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.jpg" ContentType="image/jpg"/>
  <Override PartName="/ppt/media/image10.jpg" ContentType="image/jpg"/>
  <Override PartName="/ppt/media/image11.jpg" ContentType="image/jpg"/>
  <Override PartName="/ppt/media/image20.jpg" ContentType="image/jpg"/>
  <Override PartName="/ppt/media/image70.jpg" ContentType="image/jpg"/>
  <Override PartName="/ppt/media/image79.jpg" ContentType="image/jpg"/>
  <Override PartName="/ppt/media/image82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8" r:id="rId2"/>
    <p:sldId id="265" r:id="rId3"/>
    <p:sldId id="467" r:id="rId4"/>
    <p:sldId id="259" r:id="rId5"/>
    <p:sldId id="316" r:id="rId6"/>
    <p:sldId id="303" r:id="rId7"/>
    <p:sldId id="325" r:id="rId8"/>
    <p:sldId id="442" r:id="rId9"/>
    <p:sldId id="270" r:id="rId10"/>
    <p:sldId id="443" r:id="rId11"/>
    <p:sldId id="455" r:id="rId12"/>
    <p:sldId id="456" r:id="rId13"/>
    <p:sldId id="313" r:id="rId14"/>
    <p:sldId id="457" r:id="rId15"/>
    <p:sldId id="446" r:id="rId16"/>
    <p:sldId id="458" r:id="rId17"/>
    <p:sldId id="444" r:id="rId18"/>
    <p:sldId id="459" r:id="rId19"/>
    <p:sldId id="460" r:id="rId20"/>
    <p:sldId id="461" r:id="rId21"/>
    <p:sldId id="462" r:id="rId22"/>
    <p:sldId id="437" r:id="rId23"/>
    <p:sldId id="395" r:id="rId24"/>
    <p:sldId id="466" r:id="rId25"/>
    <p:sldId id="274" r:id="rId26"/>
    <p:sldId id="290" r:id="rId27"/>
    <p:sldId id="275" r:id="rId28"/>
    <p:sldId id="469" r:id="rId29"/>
    <p:sldId id="293" r:id="rId30"/>
    <p:sldId id="310" r:id="rId31"/>
    <p:sldId id="282" r:id="rId32"/>
    <p:sldId id="308" r:id="rId33"/>
    <p:sldId id="312" r:id="rId34"/>
    <p:sldId id="468" r:id="rId35"/>
    <p:sldId id="284" r:id="rId36"/>
    <p:sldId id="280" r:id="rId37"/>
    <p:sldId id="470" r:id="rId38"/>
    <p:sldId id="296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AB4D"/>
    <a:srgbClr val="47CF35"/>
    <a:srgbClr val="0083BE"/>
    <a:srgbClr val="017DC5"/>
    <a:srgbClr val="8EC63F"/>
    <a:srgbClr val="7D3236"/>
    <a:srgbClr val="F15A22"/>
    <a:srgbClr val="3E494F"/>
    <a:srgbClr val="015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6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08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05DC7-EB80-4401-A3CC-A56A6533BBFF}" type="datetimeFigureOut">
              <a:rPr lang="pt-BR" smtClean="0"/>
              <a:t>18/05/2018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57D7C-488C-4D0A-B5E9-0D56F804393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5920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18T14:37:27.154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4530 753 24575,'-71'-46'0,"7"6"0,3 1 0,-2 1 0,-8-4 0,-7-3 0,-7-6 0,40 23 0,-1 0 0,-2-1 0,0-1 0,-1 2 0,-1 0 0,-1 1 0,0 2 0,-2 1 0,0 2 0,-1 1 0,-2 1 0,1 2 0,-1 2 0,-1 1 0,1 2 0,-1 1 0,0 0 0,-1 2 0,0 1 0,0 1 0,-1 1 0,1 1 0,0 1 0,1 2 0,0 1 0,3 0 0,0 0 0,1 1 0,0 1 0,0 0 0,1 0 0,0 0 0,0 0 0,2 0 0,0 0 0,-46 1 0,4 4 0,5 7 0,7 8 0,7 7 0,5 2 0,4 0 0,3 2 0,3 1 0,3 2 0,2-1 0,2-2 0,4 0 0,3-1 0,1 1 0,0 0 0,-2 3 0,-1 4 0,1 1 0,-5 1 0,-2-2 0,0-1 0,0-4 0,2 0 0,4-5 0,6-5 0,3-8 0,7-1 0,4-1 0,2 8 0,-2 7 0,-1 2 0,-1 9 0,-6 1 0,8 6 0,-8 9 0,6 2 0,1 8 0,-1 0 0,4 3 0,1-7 0,2-7 0,1-6 0,0 0 0,4 0 0,2 6 0,-2-1 0,0 5 0,3-4 0,0 4 0,4-1 0,-5 4 0,4 4 0,3-1 0,3 0 0,4-3 0,0-8 0,0-2 0,6-6 0,8 3 0,7 2 0,13 4 0,2 4 0,5-4 0,3-3 0,0-4 0,4-5 0,0-1 0,3-2 0,3-5 0,-1-1 0,4-6 0,4-3 0,4-7 0,3 2 0,0-2 0,0-2 0,3 2 0,-4-1 0,7 1 0,-2-1 0,10-3 0,-3 0 0,5 4 0,3-1 0,1 1 0,3 5 0,4-2 0,2 0 0,-46-12 0,0 1 0,2-3 0,0 0 0,1 1 0,0-1 0,4-1 0,1-3 0,1 0 0,1 0 0,1-2 0,1 1 0,2-1 0,2 0 0,-3-3 0,1-2 0,3-3 0,0-1 0,1-3 0,1-2 0,1-5 0,0-3 0,2 0 0,1-1 0,1 0 0,2-1 0,1-1 0,0 0-111,0 0 0,-1-1 0,0 3 1,-1 0 110,-2 1 0,1 0 0,-1 2 0,1 1 0,1-2 0,0 1 0,0 1 0,0 1 0,0-3 0,1 1 0,-2 1 0,1 2 0,-2 1 0,1 2 0,-2 2 0,-1 1 0,-2 0 0,-1 2 0,1 1 0,0 2 0,-2-1 0,0 1 0,-3 0 0,-1 1 0,-2 2 0,-2 0 0,1 0 0,0 0 0,-1 1 0,-1 1 0,-3 0 0,0 0 0,0 0 0,0-1 0,-1 1 0,0 1 0,0 0 0,1 0 0,0-2 0,-1-1 0,-1 0 0,0 0 0,0-2 0,-2 1 0,-1-1 0,0-1 0,-1-2 0,0-2 147,0 0 1,-1 0 0,46-9-148,-3 2 0,-5 5 0,-3-2 0,-2-4 0,-4 1 0,-3-6 0,-4 3 0,-6-1 0,-1-6 0,-8-8 0,5-6 0,-3-11 0,-1-2 0,-1-14 0,-6-6 0,-4-15 0,-25 40 0,-2-1 0,-2-5 0,-2-1 0,-2-3 0,-3-1 0,-1-5 0,-2-1 0,-1 2 0,-2 0 0,-1 2 0,-3 2 0,-3 0 0,-4 1 0,-7 5 0,-5 2 0,-7-1 0,-6 1 0,-8 3 0,-7 2 0,-5 4 0,-4 2 0,-7-2 0,-4 3 0,-4 4 0,-3 1 0,-3 0 0,-1 3-241,-7 2 1,-3 2 0,-2 0-1,-1 2 241,26 9 0,0 2 0,-2-1 0,-3 1 0,-1 0 0,-1 1-271,-6 1 1,-1 1-1,-1 0 1,-1 1-1,-2 2 1,0 0 270,-6 1 0,-2 2 0,0-1 0,-1 2 0,0-1 0,-2 2-320,-1 0 1,0 1 0,-2 0 0,21 0 0,0 1 0,-1 0 0,-1 0 319,-5 0 0,0 0 0,-1 0 0,-1 1 0,-4-1 0,0 1 0,-2 0 0,0 0-306,-8 1 0,0-1 1,-2 1-1,0 1 1,19 1-1,-1 0 1,0 0-1,-1 1 1,1 0 305,-3-1 0,1 1 0,-1 0 0,0-1 0,-1 1 0,-3 0 0,0-1 0,-1 1 0,0-1 0,0-1-760,-1 1 0,-1-1 1,0 1-1,0-2 1,1-1 759,0-2 0,1-1 0,0 0 0,0-1 0,1-1 0,2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76A67-84FF-4FF8-B28C-FCB73E07B025}" type="datetimeFigureOut">
              <a:rPr lang="pt-BR" smtClean="0"/>
              <a:t>18/05/2018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51F56-E84D-47E8-B517-A8F308F93E1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04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E1D01-7997-4E48-A9C2-D075D9103E92}" type="slidenum">
              <a:rPr lang="pt-BR"/>
              <a:pPr/>
              <a:t>1</a:t>
            </a:fld>
            <a:endParaRPr lang="pt-BR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4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Lugares</a:t>
            </a:r>
            <a:r>
              <a:rPr lang="en-US" dirty="0"/>
              <a:t> para </a:t>
            </a:r>
            <a:r>
              <a:rPr lang="en-US" dirty="0" err="1"/>
              <a:t>trabalhar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422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2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dirty="0"/>
              <a:t>Primeira Revolução Agrícola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Início: Séc. XVIII e XIX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Local: Europa</a:t>
            </a:r>
          </a:p>
          <a:p>
            <a:pPr>
              <a:lnSpc>
                <a:spcPct val="90000"/>
              </a:lnSpc>
            </a:pPr>
            <a:r>
              <a:rPr lang="pt-BR" altLang="pt-BR" dirty="0"/>
              <a:t>Segunda Revolução Agrícola (</a:t>
            </a:r>
            <a:r>
              <a:rPr lang="pt-BR" altLang="pt-BR" dirty="0" err="1"/>
              <a:t>Liebig</a:t>
            </a:r>
            <a:r>
              <a:rPr lang="pt-BR" altLang="pt-BR" dirty="0"/>
              <a:t>)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Início: Séc. XIX e XX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Local: Europa</a:t>
            </a:r>
          </a:p>
          <a:p>
            <a:pPr>
              <a:lnSpc>
                <a:spcPct val="90000"/>
              </a:lnSpc>
            </a:pPr>
            <a:r>
              <a:rPr lang="pt-BR" altLang="pt-BR" dirty="0"/>
              <a:t>Revolução Verde (</a:t>
            </a:r>
            <a:r>
              <a:rPr lang="pt-BR" altLang="pt-BR" dirty="0" err="1"/>
              <a:t>Normam</a:t>
            </a:r>
            <a:r>
              <a:rPr lang="pt-BR" altLang="pt-BR" dirty="0"/>
              <a:t> </a:t>
            </a:r>
            <a:r>
              <a:rPr lang="pt-BR" altLang="pt-BR" dirty="0" err="1"/>
              <a:t>Bourlaug</a:t>
            </a:r>
            <a:r>
              <a:rPr lang="pt-BR" altLang="pt-BR" dirty="0"/>
              <a:t>)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Início: 1970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Local: México</a:t>
            </a:r>
            <a:endParaRPr lang="pt-BR" dirty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DF278-41E8-406A-8ED6-16433B8DF28E}" type="slidenum">
              <a:rPr lang="pt-BR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17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452BFF67-D0C1-4B4D-BBC2-7600300E68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F7ADCB-5C8A-40ED-B1DF-21F74ADA7922}" type="slidenum">
              <a:rPr lang="pt-BR" altLang="pt-BR"/>
              <a:pPr eaLnBrk="1" hangingPunct="1"/>
              <a:t>8</a:t>
            </a:fld>
            <a:endParaRPr lang="pt-BR" altLang="pt-BR"/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6B99F3D1-359D-4AC6-A053-5B71228529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9B5F5624-D62C-463E-A657-169A74213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2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381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47E5B-6C25-412E-BB08-B883B4842D44}" type="slidenum">
              <a:rPr lang="pt-BR">
                <a:latin typeface="Arial" pitchFamily="34" charset="0"/>
              </a:rPr>
              <a:pPr/>
              <a:t>26</a:t>
            </a:fld>
            <a:endParaRPr lang="pt-BR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87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Diferenciação</a:t>
            </a:r>
            <a:r>
              <a:rPr lang="en-US" baseline="0" dirty="0"/>
              <a:t> professional da </a:t>
            </a:r>
            <a:r>
              <a:rPr lang="en-US" baseline="0" dirty="0" err="1"/>
              <a:t>venda</a:t>
            </a:r>
            <a:r>
              <a:rPr lang="en-US" baseline="0" dirty="0"/>
              <a:t> de </a:t>
            </a:r>
            <a:r>
              <a:rPr lang="en-US" baseline="0" dirty="0" err="1"/>
              <a:t>orgânico</a:t>
            </a:r>
            <a:r>
              <a:rPr lang="en-US" baseline="0" dirty="0"/>
              <a:t>…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26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746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se tem </a:t>
            </a:r>
            <a:r>
              <a:rPr lang="en-US" dirty="0" err="1"/>
              <a:t>restaurante</a:t>
            </a:r>
            <a:r>
              <a:rPr lang="en-US" dirty="0"/>
              <a:t> </a:t>
            </a:r>
            <a:r>
              <a:rPr lang="en-US" dirty="0" err="1"/>
              <a:t>orgânico</a:t>
            </a:r>
            <a:r>
              <a:rPr lang="en-US" dirty="0"/>
              <a:t> tem chef </a:t>
            </a:r>
            <a:r>
              <a:rPr lang="en-US" dirty="0" err="1"/>
              <a:t>organico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353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03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225450"/>
          </a:xfrm>
          <a:prstGeom prst="rect">
            <a:avLst/>
          </a:prstGeom>
        </p:spPr>
        <p:txBody>
          <a:bodyPr anchor="t"/>
          <a:lstStyle>
            <a:lvl1pPr algn="l">
              <a:defRPr sz="8000" b="1">
                <a:solidFill>
                  <a:srgbClr val="017DC5"/>
                </a:solidFill>
                <a:latin typeface="DIN Next LT Pro Bold" panose="020B0803020203050203" pitchFamily="34" charset="0"/>
              </a:defRPr>
            </a:lvl1pPr>
          </a:lstStyle>
          <a:p>
            <a:r>
              <a:rPr lang="pt-BR" dirty="0"/>
              <a:t>Titulo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9797"/>
            <a:ext cx="6858000" cy="8205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rgbClr val="015889"/>
                </a:solidFill>
                <a:latin typeface="DIN Next LT Pro" panose="020B050302020305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Informação secundária</a:t>
            </a:r>
            <a:endParaRPr lang="en-US" dirty="0"/>
          </a:p>
        </p:txBody>
      </p:sp>
      <p:sp>
        <p:nvSpPr>
          <p:cNvPr id="12" name="Retângulo 9"/>
          <p:cNvSpPr/>
          <p:nvPr userDrawn="1"/>
        </p:nvSpPr>
        <p:spPr>
          <a:xfrm>
            <a:off x="685800" y="3636287"/>
            <a:ext cx="2228850" cy="195036"/>
          </a:xfrm>
          <a:custGeom>
            <a:avLst/>
            <a:gdLst>
              <a:gd name="connsiteX0" fmla="*/ 0 w 4563836"/>
              <a:gd name="connsiteY0" fmla="*/ 0 h 155121"/>
              <a:gd name="connsiteX1" fmla="*/ 4563836 w 4563836"/>
              <a:gd name="connsiteY1" fmla="*/ 0 h 155121"/>
              <a:gd name="connsiteX2" fmla="*/ 4563836 w 4563836"/>
              <a:gd name="connsiteY2" fmla="*/ 155121 h 155121"/>
              <a:gd name="connsiteX3" fmla="*/ 0 w 4563836"/>
              <a:gd name="connsiteY3" fmla="*/ 155121 h 155121"/>
              <a:gd name="connsiteX4" fmla="*/ 0 w 4563836"/>
              <a:gd name="connsiteY4" fmla="*/ 0 h 155121"/>
              <a:gd name="connsiteX0" fmla="*/ 0 w 4563836"/>
              <a:gd name="connsiteY0" fmla="*/ 0 h 163286"/>
              <a:gd name="connsiteX1" fmla="*/ 4563836 w 4563836"/>
              <a:gd name="connsiteY1" fmla="*/ 0 h 163286"/>
              <a:gd name="connsiteX2" fmla="*/ 4433207 w 4563836"/>
              <a:gd name="connsiteY2" fmla="*/ 163286 h 163286"/>
              <a:gd name="connsiteX3" fmla="*/ 0 w 4563836"/>
              <a:gd name="connsiteY3" fmla="*/ 155121 h 163286"/>
              <a:gd name="connsiteX4" fmla="*/ 0 w 4563836"/>
              <a:gd name="connsiteY4" fmla="*/ 0 h 163286"/>
              <a:gd name="connsiteX0" fmla="*/ 0 w 4563836"/>
              <a:gd name="connsiteY0" fmla="*/ 0 h 155121"/>
              <a:gd name="connsiteX1" fmla="*/ 4563836 w 4563836"/>
              <a:gd name="connsiteY1" fmla="*/ 0 h 155121"/>
              <a:gd name="connsiteX2" fmla="*/ 4531178 w 4563836"/>
              <a:gd name="connsiteY2" fmla="*/ 146957 h 155121"/>
              <a:gd name="connsiteX3" fmla="*/ 0 w 4563836"/>
              <a:gd name="connsiteY3" fmla="*/ 155121 h 155121"/>
              <a:gd name="connsiteX4" fmla="*/ 0 w 4563836"/>
              <a:gd name="connsiteY4" fmla="*/ 0 h 155121"/>
              <a:gd name="connsiteX0" fmla="*/ 0 w 4588329"/>
              <a:gd name="connsiteY0" fmla="*/ 8165 h 163286"/>
              <a:gd name="connsiteX1" fmla="*/ 4588329 w 4588329"/>
              <a:gd name="connsiteY1" fmla="*/ 0 h 163286"/>
              <a:gd name="connsiteX2" fmla="*/ 4531178 w 4588329"/>
              <a:gd name="connsiteY2" fmla="*/ 155122 h 163286"/>
              <a:gd name="connsiteX3" fmla="*/ 0 w 4588329"/>
              <a:gd name="connsiteY3" fmla="*/ 163286 h 163286"/>
              <a:gd name="connsiteX4" fmla="*/ 0 w 4588329"/>
              <a:gd name="connsiteY4" fmla="*/ 8165 h 163286"/>
              <a:gd name="connsiteX0" fmla="*/ 0 w 4588329"/>
              <a:gd name="connsiteY0" fmla="*/ 8165 h 163286"/>
              <a:gd name="connsiteX1" fmla="*/ 4588329 w 4588329"/>
              <a:gd name="connsiteY1" fmla="*/ 0 h 163286"/>
              <a:gd name="connsiteX2" fmla="*/ 4514850 w 4588329"/>
              <a:gd name="connsiteY2" fmla="*/ 155122 h 163286"/>
              <a:gd name="connsiteX3" fmla="*/ 0 w 4588329"/>
              <a:gd name="connsiteY3" fmla="*/ 163286 h 163286"/>
              <a:gd name="connsiteX4" fmla="*/ 0 w 4588329"/>
              <a:gd name="connsiteY4" fmla="*/ 8165 h 163286"/>
              <a:gd name="connsiteX0" fmla="*/ 0 w 4764803"/>
              <a:gd name="connsiteY0" fmla="*/ 8165 h 163286"/>
              <a:gd name="connsiteX1" fmla="*/ 4764803 w 4764803"/>
              <a:gd name="connsiteY1" fmla="*/ 0 h 163286"/>
              <a:gd name="connsiteX2" fmla="*/ 4514850 w 4764803"/>
              <a:gd name="connsiteY2" fmla="*/ 155122 h 163286"/>
              <a:gd name="connsiteX3" fmla="*/ 0 w 4764803"/>
              <a:gd name="connsiteY3" fmla="*/ 163286 h 163286"/>
              <a:gd name="connsiteX4" fmla="*/ 0 w 4764803"/>
              <a:gd name="connsiteY4" fmla="*/ 8165 h 16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4803" h="163286">
                <a:moveTo>
                  <a:pt x="0" y="8165"/>
                </a:moveTo>
                <a:lnTo>
                  <a:pt x="4764803" y="0"/>
                </a:lnTo>
                <a:lnTo>
                  <a:pt x="4514850" y="155122"/>
                </a:lnTo>
                <a:lnTo>
                  <a:pt x="0" y="163286"/>
                </a:lnTo>
                <a:lnTo>
                  <a:pt x="0" y="8165"/>
                </a:lnTo>
                <a:close/>
              </a:path>
            </a:pathLst>
          </a:cu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solidFill>
                <a:srgbClr val="FF0000"/>
              </a:solidFill>
            </a:endParaRPr>
          </a:p>
        </p:txBody>
      </p:sp>
      <p:grpSp>
        <p:nvGrpSpPr>
          <p:cNvPr id="17" name="Grupo 16"/>
          <p:cNvGrpSpPr/>
          <p:nvPr userDrawn="1"/>
        </p:nvGrpSpPr>
        <p:grpSpPr>
          <a:xfrm flipV="1">
            <a:off x="0" y="161142"/>
            <a:ext cx="8582562" cy="524658"/>
            <a:chOff x="-2" y="334735"/>
            <a:chExt cx="5846996" cy="417511"/>
          </a:xfrm>
          <a:solidFill>
            <a:srgbClr val="017DC5"/>
          </a:solidFill>
        </p:grpSpPr>
        <p:sp>
          <p:nvSpPr>
            <p:cNvPr id="18" name="Retângulo 9"/>
            <p:cNvSpPr/>
            <p:nvPr userDrawn="1"/>
          </p:nvSpPr>
          <p:spPr>
            <a:xfrm>
              <a:off x="0" y="334735"/>
              <a:ext cx="5846994" cy="163286"/>
            </a:xfrm>
            <a:custGeom>
              <a:avLst/>
              <a:gdLst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63836 w 4563836"/>
                <a:gd name="connsiteY2" fmla="*/ 155121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63836"/>
                <a:gd name="connsiteY0" fmla="*/ 0 h 163286"/>
                <a:gd name="connsiteX1" fmla="*/ 4563836 w 4563836"/>
                <a:gd name="connsiteY1" fmla="*/ 0 h 163286"/>
                <a:gd name="connsiteX2" fmla="*/ 4433207 w 4563836"/>
                <a:gd name="connsiteY2" fmla="*/ 163286 h 163286"/>
                <a:gd name="connsiteX3" fmla="*/ 0 w 4563836"/>
                <a:gd name="connsiteY3" fmla="*/ 155121 h 163286"/>
                <a:gd name="connsiteX4" fmla="*/ 0 w 4563836"/>
                <a:gd name="connsiteY4" fmla="*/ 0 h 163286"/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31178 w 4563836"/>
                <a:gd name="connsiteY2" fmla="*/ 146957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31178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14850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329" h="163286">
                  <a:moveTo>
                    <a:pt x="0" y="8165"/>
                  </a:moveTo>
                  <a:lnTo>
                    <a:pt x="4588329" y="0"/>
                  </a:lnTo>
                  <a:lnTo>
                    <a:pt x="4514850" y="155122"/>
                  </a:lnTo>
                  <a:lnTo>
                    <a:pt x="0" y="163286"/>
                  </a:lnTo>
                  <a:lnTo>
                    <a:pt x="0" y="816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19" name="Retângulo 11"/>
            <p:cNvSpPr/>
            <p:nvPr userDrawn="1"/>
          </p:nvSpPr>
          <p:spPr>
            <a:xfrm>
              <a:off x="-2" y="565375"/>
              <a:ext cx="5722146" cy="73478"/>
            </a:xfrm>
            <a:custGeom>
              <a:avLst/>
              <a:gdLst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90357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57700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57150">
                  <a:moveTo>
                    <a:pt x="0" y="0"/>
                  </a:moveTo>
                  <a:lnTo>
                    <a:pt x="4490357" y="0"/>
                  </a:lnTo>
                  <a:lnTo>
                    <a:pt x="4457700" y="57150"/>
                  </a:lnTo>
                  <a:lnTo>
                    <a:pt x="0" y="57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  <p:sp>
          <p:nvSpPr>
            <p:cNvPr id="20" name="Retângulo 13"/>
            <p:cNvSpPr/>
            <p:nvPr userDrawn="1"/>
          </p:nvSpPr>
          <p:spPr>
            <a:xfrm>
              <a:off x="0" y="688746"/>
              <a:ext cx="5668393" cy="63500"/>
            </a:xfrm>
            <a:custGeom>
              <a:avLst/>
              <a:gdLst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48175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32300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3500"/>
                <a:gd name="connsiteX1" fmla="*/ 4448175 w 4448175"/>
                <a:gd name="connsiteY1" fmla="*/ 0 h 63500"/>
                <a:gd name="connsiteX2" fmla="*/ 4413250 w 4448175"/>
                <a:gd name="connsiteY2" fmla="*/ 63500 h 63500"/>
                <a:gd name="connsiteX3" fmla="*/ 0 w 4448175"/>
                <a:gd name="connsiteY3" fmla="*/ 60325 h 63500"/>
                <a:gd name="connsiteX4" fmla="*/ 0 w 4448175"/>
                <a:gd name="connsiteY4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75" h="63500">
                  <a:moveTo>
                    <a:pt x="0" y="0"/>
                  </a:moveTo>
                  <a:lnTo>
                    <a:pt x="4448175" y="0"/>
                  </a:lnTo>
                  <a:lnTo>
                    <a:pt x="4413250" y="63500"/>
                  </a:lnTo>
                  <a:lnTo>
                    <a:pt x="0" y="603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78070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17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17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CA9E5-8852-B94A-B033-A4B4F87388E0}" type="datetime1">
              <a:rPr lang="pt-BR" smtClean="0"/>
              <a:t>18/05/2018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80EBE-4E68-8940-8768-AF81556976B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79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69282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3F315D-CFAC-3A41-BCC9-F9B8929372EB}" type="datetime1">
              <a:rPr lang="pt-BR" smtClean="0"/>
              <a:t>18/05/2018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7521-4DFA-C74C-B8EC-8EFF2B55C29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35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225450"/>
          </a:xfrm>
          <a:prstGeom prst="rect">
            <a:avLst/>
          </a:prstGeom>
        </p:spPr>
        <p:txBody>
          <a:bodyPr anchor="t"/>
          <a:lstStyle>
            <a:lvl1pPr algn="l">
              <a:defRPr sz="8000" b="1">
                <a:solidFill>
                  <a:srgbClr val="017DC5"/>
                </a:solidFill>
                <a:latin typeface="DIN Next LT Pro Bold" panose="020B0803020203050203" pitchFamily="34" charset="0"/>
              </a:defRPr>
            </a:lvl1pPr>
          </a:lstStyle>
          <a:p>
            <a:r>
              <a:rPr lang="pt-BR" dirty="0"/>
              <a:t>Titulo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9797"/>
            <a:ext cx="6858000" cy="8205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rgbClr val="015889"/>
                </a:solidFill>
                <a:latin typeface="DIN Next LT Pro" panose="020B050302020305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Informação secundária</a:t>
            </a:r>
            <a:endParaRPr lang="en-US" dirty="0"/>
          </a:p>
        </p:txBody>
      </p:sp>
      <p:grpSp>
        <p:nvGrpSpPr>
          <p:cNvPr id="13" name="Grupo 12"/>
          <p:cNvGrpSpPr/>
          <p:nvPr userDrawn="1"/>
        </p:nvGrpSpPr>
        <p:grpSpPr>
          <a:xfrm rot="10800000">
            <a:off x="3242818" y="3573685"/>
            <a:ext cx="5901182" cy="421381"/>
            <a:chOff x="-2" y="334735"/>
            <a:chExt cx="5846996" cy="417511"/>
          </a:xfrm>
          <a:solidFill>
            <a:srgbClr val="017DC5"/>
          </a:solidFill>
        </p:grpSpPr>
        <p:sp>
          <p:nvSpPr>
            <p:cNvPr id="14" name="Retângulo 9"/>
            <p:cNvSpPr/>
            <p:nvPr userDrawn="1"/>
          </p:nvSpPr>
          <p:spPr>
            <a:xfrm>
              <a:off x="0" y="334735"/>
              <a:ext cx="5846994" cy="163286"/>
            </a:xfrm>
            <a:custGeom>
              <a:avLst/>
              <a:gdLst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63836 w 4563836"/>
                <a:gd name="connsiteY2" fmla="*/ 155121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63836"/>
                <a:gd name="connsiteY0" fmla="*/ 0 h 163286"/>
                <a:gd name="connsiteX1" fmla="*/ 4563836 w 4563836"/>
                <a:gd name="connsiteY1" fmla="*/ 0 h 163286"/>
                <a:gd name="connsiteX2" fmla="*/ 4433207 w 4563836"/>
                <a:gd name="connsiteY2" fmla="*/ 163286 h 163286"/>
                <a:gd name="connsiteX3" fmla="*/ 0 w 4563836"/>
                <a:gd name="connsiteY3" fmla="*/ 155121 h 163286"/>
                <a:gd name="connsiteX4" fmla="*/ 0 w 4563836"/>
                <a:gd name="connsiteY4" fmla="*/ 0 h 163286"/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31178 w 4563836"/>
                <a:gd name="connsiteY2" fmla="*/ 146957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31178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14850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329" h="163286">
                  <a:moveTo>
                    <a:pt x="0" y="8165"/>
                  </a:moveTo>
                  <a:lnTo>
                    <a:pt x="4588329" y="0"/>
                  </a:lnTo>
                  <a:lnTo>
                    <a:pt x="4514850" y="155122"/>
                  </a:lnTo>
                  <a:lnTo>
                    <a:pt x="0" y="163286"/>
                  </a:lnTo>
                  <a:lnTo>
                    <a:pt x="0" y="816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15" name="Retângulo 11"/>
            <p:cNvSpPr/>
            <p:nvPr userDrawn="1"/>
          </p:nvSpPr>
          <p:spPr>
            <a:xfrm>
              <a:off x="-2" y="565375"/>
              <a:ext cx="5722146" cy="73478"/>
            </a:xfrm>
            <a:custGeom>
              <a:avLst/>
              <a:gdLst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90357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57700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57150">
                  <a:moveTo>
                    <a:pt x="0" y="0"/>
                  </a:moveTo>
                  <a:lnTo>
                    <a:pt x="4490357" y="0"/>
                  </a:lnTo>
                  <a:lnTo>
                    <a:pt x="4457700" y="57150"/>
                  </a:lnTo>
                  <a:lnTo>
                    <a:pt x="0" y="57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  <p:sp>
          <p:nvSpPr>
            <p:cNvPr id="16" name="Retângulo 13"/>
            <p:cNvSpPr/>
            <p:nvPr userDrawn="1"/>
          </p:nvSpPr>
          <p:spPr>
            <a:xfrm>
              <a:off x="0" y="688746"/>
              <a:ext cx="5668393" cy="63500"/>
            </a:xfrm>
            <a:custGeom>
              <a:avLst/>
              <a:gdLst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48175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32300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3500"/>
                <a:gd name="connsiteX1" fmla="*/ 4448175 w 4448175"/>
                <a:gd name="connsiteY1" fmla="*/ 0 h 63500"/>
                <a:gd name="connsiteX2" fmla="*/ 4413250 w 4448175"/>
                <a:gd name="connsiteY2" fmla="*/ 63500 h 63500"/>
                <a:gd name="connsiteX3" fmla="*/ 0 w 4448175"/>
                <a:gd name="connsiteY3" fmla="*/ 60325 h 63500"/>
                <a:gd name="connsiteX4" fmla="*/ 0 w 4448175"/>
                <a:gd name="connsiteY4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75" h="63500">
                  <a:moveTo>
                    <a:pt x="0" y="0"/>
                  </a:moveTo>
                  <a:lnTo>
                    <a:pt x="4448175" y="0"/>
                  </a:lnTo>
                  <a:lnTo>
                    <a:pt x="4413250" y="63500"/>
                  </a:lnTo>
                  <a:lnTo>
                    <a:pt x="0" y="603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</p:grpSp>
      <p:grpSp>
        <p:nvGrpSpPr>
          <p:cNvPr id="21" name="Grupo 20"/>
          <p:cNvGrpSpPr/>
          <p:nvPr userDrawn="1"/>
        </p:nvGrpSpPr>
        <p:grpSpPr>
          <a:xfrm flipV="1">
            <a:off x="152400" y="313542"/>
            <a:ext cx="8582562" cy="524658"/>
            <a:chOff x="-2" y="334735"/>
            <a:chExt cx="5846996" cy="417511"/>
          </a:xfrm>
          <a:solidFill>
            <a:srgbClr val="017DC5"/>
          </a:solidFill>
        </p:grpSpPr>
        <p:sp>
          <p:nvSpPr>
            <p:cNvPr id="22" name="Retângulo 9"/>
            <p:cNvSpPr/>
            <p:nvPr userDrawn="1"/>
          </p:nvSpPr>
          <p:spPr>
            <a:xfrm>
              <a:off x="0" y="334735"/>
              <a:ext cx="5846994" cy="163286"/>
            </a:xfrm>
            <a:custGeom>
              <a:avLst/>
              <a:gdLst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63836 w 4563836"/>
                <a:gd name="connsiteY2" fmla="*/ 155121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63836"/>
                <a:gd name="connsiteY0" fmla="*/ 0 h 163286"/>
                <a:gd name="connsiteX1" fmla="*/ 4563836 w 4563836"/>
                <a:gd name="connsiteY1" fmla="*/ 0 h 163286"/>
                <a:gd name="connsiteX2" fmla="*/ 4433207 w 4563836"/>
                <a:gd name="connsiteY2" fmla="*/ 163286 h 163286"/>
                <a:gd name="connsiteX3" fmla="*/ 0 w 4563836"/>
                <a:gd name="connsiteY3" fmla="*/ 155121 h 163286"/>
                <a:gd name="connsiteX4" fmla="*/ 0 w 4563836"/>
                <a:gd name="connsiteY4" fmla="*/ 0 h 163286"/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31178 w 4563836"/>
                <a:gd name="connsiteY2" fmla="*/ 146957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31178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14850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329" h="163286">
                  <a:moveTo>
                    <a:pt x="0" y="8165"/>
                  </a:moveTo>
                  <a:lnTo>
                    <a:pt x="4588329" y="0"/>
                  </a:lnTo>
                  <a:lnTo>
                    <a:pt x="4514850" y="155122"/>
                  </a:lnTo>
                  <a:lnTo>
                    <a:pt x="0" y="163286"/>
                  </a:lnTo>
                  <a:lnTo>
                    <a:pt x="0" y="816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23" name="Retângulo 11"/>
            <p:cNvSpPr/>
            <p:nvPr userDrawn="1"/>
          </p:nvSpPr>
          <p:spPr>
            <a:xfrm>
              <a:off x="-2" y="565375"/>
              <a:ext cx="5722146" cy="73478"/>
            </a:xfrm>
            <a:custGeom>
              <a:avLst/>
              <a:gdLst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90357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57700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57150">
                  <a:moveTo>
                    <a:pt x="0" y="0"/>
                  </a:moveTo>
                  <a:lnTo>
                    <a:pt x="4490357" y="0"/>
                  </a:lnTo>
                  <a:lnTo>
                    <a:pt x="4457700" y="57150"/>
                  </a:lnTo>
                  <a:lnTo>
                    <a:pt x="0" y="57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  <p:sp>
          <p:nvSpPr>
            <p:cNvPr id="24" name="Retângulo 13"/>
            <p:cNvSpPr/>
            <p:nvPr userDrawn="1"/>
          </p:nvSpPr>
          <p:spPr>
            <a:xfrm>
              <a:off x="0" y="688746"/>
              <a:ext cx="5668393" cy="63500"/>
            </a:xfrm>
            <a:custGeom>
              <a:avLst/>
              <a:gdLst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48175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32300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3500"/>
                <a:gd name="connsiteX1" fmla="*/ 4448175 w 4448175"/>
                <a:gd name="connsiteY1" fmla="*/ 0 h 63500"/>
                <a:gd name="connsiteX2" fmla="*/ 4413250 w 4448175"/>
                <a:gd name="connsiteY2" fmla="*/ 63500 h 63500"/>
                <a:gd name="connsiteX3" fmla="*/ 0 w 4448175"/>
                <a:gd name="connsiteY3" fmla="*/ 60325 h 63500"/>
                <a:gd name="connsiteX4" fmla="*/ 0 w 4448175"/>
                <a:gd name="connsiteY4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75" h="63500">
                  <a:moveTo>
                    <a:pt x="0" y="0"/>
                  </a:moveTo>
                  <a:lnTo>
                    <a:pt x="4448175" y="0"/>
                  </a:lnTo>
                  <a:lnTo>
                    <a:pt x="4413250" y="63500"/>
                  </a:lnTo>
                  <a:lnTo>
                    <a:pt x="0" y="603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701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com Canto Diagonal Aparado 1"/>
          <p:cNvSpPr/>
          <p:nvPr userDrawn="1"/>
        </p:nvSpPr>
        <p:spPr>
          <a:xfrm>
            <a:off x="-8" y="2946"/>
            <a:ext cx="9144002" cy="5401812"/>
          </a:xfrm>
          <a:prstGeom prst="snip2DiagRect">
            <a:avLst/>
          </a:prstGeom>
          <a:solidFill>
            <a:srgbClr val="008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9"/>
          <p:cNvSpPr/>
          <p:nvPr userDrawn="1"/>
        </p:nvSpPr>
        <p:spPr>
          <a:xfrm>
            <a:off x="0" y="106135"/>
            <a:ext cx="5846994" cy="163286"/>
          </a:xfrm>
          <a:custGeom>
            <a:avLst/>
            <a:gdLst>
              <a:gd name="connsiteX0" fmla="*/ 0 w 4563836"/>
              <a:gd name="connsiteY0" fmla="*/ 0 h 155121"/>
              <a:gd name="connsiteX1" fmla="*/ 4563836 w 4563836"/>
              <a:gd name="connsiteY1" fmla="*/ 0 h 155121"/>
              <a:gd name="connsiteX2" fmla="*/ 4563836 w 4563836"/>
              <a:gd name="connsiteY2" fmla="*/ 155121 h 155121"/>
              <a:gd name="connsiteX3" fmla="*/ 0 w 4563836"/>
              <a:gd name="connsiteY3" fmla="*/ 155121 h 155121"/>
              <a:gd name="connsiteX4" fmla="*/ 0 w 4563836"/>
              <a:gd name="connsiteY4" fmla="*/ 0 h 155121"/>
              <a:gd name="connsiteX0" fmla="*/ 0 w 4563836"/>
              <a:gd name="connsiteY0" fmla="*/ 0 h 163286"/>
              <a:gd name="connsiteX1" fmla="*/ 4563836 w 4563836"/>
              <a:gd name="connsiteY1" fmla="*/ 0 h 163286"/>
              <a:gd name="connsiteX2" fmla="*/ 4433207 w 4563836"/>
              <a:gd name="connsiteY2" fmla="*/ 163286 h 163286"/>
              <a:gd name="connsiteX3" fmla="*/ 0 w 4563836"/>
              <a:gd name="connsiteY3" fmla="*/ 155121 h 163286"/>
              <a:gd name="connsiteX4" fmla="*/ 0 w 4563836"/>
              <a:gd name="connsiteY4" fmla="*/ 0 h 163286"/>
              <a:gd name="connsiteX0" fmla="*/ 0 w 4563836"/>
              <a:gd name="connsiteY0" fmla="*/ 0 h 155121"/>
              <a:gd name="connsiteX1" fmla="*/ 4563836 w 4563836"/>
              <a:gd name="connsiteY1" fmla="*/ 0 h 155121"/>
              <a:gd name="connsiteX2" fmla="*/ 4531178 w 4563836"/>
              <a:gd name="connsiteY2" fmla="*/ 146957 h 155121"/>
              <a:gd name="connsiteX3" fmla="*/ 0 w 4563836"/>
              <a:gd name="connsiteY3" fmla="*/ 155121 h 155121"/>
              <a:gd name="connsiteX4" fmla="*/ 0 w 4563836"/>
              <a:gd name="connsiteY4" fmla="*/ 0 h 155121"/>
              <a:gd name="connsiteX0" fmla="*/ 0 w 4588329"/>
              <a:gd name="connsiteY0" fmla="*/ 8165 h 163286"/>
              <a:gd name="connsiteX1" fmla="*/ 4588329 w 4588329"/>
              <a:gd name="connsiteY1" fmla="*/ 0 h 163286"/>
              <a:gd name="connsiteX2" fmla="*/ 4531178 w 4588329"/>
              <a:gd name="connsiteY2" fmla="*/ 155122 h 163286"/>
              <a:gd name="connsiteX3" fmla="*/ 0 w 4588329"/>
              <a:gd name="connsiteY3" fmla="*/ 163286 h 163286"/>
              <a:gd name="connsiteX4" fmla="*/ 0 w 4588329"/>
              <a:gd name="connsiteY4" fmla="*/ 8165 h 163286"/>
              <a:gd name="connsiteX0" fmla="*/ 0 w 4588329"/>
              <a:gd name="connsiteY0" fmla="*/ 8165 h 163286"/>
              <a:gd name="connsiteX1" fmla="*/ 4588329 w 4588329"/>
              <a:gd name="connsiteY1" fmla="*/ 0 h 163286"/>
              <a:gd name="connsiteX2" fmla="*/ 4514850 w 4588329"/>
              <a:gd name="connsiteY2" fmla="*/ 155122 h 163286"/>
              <a:gd name="connsiteX3" fmla="*/ 0 w 4588329"/>
              <a:gd name="connsiteY3" fmla="*/ 163286 h 163286"/>
              <a:gd name="connsiteX4" fmla="*/ 0 w 4588329"/>
              <a:gd name="connsiteY4" fmla="*/ 8165 h 16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329" h="163286">
                <a:moveTo>
                  <a:pt x="0" y="8165"/>
                </a:moveTo>
                <a:lnTo>
                  <a:pt x="4588329" y="0"/>
                </a:lnTo>
                <a:lnTo>
                  <a:pt x="4514850" y="155122"/>
                </a:lnTo>
                <a:lnTo>
                  <a:pt x="0" y="163286"/>
                </a:lnTo>
                <a:lnTo>
                  <a:pt x="0" y="81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 userDrawn="1"/>
        </p:nvSpPr>
        <p:spPr>
          <a:xfrm>
            <a:off x="-2" y="336775"/>
            <a:ext cx="5722146" cy="73478"/>
          </a:xfrm>
          <a:custGeom>
            <a:avLst/>
            <a:gdLst>
              <a:gd name="connsiteX0" fmla="*/ 0 w 4490357"/>
              <a:gd name="connsiteY0" fmla="*/ 0 h 57150"/>
              <a:gd name="connsiteX1" fmla="*/ 4490357 w 4490357"/>
              <a:gd name="connsiteY1" fmla="*/ 0 h 57150"/>
              <a:gd name="connsiteX2" fmla="*/ 4490357 w 4490357"/>
              <a:gd name="connsiteY2" fmla="*/ 57150 h 57150"/>
              <a:gd name="connsiteX3" fmla="*/ 0 w 4490357"/>
              <a:gd name="connsiteY3" fmla="*/ 57150 h 57150"/>
              <a:gd name="connsiteX4" fmla="*/ 0 w 4490357"/>
              <a:gd name="connsiteY4" fmla="*/ 0 h 57150"/>
              <a:gd name="connsiteX0" fmla="*/ 0 w 4490357"/>
              <a:gd name="connsiteY0" fmla="*/ 0 h 57150"/>
              <a:gd name="connsiteX1" fmla="*/ 4490357 w 4490357"/>
              <a:gd name="connsiteY1" fmla="*/ 0 h 57150"/>
              <a:gd name="connsiteX2" fmla="*/ 4457700 w 4490357"/>
              <a:gd name="connsiteY2" fmla="*/ 57150 h 57150"/>
              <a:gd name="connsiteX3" fmla="*/ 0 w 4490357"/>
              <a:gd name="connsiteY3" fmla="*/ 57150 h 57150"/>
              <a:gd name="connsiteX4" fmla="*/ 0 w 4490357"/>
              <a:gd name="connsiteY4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57150">
                <a:moveTo>
                  <a:pt x="0" y="0"/>
                </a:moveTo>
                <a:lnTo>
                  <a:pt x="4490357" y="0"/>
                </a:lnTo>
                <a:lnTo>
                  <a:pt x="44577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3" name="Retângulo 13"/>
          <p:cNvSpPr/>
          <p:nvPr userDrawn="1"/>
        </p:nvSpPr>
        <p:spPr>
          <a:xfrm>
            <a:off x="0" y="460146"/>
            <a:ext cx="5668393" cy="63500"/>
          </a:xfrm>
          <a:custGeom>
            <a:avLst/>
            <a:gdLst>
              <a:gd name="connsiteX0" fmla="*/ 0 w 4448175"/>
              <a:gd name="connsiteY0" fmla="*/ 0 h 60325"/>
              <a:gd name="connsiteX1" fmla="*/ 4448175 w 4448175"/>
              <a:gd name="connsiteY1" fmla="*/ 0 h 60325"/>
              <a:gd name="connsiteX2" fmla="*/ 4448175 w 4448175"/>
              <a:gd name="connsiteY2" fmla="*/ 60325 h 60325"/>
              <a:gd name="connsiteX3" fmla="*/ 0 w 4448175"/>
              <a:gd name="connsiteY3" fmla="*/ 60325 h 60325"/>
              <a:gd name="connsiteX4" fmla="*/ 0 w 4448175"/>
              <a:gd name="connsiteY4" fmla="*/ 0 h 60325"/>
              <a:gd name="connsiteX0" fmla="*/ 0 w 4448175"/>
              <a:gd name="connsiteY0" fmla="*/ 0 h 60325"/>
              <a:gd name="connsiteX1" fmla="*/ 4448175 w 4448175"/>
              <a:gd name="connsiteY1" fmla="*/ 0 h 60325"/>
              <a:gd name="connsiteX2" fmla="*/ 4432300 w 4448175"/>
              <a:gd name="connsiteY2" fmla="*/ 60325 h 60325"/>
              <a:gd name="connsiteX3" fmla="*/ 0 w 4448175"/>
              <a:gd name="connsiteY3" fmla="*/ 60325 h 60325"/>
              <a:gd name="connsiteX4" fmla="*/ 0 w 4448175"/>
              <a:gd name="connsiteY4" fmla="*/ 0 h 60325"/>
              <a:gd name="connsiteX0" fmla="*/ 0 w 4448175"/>
              <a:gd name="connsiteY0" fmla="*/ 0 h 63500"/>
              <a:gd name="connsiteX1" fmla="*/ 4448175 w 4448175"/>
              <a:gd name="connsiteY1" fmla="*/ 0 h 63500"/>
              <a:gd name="connsiteX2" fmla="*/ 4413250 w 4448175"/>
              <a:gd name="connsiteY2" fmla="*/ 63500 h 63500"/>
              <a:gd name="connsiteX3" fmla="*/ 0 w 4448175"/>
              <a:gd name="connsiteY3" fmla="*/ 60325 h 63500"/>
              <a:gd name="connsiteX4" fmla="*/ 0 w 4448175"/>
              <a:gd name="connsiteY4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8175" h="63500">
                <a:moveTo>
                  <a:pt x="0" y="0"/>
                </a:moveTo>
                <a:lnTo>
                  <a:pt x="4448175" y="0"/>
                </a:lnTo>
                <a:lnTo>
                  <a:pt x="4413250" y="63500"/>
                </a:lnTo>
                <a:lnTo>
                  <a:pt x="0" y="603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-7" y="920222"/>
            <a:ext cx="8983987" cy="2225450"/>
          </a:xfrm>
          <a:prstGeom prst="rect">
            <a:avLst/>
          </a:prstGeom>
        </p:spPr>
        <p:txBody>
          <a:bodyPr anchor="t"/>
          <a:lstStyle>
            <a:lvl1pPr algn="l">
              <a:defRPr sz="8000" b="1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</a:lstStyle>
          <a:p>
            <a:r>
              <a:rPr lang="pt-BR" dirty="0"/>
              <a:t>Titulo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7" y="3519650"/>
            <a:ext cx="8983987" cy="8205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DIN Next LT Pro" panose="020B050302020305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Informação secundária</a:t>
            </a:r>
            <a:endParaRPr lang="en-US" dirty="0"/>
          </a:p>
        </p:txBody>
      </p:sp>
      <p:grpSp>
        <p:nvGrpSpPr>
          <p:cNvPr id="27" name="Grupo 26"/>
          <p:cNvGrpSpPr/>
          <p:nvPr userDrawn="1"/>
        </p:nvGrpSpPr>
        <p:grpSpPr>
          <a:xfrm rot="10800000" flipV="1">
            <a:off x="2063664" y="4827067"/>
            <a:ext cx="7080333" cy="432826"/>
            <a:chOff x="-2" y="334735"/>
            <a:chExt cx="5846996" cy="417511"/>
          </a:xfrm>
          <a:solidFill>
            <a:schemeClr val="bg1"/>
          </a:solidFill>
        </p:grpSpPr>
        <p:sp>
          <p:nvSpPr>
            <p:cNvPr id="28" name="Retângulo 9"/>
            <p:cNvSpPr/>
            <p:nvPr userDrawn="1"/>
          </p:nvSpPr>
          <p:spPr>
            <a:xfrm>
              <a:off x="0" y="334735"/>
              <a:ext cx="5846994" cy="163286"/>
            </a:xfrm>
            <a:custGeom>
              <a:avLst/>
              <a:gdLst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63836 w 4563836"/>
                <a:gd name="connsiteY2" fmla="*/ 155121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63836"/>
                <a:gd name="connsiteY0" fmla="*/ 0 h 163286"/>
                <a:gd name="connsiteX1" fmla="*/ 4563836 w 4563836"/>
                <a:gd name="connsiteY1" fmla="*/ 0 h 163286"/>
                <a:gd name="connsiteX2" fmla="*/ 4433207 w 4563836"/>
                <a:gd name="connsiteY2" fmla="*/ 163286 h 163286"/>
                <a:gd name="connsiteX3" fmla="*/ 0 w 4563836"/>
                <a:gd name="connsiteY3" fmla="*/ 155121 h 163286"/>
                <a:gd name="connsiteX4" fmla="*/ 0 w 4563836"/>
                <a:gd name="connsiteY4" fmla="*/ 0 h 163286"/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31178 w 4563836"/>
                <a:gd name="connsiteY2" fmla="*/ 146957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31178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14850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329" h="163286">
                  <a:moveTo>
                    <a:pt x="0" y="8165"/>
                  </a:moveTo>
                  <a:lnTo>
                    <a:pt x="4588329" y="0"/>
                  </a:lnTo>
                  <a:lnTo>
                    <a:pt x="4514850" y="155122"/>
                  </a:lnTo>
                  <a:lnTo>
                    <a:pt x="0" y="163286"/>
                  </a:lnTo>
                  <a:lnTo>
                    <a:pt x="0" y="816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29" name="Retângulo 11"/>
            <p:cNvSpPr/>
            <p:nvPr userDrawn="1"/>
          </p:nvSpPr>
          <p:spPr>
            <a:xfrm>
              <a:off x="-2" y="565375"/>
              <a:ext cx="5722146" cy="73478"/>
            </a:xfrm>
            <a:custGeom>
              <a:avLst/>
              <a:gdLst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90357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57700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57150">
                  <a:moveTo>
                    <a:pt x="0" y="0"/>
                  </a:moveTo>
                  <a:lnTo>
                    <a:pt x="4490357" y="0"/>
                  </a:lnTo>
                  <a:lnTo>
                    <a:pt x="4457700" y="57150"/>
                  </a:lnTo>
                  <a:lnTo>
                    <a:pt x="0" y="57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  <p:sp>
          <p:nvSpPr>
            <p:cNvPr id="30" name="Retângulo 13"/>
            <p:cNvSpPr/>
            <p:nvPr userDrawn="1"/>
          </p:nvSpPr>
          <p:spPr>
            <a:xfrm>
              <a:off x="0" y="688746"/>
              <a:ext cx="5668393" cy="63500"/>
            </a:xfrm>
            <a:custGeom>
              <a:avLst/>
              <a:gdLst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48175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32300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3500"/>
                <a:gd name="connsiteX1" fmla="*/ 4448175 w 4448175"/>
                <a:gd name="connsiteY1" fmla="*/ 0 h 63500"/>
                <a:gd name="connsiteX2" fmla="*/ 4413250 w 4448175"/>
                <a:gd name="connsiteY2" fmla="*/ 63500 h 63500"/>
                <a:gd name="connsiteX3" fmla="*/ 0 w 4448175"/>
                <a:gd name="connsiteY3" fmla="*/ 60325 h 63500"/>
                <a:gd name="connsiteX4" fmla="*/ 0 w 4448175"/>
                <a:gd name="connsiteY4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75" h="63500">
                  <a:moveTo>
                    <a:pt x="0" y="0"/>
                  </a:moveTo>
                  <a:lnTo>
                    <a:pt x="4448175" y="0"/>
                  </a:lnTo>
                  <a:lnTo>
                    <a:pt x="4413250" y="63500"/>
                  </a:lnTo>
                  <a:lnTo>
                    <a:pt x="0" y="603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98364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3"/>
          <p:cNvSpPr>
            <a:spLocks noGrp="1"/>
          </p:cNvSpPr>
          <p:nvPr>
            <p:ph type="pic" sz="quarter" idx="15"/>
          </p:nvPr>
        </p:nvSpPr>
        <p:spPr>
          <a:xfrm>
            <a:off x="193322" y="317500"/>
            <a:ext cx="5980176" cy="5487170"/>
          </a:xfrm>
          <a:prstGeom prst="rect">
            <a:avLst/>
          </a:prstGeom>
        </p:spPr>
      </p:sp>
      <p:sp>
        <p:nvSpPr>
          <p:cNvPr id="27" name="Round Diagonal Corner Rectangle 15"/>
          <p:cNvSpPr/>
          <p:nvPr userDrawn="1"/>
        </p:nvSpPr>
        <p:spPr>
          <a:xfrm>
            <a:off x="6258813" y="317500"/>
            <a:ext cx="2618488" cy="5487170"/>
          </a:xfrm>
          <a:prstGeom prst="round2DiagRect">
            <a:avLst>
              <a:gd name="adj1" fmla="val 0"/>
              <a:gd name="adj2" fmla="val 8742"/>
            </a:avLst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ubtitle 5"/>
          <p:cNvSpPr>
            <a:spLocks noGrp="1"/>
          </p:cNvSpPr>
          <p:nvPr>
            <p:ph type="subTitle" idx="1"/>
          </p:nvPr>
        </p:nvSpPr>
        <p:spPr bwMode="gray">
          <a:xfrm>
            <a:off x="6358762" y="440055"/>
            <a:ext cx="2418589" cy="16194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Slide—Photo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6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 hasCustomPrompt="1"/>
          </p:nvPr>
        </p:nvSpPr>
        <p:spPr>
          <a:xfrm>
            <a:off x="411978" y="871770"/>
            <a:ext cx="8183561" cy="859028"/>
          </a:xfrm>
          <a:prstGeom prst="rect">
            <a:avLst/>
          </a:prstGeom>
        </p:spPr>
        <p:txBody>
          <a:bodyPr/>
          <a:lstStyle>
            <a:lvl1pPr>
              <a:defRPr b="1">
                <a:latin typeface="DIN Next LT Pro" panose="020B0503020203050203" pitchFamily="34" charset="0"/>
              </a:defRPr>
            </a:lvl1pPr>
          </a:lstStyle>
          <a:p>
            <a:r>
              <a:rPr lang="en-US" dirty="0" err="1"/>
              <a:t>Titulo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14091" y="1768552"/>
            <a:ext cx="7571489" cy="501892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 dirty="0" err="1"/>
              <a:t>subtitulo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38583" y="2421402"/>
            <a:ext cx="3639312" cy="3445541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tângulo 13"/>
          <p:cNvSpPr/>
          <p:nvPr userDrawn="1"/>
        </p:nvSpPr>
        <p:spPr>
          <a:xfrm>
            <a:off x="4321344" y="5476963"/>
            <a:ext cx="4148562" cy="63500"/>
          </a:xfrm>
          <a:custGeom>
            <a:avLst/>
            <a:gdLst>
              <a:gd name="connsiteX0" fmla="*/ 0 w 4448175"/>
              <a:gd name="connsiteY0" fmla="*/ 0 h 60325"/>
              <a:gd name="connsiteX1" fmla="*/ 4448175 w 4448175"/>
              <a:gd name="connsiteY1" fmla="*/ 0 h 60325"/>
              <a:gd name="connsiteX2" fmla="*/ 4448175 w 4448175"/>
              <a:gd name="connsiteY2" fmla="*/ 60325 h 60325"/>
              <a:gd name="connsiteX3" fmla="*/ 0 w 4448175"/>
              <a:gd name="connsiteY3" fmla="*/ 60325 h 60325"/>
              <a:gd name="connsiteX4" fmla="*/ 0 w 4448175"/>
              <a:gd name="connsiteY4" fmla="*/ 0 h 60325"/>
              <a:gd name="connsiteX0" fmla="*/ 0 w 4448175"/>
              <a:gd name="connsiteY0" fmla="*/ 0 h 60325"/>
              <a:gd name="connsiteX1" fmla="*/ 4448175 w 4448175"/>
              <a:gd name="connsiteY1" fmla="*/ 0 h 60325"/>
              <a:gd name="connsiteX2" fmla="*/ 4432300 w 4448175"/>
              <a:gd name="connsiteY2" fmla="*/ 60325 h 60325"/>
              <a:gd name="connsiteX3" fmla="*/ 0 w 4448175"/>
              <a:gd name="connsiteY3" fmla="*/ 60325 h 60325"/>
              <a:gd name="connsiteX4" fmla="*/ 0 w 4448175"/>
              <a:gd name="connsiteY4" fmla="*/ 0 h 60325"/>
              <a:gd name="connsiteX0" fmla="*/ 0 w 4448175"/>
              <a:gd name="connsiteY0" fmla="*/ 0 h 63500"/>
              <a:gd name="connsiteX1" fmla="*/ 4448175 w 4448175"/>
              <a:gd name="connsiteY1" fmla="*/ 0 h 63500"/>
              <a:gd name="connsiteX2" fmla="*/ 4413250 w 4448175"/>
              <a:gd name="connsiteY2" fmla="*/ 63500 h 63500"/>
              <a:gd name="connsiteX3" fmla="*/ 0 w 4448175"/>
              <a:gd name="connsiteY3" fmla="*/ 60325 h 63500"/>
              <a:gd name="connsiteX4" fmla="*/ 0 w 4448175"/>
              <a:gd name="connsiteY4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8175" h="63500">
                <a:moveTo>
                  <a:pt x="0" y="0"/>
                </a:moveTo>
                <a:lnTo>
                  <a:pt x="4448175" y="0"/>
                </a:lnTo>
                <a:lnTo>
                  <a:pt x="4413250" y="63500"/>
                </a:lnTo>
                <a:lnTo>
                  <a:pt x="0" y="603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8" name="Retângulo 9"/>
          <p:cNvSpPr/>
          <p:nvPr userDrawn="1"/>
        </p:nvSpPr>
        <p:spPr>
          <a:xfrm>
            <a:off x="4321343" y="5114798"/>
            <a:ext cx="4279277" cy="163286"/>
          </a:xfrm>
          <a:custGeom>
            <a:avLst/>
            <a:gdLst>
              <a:gd name="connsiteX0" fmla="*/ 0 w 4563836"/>
              <a:gd name="connsiteY0" fmla="*/ 0 h 155121"/>
              <a:gd name="connsiteX1" fmla="*/ 4563836 w 4563836"/>
              <a:gd name="connsiteY1" fmla="*/ 0 h 155121"/>
              <a:gd name="connsiteX2" fmla="*/ 4563836 w 4563836"/>
              <a:gd name="connsiteY2" fmla="*/ 155121 h 155121"/>
              <a:gd name="connsiteX3" fmla="*/ 0 w 4563836"/>
              <a:gd name="connsiteY3" fmla="*/ 155121 h 155121"/>
              <a:gd name="connsiteX4" fmla="*/ 0 w 4563836"/>
              <a:gd name="connsiteY4" fmla="*/ 0 h 155121"/>
              <a:gd name="connsiteX0" fmla="*/ 0 w 4563836"/>
              <a:gd name="connsiteY0" fmla="*/ 0 h 163286"/>
              <a:gd name="connsiteX1" fmla="*/ 4563836 w 4563836"/>
              <a:gd name="connsiteY1" fmla="*/ 0 h 163286"/>
              <a:gd name="connsiteX2" fmla="*/ 4433207 w 4563836"/>
              <a:gd name="connsiteY2" fmla="*/ 163286 h 163286"/>
              <a:gd name="connsiteX3" fmla="*/ 0 w 4563836"/>
              <a:gd name="connsiteY3" fmla="*/ 155121 h 163286"/>
              <a:gd name="connsiteX4" fmla="*/ 0 w 4563836"/>
              <a:gd name="connsiteY4" fmla="*/ 0 h 163286"/>
              <a:gd name="connsiteX0" fmla="*/ 0 w 4563836"/>
              <a:gd name="connsiteY0" fmla="*/ 0 h 155121"/>
              <a:gd name="connsiteX1" fmla="*/ 4563836 w 4563836"/>
              <a:gd name="connsiteY1" fmla="*/ 0 h 155121"/>
              <a:gd name="connsiteX2" fmla="*/ 4531178 w 4563836"/>
              <a:gd name="connsiteY2" fmla="*/ 146957 h 155121"/>
              <a:gd name="connsiteX3" fmla="*/ 0 w 4563836"/>
              <a:gd name="connsiteY3" fmla="*/ 155121 h 155121"/>
              <a:gd name="connsiteX4" fmla="*/ 0 w 4563836"/>
              <a:gd name="connsiteY4" fmla="*/ 0 h 155121"/>
              <a:gd name="connsiteX0" fmla="*/ 0 w 4588329"/>
              <a:gd name="connsiteY0" fmla="*/ 8165 h 163286"/>
              <a:gd name="connsiteX1" fmla="*/ 4588329 w 4588329"/>
              <a:gd name="connsiteY1" fmla="*/ 0 h 163286"/>
              <a:gd name="connsiteX2" fmla="*/ 4531178 w 4588329"/>
              <a:gd name="connsiteY2" fmla="*/ 155122 h 163286"/>
              <a:gd name="connsiteX3" fmla="*/ 0 w 4588329"/>
              <a:gd name="connsiteY3" fmla="*/ 163286 h 163286"/>
              <a:gd name="connsiteX4" fmla="*/ 0 w 4588329"/>
              <a:gd name="connsiteY4" fmla="*/ 8165 h 163286"/>
              <a:gd name="connsiteX0" fmla="*/ 0 w 4588329"/>
              <a:gd name="connsiteY0" fmla="*/ 8165 h 163286"/>
              <a:gd name="connsiteX1" fmla="*/ 4588329 w 4588329"/>
              <a:gd name="connsiteY1" fmla="*/ 0 h 163286"/>
              <a:gd name="connsiteX2" fmla="*/ 4514850 w 4588329"/>
              <a:gd name="connsiteY2" fmla="*/ 155122 h 163286"/>
              <a:gd name="connsiteX3" fmla="*/ 0 w 4588329"/>
              <a:gd name="connsiteY3" fmla="*/ 163286 h 163286"/>
              <a:gd name="connsiteX4" fmla="*/ 0 w 4588329"/>
              <a:gd name="connsiteY4" fmla="*/ 8165 h 16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329" h="163286">
                <a:moveTo>
                  <a:pt x="0" y="8165"/>
                </a:moveTo>
                <a:lnTo>
                  <a:pt x="4588329" y="0"/>
                </a:lnTo>
                <a:lnTo>
                  <a:pt x="4514850" y="155122"/>
                </a:lnTo>
                <a:lnTo>
                  <a:pt x="0" y="163286"/>
                </a:lnTo>
                <a:lnTo>
                  <a:pt x="0" y="81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11"/>
          <p:cNvSpPr/>
          <p:nvPr userDrawn="1"/>
        </p:nvSpPr>
        <p:spPr>
          <a:xfrm>
            <a:off x="4328282" y="5353592"/>
            <a:ext cx="4187903" cy="73478"/>
          </a:xfrm>
          <a:custGeom>
            <a:avLst/>
            <a:gdLst>
              <a:gd name="connsiteX0" fmla="*/ 0 w 4490357"/>
              <a:gd name="connsiteY0" fmla="*/ 0 h 57150"/>
              <a:gd name="connsiteX1" fmla="*/ 4490357 w 4490357"/>
              <a:gd name="connsiteY1" fmla="*/ 0 h 57150"/>
              <a:gd name="connsiteX2" fmla="*/ 4490357 w 4490357"/>
              <a:gd name="connsiteY2" fmla="*/ 57150 h 57150"/>
              <a:gd name="connsiteX3" fmla="*/ 0 w 4490357"/>
              <a:gd name="connsiteY3" fmla="*/ 57150 h 57150"/>
              <a:gd name="connsiteX4" fmla="*/ 0 w 4490357"/>
              <a:gd name="connsiteY4" fmla="*/ 0 h 57150"/>
              <a:gd name="connsiteX0" fmla="*/ 0 w 4490357"/>
              <a:gd name="connsiteY0" fmla="*/ 0 h 57150"/>
              <a:gd name="connsiteX1" fmla="*/ 4490357 w 4490357"/>
              <a:gd name="connsiteY1" fmla="*/ 0 h 57150"/>
              <a:gd name="connsiteX2" fmla="*/ 4457700 w 4490357"/>
              <a:gd name="connsiteY2" fmla="*/ 57150 h 57150"/>
              <a:gd name="connsiteX3" fmla="*/ 0 w 4490357"/>
              <a:gd name="connsiteY3" fmla="*/ 57150 h 57150"/>
              <a:gd name="connsiteX4" fmla="*/ 0 w 4490357"/>
              <a:gd name="connsiteY4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57150">
                <a:moveTo>
                  <a:pt x="0" y="0"/>
                </a:moveTo>
                <a:lnTo>
                  <a:pt x="4490357" y="0"/>
                </a:lnTo>
                <a:lnTo>
                  <a:pt x="44577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15" name="Espaço Reservado para Imagem 11"/>
          <p:cNvSpPr>
            <a:spLocks noGrp="1"/>
          </p:cNvSpPr>
          <p:nvPr>
            <p:ph type="pic" sz="quarter" idx="14"/>
          </p:nvPr>
        </p:nvSpPr>
        <p:spPr>
          <a:xfrm>
            <a:off x="4224327" y="2421402"/>
            <a:ext cx="4401694" cy="3445541"/>
          </a:xfrm>
          <a:prstGeom prst="round2DiagRect">
            <a:avLst>
              <a:gd name="adj1" fmla="val 3724"/>
              <a:gd name="adj2" fmla="val 12532"/>
            </a:avLst>
          </a:prstGeom>
        </p:spPr>
      </p:sp>
      <p:grpSp>
        <p:nvGrpSpPr>
          <p:cNvPr id="10" name="Grupo 9"/>
          <p:cNvGrpSpPr/>
          <p:nvPr userDrawn="1"/>
        </p:nvGrpSpPr>
        <p:grpSpPr>
          <a:xfrm flipV="1">
            <a:off x="-9228" y="134985"/>
            <a:ext cx="8582562" cy="524658"/>
            <a:chOff x="-2" y="334735"/>
            <a:chExt cx="5846996" cy="417511"/>
          </a:xfrm>
          <a:solidFill>
            <a:srgbClr val="017DC5"/>
          </a:solidFill>
        </p:grpSpPr>
        <p:sp>
          <p:nvSpPr>
            <p:cNvPr id="11" name="Retângulo 9"/>
            <p:cNvSpPr/>
            <p:nvPr userDrawn="1"/>
          </p:nvSpPr>
          <p:spPr>
            <a:xfrm>
              <a:off x="0" y="334735"/>
              <a:ext cx="5846994" cy="163286"/>
            </a:xfrm>
            <a:custGeom>
              <a:avLst/>
              <a:gdLst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63836 w 4563836"/>
                <a:gd name="connsiteY2" fmla="*/ 155121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63836"/>
                <a:gd name="connsiteY0" fmla="*/ 0 h 163286"/>
                <a:gd name="connsiteX1" fmla="*/ 4563836 w 4563836"/>
                <a:gd name="connsiteY1" fmla="*/ 0 h 163286"/>
                <a:gd name="connsiteX2" fmla="*/ 4433207 w 4563836"/>
                <a:gd name="connsiteY2" fmla="*/ 163286 h 163286"/>
                <a:gd name="connsiteX3" fmla="*/ 0 w 4563836"/>
                <a:gd name="connsiteY3" fmla="*/ 155121 h 163286"/>
                <a:gd name="connsiteX4" fmla="*/ 0 w 4563836"/>
                <a:gd name="connsiteY4" fmla="*/ 0 h 163286"/>
                <a:gd name="connsiteX0" fmla="*/ 0 w 4563836"/>
                <a:gd name="connsiteY0" fmla="*/ 0 h 155121"/>
                <a:gd name="connsiteX1" fmla="*/ 4563836 w 4563836"/>
                <a:gd name="connsiteY1" fmla="*/ 0 h 155121"/>
                <a:gd name="connsiteX2" fmla="*/ 4531178 w 4563836"/>
                <a:gd name="connsiteY2" fmla="*/ 146957 h 155121"/>
                <a:gd name="connsiteX3" fmla="*/ 0 w 4563836"/>
                <a:gd name="connsiteY3" fmla="*/ 155121 h 155121"/>
                <a:gd name="connsiteX4" fmla="*/ 0 w 4563836"/>
                <a:gd name="connsiteY4" fmla="*/ 0 h 155121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31178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  <a:gd name="connsiteX0" fmla="*/ 0 w 4588329"/>
                <a:gd name="connsiteY0" fmla="*/ 8165 h 163286"/>
                <a:gd name="connsiteX1" fmla="*/ 4588329 w 4588329"/>
                <a:gd name="connsiteY1" fmla="*/ 0 h 163286"/>
                <a:gd name="connsiteX2" fmla="*/ 4514850 w 4588329"/>
                <a:gd name="connsiteY2" fmla="*/ 155122 h 163286"/>
                <a:gd name="connsiteX3" fmla="*/ 0 w 4588329"/>
                <a:gd name="connsiteY3" fmla="*/ 163286 h 163286"/>
                <a:gd name="connsiteX4" fmla="*/ 0 w 4588329"/>
                <a:gd name="connsiteY4" fmla="*/ 8165 h 16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329" h="163286">
                  <a:moveTo>
                    <a:pt x="0" y="8165"/>
                  </a:moveTo>
                  <a:lnTo>
                    <a:pt x="4588329" y="0"/>
                  </a:lnTo>
                  <a:lnTo>
                    <a:pt x="4514850" y="155122"/>
                  </a:lnTo>
                  <a:lnTo>
                    <a:pt x="0" y="163286"/>
                  </a:lnTo>
                  <a:lnTo>
                    <a:pt x="0" y="816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-2" y="565375"/>
              <a:ext cx="5722146" cy="73478"/>
            </a:xfrm>
            <a:custGeom>
              <a:avLst/>
              <a:gdLst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90357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  <a:gd name="connsiteX0" fmla="*/ 0 w 4490357"/>
                <a:gd name="connsiteY0" fmla="*/ 0 h 57150"/>
                <a:gd name="connsiteX1" fmla="*/ 4490357 w 4490357"/>
                <a:gd name="connsiteY1" fmla="*/ 0 h 57150"/>
                <a:gd name="connsiteX2" fmla="*/ 4457700 w 4490357"/>
                <a:gd name="connsiteY2" fmla="*/ 57150 h 57150"/>
                <a:gd name="connsiteX3" fmla="*/ 0 w 4490357"/>
                <a:gd name="connsiteY3" fmla="*/ 57150 h 57150"/>
                <a:gd name="connsiteX4" fmla="*/ 0 w 4490357"/>
                <a:gd name="connsiteY4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57150">
                  <a:moveTo>
                    <a:pt x="0" y="0"/>
                  </a:moveTo>
                  <a:lnTo>
                    <a:pt x="4490357" y="0"/>
                  </a:lnTo>
                  <a:lnTo>
                    <a:pt x="4457700" y="57150"/>
                  </a:lnTo>
                  <a:lnTo>
                    <a:pt x="0" y="57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  <p:sp>
          <p:nvSpPr>
            <p:cNvPr id="13" name="Retângulo 13"/>
            <p:cNvSpPr/>
            <p:nvPr userDrawn="1"/>
          </p:nvSpPr>
          <p:spPr>
            <a:xfrm>
              <a:off x="0" y="688746"/>
              <a:ext cx="5668393" cy="63500"/>
            </a:xfrm>
            <a:custGeom>
              <a:avLst/>
              <a:gdLst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48175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0325"/>
                <a:gd name="connsiteX1" fmla="*/ 4448175 w 4448175"/>
                <a:gd name="connsiteY1" fmla="*/ 0 h 60325"/>
                <a:gd name="connsiteX2" fmla="*/ 4432300 w 4448175"/>
                <a:gd name="connsiteY2" fmla="*/ 60325 h 60325"/>
                <a:gd name="connsiteX3" fmla="*/ 0 w 4448175"/>
                <a:gd name="connsiteY3" fmla="*/ 60325 h 60325"/>
                <a:gd name="connsiteX4" fmla="*/ 0 w 4448175"/>
                <a:gd name="connsiteY4" fmla="*/ 0 h 60325"/>
                <a:gd name="connsiteX0" fmla="*/ 0 w 4448175"/>
                <a:gd name="connsiteY0" fmla="*/ 0 h 63500"/>
                <a:gd name="connsiteX1" fmla="*/ 4448175 w 4448175"/>
                <a:gd name="connsiteY1" fmla="*/ 0 h 63500"/>
                <a:gd name="connsiteX2" fmla="*/ 4413250 w 4448175"/>
                <a:gd name="connsiteY2" fmla="*/ 63500 h 63500"/>
                <a:gd name="connsiteX3" fmla="*/ 0 w 4448175"/>
                <a:gd name="connsiteY3" fmla="*/ 60325 h 63500"/>
                <a:gd name="connsiteX4" fmla="*/ 0 w 4448175"/>
                <a:gd name="connsiteY4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8175" h="63500">
                  <a:moveTo>
                    <a:pt x="0" y="0"/>
                  </a:moveTo>
                  <a:lnTo>
                    <a:pt x="4448175" y="0"/>
                  </a:lnTo>
                  <a:lnTo>
                    <a:pt x="4413250" y="63500"/>
                  </a:lnTo>
                  <a:lnTo>
                    <a:pt x="0" y="603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63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 baseline="0">
                <a:latin typeface="DIN Next LT Pro Bold" panose="020B0803020203050203" pitchFamily="34" charset="0"/>
              </a:defRPr>
            </a:lvl1pPr>
          </a:lstStyle>
          <a:p>
            <a:r>
              <a:rPr lang="pt-BR" dirty="0"/>
              <a:t>Cores IBS</a:t>
            </a:r>
          </a:p>
        </p:txBody>
      </p:sp>
      <p:sp>
        <p:nvSpPr>
          <p:cNvPr id="3" name="Retângulo de cantos arredondados 2"/>
          <p:cNvSpPr/>
          <p:nvPr userDrawn="1"/>
        </p:nvSpPr>
        <p:spPr>
          <a:xfrm>
            <a:off x="288925" y="3006725"/>
            <a:ext cx="1162050" cy="1162050"/>
          </a:xfrm>
          <a:prstGeom prst="roundRect">
            <a:avLst/>
          </a:prstGeom>
          <a:solidFill>
            <a:srgbClr val="8E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1812925" y="3006725"/>
            <a:ext cx="1162050" cy="1162050"/>
          </a:xfrm>
          <a:prstGeom prst="round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3336925" y="2994025"/>
            <a:ext cx="1162050" cy="1162050"/>
          </a:xfrm>
          <a:prstGeom prst="roundRect">
            <a:avLst/>
          </a:prstGeom>
          <a:solidFill>
            <a:srgbClr val="3E4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de cantos arredondados 10"/>
          <p:cNvSpPr/>
          <p:nvPr userDrawn="1"/>
        </p:nvSpPr>
        <p:spPr>
          <a:xfrm>
            <a:off x="4826000" y="2994025"/>
            <a:ext cx="1162050" cy="1162050"/>
          </a:xfrm>
          <a:prstGeom prst="round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de cantos arredondados 11"/>
          <p:cNvSpPr/>
          <p:nvPr userDrawn="1"/>
        </p:nvSpPr>
        <p:spPr>
          <a:xfrm>
            <a:off x="6226175" y="2994025"/>
            <a:ext cx="1162050" cy="1162050"/>
          </a:xfrm>
          <a:prstGeom prst="round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de cantos arredondados 12"/>
          <p:cNvSpPr/>
          <p:nvPr userDrawn="1"/>
        </p:nvSpPr>
        <p:spPr>
          <a:xfrm>
            <a:off x="7712075" y="3006725"/>
            <a:ext cx="1162050" cy="1162050"/>
          </a:xfrm>
          <a:prstGeom prst="roundRect">
            <a:avLst/>
          </a:prstGeom>
          <a:solidFill>
            <a:srgbClr val="7D3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CaixaDeTexto 14"/>
          <p:cNvSpPr txBox="1"/>
          <p:nvPr userDrawn="1"/>
        </p:nvSpPr>
        <p:spPr>
          <a:xfrm>
            <a:off x="533400" y="4264025"/>
            <a:ext cx="56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143</a:t>
            </a:r>
          </a:p>
          <a:p>
            <a:pPr algn="ctr"/>
            <a:r>
              <a:rPr lang="pt-BR" dirty="0"/>
              <a:t>198</a:t>
            </a:r>
          </a:p>
          <a:p>
            <a:pPr algn="ctr"/>
            <a:r>
              <a:rPr lang="pt-BR" dirty="0"/>
              <a:t>63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>
            <a:off x="2111375" y="4264025"/>
            <a:ext cx="56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  <a:p>
            <a:pPr algn="ctr"/>
            <a:r>
              <a:rPr lang="pt-BR" dirty="0"/>
              <a:t>125</a:t>
            </a:r>
          </a:p>
          <a:p>
            <a:pPr algn="ctr"/>
            <a:r>
              <a:rPr lang="pt-BR" dirty="0"/>
              <a:t>197</a:t>
            </a:r>
          </a:p>
        </p:txBody>
      </p:sp>
      <p:sp>
        <p:nvSpPr>
          <p:cNvPr id="18" name="CaixaDeTexto 17"/>
          <p:cNvSpPr txBox="1"/>
          <p:nvPr userDrawn="1"/>
        </p:nvSpPr>
        <p:spPr>
          <a:xfrm>
            <a:off x="3635375" y="4264025"/>
            <a:ext cx="56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62</a:t>
            </a:r>
          </a:p>
          <a:p>
            <a:pPr algn="ctr"/>
            <a:r>
              <a:rPr lang="pt-BR" dirty="0"/>
              <a:t>73</a:t>
            </a:r>
          </a:p>
          <a:p>
            <a:pPr algn="ctr"/>
            <a:r>
              <a:rPr lang="pt-BR" dirty="0"/>
              <a:t>79</a:t>
            </a:r>
          </a:p>
        </p:txBody>
      </p:sp>
      <p:sp>
        <p:nvSpPr>
          <p:cNvPr id="19" name="CaixaDeTexto 18"/>
          <p:cNvSpPr txBox="1"/>
          <p:nvPr userDrawn="1"/>
        </p:nvSpPr>
        <p:spPr>
          <a:xfrm>
            <a:off x="5124450" y="4264025"/>
            <a:ext cx="56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241</a:t>
            </a:r>
          </a:p>
          <a:p>
            <a:pPr algn="ctr"/>
            <a:r>
              <a:rPr lang="pt-BR" dirty="0"/>
              <a:t>90</a:t>
            </a:r>
          </a:p>
          <a:p>
            <a:pPr algn="ctr"/>
            <a:r>
              <a:rPr lang="pt-BR" dirty="0"/>
              <a:t>34</a:t>
            </a:r>
          </a:p>
        </p:txBody>
      </p:sp>
      <p:sp>
        <p:nvSpPr>
          <p:cNvPr id="20" name="CaixaDeTexto 19"/>
          <p:cNvSpPr txBox="1"/>
          <p:nvPr userDrawn="1"/>
        </p:nvSpPr>
        <p:spPr>
          <a:xfrm>
            <a:off x="6524625" y="4264025"/>
            <a:ext cx="56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0</a:t>
            </a:r>
          </a:p>
          <a:p>
            <a:pPr algn="ctr"/>
            <a:r>
              <a:rPr lang="pt-BR" dirty="0"/>
              <a:t>171</a:t>
            </a:r>
          </a:p>
          <a:p>
            <a:pPr algn="ctr"/>
            <a:r>
              <a:rPr lang="pt-BR" dirty="0"/>
              <a:t>77</a:t>
            </a:r>
          </a:p>
        </p:txBody>
      </p:sp>
      <p:sp>
        <p:nvSpPr>
          <p:cNvPr id="21" name="CaixaDeTexto 20"/>
          <p:cNvSpPr txBox="1"/>
          <p:nvPr userDrawn="1"/>
        </p:nvSpPr>
        <p:spPr>
          <a:xfrm>
            <a:off x="8010525" y="4264025"/>
            <a:ext cx="565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135</a:t>
            </a:r>
          </a:p>
          <a:p>
            <a:pPr algn="ctr"/>
            <a:r>
              <a:rPr lang="pt-BR" dirty="0"/>
              <a:t>50</a:t>
            </a:r>
          </a:p>
          <a:p>
            <a:pPr algn="ctr"/>
            <a:r>
              <a:rPr lang="pt-BR" dirty="0"/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297518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A0E9F4-C86D-BE44-A1F3-C6557FFBEC36}" type="datetime1">
              <a:rPr lang="pt-BR" smtClean="0"/>
              <a:t>18/05/2018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84F87-B6B8-2146-BBD7-26A68D1B60E5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166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16798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57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061" y="5934754"/>
            <a:ext cx="1428750" cy="752475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190500" y="6425619"/>
            <a:ext cx="176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latin typeface="DIN Next LT Pro" panose="020B0503020203050203" pitchFamily="34" charset="0"/>
              </a:rPr>
              <a:t>www.biosistemico.org.br</a:t>
            </a:r>
          </a:p>
        </p:txBody>
      </p:sp>
    </p:spTree>
    <p:extLst>
      <p:ext uri="{BB962C8B-B14F-4D97-AF65-F5344CB8AC3E}">
        <p14:creationId xmlns:p14="http://schemas.microsoft.com/office/powerpoint/2010/main" val="382458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5" r:id="rId5"/>
    <p:sldLayoutId id="2147483664" r:id="rId6"/>
    <p:sldLayoutId id="2147483668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inmetro.gov.br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planetaorganico.com.br/site/index.php/certificadora-tecpar/" TargetMode="External"/><Relationship Id="rId13" Type="http://schemas.openxmlformats.org/officeDocument/2006/relationships/image" Target="../media/image79.jpg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2" Type="http://schemas.openxmlformats.org/officeDocument/2006/relationships/hyperlink" Target="http://planetaorganico.com.br/site/index.php/certificadora-ecocert/" TargetMode="External"/><Relationship Id="rId16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planetaorganico.com.br/site/index.php/certificadora-int/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73.jpe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hyperlink" Target="http://planetaorganico.com.br/site/index.php/certificadora-imo/?" TargetMode="External"/><Relationship Id="rId9" Type="http://schemas.openxmlformats.org/officeDocument/2006/relationships/image" Target="../media/image75.jpeg"/><Relationship Id="rId1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jpg"/><Relationship Id="rId3" Type="http://schemas.openxmlformats.org/officeDocument/2006/relationships/image" Target="../media/image83.png"/><Relationship Id="rId21" Type="http://schemas.openxmlformats.org/officeDocument/2006/relationships/image" Target="../media/image101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hyperlink" Target="http://planetaorganico.com.br/site/index.php/certificadora-abio/" TargetMode="External"/><Relationship Id="rId16" Type="http://schemas.openxmlformats.org/officeDocument/2006/relationships/image" Target="../media/image96.jpg"/><Relationship Id="rId20" Type="http://schemas.openxmlformats.org/officeDocument/2006/relationships/image" Target="../media/image10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eg"/><Relationship Id="rId15" Type="http://schemas.openxmlformats.org/officeDocument/2006/relationships/image" Target="../media/image95.jpg"/><Relationship Id="rId10" Type="http://schemas.openxmlformats.org/officeDocument/2006/relationships/image" Target="../media/image90.jpg"/><Relationship Id="rId19" Type="http://schemas.openxmlformats.org/officeDocument/2006/relationships/image" Target="../media/image99.jpg"/><Relationship Id="rId4" Type="http://schemas.openxmlformats.org/officeDocument/2006/relationships/image" Target="../media/image84.jpeg"/><Relationship Id="rId9" Type="http://schemas.openxmlformats.org/officeDocument/2006/relationships/image" Target="../media/image89.jp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customXml" Target="../ink/ink1.xml"/><Relationship Id="rId4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26" Type="http://schemas.openxmlformats.org/officeDocument/2006/relationships/image" Target="../media/image143.png"/><Relationship Id="rId3" Type="http://schemas.openxmlformats.org/officeDocument/2006/relationships/image" Target="../media/image120.jpeg"/><Relationship Id="rId21" Type="http://schemas.openxmlformats.org/officeDocument/2006/relationships/image" Target="../media/image138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5" Type="http://schemas.openxmlformats.org/officeDocument/2006/relationships/image" Target="../media/image142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3.jpeg"/><Relationship Id="rId20" Type="http://schemas.openxmlformats.org/officeDocument/2006/relationships/image" Target="../media/image137.jpeg"/><Relationship Id="rId29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24" Type="http://schemas.openxmlformats.org/officeDocument/2006/relationships/image" Target="../media/image141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23" Type="http://schemas.openxmlformats.org/officeDocument/2006/relationships/image" Target="../media/image140.jpeg"/><Relationship Id="rId28" Type="http://schemas.openxmlformats.org/officeDocument/2006/relationships/image" Target="../media/image145.jpeg"/><Relationship Id="rId10" Type="http://schemas.openxmlformats.org/officeDocument/2006/relationships/image" Target="../media/image127.jpeg"/><Relationship Id="rId19" Type="http://schemas.openxmlformats.org/officeDocument/2006/relationships/image" Target="../media/image136.jpeg"/><Relationship Id="rId31" Type="http://schemas.openxmlformats.org/officeDocument/2006/relationships/image" Target="../media/image148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Relationship Id="rId22" Type="http://schemas.openxmlformats.org/officeDocument/2006/relationships/image" Target="../media/image139.jpeg"/><Relationship Id="rId27" Type="http://schemas.openxmlformats.org/officeDocument/2006/relationships/image" Target="../media/image144.png"/><Relationship Id="rId30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0.png"/><Relationship Id="rId4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BS BG Modelo PPT 2016 a - CA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7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9768"/>
            <a:ext cx="8183561" cy="859028"/>
          </a:xfrm>
        </p:spPr>
        <p:txBody>
          <a:bodyPr/>
          <a:lstStyle/>
          <a:p>
            <a:r>
              <a:rPr lang="en-US" sz="4000" dirty="0"/>
              <a:t>PRODUÇÃO ORGÂNICA NO BRASIL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493094" y="2908987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Grandes produtores empresariais (10%) ligados a empresas privadas.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687790D-5A47-4C73-AE52-68A75084629B}"/>
              </a:ext>
            </a:extLst>
          </p:cNvPr>
          <p:cNvSpPr/>
          <p:nvPr/>
        </p:nvSpPr>
        <p:spPr>
          <a:xfrm>
            <a:off x="-3214" y="1949559"/>
            <a:ext cx="893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PRODUTORES ORGÂNICOS NO BRASIL ESTÁ DIVIDIDO BASICAMENTE EM DOIS GRUPOS: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0862B4-3644-4898-BABE-30A8E3EB93AC}"/>
              </a:ext>
            </a:extLst>
          </p:cNvPr>
          <p:cNvSpPr txBox="1"/>
          <p:nvPr/>
        </p:nvSpPr>
        <p:spPr>
          <a:xfrm>
            <a:off x="410546" y="2908987"/>
            <a:ext cx="4052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Pequenos produtores familiares ligados a associações e grupos de movimentos sociais, 90% do total de agricultores, responsáveis por cerca de 70% da produção orgânica </a:t>
            </a:r>
          </a:p>
        </p:txBody>
      </p:sp>
    </p:spTree>
    <p:extLst>
      <p:ext uri="{BB962C8B-B14F-4D97-AF65-F5344CB8AC3E}">
        <p14:creationId xmlns:p14="http://schemas.microsoft.com/office/powerpoint/2010/main" val="143427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9768"/>
            <a:ext cx="8183561" cy="859028"/>
          </a:xfrm>
        </p:spPr>
        <p:txBody>
          <a:bodyPr/>
          <a:lstStyle/>
          <a:p>
            <a:r>
              <a:rPr lang="en-US" sz="4000" dirty="0"/>
              <a:t>PRODUTO</a:t>
            </a:r>
          </a:p>
        </p:txBody>
      </p:sp>
      <p:grpSp>
        <p:nvGrpSpPr>
          <p:cNvPr id="7" name="Grupo 18">
            <a:extLst>
              <a:ext uri="{FF2B5EF4-FFF2-40B4-BE49-F238E27FC236}">
                <a16:creationId xmlns:a16="http://schemas.microsoft.com/office/drawing/2014/main" id="{5CEA43DE-92F1-43AE-A733-E8D66A6D9533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268413"/>
            <a:ext cx="8501062" cy="4625975"/>
            <a:chOff x="468313" y="1312136"/>
            <a:chExt cx="8496268" cy="4762500"/>
          </a:xfrm>
        </p:grpSpPr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41B6E539-4DD0-49E4-8BBD-418821CC61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0650" y="1684338"/>
              <a:ext cx="254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400"/>
                <a:t>*</a:t>
              </a:r>
            </a:p>
          </p:txBody>
        </p:sp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4C4C9FCE-173C-4B51-9A4E-DCB88EE33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218" y="5523141"/>
              <a:ext cx="417036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200" b="1" i="1"/>
                <a:t>* Considera-se as categorias Carnes, Liquida e Padaria</a:t>
              </a: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286F5CA6-84DA-4588-AAFF-638DCAAFA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265112" y="2506663"/>
              <a:ext cx="16954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900" b="1" u="sng"/>
                <a:t>Participação das vendas R$</a:t>
              </a:r>
            </a:p>
          </p:txBody>
        </p:sp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A0B2BE45-6299-4EA3-B9E6-7B74FA8FE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87" y="1312136"/>
              <a:ext cx="7661275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1AE3986D-CB25-42E0-8AE5-679C7E385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5" y="3141663"/>
              <a:ext cx="322263" cy="2722562"/>
            </a:xfrm>
            <a:prstGeom prst="rightBrace">
              <a:avLst>
                <a:gd name="adj1" fmla="val 70402"/>
                <a:gd name="adj2" fmla="val 83333"/>
              </a:avLst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4" name="AutoShape 14">
              <a:extLst>
                <a:ext uri="{FF2B5EF4-FFF2-40B4-BE49-F238E27FC236}">
                  <a16:creationId xmlns:a16="http://schemas.microsoft.com/office/drawing/2014/main" id="{F696A031-5584-4B8D-A93E-18BB526ACCC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416425" y="1795463"/>
              <a:ext cx="230187" cy="1309688"/>
            </a:xfrm>
            <a:prstGeom prst="rightBrace">
              <a:avLst>
                <a:gd name="adj1" fmla="val 47414"/>
                <a:gd name="adj2" fmla="val 50000"/>
              </a:avLst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36B71FF6-5AC1-4AE0-A97F-1C198B4D22A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427913" y="1622425"/>
              <a:ext cx="230188" cy="1309687"/>
            </a:xfrm>
            <a:prstGeom prst="rightBrace">
              <a:avLst>
                <a:gd name="adj1" fmla="val 47414"/>
                <a:gd name="adj2" fmla="val 50000"/>
              </a:avLst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6" name="AutoShape 34">
              <a:extLst>
                <a:ext uri="{FF2B5EF4-FFF2-40B4-BE49-F238E27FC236}">
                  <a16:creationId xmlns:a16="http://schemas.microsoft.com/office/drawing/2014/main" id="{804063B8-04B7-4BE6-8C62-66F1E99062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955132" y="2623343"/>
              <a:ext cx="215900" cy="1223963"/>
            </a:xfrm>
            <a:prstGeom prst="rightBrace">
              <a:avLst>
                <a:gd name="adj1" fmla="val 47243"/>
                <a:gd name="adj2" fmla="val 50000"/>
              </a:avLst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7" name="AutoShape 35">
              <a:extLst>
                <a:ext uri="{FF2B5EF4-FFF2-40B4-BE49-F238E27FC236}">
                  <a16:creationId xmlns:a16="http://schemas.microsoft.com/office/drawing/2014/main" id="{010413DE-2B26-4447-B157-4115D719CE4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929313" y="1709738"/>
              <a:ext cx="230187" cy="1309687"/>
            </a:xfrm>
            <a:prstGeom prst="rightBrace">
              <a:avLst>
                <a:gd name="adj1" fmla="val 47414"/>
                <a:gd name="adj2" fmla="val 50000"/>
              </a:avLst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pic>
          <p:nvPicPr>
            <p:cNvPr id="19" name="Picture 36">
              <a:extLst>
                <a:ext uri="{FF2B5EF4-FFF2-40B4-BE49-F238E27FC236}">
                  <a16:creationId xmlns:a16="http://schemas.microsoft.com/office/drawing/2014/main" id="{9F811300-2C3E-4AFD-A902-1362D4605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425" y="3429000"/>
              <a:ext cx="86360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7">
              <a:extLst>
                <a:ext uri="{FF2B5EF4-FFF2-40B4-BE49-F238E27FC236}">
                  <a16:creationId xmlns:a16="http://schemas.microsoft.com/office/drawing/2014/main" id="{77CCD497-10FF-4C4E-BAAD-D1DC14200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838" y="2584450"/>
              <a:ext cx="100965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id="{238373CC-5798-44F9-B1F7-1E4B4AD50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263" y="2552700"/>
              <a:ext cx="1298575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9">
              <a:extLst>
                <a:ext uri="{FF2B5EF4-FFF2-40B4-BE49-F238E27FC236}">
                  <a16:creationId xmlns:a16="http://schemas.microsoft.com/office/drawing/2014/main" id="{DCD688CC-FFC1-4935-BE4D-D2E70BC30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925" y="2471738"/>
              <a:ext cx="101917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1">
              <a:extLst>
                <a:ext uri="{FF2B5EF4-FFF2-40B4-BE49-F238E27FC236}">
                  <a16:creationId xmlns:a16="http://schemas.microsoft.com/office/drawing/2014/main" id="{0E28C373-CE96-4F51-A9E4-D691014BD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300" y="4962525"/>
              <a:ext cx="1295400" cy="92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714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677"/>
            <a:ext cx="8183561" cy="859028"/>
          </a:xfrm>
        </p:spPr>
        <p:txBody>
          <a:bodyPr/>
          <a:lstStyle/>
          <a:p>
            <a:r>
              <a:rPr lang="en-US" sz="4000" dirty="0" err="1"/>
              <a:t>Orgânicos</a:t>
            </a:r>
            <a:r>
              <a:rPr lang="en-US" sz="4000" dirty="0"/>
              <a:t> e </a:t>
            </a:r>
            <a:r>
              <a:rPr lang="en-US" sz="4000" dirty="0" err="1"/>
              <a:t>Legislação</a:t>
            </a:r>
            <a:endParaRPr lang="en-US" sz="4000" dirty="0"/>
          </a:p>
        </p:txBody>
      </p:sp>
      <p:sp>
        <p:nvSpPr>
          <p:cNvPr id="18" name="Espaço Reservado para Conteúdo 3">
            <a:extLst>
              <a:ext uri="{FF2B5EF4-FFF2-40B4-BE49-F238E27FC236}">
                <a16:creationId xmlns:a16="http://schemas.microsoft.com/office/drawing/2014/main" id="{9E5242D9-9DDB-45DD-A16E-7C5405EDC379}"/>
              </a:ext>
            </a:extLst>
          </p:cNvPr>
          <p:cNvSpPr txBox="1">
            <a:spLocks/>
          </p:cNvSpPr>
          <p:nvPr/>
        </p:nvSpPr>
        <p:spPr bwMode="auto">
          <a:xfrm>
            <a:off x="3714797" y="2950428"/>
            <a:ext cx="3500438" cy="328612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Font typeface="Wingdings 2" pitchFamily="18" charset="2"/>
              <a:buNone/>
              <a:defRPr/>
            </a:pPr>
            <a:r>
              <a:rPr lang="pt-BR" sz="2400" kern="0" dirty="0">
                <a:latin typeface="Arial" charset="0"/>
                <a:cs typeface="Calibri" pitchFamily="34" charset="0"/>
              </a:rPr>
              <a:t>EXISTE LEGISLAÇÃO  E MECANISMOS DE CONTROLE DA QUALIDADE ORGÂNICA?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D17AB75-7C5A-421E-96EB-836BA0BF2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10" y="1423253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Moacir\Pictures\orga_empres_001.jpg">
            <a:extLst>
              <a:ext uri="{FF2B5EF4-FFF2-40B4-BE49-F238E27FC236}">
                <a16:creationId xmlns:a16="http://schemas.microsoft.com/office/drawing/2014/main" id="{9D3CF504-DEEE-40E7-BF45-8977F322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5" y="2861528"/>
            <a:ext cx="2055812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o explicativo em forma de nuvem 9">
            <a:extLst>
              <a:ext uri="{FF2B5EF4-FFF2-40B4-BE49-F238E27FC236}">
                <a16:creationId xmlns:a16="http://schemas.microsoft.com/office/drawing/2014/main" id="{F3E0748F-840B-4770-8DD4-801EEC00CD63}"/>
              </a:ext>
            </a:extLst>
          </p:cNvPr>
          <p:cNvSpPr/>
          <p:nvPr/>
        </p:nvSpPr>
        <p:spPr>
          <a:xfrm>
            <a:off x="619172" y="1267678"/>
            <a:ext cx="2947988" cy="13763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500" dirty="0">
                <a:solidFill>
                  <a:schemeClr val="tx1"/>
                </a:solidFill>
              </a:rPr>
              <a:t>Mas, como faço para saber se um produtos é orgânico mesmo?</a:t>
            </a:r>
          </a:p>
        </p:txBody>
      </p:sp>
    </p:spTree>
    <p:extLst>
      <p:ext uri="{BB962C8B-B14F-4D97-AF65-F5344CB8AC3E}">
        <p14:creationId xmlns:p14="http://schemas.microsoft.com/office/powerpoint/2010/main" val="1785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53225C74-8EBB-4F46-A4FE-CD6B3AE8D6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95288" y="5492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3200"/>
              <a:t>O QUE É UM PRODUTO ORGÂNICO?</a:t>
            </a:r>
          </a:p>
        </p:txBody>
      </p:sp>
      <p:sp>
        <p:nvSpPr>
          <p:cNvPr id="18436" name="Rectangle 12">
            <a:extLst>
              <a:ext uri="{FF2B5EF4-FFF2-40B4-BE49-F238E27FC236}">
                <a16:creationId xmlns:a16="http://schemas.microsoft.com/office/drawing/2014/main" id="{77630314-B013-4345-AB2D-43BA543621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3850" y="1557338"/>
            <a:ext cx="83058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b="1" dirty="0"/>
              <a:t>A Lei 10.831 / 2003 o define como:</a:t>
            </a:r>
          </a:p>
          <a:p>
            <a:pPr lvl="1" eaLnBrk="1" hangingPunct="1"/>
            <a:endParaRPr lang="pt-BR" altLang="pt-BR" sz="1400" dirty="0"/>
          </a:p>
          <a:p>
            <a:pPr lvl="1" eaLnBrk="1" hangingPunct="1"/>
            <a:r>
              <a:rPr lang="pt-BR" altLang="pt-BR" sz="2400" dirty="0">
                <a:solidFill>
                  <a:schemeClr val="bg1"/>
                </a:solidFill>
              </a:rPr>
              <a:t>Considera-se produto da agricultura orgânica ou produto orgânico, seja ele </a:t>
            </a:r>
            <a:r>
              <a:rPr lang="pt-BR" altLang="pt-BR" sz="2400" b="1" dirty="0">
                <a:solidFill>
                  <a:schemeClr val="bg1"/>
                </a:solidFill>
              </a:rPr>
              <a:t>in natura</a:t>
            </a:r>
            <a:r>
              <a:rPr lang="pt-BR" altLang="pt-BR" sz="2400" dirty="0">
                <a:solidFill>
                  <a:schemeClr val="bg1"/>
                </a:solidFill>
              </a:rPr>
              <a:t> ou </a:t>
            </a:r>
            <a:r>
              <a:rPr lang="pt-BR" altLang="pt-BR" sz="2400" b="1" dirty="0">
                <a:solidFill>
                  <a:schemeClr val="bg1"/>
                </a:solidFill>
              </a:rPr>
              <a:t>processado</a:t>
            </a:r>
            <a:r>
              <a:rPr lang="pt-BR" altLang="pt-BR" sz="2400" dirty="0">
                <a:solidFill>
                  <a:schemeClr val="bg1"/>
                </a:solidFill>
              </a:rPr>
              <a:t>, aquele obtido em</a:t>
            </a:r>
          </a:p>
          <a:p>
            <a:pPr lvl="1" eaLnBrk="1" hangingPunct="1"/>
            <a:r>
              <a:rPr lang="pt-BR" altLang="pt-BR" sz="2400" dirty="0">
                <a:solidFill>
                  <a:schemeClr val="bg1"/>
                </a:solidFill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</a:rPr>
              <a:t>Sistema Orgânico de Produção Agropecuário</a:t>
            </a:r>
            <a:r>
              <a:rPr lang="pt-BR" altLang="pt-BR" sz="2400" dirty="0">
                <a:solidFill>
                  <a:schemeClr val="bg1"/>
                </a:solidFill>
              </a:rPr>
              <a:t> </a:t>
            </a:r>
          </a:p>
          <a:p>
            <a:pPr lvl="1" eaLnBrk="1" hangingPunct="1"/>
            <a:r>
              <a:rPr lang="pt-BR" altLang="pt-BR" sz="2400" dirty="0">
                <a:solidFill>
                  <a:schemeClr val="bg1"/>
                </a:solidFill>
              </a:rPr>
              <a:t>ou oriundo de processo extrativista sustentável e </a:t>
            </a:r>
          </a:p>
          <a:p>
            <a:pPr lvl="1" eaLnBrk="1" hangingPunct="1"/>
            <a:r>
              <a:rPr lang="pt-BR" altLang="pt-BR" sz="2400" dirty="0">
                <a:solidFill>
                  <a:schemeClr val="bg1"/>
                </a:solidFill>
              </a:rPr>
              <a:t>não prejudicial ao ecossistema local. (Art.2º)</a:t>
            </a:r>
          </a:p>
        </p:txBody>
      </p:sp>
      <p:sp>
        <p:nvSpPr>
          <p:cNvPr id="152580" name="Text Box 5">
            <a:extLst>
              <a:ext uri="{FF2B5EF4-FFF2-40B4-BE49-F238E27FC236}">
                <a16:creationId xmlns:a16="http://schemas.microsoft.com/office/drawing/2014/main" id="{C5E1E80D-3A9C-4503-8D0B-366504FA8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6284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033083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9768"/>
            <a:ext cx="8183561" cy="859028"/>
          </a:xfrm>
        </p:spPr>
        <p:txBody>
          <a:bodyPr/>
          <a:lstStyle/>
          <a:p>
            <a:r>
              <a:rPr lang="en-US" sz="4000" dirty="0" err="1"/>
              <a:t>Sistemas</a:t>
            </a:r>
            <a:br>
              <a:rPr lang="en-US" sz="4000" dirty="0"/>
            </a:br>
            <a:r>
              <a:rPr lang="en-US" sz="4000" dirty="0" err="1"/>
              <a:t>Orgânicos</a:t>
            </a:r>
            <a:endParaRPr lang="en-US" sz="4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0862B4-3644-4898-BABE-30A8E3EB93AC}"/>
              </a:ext>
            </a:extLst>
          </p:cNvPr>
          <p:cNvSpPr txBox="1"/>
          <p:nvPr/>
        </p:nvSpPr>
        <p:spPr>
          <a:xfrm>
            <a:off x="137592" y="2710610"/>
            <a:ext cx="38202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Sistema orgânico de produção agropecuária é todo aquele em que se adotam </a:t>
            </a:r>
            <a:r>
              <a:rPr lang="pt-BR" sz="2400" b="1" dirty="0">
                <a:solidFill>
                  <a:srgbClr val="FF0000"/>
                </a:solidFill>
              </a:rPr>
              <a:t>técnicas específicas </a:t>
            </a:r>
            <a:r>
              <a:rPr lang="pt-BR" sz="2400" b="1" dirty="0">
                <a:solidFill>
                  <a:srgbClr val="0070C0"/>
                </a:solidFill>
              </a:rPr>
              <a:t>baseadas nos seus </a:t>
            </a:r>
            <a:r>
              <a:rPr lang="pt-BR" sz="2400" b="1" dirty="0">
                <a:solidFill>
                  <a:srgbClr val="FF0000"/>
                </a:solidFill>
              </a:rPr>
              <a:t>princípios</a:t>
            </a:r>
            <a:r>
              <a:rPr lang="pt-BR" sz="2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2DE06A5-5669-41ED-AA81-447633E36041}"/>
              </a:ext>
            </a:extLst>
          </p:cNvPr>
          <p:cNvSpPr/>
          <p:nvPr/>
        </p:nvSpPr>
        <p:spPr>
          <a:xfrm>
            <a:off x="3957851" y="1255593"/>
            <a:ext cx="5186149" cy="4567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19551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0FC68-CC75-4275-AF32-18F528EC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7AD8FC-5094-4AC2-9CC6-70CBA34269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55ABB01-3B82-4F9D-BAA2-CB73FCDC5B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C1F9D37-1348-48F1-941B-23A7070D56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C896BA-CB92-41B7-B001-083883C99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6" t="24029" r="18986" b="14105"/>
          <a:stretch/>
        </p:blipFill>
        <p:spPr>
          <a:xfrm>
            <a:off x="0" y="0"/>
            <a:ext cx="8962565" cy="599182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BA567DB-5246-4C57-8BA7-1341D22577BB}"/>
              </a:ext>
            </a:extLst>
          </p:cNvPr>
          <p:cNvSpPr txBox="1"/>
          <p:nvPr/>
        </p:nvSpPr>
        <p:spPr>
          <a:xfrm>
            <a:off x="3671248" y="6029574"/>
            <a:ext cx="304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Marcelo Laurino. Fiscal MAPA</a:t>
            </a:r>
          </a:p>
        </p:txBody>
      </p:sp>
    </p:spTree>
    <p:extLst>
      <p:ext uri="{BB962C8B-B14F-4D97-AF65-F5344CB8AC3E}">
        <p14:creationId xmlns:p14="http://schemas.microsoft.com/office/powerpoint/2010/main" val="38331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9768"/>
            <a:ext cx="9048466" cy="859028"/>
          </a:xfrm>
        </p:spPr>
        <p:txBody>
          <a:bodyPr/>
          <a:lstStyle/>
          <a:p>
            <a:r>
              <a:rPr lang="pt-BR" sz="4000"/>
              <a:t>Premissas Básicas de uma Certificação </a:t>
            </a:r>
            <a:endParaRPr lang="en-US" sz="4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0862B4-3644-4898-BABE-30A8E3EB93AC}"/>
              </a:ext>
            </a:extLst>
          </p:cNvPr>
          <p:cNvSpPr txBox="1"/>
          <p:nvPr/>
        </p:nvSpPr>
        <p:spPr>
          <a:xfrm>
            <a:off x="375871" y="1833248"/>
            <a:ext cx="82967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SUSPENÇÃO DE USO DE INSUMOS SINTÉTICOS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ORGANISMO AGRÍCOLA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SOLO VIVO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DIVERSIDADE DE CULTURAS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PROTEÇÃO E CONSERVAÇÃO DO SOLO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BARREIRAS DE PROTEÇÃO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QUESTÕES SOCIAIS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QUESTÕES AMBIENTAIS – APP/RL/BIODIV.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</a:rPr>
              <a:t>QUESTÕES TÉCNICAS – sementes, culturas paralelas, manejo de pragas e doenças e mato (controle ao invés de erradicação)</a:t>
            </a:r>
          </a:p>
        </p:txBody>
      </p:sp>
    </p:spTree>
    <p:extLst>
      <p:ext uri="{BB962C8B-B14F-4D97-AF65-F5344CB8AC3E}">
        <p14:creationId xmlns:p14="http://schemas.microsoft.com/office/powerpoint/2010/main" val="61119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9768"/>
            <a:ext cx="8183561" cy="859028"/>
          </a:xfrm>
        </p:spPr>
        <p:txBody>
          <a:bodyPr/>
          <a:lstStyle/>
          <a:p>
            <a:r>
              <a:rPr lang="pt-BR" sz="4000" dirty="0"/>
              <a:t>O que é certificação de produtos orgânicos? </a:t>
            </a:r>
            <a:endParaRPr lang="en-US" sz="4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0862B4-3644-4898-BABE-30A8E3EB93AC}"/>
              </a:ext>
            </a:extLst>
          </p:cNvPr>
          <p:cNvSpPr txBox="1"/>
          <p:nvPr/>
        </p:nvSpPr>
        <p:spPr>
          <a:xfrm>
            <a:off x="331168" y="2082217"/>
            <a:ext cx="848166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 dirty="0"/>
              <a:t>É o procedimento pelo qual um organismo  de cerificação, devidamente credenciada pelo MAPA assegura por escrito que determinado produto, processo ou serviço obedece às normas e práticas da produção orgânica.</a:t>
            </a:r>
          </a:p>
          <a:p>
            <a:pPr>
              <a:spcAft>
                <a:spcPts val="1200"/>
              </a:spcAft>
            </a:pPr>
            <a:r>
              <a:rPr lang="pt-BR" altLang="pt-BR" dirty="0"/>
              <a:t>Cabe ao Ministério da Agricultura credenciar, acompanhar e fiscalizar os organismos de certificação e os produtores orgânicos</a:t>
            </a:r>
          </a:p>
          <a:p>
            <a:pPr>
              <a:spcAft>
                <a:spcPts val="1200"/>
              </a:spcAft>
            </a:pPr>
            <a:r>
              <a:rPr lang="pt-BR" altLang="pt-BR" dirty="0"/>
              <a:t>Quando houver indício de adulteração, falsificação, fraude e descumprimento da legislação serão tomadas as seguintes medidas: advertência, autuação, apreensão dos produtos, retirada do cadastro dos agricultores autorizados a trabalhar com a venda direta e suspensão do credenciamento como organismo de avaliação.</a:t>
            </a:r>
          </a:p>
          <a:p>
            <a:pPr>
              <a:spcAft>
                <a:spcPts val="1200"/>
              </a:spcAft>
            </a:pPr>
            <a:r>
              <a:rPr lang="pt-BR" altLang="pt-BR" dirty="0"/>
              <a:t> As punições serão mantidas até que se cumpram as análises, vistorias ou auditorias necessárias. Também poderão ser aplicadas multas que variam entre R$ 100 e R$ 1 milhão de reais.</a:t>
            </a:r>
          </a:p>
        </p:txBody>
      </p:sp>
    </p:spTree>
    <p:extLst>
      <p:ext uri="{BB962C8B-B14F-4D97-AF65-F5344CB8AC3E}">
        <p14:creationId xmlns:p14="http://schemas.microsoft.com/office/powerpoint/2010/main" val="1440359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4" y="542855"/>
            <a:ext cx="5337269" cy="859028"/>
          </a:xfrm>
        </p:spPr>
        <p:txBody>
          <a:bodyPr/>
          <a:lstStyle/>
          <a:p>
            <a:r>
              <a:rPr lang="pt-BR" sz="4000" dirty="0"/>
              <a:t>Orgânicos – Legislação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33FE5B5-032B-40EB-BF49-0A6C94E137CC}"/>
              </a:ext>
            </a:extLst>
          </p:cNvPr>
          <p:cNvSpPr/>
          <p:nvPr/>
        </p:nvSpPr>
        <p:spPr>
          <a:xfrm>
            <a:off x="4494276" y="2182238"/>
            <a:ext cx="1911096" cy="637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96D39A2-1EE0-4DA2-A8FB-31388BF92CC4}"/>
              </a:ext>
            </a:extLst>
          </p:cNvPr>
          <p:cNvSpPr/>
          <p:nvPr/>
        </p:nvSpPr>
        <p:spPr>
          <a:xfrm>
            <a:off x="4594860" y="2205097"/>
            <a:ext cx="565785" cy="260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E3516EB-D5B6-41DA-A29C-F44374436901}"/>
              </a:ext>
            </a:extLst>
          </p:cNvPr>
          <p:cNvSpPr txBox="1"/>
          <p:nvPr/>
        </p:nvSpPr>
        <p:spPr>
          <a:xfrm>
            <a:off x="4658963" y="2253066"/>
            <a:ext cx="1339215" cy="253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696" marR="3810" indent="-227648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9/</a:t>
            </a:r>
            <a:r>
              <a:rPr sz="900" b="1" spc="4" dirty="0">
                <a:latin typeface="Arial Narrow"/>
                <a:cs typeface="Arial Narrow"/>
              </a:rPr>
              <a:t>0</a:t>
            </a:r>
            <a:r>
              <a:rPr sz="900" b="1" dirty="0">
                <a:latin typeface="Arial Narrow"/>
                <a:cs typeface="Arial Narrow"/>
              </a:rPr>
              <a:t>9  </a:t>
            </a:r>
            <a:r>
              <a:rPr sz="750" b="1" i="1" spc="-4" dirty="0">
                <a:latin typeface="Arial Narrow"/>
                <a:cs typeface="Arial Narrow"/>
              </a:rPr>
              <a:t>(</a:t>
            </a:r>
            <a:r>
              <a:rPr sz="675" b="1" i="1" spc="-4" dirty="0">
                <a:latin typeface="Arial Narrow"/>
                <a:cs typeface="Arial Narrow"/>
              </a:rPr>
              <a:t>M</a:t>
            </a:r>
            <a:r>
              <a:rPr sz="675" b="1" i="1" dirty="0">
                <a:latin typeface="Arial Narrow"/>
                <a:cs typeface="Arial Narrow"/>
              </a:rPr>
              <a:t>e</a:t>
            </a:r>
            <a:r>
              <a:rPr sz="675" b="1" i="1" spc="-4" dirty="0">
                <a:latin typeface="Arial Narrow"/>
                <a:cs typeface="Arial Narrow"/>
              </a:rPr>
              <a:t>c</a:t>
            </a:r>
            <a:r>
              <a:rPr sz="675" b="1" i="1" dirty="0">
                <a:latin typeface="Arial Narrow"/>
                <a:cs typeface="Arial Narrow"/>
              </a:rPr>
              <a:t>anism</a:t>
            </a:r>
            <a:r>
              <a:rPr sz="675" b="1" i="1" spc="-4" dirty="0">
                <a:latin typeface="Arial Narrow"/>
                <a:cs typeface="Arial Narrow"/>
              </a:rPr>
              <a:t>o</a:t>
            </a:r>
            <a:r>
              <a:rPr sz="675" b="1" i="1" dirty="0">
                <a:latin typeface="Arial Narrow"/>
                <a:cs typeface="Arial Narrow"/>
              </a:rPr>
              <a:t>s</a:t>
            </a:r>
            <a:r>
              <a:rPr sz="675" b="1" i="1" spc="-4" dirty="0">
                <a:latin typeface="Arial Narrow"/>
                <a:cs typeface="Arial Narrow"/>
              </a:rPr>
              <a:t> d</a:t>
            </a:r>
            <a:r>
              <a:rPr sz="675" b="1" i="1" dirty="0">
                <a:latin typeface="Arial Narrow"/>
                <a:cs typeface="Arial Narrow"/>
              </a:rPr>
              <a:t>e</a:t>
            </a:r>
            <a:r>
              <a:rPr sz="675" b="1" i="1" spc="-15" dirty="0">
                <a:latin typeface="Arial Narrow"/>
                <a:cs typeface="Arial Narrow"/>
              </a:rPr>
              <a:t> </a:t>
            </a:r>
            <a:r>
              <a:rPr sz="675" b="1" i="1" spc="-4" dirty="0">
                <a:latin typeface="Arial Narrow"/>
                <a:cs typeface="Arial Narrow"/>
              </a:rPr>
              <a:t>Gara</a:t>
            </a:r>
            <a:r>
              <a:rPr sz="675" b="1" i="1" dirty="0">
                <a:latin typeface="Arial Narrow"/>
                <a:cs typeface="Arial Narrow"/>
              </a:rPr>
              <a:t>n</a:t>
            </a:r>
            <a:r>
              <a:rPr sz="675" b="1" i="1" spc="-11" dirty="0">
                <a:latin typeface="Arial Narrow"/>
                <a:cs typeface="Arial Narrow"/>
              </a:rPr>
              <a:t>t</a:t>
            </a:r>
            <a:r>
              <a:rPr sz="675" b="1" i="1" dirty="0">
                <a:latin typeface="Arial Narrow"/>
                <a:cs typeface="Arial Narrow"/>
              </a:rPr>
              <a:t>ia</a:t>
            </a:r>
            <a:r>
              <a:rPr sz="675" b="1" i="1" spc="4" dirty="0">
                <a:latin typeface="Arial Narrow"/>
                <a:cs typeface="Arial Narrow"/>
              </a:rPr>
              <a:t> </a:t>
            </a:r>
            <a:r>
              <a:rPr sz="675" b="1" i="1" dirty="0">
                <a:latin typeface="Arial Narrow"/>
                <a:cs typeface="Arial Narrow"/>
              </a:rPr>
              <a:t>e In</a:t>
            </a:r>
            <a:r>
              <a:rPr sz="675" b="1" i="1" spc="-11" dirty="0">
                <a:latin typeface="Arial Narrow"/>
                <a:cs typeface="Arial Narrow"/>
              </a:rPr>
              <a:t>f</a:t>
            </a:r>
            <a:r>
              <a:rPr sz="675" b="1" i="1" spc="-4" dirty="0">
                <a:latin typeface="Arial Narrow"/>
                <a:cs typeface="Arial Narrow"/>
              </a:rPr>
              <a:t>orm</a:t>
            </a:r>
            <a:r>
              <a:rPr sz="675" b="1" i="1" dirty="0">
                <a:latin typeface="Arial Narrow"/>
                <a:cs typeface="Arial Narrow"/>
              </a:rPr>
              <a:t>a</a:t>
            </a:r>
            <a:r>
              <a:rPr sz="675" b="1" i="1" spc="-4" dirty="0">
                <a:latin typeface="Arial Narrow"/>
                <a:cs typeface="Arial Narrow"/>
              </a:rPr>
              <a:t>ç</a:t>
            </a:r>
            <a:r>
              <a:rPr sz="675" b="1" i="1" dirty="0">
                <a:latin typeface="Arial Narrow"/>
                <a:cs typeface="Arial Narrow"/>
              </a:rPr>
              <a:t>ão</a:t>
            </a:r>
            <a:r>
              <a:rPr sz="675" b="1" i="1" spc="-11" dirty="0">
                <a:latin typeface="Arial Narrow"/>
                <a:cs typeface="Arial Narrow"/>
              </a:rPr>
              <a:t> </a:t>
            </a:r>
            <a:r>
              <a:rPr sz="675" b="1" i="1" spc="-4" dirty="0">
                <a:latin typeface="Arial Narrow"/>
                <a:cs typeface="Arial Narrow"/>
              </a:rPr>
              <a:t>d</a:t>
            </a:r>
            <a:r>
              <a:rPr sz="675" b="1" i="1" dirty="0">
                <a:latin typeface="Arial Narrow"/>
                <a:cs typeface="Arial Narrow"/>
              </a:rPr>
              <a:t>a</a:t>
            </a:r>
            <a:r>
              <a:rPr sz="675" b="1" i="1" spc="-15" dirty="0">
                <a:latin typeface="Arial Narrow"/>
                <a:cs typeface="Arial Narrow"/>
              </a:rPr>
              <a:t> </a:t>
            </a:r>
            <a:r>
              <a:rPr sz="675" b="1" i="1" spc="-4" dirty="0">
                <a:latin typeface="Arial Narrow"/>
                <a:cs typeface="Arial Narrow"/>
              </a:rPr>
              <a:t>Q</a:t>
            </a:r>
            <a:r>
              <a:rPr sz="675" b="1" i="1" spc="4" dirty="0">
                <a:latin typeface="Arial Narrow"/>
                <a:cs typeface="Arial Narrow"/>
              </a:rPr>
              <a:t>u</a:t>
            </a:r>
            <a:r>
              <a:rPr sz="675" b="1" i="1" dirty="0">
                <a:latin typeface="Arial Narrow"/>
                <a:cs typeface="Arial Narrow"/>
              </a:rPr>
              <a:t>a</a:t>
            </a:r>
            <a:r>
              <a:rPr sz="675" b="1" i="1" spc="-4" dirty="0">
                <a:latin typeface="Arial Narrow"/>
                <a:cs typeface="Arial Narrow"/>
              </a:rPr>
              <a:t>l</a:t>
            </a:r>
            <a:r>
              <a:rPr sz="675" b="1" i="1" dirty="0">
                <a:latin typeface="Arial Narrow"/>
                <a:cs typeface="Arial Narrow"/>
              </a:rPr>
              <a:t>idad</a:t>
            </a:r>
            <a:r>
              <a:rPr sz="675" b="1" i="1" spc="4" dirty="0">
                <a:latin typeface="Arial Narrow"/>
                <a:cs typeface="Arial Narrow"/>
              </a:rPr>
              <a:t>e</a:t>
            </a:r>
            <a:r>
              <a:rPr sz="750" b="1" i="1" spc="-4" dirty="0">
                <a:latin typeface="Arial Narrow"/>
                <a:cs typeface="Arial Narrow"/>
              </a:rPr>
              <a:t>)</a:t>
            </a:r>
            <a:endParaRPr sz="750">
              <a:latin typeface="Arial Narrow"/>
              <a:cs typeface="Arial Narrow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20008CB-B8E8-4B6F-A82B-F1C7452AED48}"/>
              </a:ext>
            </a:extLst>
          </p:cNvPr>
          <p:cNvSpPr/>
          <p:nvPr/>
        </p:nvSpPr>
        <p:spPr>
          <a:xfrm>
            <a:off x="2576321" y="5154036"/>
            <a:ext cx="1911096" cy="830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7706A55-C04C-4010-987E-1BBDC7544B44}"/>
              </a:ext>
            </a:extLst>
          </p:cNvPr>
          <p:cNvSpPr/>
          <p:nvPr/>
        </p:nvSpPr>
        <p:spPr>
          <a:xfrm>
            <a:off x="2912363" y="5214616"/>
            <a:ext cx="1006983" cy="2606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1BBC85A5-3B8D-4B8B-A997-4A600A313E1C}"/>
              </a:ext>
            </a:extLst>
          </p:cNvPr>
          <p:cNvSpPr txBox="1"/>
          <p:nvPr/>
        </p:nvSpPr>
        <p:spPr>
          <a:xfrm>
            <a:off x="2710339" y="5263276"/>
            <a:ext cx="1425416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9526" algn="ctr"/>
            <a:r>
              <a:rPr sz="900" b="1" spc="-4" dirty="0">
                <a:latin typeface="Arial Narrow"/>
                <a:cs typeface="Arial Narrow"/>
              </a:rPr>
              <a:t>D</a:t>
            </a:r>
            <a:r>
              <a:rPr sz="900" b="1" dirty="0">
                <a:latin typeface="Arial Narrow"/>
                <a:cs typeface="Arial Narrow"/>
              </a:rPr>
              <a:t>ecre</a:t>
            </a:r>
            <a:r>
              <a:rPr sz="900" b="1" spc="-4" dirty="0">
                <a:latin typeface="Arial Narrow"/>
                <a:cs typeface="Arial Narrow"/>
              </a:rPr>
              <a:t>t</a:t>
            </a:r>
            <a:r>
              <a:rPr sz="900" b="1" dirty="0">
                <a:latin typeface="Arial Narrow"/>
                <a:cs typeface="Arial Narrow"/>
              </a:rPr>
              <a:t>o 6.913/2009</a:t>
            </a:r>
            <a:endParaRPr sz="900">
              <a:latin typeface="Arial Narrow"/>
              <a:cs typeface="Arial Narrow"/>
            </a:endParaRPr>
          </a:p>
          <a:p>
            <a:pPr marL="9525" marR="3810" algn="ctr">
              <a:spcBef>
                <a:spcPts val="4"/>
              </a:spcBef>
            </a:pP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egist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spc="-4" dirty="0">
                <a:latin typeface="Arial Narrow"/>
                <a:cs typeface="Arial Narrow"/>
              </a:rPr>
              <a:t>S</a:t>
            </a:r>
            <a:r>
              <a:rPr sz="825" b="1" i="1" dirty="0">
                <a:latin typeface="Arial Narrow"/>
                <a:cs typeface="Arial Narrow"/>
              </a:rPr>
              <a:t>implificado</a:t>
            </a:r>
            <a:r>
              <a:rPr sz="825" b="1" i="1" spc="-30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de </a:t>
            </a:r>
            <a:r>
              <a:rPr sz="825" b="1" i="1" spc="-4" dirty="0">
                <a:latin typeface="Arial Narrow"/>
                <a:cs typeface="Arial Narrow"/>
              </a:rPr>
              <a:t>Pr</a:t>
            </a:r>
            <a:r>
              <a:rPr sz="825" b="1" i="1" dirty="0">
                <a:latin typeface="Arial Narrow"/>
                <a:cs typeface="Arial Narrow"/>
              </a:rPr>
              <a:t>od</a:t>
            </a:r>
            <a:r>
              <a:rPr sz="825" b="1" i="1" spc="-4" dirty="0">
                <a:latin typeface="Arial Narrow"/>
                <a:cs typeface="Arial Narrow"/>
              </a:rPr>
              <a:t>u</a:t>
            </a:r>
            <a:r>
              <a:rPr sz="825" b="1" i="1" dirty="0">
                <a:latin typeface="Arial Narrow"/>
                <a:cs typeface="Arial Narrow"/>
              </a:rPr>
              <a:t>tos Fit</a:t>
            </a:r>
            <a:r>
              <a:rPr sz="825" b="1" i="1" spc="-4" dirty="0">
                <a:latin typeface="Arial Narrow"/>
                <a:cs typeface="Arial Narrow"/>
              </a:rPr>
              <a:t>o</a:t>
            </a:r>
            <a:r>
              <a:rPr sz="825" b="1" i="1" dirty="0">
                <a:latin typeface="Arial Narrow"/>
                <a:cs typeface="Arial Narrow"/>
              </a:rPr>
              <a:t>ssanitá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ios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F1BEF1CC-07EA-4F49-AAC3-131C80B9C5E9}"/>
              </a:ext>
            </a:extLst>
          </p:cNvPr>
          <p:cNvSpPr txBox="1"/>
          <p:nvPr/>
        </p:nvSpPr>
        <p:spPr>
          <a:xfrm>
            <a:off x="4212145" y="5263276"/>
            <a:ext cx="39433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tabLst>
                <a:tab pos="384334" algn="l"/>
              </a:tabLst>
            </a:pPr>
            <a:r>
              <a:rPr sz="900" b="1" u="heavy" dirty="0">
                <a:latin typeface="Arial Narrow"/>
                <a:cs typeface="Arial Narrow"/>
              </a:rPr>
              <a:t> 	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883F3FAB-AC2C-4D42-BF32-AD59CB28E4EF}"/>
              </a:ext>
            </a:extLst>
          </p:cNvPr>
          <p:cNvSpPr/>
          <p:nvPr/>
        </p:nvSpPr>
        <p:spPr>
          <a:xfrm>
            <a:off x="4494276" y="1798190"/>
            <a:ext cx="1911096" cy="6537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9533BEB0-D650-4ACA-A888-F51FC3A96D88}"/>
              </a:ext>
            </a:extLst>
          </p:cNvPr>
          <p:cNvSpPr/>
          <p:nvPr/>
        </p:nvSpPr>
        <p:spPr>
          <a:xfrm>
            <a:off x="4602862" y="1821049"/>
            <a:ext cx="670940" cy="2606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3FF6B6A0-5785-46C1-8850-02D13B94EEB9}"/>
              </a:ext>
            </a:extLst>
          </p:cNvPr>
          <p:cNvSpPr txBox="1"/>
          <p:nvPr/>
        </p:nvSpPr>
        <p:spPr>
          <a:xfrm>
            <a:off x="4666963" y="1869209"/>
            <a:ext cx="1665923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315" marR="3810" indent="-225266">
              <a:tabLst>
                <a:tab pos="1472565" algn="l"/>
                <a:tab pos="1655921" algn="l"/>
              </a:tabLst>
            </a:pPr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8/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009 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P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ocessamento</a:t>
            </a:r>
            <a:r>
              <a:rPr sz="825" b="1" i="1" spc="-30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de	</a:t>
            </a:r>
            <a:r>
              <a:rPr sz="825" b="1" i="1" u="heavy" dirty="0">
                <a:latin typeface="Arial Narrow"/>
                <a:cs typeface="Arial Narrow"/>
              </a:rPr>
              <a:t> 	</a:t>
            </a:r>
            <a:r>
              <a:rPr sz="825" b="1" i="1" dirty="0">
                <a:latin typeface="Arial Narrow"/>
                <a:cs typeface="Arial Narrow"/>
              </a:rPr>
              <a:t> </a:t>
            </a:r>
            <a:r>
              <a:rPr sz="825" b="1" i="1" spc="-4" dirty="0">
                <a:latin typeface="Arial Narrow"/>
                <a:cs typeface="Arial Narrow"/>
              </a:rPr>
              <a:t>Pr</a:t>
            </a:r>
            <a:r>
              <a:rPr sz="825" b="1" i="1" dirty="0">
                <a:latin typeface="Arial Narrow"/>
                <a:cs typeface="Arial Narrow"/>
              </a:rPr>
              <a:t>od</a:t>
            </a:r>
            <a:r>
              <a:rPr sz="825" b="1" i="1" spc="-4" dirty="0">
                <a:latin typeface="Arial Narrow"/>
                <a:cs typeface="Arial Narrow"/>
              </a:rPr>
              <a:t>u</a:t>
            </a:r>
            <a:r>
              <a:rPr sz="825" b="1" i="1" dirty="0">
                <a:latin typeface="Arial Narrow"/>
                <a:cs typeface="Arial Narrow"/>
              </a:rPr>
              <a:t>tos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gânicos)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1E8BE422-FAAE-4130-AB79-A0FC34F6A0FA}"/>
              </a:ext>
            </a:extLst>
          </p:cNvPr>
          <p:cNvSpPr/>
          <p:nvPr/>
        </p:nvSpPr>
        <p:spPr>
          <a:xfrm>
            <a:off x="4494276" y="2561714"/>
            <a:ext cx="1911096" cy="636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DD862F81-9CD1-4CE6-9FA7-D1A468DB3E1F}"/>
              </a:ext>
            </a:extLst>
          </p:cNvPr>
          <p:cNvSpPr/>
          <p:nvPr/>
        </p:nvSpPr>
        <p:spPr>
          <a:xfrm>
            <a:off x="4764024" y="2589145"/>
            <a:ext cx="610361" cy="2388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F11A310E-EA6A-40F6-9700-DCF589AF5C37}"/>
              </a:ext>
            </a:extLst>
          </p:cNvPr>
          <p:cNvSpPr txBox="1"/>
          <p:nvPr/>
        </p:nvSpPr>
        <p:spPr>
          <a:xfrm>
            <a:off x="4821269" y="2632378"/>
            <a:ext cx="1014889" cy="248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0034" marR="3810" indent="-260985"/>
            <a:r>
              <a:rPr sz="825" b="1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825" b="1" spc="-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25" b="1" dirty="0">
                <a:solidFill>
                  <a:srgbClr val="FFFFFF"/>
                </a:solidFill>
                <a:latin typeface="Arial Narrow"/>
                <a:cs typeface="Arial Narrow"/>
              </a:rPr>
              <a:t>50/2009 </a:t>
            </a:r>
            <a:r>
              <a:rPr sz="825" b="1" spc="-2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788" b="1" i="1" dirty="0">
                <a:solidFill>
                  <a:srgbClr val="FFFFFF"/>
                </a:solidFill>
                <a:latin typeface="Arial Narrow"/>
                <a:cs typeface="Arial Narrow"/>
              </a:rPr>
              <a:t>(Uso</a:t>
            </a:r>
            <a:r>
              <a:rPr sz="788" b="1" i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788" b="1" i="1" dirty="0">
                <a:solidFill>
                  <a:srgbClr val="FFFFFF"/>
                </a:solidFill>
                <a:latin typeface="Arial Narrow"/>
                <a:cs typeface="Arial Narrow"/>
              </a:rPr>
              <a:t>do </a:t>
            </a:r>
            <a:r>
              <a:rPr sz="788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788" b="1" i="1" dirty="0">
                <a:solidFill>
                  <a:srgbClr val="FFFFFF"/>
                </a:solidFill>
                <a:latin typeface="Arial Narrow"/>
                <a:cs typeface="Arial Narrow"/>
              </a:rPr>
              <a:t>el</a:t>
            </a:r>
            <a:r>
              <a:rPr sz="788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788" b="1" i="1" dirty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  <a:r>
              <a:rPr sz="788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REVOGADA</a:t>
            </a:r>
            <a:endParaRPr sz="788">
              <a:latin typeface="Arial Narrow"/>
              <a:cs typeface="Arial Narrow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AE5A588B-21C1-458B-81EF-182F8B2E996D}"/>
              </a:ext>
            </a:extLst>
          </p:cNvPr>
          <p:cNvSpPr txBox="1"/>
          <p:nvPr/>
        </p:nvSpPr>
        <p:spPr>
          <a:xfrm>
            <a:off x="6130099" y="2636105"/>
            <a:ext cx="147161" cy="121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tabLst>
                <a:tab pos="137160" algn="l"/>
              </a:tabLst>
            </a:pPr>
            <a:r>
              <a:rPr sz="788" b="1" i="1" u="heavy" dirty="0">
                <a:solidFill>
                  <a:srgbClr val="FFFFFF"/>
                </a:solidFill>
                <a:latin typeface="Arial Narrow"/>
                <a:cs typeface="Arial Narrow"/>
              </a:rPr>
              <a:t> 	</a:t>
            </a:r>
            <a:endParaRPr sz="788">
              <a:latin typeface="Arial Narrow"/>
              <a:cs typeface="Arial Narrow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82AD2D2-6126-4B43-B0D9-F5DEAD1710A4}"/>
              </a:ext>
            </a:extLst>
          </p:cNvPr>
          <p:cNvSpPr/>
          <p:nvPr/>
        </p:nvSpPr>
        <p:spPr>
          <a:xfrm>
            <a:off x="4494276" y="1419857"/>
            <a:ext cx="1911096" cy="6549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6992E31B-5D4A-435F-9079-A32C8CD3E849}"/>
              </a:ext>
            </a:extLst>
          </p:cNvPr>
          <p:cNvSpPr/>
          <p:nvPr/>
        </p:nvSpPr>
        <p:spPr>
          <a:xfrm>
            <a:off x="4738878" y="1442715"/>
            <a:ext cx="277749" cy="2606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1D5EA53F-EA87-49FC-99AF-231C87BC6FE3}"/>
              </a:ext>
            </a:extLst>
          </p:cNvPr>
          <p:cNvSpPr/>
          <p:nvPr/>
        </p:nvSpPr>
        <p:spPr>
          <a:xfrm>
            <a:off x="4858893" y="1442715"/>
            <a:ext cx="524637" cy="2606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B926885C-A5ED-44B0-966F-E2F63FDAEF08}"/>
              </a:ext>
            </a:extLst>
          </p:cNvPr>
          <p:cNvSpPr txBox="1"/>
          <p:nvPr/>
        </p:nvSpPr>
        <p:spPr>
          <a:xfrm>
            <a:off x="4802981" y="1491067"/>
            <a:ext cx="1051560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009" marR="3810" indent="-60960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i="1" spc="-4" dirty="0">
                <a:latin typeface="Arial Narrow"/>
                <a:cs typeface="Arial Narrow"/>
              </a:rPr>
              <a:t>17/</a:t>
            </a:r>
            <a:r>
              <a:rPr sz="900" b="1" i="1" spc="4" dirty="0">
                <a:latin typeface="Arial Narrow"/>
                <a:cs typeface="Arial Narrow"/>
              </a:rPr>
              <a:t>2</a:t>
            </a:r>
            <a:r>
              <a:rPr sz="900" b="1" i="1" dirty="0">
                <a:latin typeface="Arial Narrow"/>
                <a:cs typeface="Arial Narrow"/>
              </a:rPr>
              <a:t>009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E</a:t>
            </a:r>
            <a:r>
              <a:rPr sz="825" b="1" i="1" dirty="0">
                <a:latin typeface="Arial Narrow"/>
                <a:cs typeface="Arial Narrow"/>
              </a:rPr>
              <a:t>xt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spc="-4" dirty="0">
                <a:latin typeface="Arial Narrow"/>
                <a:cs typeface="Arial Narrow"/>
              </a:rPr>
              <a:t>ativismo S</a:t>
            </a:r>
            <a:r>
              <a:rPr sz="825" b="1" i="1" dirty="0">
                <a:latin typeface="Arial Narrow"/>
                <a:cs typeface="Arial Narrow"/>
              </a:rPr>
              <a:t>usten</a:t>
            </a:r>
            <a:r>
              <a:rPr sz="825" b="1" i="1" spc="-4" dirty="0">
                <a:latin typeface="Arial Narrow"/>
                <a:cs typeface="Arial Narrow"/>
              </a:rPr>
              <a:t>táve</a:t>
            </a:r>
            <a:r>
              <a:rPr sz="825" b="1" i="1" dirty="0">
                <a:latin typeface="Arial Narrow"/>
                <a:cs typeface="Arial Narrow"/>
              </a:rPr>
              <a:t>l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gânico)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89C45D36-BABF-4F8A-ADE6-34643D4C8F74}"/>
              </a:ext>
            </a:extLst>
          </p:cNvPr>
          <p:cNvSpPr/>
          <p:nvPr/>
        </p:nvSpPr>
        <p:spPr>
          <a:xfrm>
            <a:off x="4494276" y="1036952"/>
            <a:ext cx="1911096" cy="6709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7DB9C754-F845-4301-8608-8662415E0BFA}"/>
              </a:ext>
            </a:extLst>
          </p:cNvPr>
          <p:cNvSpPr/>
          <p:nvPr/>
        </p:nvSpPr>
        <p:spPr>
          <a:xfrm>
            <a:off x="4753737" y="1059811"/>
            <a:ext cx="644652" cy="2606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B23179A3-00D5-4EE1-847C-48BC51FF59C3}"/>
              </a:ext>
            </a:extLst>
          </p:cNvPr>
          <p:cNvSpPr txBox="1"/>
          <p:nvPr/>
        </p:nvSpPr>
        <p:spPr>
          <a:xfrm>
            <a:off x="4817840" y="1107305"/>
            <a:ext cx="10229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900" b="1" spc="-4" dirty="0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sz="900" b="1" spc="4" dirty="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r>
              <a:rPr sz="900" b="1" dirty="0">
                <a:solidFill>
                  <a:srgbClr val="FFFFFF"/>
                </a:solidFill>
                <a:latin typeface="Arial Narrow"/>
                <a:cs typeface="Arial Narrow"/>
              </a:rPr>
              <a:t>4/</a:t>
            </a:r>
            <a:r>
              <a:rPr sz="900" b="1" spc="4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900" b="1" dirty="0">
                <a:solidFill>
                  <a:srgbClr val="FFFFFF"/>
                </a:solidFill>
                <a:latin typeface="Arial Narrow"/>
                <a:cs typeface="Arial Narrow"/>
              </a:rPr>
              <a:t>008 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sz="825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omissões)</a:t>
            </a:r>
            <a:endParaRPr sz="825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900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REV</a:t>
            </a:r>
            <a:r>
              <a:rPr sz="900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900" b="1" i="1" dirty="0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sz="900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900" b="1" i="1" spc="-11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900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0D3687A0-5B98-43B7-89DB-6D041468BA34}"/>
              </a:ext>
            </a:extLst>
          </p:cNvPr>
          <p:cNvSpPr/>
          <p:nvPr/>
        </p:nvSpPr>
        <p:spPr>
          <a:xfrm>
            <a:off x="4494276" y="2932045"/>
            <a:ext cx="1911096" cy="6549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8502C02B-5A4E-4597-93CE-20E1450747BF}"/>
              </a:ext>
            </a:extLst>
          </p:cNvPr>
          <p:cNvSpPr/>
          <p:nvPr/>
        </p:nvSpPr>
        <p:spPr>
          <a:xfrm>
            <a:off x="4650868" y="2954905"/>
            <a:ext cx="640079" cy="2606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D9779526-A08C-4B60-9148-A2E44D2A0F5C}"/>
              </a:ext>
            </a:extLst>
          </p:cNvPr>
          <p:cNvSpPr txBox="1"/>
          <p:nvPr/>
        </p:nvSpPr>
        <p:spPr>
          <a:xfrm>
            <a:off x="4714969" y="3003355"/>
            <a:ext cx="1227773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900" b="1" dirty="0">
                <a:latin typeface="Arial Narrow"/>
                <a:cs typeface="Arial Narrow"/>
              </a:rPr>
              <a:t>IN 2</a:t>
            </a:r>
            <a:r>
              <a:rPr sz="900" b="1" spc="4" dirty="0">
                <a:latin typeface="Arial Narrow"/>
                <a:cs typeface="Arial Narrow"/>
              </a:rPr>
              <a:t>3</a:t>
            </a:r>
            <a:r>
              <a:rPr sz="900" b="1" dirty="0">
                <a:latin typeface="Arial Narrow"/>
                <a:cs typeface="Arial Narrow"/>
              </a:rPr>
              <a:t>/20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</a:t>
            </a:r>
            <a:r>
              <a:rPr sz="900" b="1" spc="-4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P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4" dirty="0">
                <a:latin typeface="Arial Narrow"/>
                <a:cs typeface="Arial Narrow"/>
              </a:rPr>
              <a:t>d</a:t>
            </a:r>
            <a:r>
              <a:rPr sz="825" b="1" i="1" dirty="0">
                <a:latin typeface="Arial Narrow"/>
                <a:cs typeface="Arial Narrow"/>
              </a:rPr>
              <a:t>u</a:t>
            </a:r>
            <a:r>
              <a:rPr sz="825" b="1" i="1" spc="-4" dirty="0">
                <a:latin typeface="Arial Narrow"/>
                <a:cs typeface="Arial Narrow"/>
              </a:rPr>
              <a:t>t</a:t>
            </a:r>
            <a:r>
              <a:rPr sz="825" b="1" i="1" dirty="0">
                <a:latin typeface="Arial Narrow"/>
                <a:cs typeface="Arial Narrow"/>
              </a:rPr>
              <a:t>os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Tê</a:t>
            </a:r>
            <a:r>
              <a:rPr sz="825" b="1" i="1" spc="-4" dirty="0">
                <a:latin typeface="Arial Narrow"/>
                <a:cs typeface="Arial Narrow"/>
              </a:rPr>
              <a:t>x</a:t>
            </a:r>
            <a:r>
              <a:rPr sz="825" b="1" i="1" dirty="0">
                <a:latin typeface="Arial Narrow"/>
                <a:cs typeface="Arial Narrow"/>
              </a:rPr>
              <a:t>teis</a:t>
            </a:r>
            <a:endParaRPr sz="825">
              <a:latin typeface="Arial Narrow"/>
              <a:cs typeface="Arial Narrow"/>
            </a:endParaRPr>
          </a:p>
          <a:p>
            <a:pPr marL="476" algn="ctr">
              <a:spcBef>
                <a:spcPts val="4"/>
              </a:spcBef>
            </a:pPr>
            <a:r>
              <a:rPr sz="825" b="1" i="1" spc="-8" dirty="0">
                <a:latin typeface="Arial Narrow"/>
                <a:cs typeface="Arial Narrow"/>
              </a:rPr>
              <a:t>D</a:t>
            </a:r>
            <a:r>
              <a:rPr sz="825" b="1" i="1" dirty="0">
                <a:latin typeface="Arial Narrow"/>
                <a:cs typeface="Arial Narrow"/>
              </a:rPr>
              <a:t>e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ivados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do 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lgodã</a:t>
            </a:r>
            <a:r>
              <a:rPr sz="825" b="1" i="1" spc="-4" dirty="0">
                <a:latin typeface="Arial Narrow"/>
                <a:cs typeface="Arial Narrow"/>
              </a:rPr>
              <a:t>o</a:t>
            </a:r>
            <a:r>
              <a:rPr sz="825" b="1" i="1" dirty="0">
                <a:latin typeface="Arial Narrow"/>
                <a:cs typeface="Arial Narrow"/>
              </a:rPr>
              <a:t>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F8F638A2-8939-4E88-8284-214087F2AD23}"/>
              </a:ext>
            </a:extLst>
          </p:cNvPr>
          <p:cNvSpPr/>
          <p:nvPr/>
        </p:nvSpPr>
        <p:spPr>
          <a:xfrm>
            <a:off x="4494276" y="3304664"/>
            <a:ext cx="1911096" cy="6629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4027ACEB-264D-4FFF-BB75-6747C156C6AB}"/>
              </a:ext>
            </a:extLst>
          </p:cNvPr>
          <p:cNvSpPr/>
          <p:nvPr/>
        </p:nvSpPr>
        <p:spPr>
          <a:xfrm>
            <a:off x="5026914" y="3327522"/>
            <a:ext cx="614934" cy="2606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id="{0C89B4AF-108C-4FEA-906B-B2A99CCB9B3F}"/>
              </a:ext>
            </a:extLst>
          </p:cNvPr>
          <p:cNvSpPr txBox="1"/>
          <p:nvPr/>
        </p:nvSpPr>
        <p:spPr>
          <a:xfrm>
            <a:off x="5064728" y="3376159"/>
            <a:ext cx="554355" cy="278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9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8/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</a:t>
            </a:r>
            <a:endParaRPr sz="900">
              <a:latin typeface="Arial Narrow"/>
              <a:cs typeface="Arial Narrow"/>
            </a:endParaRPr>
          </a:p>
          <a:p>
            <a:pPr marL="9525">
              <a:spcBef>
                <a:spcPts val="75"/>
              </a:spcBef>
            </a:pPr>
            <a:r>
              <a:rPr sz="825" b="1" i="1" spc="-4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qüicul</a:t>
            </a:r>
            <a:r>
              <a:rPr sz="825" b="1" i="1" spc="-4" dirty="0">
                <a:latin typeface="Arial Narrow"/>
                <a:cs typeface="Arial Narrow"/>
              </a:rPr>
              <a:t>t</a:t>
            </a:r>
            <a:r>
              <a:rPr sz="825" b="1" i="1" dirty="0">
                <a:latin typeface="Arial Narrow"/>
                <a:cs typeface="Arial Narrow"/>
              </a:rPr>
              <a:t>u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a)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id="{0C87A05C-A85A-40F4-9A56-26EC91E5B750}"/>
              </a:ext>
            </a:extLst>
          </p:cNvPr>
          <p:cNvSpPr/>
          <p:nvPr/>
        </p:nvSpPr>
        <p:spPr>
          <a:xfrm>
            <a:off x="4494276" y="3688711"/>
            <a:ext cx="1911096" cy="6537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0">
            <a:extLst>
              <a:ext uri="{FF2B5EF4-FFF2-40B4-BE49-F238E27FC236}">
                <a16:creationId xmlns:a16="http://schemas.microsoft.com/office/drawing/2014/main" id="{C475D584-AE5E-4703-808E-5F6FDD6340C1}"/>
              </a:ext>
            </a:extLst>
          </p:cNvPr>
          <p:cNvSpPr/>
          <p:nvPr/>
        </p:nvSpPr>
        <p:spPr>
          <a:xfrm>
            <a:off x="5026914" y="3711570"/>
            <a:ext cx="614934" cy="2606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id="{8F2E6559-0BE3-411D-B3D0-117F36AC3CCD}"/>
              </a:ext>
            </a:extLst>
          </p:cNvPr>
          <p:cNvSpPr txBox="1"/>
          <p:nvPr/>
        </p:nvSpPr>
        <p:spPr>
          <a:xfrm>
            <a:off x="4804124" y="3759922"/>
            <a:ext cx="1074420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9050" algn="ctr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3</a:t>
            </a:r>
            <a:r>
              <a:rPr sz="900" b="1" dirty="0">
                <a:latin typeface="Arial Narrow"/>
                <a:cs typeface="Arial Narrow"/>
              </a:rPr>
              <a:t>7/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</a:t>
            </a:r>
            <a:endParaRPr sz="9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C</a:t>
            </a:r>
            <a:r>
              <a:rPr sz="825" b="1" i="1" dirty="0">
                <a:latin typeface="Arial Narrow"/>
                <a:cs typeface="Arial Narrow"/>
              </a:rPr>
              <a:t>og</a:t>
            </a:r>
            <a:r>
              <a:rPr sz="825" b="1" i="1" spc="-4" dirty="0">
                <a:latin typeface="Arial Narrow"/>
                <a:cs typeface="Arial Narrow"/>
              </a:rPr>
              <a:t>u</a:t>
            </a:r>
            <a:r>
              <a:rPr sz="825" b="1" i="1" dirty="0">
                <a:latin typeface="Arial Narrow"/>
                <a:cs typeface="Arial Narrow"/>
              </a:rPr>
              <a:t>melos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spc="-8" dirty="0">
                <a:latin typeface="Arial Narrow"/>
                <a:cs typeface="Arial Narrow"/>
              </a:rPr>
              <a:t>C</a:t>
            </a:r>
            <a:r>
              <a:rPr sz="825" b="1" i="1" dirty="0">
                <a:latin typeface="Arial Narrow"/>
                <a:cs typeface="Arial Narrow"/>
              </a:rPr>
              <a:t>omestíveis)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36" name="object 32">
            <a:extLst>
              <a:ext uri="{FF2B5EF4-FFF2-40B4-BE49-F238E27FC236}">
                <a16:creationId xmlns:a16="http://schemas.microsoft.com/office/drawing/2014/main" id="{30E693D6-4C21-4D1F-89DA-EF5F7A72EB5D}"/>
              </a:ext>
            </a:extLst>
          </p:cNvPr>
          <p:cNvSpPr/>
          <p:nvPr/>
        </p:nvSpPr>
        <p:spPr>
          <a:xfrm>
            <a:off x="4494276" y="4061328"/>
            <a:ext cx="1911096" cy="67094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32BC2FC4-6D50-4FB8-8545-AF48F6582645}"/>
              </a:ext>
            </a:extLst>
          </p:cNvPr>
          <p:cNvSpPr/>
          <p:nvPr/>
        </p:nvSpPr>
        <p:spPr>
          <a:xfrm>
            <a:off x="5026914" y="4083045"/>
            <a:ext cx="614934" cy="2606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13EFD222-DD87-4EFF-B2A0-2FAA3FF9EAF9}"/>
              </a:ext>
            </a:extLst>
          </p:cNvPr>
          <p:cNvSpPr txBox="1"/>
          <p:nvPr/>
        </p:nvSpPr>
        <p:spPr>
          <a:xfrm>
            <a:off x="4878419" y="4132349"/>
            <a:ext cx="92630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9526" algn="ctr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3</a:t>
            </a:r>
            <a:r>
              <a:rPr sz="900" b="1" dirty="0">
                <a:latin typeface="Arial Narrow"/>
                <a:cs typeface="Arial Narrow"/>
              </a:rPr>
              <a:t>8/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</a:t>
            </a:r>
            <a:endParaRPr sz="9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900" b="1" i="1" spc="-8" dirty="0">
                <a:latin typeface="Arial Narrow"/>
                <a:cs typeface="Arial Narrow"/>
              </a:rPr>
              <a:t>(Sement</a:t>
            </a:r>
            <a:r>
              <a:rPr sz="900" b="1" i="1" dirty="0">
                <a:latin typeface="Arial Narrow"/>
                <a:cs typeface="Arial Narrow"/>
              </a:rPr>
              <a:t>es</a:t>
            </a:r>
            <a:r>
              <a:rPr sz="900" b="1" i="1" spc="-8" dirty="0">
                <a:latin typeface="Arial Narrow"/>
                <a:cs typeface="Arial Narrow"/>
              </a:rPr>
              <a:t> </a:t>
            </a:r>
            <a:r>
              <a:rPr sz="900" b="1" i="1" dirty="0">
                <a:latin typeface="Arial Narrow"/>
                <a:cs typeface="Arial Narrow"/>
              </a:rPr>
              <a:t>e </a:t>
            </a:r>
            <a:r>
              <a:rPr sz="900" b="1" i="1" spc="-4" dirty="0">
                <a:latin typeface="Arial Narrow"/>
                <a:cs typeface="Arial Narrow"/>
              </a:rPr>
              <a:t>Muda</a:t>
            </a:r>
            <a:r>
              <a:rPr sz="900" b="1" i="1" spc="4" dirty="0">
                <a:latin typeface="Arial Narrow"/>
                <a:cs typeface="Arial Narrow"/>
              </a:rPr>
              <a:t>s</a:t>
            </a:r>
            <a:r>
              <a:rPr sz="900" b="1" i="1" spc="-4" dirty="0">
                <a:latin typeface="Arial Narrow"/>
                <a:cs typeface="Arial Narrow"/>
              </a:rPr>
              <a:t>)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B4915CB8-37E9-4951-B393-5CC9F706D655}"/>
              </a:ext>
            </a:extLst>
          </p:cNvPr>
          <p:cNvSpPr/>
          <p:nvPr/>
        </p:nvSpPr>
        <p:spPr>
          <a:xfrm>
            <a:off x="4494276" y="4444234"/>
            <a:ext cx="1911096" cy="6549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B3420B6D-5B12-4A16-BD03-713C21D879BD}"/>
              </a:ext>
            </a:extLst>
          </p:cNvPr>
          <p:cNvSpPr/>
          <p:nvPr/>
        </p:nvSpPr>
        <p:spPr>
          <a:xfrm>
            <a:off x="4608576" y="4467093"/>
            <a:ext cx="644652" cy="2606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6692BA25-BA2C-4A5F-A0D6-35B60D447CA9}"/>
              </a:ext>
            </a:extLst>
          </p:cNvPr>
          <p:cNvSpPr txBox="1"/>
          <p:nvPr/>
        </p:nvSpPr>
        <p:spPr>
          <a:xfrm>
            <a:off x="4672679" y="4516207"/>
            <a:ext cx="1605439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5740" marR="3810" indent="-196691">
              <a:tabLst>
                <a:tab pos="1466850" algn="l"/>
                <a:tab pos="1595438" algn="l"/>
              </a:tabLst>
            </a:pPr>
            <a:r>
              <a:rPr sz="900" b="1" spc="-4" dirty="0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sz="900" b="1" spc="4" dirty="0">
                <a:solidFill>
                  <a:srgbClr val="FFFFFF"/>
                </a:solidFill>
                <a:latin typeface="Arial Narrow"/>
                <a:cs typeface="Arial Narrow"/>
              </a:rPr>
              <a:t>6</a:t>
            </a:r>
            <a:r>
              <a:rPr sz="900" b="1" dirty="0">
                <a:solidFill>
                  <a:srgbClr val="FFFFFF"/>
                </a:solidFill>
                <a:latin typeface="Arial Narrow"/>
                <a:cs typeface="Arial Narrow"/>
              </a:rPr>
              <a:t>4/</a:t>
            </a:r>
            <a:r>
              <a:rPr sz="900" b="1" spc="4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900" b="1" dirty="0">
                <a:solidFill>
                  <a:srgbClr val="FFFFFF"/>
                </a:solidFill>
                <a:latin typeface="Arial Narrow"/>
                <a:cs typeface="Arial Narrow"/>
              </a:rPr>
              <a:t>008 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sz="825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825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od</a:t>
            </a:r>
            <a:r>
              <a:rPr sz="825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uçã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825" b="1" i="1" spc="-1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25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nimal</a:t>
            </a:r>
            <a:r>
              <a:rPr sz="825" b="1" i="1" spc="-1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e	</a:t>
            </a:r>
            <a:r>
              <a:rPr sz="825" b="1" i="1" u="heavy" dirty="0">
                <a:solidFill>
                  <a:srgbClr val="FFFFFF"/>
                </a:solidFill>
                <a:latin typeface="Arial Narrow"/>
                <a:cs typeface="Arial Narrow"/>
              </a:rPr>
              <a:t> 	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25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Vegeta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825" b="1" i="1" spc="-1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/ </a:t>
            </a:r>
            <a:r>
              <a:rPr sz="825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825" b="1" i="1" spc="-4" dirty="0">
                <a:solidFill>
                  <a:srgbClr val="FFFFFF"/>
                </a:solidFill>
                <a:latin typeface="Arial Narrow"/>
                <a:cs typeface="Arial Narrow"/>
              </a:rPr>
              <a:t>EV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OG</a:t>
            </a:r>
            <a:r>
              <a:rPr sz="825" b="1" i="1" spc="-8" dirty="0">
                <a:solidFill>
                  <a:srgbClr val="FFFFFF"/>
                </a:solidFill>
                <a:latin typeface="Arial Narrow"/>
                <a:cs typeface="Arial Narrow"/>
              </a:rPr>
              <a:t>ADA</a:t>
            </a:r>
            <a:r>
              <a:rPr sz="825" b="1" i="1" dirty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053B2416-7E4B-47A5-83D4-35799275058C}"/>
              </a:ext>
            </a:extLst>
          </p:cNvPr>
          <p:cNvSpPr/>
          <p:nvPr/>
        </p:nvSpPr>
        <p:spPr>
          <a:xfrm>
            <a:off x="4547996" y="5254620"/>
            <a:ext cx="1912239" cy="6526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5CF98294-0230-42B7-BEF8-910900CF2CE4}"/>
              </a:ext>
            </a:extLst>
          </p:cNvPr>
          <p:cNvSpPr/>
          <p:nvPr/>
        </p:nvSpPr>
        <p:spPr>
          <a:xfrm>
            <a:off x="4681729" y="5277480"/>
            <a:ext cx="640079" cy="2606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0">
            <a:extLst>
              <a:ext uri="{FF2B5EF4-FFF2-40B4-BE49-F238E27FC236}">
                <a16:creationId xmlns:a16="http://schemas.microsoft.com/office/drawing/2014/main" id="{DD8CF45F-8E30-4B4B-85A9-83CDC7008003}"/>
              </a:ext>
            </a:extLst>
          </p:cNvPr>
          <p:cNvSpPr txBox="1"/>
          <p:nvPr/>
        </p:nvSpPr>
        <p:spPr>
          <a:xfrm>
            <a:off x="4746022" y="5326555"/>
            <a:ext cx="1587341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214" marR="3810" indent="-177165">
              <a:tabLst>
                <a:tab pos="1446848" algn="l"/>
                <a:tab pos="1577340" algn="l"/>
              </a:tabLst>
            </a:pPr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0</a:t>
            </a:r>
            <a:r>
              <a:rPr sz="900" b="1" dirty="0">
                <a:latin typeface="Arial Narrow"/>
                <a:cs typeface="Arial Narrow"/>
              </a:rPr>
              <a:t>1/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P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ocedimen</a:t>
            </a:r>
            <a:r>
              <a:rPr sz="825" b="1" i="1" spc="-4" dirty="0">
                <a:latin typeface="Arial Narrow"/>
                <a:cs typeface="Arial Narrow"/>
              </a:rPr>
              <a:t>t</a:t>
            </a:r>
            <a:r>
              <a:rPr sz="825" b="1" i="1" dirty="0">
                <a:latin typeface="Arial Narrow"/>
                <a:cs typeface="Arial Narrow"/>
              </a:rPr>
              <a:t>os</a:t>
            </a:r>
            <a:r>
              <a:rPr sz="825" b="1" i="1" spc="-30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de	</a:t>
            </a:r>
            <a:r>
              <a:rPr sz="825" b="1" i="1" u="heavy" dirty="0">
                <a:latin typeface="Arial Narrow"/>
                <a:cs typeface="Arial Narrow"/>
              </a:rPr>
              <a:t> 	</a:t>
            </a:r>
            <a:r>
              <a:rPr sz="825" b="1" i="1" dirty="0">
                <a:latin typeface="Arial Narrow"/>
                <a:cs typeface="Arial Narrow"/>
              </a:rPr>
              <a:t> 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egist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de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spc="-4" dirty="0">
                <a:latin typeface="Arial Narrow"/>
                <a:cs typeface="Arial Narrow"/>
              </a:rPr>
              <a:t>Pr</a:t>
            </a:r>
            <a:r>
              <a:rPr sz="825" b="1" i="1" dirty="0">
                <a:latin typeface="Arial Narrow"/>
                <a:cs typeface="Arial Narrow"/>
              </a:rPr>
              <a:t>od</a:t>
            </a:r>
            <a:r>
              <a:rPr sz="825" b="1" i="1" spc="-4" dirty="0">
                <a:latin typeface="Arial Narrow"/>
                <a:cs typeface="Arial Narrow"/>
              </a:rPr>
              <a:t>u</a:t>
            </a:r>
            <a:r>
              <a:rPr sz="825" b="1" i="1" dirty="0">
                <a:latin typeface="Arial Narrow"/>
                <a:cs typeface="Arial Narrow"/>
              </a:rPr>
              <a:t>tos)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45" name="object 41">
            <a:extLst>
              <a:ext uri="{FF2B5EF4-FFF2-40B4-BE49-F238E27FC236}">
                <a16:creationId xmlns:a16="http://schemas.microsoft.com/office/drawing/2014/main" id="{AFA7EC71-CA23-423F-A8C4-90ACC1E58910}"/>
              </a:ext>
            </a:extLst>
          </p:cNvPr>
          <p:cNvSpPr/>
          <p:nvPr/>
        </p:nvSpPr>
        <p:spPr>
          <a:xfrm>
            <a:off x="6276212" y="5254620"/>
            <a:ext cx="1803654" cy="6526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A6803324-5957-49AF-8F34-8D7575F0D158}"/>
              </a:ext>
            </a:extLst>
          </p:cNvPr>
          <p:cNvSpPr/>
          <p:nvPr/>
        </p:nvSpPr>
        <p:spPr>
          <a:xfrm>
            <a:off x="6517387" y="5277480"/>
            <a:ext cx="644651" cy="26060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FB1974E9-475C-4809-837A-71C0DADCFA01}"/>
              </a:ext>
            </a:extLst>
          </p:cNvPr>
          <p:cNvSpPr txBox="1"/>
          <p:nvPr/>
        </p:nvSpPr>
        <p:spPr>
          <a:xfrm>
            <a:off x="6430137" y="5326555"/>
            <a:ext cx="1254919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151924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0</a:t>
            </a:r>
            <a:r>
              <a:rPr sz="900" b="1" dirty="0">
                <a:latin typeface="Arial Narrow"/>
                <a:cs typeface="Arial Narrow"/>
              </a:rPr>
              <a:t>2/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013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p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ova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spc="-4" dirty="0">
                <a:latin typeface="Arial Narrow"/>
                <a:cs typeface="Arial Narrow"/>
              </a:rPr>
              <a:t>13 Especificaçõe</a:t>
            </a:r>
            <a:r>
              <a:rPr sz="825" b="1" i="1" dirty="0">
                <a:latin typeface="Arial Narrow"/>
                <a:cs typeface="Arial Narrow"/>
              </a:rPr>
              <a:t>s</a:t>
            </a:r>
            <a:r>
              <a:rPr sz="825" b="1" i="1" spc="-34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de 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efe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ência)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48" name="object 44">
            <a:extLst>
              <a:ext uri="{FF2B5EF4-FFF2-40B4-BE49-F238E27FC236}">
                <a16:creationId xmlns:a16="http://schemas.microsoft.com/office/drawing/2014/main" id="{C2893D28-3B53-44DA-8436-DDD5B1E7BEB8}"/>
              </a:ext>
            </a:extLst>
          </p:cNvPr>
          <p:cNvSpPr/>
          <p:nvPr/>
        </p:nvSpPr>
        <p:spPr>
          <a:xfrm>
            <a:off x="6276212" y="1798190"/>
            <a:ext cx="1803654" cy="6537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5">
            <a:extLst>
              <a:ext uri="{FF2B5EF4-FFF2-40B4-BE49-F238E27FC236}">
                <a16:creationId xmlns:a16="http://schemas.microsoft.com/office/drawing/2014/main" id="{96187958-3D82-4891-8EBC-D9BC97A84989}"/>
              </a:ext>
            </a:extLst>
          </p:cNvPr>
          <p:cNvSpPr/>
          <p:nvPr/>
        </p:nvSpPr>
        <p:spPr>
          <a:xfrm>
            <a:off x="6753987" y="1821049"/>
            <a:ext cx="614933" cy="26060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46">
            <a:extLst>
              <a:ext uri="{FF2B5EF4-FFF2-40B4-BE49-F238E27FC236}">
                <a16:creationId xmlns:a16="http://schemas.microsoft.com/office/drawing/2014/main" id="{077A4ABB-1A7E-40AD-A52F-4848FC9DEED4}"/>
              </a:ext>
            </a:extLst>
          </p:cNvPr>
          <p:cNvSpPr txBox="1"/>
          <p:nvPr/>
        </p:nvSpPr>
        <p:spPr>
          <a:xfrm>
            <a:off x="6599301" y="1869209"/>
            <a:ext cx="940594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003" algn="ctr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4/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</a:t>
            </a:r>
            <a:endParaRPr sz="900" dirty="0">
              <a:latin typeface="Arial Narrow"/>
              <a:cs typeface="Arial Narrow"/>
            </a:endParaRPr>
          </a:p>
          <a:p>
            <a:pPr algn="ctr">
              <a:spcBef>
                <a:spcPts val="4"/>
              </a:spcBef>
            </a:pPr>
            <a:r>
              <a:rPr sz="825" b="1" i="1" dirty="0">
                <a:latin typeface="Arial Narrow"/>
                <a:cs typeface="Arial Narrow"/>
              </a:rPr>
              <a:t>(Modifica</a:t>
            </a:r>
            <a:r>
              <a:rPr sz="825" b="1" i="1" spc="-23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a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IN</a:t>
            </a:r>
            <a:r>
              <a:rPr sz="825" b="1" i="1" spc="-4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18/2009)</a:t>
            </a:r>
            <a:endParaRPr sz="825" dirty="0">
              <a:latin typeface="Arial Narrow"/>
              <a:cs typeface="Arial Narrow"/>
            </a:endParaRPr>
          </a:p>
        </p:txBody>
      </p:sp>
      <p:sp>
        <p:nvSpPr>
          <p:cNvPr id="51" name="object 47">
            <a:extLst>
              <a:ext uri="{FF2B5EF4-FFF2-40B4-BE49-F238E27FC236}">
                <a16:creationId xmlns:a16="http://schemas.microsoft.com/office/drawing/2014/main" id="{2FF3BBB7-FB63-4D81-865C-C1781DDA92C3}"/>
              </a:ext>
            </a:extLst>
          </p:cNvPr>
          <p:cNvSpPr/>
          <p:nvPr/>
        </p:nvSpPr>
        <p:spPr>
          <a:xfrm>
            <a:off x="2496313" y="3641848"/>
            <a:ext cx="1965959" cy="83096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48">
            <a:extLst>
              <a:ext uri="{FF2B5EF4-FFF2-40B4-BE49-F238E27FC236}">
                <a16:creationId xmlns:a16="http://schemas.microsoft.com/office/drawing/2014/main" id="{0F8BEA22-658E-4D0E-B210-C7B3B4272ED1}"/>
              </a:ext>
            </a:extLst>
          </p:cNvPr>
          <p:cNvSpPr/>
          <p:nvPr/>
        </p:nvSpPr>
        <p:spPr>
          <a:xfrm>
            <a:off x="2858643" y="3702427"/>
            <a:ext cx="1006983" cy="26060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49">
            <a:extLst>
              <a:ext uri="{FF2B5EF4-FFF2-40B4-BE49-F238E27FC236}">
                <a16:creationId xmlns:a16="http://schemas.microsoft.com/office/drawing/2014/main" id="{1FBE723B-32CE-4751-869E-AEA4037F2057}"/>
              </a:ext>
            </a:extLst>
          </p:cNvPr>
          <p:cNvSpPr txBox="1"/>
          <p:nvPr/>
        </p:nvSpPr>
        <p:spPr>
          <a:xfrm>
            <a:off x="2633568" y="3751064"/>
            <a:ext cx="1472089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003" algn="ctr"/>
            <a:r>
              <a:rPr sz="900" b="1" spc="-8" dirty="0">
                <a:latin typeface="Arial Narrow"/>
                <a:cs typeface="Arial Narrow"/>
              </a:rPr>
              <a:t>De</a:t>
            </a:r>
            <a:r>
              <a:rPr sz="900" b="1" spc="-4" dirty="0">
                <a:latin typeface="Arial Narrow"/>
                <a:cs typeface="Arial Narrow"/>
              </a:rPr>
              <a:t>creto </a:t>
            </a:r>
            <a:r>
              <a:rPr sz="900" b="1" spc="4" dirty="0">
                <a:latin typeface="Arial Narrow"/>
                <a:cs typeface="Arial Narrow"/>
              </a:rPr>
              <a:t>7</a:t>
            </a:r>
            <a:r>
              <a:rPr sz="900" b="1" dirty="0">
                <a:latin typeface="Arial Narrow"/>
                <a:cs typeface="Arial Narrow"/>
              </a:rPr>
              <a:t>.</a:t>
            </a:r>
            <a:r>
              <a:rPr sz="900" b="1" spc="4" dirty="0">
                <a:latin typeface="Arial Narrow"/>
                <a:cs typeface="Arial Narrow"/>
              </a:rPr>
              <a:t>7</a:t>
            </a:r>
            <a:r>
              <a:rPr sz="900" b="1" dirty="0">
                <a:latin typeface="Arial Narrow"/>
                <a:cs typeface="Arial Narrow"/>
              </a:rPr>
              <a:t>94/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012</a:t>
            </a:r>
            <a:endParaRPr sz="900">
              <a:latin typeface="Arial Narrow"/>
              <a:cs typeface="Arial Narrow"/>
            </a:endParaRPr>
          </a:p>
          <a:p>
            <a:pPr marL="9049" marR="3810" algn="ctr">
              <a:spcBef>
                <a:spcPts val="4"/>
              </a:spcBef>
            </a:pPr>
            <a:r>
              <a:rPr sz="825" b="1" i="1" spc="-4" dirty="0">
                <a:latin typeface="Arial Narrow"/>
                <a:cs typeface="Arial Narrow"/>
              </a:rPr>
              <a:t>P</a:t>
            </a:r>
            <a:r>
              <a:rPr sz="825" b="1" i="1" dirty="0">
                <a:latin typeface="Arial Narrow"/>
                <a:cs typeface="Arial Narrow"/>
              </a:rPr>
              <a:t>olítica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spc="-8" dirty="0">
                <a:latin typeface="Arial Narrow"/>
                <a:cs typeface="Arial Narrow"/>
              </a:rPr>
              <a:t>N</a:t>
            </a:r>
            <a:r>
              <a:rPr sz="825" b="1" i="1" spc="-4" dirty="0">
                <a:latin typeface="Arial Narrow"/>
                <a:cs typeface="Arial Narrow"/>
              </a:rPr>
              <a:t>aciona</a:t>
            </a:r>
            <a:r>
              <a:rPr sz="825" b="1" i="1" dirty="0">
                <a:latin typeface="Arial Narrow"/>
                <a:cs typeface="Arial Narrow"/>
              </a:rPr>
              <a:t>l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de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g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oecologia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e 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g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icultu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a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gânica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54" name="object 50">
            <a:extLst>
              <a:ext uri="{FF2B5EF4-FFF2-40B4-BE49-F238E27FC236}">
                <a16:creationId xmlns:a16="http://schemas.microsoft.com/office/drawing/2014/main" id="{00260712-C91A-4379-AD55-816F5B1B91E5}"/>
              </a:ext>
            </a:extLst>
          </p:cNvPr>
          <p:cNvSpPr/>
          <p:nvPr/>
        </p:nvSpPr>
        <p:spPr>
          <a:xfrm>
            <a:off x="2496312" y="1578734"/>
            <a:ext cx="1857375" cy="75552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1">
            <a:extLst>
              <a:ext uri="{FF2B5EF4-FFF2-40B4-BE49-F238E27FC236}">
                <a16:creationId xmlns:a16="http://schemas.microsoft.com/office/drawing/2014/main" id="{C27704C4-BB41-4F18-BC66-D6896C006AF9}"/>
              </a:ext>
            </a:extLst>
          </p:cNvPr>
          <p:cNvSpPr/>
          <p:nvPr/>
        </p:nvSpPr>
        <p:spPr>
          <a:xfrm>
            <a:off x="2808351" y="1601592"/>
            <a:ext cx="1026414" cy="26060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id="{0C33BAA7-960A-4AB0-A548-6CDF4A893662}"/>
              </a:ext>
            </a:extLst>
          </p:cNvPr>
          <p:cNvSpPr txBox="1"/>
          <p:nvPr/>
        </p:nvSpPr>
        <p:spPr>
          <a:xfrm>
            <a:off x="2631947" y="1649943"/>
            <a:ext cx="1343978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31"/>
              </a:lnSpc>
            </a:pPr>
            <a:r>
              <a:rPr sz="900" b="1" spc="-8" dirty="0">
                <a:latin typeface="Arial Narrow"/>
                <a:cs typeface="Arial Narrow"/>
              </a:rPr>
              <a:t>De</a:t>
            </a:r>
            <a:r>
              <a:rPr sz="900" b="1" spc="-4" dirty="0">
                <a:latin typeface="Arial Narrow"/>
                <a:cs typeface="Arial Narrow"/>
              </a:rPr>
              <a:t>creto </a:t>
            </a:r>
            <a:r>
              <a:rPr sz="900" b="1" spc="4" dirty="0">
                <a:latin typeface="Arial Narrow"/>
                <a:cs typeface="Arial Narrow"/>
              </a:rPr>
              <a:t>7</a:t>
            </a:r>
            <a:r>
              <a:rPr sz="900" b="1" dirty="0">
                <a:latin typeface="Arial Narrow"/>
                <a:cs typeface="Arial Narrow"/>
              </a:rPr>
              <a:t>.</a:t>
            </a:r>
            <a:r>
              <a:rPr sz="900" b="1" spc="4" dirty="0">
                <a:latin typeface="Arial Narrow"/>
                <a:cs typeface="Arial Narrow"/>
              </a:rPr>
              <a:t>4</a:t>
            </a:r>
            <a:r>
              <a:rPr sz="900" b="1" dirty="0">
                <a:latin typeface="Arial Narrow"/>
                <a:cs typeface="Arial Narrow"/>
              </a:rPr>
              <a:t>08/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</a:t>
            </a:r>
            <a:endParaRPr sz="900">
              <a:latin typeface="Arial Narrow"/>
              <a:cs typeface="Arial Narrow"/>
            </a:endParaRPr>
          </a:p>
          <a:p>
            <a:pPr marL="9049" marR="3810" algn="ctr">
              <a:lnSpc>
                <a:spcPts val="893"/>
              </a:lnSpc>
              <a:spcBef>
                <a:spcPts val="64"/>
              </a:spcBef>
            </a:pPr>
            <a:r>
              <a:rPr sz="825" b="1" i="1" spc="-4" dirty="0">
                <a:latin typeface="Arial Narrow"/>
                <a:cs typeface="Arial Narrow"/>
              </a:rPr>
              <a:t>Modific</a:t>
            </a:r>
            <a:r>
              <a:rPr sz="825" b="1" i="1" dirty="0">
                <a:latin typeface="Arial Narrow"/>
                <a:cs typeface="Arial Narrow"/>
              </a:rPr>
              <a:t>a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o a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tigo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spc="-4" dirty="0">
                <a:latin typeface="Arial Narrow"/>
                <a:cs typeface="Arial Narrow"/>
              </a:rPr>
              <a:t>11</a:t>
            </a:r>
            <a:r>
              <a:rPr sz="825" b="1" i="1" dirty="0">
                <a:latin typeface="Arial Narrow"/>
                <a:cs typeface="Arial Narrow"/>
              </a:rPr>
              <a:t>5</a:t>
            </a:r>
            <a:r>
              <a:rPr sz="825" b="1" i="1" spc="-8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do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spc="-8" dirty="0">
                <a:latin typeface="Arial Narrow"/>
                <a:cs typeface="Arial Narrow"/>
              </a:rPr>
              <a:t>D</a:t>
            </a:r>
            <a:r>
              <a:rPr sz="825" b="1" i="1" dirty="0">
                <a:latin typeface="Arial Narrow"/>
                <a:cs typeface="Arial Narrow"/>
              </a:rPr>
              <a:t>ecre</a:t>
            </a:r>
            <a:r>
              <a:rPr sz="825" b="1" i="1" spc="-4" dirty="0">
                <a:latin typeface="Arial Narrow"/>
                <a:cs typeface="Arial Narrow"/>
              </a:rPr>
              <a:t>t</a:t>
            </a:r>
            <a:r>
              <a:rPr sz="825" b="1" i="1" dirty="0">
                <a:latin typeface="Arial Narrow"/>
                <a:cs typeface="Arial Narrow"/>
              </a:rPr>
              <a:t>o 6.323/2007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57" name="object 53">
            <a:extLst>
              <a:ext uri="{FF2B5EF4-FFF2-40B4-BE49-F238E27FC236}">
                <a16:creationId xmlns:a16="http://schemas.microsoft.com/office/drawing/2014/main" id="{61D1083E-7E3D-40B1-8102-CB8BB62A1765}"/>
              </a:ext>
            </a:extLst>
          </p:cNvPr>
          <p:cNvSpPr/>
          <p:nvPr/>
        </p:nvSpPr>
        <p:spPr>
          <a:xfrm>
            <a:off x="2496312" y="2237101"/>
            <a:ext cx="1857375" cy="77724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4">
            <a:extLst>
              <a:ext uri="{FF2B5EF4-FFF2-40B4-BE49-F238E27FC236}">
                <a16:creationId xmlns:a16="http://schemas.microsoft.com/office/drawing/2014/main" id="{058239F9-5546-4D49-8B87-C6A0D13AE1D2}"/>
              </a:ext>
            </a:extLst>
          </p:cNvPr>
          <p:cNvSpPr/>
          <p:nvPr/>
        </p:nvSpPr>
        <p:spPr>
          <a:xfrm>
            <a:off x="2804921" y="2334256"/>
            <a:ext cx="1032129" cy="26060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5">
            <a:extLst>
              <a:ext uri="{FF2B5EF4-FFF2-40B4-BE49-F238E27FC236}">
                <a16:creationId xmlns:a16="http://schemas.microsoft.com/office/drawing/2014/main" id="{87B15B2C-F451-44EE-ACEA-5295BBEC4396}"/>
              </a:ext>
            </a:extLst>
          </p:cNvPr>
          <p:cNvSpPr txBox="1"/>
          <p:nvPr/>
        </p:nvSpPr>
        <p:spPr>
          <a:xfrm>
            <a:off x="2682239" y="2382416"/>
            <a:ext cx="1241108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900" b="1" spc="-8" dirty="0">
                <a:latin typeface="Arial Narrow"/>
                <a:cs typeface="Arial Narrow"/>
              </a:rPr>
              <a:t>De</a:t>
            </a:r>
            <a:r>
              <a:rPr sz="900" b="1" spc="-4" dirty="0">
                <a:latin typeface="Arial Narrow"/>
                <a:cs typeface="Arial Narrow"/>
              </a:rPr>
              <a:t>creto </a:t>
            </a:r>
            <a:r>
              <a:rPr sz="900" b="1" spc="4" dirty="0">
                <a:latin typeface="Arial Narrow"/>
                <a:cs typeface="Arial Narrow"/>
              </a:rPr>
              <a:t>6</a:t>
            </a:r>
            <a:r>
              <a:rPr sz="900" b="1" dirty="0">
                <a:latin typeface="Arial Narrow"/>
                <a:cs typeface="Arial Narrow"/>
              </a:rPr>
              <a:t>.</a:t>
            </a:r>
            <a:r>
              <a:rPr sz="900" b="1" spc="4" dirty="0">
                <a:latin typeface="Arial Narrow"/>
                <a:cs typeface="Arial Narrow"/>
              </a:rPr>
              <a:t>3</a:t>
            </a:r>
            <a:r>
              <a:rPr sz="900" b="1" dirty="0">
                <a:latin typeface="Arial Narrow"/>
                <a:cs typeface="Arial Narrow"/>
              </a:rPr>
              <a:t>23/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007</a:t>
            </a:r>
            <a:endParaRPr sz="900">
              <a:latin typeface="Arial Narrow"/>
              <a:cs typeface="Arial Narrow"/>
            </a:endParaRPr>
          </a:p>
          <a:p>
            <a:pPr algn="ctr">
              <a:spcBef>
                <a:spcPts val="4"/>
              </a:spcBef>
            </a:pP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egulamen</a:t>
            </a:r>
            <a:r>
              <a:rPr sz="825" b="1" i="1" spc="-4" dirty="0">
                <a:latin typeface="Arial Narrow"/>
                <a:cs typeface="Arial Narrow"/>
              </a:rPr>
              <a:t>t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da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Lei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10.831/03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60" name="object 56">
            <a:extLst>
              <a:ext uri="{FF2B5EF4-FFF2-40B4-BE49-F238E27FC236}">
                <a16:creationId xmlns:a16="http://schemas.microsoft.com/office/drawing/2014/main" id="{DF375163-8B62-4A1E-ABA1-2C8493E654CD}"/>
              </a:ext>
            </a:extLst>
          </p:cNvPr>
          <p:cNvSpPr/>
          <p:nvPr/>
        </p:nvSpPr>
        <p:spPr>
          <a:xfrm>
            <a:off x="1091564" y="2938902"/>
            <a:ext cx="1426464" cy="83210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1" name="object 57">
            <a:extLst>
              <a:ext uri="{FF2B5EF4-FFF2-40B4-BE49-F238E27FC236}">
                <a16:creationId xmlns:a16="http://schemas.microsoft.com/office/drawing/2014/main" id="{C907C00C-540B-4E60-8945-2D7A6859DD0C}"/>
              </a:ext>
            </a:extLst>
          </p:cNvPr>
          <p:cNvSpPr/>
          <p:nvPr/>
        </p:nvSpPr>
        <p:spPr>
          <a:xfrm>
            <a:off x="1266445" y="3000625"/>
            <a:ext cx="845819" cy="26060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2" name="object 58">
            <a:extLst>
              <a:ext uri="{FF2B5EF4-FFF2-40B4-BE49-F238E27FC236}">
                <a16:creationId xmlns:a16="http://schemas.microsoft.com/office/drawing/2014/main" id="{8209030A-E897-461D-9D1C-48BFCEFDBB4E}"/>
              </a:ext>
            </a:extLst>
          </p:cNvPr>
          <p:cNvSpPr txBox="1"/>
          <p:nvPr/>
        </p:nvSpPr>
        <p:spPr>
          <a:xfrm>
            <a:off x="1246156" y="3048785"/>
            <a:ext cx="873919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869"/>
            <a:r>
              <a:rPr sz="900" b="1" dirty="0">
                <a:latin typeface="Arial Narrow"/>
                <a:cs typeface="Arial Narrow"/>
              </a:rPr>
              <a:t>Lei 10.</a:t>
            </a:r>
            <a:r>
              <a:rPr sz="900" b="1" spc="4" dirty="0">
                <a:latin typeface="Arial Narrow"/>
                <a:cs typeface="Arial Narrow"/>
              </a:rPr>
              <a:t>8</a:t>
            </a:r>
            <a:r>
              <a:rPr sz="900" b="1" dirty="0">
                <a:latin typeface="Arial Narrow"/>
                <a:cs typeface="Arial Narrow"/>
              </a:rPr>
              <a:t>31/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003</a:t>
            </a:r>
            <a:endParaRPr sz="900">
              <a:latin typeface="Arial Narrow"/>
              <a:cs typeface="Arial Narrow"/>
            </a:endParaRPr>
          </a:p>
          <a:p>
            <a:pPr marL="9525" marR="3810" indent="120015">
              <a:spcBef>
                <a:spcPts val="4"/>
              </a:spcBef>
            </a:pPr>
            <a:r>
              <a:rPr sz="825" b="1" i="1" spc="-8" dirty="0">
                <a:latin typeface="Arial Narrow"/>
                <a:cs typeface="Arial Narrow"/>
              </a:rPr>
              <a:t>D</a:t>
            </a:r>
            <a:r>
              <a:rPr sz="825" b="1" i="1" dirty="0">
                <a:latin typeface="Arial Narrow"/>
                <a:cs typeface="Arial Narrow"/>
              </a:rPr>
              <a:t>ispõe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sob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e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a 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g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icultu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a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gânica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63" name="object 59">
            <a:extLst>
              <a:ext uri="{FF2B5EF4-FFF2-40B4-BE49-F238E27FC236}">
                <a16:creationId xmlns:a16="http://schemas.microsoft.com/office/drawing/2014/main" id="{4DAC038D-07CA-423F-A289-7F9E23A1107F}"/>
              </a:ext>
            </a:extLst>
          </p:cNvPr>
          <p:cNvSpPr/>
          <p:nvPr/>
        </p:nvSpPr>
        <p:spPr>
          <a:xfrm>
            <a:off x="4086797" y="1236405"/>
            <a:ext cx="432435" cy="1269206"/>
          </a:xfrm>
          <a:custGeom>
            <a:avLst/>
            <a:gdLst/>
            <a:ahLst/>
            <a:cxnLst/>
            <a:rect l="l" t="t" r="r" b="b"/>
            <a:pathLst>
              <a:path w="576579" h="1692275">
                <a:moveTo>
                  <a:pt x="0" y="1692275"/>
                </a:moveTo>
                <a:lnTo>
                  <a:pt x="576199" y="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4" name="object 60">
            <a:extLst>
              <a:ext uri="{FF2B5EF4-FFF2-40B4-BE49-F238E27FC236}">
                <a16:creationId xmlns:a16="http://schemas.microsoft.com/office/drawing/2014/main" id="{496E3790-CB01-4554-959B-BBBA74B8C71E}"/>
              </a:ext>
            </a:extLst>
          </p:cNvPr>
          <p:cNvSpPr/>
          <p:nvPr/>
        </p:nvSpPr>
        <p:spPr>
          <a:xfrm>
            <a:off x="4086797" y="1613595"/>
            <a:ext cx="432435" cy="892016"/>
          </a:xfrm>
          <a:custGeom>
            <a:avLst/>
            <a:gdLst/>
            <a:ahLst/>
            <a:cxnLst/>
            <a:rect l="l" t="t" r="r" b="b"/>
            <a:pathLst>
              <a:path w="576579" h="1189355">
                <a:moveTo>
                  <a:pt x="0" y="1188974"/>
                </a:moveTo>
                <a:lnTo>
                  <a:pt x="576199" y="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1">
            <a:extLst>
              <a:ext uri="{FF2B5EF4-FFF2-40B4-BE49-F238E27FC236}">
                <a16:creationId xmlns:a16="http://schemas.microsoft.com/office/drawing/2014/main" id="{00FD1679-3EC1-4866-9B4B-0D6F2033683B}"/>
              </a:ext>
            </a:extLst>
          </p:cNvPr>
          <p:cNvSpPr/>
          <p:nvPr/>
        </p:nvSpPr>
        <p:spPr>
          <a:xfrm>
            <a:off x="4086797" y="1991927"/>
            <a:ext cx="432435" cy="513398"/>
          </a:xfrm>
          <a:custGeom>
            <a:avLst/>
            <a:gdLst/>
            <a:ahLst/>
            <a:cxnLst/>
            <a:rect l="l" t="t" r="r" b="b"/>
            <a:pathLst>
              <a:path w="576579" h="684530">
                <a:moveTo>
                  <a:pt x="0" y="684149"/>
                </a:moveTo>
                <a:lnTo>
                  <a:pt x="576199" y="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2">
            <a:extLst>
              <a:ext uri="{FF2B5EF4-FFF2-40B4-BE49-F238E27FC236}">
                <a16:creationId xmlns:a16="http://schemas.microsoft.com/office/drawing/2014/main" id="{5FA7493E-3B3A-4E53-B63B-A0C41DBAEB4F}"/>
              </a:ext>
            </a:extLst>
          </p:cNvPr>
          <p:cNvSpPr/>
          <p:nvPr/>
        </p:nvSpPr>
        <p:spPr>
          <a:xfrm>
            <a:off x="3302699" y="2045648"/>
            <a:ext cx="0" cy="216694"/>
          </a:xfrm>
          <a:custGeom>
            <a:avLst/>
            <a:gdLst/>
            <a:ahLst/>
            <a:cxnLst/>
            <a:rect l="l" t="t" r="r" b="b"/>
            <a:pathLst>
              <a:path h="288925">
                <a:moveTo>
                  <a:pt x="0" y="288925"/>
                </a:moveTo>
                <a:lnTo>
                  <a:pt x="0" y="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7" name="object 63">
            <a:extLst>
              <a:ext uri="{FF2B5EF4-FFF2-40B4-BE49-F238E27FC236}">
                <a16:creationId xmlns:a16="http://schemas.microsoft.com/office/drawing/2014/main" id="{F1E3ABBD-26A2-4640-AB3A-D63D6CF639CA}"/>
              </a:ext>
            </a:extLst>
          </p:cNvPr>
          <p:cNvSpPr/>
          <p:nvPr/>
        </p:nvSpPr>
        <p:spPr>
          <a:xfrm>
            <a:off x="4086797" y="2369118"/>
            <a:ext cx="432435" cy="135731"/>
          </a:xfrm>
          <a:custGeom>
            <a:avLst/>
            <a:gdLst/>
            <a:ahLst/>
            <a:cxnLst/>
            <a:rect l="l" t="t" r="r" b="b"/>
            <a:pathLst>
              <a:path w="576579" h="180975">
                <a:moveTo>
                  <a:pt x="0" y="180975"/>
                </a:moveTo>
                <a:lnTo>
                  <a:pt x="576199" y="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64">
            <a:extLst>
              <a:ext uri="{FF2B5EF4-FFF2-40B4-BE49-F238E27FC236}">
                <a16:creationId xmlns:a16="http://schemas.microsoft.com/office/drawing/2014/main" id="{F48DD6B2-6A6A-4208-8FD9-49E04B6E6C79}"/>
              </a:ext>
            </a:extLst>
          </p:cNvPr>
          <p:cNvSpPr/>
          <p:nvPr/>
        </p:nvSpPr>
        <p:spPr>
          <a:xfrm>
            <a:off x="4086797" y="2505134"/>
            <a:ext cx="432435" cy="242888"/>
          </a:xfrm>
          <a:custGeom>
            <a:avLst/>
            <a:gdLst/>
            <a:ahLst/>
            <a:cxnLst/>
            <a:rect l="l" t="t" r="r" b="b"/>
            <a:pathLst>
              <a:path w="576579" h="323850">
                <a:moveTo>
                  <a:pt x="0" y="0"/>
                </a:moveTo>
                <a:lnTo>
                  <a:pt x="576199" y="32385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9" name="object 65">
            <a:extLst>
              <a:ext uri="{FF2B5EF4-FFF2-40B4-BE49-F238E27FC236}">
                <a16:creationId xmlns:a16="http://schemas.microsoft.com/office/drawing/2014/main" id="{E3AA81C8-14EE-46EB-9A9C-4F7068CB3491}"/>
              </a:ext>
            </a:extLst>
          </p:cNvPr>
          <p:cNvSpPr/>
          <p:nvPr/>
        </p:nvSpPr>
        <p:spPr>
          <a:xfrm>
            <a:off x="4086797" y="2505134"/>
            <a:ext cx="432435" cy="242888"/>
          </a:xfrm>
          <a:custGeom>
            <a:avLst/>
            <a:gdLst/>
            <a:ahLst/>
            <a:cxnLst/>
            <a:rect l="l" t="t" r="r" b="b"/>
            <a:pathLst>
              <a:path w="576579" h="323850">
                <a:moveTo>
                  <a:pt x="0" y="0"/>
                </a:moveTo>
                <a:lnTo>
                  <a:pt x="576199" y="32385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0" name="object 66">
            <a:extLst>
              <a:ext uri="{FF2B5EF4-FFF2-40B4-BE49-F238E27FC236}">
                <a16:creationId xmlns:a16="http://schemas.microsoft.com/office/drawing/2014/main" id="{565058FB-1036-4CE8-AC25-3A58C8B19CDF}"/>
              </a:ext>
            </a:extLst>
          </p:cNvPr>
          <p:cNvSpPr/>
          <p:nvPr/>
        </p:nvSpPr>
        <p:spPr>
          <a:xfrm>
            <a:off x="4086797" y="2505135"/>
            <a:ext cx="432435" cy="620554"/>
          </a:xfrm>
          <a:custGeom>
            <a:avLst/>
            <a:gdLst/>
            <a:ahLst/>
            <a:cxnLst/>
            <a:rect l="l" t="t" r="r" b="b"/>
            <a:pathLst>
              <a:path w="576579" h="827405">
                <a:moveTo>
                  <a:pt x="0" y="0"/>
                </a:moveTo>
                <a:lnTo>
                  <a:pt x="576199" y="827151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1" name="object 67">
            <a:extLst>
              <a:ext uri="{FF2B5EF4-FFF2-40B4-BE49-F238E27FC236}">
                <a16:creationId xmlns:a16="http://schemas.microsoft.com/office/drawing/2014/main" id="{46C2066B-124B-46A8-BD4B-FC66D6D905B1}"/>
              </a:ext>
            </a:extLst>
          </p:cNvPr>
          <p:cNvSpPr/>
          <p:nvPr/>
        </p:nvSpPr>
        <p:spPr>
          <a:xfrm>
            <a:off x="4086797" y="2505134"/>
            <a:ext cx="432435" cy="999173"/>
          </a:xfrm>
          <a:custGeom>
            <a:avLst/>
            <a:gdLst/>
            <a:ahLst/>
            <a:cxnLst/>
            <a:rect l="l" t="t" r="r" b="b"/>
            <a:pathLst>
              <a:path w="576579" h="1332229">
                <a:moveTo>
                  <a:pt x="0" y="0"/>
                </a:moveTo>
                <a:lnTo>
                  <a:pt x="576199" y="1331976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2" name="object 68">
            <a:extLst>
              <a:ext uri="{FF2B5EF4-FFF2-40B4-BE49-F238E27FC236}">
                <a16:creationId xmlns:a16="http://schemas.microsoft.com/office/drawing/2014/main" id="{D5B34582-7287-4C9B-9CA6-64719229950C}"/>
              </a:ext>
            </a:extLst>
          </p:cNvPr>
          <p:cNvSpPr/>
          <p:nvPr/>
        </p:nvSpPr>
        <p:spPr>
          <a:xfrm>
            <a:off x="4086797" y="2505134"/>
            <a:ext cx="432435" cy="1376363"/>
          </a:xfrm>
          <a:custGeom>
            <a:avLst/>
            <a:gdLst/>
            <a:ahLst/>
            <a:cxnLst/>
            <a:rect l="l" t="t" r="r" b="b"/>
            <a:pathLst>
              <a:path w="576579" h="1835150">
                <a:moveTo>
                  <a:pt x="0" y="0"/>
                </a:moveTo>
                <a:lnTo>
                  <a:pt x="576199" y="183515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3" name="object 69">
            <a:extLst>
              <a:ext uri="{FF2B5EF4-FFF2-40B4-BE49-F238E27FC236}">
                <a16:creationId xmlns:a16="http://schemas.microsoft.com/office/drawing/2014/main" id="{588050AD-F580-4C17-BC00-6A280B2778ED}"/>
              </a:ext>
            </a:extLst>
          </p:cNvPr>
          <p:cNvSpPr/>
          <p:nvPr/>
        </p:nvSpPr>
        <p:spPr>
          <a:xfrm>
            <a:off x="4086797" y="2505135"/>
            <a:ext cx="432435" cy="1754981"/>
          </a:xfrm>
          <a:custGeom>
            <a:avLst/>
            <a:gdLst/>
            <a:ahLst/>
            <a:cxnLst/>
            <a:rect l="l" t="t" r="r" b="b"/>
            <a:pathLst>
              <a:path w="576579" h="2339975">
                <a:moveTo>
                  <a:pt x="0" y="0"/>
                </a:moveTo>
                <a:lnTo>
                  <a:pt x="576199" y="2339975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4" name="object 70">
            <a:extLst>
              <a:ext uri="{FF2B5EF4-FFF2-40B4-BE49-F238E27FC236}">
                <a16:creationId xmlns:a16="http://schemas.microsoft.com/office/drawing/2014/main" id="{1D403BC0-F98E-487F-BBE4-3DECC9CCA425}"/>
              </a:ext>
            </a:extLst>
          </p:cNvPr>
          <p:cNvSpPr/>
          <p:nvPr/>
        </p:nvSpPr>
        <p:spPr>
          <a:xfrm>
            <a:off x="4086797" y="2505134"/>
            <a:ext cx="432435" cy="2132648"/>
          </a:xfrm>
          <a:custGeom>
            <a:avLst/>
            <a:gdLst/>
            <a:ahLst/>
            <a:cxnLst/>
            <a:rect l="l" t="t" r="r" b="b"/>
            <a:pathLst>
              <a:path w="576579" h="2843529">
                <a:moveTo>
                  <a:pt x="0" y="0"/>
                </a:moveTo>
                <a:lnTo>
                  <a:pt x="576199" y="2843276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5" name="object 71">
            <a:extLst>
              <a:ext uri="{FF2B5EF4-FFF2-40B4-BE49-F238E27FC236}">
                <a16:creationId xmlns:a16="http://schemas.microsoft.com/office/drawing/2014/main" id="{8921DB15-993E-4F76-8F94-24B990641BAA}"/>
              </a:ext>
            </a:extLst>
          </p:cNvPr>
          <p:cNvSpPr/>
          <p:nvPr/>
        </p:nvSpPr>
        <p:spPr>
          <a:xfrm>
            <a:off x="2251138" y="2505134"/>
            <a:ext cx="270510" cy="728663"/>
          </a:xfrm>
          <a:custGeom>
            <a:avLst/>
            <a:gdLst/>
            <a:ahLst/>
            <a:cxnLst/>
            <a:rect l="l" t="t" r="r" b="b"/>
            <a:pathLst>
              <a:path w="360679" h="971550">
                <a:moveTo>
                  <a:pt x="0" y="971550"/>
                </a:moveTo>
                <a:lnTo>
                  <a:pt x="360299" y="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6" name="object 72">
            <a:extLst>
              <a:ext uri="{FF2B5EF4-FFF2-40B4-BE49-F238E27FC236}">
                <a16:creationId xmlns:a16="http://schemas.microsoft.com/office/drawing/2014/main" id="{29FACD25-A7C6-4B35-A5F0-F8219D2A5843}"/>
              </a:ext>
            </a:extLst>
          </p:cNvPr>
          <p:cNvSpPr/>
          <p:nvPr/>
        </p:nvSpPr>
        <p:spPr>
          <a:xfrm>
            <a:off x="2251138" y="3234369"/>
            <a:ext cx="270510" cy="702469"/>
          </a:xfrm>
          <a:custGeom>
            <a:avLst/>
            <a:gdLst/>
            <a:ahLst/>
            <a:cxnLst/>
            <a:rect l="l" t="t" r="r" b="b"/>
            <a:pathLst>
              <a:path w="360679" h="936625">
                <a:moveTo>
                  <a:pt x="360299" y="936625"/>
                </a:moveTo>
                <a:lnTo>
                  <a:pt x="0" y="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7" name="object 73">
            <a:extLst>
              <a:ext uri="{FF2B5EF4-FFF2-40B4-BE49-F238E27FC236}">
                <a16:creationId xmlns:a16="http://schemas.microsoft.com/office/drawing/2014/main" id="{3625E64E-6216-46EE-BE67-CA57B5838FD9}"/>
              </a:ext>
            </a:extLst>
          </p:cNvPr>
          <p:cNvSpPr/>
          <p:nvPr/>
        </p:nvSpPr>
        <p:spPr>
          <a:xfrm>
            <a:off x="2251138" y="3234368"/>
            <a:ext cx="350044" cy="2214563"/>
          </a:xfrm>
          <a:custGeom>
            <a:avLst/>
            <a:gdLst/>
            <a:ahLst/>
            <a:cxnLst/>
            <a:rect l="l" t="t" r="r" b="b"/>
            <a:pathLst>
              <a:path w="466725" h="2952750">
                <a:moveTo>
                  <a:pt x="0" y="0"/>
                </a:moveTo>
                <a:lnTo>
                  <a:pt x="466725" y="2952750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8" name="object 74">
            <a:extLst>
              <a:ext uri="{FF2B5EF4-FFF2-40B4-BE49-F238E27FC236}">
                <a16:creationId xmlns:a16="http://schemas.microsoft.com/office/drawing/2014/main" id="{60A5DD6B-BBC4-4C9E-93C2-58A24C30A245}"/>
              </a:ext>
            </a:extLst>
          </p:cNvPr>
          <p:cNvSpPr/>
          <p:nvPr/>
        </p:nvSpPr>
        <p:spPr>
          <a:xfrm>
            <a:off x="6222491" y="4438518"/>
            <a:ext cx="1857375" cy="66408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9" name="object 75">
            <a:extLst>
              <a:ext uri="{FF2B5EF4-FFF2-40B4-BE49-F238E27FC236}">
                <a16:creationId xmlns:a16="http://schemas.microsoft.com/office/drawing/2014/main" id="{B80588A6-8232-4C14-8C9C-FFE581B43782}"/>
              </a:ext>
            </a:extLst>
          </p:cNvPr>
          <p:cNvSpPr/>
          <p:nvPr/>
        </p:nvSpPr>
        <p:spPr>
          <a:xfrm>
            <a:off x="6727699" y="4461379"/>
            <a:ext cx="614933" cy="26060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0" name="object 76">
            <a:extLst>
              <a:ext uri="{FF2B5EF4-FFF2-40B4-BE49-F238E27FC236}">
                <a16:creationId xmlns:a16="http://schemas.microsoft.com/office/drawing/2014/main" id="{5F280086-BBDA-4FDC-AB2E-D1E8D9234922}"/>
              </a:ext>
            </a:extLst>
          </p:cNvPr>
          <p:cNvSpPr txBox="1"/>
          <p:nvPr/>
        </p:nvSpPr>
        <p:spPr>
          <a:xfrm>
            <a:off x="6451854" y="4510492"/>
            <a:ext cx="1183005" cy="278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003" algn="ctr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4</a:t>
            </a:r>
            <a:r>
              <a:rPr sz="900" b="1" dirty="0">
                <a:latin typeface="Arial Narrow"/>
                <a:cs typeface="Arial Narrow"/>
              </a:rPr>
              <a:t>6/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</a:t>
            </a:r>
            <a:r>
              <a:rPr sz="900" b="1" spc="-3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1</a:t>
            </a:r>
            <a:endParaRPr sz="900">
              <a:latin typeface="Arial Narrow"/>
              <a:cs typeface="Arial Narrow"/>
            </a:endParaRPr>
          </a:p>
          <a:p>
            <a:pPr algn="ctr">
              <a:spcBef>
                <a:spcPts val="75"/>
              </a:spcBef>
            </a:pP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P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od</a:t>
            </a:r>
            <a:r>
              <a:rPr sz="825" b="1" i="1" spc="-4" dirty="0">
                <a:latin typeface="Arial Narrow"/>
                <a:cs typeface="Arial Narrow"/>
              </a:rPr>
              <a:t>uçã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nimal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e Ve</a:t>
            </a:r>
            <a:r>
              <a:rPr sz="825" b="1" i="1" spc="-4" dirty="0">
                <a:latin typeface="Arial Narrow"/>
                <a:cs typeface="Arial Narrow"/>
              </a:rPr>
              <a:t>g</a:t>
            </a:r>
            <a:r>
              <a:rPr sz="825" b="1" i="1" dirty="0">
                <a:latin typeface="Arial Narrow"/>
                <a:cs typeface="Arial Narrow"/>
              </a:rPr>
              <a:t>etal)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81" name="object 77">
            <a:extLst>
              <a:ext uri="{FF2B5EF4-FFF2-40B4-BE49-F238E27FC236}">
                <a16:creationId xmlns:a16="http://schemas.microsoft.com/office/drawing/2014/main" id="{A99E738A-F793-41D5-9F86-7487D65088AD}"/>
              </a:ext>
            </a:extLst>
          </p:cNvPr>
          <p:cNvSpPr/>
          <p:nvPr/>
        </p:nvSpPr>
        <p:spPr>
          <a:xfrm>
            <a:off x="6222491" y="2561713"/>
            <a:ext cx="1857375" cy="61493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2" name="object 78">
            <a:extLst>
              <a:ext uri="{FF2B5EF4-FFF2-40B4-BE49-F238E27FC236}">
                <a16:creationId xmlns:a16="http://schemas.microsoft.com/office/drawing/2014/main" id="{5ED95646-77FE-46BB-BAF2-70782C74425D}"/>
              </a:ext>
            </a:extLst>
          </p:cNvPr>
          <p:cNvSpPr/>
          <p:nvPr/>
        </p:nvSpPr>
        <p:spPr>
          <a:xfrm>
            <a:off x="6422517" y="2639436"/>
            <a:ext cx="670940" cy="26060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3" name="object 79">
            <a:extLst>
              <a:ext uri="{FF2B5EF4-FFF2-40B4-BE49-F238E27FC236}">
                <a16:creationId xmlns:a16="http://schemas.microsoft.com/office/drawing/2014/main" id="{E86D1E0A-73F3-4E1D-82D1-10DBFAB7A599}"/>
              </a:ext>
            </a:extLst>
          </p:cNvPr>
          <p:cNvSpPr txBox="1"/>
          <p:nvPr/>
        </p:nvSpPr>
        <p:spPr>
          <a:xfrm>
            <a:off x="6487097" y="2688264"/>
            <a:ext cx="1086326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8/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014 </a:t>
            </a:r>
            <a:r>
              <a:rPr sz="900" b="1" spc="4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U</a:t>
            </a:r>
            <a:r>
              <a:rPr sz="825" b="1" i="1" spc="-4" dirty="0">
                <a:latin typeface="Arial Narrow"/>
                <a:cs typeface="Arial Narrow"/>
              </a:rPr>
              <a:t>s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do </a:t>
            </a:r>
            <a:r>
              <a:rPr sz="825" b="1" i="1" spc="-8" dirty="0">
                <a:latin typeface="Arial Narrow"/>
                <a:cs typeface="Arial Narrow"/>
              </a:rPr>
              <a:t>S</a:t>
            </a:r>
            <a:r>
              <a:rPr sz="825" b="1" i="1" dirty="0">
                <a:latin typeface="Arial Narrow"/>
                <a:cs typeface="Arial Narrow"/>
              </a:rPr>
              <a:t>elo)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84" name="object 80">
            <a:extLst>
              <a:ext uri="{FF2B5EF4-FFF2-40B4-BE49-F238E27FC236}">
                <a16:creationId xmlns:a16="http://schemas.microsoft.com/office/drawing/2014/main" id="{A41F9151-D4BF-4DA4-9D46-24A960FBCB94}"/>
              </a:ext>
            </a:extLst>
          </p:cNvPr>
          <p:cNvSpPr/>
          <p:nvPr/>
        </p:nvSpPr>
        <p:spPr>
          <a:xfrm>
            <a:off x="6222491" y="1068954"/>
            <a:ext cx="1911096" cy="65379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5" name="object 81">
            <a:extLst>
              <a:ext uri="{FF2B5EF4-FFF2-40B4-BE49-F238E27FC236}">
                <a16:creationId xmlns:a16="http://schemas.microsoft.com/office/drawing/2014/main" id="{0CC275A5-93E0-4EC7-B4F6-86D28BC9BF65}"/>
              </a:ext>
            </a:extLst>
          </p:cNvPr>
          <p:cNvSpPr/>
          <p:nvPr/>
        </p:nvSpPr>
        <p:spPr>
          <a:xfrm>
            <a:off x="6435089" y="1091815"/>
            <a:ext cx="644652" cy="26060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6" name="object 82">
            <a:extLst>
              <a:ext uri="{FF2B5EF4-FFF2-40B4-BE49-F238E27FC236}">
                <a16:creationId xmlns:a16="http://schemas.microsoft.com/office/drawing/2014/main" id="{FA93D363-BBEC-440A-9F1A-EF516DF4BA9E}"/>
              </a:ext>
            </a:extLst>
          </p:cNvPr>
          <p:cNvSpPr txBox="1"/>
          <p:nvPr/>
        </p:nvSpPr>
        <p:spPr>
          <a:xfrm>
            <a:off x="6499193" y="1139975"/>
            <a:ext cx="1116806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209" marR="3810" indent="-137160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3/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015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C</a:t>
            </a:r>
            <a:r>
              <a:rPr sz="825" b="1" i="1" dirty="0">
                <a:latin typeface="Arial Narrow"/>
                <a:cs typeface="Arial Narrow"/>
              </a:rPr>
              <a:t>omissões</a:t>
            </a:r>
            <a:r>
              <a:rPr sz="825" b="1" i="1" spc="-19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da </a:t>
            </a:r>
            <a:r>
              <a:rPr sz="825" b="1" i="1" spc="-4" dirty="0">
                <a:latin typeface="Arial Narrow"/>
                <a:cs typeface="Arial Narrow"/>
              </a:rPr>
              <a:t>Pr</a:t>
            </a:r>
            <a:r>
              <a:rPr sz="825" b="1" i="1" dirty="0">
                <a:latin typeface="Arial Narrow"/>
                <a:cs typeface="Arial Narrow"/>
              </a:rPr>
              <a:t>od</a:t>
            </a:r>
            <a:r>
              <a:rPr sz="825" b="1" i="1" spc="-4" dirty="0">
                <a:latin typeface="Arial Narrow"/>
                <a:cs typeface="Arial Narrow"/>
              </a:rPr>
              <a:t>uçã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O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gânica)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87" name="object 83">
            <a:extLst>
              <a:ext uri="{FF2B5EF4-FFF2-40B4-BE49-F238E27FC236}">
                <a16:creationId xmlns:a16="http://schemas.microsoft.com/office/drawing/2014/main" id="{EF320781-B878-4AAF-AA2D-7ABA056F8198}"/>
              </a:ext>
            </a:extLst>
          </p:cNvPr>
          <p:cNvSpPr/>
          <p:nvPr/>
        </p:nvSpPr>
        <p:spPr>
          <a:xfrm>
            <a:off x="6276212" y="4816853"/>
            <a:ext cx="1803654" cy="66293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8" name="object 84">
            <a:extLst>
              <a:ext uri="{FF2B5EF4-FFF2-40B4-BE49-F238E27FC236}">
                <a16:creationId xmlns:a16="http://schemas.microsoft.com/office/drawing/2014/main" id="{D7A961CD-309D-4E01-B766-B34BD553456E}"/>
              </a:ext>
            </a:extLst>
          </p:cNvPr>
          <p:cNvSpPr/>
          <p:nvPr/>
        </p:nvSpPr>
        <p:spPr>
          <a:xfrm>
            <a:off x="6751701" y="4839711"/>
            <a:ext cx="619505" cy="26060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9" name="object 85">
            <a:extLst>
              <a:ext uri="{FF2B5EF4-FFF2-40B4-BE49-F238E27FC236}">
                <a16:creationId xmlns:a16="http://schemas.microsoft.com/office/drawing/2014/main" id="{7E744B2D-96B3-4210-A069-38F1106E9087}"/>
              </a:ext>
            </a:extLst>
          </p:cNvPr>
          <p:cNvSpPr txBox="1"/>
          <p:nvPr/>
        </p:nvSpPr>
        <p:spPr>
          <a:xfrm>
            <a:off x="6587872" y="4888539"/>
            <a:ext cx="964406" cy="278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1431" algn="ctr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1</a:t>
            </a:r>
            <a:r>
              <a:rPr sz="900" b="1" dirty="0">
                <a:latin typeface="Arial Narrow"/>
                <a:cs typeface="Arial Narrow"/>
              </a:rPr>
              <a:t>7/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014</a:t>
            </a:r>
            <a:endParaRPr sz="900">
              <a:latin typeface="Arial Narrow"/>
              <a:cs typeface="Arial Narrow"/>
            </a:endParaRPr>
          </a:p>
          <a:p>
            <a:pPr algn="ctr">
              <a:spcBef>
                <a:spcPts val="75"/>
              </a:spcBef>
            </a:pPr>
            <a:r>
              <a:rPr sz="825" b="1" i="1" dirty="0">
                <a:latin typeface="Arial Narrow"/>
                <a:cs typeface="Arial Narrow"/>
              </a:rPr>
              <a:t>(Modifica</a:t>
            </a:r>
            <a:r>
              <a:rPr sz="825" b="1" i="1" spc="-23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a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IN</a:t>
            </a:r>
            <a:r>
              <a:rPr sz="825" b="1" i="1" spc="-4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48/2011l)</a:t>
            </a:r>
            <a:endParaRPr sz="825">
              <a:latin typeface="Arial Narrow"/>
              <a:cs typeface="Arial Narrow"/>
            </a:endParaRPr>
          </a:p>
        </p:txBody>
      </p:sp>
      <p:sp>
        <p:nvSpPr>
          <p:cNvPr id="90" name="object 86">
            <a:extLst>
              <a:ext uri="{FF2B5EF4-FFF2-40B4-BE49-F238E27FC236}">
                <a16:creationId xmlns:a16="http://schemas.microsoft.com/office/drawing/2014/main" id="{682A7498-0DD2-4667-A125-C0FE9129B2A4}"/>
              </a:ext>
            </a:extLst>
          </p:cNvPr>
          <p:cNvSpPr/>
          <p:nvPr/>
        </p:nvSpPr>
        <p:spPr>
          <a:xfrm>
            <a:off x="7030021" y="4799136"/>
            <a:ext cx="27623" cy="54769"/>
          </a:xfrm>
          <a:custGeom>
            <a:avLst/>
            <a:gdLst/>
            <a:ahLst/>
            <a:cxnLst/>
            <a:rect l="l" t="t" r="r" b="b"/>
            <a:pathLst>
              <a:path w="36829" h="73025">
                <a:moveTo>
                  <a:pt x="0" y="0"/>
                </a:moveTo>
                <a:lnTo>
                  <a:pt x="36449" y="73025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1" name="object 87">
            <a:extLst>
              <a:ext uri="{FF2B5EF4-FFF2-40B4-BE49-F238E27FC236}">
                <a16:creationId xmlns:a16="http://schemas.microsoft.com/office/drawing/2014/main" id="{B9B897EB-5CBA-4CD0-9C63-02F058A56F1B}"/>
              </a:ext>
            </a:extLst>
          </p:cNvPr>
          <p:cNvSpPr/>
          <p:nvPr/>
        </p:nvSpPr>
        <p:spPr>
          <a:xfrm>
            <a:off x="6139624" y="1236405"/>
            <a:ext cx="107156" cy="26194"/>
          </a:xfrm>
          <a:custGeom>
            <a:avLst/>
            <a:gdLst/>
            <a:ahLst/>
            <a:cxnLst/>
            <a:rect l="l" t="t" r="r" b="b"/>
            <a:pathLst>
              <a:path w="142875" h="34925">
                <a:moveTo>
                  <a:pt x="0" y="0"/>
                </a:moveTo>
                <a:lnTo>
                  <a:pt x="142875" y="34925"/>
                </a:lnTo>
              </a:path>
            </a:pathLst>
          </a:custGeom>
          <a:ln w="198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2" name="object 88">
            <a:extLst>
              <a:ext uri="{FF2B5EF4-FFF2-40B4-BE49-F238E27FC236}">
                <a16:creationId xmlns:a16="http://schemas.microsoft.com/office/drawing/2014/main" id="{129FD5AB-C89B-45F0-A5E9-48214BDBCAE6}"/>
              </a:ext>
            </a:extLst>
          </p:cNvPr>
          <p:cNvSpPr/>
          <p:nvPr/>
        </p:nvSpPr>
        <p:spPr>
          <a:xfrm>
            <a:off x="6326313" y="5655691"/>
            <a:ext cx="1803654" cy="49606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3" name="object 89">
            <a:extLst>
              <a:ext uri="{FF2B5EF4-FFF2-40B4-BE49-F238E27FC236}">
                <a16:creationId xmlns:a16="http://schemas.microsoft.com/office/drawing/2014/main" id="{AB2BB9F1-C77D-40AF-B9CE-794DDBCB1545}"/>
              </a:ext>
            </a:extLst>
          </p:cNvPr>
          <p:cNvSpPr/>
          <p:nvPr/>
        </p:nvSpPr>
        <p:spPr>
          <a:xfrm>
            <a:off x="6529959" y="5686675"/>
            <a:ext cx="644652" cy="26060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90">
            <a:extLst>
              <a:ext uri="{FF2B5EF4-FFF2-40B4-BE49-F238E27FC236}">
                <a16:creationId xmlns:a16="http://schemas.microsoft.com/office/drawing/2014/main" id="{DF9AD7D5-3FB8-416F-8A84-818D52D79CF3}"/>
              </a:ext>
            </a:extLst>
          </p:cNvPr>
          <p:cNvSpPr txBox="1"/>
          <p:nvPr/>
        </p:nvSpPr>
        <p:spPr>
          <a:xfrm>
            <a:off x="6430137" y="5735292"/>
            <a:ext cx="1254919" cy="265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indent="164306"/>
            <a:r>
              <a:rPr sz="900" b="1" spc="-4" dirty="0">
                <a:latin typeface="Arial Narrow"/>
                <a:cs typeface="Arial Narrow"/>
              </a:rPr>
              <a:t>IN </a:t>
            </a:r>
            <a:r>
              <a:rPr sz="900" b="1" spc="4" dirty="0">
                <a:latin typeface="Arial Narrow"/>
                <a:cs typeface="Arial Narrow"/>
              </a:rPr>
              <a:t>0</a:t>
            </a:r>
            <a:r>
              <a:rPr sz="900" b="1" dirty="0">
                <a:latin typeface="Arial Narrow"/>
                <a:cs typeface="Arial Narrow"/>
              </a:rPr>
              <a:t>1/</a:t>
            </a:r>
            <a:r>
              <a:rPr sz="900" b="1" spc="4" dirty="0">
                <a:latin typeface="Arial Narrow"/>
                <a:cs typeface="Arial Narrow"/>
              </a:rPr>
              <a:t>2</a:t>
            </a:r>
            <a:r>
              <a:rPr sz="900" b="1" dirty="0">
                <a:latin typeface="Arial Narrow"/>
                <a:cs typeface="Arial Narrow"/>
              </a:rPr>
              <a:t>015 </a:t>
            </a:r>
            <a:r>
              <a:rPr sz="825" b="1" i="1" dirty="0">
                <a:latin typeface="Arial Narrow"/>
                <a:cs typeface="Arial Narrow"/>
              </a:rPr>
              <a:t>(</a:t>
            </a:r>
            <a:r>
              <a:rPr sz="825" b="1" i="1" spc="-8" dirty="0">
                <a:latin typeface="Arial Narrow"/>
                <a:cs typeface="Arial Narrow"/>
              </a:rPr>
              <a:t>A</a:t>
            </a:r>
            <a:r>
              <a:rPr sz="825" b="1" i="1" dirty="0">
                <a:latin typeface="Arial Narrow"/>
                <a:cs typeface="Arial Narrow"/>
              </a:rPr>
              <a:t>p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ova </a:t>
            </a:r>
            <a:r>
              <a:rPr sz="825" b="1" i="1" spc="-11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5 </a:t>
            </a:r>
            <a:r>
              <a:rPr sz="825" b="1" i="1" spc="-4" dirty="0">
                <a:latin typeface="Arial Narrow"/>
                <a:cs typeface="Arial Narrow"/>
              </a:rPr>
              <a:t>Especificaçõe</a:t>
            </a:r>
            <a:r>
              <a:rPr sz="825" b="1" i="1" dirty="0">
                <a:latin typeface="Arial Narrow"/>
                <a:cs typeface="Arial Narrow"/>
              </a:rPr>
              <a:t>s</a:t>
            </a:r>
            <a:r>
              <a:rPr sz="825" b="1" i="1" spc="-34" dirty="0">
                <a:latin typeface="Arial Narrow"/>
                <a:cs typeface="Arial Narrow"/>
              </a:rPr>
              <a:t> </a:t>
            </a:r>
            <a:r>
              <a:rPr sz="825" b="1" i="1" dirty="0">
                <a:latin typeface="Arial Narrow"/>
                <a:cs typeface="Arial Narrow"/>
              </a:rPr>
              <a:t>de </a:t>
            </a:r>
            <a:r>
              <a:rPr sz="825" b="1" i="1" spc="-8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efe</a:t>
            </a:r>
            <a:r>
              <a:rPr sz="825" b="1" i="1" spc="-4" dirty="0">
                <a:latin typeface="Arial Narrow"/>
                <a:cs typeface="Arial Narrow"/>
              </a:rPr>
              <a:t>r</a:t>
            </a:r>
            <a:r>
              <a:rPr sz="825" b="1" i="1" dirty="0">
                <a:latin typeface="Arial Narrow"/>
                <a:cs typeface="Arial Narrow"/>
              </a:rPr>
              <a:t>ência)</a:t>
            </a:r>
            <a:endParaRPr sz="825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8535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9768"/>
            <a:ext cx="8928751" cy="859028"/>
          </a:xfrm>
        </p:spPr>
        <p:txBody>
          <a:bodyPr/>
          <a:lstStyle/>
          <a:p>
            <a:pPr algn="ctr"/>
            <a:r>
              <a:rPr lang="pt-BR" altLang="pt-BR" sz="4000" dirty="0"/>
              <a:t>TIPOS DE MECANISMOS  DE  CONTROLE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687790D-5A47-4C73-AE52-68A75084629B}"/>
              </a:ext>
            </a:extLst>
          </p:cNvPr>
          <p:cNvSpPr/>
          <p:nvPr/>
        </p:nvSpPr>
        <p:spPr>
          <a:xfrm>
            <a:off x="-3214" y="1728796"/>
            <a:ext cx="893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b="1" dirty="0"/>
              <a:t>Avaliação de conformidade da qualidade orgânica</a:t>
            </a:r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85A59EA0-DB64-4900-A552-0E772FAAC180}"/>
              </a:ext>
            </a:extLst>
          </p:cNvPr>
          <p:cNvSpPr txBox="1">
            <a:spLocks/>
          </p:cNvSpPr>
          <p:nvPr/>
        </p:nvSpPr>
        <p:spPr>
          <a:xfrm>
            <a:off x="395288" y="2224585"/>
            <a:ext cx="6624637" cy="37237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 2" pitchFamily="18" charset="2"/>
              <a:buNone/>
              <a:defRPr/>
            </a:pPr>
            <a:r>
              <a:rPr lang="pt-BR" sz="2400" b="1" dirty="0"/>
              <a:t>1- </a:t>
            </a:r>
            <a:r>
              <a:rPr lang="pt-BR" sz="2000" b="1" dirty="0"/>
              <a:t>Organismo de Avaliação de Conformidade - OAC </a:t>
            </a:r>
            <a:r>
              <a:rPr lang="pt-BR" sz="1800" b="1" dirty="0"/>
              <a:t>Auditagem</a:t>
            </a:r>
            <a:endParaRPr lang="pt-BR" sz="2000" b="1" dirty="0"/>
          </a:p>
          <a:p>
            <a:pPr lvl="1">
              <a:buFont typeface="Wingdings 2" pitchFamily="18" charset="2"/>
              <a:buNone/>
              <a:defRPr/>
            </a:pPr>
            <a:r>
              <a:rPr lang="pt-BR" b="1" i="1" u="sng" dirty="0"/>
              <a:t>CERTIFICAÇÃO</a:t>
            </a:r>
          </a:p>
          <a:p>
            <a:pPr algn="ctr">
              <a:buFont typeface="Wingdings 2" pitchFamily="18" charset="2"/>
              <a:buNone/>
              <a:defRPr/>
            </a:pPr>
            <a:endParaRPr lang="pt-BR" sz="2400" i="1" dirty="0"/>
          </a:p>
          <a:p>
            <a:pPr>
              <a:buFont typeface="Wingdings 2" pitchFamily="18" charset="2"/>
              <a:buNone/>
              <a:defRPr/>
            </a:pPr>
            <a:r>
              <a:rPr lang="pt-BR" sz="2400" b="1" dirty="0"/>
              <a:t>2- </a:t>
            </a:r>
            <a:r>
              <a:rPr lang="pt-BR" sz="2000" b="1" dirty="0"/>
              <a:t>Sistema Participativo de Garantia-  SPG </a:t>
            </a:r>
          </a:p>
          <a:p>
            <a:pPr lvl="1">
              <a:buFont typeface="Wingdings 2" pitchFamily="18" charset="2"/>
              <a:buNone/>
              <a:defRPr/>
            </a:pPr>
            <a:r>
              <a:rPr lang="pt-BR" b="1" i="1" u="sng" dirty="0"/>
              <a:t>ATESTADO </a:t>
            </a:r>
            <a:r>
              <a:rPr lang="pt-BR" sz="2000" b="1" i="1" dirty="0"/>
              <a:t>certificado também</a:t>
            </a:r>
            <a:endParaRPr lang="pt-BR" b="1" i="1" dirty="0"/>
          </a:p>
          <a:p>
            <a:pPr>
              <a:buFont typeface="Wingdings 2" pitchFamily="18" charset="2"/>
              <a:buNone/>
              <a:defRPr/>
            </a:pPr>
            <a:endParaRPr lang="pt-BR" sz="2400" b="1" dirty="0"/>
          </a:p>
          <a:p>
            <a:pPr>
              <a:buFont typeface="Wingdings 2" pitchFamily="18" charset="2"/>
              <a:buNone/>
              <a:defRPr/>
            </a:pPr>
            <a:r>
              <a:rPr lang="pt-BR" sz="2400" b="1" dirty="0"/>
              <a:t>3- </a:t>
            </a:r>
            <a:r>
              <a:rPr lang="pt-BR" sz="2000" b="1" dirty="0"/>
              <a:t>Organização de Controle social- OCS</a:t>
            </a:r>
          </a:p>
          <a:p>
            <a:pPr lvl="1">
              <a:buFont typeface="Wingdings 2" pitchFamily="18" charset="2"/>
              <a:buNone/>
              <a:defRPr/>
            </a:pPr>
            <a:r>
              <a:rPr lang="pt-BR" b="1" i="1" u="sng" dirty="0"/>
              <a:t>DECLARAÇÃO</a:t>
            </a:r>
          </a:p>
          <a:p>
            <a:pPr>
              <a:buFont typeface="Wingdings 2" pitchFamily="18" charset="2"/>
              <a:buNone/>
              <a:defRPr/>
            </a:pPr>
            <a:r>
              <a:rPr lang="pt-BR" sz="2000" b="1" dirty="0"/>
              <a:t> </a:t>
            </a:r>
          </a:p>
        </p:txBody>
      </p:sp>
      <p:pic>
        <p:nvPicPr>
          <p:cNvPr id="9" name="Picture 8" descr="Inmetro">
            <a:hlinkClick r:id="rId2"/>
            <a:extLst>
              <a:ext uri="{FF2B5EF4-FFF2-40B4-BE49-F238E27FC236}">
                <a16:creationId xmlns:a16="http://schemas.microsoft.com/office/drawing/2014/main" id="{3ABB3C95-10C1-4AC2-ABD0-0E0A1690B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15" y="2766562"/>
            <a:ext cx="857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DCEE7492-D676-44AB-9622-90A2A57003A8}"/>
              </a:ext>
            </a:extLst>
          </p:cNvPr>
          <p:cNvSpPr/>
          <p:nvPr/>
        </p:nvSpPr>
        <p:spPr>
          <a:xfrm>
            <a:off x="4384811" y="2766562"/>
            <a:ext cx="1085133" cy="84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372C2D-230C-486E-996C-9481ADBD3F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04" t="14029" r="14029" b="14543"/>
          <a:stretch/>
        </p:blipFill>
        <p:spPr>
          <a:xfrm>
            <a:off x="5469944" y="2554307"/>
            <a:ext cx="3495676" cy="33940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8D28F41D-80F9-4390-BC98-3F306616216F}"/>
              </a:ext>
            </a:extLst>
          </p:cNvPr>
          <p:cNvSpPr/>
          <p:nvPr/>
        </p:nvSpPr>
        <p:spPr>
          <a:xfrm>
            <a:off x="6927423" y="3515174"/>
            <a:ext cx="925512" cy="619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 w="3810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72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08" y="3299160"/>
            <a:ext cx="4459086" cy="2231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CaixaDeTexto 7"/>
          <p:cNvSpPr txBox="1"/>
          <p:nvPr/>
        </p:nvSpPr>
        <p:spPr>
          <a:xfrm>
            <a:off x="6427304" y="4903305"/>
            <a:ext cx="237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8823F3-9D92-483A-8205-ECE89B747D2A}"/>
              </a:ext>
            </a:extLst>
          </p:cNvPr>
          <p:cNvSpPr txBox="1"/>
          <p:nvPr/>
        </p:nvSpPr>
        <p:spPr>
          <a:xfrm>
            <a:off x="740229" y="1717353"/>
            <a:ext cx="4664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PRODUÇÃO ORGÂNICA </a:t>
            </a:r>
          </a:p>
          <a:p>
            <a:r>
              <a:rPr lang="pt-BR" sz="3600" b="1" dirty="0"/>
              <a:t>&amp; AGROECOLOGIA</a:t>
            </a:r>
          </a:p>
        </p:txBody>
      </p:sp>
    </p:spTree>
    <p:extLst>
      <p:ext uri="{BB962C8B-B14F-4D97-AF65-F5344CB8AC3E}">
        <p14:creationId xmlns:p14="http://schemas.microsoft.com/office/powerpoint/2010/main" val="1139206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134"/>
            <a:ext cx="8183561" cy="859028"/>
          </a:xfrm>
        </p:spPr>
        <p:txBody>
          <a:bodyPr/>
          <a:lstStyle/>
          <a:p>
            <a:r>
              <a:rPr lang="pt-BR" sz="2400" dirty="0"/>
              <a:t>1- ORGANISMOS DE AVALIAÇAO DA CONFORMIDADE  - OAC ORGÂNICA POR CERTIFICAÇÃO </a:t>
            </a:r>
            <a:br>
              <a:rPr lang="pt-BR" sz="2400" dirty="0"/>
            </a:br>
            <a:r>
              <a:rPr lang="pt-BR" sz="2400" dirty="0"/>
              <a:t>(CERTIFICAÇÃO POR AUDITORIA)</a:t>
            </a:r>
            <a:endParaRPr lang="en-US" sz="2400" dirty="0"/>
          </a:p>
        </p:txBody>
      </p:sp>
      <p:pic>
        <p:nvPicPr>
          <p:cNvPr id="4" name="Picture 2" descr="http://planetaorganico.com.br/site/wp-content/uploads/2009/08/ecocert.jpg">
            <a:hlinkClick r:id="rId2"/>
            <a:extLst>
              <a:ext uri="{FF2B5EF4-FFF2-40B4-BE49-F238E27FC236}">
                <a16:creationId xmlns:a16="http://schemas.microsoft.com/office/drawing/2014/main" id="{98B8EE97-1946-4CB9-B20A-C0D56F4D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5" y="1844675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planetaorganico.com.br/site/wp-content/uploads/2009/08/imologo2.jpg">
            <a:hlinkClick r:id="rId4"/>
            <a:extLst>
              <a:ext uri="{FF2B5EF4-FFF2-40B4-BE49-F238E27FC236}">
                <a16:creationId xmlns:a16="http://schemas.microsoft.com/office/drawing/2014/main" id="{52FD969F-2C24-4939-88D0-629236E4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5214938"/>
            <a:ext cx="1797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planetaorganico.com.br/site/wp-content/uploads/2009/08/intlogo135.jpg">
            <a:hlinkClick r:id="rId6"/>
            <a:extLst>
              <a:ext uri="{FF2B5EF4-FFF2-40B4-BE49-F238E27FC236}">
                <a16:creationId xmlns:a16="http://schemas.microsoft.com/office/drawing/2014/main" id="{DD73CBDE-C1C3-4D5D-BE9D-4F688EB2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2286000"/>
            <a:ext cx="2174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planetaorganico.com.br/site/wp-content/uploads/2009/08/logotecpar50.jpg">
            <a:hlinkClick r:id="rId8"/>
            <a:extLst>
              <a:ext uri="{FF2B5EF4-FFF2-40B4-BE49-F238E27FC236}">
                <a16:creationId xmlns:a16="http://schemas.microsoft.com/office/drawing/2014/main" id="{9963D309-0725-4954-ACF5-D944467FB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786188"/>
            <a:ext cx="20732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CB798CC1-9792-4300-9588-F3914FD5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44675"/>
            <a:ext cx="3668713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a_Pequeno">
            <a:extLst>
              <a:ext uri="{FF2B5EF4-FFF2-40B4-BE49-F238E27FC236}">
                <a16:creationId xmlns:a16="http://schemas.microsoft.com/office/drawing/2014/main" id="{12119E0B-BC3D-4C3F-B000-A814AA21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013325"/>
            <a:ext cx="1447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http://www.ibd.com.br/pt/media/img/selo2.jpg">
            <a:extLst>
              <a:ext uri="{FF2B5EF4-FFF2-40B4-BE49-F238E27FC236}">
                <a16:creationId xmlns:a16="http://schemas.microsoft.com/office/drawing/2014/main" id="{8261C5D4-EA05-4265-8D7E-CB66EB786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2" y="3421912"/>
            <a:ext cx="1152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11">
            <a:extLst>
              <a:ext uri="{FF2B5EF4-FFF2-40B4-BE49-F238E27FC236}">
                <a16:creationId xmlns:a16="http://schemas.microsoft.com/office/drawing/2014/main" id="{C650D29B-4ABC-4038-B151-AA408BEDACDC}"/>
              </a:ext>
            </a:extLst>
          </p:cNvPr>
          <p:cNvSpPr/>
          <p:nvPr/>
        </p:nvSpPr>
        <p:spPr>
          <a:xfrm>
            <a:off x="4856164" y="4271583"/>
            <a:ext cx="1296923" cy="9433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CD5887F8-0F4C-4E26-9D50-45264A91CEAF}"/>
              </a:ext>
            </a:extLst>
          </p:cNvPr>
          <p:cNvSpPr/>
          <p:nvPr/>
        </p:nvSpPr>
        <p:spPr>
          <a:xfrm>
            <a:off x="7251045" y="3927945"/>
            <a:ext cx="903732" cy="10652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8ECDBF27-3987-41D8-AC20-52DEBD020031}"/>
              </a:ext>
            </a:extLst>
          </p:cNvPr>
          <p:cNvSpPr/>
          <p:nvPr/>
        </p:nvSpPr>
        <p:spPr>
          <a:xfrm>
            <a:off x="5504625" y="5828829"/>
            <a:ext cx="1470523" cy="4704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C64BFBA-A4C7-431E-B8CE-1D891BE16981}"/>
              </a:ext>
            </a:extLst>
          </p:cNvPr>
          <p:cNvSpPr/>
          <p:nvPr/>
        </p:nvSpPr>
        <p:spPr>
          <a:xfrm>
            <a:off x="4434630" y="5700915"/>
            <a:ext cx="843068" cy="58362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57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36629" y="562283"/>
            <a:ext cx="8183561" cy="859028"/>
          </a:xfrm>
        </p:spPr>
        <p:txBody>
          <a:bodyPr/>
          <a:lstStyle/>
          <a:p>
            <a:r>
              <a:rPr lang="pt-BR" sz="2400" dirty="0"/>
              <a:t>2- ORGANISMOS PARTICIPATIVOS DE AVALIAÇÃO DA CONFORMIDADE ORGÂNICA - SPG</a:t>
            </a:r>
            <a:br>
              <a:rPr lang="pt-BR" sz="2400" dirty="0"/>
            </a:br>
            <a:r>
              <a:rPr lang="pt-BR" sz="2400" dirty="0"/>
              <a:t> (SISTEMA PARTICIPATIVO)</a:t>
            </a:r>
            <a:endParaRPr lang="en-US" sz="2400" dirty="0"/>
          </a:p>
        </p:txBody>
      </p:sp>
      <p:pic>
        <p:nvPicPr>
          <p:cNvPr id="17" name="Picture 12" descr="http://planetaorganico.com.br/site/wp-content/uploads/2009/08/abiobig62.gif">
            <a:hlinkClick r:id="rId2"/>
            <a:extLst>
              <a:ext uri="{FF2B5EF4-FFF2-40B4-BE49-F238E27FC236}">
                <a16:creationId xmlns:a16="http://schemas.microsoft.com/office/drawing/2014/main" id="{1A93AC0E-6F87-4250-BCEA-58438851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7" y="1510937"/>
            <a:ext cx="14097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http://planetaorganico.com.br/site/wp-content/uploads/2009/08/logoecovida621.jpg">
            <a:extLst>
              <a:ext uri="{FF2B5EF4-FFF2-40B4-BE49-F238E27FC236}">
                <a16:creationId xmlns:a16="http://schemas.microsoft.com/office/drawing/2014/main" id="{2B8F9EC6-0CDA-4255-8762-83D0B23D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110" y="2237486"/>
            <a:ext cx="23860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www.biodinamica.org.br/fotos/logo_abd190.jpg">
            <a:extLst>
              <a:ext uri="{FF2B5EF4-FFF2-40B4-BE49-F238E27FC236}">
                <a16:creationId xmlns:a16="http://schemas.microsoft.com/office/drawing/2014/main" id="{4620D6C8-11B3-4B99-8BF1-B0C854C4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87" y="1568718"/>
            <a:ext cx="18097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7">
            <a:extLst>
              <a:ext uri="{FF2B5EF4-FFF2-40B4-BE49-F238E27FC236}">
                <a16:creationId xmlns:a16="http://schemas.microsoft.com/office/drawing/2014/main" id="{9FB83697-2019-4C87-8ADB-6C8B05D2ECC6}"/>
              </a:ext>
            </a:extLst>
          </p:cNvPr>
          <p:cNvSpPr/>
          <p:nvPr/>
        </p:nvSpPr>
        <p:spPr>
          <a:xfrm>
            <a:off x="2030652" y="1641550"/>
            <a:ext cx="1001268" cy="11079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75A73F80-B484-4165-9916-B37F7D269697}"/>
              </a:ext>
            </a:extLst>
          </p:cNvPr>
          <p:cNvSpPr/>
          <p:nvPr/>
        </p:nvSpPr>
        <p:spPr>
          <a:xfrm>
            <a:off x="227508" y="3991744"/>
            <a:ext cx="1708403" cy="1203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367BE6EC-826F-4443-BD61-16496F79CB44}"/>
              </a:ext>
            </a:extLst>
          </p:cNvPr>
          <p:cNvSpPr/>
          <p:nvPr/>
        </p:nvSpPr>
        <p:spPr>
          <a:xfrm>
            <a:off x="354613" y="2969102"/>
            <a:ext cx="908303" cy="908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11A9713B-5F38-4926-9744-20C1837A905D}"/>
              </a:ext>
            </a:extLst>
          </p:cNvPr>
          <p:cNvSpPr/>
          <p:nvPr/>
        </p:nvSpPr>
        <p:spPr>
          <a:xfrm>
            <a:off x="2271002" y="4270377"/>
            <a:ext cx="954024" cy="10805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F8839704-23A0-4831-9D40-E9E0A5E4B6D7}"/>
              </a:ext>
            </a:extLst>
          </p:cNvPr>
          <p:cNvSpPr/>
          <p:nvPr/>
        </p:nvSpPr>
        <p:spPr>
          <a:xfrm>
            <a:off x="7865318" y="3138625"/>
            <a:ext cx="954024" cy="952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5A4ECA0B-AAD4-4435-BDEA-EEEBCF2F00BC}"/>
              </a:ext>
            </a:extLst>
          </p:cNvPr>
          <p:cNvSpPr/>
          <p:nvPr/>
        </p:nvSpPr>
        <p:spPr>
          <a:xfrm>
            <a:off x="6750939" y="3145601"/>
            <a:ext cx="790955" cy="9296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3C0CA359-E80C-486C-BAE4-E64050793475}"/>
              </a:ext>
            </a:extLst>
          </p:cNvPr>
          <p:cNvSpPr/>
          <p:nvPr/>
        </p:nvSpPr>
        <p:spPr>
          <a:xfrm>
            <a:off x="370503" y="5192258"/>
            <a:ext cx="1184148" cy="11811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7131BF1A-CC3B-4A25-A133-5A1FB361FD86}"/>
              </a:ext>
            </a:extLst>
          </p:cNvPr>
          <p:cNvSpPr/>
          <p:nvPr/>
        </p:nvSpPr>
        <p:spPr>
          <a:xfrm>
            <a:off x="4316924" y="5403512"/>
            <a:ext cx="1078992" cy="1042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38DF5367-F81B-4E9C-8CB7-BB2A176B1FA7}"/>
              </a:ext>
            </a:extLst>
          </p:cNvPr>
          <p:cNvSpPr/>
          <p:nvPr/>
        </p:nvSpPr>
        <p:spPr>
          <a:xfrm>
            <a:off x="1860682" y="5369412"/>
            <a:ext cx="2057400" cy="10027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7">
            <a:extLst>
              <a:ext uri="{FF2B5EF4-FFF2-40B4-BE49-F238E27FC236}">
                <a16:creationId xmlns:a16="http://schemas.microsoft.com/office/drawing/2014/main" id="{F2A0C2AE-1FE3-4B2A-A109-FB43F7A126E9}"/>
              </a:ext>
            </a:extLst>
          </p:cNvPr>
          <p:cNvSpPr/>
          <p:nvPr/>
        </p:nvSpPr>
        <p:spPr>
          <a:xfrm>
            <a:off x="6670166" y="4163273"/>
            <a:ext cx="952500" cy="9524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36C548D1-D186-4ACD-B4A7-14FEBCB31118}"/>
              </a:ext>
            </a:extLst>
          </p:cNvPr>
          <p:cNvSpPr/>
          <p:nvPr/>
        </p:nvSpPr>
        <p:spPr>
          <a:xfrm>
            <a:off x="3644233" y="2813433"/>
            <a:ext cx="917448" cy="14569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23C3BD57-C595-4817-BB63-0FEA3E491851}"/>
              </a:ext>
            </a:extLst>
          </p:cNvPr>
          <p:cNvSpPr/>
          <p:nvPr/>
        </p:nvSpPr>
        <p:spPr>
          <a:xfrm>
            <a:off x="3670483" y="4462846"/>
            <a:ext cx="1572768" cy="6644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AB0C1F8B-A604-44CC-A79E-06C8F3DBD636}"/>
              </a:ext>
            </a:extLst>
          </p:cNvPr>
          <p:cNvSpPr/>
          <p:nvPr/>
        </p:nvSpPr>
        <p:spPr>
          <a:xfrm>
            <a:off x="3225026" y="1735068"/>
            <a:ext cx="1072896" cy="9174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16F6D41-E37A-4B07-8E3C-21D12E87AF76}"/>
              </a:ext>
            </a:extLst>
          </p:cNvPr>
          <p:cNvSpPr/>
          <p:nvPr/>
        </p:nvSpPr>
        <p:spPr>
          <a:xfrm>
            <a:off x="4702303" y="3095568"/>
            <a:ext cx="1892807" cy="11018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FD904F29-638F-4C9D-BABE-F219D9BF4104}"/>
              </a:ext>
            </a:extLst>
          </p:cNvPr>
          <p:cNvSpPr/>
          <p:nvPr/>
        </p:nvSpPr>
        <p:spPr>
          <a:xfrm>
            <a:off x="1722799" y="2925709"/>
            <a:ext cx="1575641" cy="11654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665CD7E0-D904-4193-9FBD-C4435A3C34A9}"/>
              </a:ext>
            </a:extLst>
          </p:cNvPr>
          <p:cNvSpPr/>
          <p:nvPr/>
        </p:nvSpPr>
        <p:spPr>
          <a:xfrm>
            <a:off x="5718769" y="5084423"/>
            <a:ext cx="1467611" cy="15727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Picture 19">
            <a:extLst>
              <a:ext uri="{FF2B5EF4-FFF2-40B4-BE49-F238E27FC236}">
                <a16:creationId xmlns:a16="http://schemas.microsoft.com/office/drawing/2014/main" id="{5BACB302-74C8-4EF3-8253-0DD59575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32" y="971181"/>
            <a:ext cx="244933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77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ítulo 1">
            <a:extLst>
              <a:ext uri="{FF2B5EF4-FFF2-40B4-BE49-F238E27FC236}">
                <a16:creationId xmlns:a16="http://schemas.microsoft.com/office/drawing/2014/main" id="{A35AA83D-A1CB-4AED-8516-273693C244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0825" y="333375"/>
            <a:ext cx="8642350" cy="100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2800" b="1"/>
              <a:t>3- ORGANIZAÇÃO DE CONTROLE SOCIAL – OCS</a:t>
            </a: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9896879-AD77-4B9E-8CAC-A34DDC5C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r="8102"/>
          <a:stretch>
            <a:fillRect/>
          </a:stretch>
        </p:blipFill>
        <p:spPr bwMode="auto">
          <a:xfrm>
            <a:off x="5567363" y="1628775"/>
            <a:ext cx="3576637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624D88D1-84F6-4618-A375-731D7A642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52513"/>
            <a:ext cx="5616575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latin typeface="+mj-lt"/>
              </a:rPr>
              <a:t>- 82 credenciadas no MAPA com 804 produtores (2017)</a:t>
            </a:r>
          </a:p>
          <a:p>
            <a:pPr>
              <a:defRPr/>
            </a:pPr>
            <a:endParaRPr lang="pt-BR" sz="2400" dirty="0">
              <a:latin typeface="+mj-lt"/>
            </a:endParaRPr>
          </a:p>
          <a:p>
            <a:pPr>
              <a:defRPr/>
            </a:pPr>
            <a:r>
              <a:rPr lang="pt-BR" sz="2400" dirty="0">
                <a:latin typeface="+mj-lt"/>
              </a:rPr>
              <a:t>A </a:t>
            </a:r>
            <a:r>
              <a:rPr lang="pt-BR" sz="2400" b="1" u="sng" dirty="0">
                <a:latin typeface="+mj-lt"/>
              </a:rPr>
              <a:t>Organização de Controle Social </a:t>
            </a:r>
            <a:r>
              <a:rPr lang="pt-BR" sz="2400" dirty="0">
                <a:latin typeface="+mj-lt"/>
              </a:rPr>
              <a:t>pode ser formada por um grupo, associação, cooperativa  ou consórcio, com ou sem personalidade jurídica, de agricultores familiares. </a:t>
            </a:r>
          </a:p>
          <a:p>
            <a:pPr>
              <a:defRPr/>
            </a:pPr>
            <a:endParaRPr lang="pt-BR" sz="2000" dirty="0">
              <a:latin typeface="+mj-lt"/>
            </a:endParaRPr>
          </a:p>
          <a:p>
            <a:pPr>
              <a:defRPr/>
            </a:pPr>
            <a:r>
              <a:rPr lang="pt-BR" sz="2400" dirty="0">
                <a:latin typeface="+mj-lt"/>
              </a:rPr>
              <a:t>Mas, para que a </a:t>
            </a:r>
            <a:r>
              <a:rPr lang="pt-BR" sz="2400" b="1" u="sng" dirty="0">
                <a:latin typeface="+mj-lt"/>
              </a:rPr>
              <a:t>Organização</a:t>
            </a:r>
            <a:r>
              <a:rPr lang="pt-BR" sz="2400" dirty="0">
                <a:latin typeface="+mj-lt"/>
              </a:rPr>
              <a:t> seja reconhecida pela sociedade e ganhe credibilidade, é preciso que entre os participantes exista uma relação de </a:t>
            </a:r>
            <a:r>
              <a:rPr lang="pt-BR" sz="2400" b="1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organização, comprometimento e confiança</a:t>
            </a:r>
            <a:r>
              <a:rPr lang="pt-BR" sz="2400" b="1" dirty="0">
                <a:latin typeface="+mj-lt"/>
              </a:rPr>
              <a:t>.</a:t>
            </a:r>
            <a:endParaRPr lang="pt-BR" b="1" dirty="0">
              <a:latin typeface="+mj-lt"/>
            </a:endParaRPr>
          </a:p>
          <a:p>
            <a:pPr>
              <a:defRPr/>
            </a:pP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4766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ítulo 1">
            <a:extLst>
              <a:ext uri="{FF2B5EF4-FFF2-40B4-BE49-F238E27FC236}">
                <a16:creationId xmlns:a16="http://schemas.microsoft.com/office/drawing/2014/main" id="{FB0F895A-0DDE-43EC-9391-0B4EBD73B0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305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DA6215C5-B648-4DD5-9666-022718C0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865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6094A-CE4F-49A9-9C7A-92AC5F8D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Qualidade Orgânica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9EBD79-190B-4CBF-B140-2ECA0DC5E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977" y="1586516"/>
            <a:ext cx="8183561" cy="3445541"/>
          </a:xfrm>
        </p:spPr>
        <p:txBody>
          <a:bodyPr/>
          <a:lstStyle/>
          <a:p>
            <a:pPr>
              <a:defRPr/>
            </a:pPr>
            <a:r>
              <a:rPr lang="pt-BR" sz="1800" dirty="0"/>
              <a:t>Os produtos orgânicos não-certificados </a:t>
            </a:r>
            <a:r>
              <a:rPr lang="pt-BR" sz="1800" b="1" dirty="0"/>
              <a:t>NÃO</a:t>
            </a:r>
            <a:r>
              <a:rPr lang="pt-BR" sz="1800" dirty="0"/>
              <a:t> podem fazer uso do Selo do Sistema Brasileiro de Avaliação da Conformidade Orgânica. </a:t>
            </a:r>
          </a:p>
          <a:p>
            <a:pPr>
              <a:defRPr/>
            </a:pPr>
            <a:endParaRPr lang="pt-BR" sz="1800" dirty="0"/>
          </a:p>
          <a:p>
            <a:pPr>
              <a:defRPr/>
            </a:pPr>
            <a:endParaRPr lang="pt-BR" sz="1800" dirty="0"/>
          </a:p>
          <a:p>
            <a:pPr>
              <a:defRPr/>
            </a:pPr>
            <a:endParaRPr lang="pt-BR" sz="1800" dirty="0"/>
          </a:p>
          <a:p>
            <a:pPr>
              <a:defRPr/>
            </a:pPr>
            <a:endParaRPr lang="pt-BR" sz="1800" dirty="0"/>
          </a:p>
          <a:p>
            <a:pPr>
              <a:defRPr/>
            </a:pPr>
            <a:endParaRPr lang="pt-BR" sz="1800" dirty="0"/>
          </a:p>
          <a:p>
            <a:pPr>
              <a:defRPr/>
            </a:pPr>
            <a:r>
              <a:rPr lang="pt-BR" sz="1800" dirty="0"/>
              <a:t>Mas a legislação permite que o agricultor coloque no rótulo do produto, quando existir, ou no ponto-de-venda a expressão: </a:t>
            </a:r>
            <a:endParaRPr lang="pt-BR" sz="2000" dirty="0"/>
          </a:p>
          <a:p>
            <a:pPr>
              <a:defRPr/>
            </a:pPr>
            <a:endParaRPr lang="pt-BR" sz="1000" dirty="0"/>
          </a:p>
          <a:p>
            <a:pPr algn="ctr">
              <a:lnSpc>
                <a:spcPct val="150000"/>
              </a:lnSpc>
              <a:defRPr/>
            </a:pPr>
            <a:r>
              <a:rPr lang="pt-BR" sz="1800" b="1" dirty="0">
                <a:solidFill>
                  <a:srgbClr val="FF0000"/>
                </a:solidFill>
              </a:rPr>
              <a:t>PRODUTO ORGÂNICO PARA VENDA DIRETA POR  AGRICULTORES FAMILIARES ORGANIZADOS, NÃO SUJEITO À CERTIFICAÇÃO, DE ACORDO COM A LEI Nº 10.831, DE 23 DE SETEMBRO DE 2003.</a:t>
            </a:r>
          </a:p>
          <a:p>
            <a:pPr marL="0" indent="0">
              <a:buNone/>
            </a:pPr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</p:txBody>
      </p:sp>
      <p:pic>
        <p:nvPicPr>
          <p:cNvPr id="5" name="Picture 6" descr="http://www.agricultura.gov.br/pls/portal/docs/1/3416104.GIF">
            <a:extLst>
              <a:ext uri="{FF2B5EF4-FFF2-40B4-BE49-F238E27FC236}">
                <a16:creationId xmlns:a16="http://schemas.microsoft.com/office/drawing/2014/main" id="{BEB4ECF8-5170-4AAB-BDE2-4D0C11BE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22" y="2653057"/>
            <a:ext cx="403225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47135E6-D20A-4578-BBD5-2D06A5DB6678}"/>
              </a:ext>
            </a:extLst>
          </p:cNvPr>
          <p:cNvSpPr/>
          <p:nvPr/>
        </p:nvSpPr>
        <p:spPr>
          <a:xfrm>
            <a:off x="2398160" y="2679713"/>
            <a:ext cx="3960812" cy="1152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43BEC6A-57C7-43B8-A06F-8AD79AA19868}"/>
              </a:ext>
            </a:extLst>
          </p:cNvPr>
          <p:cNvCxnSpPr/>
          <p:nvPr/>
        </p:nvCxnSpPr>
        <p:spPr>
          <a:xfrm flipH="1">
            <a:off x="2326722" y="2679713"/>
            <a:ext cx="4032250" cy="1152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743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 t="4047" r="3644" b="8803"/>
          <a:stretch/>
        </p:blipFill>
        <p:spPr bwMode="auto">
          <a:xfrm>
            <a:off x="0" y="-24408"/>
            <a:ext cx="9144000" cy="688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212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gondolaorgsor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4069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735" r="9679" b="13143"/>
          <a:stretch/>
        </p:blipFill>
        <p:spPr bwMode="auto">
          <a:xfrm>
            <a:off x="-1" y="-20960"/>
            <a:ext cx="9144001" cy="68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632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B465272C-7DA7-5F4A-9B36-E351E9D36F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A7D33B-A05D-714A-88B0-2A8F974E4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1" name="Picture 1" descr="/var/folders/65/8hsjrr9d5859wdl1bkdlpr2r0000gn/T/com.microsoft.Powerpoint/WebArchiveCopyPasteTempFiles/p26586">
            <a:extLst>
              <a:ext uri="{FF2B5EF4-FFF2-40B4-BE49-F238E27FC236}">
                <a16:creationId xmlns:a16="http://schemas.microsoft.com/office/drawing/2014/main" id="{794D4EC3-9F1B-0A4A-8966-71ECAD98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20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screen"/>
          <a:srcRect l="5344" r="534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ço Reservado para Texto 5"/>
          <p:cNvSpPr>
            <a:spLocks noGrp="1"/>
          </p:cNvSpPr>
          <p:nvPr>
            <p:ph type="subTitle" idx="1"/>
          </p:nvPr>
        </p:nvSpPr>
        <p:spPr>
          <a:xfrm>
            <a:off x="6358761" y="3061085"/>
            <a:ext cx="2418589" cy="316926"/>
          </a:xfrm>
        </p:spPr>
        <p:txBody>
          <a:bodyPr/>
          <a:lstStyle/>
          <a:p>
            <a:pPr marL="0" indent="0">
              <a:buNone/>
            </a:pPr>
            <a:r>
              <a:rPr lang="pt-BR" sz="1600" dirty="0"/>
              <a:t>VENDA AMADORA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4294967295"/>
          </p:nvPr>
        </p:nvSpPr>
        <p:spPr>
          <a:xfrm>
            <a:off x="6295641" y="593739"/>
            <a:ext cx="2183424" cy="945694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/>
              <a:t>VENDA EMPREENDEDORA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95641" y="3495553"/>
            <a:ext cx="2481709" cy="197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941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19280"/>
            <a:ext cx="8983987" cy="758107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POUCO DE HISTÓRIA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3862" y="1377387"/>
            <a:ext cx="4324195" cy="4988689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sz="2600" dirty="0"/>
              <a:t>Agricultura Orgânica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Sir Albert Howard</a:t>
            </a:r>
            <a:r>
              <a:rPr lang="pt-BR" sz="1800" dirty="0"/>
              <a:t>, Índia 1920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/>
              <a:t>Agricultura Biodinâmica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Rudolf Steiner</a:t>
            </a:r>
            <a:r>
              <a:rPr lang="pt-BR" sz="1800" dirty="0"/>
              <a:t>, Alemanha 1924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/>
              <a:t>Agricultura Natural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 err="1"/>
              <a:t>Mokiti</a:t>
            </a:r>
            <a:r>
              <a:rPr lang="pt-BR" sz="1800" i="1" dirty="0"/>
              <a:t> </a:t>
            </a:r>
            <a:r>
              <a:rPr lang="pt-BR" sz="1800" i="1" dirty="0" err="1"/>
              <a:t>Okada</a:t>
            </a:r>
            <a:r>
              <a:rPr lang="pt-BR" sz="1800" dirty="0"/>
              <a:t>, Japão, 1920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/>
              <a:t>Agricultura Regenerativa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 err="1"/>
              <a:t>J.I.Rodale</a:t>
            </a:r>
            <a:r>
              <a:rPr lang="pt-BR" sz="1800" dirty="0"/>
              <a:t>, EUA 1947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91919" y="509354"/>
            <a:ext cx="4450500" cy="4519879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pt-BR" sz="2400" dirty="0">
                <a:solidFill>
                  <a:schemeClr val="bg1"/>
                </a:solidFill>
              </a:rPr>
              <a:t>Agricultura Biológica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pt-BR" sz="1600" i="1" dirty="0">
                <a:solidFill>
                  <a:schemeClr val="bg1"/>
                </a:solidFill>
              </a:rPr>
              <a:t>Hans Muller &amp; Hans Rush</a:t>
            </a:r>
            <a:r>
              <a:rPr lang="pt-BR" sz="1600" dirty="0">
                <a:solidFill>
                  <a:schemeClr val="bg1"/>
                </a:solidFill>
              </a:rPr>
              <a:t>, </a:t>
            </a:r>
            <a:r>
              <a:rPr lang="pt-BR" sz="1600" dirty="0" err="1">
                <a:solidFill>
                  <a:schemeClr val="bg1"/>
                </a:solidFill>
              </a:rPr>
              <a:t>Suiça</a:t>
            </a:r>
            <a:r>
              <a:rPr lang="pt-BR" sz="1600" dirty="0">
                <a:solidFill>
                  <a:schemeClr val="bg1"/>
                </a:solidFill>
              </a:rPr>
              <a:t> 1940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pt-BR" sz="1600" i="1" dirty="0">
                <a:solidFill>
                  <a:schemeClr val="bg1"/>
                </a:solidFill>
              </a:rPr>
              <a:t>Francis </a:t>
            </a:r>
            <a:r>
              <a:rPr lang="pt-BR" sz="1600" i="1" dirty="0" err="1">
                <a:solidFill>
                  <a:schemeClr val="bg1"/>
                </a:solidFill>
              </a:rPr>
              <a:t>Chaboussou</a:t>
            </a:r>
            <a:r>
              <a:rPr lang="pt-BR" sz="1600" dirty="0">
                <a:solidFill>
                  <a:schemeClr val="bg1"/>
                </a:solidFill>
              </a:rPr>
              <a:t>, França 1960</a:t>
            </a:r>
            <a:endParaRPr lang="pt-BR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dirty="0">
                <a:solidFill>
                  <a:schemeClr val="bg1"/>
                </a:solidFill>
              </a:rPr>
              <a:t>Agricultura Ecológica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>
                <a:solidFill>
                  <a:schemeClr val="bg1"/>
                </a:solidFill>
              </a:rPr>
              <a:t>William Albrecht</a:t>
            </a:r>
            <a:r>
              <a:rPr lang="pt-BR" sz="1800" dirty="0">
                <a:solidFill>
                  <a:schemeClr val="bg1"/>
                </a:solidFill>
              </a:rPr>
              <a:t>, EUA, 1983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>
                <a:solidFill>
                  <a:schemeClr val="bg1"/>
                </a:solidFill>
              </a:rPr>
              <a:t>Stuart Hill, Canadá</a:t>
            </a:r>
            <a:r>
              <a:rPr lang="pt-BR" sz="1800" dirty="0">
                <a:solidFill>
                  <a:schemeClr val="bg1"/>
                </a:solidFill>
              </a:rPr>
              <a:t>, 1977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>
                <a:solidFill>
                  <a:schemeClr val="bg1"/>
                </a:solidFill>
              </a:rPr>
              <a:t>Fritz Schumacher</a:t>
            </a:r>
            <a:r>
              <a:rPr lang="pt-BR" sz="1800" dirty="0">
                <a:solidFill>
                  <a:schemeClr val="bg1"/>
                </a:solidFill>
              </a:rPr>
              <a:t>, Inglaterra, 1974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>
                <a:solidFill>
                  <a:schemeClr val="bg1"/>
                </a:solidFill>
              </a:rPr>
              <a:t>Rachel Carson</a:t>
            </a:r>
            <a:r>
              <a:rPr lang="pt-BR" sz="1800" dirty="0">
                <a:solidFill>
                  <a:schemeClr val="bg1"/>
                </a:solidFill>
              </a:rPr>
              <a:t>, EUA, 1962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dirty="0">
                <a:solidFill>
                  <a:schemeClr val="bg1"/>
                </a:solidFill>
              </a:rPr>
              <a:t>Agricultura Convencional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 err="1">
                <a:solidFill>
                  <a:schemeClr val="bg1"/>
                </a:solidFill>
              </a:rPr>
              <a:t>Normam</a:t>
            </a:r>
            <a:r>
              <a:rPr lang="pt-BR" sz="1800" i="1" dirty="0">
                <a:solidFill>
                  <a:schemeClr val="bg1"/>
                </a:solidFill>
              </a:rPr>
              <a:t> </a:t>
            </a:r>
            <a:r>
              <a:rPr lang="pt-BR" sz="1800" i="1" dirty="0" err="1">
                <a:solidFill>
                  <a:schemeClr val="bg1"/>
                </a:solidFill>
              </a:rPr>
              <a:t>Bourlaug</a:t>
            </a:r>
            <a:r>
              <a:rPr lang="pt-BR" sz="1800" i="1" dirty="0">
                <a:solidFill>
                  <a:schemeClr val="bg1"/>
                </a:solidFill>
              </a:rPr>
              <a:t>, 1970</a:t>
            </a:r>
            <a:endParaRPr lang="pt-BR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dirty="0">
                <a:solidFill>
                  <a:schemeClr val="bg1"/>
                </a:solidFill>
              </a:rPr>
              <a:t>Agroecologia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>
                <a:solidFill>
                  <a:schemeClr val="bg1"/>
                </a:solidFill>
              </a:rPr>
              <a:t>Miguel </a:t>
            </a:r>
            <a:r>
              <a:rPr lang="pt-BR" sz="1800" i="1" dirty="0" err="1">
                <a:solidFill>
                  <a:schemeClr val="bg1"/>
                </a:solidFill>
              </a:rPr>
              <a:t>Altieri</a:t>
            </a:r>
            <a:r>
              <a:rPr lang="pt-BR" sz="1800" i="1" dirty="0">
                <a:solidFill>
                  <a:schemeClr val="bg1"/>
                </a:solidFill>
              </a:rPr>
              <a:t> ,1980</a:t>
            </a:r>
            <a:br>
              <a:rPr lang="pt-BR" sz="1800" dirty="0">
                <a:solidFill>
                  <a:schemeClr val="bg1"/>
                </a:solidFill>
              </a:rPr>
            </a:b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87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8">
            <a:extLst>
              <a:ext uri="{FF2B5EF4-FFF2-40B4-BE49-F238E27FC236}">
                <a16:creationId xmlns:a16="http://schemas.microsoft.com/office/drawing/2014/main" id="{61A712C3-E94F-7C44-BA8C-8EAD6B621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 b="10145"/>
          <a:stretch/>
        </p:blipFill>
        <p:spPr>
          <a:xfrm>
            <a:off x="149908" y="991078"/>
            <a:ext cx="874465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25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3239DD9-807B-B041-AD6E-25C26E6426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“Dubai  janta  nas  alturas”</a:t>
            </a:r>
          </a:p>
        </p:txBody>
      </p:sp>
      <p:sp>
        <p:nvSpPr>
          <p:cNvPr id="48132" name="Retângulo 5"/>
          <p:cNvSpPr>
            <a:spLocks noChangeArrowheads="1"/>
          </p:cNvSpPr>
          <p:nvPr/>
        </p:nvSpPr>
        <p:spPr bwMode="auto">
          <a:xfrm>
            <a:off x="6358761" y="1249784"/>
            <a:ext cx="2418589" cy="41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dirty="0">
                <a:solidFill>
                  <a:schemeClr val="bg1"/>
                </a:solidFill>
              </a:rPr>
              <a:t>‘’Foi inaugurado ontem o restaurante </a:t>
            </a:r>
            <a:r>
              <a:rPr lang="pt-BR" sz="1400" dirty="0" err="1">
                <a:solidFill>
                  <a:schemeClr val="bg1"/>
                </a:solidFill>
              </a:rPr>
              <a:t>Atmosphere</a:t>
            </a:r>
            <a:r>
              <a:rPr lang="pt-BR" sz="1400" dirty="0">
                <a:solidFill>
                  <a:schemeClr val="bg1"/>
                </a:solidFill>
              </a:rPr>
              <a:t>, que fica no 122º  andar da torre Burj </a:t>
            </a:r>
            <a:r>
              <a:rPr lang="pt-BR" sz="1400" dirty="0" err="1">
                <a:solidFill>
                  <a:schemeClr val="bg1"/>
                </a:solidFill>
              </a:rPr>
              <a:t>Khalifa</a:t>
            </a:r>
            <a:r>
              <a:rPr lang="pt-BR" sz="1400" dirty="0">
                <a:solidFill>
                  <a:schemeClr val="bg1"/>
                </a:solidFill>
              </a:rPr>
              <a:t>, em Dubai. A 422 metros do chão, o novo estabelecimento passou a ser o mais alto do mundo. O restaurante de cozinha internacional, que também </a:t>
            </a:r>
            <a:r>
              <a:rPr lang="pt-BR" u="sng" dirty="0">
                <a:solidFill>
                  <a:schemeClr val="bg1"/>
                </a:solidFill>
              </a:rPr>
              <a:t>oferece pratos orgânicos</a:t>
            </a:r>
            <a:r>
              <a:rPr lang="pt-BR" sz="1400" dirty="0">
                <a:solidFill>
                  <a:schemeClr val="bg1"/>
                </a:solidFill>
              </a:rPr>
              <a:t>, pode receber até 210 clientes.”</a:t>
            </a:r>
          </a:p>
        </p:txBody>
      </p:sp>
      <p:sp>
        <p:nvSpPr>
          <p:cNvPr id="48133" name="Retângulo 7"/>
          <p:cNvSpPr>
            <a:spLocks noChangeArrowheads="1"/>
          </p:cNvSpPr>
          <p:nvPr/>
        </p:nvSpPr>
        <p:spPr bwMode="auto">
          <a:xfrm>
            <a:off x="0" y="5926672"/>
            <a:ext cx="4782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i="0" dirty="0">
                <a:solidFill>
                  <a:srgbClr val="0070C0"/>
                </a:solidFill>
              </a:rPr>
              <a:t>Burj </a:t>
            </a:r>
            <a:r>
              <a:rPr lang="pt-BR" i="0" dirty="0" err="1">
                <a:solidFill>
                  <a:srgbClr val="0070C0"/>
                </a:solidFill>
              </a:rPr>
              <a:t>Khalifa</a:t>
            </a:r>
            <a:r>
              <a:rPr lang="pt-BR" i="0" dirty="0">
                <a:solidFill>
                  <a:srgbClr val="0070C0"/>
                </a:solidFill>
              </a:rPr>
              <a:t>, prédio do mundo, </a:t>
            </a:r>
            <a:r>
              <a:rPr lang="pt-BR" dirty="0">
                <a:solidFill>
                  <a:srgbClr val="0070C0"/>
                </a:solidFill>
              </a:rPr>
              <a:t>com</a:t>
            </a:r>
            <a:r>
              <a:rPr lang="pt-BR" i="0" dirty="0">
                <a:solidFill>
                  <a:srgbClr val="0070C0"/>
                </a:solidFill>
              </a:rPr>
              <a:t> 828 metros</a:t>
            </a:r>
          </a:p>
        </p:txBody>
      </p:sp>
      <p:sp>
        <p:nvSpPr>
          <p:cNvPr id="48134" name="Retângulo 8"/>
          <p:cNvSpPr>
            <a:spLocks noChangeArrowheads="1"/>
          </p:cNvSpPr>
          <p:nvPr/>
        </p:nvSpPr>
        <p:spPr bwMode="auto">
          <a:xfrm>
            <a:off x="6358761" y="5371297"/>
            <a:ext cx="2592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0" dirty="0">
                <a:solidFill>
                  <a:schemeClr val="bg1"/>
                </a:solidFill>
              </a:rPr>
              <a:t>NOTÍCIA</a:t>
            </a:r>
          </a:p>
          <a:p>
            <a:r>
              <a:rPr lang="pt-BR" sz="1000" i="0" dirty="0">
                <a:solidFill>
                  <a:schemeClr val="bg1"/>
                </a:solidFill>
              </a:rPr>
              <a:t>FONTE - </a:t>
            </a:r>
            <a:r>
              <a:rPr lang="pt-BR" sz="1000" i="0" dirty="0" err="1">
                <a:solidFill>
                  <a:schemeClr val="bg1"/>
                </a:solidFill>
              </a:rPr>
              <a:t>www.metropoint.com</a:t>
            </a:r>
            <a:endParaRPr lang="pt-BR" sz="1000" i="0" dirty="0">
              <a:solidFill>
                <a:schemeClr val="bg1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D101CB8-3215-F546-B65A-A191107B1C32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screen"/>
          <a:srcRect t="19847" b="19847"/>
          <a:stretch>
            <a:fillRect/>
          </a:stretch>
        </p:blipFill>
        <p:spPr bwMode="auto">
          <a:xfrm>
            <a:off x="100213" y="440055"/>
            <a:ext cx="59817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329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s://mail.google.com/mail/?attid=0.1&amp;disp=emb&amp;view=att&amp;th=12dd8d989fb4a5f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9"/>
          <a:stretch/>
        </p:blipFill>
        <p:spPr bwMode="auto">
          <a:xfrm>
            <a:off x="164063" y="764704"/>
            <a:ext cx="441787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tângulo 3"/>
          <p:cNvSpPr>
            <a:spLocks noChangeArrowheads="1"/>
          </p:cNvSpPr>
          <p:nvPr/>
        </p:nvSpPr>
        <p:spPr bwMode="auto">
          <a:xfrm>
            <a:off x="5102621" y="4532049"/>
            <a:ext cx="3071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*FONTE Revista VEJA Especial Sustentabilidade</a:t>
            </a:r>
          </a:p>
        </p:txBody>
      </p:sp>
      <p:pic>
        <p:nvPicPr>
          <p:cNvPr id="6" name="Picture 2" descr="https://mail.google.com/mail/?attid=0.1&amp;disp=emb&amp;view=att&amp;th=12dd8d989fb4a5f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8"/>
          <a:stretch/>
        </p:blipFill>
        <p:spPr bwMode="auto">
          <a:xfrm>
            <a:off x="4719624" y="1750945"/>
            <a:ext cx="3837808" cy="24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15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 descr="data:image/png;base64,iVBORw0KGgoAAAANSUhEUgAABgAAAAgACAYAAADg0fg2AAAAAXNSR0IArs4c6QAAAe9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cGhvdG9zaG9wPSJodHRwOi8vbnMuYWRvYmUuY29tL3Bob3Rvc2hvcC8xLjAvIgogICAgICAgICAgICB4bWxuczpleGlmPSJodHRwOi8vbnMuYWRvYmUuY29tL2V4aWYvMS4wLyI+CiAgICAgICAgIDxwaG90b3Nob3A6RGF0ZUNyZWF0ZWQ+MjAxNy0wNi0yOVQxOTozNjo0NDwvcGhvdG9zaG9wOkRhdGVDcmVhdGVkPgogICAgICAgICA8ZXhpZjpVc2VyQ29tbWVudD5TY3JlZW5zaG90PC9leGlmOlVzZXJDb21tZW50PgogICAgICA8L3JkZjpEZXNjcmlwdGlvbj4KICAgPC9yZGY6UkRGPgo8L3g6eG1wbWV0YT4KjkcesQAAQABJREFUeAHsnQe81MT6v6/X673+brEiKBZsiF3EhhULUlREQEAQELEjKKIgKkgREEQpKiqCCIqI2BUQC4qCgCIIWOhKV3rvZf68e/+zNycn2U022Ux2zzOfzznJps48851J8r5T/qIIEIAABCAAAQhAAAIQgAAEIAABCEAAAhCAAAQgAAEI5B2Bv+RdikgQBCAAAQhAAAIQgAAEIAABCEAAAhCAAAQgAAEIQAACCgcAIoAABCAAAQhAAAIQgAAEIAABCEAAAhCAAAQgAAEI5CEBHAB5mKkkCQIQgAAEIAABCEAAAhCAAAQgAAEIQAACEIAABCCAAwANQAACEIAABCAAAQhAAAIQgAAEIAABCEAAAhCAAATykAAOgDzMVJIEAQhAAAIQgAAEIAABCEAAAhCAAAQgAAEIQAACEMABgAYgAAEIQAACEIAABCAAAQhAAAIQgAAEIAABCEAAAnlIAAdAHmYqSYIABCAAAQhAAAIQgAAEIAABCEAAAhCAAAQgAAEI4ABAAxCAAAQgAAEIQAACEIAABCAAAQhAAAIQgAAEIACBPCSAAyAPM5UkQQACEIAABCAAAQhAAAIQgAAEIAABCEAAAhCAAARwAKABCEAAAhCAAAQgAAEIQAACEIAABCAAAQhAAAIQgEAeEsABkIeZSpIgAAEIQAACEIAABCAAAQhAAAIQgAAEIAABCEAAAjgA0AAEIAABCEAAAhCAAAQgAAEIQAACEIAABCAAAQhAIA8J4ADIw0wlSRCAAAQgAAEIQAACEIAABCAAAQhAAAIQgAAEIAABHABoAAIQgAAEIAABCEAAAhCAAAQgAAEIQAACEIAABCCQhwRwAORhppIkCEAAAhCAAAQgAAEIQAACEIAABCAAAQhAAAIQgAAOADQAAQhAAAIQgAAEIAABCEAAAhCAAAQgAAEIQAACEMhDAjgA8jBTSRIEIAABCEAAAhCAAAQgAAEIQAACEIAABCAAAQhAAAcAGoAABCAAAQhAAAIQgAAEIAABCEAAAhCAAAQgAAEI5CEBHAB5mKkkCQIQgAAEIAABCEAAAhCAAAQgAAEIQAACEIAABCCAAwANQAACEIAABCAAAQhAAAIQgAAEIAABCEAAAhCAAATykAAOgDzMVJIEAQhAAAIQgAAEIAABCEAAAhCAAAQgAAEIQAACEMABgAYgAAEIQAACEIAABCAAAQhAAAIQgAAEIAABCEAAAnlIAAdAHmYqSYIABCAAAQhAAAIQgAAEIAABCEAAAhCAAAQgAAEI4ABAAxCAAAQgAAEIQAACEIAABCAAAQhAAAIQgAAEIACBPCSAAyAPM5UkQQACEIAABCAAAQhAAAIQgAAEIAABCEAAAhCAAARwAKABCEAAAhCAAAQgAAEIQAACEIAABCAAAQhAAAIQgEAeEsABkIeZSpIgAAEIQAACEIAABCAAAQhAAAIQgAAEIAABCEAAAjgA0AAEIAABCEAAAhCAAAQgAAEIQAACEIAABCAAAQhAIA8J4ADIw0wlSRCAAAQgAAEIQAACEIAABCAAAQhAAAIQgAAEIAABHABoAAIQgAAEIAABCEAAAhCAAAQgAAEIQAACEIAABCCQhwRwAORhppIkCEAAAhCAAAQgAAEIQAACEIAABCAAAQhAAAIQgAAOADQAAQhAAAIQgAAEIAABCEAAAhCAAAQgAAEIQAACEMhDAjgA8jBTSRIEIAABCEAAAhCAAAQgAAEIQAACEIAABCAAAQhAAAcAGoAABCAAAQhAAAIQgAAEIAABCEAAAhCAAAQgAAEI5CEBHAB5mKkkCQIQgAAEIAABCEAAAhCAAAQgAAEIQAACEIAABCCAAwANQAACEIAABCAAAQhAAAIQgAAEIAABCEAAAhCAAATykAAOgDzMVJIEAQhAAAIQgAAEIAABCEAAAhCAAAQgAAEIQAACEDDqANi+fbv67fcFat269b5zYtWq1WrTpk2+z9uzZ49asnSZ2r17t+9zg56wa9euoJcocP7iJUtVt5691S13NVXvfPBRgX2mf+zYsUP9vmCh2rZtW8qo/Ll8uVqzZm3KY9x2ynntu3Rz2x35dtFkxyefyvp9w0q3xPePP/9MG9+Vq1apLVu2pD2OAyAAAQhAAAIQgAAEIAABCEAAAhCAAAQgAIF4EUjrABg/cZL69+HHFPorflwZdfbFl6tmD7ZWs+fMTaRq2R9/FDpOzr3hpoYFUj15ylRVsVoN9dcDiqm//OfQxF+J409W3Xv1UeIU8BKWLlvmy3Egxvf7Wz+iipUqreReBx11nLr1nmZq69atXm6XPGbid5PVvgcepsaOG5/c5mVl0vc/qNvvvd/LoZ6PKXXqWardE13VhyNGqXc//DjteVVr1lFXXntD2uOCHLBz507V4uFH1T8OPUKJRoRVjXoNlRj6dRAnzAv9X1ElS5+mypS7QB198hnq+DPKJdKhj/GylLzYv1hJL4cWOiYbLL75doL6zxGlCt0r7A1B0i1x+Xbid+rM8peqfxY/Sv2rxNGJ8vDGW28XiuZnY75SJ5crrw4++vhEub7quhoFHAZffTNOHXHiqYm/w449SZ109vnJayxavMSxLrDWJctXrEgezwoEIAABCEAAAhCAAAQgAAEIQAACEIAABCAQPoG0DoCvx3+bNNJrY719KUa9KT9OU2KUt++T35Wq10rG/PsfpiQMg07HyTYxHnsJfh0ANzZorM668LJEq3S5vvQCqFClmrq86vW+egMsWLhItWrbXs2b/5uXaCaPeaL70+q62vWSv4OufDd5SsIw66cnQ/9Br6kXBwwMeuuU5z/crqO6+vqa6peZsxLH/TD1R3VxxapKjMc6PNaxszr9/IvVrNlz9CY14pNPE7oQo7PXEMQQng0WueAAkF4jh59wihr8xjC1efNmtWHDBtX35QFqn71lT8q6Dp9/OTbhHBj+3gdKnGdy3N33P6hOPOtcxx4bb7//oTrypNP06YkyJT0MnP6kjFev2yB5LCsQgAAEIAABCEAAAhCAAAQgAAEIQAACEIBAdgj4dgAcd/rZ6qKKVRKth61G/Jsa355oTf/xqNHq9TffKuAI0A4AMSSeccElyX37HVxCXVOrrjrwyGOT26RXgJehffw4AKTFs7RIl3OsQYYekh4B7300wro5K+thOwCkxb+0mo9TkF4R0iJ8xcqVBaL10chPEvkrrcJlWCDpFTDj518KHCM/evR+LtEyvdAOlw1BHAAulwy0ORccANIDRLRoD+UuuUI1ado8ufnCqyqrxzs/mfwtK1J+z7n0ysSwUwV27P1hdwDY9+vfM2fPTpQ5cUQQIAABCEAAAhCAAAQgAAEIQAACEIAABCAAgewS8O0A6NKjZyJGMnb43w85PGm4v6zydcmYynAvVueAdgDI9mp16idaG0uLYxlCRMJTvZ4tcPzUadOT13Jb8eMAqHfrHapm/UaOl2r6QCt1xTXVk/ukFbTdOPnTL7+q6T/9nDhGhigSJ4ceOkjGuh/9+Zjk+XKutGIXY6kEaWUtvR6k9fQlV1+TWJffer8cI0MnyTmjPv087RBI+noy9r+0uJZryZ8eo132y5BA/QYOUnPnzZfLJ4M1HbJR5l/4+deZyf3r129I9pDwEyd9AT2/gv6tl2vXrkvk74/TZ6i33n0/4STQ+6xLiYs4gDRb6z5ZX716jZKhasTRIPdycgCkSr/1enYW6fI9XT7Lte0OALsW9P1FQ59+8aV67qX+iVb3kpZUIcx0S7mxak/fV4bH0q3yRetSfkUf9tDnhX7qmFPOtG/27ACQXje9+75U6Hw2QAACEIAABCAAAQhAAAIQgAAEIAABCEAAAuETyNgBIMZX6xj+MoyIDm4OAL1fhoeRMeB1uKNZi6QDQHoFiCE6XfDjADjlnPIJY6vTNcUgfcgxJyR3yTBBg4a8mfwtK/e2bJ0cv18mRBXjqAwhJEEbfcWIe1+rNuq2pvepshdVSAx7I/ulxbv0jpCeDzLmvazLnxjs5U8cInK8OCJkmCIZS10M+G5BX0+G1ZGhl/T1Fi5arGRM9fMqVFQPPtouMayL3NM6N4A1HXJ9aQ3+zLN9E7eSFtwyN8KQYcN9x8ktrnr7ByNGJq4twxXJ0DPWoWL0MbKUXgHC1ml4JRl6SXqfyITHXZ/ulViOmzCxwBwA6dJvvZedRbp8T5fPcm0vx4gxXxxB9ZvcmcgjcY7VveU2V8dP2Om2MrCuiwZ1GZYePG55JE4cySP7xN1eegCIg+uoMqennRjaGi/WIQABCEAAAhCAAAQgAAEIQAACEIAABCAAgcwJ+HYAyKShMoGuGAH1n0xuax22J50DwBrddz74KDE8j76W10lq/TgAZGJWuY9T0HMc6PinMwQ7OQDEEC+9GLRTQAzYkh6Jow5uQwDJ5MDWIOOj6x4T1u32dachgO66r6Xq1K1H8lBxFsh479u2bUtssxu9tQNA5hOQIWDe//i/QyFlGqfkjS0rYvSvfMONSuImYdqMnxJs5sydZznqv6sdn3wqsU/Gm7cHMfzra8g+YVvr5lsKOADSpd96TTuLdPkuxv10+ezlmOYPPZxwEum4SGt8cQhYHWJ6nyzDTrf12npdJvr+20HFk/p98pleiaF+9H7rUnqGiLatPUdkvxcHQPkrKyWdDNZrsg4BCEAAAhCAAAQgAAEIQAACEIAABCAAAQhkh4BvB4A21Otl8ePKJIavsUbPqwPg+X79C/QiECOktBL2Erw6AMT4LXH98utvHC+rW52LsVxCOkOwkwNAxrSXYXh0kN4Ack89bJBsd3MA6HP0Ugz7p513kf7purQ7AGRYmf2LlSzgdJCTZb4G3aPAbvQWB0C7J7omDNI7d+5MeS8vcbJfQHo41GnURJ198eVKhgHSQXo6nH95xeRwQ+IkeGXwkMQ2mZPBHiRt0jPEylOOketImiV4SX/iwP//z84iXb6LcT9dPqc7RsdRnCDWIL0uZFJke8hGuu33+OKrserQUieqga+9kdzV8pG2BSZtTu7YuyJ5KtrWw3fpfekcADLElfSA0c4ofR5LCEAAAhCAAAQgAAEIQAACEIAABCAAAQhAIHsEfDsArrquhnq4XUdVpUbthCFQOwKk9bYOXhwA7bt0K3D+wUcfr0Z88qm+RNqlVweAXEhabuvW7fYLi2NADLtibJWQzhDs5ACQHgbW4NcBIEZVGRP+1deHJiZilSGLJMhwK9KqXf891rFz8jZ2B4CM9y9zMogjw/p3Xe16qtfzLybOsxu9xQFwZvlL1Zo1a5PX1StucdL70y2lN4RMGFujXkO1cePGAodLbwsZLkl6khx98hmJOMiwPjLpbOO77y1wrPyY/9vvCa3YjccvvfJq0gHgJf3WC9tZpMt3Me6ny+d0x0gcZe4LrTUdH5nzQiapts8FkI1063vKUhxwYvy3O90kLyTvnIIu2zKHgjWkcwDIZN9tO3WxnsI6BCAAAQhAAAIQgAAEIAABCEAAAhCAAAQgkGUCvh0AehJgiZcM7aIdAEeceKqSltwStJFQ77MPaSPD3Oh9srS2Bk9cwMM/Pw4AMaiLsdgpiNH9hDPPSe5KZwgO0wEgw79Ia+uK1WqoFwcMTLSqFqOsdgDMnD1biaNE/2lDvkTW7gCQYXvEiNzswdaF/j4a+UkifXajtx4CKJn4vSvp4mQ91m1d4i16kHy2G7Xt5+j5HmTiX5lcdszYr+2HqMlTpibSZt8hzhvdA8BL+q3n21mky/d0xn25drpjJI46vta4aEO/3VGSjXTr+z7Q5rHEePx2Q77sf23osMQ+fax1qXvMWHt0yP5UDoBFi5ckhhhymlTYem3WIQABCEAAAhCAAAQgAAEIQAACEIAABCAAgXAJZOwAEMOutB63GvL15K2pHAAyFIj1HGndvmPHDt+p8uMAkGForC3LxciuDZ8PPfa4qlqzTvL+6QzBYToA5N4Nbr+7gJFcekFoB0AyUg4rdgeA8JBJmVOxtBu9nRwAQeIk0RQ+MoGsnlzYIeqOm7r17K0uq3yd4z7pTSCasU88K71OtEHdS/qtF7ezSJfv6Yz7cu10x+h0aKeHjs+ESd8nekPo33qpjw8z3XJtaeF/6rkXqsVLlupbFVhKjwTpqSATS9tDv4GDHJ0DqRwAHbp2dx1SyH59fkMAAhCAAAQgAAEIQAACEIAABCAAAQhAAALhEfDtADi5XPlEi3UZz9tqyJdhdqT1+MTvJieG27HuO69CRTV23HglQ6BIa3u9T8b8l14EMpyQ9c/LUEB+HAAy0e8BJUslJyqWiUzF2Cwtk2W7dXggMQTLePQ6SOvsY08rq2SiYwlhOgDE0D9y9GeJ6+p/w955LyMHgDhkShx/spK0ugW70dvJARAkTnJfaVl+w00N3aLguF2GoPln8aPULzNnOe4XXclwQfahai6tdG3SAeAl/daL21mky/d0xn25drpjpIeM9Iyw53n3Xn3U1dfXtEYvsZ6NdIv2pazK8FKpgvTKsfb2kWOFscwpIfNZ2EMqB0Dpsucx+a8dGL8hAAEIQAACEIAABCAAAQhAAAIQgAAEIBABAd8OAG28ty+10fyoMqcnDfz2Yx56tJ3rPuuxL/R/JW3S/TgA5GLX3nhToqW/DDUjQSZeFYO5jFFvDTc1vj0xDr9sE4O0GDubPtAqsAOg/6DXkoZ9aaUvvSXuafFQYnx/fX+ZSLhJ0+bqkGNOSA6npPfZl/YeALJfWt1fcMXVyQl3xeAsxmVp0S3BbvR2cgB4idMnn32hatZvVKDnglxfHCr/KnG0kiGAvAZxGMk5MgRSqiA9E8T4LHMTSBBngLQs1z0AZFu69MsxOthZpMv3dMZ9ua6XY2QYJzGuyzwIEoSZlBmnoY9kf9jpFi3ffNtdcumUQfJY8kWWEmTeglZt2yfmbFixcmWhc90cAHp4ozlz5xU6hw0QgAAEIAABCEAAAhCAAAQgAAEIQAACEIBAdglk7ACQFtsnnX2+kuF1xk+clIxlXB0AYnS/rel9qlip0gkDrBj/Ja4yHJA1iBFXWiyXvahCYnx+MXzKuPptHu+UOCzTHgAy0a6McX/8GeXUhVdVVu988JESo2iFKtUSHGUegD4v9EvcQ8bOv7P5A9ZoFVp3cgCIwV8mWpVW5tI6XnouyGS72mhuN3o7OQC8xOmR9p0S+W6PlMRfHDkyF4HTn93ILw4WcXZYJ5C2X1P/lvHxZagmyTOZ2PjpPs8nepvIJMI6pEu/Pk6Wdhbp8t2Lcd/LMdKKvt0TXRM9YaTXi+SRjLnvFsJOt0y2LT1vnPJHevVYw8ejRid4y3bpKSOOiwULFyUPkaGMRGvyJ9eVIaj0785PPZM4ru/LAxJpTJ7ECgQgAAEIQAACEIAABCAAAQhAAAIQgAAEIBAZgbQOgMhi4vNGfnsA6Mvv3LlTzZo9JzFWvlxDDLDSylkM9DqIkVaO02Hz5s16NfBS7mkP9glVZb8YszMNEneZcFWGkMk0pIqT9Jp46933M710oPOWr1iRaI0uF9m2bZsjJy/ptzsA5HrZzHe5vjVIHMWYLvf0EsJKt5d72Y+ReFrLh30/vyEAAQhAAAIQgAAEIAABCEAAAhCAAAQgAIF4EihyDgB7Nkz5cZqSlvDSGpvgjYD0jpCW6bkcbmzQuNAY97mcHuIOAQhAAAIQgAAEIAABCEAAAhCAAAQgAAEIQMBOoMg7AOxA+J2ewJKlhXsxpD8rHkfI3A8yrr5MKvzTL7/GI1LEAgIQgAAEIAABCEAAAhCAAAQgAAEIQAACEIBAFgjgAMgCVC4ZXwI/Tp+hhg5/R61atTq+kSRmEIAABCAAAQhAAAIQgAAEIAABCEAAAhCAAARCIIADIASIXAICEIAABCAAAQhAAAIQgAAEIAABCEAAAhCAAAQgEDcCOADiliPEBwIQgAAEIAABCEAAAhCAAAQgAAEIQAACEIAABCAQAoG0DoC1Gzepqx/uFLu/S1s8pi5/8PHYxSuOrIhT/PRLnpAnaAANoAE0gAbQABpAA2gADaABNIAG0AAaQANoAA340cAfq9f4dgmkdQAsX7NO/eXqG/mDARpAA2gADaABNIAG0AAaQANoAA2gATSABtAAGkADaAANoAFDGvht2Z84AHBW4KxBA2gADaABNIAG0AAaQANoAA2gATSABtAAGkADaAANoIF80wAOAEOel3wTEumhckQDaAANoAE0gAbQABpAA2gADaABNIAG0AAaQANoAA3ESwM4AHAA0P0GDaABNIAG0AAaQANoAA2gATSABtAAGkADaAANoAE0gAbyUAM4APIwU/GyxcvLRn6QH2gADaABNIAG0AAaQANoAA2gATSABtAAGkADaAANmNAADoAIHAD7Vq6jDq5xi5KliUzmnlQuaAANoAE0gAbQABpAA2gADaABNIAG0AAaQANoAA2ggaKnASMOgN//WK42btmS0d+M3xZ4NqIfedOdnu5Rv2tvz9e0F5LStzRTm7Zsdf3btn1Hcpblq1p1yPg+9vvyu+gVVvKcPEcDaAANoAE0gAbQABpAA2gADaABNIAG0AAaQANowI8GjDgAitW6VR1e5/bE37EN7lEr1q5LGsntK5Nnz0seK+ccWrOxLyO6vo8sj2vYVIlB/oEXX1VH1P3v/WX7P665ydc1rYD32duDoETt25J/ct1du3bZk5H4XbF1x4zvY70n6xRyNIAG0AAaQANoAA2gATSABtAAGkADaAANoAE0gAbQABpIpwEjDgB7pJ55+yNHg7ls3L17t5KW/PZzMvl9frM2atmqNVkfimcnDoBQ8iuTPOYcKj00gAbQABpAA2gADaABNIAG0AAaQANoAA2gATSABtDAfzUQCwfAqbe1cHUAyI6H+78eikH5hY9Gqx7DPwzlWqkEhAOACiaVPtiHPtAAGkADaAANoAE0gAbQABpAA2gADaABNIAG0AAaiEIDsXAASEIn/jrb1Qnwy4JFgY32f696k1q9foM6446Wga+VLmNwAFB402mE/WgEDaABNIAG0AAaQANoAA2gATSABtAAGkADaAANoIFsayA2DoDbn3nR1QEgO85p2jqQ4f7GTk+rKXPmB7qG18zAAUDB9aoVjkMraAANoAE0gAbQABpAA2gADaABNIAG0AAaQANoAA1kSwOxcQD85/oGatOWra5OgD7vjQxkvP944g/q/r4DA13DaybgAKDAetUKx6EVNIAG0AAaQANoAA2gATSABtAAGkADaAANoAE0gAaypYHYOAAkga+O/tLVAbBi7Tr1t8p1MjLgF6/dRG3Ztk0ddmOTjM73Cx8HAAXWr2Y4Hs2gATSABtAAGkADaAANoAE0gAbQABpAA2gADaABNBC2BmLlALikRVtXB4DsqNbuyYwM+C1fGqQ+nPB9RudmAhwHAAU1E91wDrpBA2gADaABNIAG0AAaQANoAA2gATSABtAAGkADaCBMDcTKASAJm714qasT4O2vJ2RkxJ8273dVq2OPjM7NBDYOAAppJrrhHHSDBtAAGkADaAANoAE0gAbQABpAA2gADaABNIAG0ECYGoidA6B1/9ddHQDbtu9QB93QyJchv+zdD6nV6zeov1e9ydd5QSDjAKCQBtEP56IfNIAG0AAaQANoAA2gATSABtAAGkADaAANoAE0gAbC0EDsHACH17lduRnQxTNwV+9+vgz5vd8bofp++InjOcVq3arqPPGM6vzGO+qNMd8omSj4k++nqvfHf6cGjh6jOrz2lqq9d3+J2rc5nu+WAW7xr9i6o6/rlL6lmbqz10vquQ9GJeL06eRp6qMJk1X/UZ+rB18arM5v1kbts7fXhFs8ZPs5TVsnej9IDwj7342dnlYNuvVRTZ/tr65+uFOh65zc5D716CtvqGFfjU9wGfLF14n4/PO6+oWOTRUH9qXOI/jABw2gATSABtAAGkADaAANoAE0gAbQABpAA2gADaCBbGggdg4ASaSM1+8Wvv15lmfjs0waLJMHX9C8TYFzxHAuhvTdu3cnbrNw+Qr18N6eB2IQr9ell+r4+nA1b+kfySjIcZ9Pma4ufaBtgeu4ZUgQB4AY9G9+so+aMmd+4v5yrbfGfqvu6fOyuqF9d9W4x/PqxY8/VWs3bkrsX7R8ZSLu/6p2s2PcpEeFOA70nzVdyQTuXRn06VfJ8w+p2ViJsX/V3p4T0+cvsB6WWBfRHN+wafJ4Nw5sp9JCA2gADaABNIAG0AAaQANoAA2gATSABtAAGkADaAANmNNALB0A17frVsjobN1wQqN7PRmf5TqzFi0pcKy0aN+116huDSc1bl7gGBGkDBkkcw5Yw549e9RjA4cWOtYu4EwdANLi/7uZc5K3lKGLpAW//fryu3jtJurHub8lj128YpWq1KZwK377ueLocAraAXBUvTvVnCXL1CufjFHaqbBxy5ZCp3w9/RfHeNnvx29zhRv2sEcDaAANoAE0gAbQABpAA2gADaABNIAG0AAaQANFWwOxdABIy/0/Vq8pZHTWG6SFvhfhvjtuknpkr8FfH9vk6b76EsmlOAP0fvvygOoN1YbNhY3f0kvAfqz1dyYOgMtatlPrN21OxktW0t3nxL0Ogx07dybPEQdF8+dfSRk3NwfA4M++UvtfU09N3etUEOO/HlroiLq3J69vXzm2wT0p72VlwnrRrmjIf/IfDaABNIAG0AAaQANoAA2gATSABtAAGkADaAANRK+BWDoARAjdhr1vtzcnf8/fOwSNNlC7iUaGsdm6fbs6uv5dCSO1OBWWrFyVvIZ1RQzfbteR4XfsQZwTqSYV9usAKHPrfYWM/9IKP10aJc5iuLcHmbfALT2pHACdXn9bTfp1jtqvSt3k+RVaPm6/fPK33zkN3OLE9ugLPsxhjgbQABpAA2gADaABNIAG0AAaQANoAA2gATSABvJfA7F1AMiwPKnCJS1Sj8d/73P91RdTZyQN2Wfc0dL1cjKcjpvYHx80zPG8VEZ2Pw4AGWbnlwWLCt1DJiZ2i5N1e9VHOxc6V4bsOaXJ/Y7nuzkAZPJjmVdAnBHW61d5pPD19Q29zolgvR7r+V+pkMfkMRpAA2gADaABNIAG0AAaQANoAA2gATSABtAAGoiHBmLrABCBjPvpV21rLrR8eeTnBQzVdkF9P2uuatjt2eQxMpa+Wzi4xi3J4+zXub/vQMfT+rw30vUcPw6ALkPfdbz+1Q+nH89f4vqf6xskJzO2Xmjs9J8d4+fmAJBz3/lmYqFzZE4APVmy9frbtu9QB93QqNDxdn78jkdBJx/IBzSABtAAGkADaAANoAE0gAbQABpAA2gADaABNFD0NBBrB0DjHs9bbc4F1tdt2pQYs95JtKfe1kJJK3g9ia0cI0MAzVv6R4FryI8pc+anNGI3e25AoXNkQ6pJcL06AA6s3igRT6cbFKt1a8p4WdM9e/FSp0sopxb6qRwAdTv3dLznk2++V+j6D/Ub7HisNV6sF70KhTwnz9EAGkADaAANoAE0gAbQABpAA2gADaABNIAG0EB8NBBrB4AY8J0m4dXW6DouY9133zt/wKBPvypkoC69d9LcMXuHBZKJf6VV++dTpiuZSDeVIN0cAD/9ttD1PK8OgDt7vaSTUmApzo1UcbLvG/ndlALn6x8yP4D92FQOgCNvurPQ8fr8c/f2oBAWEme34YX0sSzjU8DJC/ICDaABNIAG0AAaQANoAA2gATSABtAAGkADaAANFF0NxNoBIMKUoX7cwohJPxQyWP+1Um21dNVqdcVD7Qvt00Lfd29vAPnTv1Mtn3rrA8fbL1y+wvV8rw6Ajyf+4HjtXxcudr22U1z7j3JmtHr9hkITCbs5ANZv2uzrnk7xYFvRrUjIe/IeDaABNIAG0AAaQANoAA2gATSABtAAGkADaAANxE8DsXcAXNC8jaORXDaKod0+gW/lNk8oMc7vs9d5kIngxDFwfrM2qs2AISnnIFi2ao3r9b06AFbtNdA7BZn7wE/cpceDW7BP6uvmAJi5cImve/qJH8dmpkW4wQ0NoAE0gAbQABpAA2gADaABNIAG0AAaQANoAA2ggSAaiL0DQBL38++L3OzbqsULrxYwXA/9cpzq/MY7BbalAiQOhBodnlJd907GK0MCydwBAmXAqC9U7b1DDMlY904hqAPg0JqNnS6b2Dbqu6me4y9pa/vqm67Xur5dtwLXcnMATJ49r8BxqZixj0oHDaABNIAG0AAaQANoAA2gATSABtAAGkADaAANoAE0EH8N5IQDoOVLg1wN3FPn/pY0XB9QvaHasm2bOqlx8+Q2JxGK8b11/9cTEwDv2bMnce1Jv85Rd/R8UR1T/+4C57qN0x/UASATFbuFDyd8XyAOTmmwbpO0uAVJk/VYNwfAxF9nFzjOeg7r8S/I5BF5hAbQABpAA2gADaABNIAG0AAaQANoAA2gATSABtCAXQM54QA47MYmasfOnW42bnX6HQ8kjNdi7J7wyyxXQ/Z+Veqqjq8PT7Tyt15MWvnbwejf2XIAlLunlTUKBdbfHTfJNT46XtZlKgdJ8+dfKXAtHABUAlbtsI4e0AAaQANoAA2gATSABtAAGkADaAANoAE0gAbQQP5qICccACLAd76ZWMBIbv0hE/XKMeN/mqnu7t2vgMFbi/fgGrcoaeVvD29/PcHxeH1ethwAp91ODwDNmGX+VjDkLXmLBtAAGkADaAANoAE0gAbQABpAA2gADaABNIAGzGkgZxwAVR/tbLfdJ38vXbVayWS3W7dvV2LodxLUlz/+lDzeunJVqw6Ox+trZMsBUKzWrdZoFFj3OwfAYwOHFjjf+qP6497mAGAIIHOFUGuNJXmABtAAGkADaAANoAE0gAbQABpAA2gADaABNIAG0ECYGsgZB8C+leuoxStWWW3bBdbFgD3cpTW/TPLrFv55XX0jDgDJxDUbNjpGa9xPv6aMk10A3Ya973gd2ShzDViPZwggKhCrHlhHD2gADaABNIAG0AAaQANoAA2gATSABtAAGkADaCB/NZAzDgAR4RND3nY1dMuO69p2LWDs1sJ988txjuetXLfe8Xh9niyz1QNAri0t/Z3CrwsXp42XNY79R33udBm1duMm9ddKtQtcCwdA/hZmqyZYJ5/RABpAA2gADaABNIAG0AAaQANoAA2gATSABtAAGsgpB8DxDZuqPXv2OBq7l69Zp/62t5eAk6inzv3N8RxJvNPx1m0ysbBTWLZqjeu5O3ftcjpFVWzdscA59/R52fG4dZs2FTjOGh+n9ZHfTXG8zpAvvi50HRwAFHonDbENXaABNIAG0AAaQANoAA2gATSABtAAGkADaAANoIH800BOOQBEgG5j+fd85+NCxm4t2Gnzfnc0kM/34ABo+mx/x3PDcAAcdEMjtWnLVsfryxwBOv7plrMXL3W8xuUPPl7oGjgA8q8Qp9MH+8lzNIAG0AAaQANoAA2gATSABtAAGkADaAANoAE0UDQ1kHMOgJuf7ONo7C5790OFjN1a1G4t5Fev3+B6jj6369B3He8XhgNA7vHkm+85Xr9Sm05p4ybnH1C9odq9e3eha3wzw3keARwARbOgaz2zJP/RABpAA2gADaABNIAG0AAaQANoAA2gATSABtBA0dFAzjkA9r+mXmJse6vFe/r8BSmN5Q/1G2w9vMD6oTUbpzx38ux5BY7XP8JyAPy7WgP1y4JF+rLJpTgGvBREmffAHjZu2aJOaXK/4/k4AIpO4faiH45BD2gADaABNIAG0AAaQANoAA2gATSABtAAGkADaCB/NZBzDgARY98PPylg82750iBHY7cWbsm6d7gOtXNTl16u517xUPsC97H+2LB5i+t5XucA0PErfUszJeP+W8PvfyxX+7rMaaDPk+Wwr8ZbT0vMkVCzw1OuccMBkL+F2aoL1slnNIAG0AAaQANoAA2gATSABtAAGkADaAANoAE0gAZy0gFwTtPWSaP3rr0T7h5e53ZXg7cWebPnBiTPsa58P2uu+mul2oXOP6b+3UqM8Hf2esl6eIH1MrfeV+g8uZ9fB4Ccc+7eNC1ZuarA9e/q3c/x+jpNMuyRdfgfYSGTFuv9TkscABR6J12wDV2gATSABtAAGkADaAANoAE0gAbQABpAA2gADaCB/NNATjoARIh6Yl8Z39+rMB955Y0CBnNtbX919JdKJuSV68iY+mJE/3PNWiUTAMu2N78cpw8tsBwzdYY6om5h50MmDgC5jzgyPvthWvIem7duU9XaPemYPhnix5p5sxYtURe3eMzxWCsfHAD5V4it+cs6+YsG0AAaQANoAA2gATSABtAAGkADaAANoAE0gAbQgNaA1YacNDynWflLmv1q+Zp1aQ3ROgKZLps//0oiGnWeeMbXvaSl/SffTy3kCBCjvUwKLEHmFLiyVYfkdferUlc9NnCoWrR8ZWK//d+qvefNX/Zn4k96DbiFFWvXJXoVyDHy1+rl15L3sHKo3OYJJY6NHTt3Ji416dc5icmC7+87UD0+aFhin3YyyBwFTZ7uqySO1mvodXFuSLz1nwxd5BTkevoYWS5cvkL987r6jtfU12ZJRYIG0AAaQANoAA2gATSABtAAGkADaAANoAE0gAbQABqIrwZy1gEgkwGXb/6I+puHcfKdBCgt92/s9LRqP/gt1fu9EarXux8rmUvgvHsfTmn0LlH7NnX6HQ8oGYYo1V+5e1qpdH/phi6SXgnXPNol4SiQOL488nP13AejVLtBbypxfBxV786UcZV0l7r5bnXWXQ/6/jvzzpZpr+3ElW3xLezkDXmDBtAAGkADaAANoAE0gAbQABpAA2gADaABNIAGipYGctYBgFCLllDJb/IbDaABNIAG0AAaQANoAA2gATSABtAAGkADaAANoAE04E8DOAD2tpJHNDBAA2gADaABNIAG0AAaQANoAA2gATSABtAAGkADaAANoIF80wAOABwAOEDQABpAA2gADaABNIAG0AAaQANoAA2gATSABtAAGkADaCAPNYADIA8zNd+8VKQHzysaQANoAA2gATSABtAAGkADaAANoAE0gAbQABpAA2jAvwZwAOAAwLOHBtAAGkADaAANoAE0gAbQABpAA2gADaABNIAG0AAaQAN5qAEcAHmYqXjC/HvCYAYzNIAG0AAaQANoAA2gATSABtAAGkADaAANoAE0gAbyTQNZcQDs2LlTffnjT/zBAA2gATSABtAAGkADaAANoAE0gAbQABpAA2gADaABNIAG0IAhDWzdvl35DX/xewLHQwACEIAABCAAAQhAAAIQgAAEIAABCEAAAhCAAAQgEH8COADin0fEEAIQgAAEIAABCEAAAhCAAAQgAAEIQAACEIAABCDgmwAOAN/IOAECEIAABCAAAQhAAAIQgAAEIAABCEAAAhCAAAQgEH8COADin0fEEAIQgAAEIAABCEAAAhCAAAQgAAEIQAACEIAABCDgmwAOAN/IOAECEIAABCAAAQhAAAIQgAAEIAABCEAAAhCAAAQgEH8COADin0fEEAIQgAAEIAABCEAAAhCAAAQgAAEIQAACEIAABCDgmwAOAN/IOAECEIAABCAAAQhAAAIQgAAEIAABCEAAAhCAAAQgEH8COADin0fEEAIQgAAEIAABCEAAAhCAAAQgAAEIQAACEIAABCDgmwAOAN/IOAECEIAABCAAAQhAAAIQgAAEIAABCEAAAhCAAAQgEH8COADin0fEEAIQgAAEIAABCEAAAhCAAAQgAAEIQAACEIAABCDgmwAOAN/IOAECEIAABCAAAQhAAAIQgAAEIAABCEAAAhCAAAQgEH8COADin0fEEAIQgAAEIAABCEAAAhCAAAQgAAEIQAACEIAABCDgmwAOAN/IOAECEIAABCAAAQhAAAIQgAAEIAABCEAAAhCAAAQgEH8COADin0fEEAIQgAAEIAABCMSawK+zZquPR42Oxd/YceNjzYrIQQACEIAABCAAAQhAAAIQiJIADoAoaXMvCEAAAhCAAAQgkGcE9uzZo04uV1795T+HGv87+Ojj1XeTp+QZYZIDAQhAAAIQgAAEIAABCEAgcwI4ADJnx5kQgAAEIAABCECgyBP4YMRI44Z/cT4UP66MmjbjpyKfHyYAbN26VU2dNj0Wf38uX24CAfeEAAQgAAEIQAACEIBAbAngAIht1hAxCEAAAhCAAAQgEH8CF15V2bgD4MiTTlMzZ8+OP6w8jeHPv840rgHdA6VLj555SplkQQACEIAABCAAAQhAIDMCOeMAqFS9ljrixFNz6u+33xdkliucBQEIQAACEIAABHKAwLgJE40bfo89raya/9vvOUArf6OIAyB/85aUQQACEIAABCAAAQjkPoGccAAsX7FC7RODcWV1yyKvyxf6v5L7CiEFEIAABCAAAQhAwIXAdbXrGXUAlCl3gVq8ZKlL7NgcFQEcAFGR5j4QgAAEIAABCEAAAhDwTyAnHABDhg03+nHp1eBvP+76ujf7zxHOgAAEIAABCEAAAjlAQIy+JhtonHHBJYrx3uMhFBwA8cgHYgEBCEAAAhCAAAQgAAEnAjnhAGhw+9056QD49+HHqO3btztxZxsEIAABCEAAAhDIaQK33NXU2PvZuZddpVavXpPT/PIp8jgA8ik3SQsEIAABCEAAAhCAQL4RiL0DYPfu3eqwY08y9oFpb9Xv9/eYsV/nm2ZIDwQgAAEIQAACRZzAosVL1H4HlzDyfnbJ1deo9es3FPEciFfycQDEKz+IDQQgAAEIQAACEIAABKwEYu8AmDxlqpGPS7+GfrfjW7Vtb+XNOgQgAAEIQAACEMh5Ag+0eczI+1nFajXU5s2bc55fviUAB0C+5SjpgQAEIAABCEAAAhDIJwKxdwA80f1pIx+YbgZ9v9tlfFoCBCAAAQhAAAIQyBcCa9asVTLMod93oqDHV6tTX23bti1fMOZVOnAA5FV2khgIQAACEIAABCAAgTwjEHsHwEUVq0T+gRn0A9V+/pKly/JMNiQHAhCAAAQgAIGiSqDzU89E/m5Wp1ETtWPHjqKKPPbpxgEQ+ywighCAAAQgAAEIQAACRZhArB0A0sJs3wMPi/wj027AD/p7wODXi7DESDoEIAABCEAAAvlCYOvWrar4cWUifTdrfPe9ateuXfmCMC/TgQMgL7OVREEAAhCAAAQgAAEI5AmBWDsAhr/3QaQfmEEN/W7n39igcZ7IhWRAAAIQgAAEIFCUCbw4YGCk72ZNH2il9uzZU5SR50TacQDkRDYRSQhAAAIQgAAEIACBIkog1g6AW+9pFulHppsBP+j2g446Tu3cubOISoxkQwACEIAABCCQDwSkFf4JZ54T2btZq7bt8wFbkUgDDoAikc0kEgIQgAAEIAABCEAgRwnE2gFQsvRpkX1kBjXypzt/3ISJOSoRog0BCEAAAhCAAASUirJnZoeu3Wn5n0OiwwGQQ5lFVCEAAQhAAAIQgAAEihyB2DoApv/0c94Y/8U58FjHzkVOXCQYAhCAAAQgAIH8IXDOpVdG8m7Wo/dz+QOtiKQEB0ARyWiSCQEIQAACEIAABCCQkwRi6wDo3qtPJB+Z6Vruh7W/3CVX5KRAiDQEIAABCEAAAhD44quxWX8v22dvg4kX+r8C7BwkgAMgBzONKEMAAhCAAAQgAAEIFBkCsXUAXF71+qx/aIZl3PdyHfmoXb5iRZERFgmFAAQgAAEIQCB/CFSqXiur72X7HniYGjTkzfwBVsRSggOgiGU4yYUABCAAAQhAAAIQyCkCsXQAbNiwQe13cImsfmh6MdqHfcxrQ4fllDiILAQgAAEIQAACEJg6bXpW38nknU/mFyDkLgEcALmbd8QcAhCAAAQgAAEIQCD/CcTSAfDBiJFZ/dAM27Dv9Xr1br0j/xVFCiEAAQhAAAIQyCsC8v7i9V3H73H7FyupPh41Oq94FcXE4AAoirlOmiEAAQhAAAIQgAAEcoVALB0Ad93XMmsfmn4/TMM8vlip0mr37t25og3iCQEIQAACEIBAESfw2+8LlAzPE+b7kL7Wv0ocrWRuAULuE8ABkPt5SAogAAEIQAACEIAABPKXQCwdAKVOPSsrH5r6g9Pk8rvJU/JXTaQMAhCAAAQgAIG8InBvy9ZZeSc7oGQpNX7ipLxiVZQTgwOgKOc+aYcABCAAAQhAAAIQiDuB2DkAZs6enZUPTZNGf+u9O3TtHndNED8IQAACEIAABCCgVqxcqf7vsCNDfy87tNSJavKUqRDOIwI4APIoM0kKBCAAAQhAAAIQgEDeEYidA6Dncy+E/qFpNcCbXi9/ZaW8ExEJggAEIAABCEAg/wg83vnJ0N/JShx/sprx8y/5B6uIp0gcADJUVBz+nnymVxHPDZIPAQhAAAIQgAAEIACBggRi5wCoVL1W6B+bpo3+1vvLh9Hq1WsK5gK/IAABCEAAAhCAQMwILFq8RM2eMzfUP96BYpbJRAcCEIAABCAAAQhAAAIQyHsCsXIAbN68We1frGReOwDEGTDsnffyXlgkEAIQgAAEIAABCEAAAhCAAAQgAAEIQAACEIAABMwSiJUDYOToz/Le+C8OgFvuamo217k7BCAAAQhAAAIQgAAEIAABCEAAAhCAAAQgAAEI5D2BWDkAmj/0cJFwABxx4qlqz549eS8uEggBCEAAAhCAAAQgAAEIQAACEIAABCAAAQhAAALmCMTKAVC67HmROgDOuvAy9WiHJyK9p54P4MfpM8zlOneGAAQgAAEIQAACEIAABCAAAQhAAAIQgAAEIACBvCcQGwfA3HnzIzfES4+D73+YEvl9xQnQ9eleeS8uEggBCEAAAhCAAAQgAAEIQAACEIAABCAAAQhAAALmCMTGAfB8v/6RG+KHDBuutm/frv5x6BGR3/uyyteZy/UcuvPu3btzKLZmo2qS1dJly8wm3uHumzZtUgsWLlI/TP1Rjf58jHrjrbfVByNGqvETJ6lZs+eoVatWK5PMHKIc+03wym4Wbdy4Uc3/7Xc18bvJ6sMRo9TQ4e+oz8Z8paTHmJQxeV4RskcAfftjSx3rj5fXozds2KB++32B+m7yFCVzY+ln19hx49W0GT+phYsWq/XrNzCUpFegMT6OMhQsczZv3px4Nv46a7aaMOl79clnX6g33343UWbe/3hE4vkp73xTp01Xc+bOU1u2bAl2Q86GAAQgAAEIQAACOUwgNg6A62rXi9wIL70OJFx4VeXI773fwSUSH3C5oh0xTMnH56Ahb6oOXburxnffqy6ver068axz1WnnXaQuufoaVa1OfXX3/Q+qVwYPUT//OjMU4+oxp5ypjj75DHVxxaqq3q13qIfbdVR9Xx6gPh41Wk3/6We1du26XEEYKJ47duxQvy9YqL4e/616/c23VJcePdVd97VUVWvWUaeee6H6zxGlEh89gW7i4+QpP05LxOH6ujerEsefrA479iQfZ4d36Lz5v6l+Awephnfco66+vqY6++LL1VFlTlf7FyvpqUzve+Bhibifck55dWmla1WNeg0T+h43YaIS5kUpmNTYosVL1Lsffqwead9J1azfSF157Q2q3CVXqOPPKKckb8RhKtvvbP5AQndiGMtVY60Y8T//cqxq+Uhbde2NN6nzKlRUpU49S/3fYUd60uyBRx6bqHcvqlhFVa/bIKFXcRjs2rUrb+TK8yY+WUkdm528EK4vvfJq8tlV9qIKiWeXnwYp8vw65JgTEu9gt97TLHE9cRDkU12QHfrRXpUyFJy3NObQ7wiVqtdSh59wipLvKD2sqtflPnt7YMs8bPL8vPm2u1S7J7omGoasXLUqeCS5AgQgAAEIQAACEIg5gVg4ALZt26b+VeJo3y9yXl/4nI4rVqp0MmtaPPxopPfW8ZGX2bgHaVVzb8vWCQOzjrfX5UFHHZcw2ImxLtNw5Emnpc2bA0qWUqeff7G6plbdhANChleS3h3ffDsh0QJ8586dmd4+svPWrFmbaNn30chPlPSGad22g7qp8e0J55Qw+OsBxdJykFZP2QzCcdg77yU+nOwaiMoBsHzFioSj47am96ljTyublok9nn5+//vwYxKaeubZvglnU65P3B03jc2cPTth8Bcnn5980ceK4at2w1sTRoFs6j6Ma4vx4sUBA5U4zLL1rDv46ONVnUZNEg7YxUuWhhHtyK/B8yZy5IVuSB1bCEkoG6TH2Vvvvq/uaNYi688uqWMqVKmWaDAxZuzXkfYUkB5L4rA1+fd45ydDybNML0IZypTc/86TBi9PdH9aValRW8n3mn7uZ3N5crny6vZ771evDR2m1q1b/7/IsAYBCEAAAhCAAATyhEAsHADSGjKbL3VO1xZjsQ5iOHU6Jtvb5EMwjkFaj73zwUfqimuqh8ZFDPQy/Irf4MUBkC6fpJWcyV4EXlpWp0uDl/3ZcgCI4Vta2afKi2w6AGQohAcfbafOuOASJa23vLDIxjGSRnHKSO+TuIVc0pjwO//yiqHmo1xPeijFKciQPeLIkx462dBjumtKzyzpMfXHn3/GCUuhuPC8KYQk8g3UsdlBLj2b2jzeKdGbyeSzq0y5C1Tvvi9FYtSUHorp6qZs7xfHcNSBMhScuAznI/qRbw+T5UX0KT1xat18S6KBgTRSI0AAAhCAAAQgAIF8IBALB4AY97L9QWC/fscnn0rmn7Q0se+P4re0fI1bkJZL0nIsW+mXYVqklafXkMroHGYcU/Ui8DLutgwnFaT1fhhpyYYDQFouX3VdjbR6yIYDQD6opaX/3w4qnvb+YfDzc41zLr0yckdArmtMhqmRVqF+OPs9VoZwkuFjTAZpOfhohyfUP4sfldW0emUj8ZD4xHG4NJ43hXuteXnehKVv6tiwSBa8zpKlyxI9J/9+yOGxqAN0XSE9A6ThiQwTlK1Q1BwAlKHgSpo8ZWpCl/IerrUap6X0ZhZn/oqVK4MnlitAAAIQgAAEIAABgwRi4QCQlopRv+zJpKDWUPy4MpHHQdIsY+XHJchQPTJ+erbzQj6KpYutlxCVAyBVmmVSznThhpsaZp1bqjjKvrAdADI+scwtkO6+sj9MB0CcP6jtLKJ0BOSqxqRVnxid7Oyy9Vt6A6xevSZdkQ19vxhuez3/ojq01ImRpdUPQxkiqFvP3rGZBJHnjXNvJi/Pm6DipY4NStD5/GV//KHua9Um0XrYT9k0cazM2ZSN3kFFxQFAGXIuA362ikFd5hMz3drfa/kTB1qrtu1xBPjJZI6FAAQgAAEIQCBWBIw7ABYuWhy5sUReNmU8bGuQjyGvL4FhHvd0n+et0TC2/vKrgyP/aH2sY+e0Y9PiAHA2EjlpMCwHgAzJIRMKOt3DbVsYDoBc+qC2czj3squy3iMgFx0AMlm0DD9h55Xt3zLsjgzBE0WQIbJkzpFsz0kRFjOZAFHmIzA5NwrPG/d6PZsOAOrY7NQIfy5frmQuKa+Tz4dVloNeR5yVMi9BmCHfHQCUoeBq0cNKilM6qIZNnC+OAPl22717d3AYXAECEIAABCAAAQhESMC4A0AMAVG/wIlByh46P/VM5PGQdFesVsMelch/S4uWqPNA308mGE4VcAC4G4o0Q70MwwEgY51mYmgO6gB49fWhKm7DJWiufpY16zdSmzZtSiXpjPdlki9+4u7lWD8ae/bFl43m6YVXVc76B7oMqxPmXCle8iCsYy65+hojPSV43qSu07PlAKCOzbjqTXmizG0kE8aHVS5NXEfmtgmr11Q+OwAoQymLgqedU6dNVxdccXVOlxddRi+qWEXNnjPXU7o5CAIQgAAEIAABCMSBgHEHgBjM9MtUVMtGd95TiP0XX0U/EbGkVyaaypbBsFAiHTYMHf5O5Pzt+fxI+04OMfvvJhwAqY1FVpZ+jLNOwDds2JCxMTNTB4C0oGr5SFvjGrRyDLp+1oWXKenZFHbIFQeAtO57oM1jscjTPi/0CzsbkteTPDY1wR/g980AAEAASURBVG9QjerzxRkuLVqjCjxv0tfnYTsAqGOzp+6uT/fKmeFLdJl3W5YsfZr66ptxgWHlowOAMhRYFokLDBryptr3wMNi8W7gVg78bv+/w45Uz73UPxxAXAUCEIAABCAAAQhkmYBRB8COHTuUiUmf+r48oBBWmbjxrwcUM/Ji+vGo0YXiE8UGmYxXurL6feHNxvFuQyHhAEhvMNL5EcQBIMZ/GcZGX8vvMhMHgJS5qjXrZHxPv3GM8niZU2T8xEmhFuNccABID5I6jZrEJk+lfpNJ3sMOP06foWQonSg1la17iVa//2FK2IgKXY/njbe6PEwHAHVsIRmGsmHr1q3q5tvuyovyb61XZMLwcRMmBmKUbw4AylAgOSRPfr5f/7xxllnLjF6X3swMCZTMblYgAAEIQAACEIgpAaMOgK/Hf2vkA0rGpXYKplpzphsGxymuQbdJr4NTzilvhL9+YbYuxfny2ZivCiULB4A3o5GwzNQBIB8t19WuF0gLfh0Ac+fNj5X+rFoMa12GNBr42huFNJ3phrg7ADZu3KgqVKkWSEdhsbdep3bDWzNF7nieTCDvdXJsazzivC6Gvw9HjHJMbxgbed54r8fDcgBQx4ah3MLXkIlz82UIE6c66cAjj1UyTEumIZ8cAJShTFVQ8DyZfN5Ja/m2rXrdBmrLli0FE88vCEAAAhCAAAQgECMCRh0AMvRL1C+A0l3TbfJDvxOfhhX3E886N3JJ1Lv1jsjZp+MlE9LZW+viAPBuOMrUARDGEDx+HABjxn6tDjnmhNjpL50+M90vw+GE0TIszg4A+eiN61j4+x1cQq1ctSqUOvaVwUPU3w4qnpfaFSesU++4MMDxvPFej4fhAKCODUO1ha8hhvGjypyel+Xf+nyT5/ms2XMKA/CwJV8cAJQhD5nt4ZC2nbrkfXmxlh2Ze0gaQxAgAAEIQAACEIBAHAkYdQCUvahC5C+GF1es6poP/QYOijw++sVxztx5rvEKe8e7H35sLJ06vW7Lsy++XMkwIjrgAPBuOMrEAdB/0GuhaMGrA+CXmbNiM+yUmwazsb1D1+5a0hkv4+oAkPJa+YYbQ9FRNtjLNXv3fSlj7vrEN956O9ZpDIPdPntZOfXE0gwyWfK88V6HSx4GdQBQx2ai0vTnLFq8REkjhTDKWS5cQxwdCxYuSg/GdkQ+OAAoQ7ZMzfCnPHdzQethx1GGtnRraJYhSk6DAAQgAAEIQAACoRAw5gBY9scfRsaDlNbObmHajJ+Mvaw+++LLbtEKfbsY2cN+4Q3zeg+365hMMw4A78Yjvw4AmfBPWkeHkXdeHABxGwYkjHR7vYa0rv78y7FJXWeyEkcHgMzjcn3dm0PRkFeWmRwnEzMHCfPm/5Z3w/64cZS5DcLqMSHMed54r8MlT4I4AKhjg9WxbnWE1HPSstetzOTrdmmks2vXLjcsjttz3QFAGQqnDC1ctLhINvbQdcEdzVo4lg82QgACEIAABCAAAZMEjDkABg1508jH1PD3PnDlLS02TE2Ke02tuq7xCnPHyNGfGeGuX4q9LMVYOmHS94lk4wDwbjzy4wBYtWq1OvyEU0LTghcHQIPb7w7tfl50FLdjZLLVpcuWZVyc4+gAaHTnPTmTp9KqM5Mgxr8gE2THTYde4iNOnTACzxvv9bfOlyAOAOrYYHWsm+bDGCZP52+uLf32nsp1BwBlKJwyFHReqVwrJ07xfemVV92qFLZDAAIQgAAEIAABIwSMOQDq3nKbEcORtEpJFS6rfJ2ReMkkjFu3bk0VtVD2XVSxipH0Ob0cp9pWuux5avPmzQoHgHcDkh8HgEyMmoq/333pHAAmh9fym5ZsHn9ppWt9t6jUBT9uDoBO3XqEqqFscpdri9M5k/Dgo+1yKp1hcQxjPgCeN97rb51vmToAqGP/yzpIHetUP7z/8YgiWf61Hg8oWUrJxMdeQy47AChD4ZQhaWil9VNUl9JoYM2atV6LDcdBAAIQgAAEIACBSAgYcQBIl2ITk4DK0AbpQuu2HYy9uH76xZfpohdovwz5kksv4xdccbXav1hJ43H2YpCJm3E2lVDEURC2DlI5AH6cPiMW+Rh2mjO9nnWIq1T5ZN8XJ43l4nj497d+xI407e9PPvvCyFB1mWorzPP+77AjVaa9JgQszxv/xn/JPy/PG7twqWMLss60jrVzlbw46KjjQn9ehllOo7jWzbfdZUfj+jtXHQCUoXDK0Lp165V8a0Why7jeQ75dhAMBAhCAAAQgAAEIxI2AEQfAxO8mG3k5rF63QVr+JicsfKDNY2njF+SAitVqGOEe15d0r/HyYpCJk3E2lUZk7o1sON/cHADr129QJ551Lrrba9jTepOJVkd88mmqbHLcFxeNjZswUf3j0COS6dHpivtSWgb7CdLqVYZtinu6shm/M8tfWmBSdj/8eN78r8z7ySMvzxtrPlDHFuacaR1r5SqTm59z6ZVFuvxbdSsOPS8hFx0AlKHwytCTz/Qq0mXm4opV1YYNG7wUFY6BAAQgAAEIQAACkRMw4gBo36WbkRdEeTFNFxYvWWokbvKhdXK58umil/H+X2fNNpYu60dkLq57McjExTibTiDX3nhTVnTg5gBo83inrNwvF3VkjfPRJ5+hZM4RPyEOGqtas446tNSJOZmnMpTFnj17PCOvUa9hTqbTqrMw1jMZx5jnTWGDmte88PK8sYqYOtaZdSZ1rJVr9159KP8Wx/Vp512kdu/ebUXkuJ6LDgDKUHhlqKjNl2Ot12UI2Y0bNzqWCzZCAAIQgAAEIACBOBAw4gA4//KKRj6svvz6G0/MTY47v2DhIk9x9HtQj97PGWFufTnO1XUvBpk4GGfTzQGQzYm3nRwA0gqK4ROcP6ylLIihxE+Ig8ZytQzreC9avMQT8tlz5hob+kcm4H3voxFq+k8/K3keSI+LXs+/qEqdepaROvzUcy/0xMx6EM8b93Kvtei29PK80aypY1Nz9lvHaq7bt29XJUufZqS8uekiDtu/+GqsRuS6zDUHAGUovDIkz6s46NREHK689obEvGWuBYMdEIAABCAAAQhAIAYEIncArFy1Sv31gGKRvyTue+Bhnrtl1rr5lsjjp19YM2lt6UVHl1e93liadNpydenFIBMH42wqB4B85JY4/uSsacDJAfDMs32zdj+vWjrp7POVTOw3ecpU9efy5UoMuzLXRpOmzdXfDzncaPxkeBU/IQ4a88o9rsfN+PkXT8jvafFQ5Nr4V4mj1dfjv3WNn/QYuaNZi8jjJXn52ZivXOPltIPnTWqjWqry4eV5o5lTx6bm7LeO1VxfGTzESDlLpYs47Gtw+90akesy1xwAlKHwylDP514wUm6k14H0LH/51cFq5OjPlDT2GjJsuHqq17NK5v65sUFjddzpZ2ctbpWq11JbtmxxLRPsgAAEIAABCEAAAnEhELkDYOjwd7L2EpbqA+n08y/2zFxeGlNdK5v7vMxT4Dkh//9AmYzqbwcVN5YmN17Swu7AI4+NXbzs8fVikImDcTaVA0AmRbSnK8zfdgfAjh07lAzBEOY9/F5LPvxSDVkwd958ZbK3j6Rn9OdjPBfnOGjMbx7E7fjxEyel5b169Rr1z+JHRapdcVB//mX61rWi5zqNmkQaN8lDGTrMa+B5k9qglq5MeHneSF5Qx3rj7KeOFa4yTJgMx5gun6LYL5OpXnL1NUqGXjvrwssir5fsaZR6URoTpAq55ACgDIVbhmT8e7tmsvm77EUVlMwp5yVIuRbHgDixZIL7sOJ1Ta26Gc+T4yXeHAMBCEAAAhCAAATCJBC5A6DhHfeE9uLl5wXu9nvv98xNWmH6uXaYx/7niFKJD3vPkfVw4PD3PjCWHjsbMfoPfmOYkknXdFiydJl66LHH1X4Hl4hNPK3x9mKQiYNx1s0BIPHP9qStdgfAa0OHGc1L+cjzMt77zNmzjTqhpNu41xAHjVnLRS6uj/r087S4uz4d/SSG8lz0GpYuW6b2L1Yy0vIlk6rOmTvPUxR53ngzqrmVHy/PG8kI6lhvnP3UscL1gxEjIy1bTjoQw6aT40KM7y8OGKgOOeYEY3GU3hGpQi45AChD4ZUh6WEZZe/uY08rq/74889UUnTdJ07q5/v1V8VKlQ5UjmS4PhkujAABCEAAAhCAAARyhUCkDgAxyBU/rkygFy6njyUv2/oPes1znmzatElJi0wv183GMV99M85zXL0ceMtdTY2lxcqn3CVXpGw9Ji15ojZsWePntu7FIBMH46ybAyCKyUztDoAzLrjEmOakleKKlSu9FI3EMe2e6GosrqK5H6b+6CmucdCYWxmR7WIkjmNPI2uch73zXkrW0iI06rG/5Vnj1biuI9/i4Ucj12zzhx7Wt0+55Hnjzahm1aV13cvzRjKAOtY7Z691rHC9qGKVyMuWNf+lpb+1gYTEyR6kvhADqPW8qNYvrXStPToFfueSA4AyFF4ZGjtufKR6DGO4VBmSVhqLZFJ2atZvFHpjrQIFiR8QgAAEIAABCEAgCwQidQBM+XFaRi9ambyc2c/xOvazZiwtsOzXiOp367YddDQCL006Xay8xKgmLVfTBVNDRFnjal/3YpCJg3HWyQEgXZ7t6cnGb6sDQFpZZ+MeXq8pvUn8BBnyRXreeL1+2MfVveU2T9GNg8asaZfJ3GXMXxlzV3pSbNu2LdEaTupaKcc3Nb7dGFNrPK3rMh9EqmDCeHXFNdVTRclx39Rp0yNnK2UknWGS5413g5pVl9Z1L88b6lh/nL3WsTJEmDUvol6XeWm8TlT+zbcTjE1UPm/+b471kmw0UYfa86l2w1td46d3UIbCLUPiXLfnQzZ/T5vxk87KwEvp1eKnl6wMwydz8hAgAAEIQAACEIBArhGI1AHQ+alnIn1B1C+fYrhINRa4U6bddV9LI3GVOGc6cZ1TOkwYijR363LA4Nedoue4rUKVasbYW+Os170YZOJgnLU7AHbt2pXQkk5HNpdWB8B1tesZzb+ff53pqKtUG02Mq67zQ1qAL1+xIlX0EvvioLEDSpZSTR9opbx+fIsjIE7zfPR5oV9KzudVqBi5dp98plfKODntNGVoT1eP87zxZ1TTdYB16eV5Qx3rj7PXOlYcBda8iHrdz1CVUi/cfNtdRuL7dJ/nnaqlxLZccQBQhsItQ737vhSpFr06ylyFatsx6fsfPPVQlzIn79YECEAAAhCAAAQgkIsEInUAyGRmUX9Qyf0yaWE58LU3jMRV8/HSWt6L4EyPcSrpOarM6b7GyTTdMkvngV56McjEwThrdwDIXAs6DdleageAfBiJkTjb93O7vvQ0ySRIy3C3a0ax/e33P0wb7ThqLG2k9x4gLVWjYOjlHqkcANITRIYx8nKdMI8Ro3kmIdOhC4LEvfHd96aMKs+b4PpJ97yhjs2Mcbo6Vpxq8hwLUj6CnuvXeR1VDz97ulL1qMgFBwBlKPwy1ObxTpGWHfv7bsoHk8ed0pMx1RCAMryd38ZkHm/NYRCAAAQgAAEIQCASApE5ANauXWdsfGh5MfUbfpk5K9KXWfsHljggwgiPdexsNB2SLun54TeccOY5xuOt8ySdQUbSFjfjrHzgli57XmQMtQPA5DBfkl/pDJRuOpw7b35krLSurEsv46vHTWNuLJ22V6xWwyhfzTqVA2DEJ59GHsf/O+xIT5NVOzGNusWlMJQ6JVXgeZOZYU3rU5bpnjfUsZkxTlfHmn7nk4YSfoMYI1MZLK26CnP9+DPKuUY1FxwAlKHwy5C8e4WpsXTXOrlceSWT+YYd5F3w6JPPKJSW25reh/E/bNhcDwIQgAAEIACByAlE5gCQ1lfpXuiytf/9j0f4BisfViZbMnsZw9RLomrdfIsx7jo/M2nhek+Lh4zHW8c/nUFG8iFuxtmoW+JqB0Cv5180mm9BJoYzOVSNTPyYLsRNY+nia90/bsJEo7rQZTmVA+CR9tG2YJQ4ySSUmQZTPaVk4kS3wPMmM8Oa1qcs0z1vqGMzY5yujn1xwECjdZT06MkkmCpz0mPKKeSCA4AyFH4ZqlKjduTl58KrKqvFS5Y6yTDQNukJcMgxJyTTc/f9D2bsqA8UEU6GAAQgAAEIQAACIROIzAEgrSesH7lRri/744+MsJlstXrw0ceHMs7k6edfbIy75HHx48pk9OL83kcjjMbbqs90BhkRV5yMs9L6/6Szz4+Un3YA1KjXMNL7WvNJ1seM/Tqjsi4nnX3x5cbi/tcDiinpJZUqxEljqeLptE+G1/AzyZ49X8P6ncoBcFnl6yLP/5r1Gznh8rRNJuIMi4uf63w4YpRr/HjeZGZYs/JP97yhjs2Mcbo61vSk5S+/Oti1XKXa0aVHTyP1wGdjvnKMVi44AChD4ZehiytWNaLDg446Tslzfdu2bY56zHTjhEnfK+mhl67nUKbX5zwIQAACEIAABCBggkBkDoAjTzrNyMvhMaecmTFX08MZfDvxu4zjLidKLwbTRrf6Te7MKA1iDDUxHrfVEKPX0xlkJIFxMs4OGTY88rImDgAx8hYrVTrye+t8kmWQieFubNDYaNxlCJpUIU4aSxVPt30nnnWuUb6iDzcHwI4dOxIf+1YtRbGeyfB0mq84+vY7uETkTB9u11FHocCS501mRjW7zlI9b6hjgzFOVceaGErHmvcyV0omwcTQZRJvcTw4hbg7AChD2SlDpidVlm/Mrk/3Upk2+HLSsgwLRoAABCAAAQhAAAL5RCASB8CMn3+J3EihP6yCDKXz0chPjMVb4t+2U5dAWhNDguZgatmtZ++M0+A0DqeJdKQyyOjExcU4K0a4MuUuiDzfxQFgegzlIOOpSz62btshcm5WPcv9U4W4aCxVHFPtu/LaG4zyFdZuDoBJ3/9gJG59Xx6QClnafSYc65dcfY1jvHjeBDOs6bog1fOGOjYYY7c61vQcMJL3mQ5lIkMsau1EuZRW9E4h7g4AylB2ylCjO+8xokO75v92UHFVrU59JcNgputV6aRftkEAAhCAAAQgAIF8JhCJA+CpXs8aezF8us/zGeffn8uXG4u3vNSee9lVGcddTjQ1RrT1hfyDESMzToPJIZisaUhlkNGJi4tx9o233jaiWXEAmB5DOd0EpTqv3JZiHLbme9Tr5a+s5Ba1xPa4aCxlJFPsvOWupkb5Sn66OQCeebavkbgNHf5OCmLpd8kcAlHrdP9iJdX27dsLRY7nTTDDms7HVM8b6thgjN3q2FcGD4m8HOn8lqX01JSW6ZkEafFsvVYU6zJfTp1GTRyjG3cHAGUoO2WoxcOPRq7DdFqXHnKVb7hRPfviy2rO3HmOemUjBCAAAQhAAAIQKEoEInEAmGz5KZNPBgnHnX62sZdaGbN2xcqVGUff9ERn8nI+a/acjOPf9IFWxthbPyxSGWR04uJgnO3eq486uVx5I8zEASDDPVm5Rb1+/uUVdXZktBw05E2j8ZeP1c2bN7vGPQ4ae/Ptd13jl27Hnc0fMMpX9OjmAJCx+KPWq9xv9Odj0mFLud/EvAUSb+kxYQ88b4IZ1rT+Uj1vqGODMXarY023Xg7ivJahwORdUesnzOW+Bx6mTjmnvKp7y22JIX8+HjVaLVy02F70C/yOuwOAMpSdMvRE96ezosEw9Szfc/e0eEiNHP1Z6HMGFCgE/IAABCAAAQhAAAIxJZB1B8DGjRvV3w853MiLoXzsbdmyJRB60xPDycdUpsH0kCbSFXfnzp2ZRl/17vuSEd3YPzhSGWR04uJgnLXHO8zfMh+DDMkkvTLEMSO9eqT18tfjv1XCRyZgEwN8mPf0ey1p6RUkSG8Vv/cM+/iZs2e7JiEOGstXB8Bp511kJO+//2GKa3572WFKE8Peea9Q9HjeBDOs6bok1fOGOjY4Y6c69sKrKhsp/zrP5f5Bwr8PPyZw/IsfVybxfG/5SFv16utD1ZQfp6mtW7f6jlbcHQCUoeyUoX4DBwXWoC4PUSz/VeJoJY5/afixctUq3zrnBAhAAAIQgAAEIJCLBLLuAPhwxChjL4XlLrkicJ6YbtV48213ZZwG0y3oZVK9IOGtd983ph3rB0gqg4xOnylDnDWeYa7LPAJNmjZXAwa/rqbN+Clly3TNwPQkr+KsCxK++maccb2NnzjJNQlx0Fi+OgBMTQAqY48HCbfe08yIZmUYDXvgeRPcsCZ1eKrnDXVscMZOdexJZ59vpBzpZ3aVGrXtxcnX70OOOcFz/GW4obIXVVDS60GGyPxszFdKhrsMK8TdAUAZyk4ZkvdEredcW0oPGpnbpkfv59TvCxaGVRS4DgQgAAEIQAACEIgdgaw7AKS7pamXQbl30DDxu8nG4i/cpFVWpmPDmh5z+8zylwbC/8VXY42y17pNZZDRCYyDcVbH1+9SxvS+tNK16uF2HZVMfL1q1WqdLF/Lg48+3mh+BS3vpiZTtOaX8HcLcdBYvjoApAxY8yGqdRm/O0i4t2VrI/Hu0qNnoWjzvAluWBPdpXreUMcGZ+xUxx5a6kQj5UjXMzLETpBw+AmnOMZfeu1de+NNqs3jnRI99n7+dWagXple4hh3BwBlKDtlaPfu3co0W12egizFGXBNrbpKhruSNBEgAAEIQAACEIBAPhHIugPA5Bj60rUzaJAu0KaGMNIvsZkOE1Hr5lscPwr1dbO9vOKa6oHwx8EgK4xSGWR0AuNgnPWTn9L9ucHtdyfGIN+xY4dORsZL+VDK1jjEXtMlDowgQSaJ83qvbB0nQy+4hThoLB8dAFLHZys/01036NAD97d+xEjcH3rs8UIy5XkT3LAmenF73lDHhsPXXsdKAwvTzy6ZHyVIOPXcC9UFV1yt7mjWQj33Uv/E0Hxr1qwNcsmMz42zA4AylJ0ypMVSvW4DI8+jdM/ZTPeXOvUs1fXpXmr5ihU6iSwhAAEIQAACEIBAThPIqgNAJoDN9MUrjPOCTEBrzdXzKpgd27xTtx7W6HhelzHRw+CY6TVqN7zVc1ydDpTJ5jK9d5jnuRlkrHGOg3E2XZplQr9K1Wup14YOU5s2bbJGP/C69BpId/9s73+sY+dA6fjt9wXG0/DMs31d0xAHjeWjA0Ba4Wdbm27XX7t2nWt+e9khhni3a2dz+21N7ysUPZ434RjX3J431LHh8LXXsWIoz2ZZ8XLtVm3bFypPubohzg4AylB2ypDWas/nXjBelryUN7/HSCMwGTJr0eIlOqksIQABCEAAAhCAQE4SyKoDwOQkrtIVNdOhc+w52exBM8Ms6JfUiypWsUfJ0++LK1Y1+jJ+9/0Peoqn20FipNYMTC7dDDLWeMfBOOvGSMY3lrF+gw43Yk2vfT0Orec7dO1uj5av3/Jx58Ywqu2PdnjCNc5x0Fg+OgB+mTnLWL4HdcTJ0B5RadN6nxr1GhbSKc+bcIxrbs8b6thw+NrrWJmHw6ptE+ttO3UpVJ5ydUOcHQCUoeyUIa1VmWB7n729mEyUoSju+X+HHanaPdE19AY0mh9LCEAAAhCAAAQgkG0CWXUAyMRmUbyUOd1DWjqHFYYMG24sHZI2abmdSXdumejNiU1U25yGifCTJ+LAiSquqe7jZpCxpiUOxll7Go49rawa+NobateuXdaoZmXd9FwZkvbOTz0TKG0mW4LrvEvlNIuDxvLRASCTgmr+US+3b98eSLNijIg6znK/y6teXyjePG/CMXy5PW+oY8Pha69jJ33/g5EyZC23QZ3XhQqjwQ1xdgBQhrJThqxyu77uzcbLk7VsZWO9ZOnTlAwxG1YjMys/1iEAAQhAAAIQgEA2CWTNAbBlyxZlamJFeeETw0hYIQ4txN56933fyTnxrHONvog/0r6T7zjbT/jbQcWNpkG05GaQscY1DsZZ/aEjHycv9H9FhTG2vzWNqdZHjv7MeD5179UnVRTT7luxcqXxNKQaNisOGstHB4BMCqrLTtTLP/78MzG+sIwxnMlf67YdjMT9rAsvK1SeeN6EY1xze95Qx4bD117HxoFrUOd1ocJocEOcHQBxyOt8f0+Jg0Mtque4zLshQ5USIAABCEAAAhCAQK4QyJoD4JPPvjBimNAvfvKiH1aQVh6HljrRaHpuvaeZ7+QcfsIpRuPcvks333G2nyBdbnWemlq6GWSscY2DcfawY09SMr6xTGoadZB5BUzlj76vfWxnvwziMBb0VdfVcI12HDSWjw6AwW+Y167WcK4sjz75jEI65XkTjoHa7XlDHRsOX3sdGweDdbeevQuVp1zdEAeediePZkkZyk4Z0nz18sprbzD+PhjVs1Teu78e/61OOksIQAACEIAABCAQawJZcwDc3/oRoy+AK1etChV81Zp1jKZHWnX7Df85opTROIfRqu2AkmbTIB8RbgYZa37kunHWmpZM1p998WWjWpN86vNCv0yinjxn/foNxtNQ7pIrkvGxr+S6xu5s/oBxvk4aiYN2ozJWhHUfqZftgedNOMY1t+dNHHTqVH7sOkj1O451bBy4yhw9+RLi7ACIQ17nYxmya/erb8YZf9aH9azzcp39Di6h+r48wI6B3xCAAAQgAAEIQCB2BLLmAJCJR728OGXjGJkAePh7H4T6V71uA2Pp0YymzfjJl4D+ffgxRuP8VK9nfcXX6WDTPS+EvZtBxhrfXDfOWtOSyXqv5180qjXJp3z4sJZx1N1Crmssrg6AOGhX1/G5svxXiaMLyZTnTXYdAHHQaT7WsXHg2rvvS4XKU65uiLMDIA55nY9lyEmrDz7azvg7YdTP07vua8m8AE5iYBsEIAABCEAAArEhkBUHgBhMo37xKgr389tN3LRBRj62ggbTw0qIrnAApM9FPqzDMf7hAAiHo9vzwMn4EgftusU3rtvj6ADI9+dNHHTqVH7SPx3+d0QcegDY69h84Po/wubXcACkfoblYxlyUt3OnTvVZZWvK3Lfgo93ftIJB9sgAAEIQAACEIBALAhkxQEgE5DG1XCRy/G6vOr1vkRj2gHQ87kXfMXX6WAcAKk/Jq16DjI+uxN7P9vywYgSR+OUNQ/oAeC9LFjLhXXdyfgSB+1a45gL63F0AOT78yYOOnUqP9Y6Kt16HOvYfOCajnuU+3EApH5O5WMZctOXTHJ/xImnFrnvQemBToAABCAAAQhAAAJxJJAVB0C1OvWL3AtfFEYbGWdyw4YNnnVk2gHgt8eCU8IOOeYE41qiB4BTzhTclg9GlDgap6yUcQCkNqx4qYOdjC9x0K6XuMfpmDg6APL9eRMHnTqVH2sdlW49jnVsHLgyBFDwut1aP7pNAhyHvM7HMpSq3I+fOEmZ/haxaiOK9X8WP0pN+XFaKizsgwAEIAABCEAAAkYIhO4A2L59e5F72YvihVLf4/2PR3gWiumX7k7deniOq9uBptMg3HEAuOXO/7aLAUNr1NQy3z+scQAENxI5aUQm7zOl2Vy9bxwdAPn+vKGODV7+pbzZhwCKA1cmAQ4nb3V96uYAiENeOz2D/vcmlX4tjk60dLGW+cuOKnN6kXrOHn3yGWrz5s3p0LAfAhCAAAQgAAEIREogdAfAmLFfF6mXPP3BEdVSJpnyGoqVKm00L9p26uI1qq7H/ePQI4ymQfIVB4Br9iR3DHztDeP5JK37goQ1a9YaT4OMmesWcAAENxI5GV+GDn/HeL5H9fwI6z5ODgCeN8H1mep5Qx0bDl97HRsHrmH0XnF7bkS9Pc5DAMUhr/P9PcVNb0uXLVNnX3x5kXrWPtXrWTccbIcABCAAAQhAAAJGCITuAGjVtn2ResELy6Di9TrHnlbWs1BKnXqW0bxo3baD57i6HbjPXgO8VzbZOg4HgFvu/G/7ByNGGs+nHr2f+1+EMlhbsXKl8TTUqNfQNeY4AILXBU4OgNGfjzGe79mqu7J1XScHAM+b4PqU/HJ73lDHhsPXXsfGgWvnp55xrfdzbUecHQBxyOt8f09JpddNmzapojRErDjFN27cmAoJ+yAAAQhAAAIQgECkBEJ3AJx+/sUYU7JstP511mxPIjn13AuN5kWLhx/1FE+3g3bu3Gk0/tp45maQscY7142z1rRksj5uwkTjefXkM70yiXryHGmhpvPc1PK2pvcl42NfyXWN3dn8AeN8nRwA3/8wxXi8TOkt0/s6OQB43oRjoHZ73lDHhsPXXsd+8+0E4+W/Q9fu9uo+Z3/H2QFAGcpOGfIj1j179qgBg19Xhx17kvFyl+nzz895XXr09IOHYyEAAQhAAAIQgEBWCYTqAFi0eEmReKHz8/KXjWN7PveCJ1GcV6Gi0fywf2h7irTloLVr1xmNv847N4OMJaoq142z1rRksv7LzFnG8+qJ7k9nEvXkOQsXLTaehlS9ZnJdY3F1AEj51mWdpTcDkZMDgOeNN3bpNOb2vKGODYevvY6NA9fHOnZOPodyfSXODoA45HW+v6d41a8Mudj0gVZq3wMPy+vn7yHHnKCk5wMBAhCAAAQgAAEIxIFAqA4AadWR7uOW/cE/Yq++vqYn7VSoUs1oflxf92ZP8XQ7aO68+Ubjr7XqZpCxxjvXjbPWtGSy/ufy5cbzqn2XbplEPXnOvPm/GU9DqrGgc11jcXUAxMXRqOubXFg6OQB43gR/tkveuz1vqGPD4WuvY//480/j9b4MnZkvIc4OAMpQdspQEO1OnTZdXVSxivEymM3n7sjRnwVBxLkQgAAEIAABCEAgNAKhOgBq3XxLXr/EZfMF0c+19y9WUm3evDmtCK6pVddoflx4VeW0cUx1wMTvJhuNv84TN4OMNe65bpy1piWT9R07dhjPq6CtKGfNnmM8Df0HveaKP9c1FlcHgAxJ8NcDihnJ+0+/+FKtX78h5/42bNhQSKc8b8Ixrrk9b6hjw+Frr2O3b99upOzr9wtZ3nVfy0LlKVc3xNkBQBnKThkKQ6uffzlWSaMhU89ia3kMe/2BNo+FgYhrQAACEIAABCAAgcAEQnMAyHjtBx55rPEPqbBf3OJ6PS8tSmo3vNVofpx41rmBBPrxqNFG46/z3s0gY01crhtnrWnJdP0/R5Qyml8tH2mbadQT5035cZrR+Ive3v3wY9c05LrG4uoAEOCHljrRSN4PGvKma37n2g6eN+EY11I9b6hjgzN2qmOlR4t+3ptY1r3ltkDFfffu3Up6MsUhxNkBIHwoQ9kpQ2Fp77ffF6gHH22nDjrqOKNlMsx64Mzyl4aFh+tAAAIQgAAEIACBQARCcwDEYXKtMF/Y4n6tZg+2Tpvxje++1+gLtDiEgoRXXx9qNP5aA6kMMjp9uW6c1ekIsix16llG8yvonBNffDXWaPxFb2PHjXfNglzXWJwdAKXLnmck74P2WnEVi4EdPG+CG9akDkj1vKGODc7YqY495pQzjZR//Y5RqXqtQCVW914TfUgr6raduqi33/9QzZk7T4lzIMoQdwcAZSg7ZShsjcm4+S+98qqSnsT77K0XdVnJxaXEf/mKFWEj4noQgAAEIAABCEDAN4HQHACPdngip1/Qcu2lUgxW6YJMsGU6XU5DRaSLt97fpUdP4/EXfqkMMjquuW6c1ekIsix3yRVG8+vGBo2DRD9hMDFdXmb8/ItrGnJdY3F2AFxwxdVGtCut5vMl8LwJx0iV6nlDHRucsVMdW/aiCkbKv37enH95xUDVwEcjP3GNv/RuKH9lpcQwQy/0f0V9O/E7FeS9LF1E4+4AoAxlpwyl00WQ/TJPR7+Bg1TVmnXUPw49wlXrujzFcfneRyOCIOBcCEAAAhCAAAQgEAqB0BwApl+q4/jCl+04yaSlqUIcnDLfTZ6SKoop9zW8455YvOinMsjoBOS6cVanI8iyWp36RvOrYrUaQaKvXn51sNH4S32xevUa1zTkusbi7ABo0rS5kbw//oxyrvmdazt43gQ3rEkdkOp5Qx0bnLFTHXvtjTcZKf/6HTHocIk9ej/nK/7SIvmEM89RNes3Uh2ffEp9MGKk+n3BQiXzoQQNcXcAUIayU4aC6sbr+eK8euvd91X9Jnfm1DBBfV8e4DWJHAcBCEAAAhCAAASyRiAUB4C0zsj1Lpr6QyyXls/3659SGK8MHuLrozAbaZdhfDIN51WoaDz+wiSVQUanLdeNszodQZbdevY2ml+ilyChe68+RuN/yjnlU0Y/1zUWZwfAwNfeMJb3P/86M2W+58pOnjfBDWvpnjfUscEYu9Wxpnsb/v2QwwMN1XNHsxah1F8ybOOlla5V97ZsnXCISwOOzZs3+6qC4u4AoAxlpwz5EklIB+/atUuJRqX8XnntDWr/YiVDKQfZ+Bbq1K1HSKnmMhCAAAQgAAEIQCBzAqE4AAa/MSy2L13ZeJGLyzWl1Vqq8M23E4znS6u27VNFMeU+05O16XzGAZAym5I7J0z63qjeZGzfIKHFw48ajb8YyFMFHADBDBdSnvu80M8R8dx5843lfeennnGMU65t5HkTXJ+i0VTPG+rYYIzd6tg4aHfBwkUZF/lzLr0ya/XXXw8opsqUu0DVadQkYWgd8cmnavGSpa5xjbsDgDKUnTLkKgiHHUuXLVPX1a6npPFYmGHLli1q5OjP1N33P6iOKnN61sqE/jbws7yvVZswk8q1IAABCEAAAhCAQEYEQnEA1Lv1jli9aPl5KcvlY2Vs123btrlmvLxcm07f1dfXdI1fqh3yMWw67vr+qQwyOg25bpzV6Qiy3LFjh/pn8aOM5ZsYKiQOmQbTw0AMGTY8ZdRzXWNx7gEg4A8/4RQj2j374stT5nuu7OR5E8yw5uV5Qx0bjLFbHbt161bjY4uPGft1RkVd4r7fwSUir7tKlj5NSQtse4i7A4AylJ0yZNeB229xHsmQV1LfnX7+xWrVqtVuhwbe/v0PU5QY3osfVyby8qHrc72UIYsIEIAABCAAAQhAwDSBwA6A3bt3q0NLnWj85Uq/ZBW15edfjk2poX8ffozRvJEuudIqx2+Iw3ASWks4ALznnnTD1txMLOfMnec9srYjTzr7fKNxX7R4iS1GBX/iAAhmuBA9uvUAENIyIa8Jzco9ZQzuuIb16zd4jhrPm+AaTfe8oY7NnHGqOvaSq68xVv6lDnhxwEDP5cx64MTvJhuJ9+VVr7dGI7kedweARJQylJ0ylBSBy4o07Dnu9LML6FV6r6xbt97ljHA279y5U7359rvqrAsvK3DvKJ/3lW+4MZzEcBUIQAACEIAABCAQgEBgB8Ck738w9kIV5ctbXO/V8pG2KbO/7EUVjOfPJ599kTKOTjulu3lcmKczyEj8c90465QHmWzr0LW70Xwb/fmYTKKt5APRRCtKrfFjTyubNt65rrG49wAQ54DOj6iXJ5cr79iaNq0osnSATLQoBkkxmFxf92bPd+F5k7lhTWsu3fOGOjYzxunq2EfadzJW/iXvM20h/ET3p43EWyYPdgq54ACgDGWnDDnpQW+Tek2GadT1nHV5UcUqatOmTfrQrC4HDH5dHVCylGM8rHEKe10m3CZAAAIQgAAEIAAB0wQCOwBMv0iH/ZKWa9c79dwLU2rIZKtWzbL5Qw+njKN9p3Qrj1OvknQGGYl/rhtn7XmQ6e8vv/4m8g8rrTNZ9uj9XEZRnzbjJ6PxbnTnPWnjnesai7sDYOq06UY1IIY80+HH6TPUXfe1VNaW/DJB6dq16zxFjedNZoY1ax2W7nlDHZsZ43R17KhPPzda/kscf7KnMmY/6NzLrjIS73ETJtqjkvidCw4AylB2ypCjIPZulDl20o3JL70yZDirKII866OeY6zZg62jSBr3gAAEIAABCEAAAikJBHYAlL+ykpGPD+sHc1FfX7hosWsmP9rhCeP5c+CRxyo/w0gMe+c943G2aiqdQUbg57px1lVAPnfIcE8mW9JXrVnHZ4z/e7g4Dqx5HvW6tEpLF3JdY3F3AIjj0UTLQKvW+g96LZ0MQt8vdfOgIW+qVM/yga+94em+PG8yM6xZNZDueUMdmxnjdHWsDEMi88hY8yLqdXFE+wm/L1io9tnr+I46njL/lNt8O7ngAKAMZaaZdGXISbuzZs9RMl+EF41eVvk69dvvC5wuE/q2rk/38hQnL/H2ckyXHj1DTwMXhAAEIAABCEAAAn4JBHIAyORNpj+YxNgohjETfyeceU6kL5BuL5n9Bg5yzfdXXx8aizh269nbNY72HTIppltaTWxPZ5CR+Oe6cdaeB0F+S3duE/kk95SWy26GiVRpksmqTcVZ7utl7oJc11jcHQCij+p1GxjVwb4HHqa69+qjtm/fnkqugffJWOjP9+uvKlWvpaSFfzrty3FeAs+bzAxrVv5enjfUsf45e6ljTQ9h1aRpcy/FLHmM9K60aieq9VT1QS44AAQgZSg7ZSgpzr0rv8ycpQ4/4RRfGv1n8aNUr+dfVDK/XDbD9J9+9hWvoGXLqxM9m2nm2hCAAAQgAAEIQCCQA0AmVQr6UhT0/PMvr2gsF8WAEjT+YZxfo15DVwaz58yNRRyLlSqtlixd5hpPvWPo8HdiEV9rvngxyOS6cVbzD2MpDikrv6jXZSgHP+HP5cvVPw49wlicxRDhJeS6xnLBATBm7NfGdGAtJ6XLnqdeGzpMyVj8YQS5zviJk1T7Lt1UJg7Wvx30/9g7C3BJiutv/z2uuC7uurjb4hAkEDxAgOAeJLg7LBDc3d1CCO5OINjiHmBxC14fv8lXN33rtlTLdFfPvPU887RMd8lbp8tO1amxzdujR2dGhfom/6BaNN917lPfUMbm4+xbxh7xp+Ma/f41oUUbpfo4KfE0WOrKTx3XaRM62qIA4BvqzjdkZfexx58wY00yVWH51Iq0x598ynpX+bFuk39F9kKrPNF4CAEIQAACEIBA3xMopQBYd+PNCjfuquqk5LUvX2WOP/DQw42nXxxltkKbmCY5bX5XFe8y/shWrZZeJzktf2+qQ5uWLp8BmbYPziblSZH7suMqe8ZpTLv53/yLL5Mr2n/YdY/G4ioOl199jVd82y5jbVAAKCOGz79Io/IQ/TZ+MNYERpsHykSVNriWEjVudYDK/3fffa9jPkF2/CVT2p9HyuHJZhxeiZmQ404+1UtOqW/yDaxF81vnPvUNZWw+xr5lrBRlMlno5kmd1/MstmTmhqha5ZZmsqvb8U0zVdQWBQDfUHe+IVUSqoOq2MdLq9O02XSRVZ1ZldXhRx9b63ee9s1kxZX/IQABCEAAAhCAQFUECisAvv3229xLO7vRKTnngouqYpHbHw3EfH/M8WttRCYxvPWOOxPjr00dk96r+75mn973wEOD4ipZOvXMcyrpMHQjPT4DMm0fnB2UIRVcyN5pN/LC189rr7/BKxWyN9uk0mnq4XMZyb+Pa7uMtUUBEOIqJFfuNTCiARaZV6hLfmWf2cdR3+QbWHPz1qe+UT5QxvpxzlPGiusOu+3ZaN0leVh46V+Zp0aNUnSGOO35JCW3Kzd1XWetpmiLAkBg+Yaq/4Y0MeoXE01WqXxqD4Htd9m9o1gY8kEUuDH6nXfM9HPMW2kc074/mfZ7//0PCsSUVyAAAQhAAAIQgEC1BAorAOpePpnUuHru+ReqJZLTN83WSopbnfd33mOfxJhfdtU1QcTR8tC+EWp8r7buBmbZVVY3E00zY1Dxs/G0R58BmbYPziYKT8E/3nvv/Y49fsuw7uNPxhs2RNHkJuUfb75pmt7HI8+mr22XsbYoADSbfuJpZwq6TKr7e1J4Krd9zLhR3/gNqiXloU99o7KMMtaPc54yVlxffe31Rjeyt3Kh723JFVcx2+68qzlk5NHmj3vuY7TJvcxx2WeaOF5wyWXClOjapADgG6r2G7r3/ge7voJmhjnnMzJBJRNYRZw2JZZSsM5vZ9FlVywSVd6BAAQgAAEIQAAClRMorAA44LCRtTag4hprsivftNtmp10a5yA22rwuyX344UeNdxrj8q8t93wGZNo+OJskO2XuN/1t/GiciYzM+2jGZNTJzMORx55gNKusSRnU7O3PP/88GrXU87bLWFsUAMqEpm2BNymXaWGLS5ajvvEbVEvi7FPf2DygjE1nnbeMtVzX3nCTRuuGJNlo+v6EU8+Qam5S/NqkAFB8+Yaq+Ybuuue+jjnSumT0P7/r92g1ijbOlrk7bbJ74y23Gm32LfNOUuS/9fbbnY2Ib7vzLnPg4SONzJDWFb9oOMefcppEDQcBCEAAAhCAAAQaJ1BYASBzANEGThPny/x6tcYBhrARstirMawZzUlugSWWbTy/mpCRKsL0GZBp++BsktyUua+B96ZnK9r8//G4E3dmfY096dTBfAdSouZxbZexNikApCT6+YSTBiMrVo6bPs658AgvkaW+SR9US8tHn/rGZgJlbDrnvGWs5Sob5ml51K//+fBsmwKAb6j8N6QBdrWxQvou1CcKIT5ayfPmW2/ZooUjBCAAAQhAAAIQaJRAIQXABx98GMTAnjaHatrJhngIjUzF4fSzz0vEsd8hhwcTz1B4+cbDZ0Cm7YOziYJT8o+1NtgYuYvpiKqznNcmbNtlrE0KAIm9zKr5lhH99JxPeUh9U3zwyYdvtFimjI1nXaSMjXJdbLmV+P4jdZf2u3rnnXejiGLP26YAUCL4hop/Qzfdeltt+9C0sZ7Vfh44CEAAAhCAAAQgEAqBQgqAS6+8OoiO0fV/vSkIjqHMKpZN/SSnZbGaidLGBnTTcfYZkGn74GyS3JS9L7kLbWZY0/Kk8GXDNq9ru4y1TQHwySefmOlmn4cyMzIIKNn1mQVMfRM/oOZT9vjUN9GygzI2nnWRMjbK9Z77HghioouPzNTxjMpvH9dGBQDfULFv6C833mx+MNYE1JFOHRn9Ho896RSfz4ZnIAABCEAAAhCAQC0ECikANtpim8YbfFreqQ28QnDLrbpG4zzU4PzlxJObr7/+OhHJKmuvF0Q8o43jtHMNHIegtPAZkGn74Gyi0FTwRyhmstJkrc7/tJHjt99+m5ts22WsbQoAZdATTz3N7EZncGOmuRfwkl3qm/hBtayyxqe+cTOAMnYw66JlrMtVSoSs/OqH/zXJZfQ777h4Yq/bqABQQviG8n1DsvmvVSH9IP9F0zjGsCnMu+++F/udcBMCEIAABCAAAQg0QaCQAmCiaWZsvNE31axzNsErNsx9Dz6scR62gXr3vffHxlE3H3jo4WDiaeObdFSH841//MNMMFWzG7Uqfj4DMm0fnE0Umor+2GzbHVoje0kyWcV9lZ0+ZhTisLddxtqoAFA+nHnuBciuowR48ulRcSI66B71zeABNd/yw6e+GQT6/19Qxv6Ld5ky1uUqRe1SK63a99//5Vdf46JJvG6rAkAJ4hvy/4Y+/fTTzia8vuVaPz53xjnnJ34n/AEBCEAAAhCAAASaIJBbAfD4k08F0RlaZ6NNm+AVG+YNN90SBBM1sPfY78DYONqbI5YP366tZv3LrqgcCgD/QSTNYAvVff7552a2BRYN5jtpojP6v78Yx8isRFGHAsD/W0jK36OOO7EQ/t9ttmVfy67LM6uesZCpb/LLbFEFAGXsGKZsGWvlNnp8e/RoM/6UzU9EcL/Buq7X3nCTKI7M8zYrAPiG8n1D2sdolnkXom50FOT6NrWHCA4CEIAABCAAAQiERiC3AuCwo44JorF3zIknB8NSjWCZJKqrQ5YWzpwLj0jlcuMttwYRz7Q0aEWFdSgA/OUqZAWA8lMbZv98wkmDl7802Szz3xF/Os6KdaEjCgD/byEpn4oqAD777DMz41zz963sujynHj6XlwxT3+SX2aIKAGUIZWy5MjZJqG+5/Y4gzBG632G3r9X+yrtZfZsVAHxDY5i87ZS33n7baEV2t2WxTf7LNNKzzz2fVJxwHwIQgAAEIAABCDRGILcCQLMaQmiIybxASG7a2eYOgotmz2fZap19wcWCiGucHLm2e1EA+A8gha4A0PcqUwJx+d7r91ZaY53SxRUKAP9vIUmeiioAlHlPj3qGDa0jiu6H//aol0xT3+ST2zIKAGUIZayXWOZ+aK8DDu67uuvPN9yYm1PbFQBKMN9Qvmx/5dXXzHSzz9N330dSO+OAw0bmA8jTEIAABCAAAQhAoCYCuRQAH3/8sfneGOM13sjT7Iovv/yyJkR+way3yeaNc7GN0XMvvDg10rfdeZf575+NFUx8bbxnmHM+8+GHHw2KOwoA/8GjNigAlLnaWDGUFTNW9rp5nHfEUuaDDz4cJNdFLlAA+H8LSflZRgGgPJPiOYQyKSl9dd7fcbe9vMSY+iaf3JZVAChTKGO9RDPXQ998841Zfb0Ng2s3deObV/189PEn5eJjH+4FBYDSwjdkc9TvqLb7kiuu0hffR9o3p8keX331lR80noIABCAAAQhAAAI1E8ilALj6uuuDaNzNs9iSNWPKDu74U04Lgo0apj77I2iGSlojtu7/xplsGvPSy68MAR3CYJvPgEzbB2eHgO/yjUuvvNr8aJyJgpLBbsi8FIOyK1yFa7uMtXUTYDfvtDm5TK11Q17a5Ock089itEmqj6O+8VcC+NQ3PswpY30o5XtG8r7bPvv39LevVaQnnX5mPjCRp3tFAaAk8Q1FMtbj9Ouvv+7rjZS1X4YY4CAAAQhAAAIQgECoBHIpADbfbscgOj7b7LRLcDxlDiGUwRsNpmcNzOj/ZVdZPYg4/3DsCc19DzwUm6chKABkVznLtX1wNit93fj/kUcfMxNPO1MQMlj1t6tBFO2XUqVru4z1igJAefrPf/7TrLXBxj0pu3m+hbvvvd9LxKlv/BUAPvWNF/TvHqKM9SWV7zkNcoewGjbPt+rzrFaGnnXeBflgOE/3kgJASeMbcjLY4/LYk04xPxhrgr6qH9W+0SohHAQgAAEIQAACEAiZQC4FwGQzDg+iQReiqRMt+Qypwfvgw49kyt27775nhk03c6N5KmY333Z7YlxDUAC8/sYbifGzf7R9cNamo+6jNpCbb8TSjcqgz8BInmd+Ov4wc+31N1SOsu0y1ksKAJu5Bx4+si83Bx0+/yLmhFNPNzIL6Ouob/yUAD71jS9zPUcZm4eW/7N33H2PGXPYlD1Td/3Pz8c2F156uT+AhCd7TQGgZPINJWR2yu1nnn3OLLDEsj3zfaS1Abf7424pJPgLAhCAAAQgAAEIhEPAWwGgxlxaA6jO/6qcIVdlVsy/+DLBMNrvkMO9kqaZ9//3y3Ebibf2crjxlltT4xmCAkADV1mu7YOzWenr5v9ffPGFWX/TLRqRwarLrSlmnt08+fSoruBqu4z1ogJAGX3VtX82v5x48p6Q37Tv4cfjTmw22mIb46NcTvoAqG+ylQA+9U0S36T7lLFJZMrdl7mmaWebu/Xf/uQzzZY6ESMPpV5UACj9fEN5pOBfz2rl159OOLlnzT2q3j/xtDPyg+ENCEAAAhCAAAQg0BABbwWANgRLGxyo67+xJ526IVTZwW6/y+5BMFJeaFa1r7vznnvN+FNOX2vcxxg2hbn1jjszoxiCAuDTTz/NjGfbB2czE1jDA+dddImZevhctcphVeWWzFj9Ydc9zHvvvd81Um2XsV5VACjDP/roI7P/oUf0pCLAzvZXGqtw1DfpSgCf+qZoPlDGFiWX/J42eNeG2KoDqqpP6vLnf38xjtl17/06Js2SU5jvn15VAFgKfEOWhP9R+3tpkodWmdQl290MRyYe1Z555513/SHwJAQgAAEIQAACEAiAgLcCYOmVfxNEw23536wZALb4KFx02RVBMFLDVw3t99//ID6iMXfffOsts+CSy9US/+nnmNf4bnQYggLAx65n2wdnY0SikVtifc4FF7VGEWAH/mUioNuu7TLWywoAm/caJNeGt1JwdnMAott+/2S8YZ3Z/g889LBNWqVH6ptkJYBPfVMmMyhjy9BLfvcfb75pttph59bsDSDzLN1YrdbrCgBJAN9Q8neQ9o/a/RtstpWR4qnbdVi3/J+/BdT7AABAAElEQVRrkcVNt+rFNHb8BwEIQAACEIAABKog4KUA0IaHodi39zVtUwWcvH68/MqrQTVqL778ylxJ0D4GsmXZrYazNpjbduddc9mNHm+K6boWH590aqM/H9f2wVmfNNb5TOgd7DoH/i33tstYPygAbF7JNv5BRxzZGhvh//md0niWeRcyO+2+d8cUiMxddNtR3wxVAvjWN1XkDWVsFRSH+vHqa693ZgeHOsip7/yMc843Ms/SDdcPCgDLjW/Iksh3fPGll82Wf9jJjDXJVI227336APaZeUcs1dkgu1vfTT6CPA0BCEAAAhCAAASKEfBSAPzlxpuDaaT99eZbi6W0prfGnXzaYFj9brMtC6VaG5gusswKRoNCtvFb9jjnwiPMw397NHd8fjTORJXFoUgatEmyj2v74KxPGpt45uuvv+6sCJh9wcWC2GxVCimZ+qljxr/Lu+0y1k8KAJt3n3zySWewbZ2NNjUhrGaKloEafFnzd783Z557gdHs5aYc9c2/61nf+qbKvKKMrZLmv/3SbGeZPfnZBJM02obRN68VSVqd8Mijj/07gl066ycFgEXIN2RJ5DtKCazyX/VQ0239aN1oz2WSct+DDzOh7juXjzZPQwACEIAABCAAAWO8FADb7LRL4x0YNcg0IC17qyG7FVZbOwhW4jXh1DOUQjXqmWeN9jUoas5Cmwuvsf5G5va77i4UD3UObEO8qaNm/fi4tg/O+qSx6We0OaZWtWyy9fZmylnmqEU2NHijb1p7oDzx1NONImi7jPWjAsAVmKdHPWOOO/lU8+u11i1crhYpC7WCb46FRhgphY889oTORr6hzWSkvhnD+NY3rlxVdd3vZWxVHKP+aHD47nvvN3sdcHBnb6a67KD/dPxhZrlV1zCXXHFVZwPbaJy6ed6PCoAoT76hKA3/cynL1b7TyoBZ51vYaMVwkbquzDuy7T/N8LmN+ryY+fHPO56EAAQgAAEIQKA9BLwUAO1JDjHtBoHPP//cXHDJZWbnPfbpzNSZf/FlzMTTzjSoga6G8y8nntxopr/M/KjTOfqdd0pFR++XacxX8e6q66xfKg283D0CMrl12lnnmrU22Nho5qwUTmXyXApGKbu0+kWmxu69/0GjwRscBLpBQOYjtCpKCoE99z/IbL7djmb19TY0I5ZfqWOORwrcJNN7uj/msCnNJNPPYrSnisrdRZdd0WiPnPU22bzjn76Nm269rbPfisJqi6O+CSenKGOrz4sPP/zIXHHNtWazbXfoDDYmfeN56rJfTDRZ5/vfYbc9zfkXX2qeefa5rpn4qZ5Ib/vIN1Qsf7Wfjlaf777vAWaVtdcz2oxecp7nu0h7VmYcZc9/4622M8efcpq5574HTDc3YC9GgbcgAAEIQAACEIBAtQRQAFTLs6980+Do62+8YTTjqRsDTNqgLq0BX8d/W+/4x77K07YnVp1GLde+/8GHOkvLZd7k8KOPNX/cc59OR0/Kqf0PPcKcdPqZ5rKrrumsTpGcvT16NIP9bc/8Ho2/BiVkV1xmeiTf3Shr24CO+iaMXKKMrT4fNPtZdtE16/i6v/y1Y5brsKOO6ezJoZVTaofssd+Bnbrs5DPOMhdddkVncFRKar2HaxcBvqHi+fX++x+Yhx75m7n0yqvNKWee3Vmdqf12pCjQimWtENU3I1ON+xx0aGfF2+lnn9d5XiZk1TZ87vkX+rYeLU6eNyEAAQhAAAIQ6AUCKAB6IRd7NA1nnXdB4woAzc7FQQACEIBAbxOgvunt/CV1EIAABCAAAQhAAAIQgAAE+pkACoB+zv3A064l8nXM8k8L4/EnnwqcEtGDAAQgAIGyBKhvyhLkfQhAAAIQgAAEIAABCEAAAhAIlQAKgFBzhnh1NgJLG5zv9n+ysR3aRpmIBQQgAAEIVE9AG092u05J85/6pvo8xUcIQAACEIAABCAAAQhAAAIQ+BcBFABIQpAEnh71jNGmrGkDJt3+b6U11gmSDZGCAAQgAIHqCFDfVMcSnyAAAQhAAAIQgAAEIAABCEAgPAIoAMLLk9pipM0lH3z4kSE/bTjZtNt8ux0bHfyXcmHkMcc3jYHwIQABCPQEAeqbdIU29U1PiDmJgAAEIAABCEAAAhCAAAQgECQBFABBZks9kbr/wYdiB9l/PuGk5pFHH6snEjGhvPfe++bH404cG7duz/qP+v/w3x6NiR23IAABCEAgLwHqm3QFAPVNXonieQhAAAIQgAAEIAABCEAAAhDwJYACwJdUDz6XNCCjQfCxJpnKPDVqVCOpXm3dDRof/P/ZBJOYb775ppH0EygEIACBXiNAfZOsAKC+6TVpJz0QgAAEIAABCEAAAhCAAATCIoACIKz8qDU2aQMyUgJMMNX05oUXX6o1Tiedfmbjg/9K+zK/Xq3WdBMYBCAAgV4mQH2TrACgvullySdtEIAABCAAAQhAAAIQgAAEmieAAqD5PGgsBlkDMlYJcMkVV9USx4suu8J8f8zxg1AASBGBgwAEIACBaghQ3yQrAKhvqpExfIEABCAAAQhAAAIQgAAEIACBeAIoAOK59MVdnwEZKQH0W/xXK5unRz3TFS7ffvut2X3fA4IY+Fdah003s/niiy+6klY8hQAEINCPBKhv4hUA1Df9+DWQZghAAAIQgAAEIAABCEAAAvUSQAFQL++gQsszIKOB8f/9xThm2513Nfc98FAl9vFlY1+rC2adb+FgBv+VTmZjBiWmRAYCEOgBAtQ38QoA6pseEG6SAAEIQAACEIAABCAAAQhAIHACKAACz6BuRi/vgIwGx+3vlxNPbrRZ72lnnWtefe1172h++umn5sZbbjV77HegmXa2uQf8s/42fZx0hlnNl19+6Z0eHoQABCAAgWwC1Df/rj9tPUd9ky03PAEBCEAAAhCAAAQgAAEIQAAC5QmgACjPsLU+lBmQsQMY9vijcSYy0wyf24xYfiWz8pq/NWttsLHZYLOtzPqbbmFWWG1ts8ASy5rpZp+ns4rAvhPiUQoNHAQgAAEIVEuA+maoAoD6ploZwzcIQAACEIAABCAAAQhAAAIQiCeAAiCeS1/crXJAJsTB/LxxmmLm2c1XX33VF3lPIiEAAQjUSYD6ZrACgPqmTukjLAhAAAIQgAAEIAABCEAAAv1NAAVAH+c/AzKDB2TOPPeCPpYGkg4BCECgewSob6hvuidd+AwBCEAAAhCAAAQgAAEIQAACaQRQAKTR6fH/GJD594DMuhtvZr799tsez3GSBwEIQKAZAtQ31DfNSB6hQgACEIAABCAAAQhAAAIQgAAKgD6WAQZk/jUgs/xv1sT0Tx9/ByQdAhDoPgHqG+qb7ksZIUAAAhCAAAQgAAEIQAACEIBAHAEUAHFU+uQeAzJjmPkXX8Z89tlnfZLjJBMCEIBAMwSob6hvmpE8QoUABCAAAQhAAAIQgAAEIAABFAB9LAP9PiAz41zzm/ff/6CPJYCkQwACEKiHAPUN9U09kkYoEIAABCAAAQhAAAIQgAAEIOASQAHgEumj634ekJlk+lnMG//4Rx/lNkmFAAQg0BwB6hvqm+akj5AhAAEIQAACEIAABCAAAQj0NwEUAH2c//06ILP0yr8xr7z6Wh/nPEmHAAQgUC8B6pt6eRMaBCAAAQhAAAIQgAAEIAABCEDAEkABYEn04bHfBmTGnXxac+Gll/dhTpNkCEAAAs0SoL5plj+hQwACEIAABCAAAQhAAAIQgED/EkAB0L95b/plQOY/fzKG2WTr7c0HH3zYx7lN0iEAAQg0R4D6pjn2hAwBCEAAAhCAAAQgAAEIQAAC/U0ABUAf538/DMjMMOd85u577+/jXCbpEIAABJonQH3TfB4QAwhAAAIQgAAEIAABCEAAAhDoTwIoAPoz3zup7uUBmYWWWt6cd9El5ssvv+zjHCbpEIAABMIgQH0TRj4QCwhAAAIQgAAEIAABCEAAAhDoPwIoAPovzwdS/PXXX5tbbr/DbL/L7mbq4XOZ//jOVE6bf8Omm9lsu/Ou5smnRw2kkRMIQAACEGieAPVN83lADCAAAQhAAAIQgAAEIAABCECgPwmgAOjPfI9N9TPPPmeO+NNxZvFfrWx+MdFkwSsDvjfGeGbBJZczB488yjz+5FOxaeImBCAAAQiER4D6Jrw8IUYQgAAEIAABCEAAAhCAAAQg0JsEUAD0Zr5WkqqXXn7FXH71NWaP/Q40y/9mTTPh1DMYbajbxCqBMYZNYeZYaITZaIttzImnnWEe/tujmPepJJfxBAIQgEDzBKhvms8DYgABCEAAAhCAAAQgAAEIQAACvUkABUBv5mvXUvXFF1+Yl1951dxz3wPmsquuMceceLLZde/9zPqbbmFWWG1ts+SKq5iFl/6VmXvRJcys8y1sppt9HjP5TLOZCaaa3ow1yVRmnMmmMRNNM6OZbMbhZprhc5sZ55q/M7Cv99ZYfyOz+XY7mt33PcAceewJHf8fefQx8+GHH3UtPXgMAQhAAAJhEqC+CTNfiBUEIAABCEAAAhCAAAQgAAEItIsACoB25RexhQAEIAABCEAAAhCAAAQgAAEIQAACEIAABCAAAQh4EUAB4IWJhyAAAQhAAAIQgAAEIAABCEAAAhCAAAQgAAEIQAAC7SKAAqBd+UVsIQABCEAAAhCAAAQgAAEIQAACEIAABCAAAQhAAAJeBFAAeGHiIQhAAAIQgAAEIAABCEAAAhCAAAQgAAEIQAACEIBAuwigAGhXfhFbCEAAAhCAAAQgAAEIQAACEIAABCAAAQhAAAIQgIAXARQAXph4CAIQgAAEIAABCEAAAhCAAAQgAAEIQAACEIAABCDQLgIoANqVX8QWAhCAAAQgAAEIQAACEIAABCAAAQhAAAIQgAAEIOBFAAWAFyYeggAEIAABCEAAAhCAAAQgAAEIQAACEIAABCAAAQi0iwAKgHblF7GFAAQgAAEIQAACEIAABCAAAQhAAAIQgAAEIAABCHgRQAHghYmHIAABCEAAAhCAAAQgAAEIQAACEIAABCAAAQhAAALtIoACoF35RWwhAAEIQAACEIAABCAAAQhAAAIQgAAEIAABCEAAAl4EUAB4YeIhCEAAAhCAAAQgAAEIQAACEIAABCAAAQhAAAIQgEC7CKAAaFd+EVsIQAACEIAABCAAAQhAAAIQgAAEIAABCEAAAhCAgBcBFABemHgIAhCAAAQgAAEIQAACEIAABCAAAQhAAAIQgAAEINAuAigA2pVfxBYCEIAABCAAAQhAAAIQgAAEIAABCEAAAhCAAAQg4EUABYAXJh6CAAQgAAEIQAACEIAABCAAAQhAAAIQgAAEIAABCLSLAAqAduUXsYUABCAAAQhAAAIQgAAEIAABCEAAAhCAAAQgAAEIeBFAAeCFiYcgAAEIQAACEIAABCAAAQhAAAIQgAAEIAABCEAAAu0igAKgXflFbCEAAQhAAAIQgAAEIAABCEAAAhCAAAQgAAEIQAACXgRQAHhh4iEIQAACEIAABCAAAQhAAAIQgAAEIAABCEAAAhCAQLsIoABoV34RWwhAAAIQgAAEIAABCEAAAhCAAAQgAAEIQAACEICAFwEUAF6YeAgCEIAABCAAAQhAAAIQgAAEIAABCEAAAhCAAAQg0C4CKADalV/EFgIQgAAEIAABCEAAAhCAAAQgAAEIQAACEIAABCDgRQAFgBcmHoIABCAAAQhAAAIQgAAEIAABCEAAAhCAAAQgAAEItIsACoB25RexhQAEIAABCEAAAhCAAAQgAAEIQAACEIAABCAAAQh4EUAB4IWJhyAAAQhAAAIQgAAEIAABCEAAAhCAAAQgAAEIQAAC7SKAAqBd+UVsIQABCEAAAhCAAAQgAAEIQAACEIAABCAAAQhAAAJeBFAAeGHiIQhAAAIQgAAEIAABCEAAAhCAAAQgAAEIQAACEIBAuwigAGhXfhFbCEAAAhCAAAQgAAEIQAACEIAABCAAAQhAAAIQgIAXARQAXph4CAIQgAAEIAABCEAAAhCAAAQgAAEIQAACEIAABCDQLgIoANqVX8QWAhCAAAQgAAEIQAACEIAABCAAAQhAAAIQgAAEIOBFAAWAFyYeggAEIAABCEAAAhCAAAQgAAEIQAACEIAABCAAAQi0iwAKgHblF7GFAAQgAAEIQAACEIAABCAAAQhAAAIQgAAEIAABCHgRQAHghYmHIAABCEAAAhCAAAQgAAEIQAACEIAABCAAAQhAAALtIoACoF35RWwhAAEIQAACEIAABCAAAQhAAAIQgAAEIAABCEAAAl4EUAB4YeIhCEAAAhCAAAQgAAEIQAACEIAABCAAAQhAAAIQgEC7CKAAaFd+EVsIQAACEIAABCAAAQhAAAIQgAAEIAABCEAAAhCAgBcBFABemHgIAhCAAAQgAAEIQAACEIAABCAAAQhAAAIQgAAEINAuAigA2pVfxBYCEIAABCAAAQhAAAIQgAAEIAABCEAAAhCAAAQg4EUABYAXJh6CAAQgAAEIQAACEIAABCAAAQhAAAIQgAAEIAABCLSLAAqAduUXsYUABCAAAQhAAAIQgAAEIAABCEAAAhCAAAQgAAEIeBFAAeCFiYcgAAEIQAACEIAABCAAAQhAAAIQgAAEIAABCEAAAu0igAKgXflFbCEAAQhAAAIQgAAEIAABCEAAAhCAAAQgAAEIQAACXgRQAHhh4iEIQAACEIAABCAAAQhAAAIQgAAEIAABCEAAAhCAQLsIoABoV34RWwhAAAIQgAAEIAABCEAAAhCAAAQgAAEIQAACEICAFwEUAF6YeAgCEIAABCAAAQhAAAIQgAAEIAABCEAAAhCAAAQg0C4CKADalV/EFgIQgAAEIAABCEAAAhCAAAQgAAEIQAACEIAABCDgRQAFgBcmHoIABCAAAQhAAAIQgAAEIAABCEAAAhCAAAQgAAEItIsACoB25RexhQAEIAABCEAAAhCAAAQgAAEIQAACEIAABCAAAQh4EUAB4IWJhyAAAQhAAAIQgAAEIAABCEAAAhCAAAQgAAEIQAAC7SKQqQB4e/Ro88OxJ+QHA2QAGUAGkAFkABlABpABZAAZQAaQAWQAGUAGkAFkABlABpABZKABGVhrg40LaR4yFQBvvf22+Y+fjMEPBsgAMoAMIAPIADKADCADyAAygAwgA8gAMoAMIAPIADKADCADyEADMrDK2uuhAEBRgaIGGUAGkAFkABlABpABZAAZQAaQAWQAGUAGkAFkABlABpABZKDXZAAFQANal14TItJDwYgMIAPIADKADCADyAAygAwgA8gAMoAMIAPIADKADCADyEB4MoACAAUAS2+QAWQAGUAGkAFkABlABpABZAAZQAaQAWQAGUAGkAFkABlABnpQBlAA9GCmomkLT9NGnpAnyAAygAwgA8gAMoAMIAPIADKADCADyAAygAwgA8gAMlC3DKAAQAGAZg8ZQAaQAWQAGUAGkAFkABlABpABZAAZQAaQAWQAGUAGkAFkoAdlAAVAD2Zq3VokwkNziQwgA8gAMoAMIAPIADKADCADyAAygAwgA8gAMoAMIAPIQHgygAIABQCaPWQAGUAGkAFkABlABpABZAAZQAaQAWQAGUAGkAFkABlABpCBHpQBFAA9mKlo2sLTtJEn5AkygAwgA8gAMoAMIAPIADKADCADyAAygAwgA8gAMoAM1C0DXVMAvPvue2a62efhBwNkABlABpABZAAZQAaQAWQAGUAGkAFkABlABpABZAAZQAaQAWSgARnYduddTRH3H0Ve4h0IQAACEIAABCAAAQhAAAIQgAAEIAABCEAAAhCAAATCJoACIOz8IXYQgAAEIAABCEAAAhCAAAQgAAEIQAACEIAABCAAgUIEUAAUwsZLEIAABCAAAQhAAAIQgAAEIAABCEAAAhCAAAQgAIGwCaAACDt/iB0EIAABCEAAAhCAAAQgAAEIQAACEIAABCAAAQhAoBABFACFsPESBCAAAQhAAAIQgAAEIAABCEAAAhCAAAQgAAEIQCBsAigAws4fYgcBCEAAAhCAAAQgAAEIQAACEIAABCAAAQhAAAIQKEQABUAhbLwEAQhAAAIQgAAEIAABCEAAAhCAAAQgAAEIQAACEAibAAqAsPOH2EEAAhCAAAQgAAEIQAACEIAABCAAAQhAAAIQgAAEChFAAVAIGy9BAAIQgAAEIAABCEAAAhCAAAQgAAEIQAACEIAABMImgAIg7PwhdhCAAAQgAAEIQAACEIAABCAAAQhAAAIQgAAEIACBQgRQABTCxksQgAAEIAABCEAAAhCAAAQgAAEIQAACEIAABCAAgbAJoAAIO3+IHQQgAAEIQAACEIAABCAAAQhAAAIQgAAEIAABCECgEAEUAIWw8RIEIAABCEAAAhCAAAQgAAEIQAACEIAABCAAAQhAIGwCKADCzh9iBwEIQAACEIAABCAAAQhAAAIQgAAEIAABCEAAAhAoRAAFQCFsvAQBCEAAAhCAAAQgAAEIQAACEIAABCAAAQhAAAIQCJsACoCw84fYQQACEIAABCAAAQhAAAIQgAAEIAABCEAAAhCAAAQKEUABUAgbL0EAAhCAAAQgAAEIQAACEIAABCAAAQhAAAIQgAAEwiaAAiDs/CF2EIAABCAAAQhAAAIQgAAEIAABCEAAAhCAAAQgAIFCBFAAFMLGSxCAAAQgAAEIQAACEIAABCAAAQhAAAIQgAAEIACBsAmgAAg7f4gdBCAAAQhAAAIQgAAEIAABCEAAAhCAAAQgAAEIQKAQARQAhbDxEgQgAAEIQAACEIAABCAAAQhAAAIQgAAEIAABCEAgbAIoAMLOH2IHAQhAAAIQgAAEIAABCEAAAhCAAAQgAAEIQAACEChEAAVAIWy8BAEIQAACEIAABCAAAQhAAAIQgAAEIAABCEAAAhAImwAKgLDzh9hBAAIQgAAEIAABCEAAAhCAAAQgAAEIQAACEIAABAoRQAFQCBsvQQACEIAABCAAAQhAAAIQgAAEIAABCEAAAhCAAATCJoACIOz8IXYQgAAEIAABCEAAAhCAAAQgAAEIQAACEIAABCAAgUIEUAAUwsZLEIAABCAAAQhAAAIQgAAEIAABCEAAAhCAAAQgAIGwCaAACDt/iB0EIAABCEAAAhCAAAQgAAEIQAACEIAABCAAAQhAoBABFACFsPESBCAAAQhAAAIQgAAEIAABCEAAAhCAAAQgAAEIQCBsAigAws4fYgcBCEAAAhCAAAQgAAEIQAACEIAABCAAAQhAAAIQKEQABUAhbLwEAQhAAAIQgAAEIAABCEAAAhCAAAQgAAEIQAACEAibAAqAsPOH2EEAAhCAAAQgAAEIQAACEIAABCAAAQhAAAIQgAAEChFAAVAIGy9BAAIQgAAEIAABCEAAAhCAAAQgAAEIQAACEIAABMImgAIg7PwhdhCAAAQgAAEIQAACEIAABCAAAQhAAAIQgAAEIACBQgRQABTCxksQgAAEIAABCEAAAhCAAAQgAAEIQAACEIAABCAAgbAJoAAIO3+IHQQgAAEIQAACEIAABCAAAQhAAAIQgAAEIAABCECgEAEUAIWw8RIEIAABCEAAAhCAAAQgAAEIQAACEIAABCAAAQhAIGwCKADCzh9iBwEIQAACEIAABCAAAQhAAAIQgAAEIAABCEAAAhAoRAAFQCFsvAQBCEAAAhCAAAQgAAEIQAACEIAABCAAAQhAAAIQCJsACoCw84fYQQACEIAABCAAAQhAAAIQgAAEIAABCEAAAhCAAAQKEUABUAgbL0EAAhCAAAQgAAEIQAACEIAABCAAAQhAAAIQgAAEwiaAAiDs/CF2EIAABCAAAQhAAAIQgAAEIAABCEAAAhCAAAQgAIFCBFAAFMLGSxCAAAQgAAEIQAACEIAABCAAAQhAAAIQgAAEIACBsAmgAAg7f4gdBCAAAQhAAAIQgAAEIAABCEAAAhCAAAQgAAEIQKAQARQAhbDxEgQgAAEIQAACEIAABCAAAQhAAAIQgAAEIAABCEAgbAIoAMLOH2IHAQhAAAIQgAAEIAABCEAAAhCAAAQgAAEIQAACEChEAAVAIWy81K8EHnv8CbPtzruaZ597vl8RkO4eJSDZ3u6Pu5m/P/Fkj6aQZEEgngCyH8+FuxCAAAQgAAEIQKAfCdDn78dcJ80QCIdAt/qnKADCyWNi0jCBTz75xLz+xhvm8SefMrffdbe5/OprzHEnn2p23Xs/s/KavzVTzjKH+Y+fjNH5nXvhxQ3HluAh4E/AyrYG92+78y5z6ZVXm2NOPNnsvMc+ZoXV1jaTzTh8QLZ1HweBXiGA7PdKTpIOCEAAAhCAAAQgUJ6AbRvS5y/PEh8gAIH8BGwZ1MTYDAqA/PnFGz1C4NG/P24mmGp687MJJjH//bOxBgZA7SB/2vGGm27pEQokoxcJvPDiSx3Z/vmEk+aW7XMuuKgXkZCmPiGA7PdJRpNMCEAAAhCAAAQg4EGAPr8HJB6BAAS6RiCk/ikKgK5lMx6HTuChR/6Wa9A/qhC474GHQk8e8etjAjJRFZXXPOdXXnNdH5Mj6W0ngOy3PQeJPwQgAAEIQAACEKiOAH3+6lj6+PTZZ5/5PMYzEOgbAiH1T70UAB999JHZcbe9zMEjj+qYRDnlzLPNWeddYDRTVKZQ9Dv7/AvN6WefZ046/Uxz5LEnmIOOONLsfeAhHfMpO+y2p9l6xz92frvts3/Hn+NPOa3z/p9vuNG8+trrfZP5JDQsAk8+Paoj23lXADzx1NNhJYTYQMAhoIpm930PMP/7i3FyKQNuvOVWx6fkS82oOfPcCzqmhI4+/qSO6awvvvgi+QX+gUANBOqQ/RqSQRAQgEADBKjXGoBOkBAIkMA/3nyzszfWHvsdaA48fKQ5/OhjO+YzTzztDHPqmeeYM845vzMeojEQnWt8ROMbRx13YmesQ+9dcsVVlaVMYyx77n9Qx2+NtSisk884qzP+onEZ/RQPxe2EU083apcfeuSfzD4HHdrp61517Z8H0qMxHZn8tGlRW14/pUHmb5UGvbv/oUd0+hIaB9IeeFvtsLPZYvsdzTY77dIZ49EzCvPm2243L738SmVp7YZH/drnt3KsMTjJsfJWcnPaWed2ZCcqx5LlrJ+VM70veZFcStbXWH8jM9sCi5qfjj+s0/e85fY7upGN+AmB1hIIpX/qpQB48623cg0g5Zltap8dY9gUHVvU5198qZFNJBwE6iRwwSWXmf/5+djecv7yK6/WGT3CgkBhAtf8+S/me2OM5y3bd997f2ZYH3zwYaehZ8vv6HGWeRcyT40alekHD0Cg2wS6IfvdjjP+QwACzRCgXmuGO6FCIFQCGjCOtm+LnM+96BKVJO+bb74xGispEgf7zl4HHFzqfetP2lFxXHaV1c1lV11jvv7660rSXrUn/dbnr0KO0/I86b+bbr2t6qzDPwj0BIGm+6deCgCRfubZ5zqa3h+MNUHXK48fjTOR2ffgwwwzSXtCxluTiP0OOdxbtt96++3WpIuIQuBPJ5zsLduPPPpYJrAFl1wu1T/tPfDOO+9m+sMDEOg2gaplv9vxxX8IQKAZAtRrzXAnVAiETGDUM892ZsAXHf/QKtwqJjbK9GzSQGvW/eHzL2Jk3vOrr74yZdOTFVb0/2HTzWwOGXm0kSWJ0Fy/9flluUAWOfJMCIvmZZFzzCWHJvXEJyQCTfZPvRUAFtilV15t/vMnY3hVQtpcVcvJpAW++rrrO0vTDjhspFloqeW93p96+FxGNttwEKiDwIsvvewll6oENVMMB4G2EHh79GjvzYCzZu+rLPdpCGp5MA4CTROoUvabTgvhQwAC3SFAvdYdrvgKgV4hcPHlV3qPf7ht5BtuuqU0BplVdv31uZZZln/+859Dws+bnqVWWtVstMU2ZsPNtzZLr/wbM/0c83r3K7QyWGZoQnL92ufX6gffcTzJlybl/njciTu/H449ofn+mON7W0yQOT0cBCAQT6DJ/mluBYCSsNq6G3hVQhNMNX18ir+7K030T8YblunPmMOm7GirEz3iDwhUSGCsSabKlElViHGNqQqjgVcQqJzAFDPP7iXbz7/wYmrYG2y2lZc/k0w/S6o//AmBughUJft1xZdwIACBeglQr9XLm9Ag0EYCvuMf7sD8rnvvVzq5845YyqvtHQ1b4zBp/dU86Xnt9TeGpEHmcNffdAuveKlPoNUHIbl+7fOXzXfl4aeffmpef+MN89ebb+3sS/GLiSYbIgcyPYSDAASSCTTVPy2kANAqgGgFk3SepgAQiiuuudbLHy0he/fd95Lp8Q8EKiIww5zzeclkqHYNK8KANz1IYL4RS3vJdtam7L4ruP7rp2Oazz//PFiSWl12/4MPdX5/f+LJYONJxMoTqEr242KCHMVR4R4E2kWgV+q1dlEnthBoFwHf8Q93XGT+xZcpldD33//Ae7Z9NOyslbh50hOnALCJknWHaLhJ55rU+dzzL9jXGj/2a5+/qnyPZqBMI080zYyD5ODpUc9EH+EcAhBwCHSzf+oENeiykAJAdsSSCvfo/SwFgGKiJWXRd5LOtYM9DgLdJrDositmyqOWzuEg0DYCK62xTqZsq/zN2t9ijoVGePkjv6qwe9oNzlp2F61rZl9wsW4Eg5+BEKhK9t3kIEcuEa4h0E4CvVCvtZM8sYZAewj4jn9E25c6/79fjms+++yzwgmVuR7XT5/rs867IDXMPOlJUwB8++23ZskVV/GKo0wSheL6tc9fVb67+Xjt9TcMkgFWALiEuIbAYALd6p8ODmXoVSEFgGbj+1Q8PgqA6/7yVy+/xplsmqBnkw5Fy502Elh2ldUz5fF/fj52G5NGnPucgBrdPuX2e++9n0pqrQ029vLHp/xPDaiLf2pfmiiLxZZbqYuh4XXTBKqSfTcdyJFLhGsItJNAL9Rr7SRPrCHQHgJx4x///bOxBrUno23L6PlNt95WOKGyux/1y/f8tjvvSg0zLj1JfqcpABTIAw897BVHTaILZdVtv/b5q8x3V8Cmm32eATkIJZ/dOHINgVAIdKt/mpW+QgoA2ZNLqiCi930GgKQR14Bq9L2k84suuyIrPfwPgVIEfrXaWpmy+L0xxisVBi9DoAkC62y0aaZsq+z96KOPUqN36pnnePkju6ChOi2LjtYz0sDjepdAVbLvEkKOXCJcQ6CdBHqhXmsneWINgfYQiBv/mGb43IPak9G2ZfR8j/0OLJxQ17TK5DPN5hVm1iascemJxjl6nqUAUOJmnmdBr3iF0ubu1z5/1fkeFexDRh49IAMPPvxI9C/OIQABh0C3+qdOMEMuCykAtNQrWikknfsoABSj4fMv4uUfZoCG5B83KibgsxTnB2NNUHGoeAeB7hNYb5PNvcrZrGXK2v9i+jnmTfXrh2NPaHw6C91PdXwIbp2z5u9+H/8gd3uCQFWy78JAjlwiXEOgnQR6oV5rJ3liDYH2EIgb/1C/8UfjTJTaJtY4ifYZKeJccy2aQe87a/TZ555PDTIuPUljOj5tem12nPS+ez8E8zD92uevOt+jQvbMs88NyEDWCpToe5xDoB8JdKt/msWykAJAnroFedy1rwLAdzfyDTbbKis9/A+BUgR+vda6mbKthh4OAm0joBn5ceW0e++LL77ITNpLL79itKmZ+66uJ51hVnP3vfdn+tHUA1qG7cY75NUKTXHqpXCrlH3LBTmyJDhCoDcItLle640cIBUQCJ+A235cdZ31zSLLrDCkXek+9/0xxy9kyviIPx03yG+ZWNls2x0G3XPDstcq07KcfTbr6KMAyLNXwbEnnZIVta7/3899/qz8tv/75LubUZPNOLwjn1dcc637F9cQgECEQDf6pxHvE0+DUAD8fsttvSoy7DQn5iN/VERg5TV/mymLPx534opCwxsI1EfAV8usmZA+Ts9pw6f9Dz3C/Pb3m5rd9tnfqPGfZULIx+9uPfPNN9/ELlHeZOvtuxUk/gZAoGrZR44CyFSiAIEuEGhjvdYFDHgJAQgkELADo/YoBcCe+x+U2XfU87fecWeCr8m3l1jh14P81uC/rwLAZ/DWpiPr6OPXc8+/MCiuaX5q35WmXT/3+dPyJvqfT767+fjKq68ZrfD48MN0k7Lue1xDoN8IVN0/9eVXWAGgJWjRAiLu3HcFwI677ZXpl/zXjFMcBLpJwGc54E/HH9bNKOA3BLpCYN2NN/MqZ7U0tFfdSaefGctg6x3/2KtJJl3fEaha9pEjxAoCEIAABCDQfwTc8Q8pAG65/Y7YtqU7NrL3gYfkAiaTnFo5EPVHE218FQBv/OMfmeG56YmGFT33GQj+/PPPB8U1+r57Ptcii2fGrdsP9HOfv8p873Y+4T8EepVA1f1TX05BKAB22WtfrwoDO82+2cpzRQmsuPo6mbL48wknLeo970GgMQKape82wN1rNQh71T3+5FNmjGFTxDLYYbc9ezXZpOs7AlXKPnKESEEAAhCAAAT6k4A7cCoFgDZV/d4Y48W2L6Pt7EWXXTEXtD/fcOMgP//7Z2OZ99//wFsB8I8338wMz01PNL7Rcx8FgAL731+MMyjOUT+i51PNOmdm3Lr9QD/3+avO927nFf5DoBcJVNk/zcMnCAXAln/YyauykKKgrPv444/Niy+9bJ4aNcpoo5K6liepwj7u5FPNy6+8mpqETz75xLzw4ktGxyaceDz/wovmnXfeNTJzUKVrir1Ng5Z2i/+rr71ukjY6XWG1tTNl8ZcTT269LHVsmodP5H3kVs+8++57Pt6lPqOlo4eMPNr4NFhTPfruT5mhOeu8C0wVGxDVyaCbMuFTyfzXT8fMQpv5/6effmouvfJqc/V112c+6/OAmGgjM327o995x8StUMgyW/Tw3x4140w2TeK3LfNFVbtu5mXVcQ3FPzFT/Vd1vVyV7DchR8qbtshSW+L5+htvmJHHHG8++ODDVNF/e/ToTnuh6rZQNNA665douKqz1RaKK0+jz1VxLrkoW4ZnxaPbYVRdr0XTo7h3o9yLhuGe+8id3mmiT9JkOeLDRc9U0eZ18yTpOqTyKi6Oocpvt/LJHTiVAkBugSWWTWxj2oHvH449ofHZZ8ty3manXQb5Oe+IpTp/+a4A8OlPuemxcXWPvgqApIk2rn9jDpvSJrMrx9D6/NFENvHNRMPXedX57vqf57rN/X+ls856ss46qs35UmX53802SVX90zzfm54NQgHgu/zhxNPOyJW+L7/80lx5zXVmi+13NHMvuoT5yXjDBlWktjLSpq5TzDy7WW7VNczZ51/Y6WznCsh5WEJ3/4MPmXMuuMjstPvenUaB1Yjvuvd+g55WoaHnlv/NmkamZWycdNSAlSp7DU51o7GpDs35F19qtARumuFzG9m2j4avwcBxJ5/WrL3hJuaiy67IZdu7KfZRuGpkXXDJZWbplX9jJp52JqOZE9H0TTnLHEbKJ3VMrfNRAKhxk9eFwCMrzmly6yrfHnv8CbPK2ut1uFqmMvm1zK9XMzfecmtqUBp00UDaeRddYvbY78CO/E00zYwDeXPYUcekvh/9U4MXWuIqu5oqH5Sf+tbt9zZi+ZWij2ee18VAEalbJnwqGX0jedxbb79t7rj7HnPKmWcbdVTmG7H0wCwobQac10kxK1lbdpXVzUxzL2B+MdFkA3Jh5ez/fjmuGTbdzGbOhUeYX622Vuf7Hj7/IrFBaVbWXgccPCAP1g/3KBNAkmltXvyXG2/uKDDOOOd8c8yJJ5uDjjjSqNzWsuskV3dexsXjgYceNn/ccx9zwGEjjTaN0wZrJ59xljn97PM69dq5F15s9FMdp3v6T8/oWe3jsPMe+5i/P/FknNcdf/c75HDzpxNO7rwnNqq3pGQ79cxzzAmnnm703e6+7wHmwksvj/XDvSlFs7gqD2eZdyEjxWo0X34w1gRGG4mpblR8pZQu6srKfl1ypPSFIEs+nNsQTw3ca5BbGzZrAsbGW21nZpxr/oGOr+Qq6lT+S5bV7oqaXVCZo/bCb377u1JK5Trrl2i6rF371dbdoNPWU5vXfmsakNL3t/p6G5qDRx7VmV0afTfvedVleFz43Q6j6notmoY6yz0bbprcNd0nabIcSeNSZZvX5kPWMbTyKi6+oclvE/nkDpxaBYD66rZcTTveec+9cWhj700729yD/NznoEM7z4WsAFB/Oy399j9fM9GxYGJuhtTnj0aviW8mGn7SuSvHNl/co6/iJymc6P229v+bqifrqqPami/dKP/rbpOU7Z9Gv68850EoAGTb3y1w3GsNTGXNnrcJV2ddFbG0y64/PtfqEKlyTZolrnCu+8tfjTaOlFkiDTBr0FEDXhq0SAtDgzPWaQPNCaeeIfV565eUFxosrWImmmaTaNMJd8DfhpV0FJdLrrjKRj/2WAf72IAjNzUofPjRx3rnvzr3khe9V7UCIAQeETSF5VYDhHJfffVVR6HmKlOiMiPFkQYijz/lNPO7zbY0WmKpb1zLPaMDD9F3oucadHWd5E6DNxqk0IZYsy+4WOfbsQP90fej58pP1xX9doswcMPWdVMy4VPJ/M/Pxx4SZSlXbFm31Eqrdgbe1cDXdxNl7Z5roM3XaZbB4r9aOdU/1//oteQh6jRAJIVEnAIh+l6e87iNgpvKy2ha7bkG4/OkJ+5ZKczjnM/SduvfBpttFedF554GIq+45lojOfLtfFh/JZsqSzRTNq8rKvt1yZHSE5IspfENMZ6S/d9vuW1ngF7liBSC4085vZHMWPmJO2pig3VSjrlKqLh3dE/+33PfA/bVQcem65doZPS9HXj4yA6LpLS492XicN+DD8s9EabqMjyaDnteZRh11Gs23nWUe0Xlrqk+SV3lSFEuVbX3rAxEjyGVV9F4JZ2HLL/dzKckHm7bxSoA/nrzran1jS1rbZyT/Lf3NeZh37HH+x54qPN3yAoA3xUAM8+zoE1qqWNIfX6bkDq+GRtW0aMrx1bG3GMRBUCv9f+7WU/WWUf1Wr7YsjTP2FTS91JXm8QNv2j/1PUn73UQCgB1ONwCx72OG8iLS6xmcWo2u/u+BoJmW2DRzsDhzyaYZMj/7vO6nmHO+Tq7mMeFI21g3DtZ944+/qTOIL4GM7Oejft/oy22iYuO1z1Vktq8MC39UgpoYx7NdNPsSzcOqjA0EzTO1cU+Lmx7TyZCNAvdjbfPtQb4NBs161nfFQAh8LBc7LGo3MpcggpYzfrP4mP/V+POnuc5akax63wbu244a6y/ketVZ9ax+5zPdREGl111zaDwm5QJn0pGChXXSZnmw8d9xi5Vdv1zrzUjXcpF9317rZm4kiXNwE1qsC601PID3m66zR8S/bJ+Fjm6CoAm83IgsZETzVrQIObYk06dO/2aZa9ZaUkK5lHPPNtR/KVxk+xoFUCSWRXNqlU+pfkh5WGWYknyoAFKpdfXFZH9uuRIaQhNlpK4hhpPzWxPk6uk/9Tx0qaFGsBJeibpvuRQq9hcV2cd69Yv0bhoZaMmpsTFX+WoVr1GVzm4z2lV3tOjnol6mXhedRkeF1DVYXS7XrNpqKvcKyp3TfRJ6ixHinKpor1nZcA9hlReuXFzr0OX327mk8vCXrvtUKsA0Ir+rElJKmelpPZx6q9Hy2X1PW0bzbdPVLcJIMVP7bhovJPO8+6HEMcspD6/jV9d34wNr+jRleOkfCqiACg6oSvU/n8368k66yjGZcYwce3mOtsk7vdapH/q+lHkunEFwEOP/M2ropBmPctp4CFu0FqFmgZ2o04ziXwaYeNNMZ157733o692zl959bWOeQgpFZIKzbj7KtyKDv5b/2RmIa/T0jgN8lg/3KMqbC0tVANGTqsE0hQzMv8QdXWyj4YbPZeZJHVq3bTluc4afJJfPnYLQ+ARZWPPi8qtGqJ5B8T0LUo7O8n0s+TKk7hBFS2hPPLYEzpKuTz5ueHmW9ukDxzrZDDd7PMMhNu0TPhUMpJ/16kDIfNKPiu1onnjY35JJsiSOgtiJ9MdGqCzTsshNXDjzuzVqhDrijY8o3GPO48qAJrOS5vWuOMTTz2dOrDnpm3W+Rb2tgOuFT3u+/Za5taSnEzipa12Uz17+dXXDCgP9LwUSNbvuKPqM19bukVkvw45Eq+QZSmanyHHUys1tH9M3vpf5UtauyhO7tx7Mn8WdU3VL9E43Hzb7Ymr7VZe87edvVT0vPbKkRmkpEGrsSaZqmOuL+q3e96NMryOMLpZr9n411nuFZW7uvskdZcjRbkUafNG23tWBuKOIZVXcfGz99ogv93MJ8vBPboDp1YBoOfmWWzJ1HaL6g9NtNOEqiz367XWHeSXVkBbF6oCQOMlbh2ZdK0+ZRkXUp/fpqPOb8aGWfToynFSPvkoAO66577OBC3157T6QQOqvdT/72Y9WWcdxbjMGMatp+tuk7jfa5H+qetHkevGFQCyO5xU6Nj7aSYFoonW7Hj7TtzxltvviD7eOd/uj7ulviN/ZC4nzaUNirjxkFmM6D01BHwLYfuezDFogN7XaaZk2sx2he/at5a5IRte3NE1udEUe8tAjalFllkhNc42HZr1JiWM7FhrsEyN8RtuusWsv+kWqTOR7fs+CoCmeVguacc8cqtnrZzqqP0pssxdiZfs88uUluy5W35ZxzjtrE2HVrFoz4osP+z/W+2ws3019lgXAwXetExUUclsv8vu3uxlxz/NPf7kU4kDT+ropJlgk53+qOIgOqPq9rvu7pRnKtPOPNfPLI6UwZphqs6kZnpoMFEKUZmy2nbnXTvKLy3bt67pvLTxSDpq3xv7DWQdVdb7OpnvifNPZvCSnExtpJkQ0oqFuA6GBvezFOyq13xWAhSR/TrkSMxClyWbr22Ipzqevu0AyXG0XtLsSimpouVKnKy791QPqh0R5+qsX2z4j/798cRVnhqcsjNI7fM6ppXrYiLFa5zrVhkeDauOMNLS7+Z3Vr1m495kuZdH7urukzRZjuThomeLtnmtDGQdQyuvovFti/zWkU9RLjq3cmHLhqgCwGdMQ+8lmZCzYalP667WV5/VulAVAFp5ZrlkHdMmjdh0Jh1D6/Mrnk1+M0mc0u67cpyUX3Htc9ffHXbbs5PvMvMbdb3S/6+rnqyrjuqVfKmi/G+yTaJvpUj/NPqNFT1vVAHw4YcfZdpo1hJm31l+WRvPxA10aPBAG9EkFXz2vkwgJDltphtndsi+Gz1qppU2PdZmk7ZTpfTpWoMo0WfTzjXA4+tkzifNLzUkXLfkiqukvqOZwtGOZFPsbbx9O3CK54MPP2JfG3L02QPARwHQNI8hCYu5kUdu1VDQ7EqZGNF7mpXtNk7jZEyDaHLPPPtcpmkP+/6fb7gxJrb/vqUZJtFNg+17cUcN4Ka5Ohk0LRNVVDIqL+dYaERq2WDzQbOX0tyCSy4X64/kypaNae9HK20N+sU5zRCy8Uk7Jpk1i/NT95rOy6R42fvaEDgtvdH/tEmyr7vmz3+J9VcKmTj39ujRmfbHpaRJco88+lhseNH4a6+HLFdW9rslR4p36LJk2bYlnlI6+9og1gx32USNrvJUe0wbWU8/x7yZsmflUIoEDea5rs76RWGro669D2y83KPamXFObXF3VVX03c23i29v1lGG1xFGlfWa+DZd7uWRu7r7JE2WI3m4lG3zxn1ncfdCKq9s/Nokv3Xlk2WjoztwGlUAqP8SLTuTzg864siol0POZZIx+q7CjJrzCVUBcNW1fx4U72ga3PNoeoYAyLgRWp+/6W8mA1fs364cu/ljr30UANrjT89rcqDreqH/X1c9WWcd1Qv5UkX532SbRN9K2f6p+735XjeqAMgamJYtd3W8fZwKX1tYJR2jy+eifvpo3DQjNM1pqVNSuNH7dsOKOL/UCfFVAkRtAcb5Ze9pxkA0fPdcZn60DNx1WR+E/HnnnXc7rzXNXuZhkpawR9OrfSDU2E5zVSgAmuaRlj73P1+5lZkEax5KfkghFmWbdH7bnXcNBJlkj9h9N26lzoAn///Et/GnWdxZrg4GIchEVZWMBszcPIu71gbpSU4zZeLe0b3obP6k93VfTO3eAQsssWzso7LFmRRO9H4eBUAIeRmbWOdmmsmdaNqzVrhFvf3TCScP4SllnFbmuE73shTJSe9G/coyBaQNyWVKMM2Vlf1uyJHi2xZZaks8rQxoNV9UxpPONdCf5D7++GPv9pj8T5rNWEf9YtOQ1qbW0u80N+1sQ/fOstyklNUGaVFXRxleRxg2TVXUa/IrlHLPV+70XJKruk8SQjniy6WKNm8SV/d+SOVV2+S3znyy+eYOnEYVAOpPq01iy86kY9qqSYWz2z77D/LD3TA3VAWA7+pTKXaLutD6/KF8M3l5unKcJKtZCoAbb/n35tcaO4pzbe//11lP1llHtT1fypb/IbRJyvZP4743n3uNKAA0kGiXC8UVOD8Zb5g5eORRsYMKSYl68aWXB1WWcf5GbThH/ZEmPu756L0se9a+Wu8DDx8ZDXrIubR/vps4Zg16SLCzZsIlMZFd6Gj63XN1CK1rmv3aG26SGlcbd5n3yHI+CgDNGkxzTfNIi5v7X1G51bJ8yzXt+OZbbw0E6VPIya97739w4J2kkyzFlo1T1vcm/+tgEIJM+PCP2wPAzQN3ZpJl7R610inJpe0nsc5Gmya9NuS+lLoKV42YOCdTaW684q7zKABCyMu4tLr30hhHGWjgz9fFlbWqy+Oc9omJhhN3LkVeljvu5FMz/ZGpoOiKNNfPsrLfDTlSHNsiS22Jp833I/50XKbMSB5d04f2fXvUYI7vHjaSwThXR/2icKU4j/vG7L2kCTA2zqusvV7q+66CI618qaoMryMMm/4q6jX5FUq5V1TuLA97rLJPEkI5UpRLkTavZZh1DKm8arv8djOfbD66A6dRBYCe8Vkl+9Pxh8WuGrNhuH7stPve9q/OMVQFgJ0JbuudpKO+w6Iurh0aF05dff5Qvpm8PF05jmOoe2kKALWRovteyFJAnPNpgyustvT/3TRWWU/WWUf1Wr7kLf9DaJP45IHP2Iwrk1nXXVUAaHamBphlZ192lGXLf7lV10jcnEwdrT33P2jQcuysBNj/1fnXDO+kAkz33c3a7LsnnHp66nt6V3FLcyq00sK2//kMSP5+y229/NLASJrTzE4bbtIxaUm4Nk9Nekf3o+Y9mmSvzZx9bPZqOb+09FmuCgVAkzyy0uf+X1RuZQIoa5bLsOlmHhScz34bki2Z/chyvstsDz3yT1ledRocabJu/3O/3TwMQpCJqioZLRu0TNKOaXu3JG3WLv8049vX2YbSDHPOF/vKy6+86hXXPAqAEPIyNrHOzWuvv8Er7WLuu6dMnLm8pAZ71L56kpxc/9ebnFgPvdRmYknvR+/fcNMtQ1/+/3fKyn435EhRa4sstSWeVgB8OuSSnSwFgPyzZUxU1pLO49pTddWxmiGaFC/dV9s6zaVNytH77ozVOsrwOsKwTKqo1+RXKOVeUbmzPKLHqvokIZQjRbnkae9F2fmch1RetV1+u5lPNi/dgVNXAfCHXfdILYttOa0NY+Pc6HfeGdKvdVdGh6gA8BlMU9q1CadPfzyOTYh9/lC+mTheafdcObZy6R5PPO2MgX3V1GbSZIBjTjy5s0rF7RNMPXyu2CB7rf8fl8iq6sk666hey5e85X8IbZKy/dM4WfS511UFgFuIxF3LXqmUA1mz2X0SM/KY4xMrXWkltZw1zvnMJpZ91Dgbr9Y/X62TO4ho348ek+wsu/zcGQFRPzT7Xxoj953otVZaJFXCGvCw5jWi7+hcGxe/8OJL0eBMU+wPOGxkahpt3H24K0FVKADkT1M8FHYeV0Zus1i55hV22Wtfr7zSgF+W094CNm/TjppZleXqYtC0TFRVyciMVhpz+1/S6iKVOWkmu7SJAOWbxwAAQABJREFUlEyu+DjZ69ZyyWNPOiX2cXUWbHzSjnkUAAqo6byMTaxzUyY7kspwl0V0cznHm4HLOLNfavzH1SG+CrqXXn5lwP+kE9W7kgk3zu71GutvlORFaRuL3ZIjRbgNstSmeCqul199Taa8SH58FADqIEw+02xe/qmOc10d9YsUD+734F6ff/GlbtQGXe++7wGpfkjhb20211GG1xFGFEDZek1+hVTulZG7KBedV9EnsX42Xd6V4ZK3zWvTnHUMpbzqFfntVj7ZfHQHTl0FwNXXXZ9altqyOWmC0nkXXTLoffW53fGLEBUAu+6936B423RGj2r7Jyk+LN+0Y2h9/pC+mTRucf+5chzNp6LnSSuKe7H/7zKtqp6ss47qxXzJW/433SapamzGlces68YVALaQ0UCFlrzJFqI0i9a+fFYCov+rwyA7nlGzN5odrplLabbfzzrvgsxKS/HURmlJLm5wxKYtevQZiH72uee94pNmY1smlKLhxp3PN2LppOR07j/x1NNmoaWWHxisk0Jh0WVX7Gzo6r7YFHstu49Lm3vPVVi48bfXWQWH/M0yASS/muJh0+F7LCO3+qZmnGv+IfzVwNv34MOGREGbjbr5Enetyi/L3XPfA15+HX38SVleee9nEPft5mHQtExUVclodlJcvrn3kjYqV9nuPuter7XBxpn55vPA06OeyQxLYedVADSdlz5p1zOyj+iyjbv24R23Uk6d0Dj3q9XWygz3B2NNEKs8iPPPx07l98ccP3Hz6LKy3y05UlrbIkttiaeY+q5+8VEAyD/fumv4/Ivo8UGujjp24622y/zeNKsszakMjCsbovfUwZWrowyvI4woj7L1mvwKqdwrI3dRLjqvok9i/Wy6HCnDJU97z6bX5xhKedUr8tutfLJ56Q6cugqA99//YMgM/mg5as9lESHOyXymfUZH5YvrQlMAaPa/2nTReMedawC/jAutzx/SN5OXqyvHcfmV955Wd8Q53zZUm/r/bjqrqifrrKN6MV/ylv9Nt0nK9k9dOfS97qoCQBvMnnvhxeaSK67qmN+RvV9t7DvpDLOarIJHnXlBefW1133TMug52SzTqgLZ5cpyZ59/YWalpUJQlXqS850hGDeI6PqpJSw+ha4Gd+KchNlnxtrm2+0Y9/qQe1999VXHVrFm2/q4uthr9qgPpyzzTdE0VaUAiPpZF49omL7nZeVWsyMvvfLqzgDJln/YycgslQbL4tzeBx7ilV9PPj0q7vVB9zSDxCfvs8xkydM6GdhENCETVVUy7733vhd7reyKcypHfPJOJoTcWU9x/qXd+/sTT3qFlVcBEA2zibyMhp92rqW7PqzHmWyazMH4uA1G/3rzrUOCV/5qxlpWuFo27euy7JPbsNTWiHNlZb8OOVK8Q5alKNfQ4ynTUlYm0o6+CgBtZp/mj/1P7Vq3ndjt+kXtRbW1bRySjlkda81GTXrX3rc2lesow+sIIyrTVdRrIZV7ZeUuyqZsnyTqV/S8iXKkLJc8bd5oWtPOQyivQqu3Q8wnm4fu+IWrANBzWfvoqUxVuS15ijr138ebYrpBZXHcCteQFABSnk4zPHkTeVt/yNyI0lfUhdbnD+2bycvVlWObT2WOkoM416v9/2haq6on6yz7ejVfitbTTbRJyvZPozKY57yrCgCZB0hyGjgYd/JpB1VycYWONso59cxzkryp5L6vAiBtVULZD9ZNiBQgcTyi9xZbbiX3tc6172xFn8HR2AAqvFmGvUzMRHkkna+85m+9Y9wNBYB34N89WIZHnnDss1XLrfU37rjPQYd65VeSAiHqp68CwA5YRN91z+tk4Ibtc12VTFRVyfgOlCRtDqs0Z+3XYr9lzfZ5alS2QiiJo/aTsH6lHcsoAJLCjrtfVV7G+R13Twr0tHRH/3v074/HedG5p06buzm98lDKYdfdfNvtXmHGdZpdv+z1Vjvs7OXnH/fcx74y6FhW9kOTIyWublkaBDTHRRPxrHpATR27NLNlad9Rt+uXO+6+x+vbeP6FF4fkmsyEPfjwI502ttqT0XTEnUf3EaijDK8jDAulbL0WWrlXtdyV6ZNYxmWOVZUjVXMpkyb7bgjlVa/Lr2VdxdEdOI1ry2yz0y6Z5anK2If/9uigKP3tsb8PeS+u7A5BAaANYE8/+zwz4dQzDIlztP6QJYZDRh49KJ1FLkLr84f2zeRl6spxNM+i51pxLysK9id5lIUImT9aYoVfD8r7KWeZIzYa/dL/r6KerLOO6pd8iRXKkjerapOU7Z8WTUZjCgBFWHael1pp1UGFR7TQiZ4fdtQxRdOY+Z5vJqbZpa76g/Xp+Mg8T5xThRxll3SujVyadmXY77bP/l7plIbT17VFAZAmi75p1XNVy21a2L4VjTbjy3IPPPSwV94nbfwd9b9OBtFwfc/LfCPRMKqqZHwHSpIGYxUnn02zbLmlBpX2cnBnSkXTlnTuKyehKQCq+r7FZZZ5F/L6Vg4/+tgkjCZuBvw6G20a+7xvuayN8nydj0k7ycviv1o51suysh+aHCmRVZULscAqvNlEPKseUBMO7SNly6S0o8KOum7XL2n2S6Px1EC/TI1oFerq621oZKtXdv2jz2Sdb7TFNgNJq6MMryMMm6Cy9Vpo5V7VclemT2IZlzlWVY5UzaVMmuy7IZRXvS6/lnUVR3fgNE4B4Luvg7tPmdvWSRpQbUoBoFn4mtzpbv6aVHcssswKRkqNKpyvjNbV5/eNT51t3TycXTlOykPNik5zMkdt35WFjzjXL/3/KurJOuuofsmXOJkse6+qNknZ/mnRdDSqAFCktcHfzPMsOFB42EIk7ihzQt1wvpkou1JJruoPViYZ4hhE7yUpAHx3IldnsGlXhr3PYL14nXbWud7J9PHTZw8A7wCdB8vwcLzyuqxabtMC9a1oFKcs5zsg57N6qE4GWemK+78qmaiqkvEdKFHjOMllbTgZLefs+YJLLmfiZkIlhaH7vntFhKYASKtr0tIb959vJ0XK+CSnvTRsPtjjZVddE/v4r9dad8iz9p3oUTLg604+4ywvP8ccNmWsl2VlPzQ5UiKrKhdigVV4s4l4dmNATcqlqPwmnWsCRtR1u36Jdr6T4lTV/WVXWX0gaXWU4XWEYRNUtl4LrdyrWu7K9Eks4zLHqsqRqrmUSZN9N4Tyqtfl17Ku4ugOnMYpAGQxwH0urhxWnzPqNGAefS5pL62mFACyc669bqJxdM/Hn3J6o31p4kxERtOa99ynf6641NXnD+2bycvTRz7FM0sBILO91i9Z9ohz/dL/r6KerLOO6pd8iZPJsveqapOU7Z8WTUfjCgBF3HcZlUwQaMlZ1a6KTKz6g81aUqdCWQNicS6rcraV9e133R33eq33yrDXzAiblrSjOyMvLYE+DQwUAGkEk//zrWh8NmxGATDGENnPGjSuqpLxHSjZY78DE4XB10yZ+13LxrI2evd1vuYxelkBoM0/XY5x1z8ce0Ijm6ZxbsXV1xnkh55N2l8nbmPwuPDybAZ31nkXDAo/zj/dUyckbqVIWdkPTY6UR2Xqzrg87ta9JuLZjQG19TbZ3EsGXbmuum3o5tP0c8zrFa+kbybP/dkXXGwg+DrK8DrCsAkqW6+FVu5VLXdl+iSWcZljVeVI1VzKpMm+G0J51evya1lXcbSDnbbsjFMAKBwfpr+cePIBu/gff/yx+b9fjjuoPLcbr7vxbkoBYOMh85I33XqbOe+iS4z2KNBRYzkqs8vY+bf+xx1D6/P75K9kxG0TxKXN3ivb1rX++BxdObby7B6zFAAKa+5Fl+jIrfpoca5f+v9V1JN11lH9ki9xMln2XlVtkrL906LpCEIBoMhro1a30Im7zjNr0BeKbyb+4803E72s+oP14ZGkAPBdmlfVsrxEKB5/lGE/xrApvGTmvgce8ojJvx5piwIgTRa9E/vdg1XLbVrYvhWNlphmORQAQxUAWTJRVSXjO1CStQx3tXU38Pp+4+oBbSb/9ujRWWJibr3jTq8wQlMAZOVlZsIjD2hAXErLOI7uPXXgXKf33WWtUggkOSkHXH/jrt2l70n+6f5Fl13h5afCcTdh1ftlZT80OVKaytSder8u10Q8uzGg5jvg4s7Y7HYd6+7NEfet6Z5mRV565dWlfjfecusgsamjDK8jDCWqbL0WWrlXtdyV6ZMMEpqCF1WVI1VzKZicQa+FUF71uvwOAl7ywh04TVIAqC5IKo+j9+3+S1dfd/2g5783xniJEy186yOftqSbnmjcouc+A8El0aa+HlqfP7RvJhVezJ9V5ruUHJIV+RmnAOqX/n8V9WSddVS/5EuM+Je+VVWbpGz/tGhCglEA+G6YM2y6mYumtfPeBx98aF559TWjJUvaSPS2O+8yO+2+96BKN1rhRc/T7DJX/cFOPtNsmXFKUgD8YKwJMt9VumTXuU5XNXvfTfnypLNOBUDVPIrkZdVymxYH34rm5VdeTfOm81+vKgC6KRNVVTK+AyX7HnxYaj5++OFH3na1o+WwPR9viuk65XhaILfcfodXWdgNBUA38zItzXH/rbvxZl4cdtlr3yGva5M6y9wezzz3giHP6YY2BbbPZB3zrOS48prrvP198aWXh8StrOw3KUdKTEiyNARu5EYo8ezGgJrs+GbJtP6XWYCo63Yd69sO8qlXo/H2Oa+jDK8jDKW1TL0WYrlXtdyV6ZP4yFL0mW6WI1Vzica76HnT5VU/yG/RvIl7zx04TVIAXHz5lV51hkwsym2+3WCFgTZmT3L9qADwrevq6POH+M0kyUrSfVeOk9o3Poqfp0aNMlohqF/cSuJ+6f9XUU/WWUf1S74kfQO+97vZJinbP/VNg/tcMAqAM84536uiVAGlgibNSfuoZ+TnJltv3zGVo4/Sd2A8qRCUTb8kV/UH67PULU4B8M9//tObo5QfVbu62OdJ56hnnvVOZtUKgLp4eCfQebBquXW8H3TZREUT4ibATclEVZWM70CJz6C6ViH52ExMKpNlb1JLjpOcr3k5n7jGhdFUXsbFJe2eb0d0joVGDPHmsKOOGVSn/M/Px+4Mlg158Lsbmn2flFfufddWepx/9p7vAInCiOv8lZX9bsuR0tkWWWpDPH3lRd+Fr/PdS0Ork6Kum3XsJ5984v29PfHU09FoVXbe7TJcEa0jjDL1WojlXtVyV7RPkiRoTZUjVXNJSl+e+02XV/0gv3nyI+tZd+A0SQGgSYNuuyfu2iqNp5p1zkHPH3rknxKj0m8KgND6/CF+M4nCkvCHK8dxsql7PgqAhCAGbvdL/7+KerLOOqpf8mVAEFNOmmqTlO2fpiQp9a9gFAAy05JU+Lj3jznx5NhEaUNhbRQ8w5zzefvl+p12LQ1Qkqv6gy1aiIx+5x3vtF9+dfwmjklpTLtfN3spY9LyKvpflsIomq6qFAB184imIc951XKbFrZvRVOlCaCTTj8zLUqd/+pi0LRMVFXJ+A6U7H/oEZns9YBWZM0638Le33P029a5VoWpcxDnZLLCfT7uOq8CoOm8jEtr2j3NovWZPfVfPx3TvPvue4O80safUWYjlk+eleYrG/Ivz0Zt1/3lr4PiEI2Pe65N6lxXVva7JUeKZ1tkqS3xFNNuDKjtuvd+XjK4+nobKgoDrpv1S57vLY8pxIHIe550swy3Ueh2GL4s4+o133frLPeqlruifRKbf/bYdDlSNRebrjLHpsurfpDfMvnjvusOnCYpAPTetLPNnVlvyIybBlndtsxjjz/hBj1w3W8KgND6/CF+MwPC4XniyrErf/a6TgVA2/v/VdSTddZR/T4uo0+l6TZJ2f6p5+c+5LFgFABq3NvCJuu48x77DEmIBji0XC7rXf0vG10yiXDIyKM7CgNf80PaoCfJPf/Ci15hH3j4yCQvBt0vWohoY0YfBnrm1DPPGRRm0Ysm2Gv5nQarfNIqExa+rgoFQBM8fNPnPle13Lr+R699K5oqNwE+8bQzolGIPa+DQQgyUVUl4zvzJc/GVyq31tpgY6/vOe6bP3jkUbF5+9ebq1cAhJCXsYnNuLnosit68Y3OilY5+5Pxhg16Txu+JTk1pOLyJ+5eHhNAl111jbe/cTZvy8p+N+RIDNsiS22Jp5XLbgyo+ZoA2miLbWw0Osdu1i+asfTfPxvL69tw7fcPimQFF90qw6NR62YYZeq1EMu9quWuaJ8kmn8hlCNVc4mmr+h50+VVP8hv0byJe88dOE1TAMgKQVz7x72nNmz0nvbyS3P9pgAIrc8f4jeTJi9x/7lyHJW/6HmdCoC29/+rqCfrrKP6eVxG30QIbZKy/dO4b9vnXjAKAM06jBY4aecbbLbVoLRpM8iZ5l4g833ZJtOu9a7z3cjhs88+c18duK76gy1TiPgOjEsBUtY1yd7XdMid99zrncyyCoAmeXgnMvJg1XIb8XrIqW9F42OyyXcPgBAUAKHIRFWVjO9Aia+yMyooF1xymfnlxJNnluVu/fDzCSeNNUuj8t59Nu7adwVAKHkZZeZ7rk1349Lu3tt4q+0GvLz3/gcHvaMOQ1ZnwFUYuP7b6yOPPWEgnKwTreyz76UdVfd9/vnnQ7wrK/tVy5Ei2BZZaks8o5nejQE13wGX7XfZPRoV0+061rcdVOWKz0EJdC6qLsMd7zuX3QijbL0WWrlXtdyV6ZMo00IpR6rmEiefee+FUF71uvzmzZO0592B0zQFwPkXX+rVdplm+OCVAr/bbMu0KBjf+ihuQoTrsZuepDZWVtvP9bfqa9+6rq4+f2jfTF7edeZ7v/T/y9aTysM666h+yZe4byOUNknZ/mlc2nzuBaMAUKc9qdJx72uQNuo23HzrzHenm32ejqYn+p4991UAfPnll/aVIceqP9gyhYgGw1xmcddxKymGJCzjRpPsZ5l3Ia90/vmGGzNS8e+/yyoAmuTx71T4n1Utt2kh+1Y0acterf9tUgCEIhNVVTJlB0psHiYd3/jHP4zsaMeVWWn3Tjj19CFe+tpul2z6uFDy0ieu7jPPPPucF9PJZhw+8KpWcUSZz7XI4gP/JZ1MOPUMg96Jvh89P+iII5O8GHJfq9Wi7yada3VfnCsr+1XLkeLYFllqSzyj+d6NAbVV1l7PSwZdu83drmN9TV5qL4+6XJVleFKcqw6jbL0WWrlXtdyV6ZMoD0MpR6rmkiSfee6HUF71uvzmyY+sZ92B0zQFwOtvDDXtk9R+id6/8NLLU6PRjwqA0Pr8oX0zqQIT86crx1H5i55Xofjpl/5/2XpS2VRnHdUv+RIj/sG0Scr2T+PS5nOvsAIgWjgknWctYYtG8KOPPvLqXCms3/z2dwOvPvn0qMwl0N8fc3wjm1pJzlcBoOXWSa7qD7ZMITLbAot6sZTQlXFNs1965d94pTNuYDAp3WUUAE3zSEpT2v2q5TYtrL0OONgrvzS4n+XaogAISSaqqmTKDpRk5a39/+QzzjI/HndiL5lRvbD1jn+0rw4cb7n9Dq/399z/oIF3kk5CysukOGbddzeZS6q7rR3OxX+18iB+PoP28y++zKB3ksJQeeDrtO9Pkj/R+0us8OtYL8vKfpVypAi2RZbaEk8307sxoDbfiKW9ZNCdcNDtOnaRZVbwitd6m2zuYur6dRVleFYkqwqjbL0WWrlXtdyV6ZOEVI5UzSVLPn3+D6G86nX59ckH32eibQ6dpykA5KfPtxP1U2bdZGM+zVWpAIiGnXZexUBwWpqy/gutzx/aN5PFz/0/La+j/1WR7/3S//f51hdccjk3KwZd11lH9Uu+DAL83UVIbZKy/VM3bb7XwSgAtEwtWuCknW+1w84D6fMBp0I6zfkoAFQhp7mqP9gyhciav/u9F0sNBpVxTbOXKag0ObH/7bT73t7JLKMAaJqHdyIjD1YttxGvh5zusd+BXvl1x933DHnXvdEWBUBIMuETl//75bgu6iHXZQdKhniYckMbuvoqNOMGf2+9404vmdMGn1nOh18ddU1WPNP+33bnXb14nH72eeaLL74wPxx7wkHP+5jnkiLGlr1px8232zEtqoP+k+IhzS/7n+y0xzmfvEuT/SrlSPHziU8IstSWeLp53o0BtfGmmM5LBt3OcrfrWG06bOU/7aiVAk24smW4T5yrCKNsvRZauVe13JXpk4RUjlTNxUc+s54JobzqdfnNyoM8/7vlbJYCwGf1S9TPeRZbMjM6m27zB69y38cEUDTstHO3bsuMZMUPhNbnD+2byYs7La+j/1WR7/3S/y9TT9r8q7OO6pd8sWztMaQ2iU9c0vqnNk15j4UUAJoJHy0cks7zrAB4etQzXn4qrOiGjz62/5MGBSwsHwXA98YYzz4ee/Q1r+C7MWaZQuTwo4/1Zjn6nXdi0+Nzs2n2u+2zv1c6l11ldZ/kdJ4powBomod3IiMP+sptEXvukWA6p3sfeIhXft1w0y3uq0Ouq1QAdJNBSDLhs8muTyXzzjvveuVjFTKjjJd5OA3uJ9Uz9v5E08w4RE5uv+vuzPf0vo85tJDyckhCPW/42rJXR0uKOMtWR5nR83FnnXfBoPeifkTPV1x9HR/vOs9oY9Xou0nnSWVHWdmvUo6UoLbIUlvi6QpS1QNqb771lpf8af8S13WzflFY2pQ76Xtw76tj2YQrU4b7xrdsGGXrtdDKPV+5q6NPElI54sulqvaLj/yGUF61VX7rzCebl265mqUA8BljiPrpszrSd3PhKhUAMmfUpAutzx/aN5Mnb3zH8SSXVeR72/v/ddSTNv/qrKPani9Fy/+Q2iRl+6dWbvIeCykAtBt7tLJKOs+jALj2+hu8/FRY9z3wUCedKsDcGYpxcTnvoktSufhUzv/z87FT/Xj8yae84r//oUek+mP/nHym2TL905L0OCfzDXEc4u6ddPqZcV5k3guBvU++Kc0/m2AS8/XXX2emSQ/4KADGGDbFEL9C4DEkUh43fOV234MP8/At/RHJfpwMuvcuueKqdI+++9dXAXDcyadm+tUtBqHJhDopLmv3Omulk2DK9rL7Xtx1UlmnDd+lePzmm28y88Y+8Omnn5ph082cGu6PxpnIPj5w/Ntjf099x8ZbM+PTXGh5mRbXtP+0j81Pxx+WyUSD/e736rNKQmH7KvPnXHhEWlQH/aclszavko4/GGsC889//nPQe/airOxXJUeKT1tkqS3xtHkcPVY9oHbdX/6aKX+Sy1+vtW40Gp3zbtUvNqAXX3rZK26Kn7s/gfUj77GOMryOMKLpLluvhVbu+cpdUj0dZaPzon2S0MoRXy5VtHldhknXIZRXbZXfOvNJ+ad2q9sG0f4wae6VV18b8o7rR/T63vsfTPOu85/vpIgsBUBceqJxiZ6rjGzShdTnF4fQvpk8eeM7jqf8z5Ihn3Dd/kRUrqLnofb/u11PRhnWWUe1PV+KlP+htUnK9k+jspPnvJACQJ3s6AebdJ5HAeA7a32sSaYaGDjyrVRVaaQ530olaXBBfj/y6GNeTHw3m9Rmhklc7f25F10iMVkaXLHPpR1nX3CxRD/S/giBvWbl+W5ic/e996clZ+A/HwWANll2XQg83Dj5XPvKrZaJlXVHHnuCl0zud8jhmUH5KgCOPv6kTL+6xSA0mdCM67SywP6XBezlV1718ieprLObVvo09KJxOf6U01LD1QZhrvPdgO1Xq63lvjroOrS8HBS5nBc+jY3/+umYZoEllh3E+8GHH/EOaeZ5Fhz0rpWt6HHcyaf19m+cyabJ9G/536yZ6F9Z2a9KjhTBtshSW+IZl+lVD6j52luOm2zSrfolmu5pZ5s78/vQtzf+lNObTz75JPpqofM6yvA6wogmvmy9Jr9CKvd85S6pno6y0XnRPklo5YgvlyravC7DpOtQyqs2ym+d+aT80ySKaDtG53GKXzevJ51h1iHvuf7oWqvIfCbHrL/pFl7+ZQ3exqUnLl66l+WXm+aqr0Pq89u0hfTN2Dj5HH3H8ZTvb48e7eNl6jNt7/93u56Mwquzjmp7vhQp/0Nrk5Ttn0ZlJ895IQXABx986FXx5FEArLSG3+BU1G6wtORJFVX0/va77J7KxFcBkGYuxzcuvrMox5506sy0pQ3eH3bUMZnvW0aa3ZbX+aa32+yHz7+IVzp9N8DzUQBolrQ0iFEXCo9onHzOfePtYyIlK7wLL73cK6/WWH+jLK+8VwBoeVuW6xYDX3+7/Y3Y9PtuoKUOQZrzXZ6YtIzZbiwbZ7M/LdxH//54qvzIFrbrZMfelnNpR5lcS3Oh5WVaXLP+O+Oc872YRHlNPO1MWd4O+t+3UemztNi3vSHzRkmurOxXJUeKX1tkqS3xjMvzKgfUtHrQpz0mM5EfffTRkOj4cixTx6oOiX6vaedJ5fKQiKfcqKMMryOMaBLL1mvyK6Ryz1fuut0n8Y1HXe0g3/iU+R6jcuVzHkp51Ub5rTOflJdSoLrlq/qNWU59UPe9uOvV1t0gy6vO/+onxb3v3stqY8Wlx/XDXldhC94rcSkPhdLnt1EM6ZuxcfI5+rarlfdSvJR1be//d7uejPKts45qe74UKf99+dbVJinbP43KTp7zQgoAVQK2Qkg7+ioApImU+YY0v/SfOlivvvb6QPq0i3PWO/pfs6PSnK8CIMm+sPy+6to/e8Vluz/ulhaVgf/+9xfjZPo39fC5Bp53TzSbSQPVPnwmnHoGo8ogjwuFvWaL+6Tx+2OOb2QaKcv5KAAU3lOjRg3yKhQegyLlceErt7/fclsP39IfufOee73yKk2ubQi+KwBWXvO39pXEY7cYhCYTvpvpyvRCmvPNxx122zPWG7vhjVbvvPDiS7HPxN3U7KO0bz1pYEsmwNLe038qK2VDOsmFlpdJ8fS5r9k8muGfxST6/1Y77Ozj9cAzUpZrP4moH3Hnl199zcA7SSf33PdApj+S7TRXhexXIUeKY1tkqS3xjMv3KgfUtFIpTnbde0mK627VL9F0P/f8C17fm+Isc5aXXnl19PXc53WU4XWEEU142XpNfoVU7vnKXbf7JKGVI75cqmjzRuUr7TyU8qqN8ltnPikP1X5yy34pK7Pc6WefN+Q91x9d6zkfpxWPce+7955/4cVU7+LS4/phr7P8Sg2ooj9D6fPb5IT0zdg4+Rx9x/GU91Uofnzr11D7/92uJ6N5Vmcd1fZ8KVL+h9YmqaJ/GpUf3/NCCgBfe7i+S/xPOPV0r4psm512GZQuKQ7UmbGVU9pRM+KTnK8CIE3LL1vjaeHb/7S5YpbTAJx9Pu0oc0hpbqfd9/byR2FIq+67vE+z30d/1wgKgb02bvPZB0JpXHjpX2UurfRVAGz5h50GoQ9JFgdFLOPCV26zTKRkBNP5W3bcfRRbyqusVSm+CgAN7MpGcprrFoPQZMLHjIrYy65lmrvgksu8ypWkiln29hWOfjKt4ev+cuPNA+/Z96PHu+65L9arqWadM/U960ea6anQ8jI2oTluynycTbfP8Zbb78jh+78e1cyMLL/dcjQukF322jfTn6wBzSpkvwo5UvraIkttiWeczFQ1oPbxxx8bbS6eJcdqC4165tm4qJhu1S9uYDvutldmPG06VA9rJZC7ktH1017rOcmDdXWU4XWEYdOjY9l6zfoVSrnnK3fd7pOEVo74cqmizWtlIusYUnnVNvmtM5+Uj5r8ZctRe5xjoez9jDTZxT6fdvS1s+/bhpM5kTQXl56k+OUxA5kWZpn/QunzR9MQyjcTjVPWue84nmTBnfCY5Xfc/23v/3e7nowyq7OOanu+FCn/Q2uTVNE/jcqP73khBcD5F1/qVZFpxn6Wk/ZUM9CTKhx7X/adP/vssyHeaSNc+0zaUTMeNdDvdngkCD6Ft/yWHzJBJO2RBumjdvr+sOseXvFYaqVVh6TBvaHBlrS0RP9777333dcHrjWj1dc2rPyUfVjtxZC0GuDvTzzZYaXNOJdbdQ0TCvsttt/Rm5dsNcbJkaDJzMM8iy3p5ZdkWwoWVaJaWaB3Q+ExIAAeJ75yqzyvwvkyknJLbJPcmede4JVPkmvZEr7imms7A9sqb1zXTQa+6e12+aSBLN/9Mi67Kn1W9gGHjfRiP2L5lVzUnWvZ7LNlmNKdNHDvviwbjPY99zjXIou7jw9c/26zLRPfi/ojZVHaQHcoeTmQsBInvrOoxGfMYVN6b6IejZIalll2o+V3mskp1ddZm0+utcHG0WCHnFcl+1XJkSLYFllqSzzdTK9iQE3tuw0339qr7NBzSa6b9Us0zA8//MjLVFG0zFPdqH0LNOjkto3VptGAjybPyM5xdDl0HWV4HWFE+ZWt16xfoZR7vnJXR58kpHLEl0tVbV4rF2nHkMqrtslvnfmkPNSqxWgZqvNfTDRZWvYO/JelTJ5p7gUGnk07UVn90/GHDYmHGy9dZ62yjEtPnD+6d9Z5F6RFq7b/Qunz2wSH8s3Y+PgcfcfxlO/qP1fhfOuBEPv/ddSTlnHddVSb86Vo+e+b5jaNzVj58T0WUgDkKXzTZpPKnM80w7M3L9OmOEmmIo458WSvStBWaLL1LBt7GsjXvgO+lah9P3rcc/+DOpxVGU8243CveGhVhNvRcjPrwMP9BtgUl7hN56L+3ffAQ96mgGzaNJtNGxZpxrwGxJU210STljyGwF5p1coFVRg2/llHNcIOHnmUue3Ouzqz9m6/624z8pjjjZaeZb2b9P9Jp58ZDI9o/qed55Fbpfvhvz2a5p3Xf6edda43YxW8UtgcdMSRndmKOm66zR86A/pJ+ZB1360sus0glG9EDfcsNvb/dTfeLDUvfZer/XjciY0GX13nDj5LSalZPWlOM1BUD9g4Ro8qr2TTL8ldfPmVse9F/bDnirNkTO9oaaTsyqts0MogbShtn/M5dqOuSUpj3vu+m0wpndpsrqjTwEaWKbqTzzgr0XuVq2msNSs/TsaiHlYl+1XJkWzKh1IuRDnFnbclnm7cfQfUVB/FOU3wWHLFVVJlz8qlJk4krZ7sdv3ixv3PN9zobQrIxt8etZJy+jnm7fyUJne13m777D8QXB1leB1hDCTou5Oy9VrUr6bLvTxyV0efJJRyJA8XfRdVtHmjcpF0Hkp5ZePXJvmtM5/EJ2lwLm3CkuW69oabpNYpWsXl4ySXttzOOmolVZpLSk+cv2lWENLCqPq/UPr80XQ1/c1E4+Jznmccz3cPxaxw29z/r6OeFL8m6qg250vR8j+UNklV/dOsby/u/9wKAO2e7A4Gx1UU9t4qa683aOmwIqHBHmkUtbGgfS7pON3s8xhtzpXkNJtbH2bS+z73NRisDo/Ps/YZDWpcec11nWj5Lh2278qmbJL76quvvLhYvzSgmbYKQOFoRu8PxpogV/qs/3FHrcbQKoEQ2FuO115/Q+n0aSXKiaedkdsfrQbQYGFIPCyXtGNeuVUHOWn1RFo40f80+OVrSiNO9uw9mQOzmwTaez5Hd7lYtxmEIBOaneK7cZYYqmyTcizOZZnhcfNgk623H+KNFDnuc9ovJm72veQlq65IM++mwFWmZs0id+MTd33L7Xc2XtcMgVnihs/KO3GQPcoyTg0cKfPimOqebOvHmU957PEnzBjDpkh8TxuzamPoNFel7FclR9rTIIRyIY2b/a8t8bTxtUffATWtilpgiWXN/oce0THVs/u+B3TqFd+JIWpXyRxdkut2/RIXrr5Xd/A+6dvzvS8uUVdHGV5HGDZNVdRr1i97bLLcyyt33e6ThFKO5OVSRZvXykPaMZTyKhrHNslvXfmk8Y+fjBc/895nvzFNdkgrczXhJMupTbzsKqun+hMNQxNnFO84l5aeqB/R81PPPCfOq9rvhdDndxPd5DfjxiXtOu84nvqEmgBT1rW9/9/telJ8m6ij2p4vRcr/ENokVfZPi3ybuRQAGqDxtVUUrTDUwZeJBpmE0Ix/X1MUq66zfubsPiX65ttuz5xlGI1P9NzaIJYt6uj9tHMNZpx74cUd3lICaAA47Xn3PykskmaMaZaV+3zWtWbQahZ7mtNKgCJ554atGQDRGZdNsnfTq01A3fj6XssUhWYZqyAcb4rpvP1R3kdNpoTEw+UTvS4it2I541zzmxtvuTXqVe5zMdKmzL554z4ncwvSkqux5f6Xdj3viKWMClzr6mLQpExIOahyN41L3H8aAFNDP2qeRZ1U3/02on5qRcHrb7xhsZtD/h975wFmTVHs/Xu/m4PXjAlFUDAgCgiIoICCCkgQkRyUIEklg6IoiiiZl5xzzvEl55xzzjnnoIJ6b3/7a6xjbb+d5pw5Z/fsW/U8uzNnpqfDv6uruqs6TNo9mR+M0osuvZxjv0UGOTgGdFz6nk4peyXWEAe498Jz4mQYy7qsKWeTMGuvv3ESW8GZFRF67+8m8euwzDChviTe8Pquaaf328+xMgFnKgbZ3ESDOeZbMDmolXTb5H2Jsy0+Ir5h4aVhyafUEddag1qTLRJDnkX35wbFg9Ivutxyf8ZZ5zRaFRmWTX7Td48ZfAYhwweRhvBKG3pNsNfXsZB73fDdIMYkYy1HusGFdtBGn1fzROx+PMirWL6GhX8HUU819g/OK2KiQIqYzCiyNbzS32HbtRyxMu2bSy6djCOMU36zhVvoBKgpj3wfXtlF4dHHHs9ldSDvxsOYPyzoWLSZMA+5373UO2M5du7ohdADvYzFxnL83289OZY6apjrBfnUjZ4eyz5JP8anTdtllQOAPc6/8o1FGyudUGnU/EYwrLrWutktHWKFPO6kUxzGipo0CPOv7/mgn+0tcWF4qBkEYKggLTyBODVq0wvDMXNMz6p67bXXesYY5wozmVKEEY6DObuZHcYKiV322HvUuQeSzqCxl3Rj10OOOLrxEniWvd9x192d6DgHIayv2G+2HcJYFdJ4wiPMW698KziwLZQYRcM0an6ff9EljVelwLfsCyxnb+CIYqsqyVPuSodVDJljgcGgeYJVViuuvlZPW5yBJzOwiaf2wLFUHeA0ZcUGMihn2El9Hz5na7LLr7q6htU6Yej4pmZvhfHL709+YY4pDqQedF12CtDyDUZCKWfqihO+Lbrx5lschvtUWjXPmTzAlkTSlmN5a5P3cUSE1BYfEe+w8NKw5FPqqtagdvzJp7rasx00fyIX4OcYjYV+ieWDAQb9vdoJN7p83DPZQztudRqDkOH9ToODw9vUaxoffT8oudcr3w1iTDIWcqRXXKRd9Nrn1TwR3o+lvArzEv4eFv7tVz01tX9w7tFvtt0hhLHzO7XbAOfq5WiLrbbOToqQ8qeu2FZYAX3ZFVf1bGuQNNg2N+YgzpWj7XfjYcwflmlQbSZMN/e7KR9LHceu2Jp6qfdhHv/3Q08iE3rZglrqqFcdNcz10i0Gg+6T9Ht8mpMB4bsqBwBGTsDFQ81MaZiVrWdgNgZC7HXMH8Y4Zk9zIA6NpDTwYO9m4uJwDQ5U5VASwOmW2EZg2VVXz87Ix/DPgC92NgGdsJQTgdmL7EcuAyL2iQYTnoMLZcY7yAxWOgBsOQEmXMGF58zAx4Eg3s8551+oU1TiJT4wAzvCEZ4ZsDo+8AZ38Ac7tkFgtq6sQvjt9jt14kzdcJ4CW6gQlzSa2JWycSgRgr40M2GQ2KfKJc9Zks/gNbftBOWlHjbYfIuoMQnDT+p7HEXsm/jc889LklNcxxMeOnOabykHfCt8Jm0avhU+g/fgXdo1bV/zGoeo9EKsuKAt0iZj/CfPqAdmsWsnjaRbOkcErzBGHlYMCI0VBoPkCeSb4AefU284rJAZbL0mspt6FhnF2Ri8J5yuZ1k5hDzQPBPKOuEZ+Ai5hTyEv5CPfEt+OFSSwyo5xJk2KnFLXnNX4sQ5jJzulnD04tAgT6m04Lf5F17cry5Iyb1B1mW3ZS19x2oY0UUpLEpnzJTSCN/jvNvnwIPdbPMukMQ/lheWsXMI6f0PPBhGOcXvNnkfA2GM2uIj4h4WXhqWfIJprUGNGfzwJCuJkFUx3tPPkGkYYpiwkaKx0i+p/Dzw4EPeIFUzwET+0xe/6557U9H554OQ4f1OI1VP3eq1HGCDkHu6PON5TDJoOaJx0f0X+hOD7vOmeGQs5VUqT/r5oPl3PNWT2D/QA9gsmERCH5l+NH1eGSMxFiffhGPr4hQt/4M1o3qGPalzxFiGuBnr6/688DB5kf685En64ORLxrO77b2vj4dnekxAeYgLewXxhONAxgfER18MO4n06RnDjTWNhzF/iMEg2kyYZu638HE39c44re16Hw/j//GkJ2nb4Rh7LHTUeKgXeHSQtqlB9kkGMT7NyQH9rsoBwJI2vRWEjqB0/+abb/r94tnyBsMzXkiM/DzvFzHzCcMFe4hy0AkzBjHoMhPkqaefzibLrGIM3hiGObAHQzmDw2eefXbUd+wf1UsZ2GpGb0eCgfKNN94YZagclWDFD+qoaZ4YHJ5yxmS//QKHGtMJ4SA5lip2U+eDwL4CCh+EsnGQHMvW5vvWYr5DwzYwOIn22v9A9/LLr2SjeuLJp/yqB/Yxh4c4nJklWs+/8EL2O/1yPOFBvnrlWylbyL/yvJsrbZLtfHBesbyPLWBWWO2Hvg2yZ+azzz2XjZa8wLMYCDEQb7zFln51Dx0ebfiXSMYag0HwBJ1P5AnXXghs25LX4E58IdHOOMSXPT3hg1332tcbrFhxhKOA5zGHbRhPk9/IXuI98LAjvJ74/U6T/EHTbPFS4jedziDqUqfX9j176LMnfeovN9O+17w8+NDDbsdd9/BtnQPnMVAyyGDwueBiS3mZi05ihkaTfLTJ+1pHx8rbFh8R97Dw0jDks4lBTeqVch165DGeH3H8YADh7JSlVljF6yK2+stt7yDxjLV+kXzErvRd2Gd634MOcZx9tfV2O3oZyMwv+nwx+RyLJ3w2CBnedhpt1VNKr4UYye9+yb1ey0Pda3nX7zHJoORIr7hIvYX4yPM2rmMpr5rmf7zyr5Sj7XpC5mMXqJWN0v+Q/IRX5Ozks8+d4o/tfXJEf742D6l4aAv0pVITW1LfpZ5jbyDO8ULjYcwfw6JfbSaWVuoZfDwe633Yxv+hfGlDT7766qsjE+NeTVVd9fMwb9UfRgIOW71IEXrBYBB9EtEPbdhmdH9Nyt/kWuUAaBKhhTUEDAFDwBAwBAwBQ8AQMATGAoFuDGpjkU9L0xAwBAwBk1fGA4aAIWAIGAKGgCEwKATMATAopC0dQ8AQMAQMAUPAEDAEDIG+ImAGtb7Ca5EbAoZAiwiYvGoRTIvKEDAEDAFDwBAwBLIImAMgC4+9NAQMAUPAEDAEDAFDwBAYFgTYEo49VUt/nAFgZAgYAobAWCJg8mos0be0DQFDwBAwBAyBqQsBcwBMXfVtpTUEDAFDwBAwBAwBQ2DCImAGtQlbtVYwQ2DCIWDyasJVqRXIEDAEDAFDwBAYtwiYA2DcVo1lzBAwBAwBQ8AQMAQMAUOgCQJnnXt+cfY/qwNsBUATVC2sIWAI9AMBk1f9QNXiNAQMAUPAEDAEDIEYAuYAiKFizwwBQ8AQMAQMAUPAEDAEhg6BUyefWeUAOP7kU4eubJZhQ8AQmFgImLyaWPVppTEEDAFDwBAwBMYzAuYAGM+1Y3kzBAwBQ8AQMAQMAUPAEKhGAMN+af9/3h913AnVcVpAQ8AQMAT6gYDJq36ganEaAoaAIWAIGAKGQAwBcwDEULFnhoAhYAgYAoaAIWAIGAJDh8ARxxxX5QA45Iijh65slmFDwBCYWAiYvJpY9WmlMQQMAUPAEDAExjMC5gAYz7VjeTMEDAFDwBAwBAwBQ8AQqEZgv4MPrXIA7HPgwdVxWkBDwBAwBPqBgMmrfqBqcRoChoAhYAgYAoZADAFzAMRQsWeGgCFgCBgChoAhYAgYAkOHwFa/267KAbD1djsOXdksw4aAITCxEDB5NbHq00pjCBgChoAhYAiMZwTMATCea8fyZggYAoaAIWAIGAKGgCFQjcAa661f5QBY6ycbVcdpAQ0BQ8AQ6AcCJq/6garFaQgYAoaAIWAIGAIxBMwBEEPFnhkChoAhYAgYAoaAIWAIDB0Cc86/UJUDYNZ55h+6slmGDQFDYGIhYPJqYtWnlcYQMAQMAUPAEBjPCJgDYDzXjuXNEDAEDAFDwBAwBAwBQ6AKgfsfeLDK+P8P73ivD3fzrbdVxWuBDAFDwBBoGwGTV20javEZAoaAIWAIGAKGQA4BcwDk0LF3hoAhYAgYAoaAIWAIGALjHoE//elPbsHFlmrkAJhptrncM88+O+7LZhk0BAyBiYWAyauJVZ9WGkPAEDAEDAFDYBgQMAfAMNSS5dEQMAQMAUPAEDAEDAFDIIrAHXfd7b626JKNjP+yCuBd007vttlhZ/fAgw9F47aHhoAhYAi0iYDJqzbRtLgMAUPAEDAEDAFDoBYBcwDUImXhDAFDwBAwBAwBQ8AQMATGFQJLLrdyV4Z/cQDo69rrbzyuymaZMQQMgYmFgMmriVWfVhpDwBAwBAwBQ2CYEDAHwDDVluXVEDAEDAFDwBAwBAwBQ6CDwKprrevm+9ZibuGllnEY15ZZZTW30hpru++vvZ5bY731HUb9dTfc1P9x/8Mfb+hWW/fHju9WWO2H7rsrruq+/b3l3QKLLOE2+fkvO/HajSFgCBgCbSNg8qptRC0+Q8AQMAQMAUPAEKhFwBwAtUhZOEPAEDAEDAFDwBAwBAwBQ8AQMAQMAUPAEDAEDAFDwBAwBAwBQ2CIEDAHwBBVlmXVEDAEDAFDwBAwBAwBQ8AQMAQMAUPAEDAEDAFDwBAwBAwBQ8AQqEXAHAC1SFk4Q8AQMAQMAUPAEDAEDAFDwBAwBAwBQ8AQMAQMAUPAEDAEDAFDYIgQMAfAEFWWZdUQMAQMAUPAEDAEDAFDwBAwBAwBQ8AQMAQMAUPAEDAEDAFDwBCoRcAcALVIWThDwBAwBAwBQ8AQMAQMAUPAEDAEDAFDwBAwBAwBQ8AQMAQMAUNgiBAwB8AQVZZl1RAwBAwBQ8AQMAQMAUPAEDAEDAFDwBAwBAwBQ8AQMAQMAUPAEKhFwBwAtUhZOEPAEDAEDAFDwBAwBAwBQ8AQMAQMAUPAEDAEDAFDwBAwBAwBQ2CIEDAHwBBVlmXVEDAEDAFDwBAwBAwBQ8AQMAQMAUPAEDAEDAFDwBAwBAwBQ8AQqEXAHAC1SFk4Q8AQMAQMAUPAEDAEDAFDwBAwBAwBQ8AQMAQMAUPAEDAEDAFDYIgQMAfAEFWWZdUQMAQMAUPAEDAEDAFDwBAwBAwBQ8AQMAQMAUPAEDAEDAFDwBCoRcAcALVIWThDwBAwBAwBQ8AQMAQMAUPAEDAEDAFDwBAwBAwBQ8AQMAQMAUNgiBAwB8AQVZZl1RAwBAwBQ8AQMAQMAUPAEDAEDAFDwBAwBAwBQ8AQMAQMAUPAEKhFwBwAtUhZOEPAEDAEDAFDwBAwBAwBQ8AQMAQMAUPAEDAEDAFDwBAwBAwBQ2CIEDAHwBBVlmXVEDAEDAFDwBAwBAwBQ8AQMAQMAUPAEDAEDAFDwBAwBAwBQ8AQqEXAHAC1SFk4Q8AQMAQMAUPAEDAEDAFDwBAwBAwBQ8AQMAQMAUPAEDAEDAFDYIgQMAfAEFWWZdUQMAQMAUPAEDAEDAFDwBAwBAwBQ8AQMAQMAUPAEDAEDAFDwBCoRcAcALVIWThDwBAwBAwBQ8AQMAQMAUPAEDAEDAFDwBAwBAwBQ8AQMAQMAUNgiBAwB8AQVZZl1RAwBAwBQ8AQMAQMAUPAEDAEDAFDwBAwBAwBQ8AQMAQMAUPAEKhFwBwAtUhZOEPAEDAEDAFDwBAwBAwBQ8AQMAQMAUPAEDAEDAFDwBAwBAwBQ2CIEDAHwBBVlmXVEDAEDAFDwBAwBAwBQ8AQMAQMAUPAEDAEDAFDwBAwBAwBQ8AQqEXAHAC1SFk4Q8AQMAQMAUPAEDAEDAFDwBAwBAwBQ8AQMAQMAUPAEDAEDAFDYIgQMAfAEFWWZdUQMAQMAUPAEDAEDAFDwBAwBAwBQ8AQMAQMAUPAEDAEDAFDwBCoRcAcALVIWThDwBAwBAwBQ8AQMAQMAUPAEDAEDAFDwBAwBAwBQ8AQMAQMAUNgiBAwB8AQVZZl1RAwBAwBQ8AQMAQMAUPAEDAEDAFDwBAwBAwBQ8AQMAQMAUPAEKhFwBwAtUhZOEPAEDAEDAFDwBAwBAwBQ8AQMAQMAUPAEDAEDAFDwBAwBAwBQ2CIEKhyALz55pvulVdejv699tpr7n//939bLfKzzzzjrr7qCnfeOWe5E48/1h1y0P7u7DMnj0rj2WefcaecdMKovzPPOM398Q9/6IT7y1/+4l566UX36CMPT5HHv/z5z+6O22+b4o/yGBkChsDYI4BceejhR7rKCG2/hh597HH35xFZYNQ+ArV1UJvys8895669/kZ32FHHugcefKj2s2y4V1551T33/PPZMPZyfCDw1ltvudvuuNOdfd4F7sRTT289Uw8+9LC7/Kqr3W5779fpL/Qig9rO4F//+te2o3Qm/1qHtG8Rti1Pu81ov9tht/my78YOgbvuudftvPtebp8DD3bwabf9tlgJ+qH3Y+nYs7FFIKZ/xzZH6dTvve9+d+kVV7q9DzgoHUi9eeGFF931N97kjj7+RHfr7XeoN8N5WypPja7K9T1MxzhXwnisOadNGV8qy0SWDaWyt/G+KS+1Me5pmmY35RxEGrX5+uMf/+huue12d8ZZ57gzzzmv9rMxDVflALjxhuvcpJ22T/7tuvMO7oD99nannnyie/yxR3su0HXXXj1FWmecdsqoeCeffuqoMHvvsat76qkn3f/93/+5o488zO239x6j3r/11pujvn/jjTdGvZfyPfTgA6PC2Q9DYGpHgE7uFltt7Tb9xa/cBptv4TbeYku3+z77uxdffKmv0Oy1/4HuH97xXm/0q02Ijvn8Cy/u5llo4eInDCz/cST+Lbf+XTGsBahH4Kmnn3bfXXFV997pPunlcf2X+ZAMoL7w5fk8T1xz3Q35wJVvF1hkCfep2b9UGdqCpRC46prr3H33v607//SnP/XFqYbO3vCnP/f1v8JqP0xlpevnDM7h2X9+1zSdOLqRQZ2PW7y58eZb3EyzzdVIFpaSN/lXQmh8vG+i0waR4363w0GUwdJoDwF08cxzzuOefOop9z8fns6tu+Emjfttudz0Q+/n0rN3eQQwDv12+53cZltu1QnIpIzvLL+K237SbqMmVGDI3XzLXzuMIyWK6d/SN2P1ft+DDnH//cGPuY995vNVWbjz7nv8mITxzClnjJ7MWBXBOAuUKs8dd93tvrzgt9xCiy+VzXGp72E6xrkUxllg+/Ty4MOPcrvuta+btOc+bsdd93DfW/kH7lfbbDsqNRxi2Abom2MzoO0L4fRaec113DobbOJuuuVWeeyvBx52hJ/YNeph8GMiy4agqH352ZSX2hj3NE2zm4IPIo3afGEPW23dH/u+zyY//2XtZ2MarhUHgBjP5crMfDoJ3VLJAfDyyy85nA6S3r577e6ee/ZZnxwOAHmur+YA6LY27LupHQFWAM0465xuhllmdxj3Lrr0Mq/IMZadde75fYPn7nvv9R2KP6hVPanEmHHy+50muWmm/5Rb5YfrVs2yQUYxiLnhpptT0Y6755dcfkXrecJwy+C9DaIz98FPfMY7APrhBT/quBO8gr39zrvayK6fkbXfwYe2EtfUGsmxJ57sFlxsKfcf7/+I+9qiS7o11lvf9WO2Ovii39/90Rnc2utv3Be4f/jjDd17PvaJTtxNZFDno5ZvGDBhYMMBy5VVEG3QsMi/NuVTG7gNKo5udNqg8tZWO8QwyKouo+FF4JtLLu37g5TgkUcf84YrDEE1/bbaUret92vTjYXrRx8sls54ffbL3/7e6+A1f7SBzyLtd/avfM1dd8ON3jGwxHIrdbKO8XUGy8cAAEAASURBVH+HSbt3fpduQv1bCh97362+aFqvODw+PfvcsSxEn5134cW+73rBxZdE3w/bQ10ejL1b/W47P/7CCMaKoBzV9D3a0jG5fHT7rlsea5qexrjpt22G/8hMM7tZvvSVUX9HHHNcJwnkM22Ben/11dfc4suu6Jb/wZqdCWC8O+6kU9w551/oPvrpWUZ2E3nVf4vz+CvfWLRqvNCGbOhkuM83oWwYD/2cJrzU1rinSZrdVskg0qjNG7ay//c/73PoyCbUVPc0iTsXti8OAAzvl1x0QS7d7LuSA+DC88/tGPn332evkaVSL3TiMwdABwq7MQRaQ2DJ5VZ2n/zCHKPi+9LXvuFnpY56OAY/6Exut8uu7uTTJzsE8EQlyklHrG3CYDv57HN7jpbl/3QK+7mNGk4FZlExK9ZofCDAbC7o+RE9TP0/PbKFXz9pus9+wa9E6kcaOAQ/9MnP9iPqruJkoLTnfgc4ZsRBr7/+uttj37//7irSIfuoLfk0TMUeBp3WRjs894KL3PfXXm+YqsbyGiAAH/z8178Nnrb7c7zo/X71wdpFq3+xHX70sX6rp098/osdpw/OHvp+EI7/9003ozcCMiOYCQFgVktt6N9u9EU39YrcYkVqLeEgoe96xdXX1H4yrsNJeTBeMfnq9DPPHjXru43Mt6Fj2shHGEc3PBbGUfNbMB5LnqFtfPWb305m9+WXX3H//r4PO2SDEOMzeB3jLEb+r3/7O/LKz5JmxRB92lnnmd/d/8CDnXe5mzZkQy7+Nt+FsmE89HPGgpcGkeYg0mjCG/85zbRumx12rv6kG91THXkhYNcOgH1GZt2fNfl0d9ghB3aM8XrGPfd/qlj2F8tfyQHAPv8ID/7+/Oe/LzMirloHAOGYzRz+9WvmYqyc9swQGBYElllltSkcAMwAYgsd2gzt6cGHHvbFoUPAb00YB5kZoAmvON8ye0QGCbJ9iBjyMSa+9NLL+jP3xJNP+RkEeokhAUjz8See9HvQjvrgb+9i+SO92F6GxFM7g41Zb8/8bQUSszYpqxAGPPKriTLFtk8ijhA3/R17n8vsZPDSsgosYnGyHQ84857yh/GTv2k/9Tl34SWX+qT0eQh889jjT4xKh0DEEcPSRzDyrxa7VD0ST4xfeM6KEzqW+gwAZuPofIMNMxhCIt/gIbzG+1zYFC/BM1Kn1H2OT1JYSL3A52LcDfPL71Qd8I76xvhO/faTyB/nJOh9XaXN63RTZSUM2Kfw1HGk7pEBDBSI5+Mzz+pXBoVhCSNyI3yX+w3v3HPvfb4embHIDCVNIoOIGwz4E36jfvgd8kCsLWu+Cdsqhn3+hML3PI/Fqdsi5YevUgSfaNlEuKbyT8rAlbI3oVj+JT7iibWllHzS5Y7pm1haNXklP6nVUJLXJmVH54E5cgaZGfIJecrJgl7bTU2Zm4TppR3G5NXq6/2ks5pH2pTkJydPCNNLe0Ru0t60LgjTl3zoa0ov6TD6vqZdx+Ks6RuRDm0wJitiPKXbTElW1PId/PxfH/io+92Ou3jZLH0SkZmChbQdfsfauYRL6buY3tdtlfIiB4TAlJVTkh95LtcSbryP9ZdyfTDirpE7NTKhSb9RytTvK0Y9tnahzeAA+NHGm/skmfnN1j8Q+UY/Uxefn/urvq79i8y/kv7l01p+TOkLST7W1niXq1faV+ycKGa6s/KhRA8/8qjvp7GVFX3X2PaVNXxDOrE+cy2vpMpBvDHZzPMY5cpDm2Q8VSObJWyYRo2OSekGkTNcacM5KsXBtzFZVeKxVF22hbGUKZWOvG/ryj7riy2zQjI6nH/wddj3fP/HZ3LYCNgW6otf/Xrn+0WXXs47wdb6yUautPq6Rjb0wteiJ0U3Cs/wm3GljHM7mR+5QacwXtAEv+mwoWzI9XNy+Y+1d50u9yk+lnCx9lrTPrvV4aQbS1PywxWcY7YF3tW24VIaxJWS97yrbY/EERtjp+qN/tC2O08iiVFEuWJji5zuIYJUO6/hjVEZiPzo2gFw7NFHdKLjMN3Q+M9vDt8VovDXXH2V46Deww85yB152CHurDPPcDdcf21nMC1hcw6ABx+43zsecD7I3003XO9XAVxw3jnu/JG/WF7OPftMx3v+Hnn47Xydc9bkThwSVzh7lXxfq/J9+KEHudNPPdndfNONyc7l6yMHCd9y800jqyAu9OciHHfMUb7cV1x+6YgR9O2lT1JWuXJY8UUXnOdOOO4Yd/AB+zm+uXDk9+233jLK8CLh7WoIDBKBmANgjvkW9DPS6QCw/cfn5prXD+bZF5M94CGW/M399W/6Gbsrrr6W3x9Stm8hDB0HlsuJEfQ32+7g/umd73c777GX++wcXx7VYWYAwnJBvKtLr/T9zsxBDHAsuWLv/5/9amsfhuWCYlCL5Y8ODUsUSV/v18YWNnzLoIbZ9jvttmcS5pNOO8N9YIZPuw/POLNf8vjTX/7Gz3iizBgrGSzhIGH/RAhPNVt4hIOAQ444upN3lllKeJ0w2xQx2ADnVdda1y21wiqOpcQMwJmNQlnoUM027wK+c6LTogyLfHdZvz8vWyTJlgvIOtmzjvfs6wj+dH6ob5Zu04GjjLJvYwxLqeta7FL1SHlz/MJ7MQQwyDh18pm+jsAzrGu9Nyv8Qd3Mu9Ai/gpfsWSVfSqZuRKGTfESg1p4mDplhge4T/+52dy/vfdDbuvtdiR7HUphoeuFsyfmnH8h944PTddZEisR5OqA8lDf6220mS8P9dNPYhYP2zrBX8zCIc8sc6TjCaXKyrtS2yRMjqhn9pRlVsU3lviuP6+DGfq6zbIPJDOMNvrZL3ybW2mNtascAXRCf7zJ5p4HaDe0BdqV8APtRMugY044ybdd5AKDGogw1B8dfCjWljXf0HbZIuFf3v0BR3wcGgVPYUBZd8NN3be/t7zfZxVZ+uvfb5+MkxfSFjnDgj2Z51pgIS874XM6+EJ0tMEOmUn9wbPI4KbyD7mEnKBz+5kvzl29aqiESaotpeSTlDumb2JpCQ65K7zMwJS64JwJ5DBxCTUtOwccgjmyCR5D31BP1DsylfrJyYJe243ku61rL+0wJa/2G9l67V3TTu/bGPsGs8oQXHLyRJen2/ZIHOh4VjD+ZNOfehlKG86dG1TSSzpf3Ne061ycub4Rq/Vq9L7WL7vssbfvO5RkRVO+Q+/B0xh46D+wN7qWmVr2pdo5eOX0He+13idOZBd6eLnvr+G3fEQm09bYlxpdj85gIP7Oj3x81HYkNbil+kupPhj5q5E7NTKhSb+RdAdF8AV9b9naBQcAbQfC8IVOgReYKUwdsA0ns3xzVNK/fNuEH1P6gnhybS1Vr5SL7a3Y+xx+YnxBfoToL2jDpjyX64mnnu63xGF8wBiHVTLwqPS/CVfDN4SL9ZlreSVXDspT25fMlUfaJOWjb5aTzSutuXa071GjY3K6oVZHp+KokVU5HkvVZVsYwwdQKp2337b/H95DzmL0Zi//0BiKXOc8jJBYHcNYAeKsNfo9jFlwDJ42+Sw/Zg6/kd81sqEXvtZ9e843pE/O2JptjVnJQF+Z1QnoGGQaTk+cEWzD+a/v+aBbeKllfFaFZ4TvJf9aNqT6Obn8x9q7xC3XFB/L+1x7zbXPxZddoSsdTrq5NHlf0vM1bbiUBunk5H1te2TVIeNCtpulb4qchHL1xnvagjjE+Z0bW6R0D9+l2nkNb/B9DbXiAKDTHjO6YwSH7r/v3pFDefeMhuG7gw7Y1z2mDg/OOQBS7x55+KFk/GHebrjuWp+v3SftNMU3Lzz/vH/HP5wN++2Tyff++44Ybv4+64Q84BzQ5xOEae+2y47u7rtG7+GLgyH3zVFHHDoqnU4G7cYQGBACoQOAzhrKUYxUGIbY5w8lieBEeGHgwFColy8yOMNgySwoPJi8RwELYVTHCAehDFCs4jCg86CXmpMGxKxdtidicAchjzBQYWwTiuUPozHx68OMGLgceuQx/jMOO8K4ixMwpCuvvtZ/y+BASGb4XHblVf7R5Vdd7cOw96EQgyJdJpYGojDIM0RngffMuggJI19o7KVTpQ9Exekgyy0FPxQGRDmY7Y+hUIhOHemxXFuI2U503sTAS3gG90IxLHlXi12qHkv8QhraEMDv9Tf7mc8/HQshjG16b1Y6bRgLBWMMxDvvvpcPTlngFaESLwnP6CV+GG5xWulVCTkspF5wqjAjgAGTHliSl1wdXHzZ5f5MDsmztAP53faVA345hBYiX6xCocxCubKW8JQ4YlcGARgWOF9ADzp4Rp1CtHkcAnKwHrMykEsYiUuEoZdDK8WoQXjyy7JzIakrkUEYQfRWaMg7Bg3Is1xbFr4RWYejjcEUsyVpw0IYnnFA3XzrbX7AlYuTb+BfvQ0B57PQnpFdEBiSX0mX2SQMwDhHQPJUI/9oXzgPMWxCdIJFzvkHiX+5/Ev6ubYUk08kFZNBubQS2fOPwQjDKAfcC9ExB8czzjrHD1q6KTs8QxyckSEEn/JMDp4X/gplQS/tRtJq69prO8zJK3gRB4mmnDzR4bjvtj2iZ2m7kAyGZRWcf6j+1eglFdzzS6ldl+Is9Y1q9H7IUyVZQRm64TucOKwAEBKeFplZ085z+o54Q72PPqAdiexAPmFk5Rkz9iBkMrIZI65QDW65/lKsD9ZE7tTIhJp+o5RnUFeM+2zzIqQdADzDMHrQYUf6bWCOP/lUb0CTsKlrjf5tyo8xfVFqa+QvVq/IbcY9EDPB4S3dl8fIxySoGOXGB+IAaMI3qT5zDa/kypGTzbpcNeWRdi79iZxsDsPW6Bjyk9INTfonqTiIX/IlcoVnYf8+xmO5umwT41w65LUfRF8UQz7jSsbDGMDZ9kvGLEx0wMkVEvUvfWnqB6Ps/occ5p1ZjMfoi6aoRjb0ytcyFmemP4TeYCIA25YJMcmMdn/AoYfLIz/e0ONh0UV63/dQNsT6Obn8p9p7JxMjNzk+rmmvufbZjQ6vSTOn52vacE0aJXlf0x5ZpcU4Et6HOIRa7Cq5eiOsdgCUxhaEj+meXDuv4Q3iraFWHAAPPfjAFIZ0DN8YxJ9//rmscVsM5HvutsuI8H17i5CUkZ8Cpd617QB44YXnHcZ6yV/qevQRh3VWAnD4cSqcfr73Hrt2jIo4GfS71D0rFIwMgbFCQBwACFc8/hjhUHgyiOYZHnNNzKiULWvkOUYjFOpue+/nH6FstQGWmXmyHz1XwtLhguh0zDTbXKMMrXjgmYEWHgrK7CS+lSVXsfwRJzOLEcAxorNPHGII12GYqasNb7wTB8DV117vg2Ik43sxTvJQBrJSJgz2zEQkLWbcgzPfsCwsJJwt2gFAhwXDMwZkFDbv6Whg1ESZCn7SwSE+DE/MehfC+El62gEg7+TKbAhmQAmlsJT3XHPYxeqRb2r4RfDDAQUxG/mf3zWNv5d/dL4wpELwBx1WZj7HiLKAGVTLS/CMNnhgyAVDjIUxCrGI1UvsO/1M14F0TpgJMWii04kxFKxipMtai2csHp5JB10MMhJOOwAw5OFEJF32ysdgwEwemZEv34RX8sZgRg/0CMP3Mmjht9SVtFccC9S1rAA4/6JLOo7GUlsO+QYeJi7yLYRzSjsYSnHG2iIyknqCcGaSBrIpRrXyD3nCygjaVswhGoubZ6X8h5iEbSkln2LlLqWVyqNgFB7OiKxlkNRt2VlCDfbwpiackxgmIeEvLaN7bTc6rTbue22HOXnFirjQAaDzrOWJfi73vbRH4mA7B1Y30e5SVKOX9Lc17bomzlTfqBu9T/5ibUbLim75LnQACE+LzCTtUjsnjCat73ge6n2eydZD3ENyToAM2nmGIYmtKKBucAv7S2EfjHibyJ0amVDTbyTdQREymVW8YvAjXRwATL4Iif42bZoJLBg/UlSjf7vhx5i+qGlrsXrVeUcHIMtZSSMUGvnkOVcmoaTGB+IAaMI3qT5zU14Jy5GTzU3LQ3jdn8jJ5jBsjY7R+eFe64ZudbSOQ+IvyaoYj+Xqsk2Mc+lI/vt5xdGHTKQtsEoeYuVcuG0mz9Ff6NaQOCAYwzryRG/BJ+FqZIOElWs3fC36Qve9frDOj0ZNriJ+Js1hdBViJb6edMdzdJFeBR7KhlI/J8x/qr1LHsJryMc18ifXPrvR4TVphvnWer6mDdekUZL3Ne0R+w6TOEoU1hvhtQOgNLYgfEz35Np5U94gjRR17QA49KAD3H333uMuu+Rix0G8McM123qccOzRU7zjO7a2Cb8RI3fKyE8hUu+eHul4HHvUEe6Yow6fIl7SOfrIw/x7wsgM/NwKALbiCfN36cUXuuMj5cEBArHlkXyzz8gZCSedcKxfEYBzQ57L9bFH3zZgnX3m5FHvSPfpp59yd915h2O7IcKfevKJHSeDT8j+GQIDRkAcACSL0AsJw33oAGBWAMtmNTFDl84D4SFmBPCbPdvpDKBcZd/W8y682L9jqSuEIRCjjBh0GWCwuoDv99r/QB9G/rEUnefEAcXyx/Nw8MozDFwMXplFSxzMxguJToGUQd6JAwAnCYTjgO/p7AhhMOSZdDroIDEwZ8ap/mOwGhIza7QDQJwpHLyqv+UeDAU/SYv4WLGA00BIZqTFHAAM4jB0MsNDOwBSWBJnDXaxeuTbGn4JDQEMyOAHTWxVI4MvmTFAZy9Guiy1vBTyDINe6pTVK5pSWMTqRX+n71N18K3vfM+nSSdbnCH6u37cM0OWcurDviSdWFlr8ZQ4witb+oB1SNoBgKOP7R9C/tc8H37Pb1Y1UBaRDxImdABIXYkMol3icJLOPvsgS9spteWQb3CeskWFDKTIA6sdhHf5XYpT8y/hIbYAkuWqGMCY1RQbaBE2zBPPYnXJc3G2gLd2avIuRaX8h+mHbSkln2LlLqWVyiMz/+EFZidpoi6E/7opO7xCvAzONOGw5Tm6UPhL82tNu8FBzPYT8ier1nQ6bd230Q5T8grnf8wBkOLBsEy9tEfiYnYnbTA3G7FGL+l81bTrmjhTfaNu9D75i7UZLStq+E6XU+7DNiw8LTKTcGGYsJ1LXCl9F+r9WJwYVmlXYmAlDI56JkRA3eAW9pfCPhjxNpE7NTKhpt84qPaPkY4++bKrru71FLqKv3d/dAa/kpR70S2MC2jnRx57vJvvW4t5QxqzJnV9gBdUo3+74ceYvqhpa7F6JZ+Uja2bWDEHb9U6AHLjA8GjCd+k+sw1vFIqR0o2851QTXkIq9t5TjaHYWt0jOQlpRua6OhUHGG++B3KqhiPleqyLYxL6QhG/bziBGASmUxUYXsU5EFITGxjCxVN6DS2TmUlPzzF+3DsXiMbJM5c+yxhLnpK971YWawnAJEO/XHyLMRYOJwwQPn1ZKLQAZDq56Tyn2rvkge5pvi4pr3m2qdg00SH16Qp+U7p+VIbrkmjRt6XeIM4sMukKFVvhNcOgJqxRUz35Np5LW+k8q6fd+0AEEN26sps+Ddef32UcZuwhx38d0MdRnL9PdvgAGzKyE/Gc+94TydExyn3b731Jq9HUcoB8MYbU+abbYogDh0Ot+th734hDPp3jxjvxYjJ81tuvnGKPOEAgdjeR/LIlf3/n3nm7YP82LLi6iuvGBWX/8j+GQIDRoAlb6LwY0mztDp0ALxvuhn93n86PIKfjrTMHuLAJwy4DNRQ/OzhLxRTQgzUV15zHR8Hxi2WcxFf2IkQ7zaDCCiWP54z+JfZ3OQFzy/KgUEM23QQd8w4wHey9z3xQKEDAMcB32tjWegAYIWE7ly8HVP8/y9+s80oBwAzVomf5WIxEvx0Bycc0MqMWzFiEg+YzTjrnH5lAbPaGcSxD6JQDMsm2BFPWI88q+GX0BDAgCxcAaAdAII3Hc8Y6bLU8pLmGeLkICnqQRwAJSxi9RLmrVQH6MlJe+7jjbvMvuF3PwldxGxR9vLUlCtrLZ46Pn1Pu2CWvmztJe+0A4CVP2Lgkfc1V9oMdcb2H5pKDgDCspUGso6+hsaj1JZDviEutlXAwMJkCbaQYiChDcalODX/Eh+kjXq0BVZIYGyOkc5Tri7lW4xoLN8GO5xrJSrlX6dPXGFbisknwsXKXUqL72KEEZjyMCDShNxjeymhpmVPGftYtcTyYgZvMVlQ027AhYGD/LEVRL+ojXaYklfIFO0AqOHBsJzdtkdW6tE29AqcMG5+1+il8LtSu66JEyxifaNu9D75i7UZLStq+C4sJ7/DNiw8rY0HYZiwnZf0Xaj3Y+mWHADd4Bb2l8I+GPloIndqZEJNv3FQ7Z86RA6Gf6yywxjDcxnrsqqXmbK777O/X60LNjgq6E+HVKN/u+HHmL6oaWuxekVOszUcPCCTHyibELOFU1sA0SdJjQ/EAdCEb0gz1meu4ZVSOVKyWcrJtaY8hAvbeUo2h2FrdEyNbijp6Jo4wjKEsirGY6W6bAvjUjrgOghiPMjEEgj9zRhM5IB/OPKPiSLM8BZClrDamsl1nBNDn5dt2ujPYxcQqpENhO2Vr0VP6fFxzAFAX1+P0XEAhCsAQgdAKBvCfk5N/mPtXTAq8XFte021T8GmiQ6vSbOk5ylfrg3XpFEj70vtEUcmEx9jVOI7VoPIGQA1Y4uY7im18xxvxPKcetYXB8D+++7l9+xlX39t3Ob+5BOP7+SFg4DD9y+9+GLWyD8IB0A838d18s0ByGecdoq75qor3QP33+f3P+y8jNzEtvm5ceTgYojZ/SEG/D5o5HyByy+9xD3/3HORGO2RITBYBOjMsuw3RXi89cxVwjE7GUGmSfao1vuWsySQZYScD6CVMYMHDDPyTO8DzpYuDECeHWkfDOLX2WATnYyf2cfgGUUJxfLHc7y14rnHEMDyT1m6zF6mMcMQ38nhrRKWZ+IAkA6+DPb0/oFikJbl8XQmGGTEVlUQpyYcFQy8hGT2DwokRoIfHmMh9r4HLyGwpYx6+xpWbegODqs/qEuhGJZNsIvVI3HX8Av5JL+y3z6OH36zlYMQRk/Z1ocDUHkfDsYkrC6L8FK4nRRKXPOS5hnikTTEAVDCIlYvkh+55upA48dqE8qH86yfxDJFttpi+bMQ+ciVtRZPiS+80omibBwYpokBA7OoIRxAhJG96XW43L1s04EzURMOAL2cWepKZBBhWQFBmqzsEechz0ttOeQbvoFYRcAe/axaCmehl+LU/Pt2bM5vKcahbRDtnbyGjg4Jq/OUq0scQCKjkHkMaJi1V6JS/nX6xBW2pZh8Ilys3KW0+C5GHAYORuEe8AwkWE7cbdlF/muHDulzxg0DYEj4S8toaTclneYjGMC/XtthTl4xuNZn9eR4MFXUbtojM5vpr2DAYzAIwddyr9Oq0Us6vNzn2nVtnLG+UTd6nzzF2gyzNEVWCN+V9J+UT65hGxae1jIzDBO285y+I51Q7/MsjFNmjrLEX4hJHGKo6ga3sL8U9sFIp4ncqZEJEibXb5TyjdWV7RG04+7Ou+/xTnGc9RiV4AEI2YlBJDQO1ujfbvgxpi9q2lpYr2zVRD/55NMndyBGR6ArhJBbOO9jhFyB72LjA+HPJnyjZaiMfUi3xCulcuh4c33JmvKQn7BNpmRzGLZGx+R0Q62OzsVBnqCwDKGsivFYri7bxDiXztu57/9/DPeMQ3EeQ+ztT9vQfXCZ6HfCKaf5MLR/wmMAZrtadJEQKwj0Kvka2dAGX4ue0n0vJhWy1aUmJrzoLUWZ9BMahzEY662EQ9kQ9nOa5F+3d8lXiY9r22uqfQo2TXR4TZo5PV/ThmvSKMn7mvbIlnexyWeleqN+WB2DkwAqjS0IE+oenuXauc5/jDf4vpZadQAwo/6iC8/v7OV/2603T2HcPmPkkFwhtuMJjd8Yy3NG/tw74m1jBUAs3xzuW0N/GVnWf8ftt7kTjz/WH268+647T1FGyiwOgDvvuD36XuPCqgJmixkZAmOFAAIRL7cYgcJ80OnHIK9JvMh6diIz/zF4y9kBhOeAFbalCY1xchCNbKmjDSIoLozwEEvbWZ0gM4W5MoMdh4JQLH8sZaSTLweKMoOJ3yz5hMQBEJvpyoFndHqYhS0kHWhxAGBMoDNJZ0FwE0zE2ETZiYd93aSNky+936rEz1Y/hGUgK4QxiYEGA2RJQ5wegp/eE5ell8QhWJEms1H10mY6aizhlvhwAOhZ5jEsm2CXqkfBJscvLBEk/2z5AslehTwXgh9YQic8RgeTDiudTMrEH/tMQpRFL/nkWxxdgg+dXXhLeEl4Rh9GTceXPMk2HCUspF5yRvtcHbDsnsExRH5wTjz8yKP+dz/+0UGmMyQHyZIGK0YwKpfKWsIzl186W9Qb7Yd6EML4sOLqa/mfDDSYsYUsEAwYbDCzqEQcDolMY0m3EB0qZplIJ0vqSmQQ4cCcfGEE19uD5dqy8E1oNGel0hLLrSTJT3HNxUlg+BdZp4nfrGSCwAf5gLFTtoqizVM+yVON/INX2adXCMOkHDQsz2LXXP4l/Vxbiskn0onJoFxasbzJM3iL2WqyKo3nyCDkIvXebdnFOKMdADiziBdZDgl/hbKgRqf5CAbwr9d2mJNX8D6DHaGSPJFw+tpNe4R30fX6bAyWa2uDnaRRo5ckrFxL7bo2Tng61jeq0fshT5VkBXlvKq+lDWu5JjwtMlPC5Np5Tt+Rr1DvS5x68oP0BZg5LkSbxnEt/aka3HL9pVgfrIncqZEJNf1GKd9YXGWLK9kGg99zLbCQl5XkB+OHHIgJn6f0W43+bcqPMX1R09bCeqWPTbvbY98DOhDTx9MHxbNP8wyzzN55r29w3hA+Nj6QFcFN+CbVZy7xSqkcOdnctDzSJqU/wfc8i/WVwrA1OianG2p1dC4OyS96ISerYjyWq8s2Mc6lo+urzXvGT6QrxNibPoxMzEG2ssWNrnfKzDlsok9xxAqmzCqnP8o7+l6Mt/QELtIpyYY2+Fr0lHZcYLhn4ocmVoEyBhZiaxjGXPCsEA4A3UZD2RD2c0r513FpW4ekV+LjGvlDXKn2Kdg00eE1aeb0fE0brkmjJO9r2iM7QCC/mcRBe4ewq5TqjTB8J/aC0tiCeEPdw7NcOy/xBt/XUk8OAPbEv/Lyy9xtI9vZPPLwwyNGk78P0snATTfeMIVxm5nzQscefeQU7++95+4xdwCU8i35D6/s3b/3nruNKhMH/sZWOogDgDjOO+esUd9o47/c65UTYbr22xDoJwIsZ8eriRGQvaXF+CppMnuDmfO8RzmyRFKIE9PZ549Z1MuNzEpFEYqBXcIgJJklpFcFsAwMRwFxshczgzIMgRi26ExwyOVNt9zqo8CYxUCPZYmbbbmVD8+MZZl1FMsfhjEGg8SP8QeBTycE7z4KHwMXs78YBGBQ08qeROl406FhcMkggJmisrezOAAIx8CVzgJhiBMFJmkyix1jNEuM6XRIWuwvLsZr4hBi2Rd5YQY0SoD9+VE44Er94GxgRh/ee8GPtEmXb9nyAOMp6S+81DKdWfTMxuBb6hbFwxJMjN500ljKyNYBKDVmQcSwJH9NsEvVI/Hk+AWjHPmiTNQTHTfqGJ4COwahlAVDNfmVgScYsYUV5cZYjDOLWVgcuky5eQ7fUAbhJVakYNQgHeElzTM4DcCYuDmYiDjIG6sAcliccsaZvg4Jz2wGbRyk/EK5OqDzR5vC+AEfYGzqJ9GmWeJLWgyA4RNwYzVPrqy0mRyeNXlm2wb2Y8RQT/umYwU/M0iDFyHqkhUfDEpou9Q1s7ZKhBOFLQzgJ2by0Y5oe/AODrALLr50ChkkcTIgwKCmKdWWwYFBFOmwIgp5SscbwlBCevAlB8PyHv4UZ1IqTuSD8C/xbrfLrj4+HHn8xugPTyOnwIdDyMAHJy2rex586OFG8g9e5/Ba5DjbtGGYkY6xTzjxL5V/MBH5m2tLRBvKp5QMSqUVk6VhdnFyMTsJ3mEbCwYqrNaCOJ+mm7KLsQ+5SVmRDziXaL8QmCLPY7JA2k1Kp/kIBvivl3aYk1fMsMVARHtjOyP0VK0O1sVv0h4xPCC/0IU43hnkIQfCgb+OP6eXdDi5L7VrwtXEGesb8W1O78d4qlZWCN/F9B/pakIfhnLtnPMvGCUzMcbXtPOcvgv1/iWXXzFFnMgTDuymLVGX7NvObFP6djxDhjB4z+FGfxPZmesvxfpgTeROSSYIvqV+o4Qb9JWJEcgz+r3oLPrs6AP65ELUBX0iZr2ij+l3xqikf5kR2oQfJY1QX/C81NZi9Ur/HpkAP9EvwMgJf2D4xLDPPX/0+8MJB/AE/TP65fT9MWgeeNgRXv6j4xm7NOGbXJ+5xCu5cuRks+DJtVQe+oLSzmU8Jd+Hsln3o3XYko7J9TVr+ye5OFjFImVo2ifJ1WVbGDflGcG/1yv9f9ozTnPuWb0YjluQt4w9cQoyOYdtv2SSEuNhxma6H0bboM/OmXZ6Fa3ktUY29MLX8Eso7+E/2juyTSY74cykjdNmd9ptT589VkHDHxj9sU0gG+inMQZFHsZkQ9jPoe+cy3+uvZOJHB8jf0vtVWwnxBW2T8EGvUn5anV4TZo5PV/Tz65JgzLl5H1te6S+hR+Q/VL/qXo74ujjvPyAX5iAeNRxJ5AVf3ZlamzB+5juycmTEm8QZy315AAoJcL2OGLAlitb3ggdefjo/e8J88yIET03yz/3jngBTtLS1yZnAMTyzZkGQs+ONLA/jnSENHHeQXimwdlnnuFnnuAc0XnhXjsAiIc0WTUQhtO/n3rq7zN/ddp2bwiMJQK0uRKxB7XuAIThGVhgrBJKxclsAwbFMeKbcAsNwqXiisXBMwaJMnOBe52v8BsUOTMaCBNuASRhiUvPFGawIDPSJAxXMMqlJWFR8GE44iOvQrEyx55JeGbEM9jShGKSb+i0Q/Jbh9P3tdjl6pH4YvwSpq1/E55OkRC/Q4L/NH/o78OwvNNhw/f8zn3P+xgWpW/4TlOsDuS9Lq8868e1Js+xsuq81OCpw4f3zO6X8sL7soJDh3t9RAfXGKX1N9yT90cefazzWHgnV27atMiIzofqhjjCNqpe+1vkAIMHZtuwVJoVRwzmWcKKQzWUEbk4Ja9yDdPiN+mBUYlydcn34lgtxRO+r8l/+I381vIpV0YJn0tLwsSu8E9ozJFwTcsuxj4Gy+gs0RMSX005CFOSQxLfIK69tENpv2E+Q7nM+xwPht/zu2l7jGEfexamBV/l+jGE76Zd5+IM+0Y6TzV6X4fnXsop1/C9hOmG73JxSryx9ORZTN+FcZZ+16RTg1uYjuSRa6wPxvOS3CnJBOIQqu03SvixuOYwog2XdCB5TulfXR7SacKPWl/oeErtN6xX6oD8QTgkRH/myq3To12zjYa0b76Xex2uxDeEzfWZS7ySKofkISWb5b1ca8sj4bmSNn+1VNIxOd1Qq6NzcUg+S3Wc47EY37eNcQ3PSFl6vZIWDhJpC6n4kG+p8Xn4DX2tUljSi/XNJa5u+bpUt6X3pI9DWdoybVP6jalvCRvKsFz+c+1dyl/i45r2GrbPVP4lzdL7mjRjel7ir2nDNWkQX07e17ZHnFHUhaZcvUm4EKfc2IJvQt0j8cTaeQ1vyPe5a18dAC+++MIUBu3jjjmyk58D99tnivco2ZyRP/eOiAFdG83lnrMFILboefpvW3ykDgF+cUSIyXdyPfLwQ/z3/Nt3rz38+/332cudMnKmwe233epiW/kQD1RyALDPP1sfQa+//prjgODY9khsLWRkCBgC4xMBZtoymzc142l85tpyZQgYAmOBAEummVEfEktYmRVNJ9doeBFg4IA+YDaS0dSDgLXrqaeum5bUZEJTxCy8IWAIGAKGgCFgCLSNQF8dAMwU22/vPUcZ0/fcbZKfpffKyy+Peo6h/fBD3j5gJ2fkz70TcHbdeYcp4sZYj/OB9GU2f8oBQL7FyC8OAOJkBn7sfICbRg70vfSSi6ZIk8OEoYcfemiKd7IC4Nlnn3H7/G3boGuuvrKzjRKzccNyPPzQg1JEuxoChsA4Q4Blfhh85AC0cZY9y44hYAiMIwTYeoRl09rQzz1bEektFcZRli0rDRBgKzz0AQe2GU09CFi7nnrqumlJTSY0RczCGwKGgCFgCBgChkDbCPTVAUBm77pzykNu99tnz47RWwzsXB995GFfvpyRP/fOfzzy79CDDpjC4K7TKTkAiIdZ/fqb1P0eI4f8Mmv/lptvnCI8BvzDDj7A7bbLjlO8u/LySx2rEjgjIIz7oAP2neI5cYRbdEh57WoIGAJji8CNN9/i98xn5i77HcYODh7bHFrqhoAhMJ4QYAnqjzfZ3O8bucZ66zv+OAj9xFNPH0/ZtLx0gQBnLLAPLvqAveY5Tya2LUAXUdsn4xwBa9fjvILGKHsmE8YIeEvWEDAEDAFDwBAwBEYh0HcHAFvynDX59CmM3KHR+5KLLuxkLGfkz72TCK6+8opsejUOAPJ9+qknZ+OhDPfde49PlgOQwzMApIyXXHSBO/jA/UbFteduu/hzAK675uopZvrLd/pq2/9I7drVEDAEDAFDwBAwBAwBQ8AQMAQMAUPAEDAEDAFDwBAwBAwBQ6AGgb47ACQTGMoPO/jAUcZuZrVzELDM/JewOSN/7p18zxY+F48Y3cOZ93vsuoubfPqpfk9+wqa2AJJ4uLK3f2i8xzB//LFHO9niR8JzgPHRRxzmDf2kzb3s7c8hweSJFQFi2D/37DP9p08+8bjjcOTYmQikwxZCRoaAIWAIGAKGgCFgCBgChoAhYAgYAoaAIWAIGAKGgCFgCBgChkATBKocAE0iLIXl9GIOvX1h5IDcfi+JZj/dF55/3j09Yph//bXXekqPuJ595mmfb71nb6y8f/7zW/6w4dg7nlFuToTmLyQOQSa/L7304hQnT4dh7bchYAgYAoaAIWAIGAKGgCFgCBgChoAhYAgYAoaAIWAIGAKGgCGQQmDgDoBURuy5IWAIDAcCb731lrvtjjv9Ybex/apx8pUIJ9hDDz+SDMZ+qZdfdbXbbe/9enLcJROwFxMCgVdffc0deNgRbodJu7uHH3n70PWJULCJxP+PPvb4qINuh7F+nh2ZtHDt9Te6w4461j3w4Nsr8koybBjL2Uae773vfnfpFVe6vQ84qI3oxmUcMX4YlxntMVNMdrn9zrvcOedf6I4/+dRobJxNdcttt7szzjrHnXnOeZ0w7IX/3MgEHKPuEIjpgJLMeeGFF931N97kjj7+RMeBs8NOvfBQTT8UfCaCfhr2erb8GwLjHYFcv6ZW1oz3Mk60/A1ifDjRdO5E44GwPKU+VBh+Iv82B8BErl0rmyHQBwTeeOMNt+FPf+7+4R3vdSus9sNOCq+PbHPFoZb/Oc207plnn+08j93stf+B/nscCTFiAPve6T7p/vld08Re2zNDYOTw9dfdl772DXfq5DPdauv+2K261roTBpWJwv8YSv9xRE5sufXvhrpuMKp94cvzeZl1zXU3+LKUZNhQF7iHzO970CHuvz/4Mfexz3y+h1j+/ukjjz7mLrvyqo4j+LWR1ZxjTTF+GOs89SN9jPubb/lrz/fLrrp6NIkXX3zJy1/6A5v8/JedMAsssoT71Oxf6vyeSDeXXH6Fx2WLrbZ2Z517frJov99pkiPMr7bZ1jXl25gOKMmcO+++x82z0MK+vk45Y3IyX01f4MyjHJv+4ldug823cBtvsaXbfZ/9HXXfT+qGhzDUzb/w4h6HUt4min4qldPeGwKGQG8IxPo1Tca8vaVuXzdFYFDjw37p3KbltfBvI8Dko5//+rej/rBXYR9gAlepDzWWOP7hD39w515wkcNxBcm1X3kyB0C/kLV4DYEJjACHZL/7ozO4tdff2JeSQfD0n5vNLbT4Uu6EU04rlvzue+/1g0gEXop++OMN3Xs+9onUa3s+BAjcd/8D7smnnupLTpn5L/zx0ksvu5dffqUqnX7mqSoDlYEmAv8z22KzLbdyN9x0c2Wpx2+wo447wRvWmBEN1cgwKc2w8Jzkt9frd5ZfxX169rl7jcbLjkW+u6z78Iwzuxlmmd2ttMba7uZbb+s53jYiCPmhjTjHaxwf/MRn3A/W+VEye2xd+f/+533ul7/9fScMBuz9Dj6083ui3eDswOkx27wLRIt2z733+ffgwn03FOqAGplz3oUX+3QvuPiSbpKMfkP9zjjrnL4NsnXpRZde5tbZYBM/SSPnAIlG1uBhEx5iFi4Ol2mm/5Rb5YfrVq2AmEj6qQGsFtQQMAS6QED3a5qOebtIzj7pAYFux4fdJNkPndtNPsbjN2Mx9pG+2fkXXeKeevppv2p7+0m7eadATR9qrHBcb6PN3BzzLeje8aHp3HLfX8Ptse8Bfc2KOQD6Cq9FbghMXASm++wX/Gywk0+f7L2qzKZqkzAcfuiTn20zSotrwAissd76bvLZ5/YlVfgDo0RT6meemuYlF974P4fO4N+xvQkGP2aYNqVh4bmm5UqF//7a6/kVE6n3tc9lCxmMe6efeba7+trraz/te7he+KHvmWs5AWbyi7M/FTUr/7bZYefU6wn3HAfQR2aa2csEcQrqQv7iN9v49x/99Cz6caP7bnTAdTfc6PN0xdXXNEqrFHjJ5VZ2n/zCHKOCsQJvptnmGvVsLH5gyN9ul10dfVGcFUaGgCFgCLSNgPRr+jXmbTu/U3N83Y4Pu8GsXzq3m7yMt2/GYuwjk3NuuuXWUXDoLSpHvRgHP+jDPD9yNi7ElprHnXSK++tf/9rXnJkDoK/wWuSGwMRCgJnW9z/woGMFwMdnntXP4pcSIsDwrkJsHYDw4rwAnkPMHGNPYRmgPf3MMyOHXb/s38k/3jNbjpUBbD0QGzyz7FwMQ/KdXHmHI4L0S8Q2RZSjRIR5/Iknk4dy16TJUi6EO1iwt29q5UOubOSTOGS/SeIK8Ut9D/YyEx+PuJ4tT5woypSyoQ6JNyTifOLJt2f3s01HWCb27532U59zF15yqf80PDxd5ykVN2FIP0ZsSTHrPPP7V4IJaUqe5Bv4TPKfylPpO+LS5ZX4JI0Sj5An0kiVReKp4f9SWhJXm1d4Q85YoH2BaUjkC96G4C9+Q+AWO++j1/onbniZto5MYWsyiLyGM25JS/JGmFReeUcdPfb4E1O0B2Z84QCQMwAIG5NhYV2neC6XFu+E37iW+AY5IHKVb4UEHymvxMNvZuZoTOSb8Crf8lzXq4SLyVG25Jr9K1+TIJ1rSj5JAGRRTHaXvsvxksStr6X4dFjukf+hfIvxA2GRy9oZDl+SP6gpb1Kv1GGMKEOtrot93+QZqzmYnQTB39RTSP/1gY+6bXee1HkMDtIf6DwcuUHG4UST9qrLV4OPxJXieXlfc43Va813hOFMhHU33NT963s+6Psq+jvaDFvxLLPKau4Tn/+ifuXvaYfUX4xKOiAmc4gH+Qw/sD0Vckq2KpM0UnJN3peulCV0AKz5ow38Fm/UW0lOwDPhkvZSPzHGQzm5SB5SfTX5jnJq7Hke6qdesQKPkr4UvFM8mMqv5D/VB5Z4+3GlvmJtn7Ri9ctzzRfIUPqKQuisG2++xfeN5Fl4jekXCZPKT6r+dF5iuiwmU/Q33eRf8lqjc0QfUy76GfB/jEpxURfSJyYOyqUp9X2O5/T3JZ4lHuogJI1lTrfxHXHImEXigV8oF38yniAdfmv9nCof8fCupDdT34f9mph8Io2cjuM9fS/JP79T8cQwIPxYEXwFb8aoX+0/TCuVThium/Ehceg2EBvX6nRKOpewtfnV8cp9SR6V2lCOD5v0tVLtXcYXtEFkF+1bU27sQ7im2NS2B/pm9IFCB4DkLdaHCsdtElbyGeN7ypvqb+jvua/lq5TukvhqMZDwuas5AHLo2DtDwBDwCDBA+vKC3/L7+39jie/6Pb2ZnS97/rJH7L+/78OdfZ+/u+KqXgCzZFIG+r/Zdgf3T+98v9t5j73cZ+f48qhBKkKP8wOIgyX1dLSWWmGVTnxkAgXzzSWXdrvuta/PC/u8SieX6/I/WNMbKX76y9+4D8zwaZ/v2L9Djjja7xH7s19t7Wb50lfcwYcfFQvm42ZLA9Ih7Fe+sahjST57C0I1aXLAHHihjCjfYsus4PdF/pd3f8AxeBajXa5spMXedexhN2nPfdyCiy3lKCN4Yny44667k9gwyAEX9mFnSRlL42XWIvsSEw/1ivHmnR/5uLvrnrcdOKRJhxrvPd+v9ZONfL1gWCXOFVdfy8fJjBjCsP3Tv733Q27r7XbkU7/fMXVIudnC43sr/8Dnl3cozEWXXs7Hwd581AF1IkR98A3GpM98ce7oCgL2ycOwwjkRnEMBH7L9FOWU+mRWxsxzztPhM/ZgDvO0/mZbFL/T5aUOllhuJUf9HXPCSUUewdAF3zAzdumVvu/AK0Y1/A+/5fgxFm8bz+B9zuKY71uL+bqea4GF3H+8/yOeHxjIQPsceLB/9rm55vUzhdn/HV6Hd+ABkROEbaP+dd1yvsCc8y/k953/yaY/9W1i4aWWIakOr+o8xPKKvKIzh5GLA6Vpm8gQ3YEUgy+ykAOBQxkWq+sYz9FuS2nVtAHKx/6jX//2d9xGP/uF52O2yEGm6Pyxdzc8S53RXg4/+ljPizjPaC9f/ea3k4aGFFaknZOjtLMvfvXrBPNUkm/MzEHuM8ucmcbwDVT6rsRLPhL1rxSfCupvWUaOzN/qd9t5ubnTbnt2gmh+4CHykr3R19/sZ56HWMrLPunwFrzC/unI6xreZMb9b7ffydHW0JnzLrRIR1fU6J1OJlu6QQ7TnpF/1CvlgG8YNAlx7gPLrKGwP8AzZBztU3Q8fQNkPHKcgWoNPsST4nne1VKuXmvjYJDJLH/6KehUbazjjADKAx9ro3lKp5JmSQfoNq2N+yeeerrf9oZtssCU/W+Rd4SHSrLGB6r4F3MAwOOUPScnOEB67q9/068Wpd9Af0NWTOT6ietutOmoPiVZTMnFnG5M6W94INRPbWBVoy8pS4oHU/mlv9FUfpFOG4RDnH4sfRhm1tLf4xmUq1/2W0bvsEoE2ciKEXiTvgR1ie5ikggyTstW4s3pl1R+cvWX49GUTOkl/5QBqqkzdAk4sF0YMpQxB1tZvWva6R2zWYVKcfUyTpA+fdjHlbS5pniWd6m2yTtI8M/pNsLldDptAP5B5jDugZBzbJmx+no/yWJdozdL+Op+TVMdR145r0zGXzKOFFz0mUk5DIhn0JTqn5GPfrX/sIy5dMKw3YwPtdxNjWslnZLOJVyT/Eq8ck3JI+GVUhtqq6+Vau96/IXcZrz+Px+ezsss6Xekxj7dYNO0PcQcAFdefe2ocZH0oWLjNqmHFN/n+hvyrVxr+Sqnu4irKQaSfu5qDoAcOvbOEDAE/MCUDj+GZ+0F5RmDXCGUAIYCCMMAnVmMT0InnXaGHyzzm84iHTkZCGIIRoFoAzQrANhmSOjYE0/2Bjp+45nne5ZJQRdfdvmo7WC0QdkH+Ns/OgYYKsTwvt/IHsXE88ILL+pg/p70GbzLzBK+oXx0kKHaNCkjaZB/IQ7o45kcjporG4oKQx15hzDC8y3xsi0GdZL7nveEl+0ZUDQYCniGBx5iZh7GQRwsQhhB9SHPGNgZsEF0XnWcPGM2JAM5mSEt+eRQHiE6JnReOEhQiP3hieuMs87xxgoGPiyBg+iQcwBojDDMyQoA3l9+1dU+HuEJnjEgIm7hs1iear6T8go/Y8TlAOsSjzBrFoOMUIova/i/lJak0Y8rM4AZ/AsxAMdwh2FTDF+0f8JhzKPjRFkFN5xNUJv1LzIEIz0zxXAy0DHDMYnDSUj4X+9PHssrMyo56JeOFoTxVccTGnwlfeGtVF3HeC6XFu2zpg0glyirHPbJrDXkBIMESHhfnDS0dQbKX1t0Sf+efwxIaR8HHHp451l4E8OqJEcZKGMcFMrJJ5Fvsrc/+36LnMl9V+IlSVtfc/HpcHKPw/TQI4/xP3fcdQ/v5GQGDhTyA7qQc3GkPWDApz0wC+rs8y7w39TyJnwoxH7r1BHpQ7V6R75v44re+9HGm3eiYmb/+z8+kzdUyUPtAOCZ7g/wOyXjOF9AqIRPieclntI1V6+lb+W9OADYDoL6Oe/Ci+WVd5SiH0IHQE6npvDRfaBQ5jCoJW0mRQjJCgAZiOdkjXxTcw0dADhCkTe//v32/vOYnMBQQD9Qb0ckEzToc5T6iZqHcnKxpBtFD4X6W56LfmoLqxp9meNByVeY36byq6ZeS2GQs/SDJS/MyP/83F/1/Z9S/RL3t7+3/Kjt4I489njPsxhQhXBc4yiQlYU5/ZLLT6n+Yjxakind5F/KxbW2zuBB2rLoD/oyGCJpY9IfzsUlerTbcUKK53RZUjyba5v6e/DP6bYanc6EGu1Upb/J2AV5ksOnRm/mvqccYb9Gyyfep2S41nFMEKCewUwI5zoyA6rBQL4bxFX4KtY/61f7D8tVk074TTfjQ2kDMlYmznBcW6Nzu8mv5L8kj0ptiHhq+LDU1yKeVHvnnfRFMKBD9ItxYjJuEoqNfZpi0017EAcAEyYZH1GfTFSEJN+lcVuO70v9DSm/XGv4Kqe7usFA0s5dzQGQQ8feGQKGQMeQJIJeIAkdAHRWGRgIYWgShwDPUMiyHzxXOkEoCDykzB7XSpfwCFk9+OWZEJ0nvt9lj739IxHWeOZzhBGbWUgYiZnpy6CWeMRAI9+SJ2Z5h/seM4OR8Bgca9NkUMM32jBNOnT46LiGFJaNvW35HgUB8R68ZEBW+p73zPD/3Y67dIJioCVO6dTxgk4DRh0IYyHGfIyqKEwG+dQtThrpuLLns47z1tvv8HFiyIdw5pCGdgBgTONZeEAhs63p2BM3M2HoaIuhzUcW+Rd28HAWELcYRPlEjHTwGRTLU813fBuWt4ZHmPXG7DdxihBPSDX8X5NWGG+bv6kbbQwnbgzq4I2BEqL9a4eMfzjyD9wwhkJt1r/IEDFw+wRG/rH1jHZc8Rz+l9Up/E7llXdCODyYrSokvIThC5L0hbdSdR3jOYlTrjqt2jaA8xLjGnJlz/0O8PISIwoz4SBp4xofDnINz82g0y7bu0h+9DWGVUmOhgNlHR/lg29EdmNgYTu5EoXflXipaXyl8OBMvsVBFPIDM+OZuSkkzhW9iqRb3kSGMBiDavWO5KONK3qcFWyakL/gIU770AGg+wPIL1YNxHS83uavhE+J53X+au/Deq39ThwADM44jH7lNdfxn6K3mOEMaQdATqeylL+mDxTKHAxH2qBGmqEDgGeatKzRz0v34gBgAE/d0v9DB2CAg2JygpV+YKMJhz58s9ve+/nHuX6i5qGUXKzVjaH+ljxp/STP5NotVjX6UtLgGuPBVH7lu1AeyvO2ryJn4auQauoXnaP7BWw9QT9ST4y46prrPE+wcgbK6ZdcfsL8hfUX49GSTOkm/2E+5HeuzlgtRrvQhJGKZxy4HVIYVxvjhBLP6Txonk21TR2e+xj+WrdJ3abGB8TBBAcwkRUAHPQpk7J4LxTi01Rvht8Tb9iv0fKpVsex6o0VtZqIl5XQUA0G+tt+3+f6Z/1q/2GZatIJv+lmfEgcYRsIx7U1Oreb/Er+S/Ko1IZq+bDU15L8yFW3d55JX0SPL5jQyApPodjYpyk23bQHcQAgE1k1xEpNcQBIvkvjthTf1/Y3BAO5lvhKwslV665uMJB4cldzAOTQsXeGgCHgt5dgKWpIoQMgVLj7H3KY76gxW5BZLSgcOv8Qs+XoxHGegHT+eaYp5gAgHrbVYXYd34sRie++9Z3v+WcMKMVIp+PjnpkYKFBmnes/mQkv4ZmxRvwsAda070GH+OeS15o0iZu4UKCaMK7znJm7UKpsorCkw0t4vguNKanviZv608Z6ZgcSh8wSJAzvGZhBMkg/4pjjRuEEZlLqi9hXAABAAElEQVSHYZw4RYiTlR6QDF60A4CZ/4QRZ4YPOPKP1SXCY9IBYqmsNuZLWLmG/IZhjrgxvAkxOOCZdFJiear5jvjC8tbwCE4znBsYv1g6j7EopBr+r0krjLfN37Sp0AHAgApsZcZ5WB+SvsatzfoXGSJ1K+lhtGdGoSZmZuv2ksor37AaiLbGlgc5B4CkjwyDUnUd4zn/wci/VFo1bQBnJG1EyzHuBQ/Jn/wmTWaph05VDIjSOZZ86WsMq5IcDQfKxJeST2xdgkxOUeq7Gl6KxZmKLxaWZxh0GSwwAx9+l21vQgcARgjt8BZdoR3n3fImWwBhTBaq0TsSto1rzAEgDg6Rt6EDQPMNhzeDHTypKdTxJXxKPK/jLt2n6rX0nbwXBwC/mSWIk5GZXuh52c5EOwByOlVWoZXwkTYtMgfnHThrSjkAUrJGf5u7FwcAYTCOhaTrW97RtrVTjOfSf5F85/qJYZwxuVirG7UekvxxjT3vFasafUnaOR6M5YtvmsovvumFmBjCyjHSDammfsM6JA4meejVw+go5IPMXs/pl1x+JH+p+ovlpSRTYt+U8i/5kGtNnbEiAgxCIi1ZEce7VFz9GCeEeeF3imdjbTP8Poal1m01Op3xFAZ0mdDByjQ9xkjhQ15q9Gbu+7Bfo8tTq+MYszIe0MQWq+LIrcGAySZMOJA/6ZPoONu6z/XP+tX+w7zXpBN+o+uGd92O88JxbY3O7Sa/kv9u5JFuQ7V8WOprSX5S7V36Inp8wUpEJg4KxcY+TbGpaQ+SnlzFAaAn34iMkHxLHyo1biOfsXFJbX9D8iLXUJ+HfCXhYrqrGwwkvtzVHAA5dOydIWAIeOMQs9NYmqYpdACwvF3P9GFWGx0dDMsYOdkbVUgLYTr9dHzx1GoKjQPMnGD7GJQMB8vyDbNmhOi4seSLwQqzCvkdErPRcsYuCc9yUeIPHQAy+wQlANWkmXIAUB6W96Jgc2Vj6yEOFMS7zsCbPKGcZLk0+ch9z3v292/iAGAGDuWXARlxhBTGyYFAfCMOAJk5IYqX7zGUECZ0uDDAYUmiEMYS9pMnLEsuYxTyG51gwmunQegAiOWp5jvSD8tbyyMsmWd2KHlj8BpSDf/XphXG3dbvmEGDVQ2UiSX9UFgfkrbGrc36FxmiO6CkScc2XAEQOgBieaVNMzsexxyrWOBJ9jkXCg2+kr50JAkXq+sYz5XSIq5SG2B1kjjsCB+S5E/jE3MAILNzMjGGVUmOMmtSbwGUk08YOHC2xCj3XS0v6Xhz8elw3KO/mAWE0QAeZ9sv+J06hkJ+wJmKsw8nDI4+tlPTRnu+6ZY39QCPeGr0DuHaopgDQAZCcsg7BnA5A4B0Nd8IL5Z0fAmfEs/XlLdUrzVxEEY7AMSJy0wtzrCQg421AyCnU2t0AGkKjiJzaP/so68pdADUyBr9feoeB7DeeiMMp+tb3r1vuhndAossIT/9lQEu7YitMKBcPzEWZygXa3Wj1kM+4b/908/bwqqkL2t4UOdL8ttEfsk3vV4xTrLSTCaq6Phq6jdWhzihYw4A9s2GcvqF71L5KdVfLC8lmRL7ppR/jVFtnaUcAEycQqZAubj6MU7Q5ajh2bBt6u+5j2GpdVutTmcbFPotjIe0fMnhQ/olvVn6PuzX6PKIbC7pOBwA4QoA7QCowYBtEtkySv6om34RhstU/6xf7T8sS0064Te6bnjX7TgvHNfW6Nxu8iv570Ye6TZUy4elvlapvUs6enwROgBiY5+m2NS0B8FOrjEHgLyTfEsfiuexcVuK72v7G5KeXEN9HvJVTnd1g4Gkm7uaAyCHjr0zBAwBP6hnwHba5LNGoYEDAGOZELMjZBaDPFt82RW98Zp9X7WiYMsd4uQZs/W5lyX08i0OANkeAGM3nX722xXiG9lHVJ9NwBJ13jEoDwmlhxMhNoNNh332ued8eihjTQhinBoox9o0Uw4ADg9kD/VS2UifZWcMAljKhnFSzySv+Z7ZmXoGtBgsmMUthIEL5wkksyVIL0VhnOwLD+7iAKBu+S1bAhGPDHLEaCRx0ylgaSCDGKkbysjyYA44jVHIb4Kz3s9cHACy3C+Wp5rvSD8sb1MeYQUAs0dCquH/mrTCeNv8HTNoMAihfmVlSlgfkr7Grc36FxmiZ1iTJgPCcMBCZ062ISJMLK/MVNWOA2a8Um4h+JjyynZOkr7INS0PdF3HeC6XVm0bYCBJfmR/YMmnXCV/Gh8cUBjcNeFok22D9HO5j2FVkqPMhsdwAZXkEzO1Yg7m0nclXpL8y7UUn4STK9sqsWxXZK0MKsR5GfID3zELEz32+50mOQY/IXXLm2xbt9zIIe6Q5rOcrgvT7uU329WFWwCJIUMcIiz9xoAipPnm4Uce9bwa0/F6RUoJnxLPS9q5a6lec9/qdxh69DZ8GMdx1LNFgBAyZIZZZvc/czq1RgcQibRpkTk42dDZwqOEEQeA6PacrCF8LeFo4NyXFOn6ljDIz3ALIDnTQp+Hk+on6jhTclF0Y7hNiu6rkR+thyR/4fO2sCrpyxoeDPPbVH7pMvZyv/Pue/m2Gxo2ibOmfnUdSj5YuabHDqwSRpfB31BOv4gBJ5afUv3F8lKSKbFvSvmXcjapM9Fn8i3XN954w+tGDqGviavtcYLOS45nU21Tf899DEut2wSD1PhA4jv86LfP9mL1mUxsKuFT0pul70lb92v4rctTq+OYwAWvczaQEA4A2T63FgP5tt9XDnCP9c9It1/tPyxTTTrhN7pueNftOC8c19bo3G7yK/nvRh7pNlTLh6W+Vq69k1fpi+jxBboCO41QbOzTFJtu2gO6gTZ24823SFY6V8m39KG0XNDjthTfS38jZxvqJKZuQn0e8lVOd3WDgUo6eWsOgCQ09sIQMARAgI4Re0tjVKNDKsS+zSuuvpb89If+6cE8LzASsiQsHPjLQSwYMCBmSzJLlyVjQghjvO0IaAbPxLPHvgfIay/gWRoF0UFGMEOcPo+RHkUYkhgtWULJzHuI8By4FRKGKQa8svKBsjPIx5kB1aYpHQ+9BRDOFGb/s8VOqWykhdIkbIxK31M+lLI25styYbzZQszI49wDwQIHBcYFDF1ilJeZJhKn3scVQyRKl1mQEPhSRjo0QmDI4Elm//Gc7Q8IBy/gmODwUiEMA3L4pTyTK7OAtEGd2T0oWfhU8iuDRRlQxPJU852UN3RGlHhEGyUYtMw5/0KS/VHXEv8TuJTWqAhb/gH/6S2AMPrR1qkfobA+eC64yWy/NutfZEjo6GPZJu0fuSWEA0DXRSyvzKJh727hHYx3eiURS9zhb2Z4Q5K+yDAdv67rGM/l0qptA8ykZVYJPCWyju25OAxP5087CBjA4mzTxMobypqiGFYlOcoeztrwmZPdrNgBV5byi0xGzpTkWomXwvKU4gvDs0c5cpOlupA4AGRFUsgPHEyPDoPnU1TLm+E5DfxmNQJUq3dSeejmOXpPOwBwgnF+DTIJor6oQ9GNPINvdH+AlRQxHa/DlPAp8TzplqhUr6Xv5T2DXYzMQrJCRFZE8RyHgD7nJ6dTa3RAKHNwdoM7Kx+FxCkkK+Fyska+qbkyIKb+RD6G38TkhOhfdLwQup9JGHJ2AM9T/UTNQzm5CB/Co9JX40qbEX4UPRTqb3ku+qktrEr6ssSDki+d36byS/Du9Uqbox/I5B7ZWhM5Tb+8pn6pQy3P6G+xWki3HdkC64RTTvPZzekX0qafF8tPqf5iPFqSKd3kXzBvUmdi5JFv6YfjmAd7xhA1cbUxTtA8J3nhmuPZXNvUcYRY8k7rtlqdTvtgTMoEIdn+poRPSW+Wvievul/Db8qj9VeNjpOxF/0HIeQX214hE2sxkG/7fZVDu8P+Gen2q/2HZapJJ/wmbOtNxnm5cW2Nzi3llz45vKL75pL/pvKI73Qb4ncNH5b6Wrn2ThrSF9HnCIIb/RHRw7GxTwkb4tbUTXsQpzVphST5Lo3bcnzfdCwu+jzHVznd1Q0GYbljv80BEEPFnhkChsAoBFi+zrYzDADZFoOBFcY/DCQs++dAXTrlzBTAcC+zGxBcdPb1bC+WiTIAJCx7v6NAMN6z5QaGO2aOMtuRPR5RJhjlmGGC8MR4RTjesS0B4TGmo6xmm3cBb+TGECf7ko8qxMgPBq8sUyMejFIoTuLSg1H5hgEOg1UG8XSK8ZhzGK7sgV+bpjgA6MxjAGCgimOD74VyZSMMMzAxkpNv6oC6YMY8M6eg1Pc4DUgTrOmogj2GUQ6p4xlYcqYCy88wzPOMmRN0hjHqUA/M7KRumWWA95wOShgnYZn5yPeUT1YBEBffshUCgzqIGQN4uzEoc/goio+Z+hDloawMDtkyCkUrRkEf4G//4Dlm55IeHRmZbUunGp7A+Ah/0lkjDGWTmduxPOW+Y0Ylqy+Il9mMzO5FoUMlHsEZgeEO4xCHeOo9Cf9WFH+p4f9SWjq+tu8ZWDIrDwMyvANPUH9ibI7Vh+YT8BfDWBv1Dx/TdqlbZuRo5xoHT8HrGP2RL7RvZBbtHTkUyyt4sQ0HvIthgaXeLCFG/tBuMVDwDh5ADtCJDGVYrq5DnsulVdsGyDOzfJk5hmzAkE+dMLNEZCz5pR3gsEGGIz9w8snMZWZsC1/LvuXEK5TCKidHMUYSJ3/M8oRHUvJJVpWRD8kbcl3yUvoux0tSBn0txafDosOoa3AFQwYVojOYeaj5gYEcMoh6oG1QFvgPHkHGyQztEm+KHgU7DjCDcKDyG0MQunXSiP6q0XW6LL3ec0AhMy05mGyuBRbyZRTZjH5DH5BHjBhHHXdCtD/AkmfkCPwnOh65qg0oJXwoR4rna8uYq1ftNMzFxyx26v/9H5/JHXviyT7ogw897OtIBr+suKOs/OE84XyAlE4lgpIOuODiS6eQObRDHPvwHDoPJ8KBhx3h+xfoKvRNTtb4jFf8Q+eRBvIWXS5OUPk0JSd4Dz7wKzqd/sQSy63UcarJ97F+orQF0oTvr7vhpmTfQHQjcp6wyH3pq6GHYvo7pp/awIoylfRljgfvvPueaH6Jt4n8InxbRJubec55vHxj0gUr5ZhtDuXqV+pQyzPGDvxmuzTwph7gW9Hl6KmcfiFN+quyRaTOT67+cjyakind5p88CtXWmTgA2OqTPiP6g76wnsVaiquXcUKsjUgZuOZ4lv5Gqd8ewzLUbRhpa3U6kxYw8mrK4VMzXst9H/Zr6FeGY94aHcf4ERlIXwJdSt+Q/hh9TZ5DtRjosvfznv5YrH9Gmv1o/7Gy5NIJw6faemmcVzOurdG5JVxwAiEDmYgYoybyKNaGaviw1NfKtfdTzjjT90Uog4wvOHuASaHI8YWXWiY73m5Sl+DTpD0w2Y+Jm/RXGMsxGUtIxkXkUWxPuXFbiu+lv5GyDUl6XHU/Q2wwMXtJTncRTxMMCF9DRQcAxpfDD9zH/gwD44FxzgN33XFbTZvvKQwzTVEMEJ01GQSgFFPEgJiwQrmwCEZmUgqF+45iSCEMhFOAQbUmyZt+lronbp2vVDjyGx5aq8OW0hQHAEZKBrrsPRdLN1U2VkUwaGJ2FH8Y0lH600z/qVErMFLf67zGsI89098wE0kw18/lvvQ9PILCDAndIgbk8B31Ko6W8B2/c2mCg8wKIixpyKoGfkOxPNV89/bXU/4nPykeIW3qvYZK/E8cubRq0ugmDIZQjMvUCfwrRi6JK1cfEia89qv+JR2cWOLYow6E10p5xVguYei8QfJb4o61X97l6jrGc7G0JI1SG5BwXAmrHWVhfnVY7kvvJXxNuFCOpr4pySe2ksKYGbbV0nfkNcdLUha51sQnYbnSJvlG7qn7sIz8Ri7jyBA5zUooHMcM7OWgXB/JyL8Ub8p7rpKGXPU77kt6Jwzfy29p71zZTg3dmyLym8oz36APGaBCGGu1A8A/HPlXg0/I8/Jt7TVWr7Xf6nCpsqae8y08ntKpKR2Qiw85x5J2kXdgI/eS15yskTDdXnN5kziRE2Ge5B3X2n5iTi6Sj5Qe1mmV7nvFqqQvJf1ueLCp/JK02riiQ8E/RqX6jfFI7FkYd6hf9Hsc9ciTkGL1V5NWTqbEvo89C/PC75o6EwcA4ZGPKWdkKq42xwnkIUU5ns21TR2f4CZX/U7uSzodHPgLKYWPhCvpzdT3YV7D3xI/1xodB1/rvPA7pBIGYfh+/8ZJHfbPJM1+tX+JX66ldAiXqxvqtzQ+LMXB+xqdS7hUfukb0uZzVCOPcmWt4cNSXyvW3mNpxp5J2WJjH96lsJHvwmuv7SGVx9y4jTyk+J74mvY3UnmQssZ0l7zj2isGOq6iA0AHtntDwBAwBAyBZgigPDAC4fVuShhcmdnHjMOQmIGp9ywP39tvQ6AtBFiFw+xfI0OgXwjQMWbGPDPIh404AJgZcjFiJqc+uyYWZmp9xgoROednasXAyj3xEDB9OZg6xWH8neVXGUxifU6FPbcZJ6QmF+SSt3FCDp2xfWc6bmzxH6+ps2KeVYODIuPDQSE9POmYA2B46spyaggYAkOIAFtD0LGng9+UGAywrYI+XJE4WImBsSxcit80fgtvCNQgwF6rbNtkZAj0EwEcmrJVWD/TaTvuS6+40m+HxzJdTRxG9sWvfj07Y16Hn9ru2U6G7fBKs6KmNlysvMONgOnLwdQf51ywbcdEIJwZjBOaziil7DZOGL8cYDpu/NbNWOWM7WgHPSnE+HCsanv8pmsOgPFbN5YzQ8AQGHIE8PBzIA8HVrE/HvtIN53hg5GfWU7sIc++5Cx7Zj9d9oo1MgT6iQC8KntMc5YHh27LQYD9TNfinvoQYAuTX22zbXRZ/zCgse9Bh/i9m9dYb30vp5HX7AMvW08NQxkGmUfZqx7dyGo2VsoZGQLDjIDpy8HVHk5DtsZkS8JhJ/YE/9hnPu/PtWJPas7aako2TmiKWP/Dm47rP8aWQhkB48MyRlNjCHMATI21bmU2BAwBQ8AQMAQMAUPAEDAEDAFDwBAwBAwBQ8AQMAQMAUPAEJjwCJgDYMJXsRXQEDAEDAFDwBAwBAwBQ8AQMAQMAUPAEDAEDAFDwBAwBAwBQ2BqRMAcAFNjrVuZDQFDwBAwBAwBQ8AQMAQMAUPAEDAEDAFDwBAwBAwBQ8AQMAQmPAJdOQD++Mc/Ov6a0FtvveUPQuPahML9sruNp0magwjL/oVvvvmm//vrX/86iCQtDUNgaBB44YUX3fU33uQPhOQQ3bap3/G3kd9XXnm1qwPBwrTbli/I5KllH/gXX3zJH7R87Iknu5tuuTWEtuo3B4NySOjeBxzkw7PX9bXX3+gOO+pYx2FQRmODwDDIgF6Queuee/2ZI/sceLD7y1/+0mqbNR7upWbi37Yl7+OxT31PNZ4pfn30scfdn//856kPnIoST3T5WAFBV0E033UVwchHnB11+VVXu9323q/xmVHdpmnfjT0C/dTZunTjsW1jU7rlttvdGWed48485zydXbsfpwg8/Mij7oqrr3F77HvAVKNHx7NsDseasE0b+qjNeEJWxqZ72x13+nNPTjz19PB1338zNmqLhs0u0sgBQOXM8qWvuH9+1zTuH0dOq59x1jm9ga4GvM98cW5/wv2nZ5+7Jrg78tjj3Ve+saj7/NxfHRW+aTyjPm7pxxe+PJ+bZvpPJf84jKdEt995l8fjH0Zw/OVvf18Kbu8NgTFDYM/9DnA///VvO39bbLW1W2+jzRynyvfrAC4OuJ1noYV9GznljMmtl71f8aMAONDwyaee6jnPCyyyhPvU7F/qKZ7tJ+3mOFTsT3/6U0/x6I/32v9AXy8o7fFGdIBWXWtdf1gtB8QJ3276i1+5H228udt4iy0bZfmee+9z831rMV/eE045rdG3EpjDQf/7gx/zh7zxDMcWOgTZf811N0gwuw4YgX7JgAEXI5ocfDXznPN4OfQ/H55u5NDwTVpts8bDUdh7etiGvO8pAxPsY41njF9xCjCO2XLr302wkrdTnIksH9tBKB6L5rt4iPLTo48/0b13uk/6sXY5tIUYKwSuuuY6x+H1EH3sXpyJ/dbZGqPx2LaZbLPauj/2/ZRNfv5Lnd3i/VNPP+1+tc22jrHpdrvsmgyPc4Ewm2/5a3fO+Re6326/k/vZr7b244L1N/uZf0c/nwmaRmUEwApb2P/7n/eNS8zabJ+CxniWzeFYkzy3oY/ajEdwlOsbb7zhNvzpz327X2G1H8rjvl9fe+01bxP4rw981D3z7LOj0sN+s80OOztkwndXXNXn74677h4V5uDDj3K77rWvm7TnPm7HXfdw31v5B14GSSAm+H1n+VUcNpjnnn9eHjscHsifppPoOxG0eFPtAGAmAgYL/v71PR/0DV5+H3rkMcUsffWb33Yf/MRnvFG/GHgkwBrrre/TwsmgqWk8+tu27qf91Oc6WAgG+lpj1Ln73ns9HmCyw6Td28qaxWMItI4AK1Vohx+feVYvKJ948il38623uUWXXs5fW0/wbxGed+HFvp1dcPElfUmiH/HjGEEWyGzvXjJOR2O/gw+tiuKSy6+YIhxyBXmJLF3ku8u25gRAdmFI/8Mf/jBFmmP94Mabb/FKl5kpz7/wgkO545DB2HP1tde7r3/7O42zeNmVV/k6Pevc8xt/Kx/QEdDO76OOO8HHiSPYaDQCMV4eHaK9X23IAAwAbTj8pFRtxPfNJZd262ywiY/ykUcfcwz4226zxsNSY+1cm8j7dlKsj4XBCquWholCPEN+ZSXbZltu5Vd4DVO5BpnXbuVjGzJskOVsM62Q77qNm37Lez72iW4/b/W7YWz/rQIQiYxVoQsutpT7j/d/xH1t0SV9P7uX1baD0Nm6GN22bR1H2/eMNTEmdzMpEruL2GFSE9OYwEqY3+24i8+6fINBjvECbffLC37LzTn/QqOMdm2XcyLF95NNf+rHWeOtTG23T12+8SSbdb64D8eabemjWDxtjdVwuL37ozO4tdffOCxOT79Teoux/PSfm80ttPhSLjaxb5lVVnPLfX8NnzZ2jhVXX8tP4mMiidBHZprZT4hHpsjfEccc51/TV579K19z191wo3cyLrHcSvKZN/6PF5tvlQPg5Zdfce/8yMe94GQ2JB4bjEAzzDK7f/aBGT7d+jLFlAOgg+IY3jCgZusG+cNA9O/v+7DHYo75FnS9dALGsFiWtCGQRGDJ5VZ2n/zCHKPeM8jjr1+E8KSzxhLDflDb8ePZxdDOKiU684MiDBkoI00ooNMmn9V5hLwW5dR5OAFvmLHPEk0hZt7TQRU6+7wL5Lb6ykoH+LAXR9T3117Pz/qXRFniTJysWDD6OwIxXv772/bv2pAB9FUmn31ua5lrI77pPvsFv/qltUxFIjIejoAyQR+de8FFDhk2zGT82rz2upWPbciw5rmdWF/gnPrQJz87Lgo1Edp/20AyqQTCcEzf+ulnnukpiUHobJ3Bbtu2jqMf9/85zbR+9m3TuFl9wWz0f3n3B0bNxJV42F6IcRL9biYDQXzDb1YFCD32+BP+2S9+s408smsGAVbQjRdHpc5m2+1Txz2eZLPOF/fhWDN839bvtsdqyL8NNt+irez5eGJ666TTznDsYiD8EUsQO4LenpetIpETG/3sFz44ZWdyZYqYbMXWqxD24PdNN6N79dXX/FbAOIv5fjxQlQNg/0MO84UHAJZNCbHkimc0fgyBdLAxgOFZoYB4c1n+cOrkM71nB4+IeHjw+LDNz9Irfd8L7bkWWMjPhEf4zr/w4n52PHHjXec3f3hi+F7HQ14uuvQyz/QY33FKYHxj/0SISsaTw1ZCJ58+2e81teyqq7tZ55nfHXjYET4M/6gkvMKzzbuArywql/A1tPiyK3ocWBkhMzrJK7jxjpmfn53jy36GgDAd+3JRDv7EA8WsVRQRDAKGlGeXPfauyYKFMQT6igAe0dABIAnSdhCYmlgOqw2x/GblAIQDLTd7nHZAO8HbigyIraih041A7YZq4mdJWNNloGxVxPJTOgd0QnGchiQ4cMVhIBR7jgzFcK8pFg6jtnTA+EY7IEmDpbUhSTw8L9UHWIfL1RjsvPTSy6OiJS3kt05/VIDED/Knl8iFwchrtzOsQwcAcbNcmPKgn3Bma4rlRbZru/iyy/1e6swu4tsYpTBgaTOyXogZCPA2nQy+oa2k+C2WJ4lnUFfqlHYD0TZzg91cfQn2qTLneJm0c+0enMhbyKt8F1KNDMilJfGhx1kReOEll/pH4RYAoRwhb+w5Cf/QVgnPH8+p/1J8NXlCtrLyhf4McUp7DNtsrQxI8bTmYcGj39dcW0C/gB/5TVGJ/+Q74iCtGL3++uuOP6FYuFI9US/kBR4Qisl73uXKLN/2+7r6ej/p9N2FxymD6Hh0Hb+FUjzD+9o6IB0cpCKj+U4Ini71OUI8Y/xKG5B9W5Ed1KuuEymrpJsqVw4L+VauOflImBIf0++Bv8gn+Mf6UoJxTMeR18efeNLLIclTeM3JR9qY9OXkO2SLtINeZFgu3/Q3YnpX5BjXWNtP1U0ND0nclFPKJ2VO8ULId4SXeFJ5lDjhN/iaOmVW8kc/PYu86lxr6q8TuKWbWPuXqOGlGA/Wlpl46IPKNgzoR/hbqMRvEo5rqG/1O7nP5SvFYzm+TJVf0ivpAsKVdDa8Cu+DDfmH5HfY3ynlJ9e2iTfF17yjDZT6WKITyBf9Wy1PiUOIdMI2xTv6LtvuPEmC+WsuTzrgTLPN1bFB0U40sa2QbDWiz/OiH64dAHzDhFdsUyWiLnJjk5IsT8mmJjxfymNb71N1gB3w/R+fySfDtiro0xD7VDklb6l2J++l/Uk85AXiN7ZH4TkJr6+l9lDTPomvRjaneFryU6tzhKcot7YjkFd4l3hSFI41Y/qoGzzDeHJjtRIOknfqnfE09cgOE7Eteku8QVzIkZgNIae3auKVfII3K5O+/b3l/SPOUFlsmRXk9RTXrX63nbd984K2TNmoR+zQ6LrxQlUOADoiCEn+dMcPZcvScioP2nq7HTvhYJaV11zH/2YvJLZe4HvZgoF9k/jN4BmG/cTnv+gBximAMJEZ9f/0zvf73zyjcx7Gg1GGeDiXgP2y5bt3TTu9B57OFO/5Yz9ojJhUJL8xDokg+cE6P/LPcDgsvNQynW8OOeLobF0dfvSxnbDsGSUkW4G840PTOZSS5AHnAwTDyjM8RTAYsz14hpda7vktDgKJ266GwKARCB0ACLNb77jTsbc6ji/aDMRzlkvBt3S45Dd77eKZZmYYzq1/e++HvLzQ5eCMEWZwfHjGmf0yNtor8eitB3BAzv31b3pPMemwXFOcbjqu2H1N/LR3nI3sC8myLvZ5qyU6jHRGWLFAvpFlmogLBymdW1YJyKzh2HO2EEKWfewzn+9EEQvHeSMYlpFb7H2/1Aqr+JnqDCjAmnMa1vrJRt6xiSxsUh84dHGI4nRlBQhxURc4MymfOGaQ//AHy9rW/NEGjhVhuoPdKUBwQ6cNZy376FGP4K4P5KHjxjZT1DMdd+qjJI+DJLyMlxUAzHhiX3TyzqwVlvkin1HQubyIAwCeoP7QVfA8jh7piJUwQMd98atf72RPjFHoQdoO+QA3fX5MLk+diAZwQ7nRr6z+g6dw1sNv8IZeAZSrL439Trvt6XFkb3rau7TvFC9TxFy7h2fgTXQu5z6AY4pqZEAuLR0vgx3qFX6CL9gD8jfb7uCDpOSI9JHgBQybOMzIL5MU6MCm4qvNE4mTBg5I0iBP7Auq22ytDCjxtPCwGFA1Nm3f59oCRmLOi6L/hQyOzVSv4T/ynJKbvGMGIbKISS3rbripHwzQfj8317zu17/fniBZPuU9vAqPzrvQIv5KvbA1TUze58pMXIMitqGjP01e2aMVXbD7vvt7GUDZ0Q/oKfZKzfFMbR3QJ0dmo/+QMSxpR2cidxmEl/oc4BLDU/MrbQCZQduV/aZZ1v+lr33Dp00dIZM5hwjKlYv+O/IwxMJ/qP7l5CPBSnzMLDTO8yHPP95kcz8AZcxDW0fvYhDUGIc6Dt5jaw3p39BmKLN2ZuXkIwN1lszTl5N+kU6P/kBOJuZkmI4nzDdjTMZ9zL4j/ZXWWLvjCIj1iRTkfhZeWDffWX7lIg9pGUm/iiX84HzMCSdleSHGd6U8kl94njoVnkcP0JfT/b+a+tNlb+s+1v7hNSbQwT8YOxizoteFaspMWGZjov/o8zNZjnbHBDh4pYbfJL2UvpX3/5+9+4DWZanqRf/uu/m+e805oWBCTIAoggoqihGzmDACEkQEBEVQBAOgCIIoIqAEJSugoggcDyhIEFAUQYwExYQB81XH+N7+9Tn/zdx1qrtrrfWttdfeu+cYa/XX3RVnzZo1U1XnOteuORpbosul/qtvid7TnlzX1myGP3iJ7Cof/YJcliOY19qzNLeVt8TjRmQs/JU9h33FGonPkO+sHda4wNIaKw27jPxgqU1TguYfW4ujSuDJyQwBcjpeDgfeOcI24L46AMgzntE55uCovFy5vXWDPrTGY+fadFzP18aAA0AAmu8pCJz127ijB9DrJ1kBzM276eWZf1XfNEb4MH7u+yhsb+Q9wbzWJHVXZ9PafBidnyO8eY2mR+SWyCT6Qh+4xa1ue3bHChzjjfRkDjIOKh8M70HVNdv16LD4bMuZ09XW8JD2mmP6YrcPmcaaz+YZWUy6NdqQZklGnlu3RspVdgV6Lp5gHABZzRixqbzyt191laAz7WLnwtfRpXzGky38NMGQA4DRWuf9JRqn14kot9JZ2F15PjDi1nB/08/9wuk9pgEQzrMvu9zPCRga5G+/AdCWI7EvkFsgQY5rkNcugOoAoLxYyCjE3vtjqEIQJp17W0YABcS9M/orU5leXvmPF825VdJRtpUdQCDOIMszgrd02dLZOgDkE0HsDGugzijtPkSxwYaB84kBBl6061gZdE05yXEqnjM0BUR+oPWc40jBdF8dZAwonHvZZvXCF71kSsMYHMgOgBgICeOEy3okkEWRArG2G2CkfHOf8Em5ARYQ7ebtXQOLdwy85i6HZcUJIYpQxIgELBD44txzaRgVOQrAUjo8tDV6MgjUD+oQKvFOMDIelHk8MYIyoTr5KVHwEscLw6WP2hKKAQNx7fv0sPMPHaErwCuuzCf99NOme0IX40bdEkjokMaHvEah3QGQtuP7oiwIHHj0UlviAKjnHRJqtcUHssEaDghldnQFqjHKM3PGPIrBybOlNnl/kmAXW42IYrhmkLNGofeR8QrurY1A9BSFEb0EerS8Nu8vPxMEUOWEOSfRCA9YqyvtzDXyxfNf8MI8mmSIJT5CcKQUoxkfluJYiZzQK++gbdIQ5eecW/fBfebsCA9Yo+mWhtVzXLA0Fzh+OIsDc+MfHCzR3xzfxH/Jst4HOCStcXikcRsZJ8ZrhuKsMYyZP/CQH56KrPzeg6U+pw0ndRW5xEBZQXvxBcotZzG8r9HMyBgwvHAOVgVXEBJZPLAmc0jX4rOl18yBKHXWe30BDL34e3b2rPWrh4upoCv/jfDHETrOWoQ2AvQGbaVEg+C4XePgUAAUXQugQfIFAzcY4Y90KnVlnZaPUutZeMtheViv3W95y1umdVEfAb2JXGL9XZKJpsRX/psbmzUaCn3EOMi5S78coYURua22cY7mHYsQWBu/pDuOa2/+M2jE+OwjiIJ6rOmj47JEbzHejtDbqNw+1y7zAS30aAwue3RpvZ7rvzwja4F0FdbWbDYOOgTdC7C3wHtgqT1LuI5+tUTXozIWXooXxGYCTxzy5mx0n7k1Nv2oDoClNiV9vXIAkKU5bzmnAoy9+GPsUtFrvNfezHH3nA8cK2mvZxX2xcuV2eNNIzRf23Pcv9fGwJijywD8i47GD+gJoNfPtXmX8rK+JNjIPDC+HGIBp4wYx0c8+rF5tLf5OcKb12g6jVpbc2I7ia0EzxIAoW+xcbJ1cIDMHTPc6ppwn/VIOw6Lz7acnq42ggfzh3Hc91P0N+AZ+RiM0saajNyuW6Plpk25Os0FT4jugH8IIGQTQecCAu1eiB4nn2CIRz3mJ3c/+8xf3D35Z55+jv6ccs/3dcgBwEiDAP2NOgBE0mBkgdZwTzlVHsTZKUCBRuyBgzgAkseWDgp12irCNsKoZxGaCQxJY6EmxOQegYD6zJa5HvBGyqcPBMMe8DxzFIiOlZb3EvQcAMlvUvCQmSDy9CLakna7bhg4CQzgAYzMFD9zw1YoQhUQgV6NzZ7xUhNQAzy91SDFa4q2Y8wlMDAiV2gdAKLBc9RN0lEUlOMj5UswUj4jOb6lj+Zr+F4cHUvlWyAsCJREf4zXcJDtunibaC6Lc54pb+65d+a9BQwspRN9Wh0ABAXOFcZtyov3ymFUCY9dGw/jy+DVA3wVzvHWHjAU8+4fBLRLmTnyLPy3PXdfP0UujkLrAEjbI0z2ymnbEqNLNfLi64QwOwp60OKgFcpaY5QyRNprbw/aNvXSHOczOG+dOnFqO4JvZLx6uKeUiXoMtLTs+dq8j7NKdNcSjPCAtbra8hkp0W2ljTU+QqFCOxwBlPkqX/TKO2ibtLE1JgT3dc6u8YC2ry1N92i4zXMc9+1cIHhT/ONMnqszOKhzv9LfEt/ksDXOcfipg/G+Hou3Nk6cxNk51Gtj5fft+7bP7fvjvsfnWgeA9oq+W4KWZtbGIDiKApyyGT/rcSgjMkeLzx69mgMJQkpddoRxNhjfOWj7tYaLEf44QseO2kGH1QCvjRwxeAro4RheRbDnCNYp4Zl/CXTiDB/hj5kHMZYqJ3gNbzksD+u1m1NG0If+mnvogA5la7850ZOp0rdc58ZmhIZaHpky67VHCyNyW8owNowIPZqPA2Bk/FLecVx787/WY3zQpSCQ0XEhY87J/DmjfYTe1tbbtHOuXUs0Jm+PLlNmrrX/nq2tBclXryNrNhsGPNt5ZieWPvWgbc/I3G7LqXQ9KmM95GE/NrWvlhX5+TZ3vMtkxFzTTaoDoJbjd21T+849OQCQt0VJR9diY2K8m3MA0JUY6ezMM3fxtDnYFy9Xfo83jdD8XNtO4nk7BhwAVf/Uhuf88vMmOsjOyF4/1+Zd+iK4AM1Xuc2JHTXoR1rBRJzoPWjnw+j8HOHNS3JjOz9H1hx2g2orSf+r04pTIscutf1tdU24z3okbco7KD7bclpdbRQPcUDEmJ72VwfAKG0krytco5PYEDxr163DlMvhwnHzvQ94kCKvAgz99Ah12w3XAtlKOwSScn6cJhhyAGCOOucvZ1PpBEN1JaK6A4AxvkLrAHB8kAiqlOsqgjZHDI06AHiabQ9GPMogCKdMC/eIA4ACII+FKRDDoudVuc97H/1JPa0CIQ1BiJBqMhPu8sHkJQcAx8SNP/1mk7fcRyP8qcPE22DDwPnEAGN4NXZgZpxtgLG3VZbtjKkKTSvc4iNom0AGLN41YsOz1gFgm7BtpRXiSGvz1jR+j5RP6TfXRJrXPwvbGojiFYUgasSfj8zoH+9vIIuP7dJVgZ57rk/VwDKXrhXAwrvwqNoPv3Nkzdp4wPUc33n2ZZdPfbNFu0Jowpa+UQcA/u1og+zcyuIt8h/+GEsrcIpq+yi0DoC0va5bKWuuLVFg2nUAzTPoVSFvDgetUBajCUdvwBZ6a0WFuTZxSlkv80cpOU4QbdM6ACiFxkg05sh49XBvx09dd1ta1qeReZ8dhdpZcVpxMsIDRuqqZfZoY4SPRH7ILqmU2SvvoG1SVju/g/s6Z9s0LU9Om+ZoukfD8ogoFI14kL+5qP20wXVuLlAkKKAxrs8J2cFBnfuV/pb4JkMCg0IV8PGiasBaG6dEYVLAetDy+6U+n/T8F0HWOgB67U2/5mhmbQwY/vAU6Sow/MYY6vmIzNG2r0ev7RxQtt2JxjpnknsWmOtXW1fS5zrCH0fomCwCPwwaFaKjkYd6OM6xhOSSCtkNLc8If6TXqJ+sE4ixJ/PqsDys124OCvJSK8ekrjmZKG1znRubERrq0UfKHqWFtTb+2otfukrzI+OXdh3HtTf/1YMv0rFFoqOL6O9rfZZ3id4E5oERehtZb6fCzvzrtWuNxnp0mfLm+r+2FiR/vba0lnrrmi19Ag97QYdz7VnCdXYApC1zdD0iYzkqBB20wFHHBrS0xkY36TkA5trU1hMHgKCU8Ek7edQN5hwA2QFQZfm27Nzvi5crr8ebRmiesziyf7WbpY3HcZ0bg57MTgYzjo5MBL1+rs279CHzIDzfc5HiVR7wjCzGblhhbj6Mzs8R3jxC02nTYdYc8xMt13nKQSCgrwetrtni/rD4bMtpx30UD47yw+taqA6AUdpQxpxe4F27bh2kXPkBOy6ZcAk4AQSyVRuZ9PgJvum4NjYiTiu8qI7lUrnH/W7IARBjFiLMllgNy/n3lC+LUXUAGJQKrQPAO9slGMKcgZwjeLKVe9QBgBFql3PB8wEg9/5GHQCEguSJ8phJ4nkiW9IfUTgikb3j0avbPqSxtRYheG+SYELxQM45AOyWsMVElA4lCOHwtCpjzhCX9mzXDQPHjQHGv5a5pU6LWrsDoHUAUKirV9uuGLQdB4DFLOcCptzWAcAhxkFWgVCinLVjskbKN6dbAaLWNffb8TWOQ6lgJ1Ei1epzi6QjILSZQSjQe247XXUASNtLd497f/c5ERii5pXPoTgHa+NhgWbI70F4YxQTyqmFjRHCjg683rl3a8Bxa6cEI5x1RZtFEAELrvvW+aJs3vhR4IC16AfS9ipMerfUlp5BQx6KQHakrOFAxMrSEUDKax0AS22yg8bakr+6205Z+4aeA0DEtTEi3IyMVw/31QCrzS0tezYy78kbouJsDRYp3MofyhnhASN1KSuQnUzVOTTCRxz7gmcwXtRgiV55B22TtrXzO7jPnO2laXnyGk33DKrKJR8xch/kzxxbgqW5IB/ZL9+cEh3Vg+Cgzv1Kf2t8UwQQec8uWLRvjauG2LVxiqHUbrEetPx+qc8nPf8ZVloHQNtefVqjmbUxyHtH8FToOQDWZI62fT16becJ2VvEed3pMdKvtq7adr9H+KN0a3Q85wBAK3QoukZwWOncER54desAyFF2xm2EPzLwKqcGMISuU99heViv3XYsaNcS9GSimn5ubA4jtyp3jcZ79S21MTvSl2h+ZPxqn/f9u53/1iwR/DFu2PWKLqrTbKnP2mfuzcn8cQCM0NvIelvx0bZrjcZ6dLnW/7W1oLYnv1telHrrms1I7kgQc8J6F1hrz8jcXqPrERlrzgFg3bRjYW2N1R8ye74BsNam9D/XOADYTzgd0KiI4/DzNQdAylm67ouXq6PHK0Zo3pGskf1dqwy51PbDvFsbA/W3OwDUQ0/LjrNeP9fmXdqaeZD1xfOeA4CuHP19bT6Mzs8R3jxC0+nLYdacgzoAWl2zxf1h8Kn9bTmtrjaKB2Mk0C2nrQQ31QEwShtLMrJy23VrtNy0ya78+z3wB3O7eGXzoH9WcDKFXSnsGmzVQPCOdfM0wJADgEJnK6QFnrGewVtkJmL2zMLl7MyDOAAIsgx8gWwd480EcQCEsTDMm9StI4FnWxtEsgCLlHt/ow6ARGbJk3PfKIbuLUY5F3Sq4Mw/C5l3IhcxR96f+vfCF19xnrk0InJAtu7NOQDiyBBVFtgcAMHEdj3fGCCot0butIlRvjUWMyDXnTGiAeqOAGcDmh9xADCOYp5xwCk7DgCRxoARMgbX6cGZf4n0WIsgHSkfP2OQHokCSf2uDEOM3y34qBlBg9DOKZhy9dHCxBM+91xZPPmJMF1Kx7ESviJfIkgs0HOwNh4cqr1FWnkWMGMXgcyujGqMsVvEWC2BNYWh5Wd+9oqzfaVVJgUCRJGoDmfP4dP2zVGAl9vf+a1nV6ftdfvhWluyO6EaedWPXtLPNRw4Z5kSFOAo0V/bfQOUHlHMYK1NyXNS154DIB9bsxNoZLx6uGcIRweBlpY9X5v39RxJhgN4FbnTwggPWKurLdMcUF+OMvN+jY+QMZynaecLnpczuOXtlXfQNimnnd/BfeZsL03Lk9doOjS8dvSOuo4Ca3Ohjv9d73mvKbK0V19wUOd+pb8RvomXiBYkb7a7k9bGKfhtjV5pa+X3a31OnpO6Uq4rnaq3tjftWKOZtTFwHJb5VI1bym4dACMyR9u+Hr3WeUKvsd7iE3EgWqv9XutXW1fwkesIfxyh4zkHgKPEfI8F9HD8F3/5lxOfjUEm7WLMsubQrUb4Y+qvZy3HAZBAqcPysF677QhED9HL0m7XJZmoppsbmxEaqvSRMg9CCyNttGNtjuZz7NXI+KV9x3Ft5z+DKptA5HXHp+gD+hjpszY6MnNO5k+E5Ai9ra23wcdcu5ZoTN4eXS71X561tUCaFlpaS711zWZj4bTjRIZvNg6w1p6Rub1E15U3LclY4XO1bxzmdAm750bWWJG0DHtgqU21Dr/pWTVIzTotqNI8FygGQqf51qI88MjQNwrp45JuUvG1JJP0eNMIzY+2dR/p1sbALtbY6VJfxhmuQK+fa/MuZWUeVLlNkAcHTwWBdaK1wdp8GJ2fI7w5fV3St9POw6w52YUQO4iyOFxbY3PqaHXNFveHwaey23JaXW0UD/Rcc873JCtwAMSOMkIbIzJyu26NlJs2Gc/WKV+/uZJ0rngcW4MjxAK+Lat+jg76HrwD6xC7Mt5zvmHIAaCRmLdB88cIF4eA+0SVjDoAdNyH/wietpXwkvj4obJufYc7TTjxYd/UZxuH8y0Zi1oHAGVKOmcsObdbuWkbo+DIEUAqxOSUgwid52Qxdl+3fEvHG592zV2fe+b8MwPs/Zd89S0nhTE7Ahg7nCmVo0uksaBXBwHDqYhrZ3x5j3g22DBwPjHAICziMUbs2hY7VMxlDDnAAeDMR8A5hu6zu8czCh3aztElFEr3ongDETQTbRbPdY12FvnPaN866VJGriPlx6DJGSeSDmh7u8MnZboyDjDmt8Kgd4QQfdJui7hIlADngMVk7rl05n22OS6ly3EiFuAAgwABgdEjY5YokZHxENWt7QxewUXy56NoidKy6Nnelno4AOaisNM+beVAxecD6hNVDyyotv7XnR3GXZRj6k2+uav2KrMeT5W2w2dgrS3OXlROdQCEnowtWMOBc2odAxfIOaI5RstzRi79IyCstSnlnNSVwFyPABLphzbRMRgZr+C+nmWJJ8BtokF6tLw2763RDCQAbeNF9Vz96cWZfxmzffIYc8OYESwDS3xEP8kqomRBAh9yLEyvvLX+p95cM785GAPBfeZO0izx5DWazs5Jx3McFfBRslwCOWp5a3Mh64w8dqUyLPUgOFiivyW+SU5z/MIcjIyT4BGKgiNU8Et/zpkFld+v9XmuDcf1XL8Z2iporwCcCms0MzIGoqPIGnVXCCNK1kL1rckc0lR8um/pNXMgH56zHpNTamCS9YiRc61fPVyoMzDCH0foOMahuvOEIo0H4Z0gOK5rnOd0LUEc4bXaRC/5lm+/t9dD/NE8pRsJ+Mh6H7qPDHRYHtZrN8OdADNzOjyd/kiHWpKJpg5d+W9ubNZoKPRR+agiR2ghtDraRh907NG8yO0YE9fGr/Z537/b+U9nN1dyJHAMq4LpRvv8qDMfSLT299bjOABG6G1pva14mGvXEo3J36PLpf7Lkzkxqqv0aC31Zs3Wfg5K9G/ukbnJyNaPtfaMyD5LdD0qY8U4DgeA7sQoSxfBu8DSGhuZPTxpqU1TYeUfB7sAoUC+RWLNDaA1NBdeFae8uVVhSR7ZFy9XX483jdB8betx/14bA46W6gCgv/jmhGN2wrt6/Vybd+lX5kF1AjNy17GW1o4DuidYmw8HmZ8jvHmJpqcGXflvdM2pzgROPjRrF1iAXuy0kJ5totU14T7rkfyHwad8bTk9XW0ED+xEZGAyhLkU8M3BHBk1QhsjMnK7bo2Ua/6RxTgjyFb+2J45XeJgxFOsOwF6BxksTg32KLbo8G4OzRz3ivaiR+CXyjpfzoBhB4COMmjFKI0gGeWrAWfUAaAsHlgfFuTtVZYjJGwx9gEuILrKBzkhFbHwnFHcWgcA5ZNxUjqLI+FdVLDvCxBUGW2U72/uI8DqszhRQE0qaeXlCGgnWHUopNz2ahsxvFCO9I8TQL8QgInImNI6ACgZNz/zUUB9xUztQJDGpONwgfsNNgycDwyIcEfHojjQcmvwIWiha0Z/O1jwAduhJgPvwx4xCXzySmP7LSGPgOAZhmoXAIHWoqcehlKL7iMf87hpqyv6f8VvvnLqujl87RveeNpSb75gpFFClnAzUr405h3BQtvxJH1Zci4QHPWD8bYycX2EK+84FS0Mvk8i4k60iXwU5de89rXd55yZeJD8jB8vfdkruun0mTFWW9Vj4WJUVj/8wKdy8FIeaAugRVq5S+OhXEfSwAWeyAnr3vhxuMhvrPFk2ySNI/5r+6GtgnhiojGU1QPGR+Xj6fCsDsbbLKIiPjhmGZ5toyOIijYcAcYjxmnlccY6Bui5lz9/wpO2i4iqRpSltjzvV18wtQN9ojfODWsfJ0lgCQeUDu3wR6hg7IVD97ZzW3soziJatM0OB5EnS21KvSd1tWYxABK8s24bF4aYwNJ4hW702bigWeskoU+f7SwUSd6jZeUvzXvCPp5gfNA/Q20PRnjAWl29ckXGmGPmO6Fwjo+Ye/jeu7zfB53dPeNYElFqFPlE+LTlHaRN6iBQwjO+iXc/6znPPWfOUiRGeMASTTNsmPPqIZtV5ayHo7VnFEUKXCJe2/RLc4EiYas/Ad13B7JW1DJG6W+ObyqL/IavMUia//BL9owTW5olOvVe+eYNmleO/Ma95ffkxaU+K+skgQJENmV0suXfbj6BNvpBqY1Da4lmRsfAUVT4jXXHrinrGJq2XgWWZA6BPy0+rX2VXvH0zAFzjzJrDuNHAgA4vq1L1iew1C8RbT1cpK25LvFHaUboOA4Aa6v26xMjMR4I4JgsYFzaNc4cYzgQbMWobd76kF/kllH++PAzR6aa9+Q0vJxxUX3wmN1AB+VhS+02P3zEkI6HR5g/DHdzstOEiCv/LY3NEg390Bm5teWjjLRgiRZauluS265s4nThwEZv8Bqajz5tzjGqrY1fLW/fv9v5b51GP8YDDdhJFZnZWPZk3bZNDC14nHmOlsg95CM8Ng4AedbobW69beX2JXqZo7E5usSf5/qfQKi1tSD4GFmz8Se8iT0guy7MMfTCYfq6179xsT0jc3uJrkdlrDgA2E6syXRCtJCIe32eW2PxNjxNnxyN+FNPesriXAv+XK0Z5is+hMfFyYkHPvXpPzslZfS3hiifLEsfQLt0JGsx+SEnNqzJI/vg5Uu8aY3ma9+P+/cSXagbvulXTu0gx1tHneQBR2Cpn3Pzbsp45p/5F10peoOjZqKX5tsNDKzGlUxGT93n/BzhzXM0nX7kurbmRCaJbo6X0LfQtfXBrmGnjlhrPcMDGMIDra5pDTEe0t71jB2BvnEYfLbrGvz2dLVRPBhDDiJOb7YiDj/jy6mMXsAabUizJiO36xaby1q5dBtrkLagKfzB1T1eBsi8dDlBI37bfVntCWw8+EnAOEpvR4A1k+4L8Cz6X4KAkv6krgdyAKRRCI4AZlE5KhA+E73XK8ui0C7kvXQGtgVlEzIOAhbXffVN3VmsaxuW+tPrh7xLeWrZ2+8NA+cLA/hC6JTjrBoH06Y1niG/La8pxwec8jtluBLUes9rmt7vg5R/UN7Rq699pj9RuOu79vkcntp0tQyLTNtm42BRnoO5emp6/DmO0KX0BIK8p9SMAP6Y9lFy9a8FPLFHS226ep925Jn79lne5TrXFvUHr3Ax95FZ5fRwsFavfHNp5tokz0kCZZfhBe3aBRcFq9eG3nj1+td7lvJ6RBJSOwAAQABJREFUtOzd0rwnlI7AQXjAKI8hwFEaW9De0E77zv0cDpbKG21T6purY/T9CE2v1ZG6lq6EYnQ2B0tzAX+q0URtGb329Z4lX8s38R/KlOippzztGdNRApR0hmrG3/DH5F+iU2mMYT1CaK4tS31OXSd1rW2ea2/aMkIz0i6VQ/Zn2AGU1+oAmB6e+Tcnc7Tlrt0rr03TezbaL3nnoMcfk3aNjuMAoGyid7y48pdeH1J2rtJU2svzXI3zmgyGLvPBV/nMj3YOHISHjbSbbAB3LSzJRCPlztFQW097fxBaWGpjLZcs5JtSAXykhbXxa9Pv677O/5SpvWgB+F1pcbTPxjR0nGM/qwNA2SP0Jt3aeivNUru8qzS2Rj9L/VcXWFsLrkh17v+1eqXupVlrz8jc7tF1WrcmY8UBID3eTY6bg3aNbdPV/i21qc03d1/Lk6a9b/OtySPSH4WXr9U/SvNtu4/rfm4MogvQDTiAW91vrZ/a28679GEt79r7tfmgntH5qaw13rxG0+nXyJrT61vvWcp0bd+v3de8vfx535aT5649XW0UD3b1hadYO3qG8DnaSBvME2MDejaE3rol7VK5c/2tz9GNY35StzLXQNq6RpLh2JvPFxzKAXC+GrvVu2Fgw8CGgQ0DGwY2DJwsBkQh+ibNBhsGjgsDzjWux0EcVz2HKdcxMXZvtfDsyy6fIuMpGRscHwZEBs/tDjm+Wk9fyRzQotNEF2+wYeBiw4DoTPSdCMmLrX8Xe39y7Gk1cl2ofT7N8siFitOt3RsGNgycHgxsDoDTMxZbSzYMbBjYMLBhYMPAqcOA71w4jmmDDQPHhQFbt2uEzXHVc5hyHQnjGLVq6Pfb8TR1q+9hyt7yrGPA8VqOujmt9LHeg/2kcNQSA+l2JOh+8LmVcrow4MgG9J0PJp6u1m2tWcOAYxiN39IOo7UyTsv70yyPnBYcbe3YMLBh4MLFwOYAuHDHbmv5hoENAxsGNgxsGDg2DIjkyrc5fEvBRzGXjkA6toZsBW8YOI8YsE3ZN6qc0eqsW39fccvbnD1f+Dw27aKvOt8C8g0C385ZOjL0YkbGH/7RH0/nfcOD88Cdu34xRNpezGO29W0cA86J9x0p9O0Dir6LtMGFgwEfK/UdK0fi+Z7J5sS5cMZua+mGgQ0Dlx4GNgfApTfmW483DGwY2DCwYWDDwIaBDQMbBjYMbBjYMLBhYMPAhoENAxsGNgxsGNgwsGHgEsDA5gC4BAZ56+KGgQ0DGwY2DGwY2DCwYWDDwIaBDQMbBjYMbBjYMLBhYMPAhoENAxsGNgxcehjYHACX3phvPd4wsGFgw8CGgQ0DGwY2DGwY2DCwYWDDwIaBDQMbBjYMbBjYMLBhYMPAhoFLAAOXpAPAGca/8EvP2b3xT/5098Sn/swlMMxbFzcM7A8D//f//t/db73qd6YzHp/69J/dX8GnoKTX/t7v757/ghfufuQRj1ptzb/8y7/sfum5v7ya7kJM8M///M+73/yt39793C88a/fMZz37bBfcX0gfYtT2+/7Ag3bPvuzys31Y+vH6N7zxnA99LqU96XenuW0njYutvt3OmeC/+msv2j34Rx6+nQV+RII4Ci6dSf+SX3/57jE/9cTdH/zhHw21ZGQuv/p3Xzud8/6wR/747t///d8vim9v6McS6HNk8he86MXDfLuW+eY3//Xu11/+it3jn/zUnY/mBkZwnrSX0nUJLxeSrDc37hfaWC6Nx4XSl54c7XsV2/eDLpQR3Np5mjEwp5+d5jYftm3kq5e+7OW7n3zik3evevVrDlvMlu8YMYAeyVr0bR9yP42wJnuexjYfd5uGHQDX+PDr7t7l/T5o+vvw63/89AG0oxi/7vSt99i92zWuuXvPD7zW9PfeH/xhuxve5NN3P/qonzhWA9N//Md/7LSf0vy4Jzxpd5PP/ryzOP6YT/yU3b2+535n77cfGwY2DFwVA//4j/+4+6Zv+bbd//N/3nH3pV9zq6smOMKTN/3Zn+3uc7/v3939XvfZ3eXbvn33jXf91t23fsd9po8tnoThGf/53+/2PtPHrJa6YTH57C/+st097/M9U7KHPvwRu2/7zu86+6f9t7vTXXdf8tW33P3+H/zhUlGn8t1f//Xf7L7mtt8wjbFxCHzZ1956d/s73y23p/r6nd97/93X3u4Ou6f//DN3/+fdr7bD+5eAoPmfztB0xnQp7Um/O81tg4vf/p1X73zEL/D3f//3+bldjwkDDJzveLX33/2Xt3uXY6rh0in2KLhkbPbxSuvhi1/6slWkjcxl5VzrejfY/emb3rR7m/e42u6233SXqXyO9wsVyNvv/L4fuPuxn3jMbBc+90tuMfXz937/D3Yf8JHX2/33d3z3yfkxm6Hz4nde87u7G9zk06ZynvZzVyijIzjvFHXRP1rDy3HKevtGbm/cj1LHy17xG7sH/tCP7G55+zvuvvLWt53kuUc8+rFHKXI179p4rBZwShL05Ogf/rFHXvA87JSgd2vGJY6BOf3stKJFEAOd+K73vNfujne7+4797wEPfujuDW/8k9Um48PX+bhPnHjH9mHpVXSdlwR/8zd/u7v1He40jRGdex/wr//6r1MACMc+eMtbjqZTfurnfMHuoz7hk8/RU/fRzgu5jGEHACXkV174a5MR5Y9f9/rdTz3pKbt3f/8PmYxzh0HA193uG88xtPzt3/7d7kk//bTdu179g3ff/4M/dJgih/L84A//6GSkk7h1APz4Y39qiv4dKmhLtGHgEsYAY/zbv/fVd1//jXfeOxYYPxhTCAsWAZ5lTruP/9TP3HtdvQIZIT74OtfvvTr77Hu+/4GTEzQPtJPB4n2v9ZG7P/+Lv9j9yZ++afcbr/yt3Wd8wc2na9JdSFd9+n/f5p123/5d33u22f/2b/+2u9GnffbuCU/56bPPTuMPAsl/ftt33l32vOdPa5aoujUQoYbmCJynDU5z28zXm37uF+7e7r3eb3ftG954x0n0V29+82lD4Wp7GB0ZXC8kuNU3fNPuHd7nGhdSk/fSVhFHou73CUfBJXnYmsURtgYjc5mycps73mUq6nWvf8OOcfPOd7/n7p/+6Z/Wij917/HeT//8L9590HU+ZgqwsXNuDuygeI8PuNa0uwUf/v/e9b0PtSPr2ZddPo3Hcy9/3lTVCM7n2nQxPx/By3HIescxf41TO+6HGTtyj7lGlvv5X/ylHWMbmhU0hkccJ4yMx3HWv8+yWzn6Na997TAPe96vvmCfTdnK2jBwXjFwHPyup5+d104uVE5vFNBAVrWr7IUveslkh7O+cw6sgahy8hUb5AanEwOCIv/HO73H7hvusp8AQU6ij/3km+7+5zu/5+4LvvyrzrFDHAYDv/va35uc+WzMghovRFn6MP1eynMgB4AtuRUYuUTLmswHhdYBkPz3vu/3Td6+3O/7iggCrQMgz7frhoENA+sYuNqHfMTkzV9PebAUhAWLvYiBwE8/4+emZ7YCHjd81dffboronKvn7/7uLZPz026FCp9z86/Yvf9HfFR9tGNU9Hehwv96l/fafff3/cA5zRfxykGyFlF/TqYTvkEnaIgTZoPjxYCoRUCgcnxHXWOPt+b9lk4mYfC5kIDDSiDGpQZ2n+LT+4Sj4NLWZ/zG0Rf7AGurHWUXOuAFnOWjfJixmaMACDT65M966w7dg+Ai/L/VWQ5Sxpb2rRjYt6x3HPNXa/cx7owDjAR/+Vd/9VYEXPmLHLrBGAbW5Oi5UjhBnAywwYaBiwUDx8XvevrZacWZ3fBtsIpgIbv81nYM//Lzf2WSr0Z2WJ7W/l8K7bIjuZ4YcJQ+R68kQzr+iRNtH8BRYT5+1/0fsGPLuZThSA4AiKM0iXINQK5tkzf/qq+bDEdz0T5zDgDnNX/hV3x1ipu2C4t+AgwMj3rMT06/RRPYQuSYDWev1u0hPIyOfbAVBTEmopPBilcphNQ6AJT9opf8+lS+f0t1nE20/dgwcAlhQGS1I20o6iKkREq1YM7PRdJ6x3EIRFbNQesAcNa1Z45qCGDeKSvP/uzP//yccpfqU39PyXP0jS2Hc2Arcy8S7Itu8TVXcQCkDLynNYxqm7OnA7Wtoj57HuqapuJvBBccFnifyBFb+yvM4UKEBp7cAsPMs55zWft48d4uL/2N46A6UEban8LtsEB/S/CUpz1johfOF2tSBThcos+Rc2rVr/2U1RbWyg/Nzo2x8qSBE2tZQLkjbUv647iin7nofs/rOtzWry+VZvM+NO1a+5v39Yr/oN8WQtvGBY2lHPdooM6zNq97uH6vD/rQaceIe07ICkt9S911XqUdytDmSuu1XL+X6KVN617b8BL84W73/M6d4xNbmJvPbTrjpW/oGI56PKfXv5Sjn76l1M4x70fKTjlL+O3RB9kuu8/asRrtu7pHcDlHt2m7q29KWZ963wDo8St9mpvLxgDfZTiH3/BLaxtaOh+gDQzygGKmLXOAHnp01Gt/y+fgMd8VcoxIZPe5utrn2qh9nNTGoxoMejhHK9JHJ0h5c8+9741n8vWuB53fI/Mmc0J92trCXBtbfMvXw4vnI7Jejx+P8L6l+Tsy37SvwtK4S6dMx01kLtW89bf560g1x1COwBL/q3gwH6z3AWuFI/OsOy30xqM3bm2+47yvfSHHuQ/M4bYnR4/wAMd8xFBoXapjNleXtizN2bQ1V2NhjgBrl/UnQF6oa4o2sAW0MEenS3NzLk/W2OBZOuB+RH6pbVvq277lbPXO9cm7Ht0GP67pp7RgqawrUuwmehhdi3r8STnBd5XZUv6SjNvjqxkz+dXXk/V6/A5dr+mEadPcmjqnnyXfabo6Ri3zOu263wN/cFqn67d6rH+t/HD5r/zqlM663gKagZ/Kk9o0uafvKx+gobruo1VHLM6Vg0/07AXKitzHkbF2rJF6ejqMcvBWPFK75tohHejhyfOj9FH+QPqknla+n6vbEY90khbo20tOHmMYflzzqnftmzhw1pOBajn191JbvJvjGSlDWzPG4W951157tGns9cuf98DVfTvuR21r2572/sgOAB+FrAro53/ZV04GI4PpQ5qOBuhBzwHgo5MfeO2P3mXbrnwiTU1+RCAK5atvc/tpG5Cz+xkDbQn68q/7+h3jW+B7H/Cg6Twq0Vg8PZ/5hV8yTRZIphQgGNA6AG528y/fPfzHHz29U+5SHVOi7d+GgUsEA4wVtmOJOPiUm33+dHyXyNPq7bUIcwby6vtGwId9zMftfuJxj58wZM557ox1goC59l/f/l1nj5IxT+sOAFHodhthuBwQ5qayHNsFRH7ZYhilf6k+hi5HLDgOTJ8caYP5Bigu1/34T8rtVa6f96W36H7opnUAaMMrzwgU33yP79j9t3d4t92nfd4XTWWlbdoKf7nXH1FTeOP7fei1p8iIKKI1TcXfgx76sFVcVNw43/56N7rJdCY+ZWANF3B+/wc9+Co44HzVrxFAO85kDu1oP0ess3VHxjJ1oCVj5ZsQaCtjn/e5WpztxoBf29D9UeLW6FOESsYkZbVXdPIt337v6Xs1rh/yUR87HYcn3Vr5of+5MVaGNevjPuUzJue5bY/SGvuRtsl/XACn5r02cfqjzwhBHEHX/6RPnXYD6aM5VY9CIcyjaX1wTqRjgqL4GEPHg3AyXfO615+NwBcE8Emf+bkT3Zj71nyClGNgjIFxwy/wFVtGRaI89vFPnNr7kTe40cQrHCGGDlogmOZ7F9oiAMFORLDUt7l5JQBCG0QyizL56BvfZDqOyjeOquC/RC9tG92TX2yvtc0WDrUZL3qfa3742eRr8zkJyVPGE96U+Vlf9KVTe/Fk81I75/qHb5gHjgbLfESznKL/8A//MMlqa2WnHUv4laZHH2Q0x00Zd9+gMde1d7Tvyh3B5RLdKqNCHADVqN/jVyNzGc83DtYgtMgQHhqvBu1a/3H+xm8ZRT/hpp81zWP0jL7RIONU4JGPedxEA76jJYLXGgHqHE37e3xOWnQZCH/J/dKV08A3yhwfhN/bPYG21d3DOfrFjwQQ4eMivsHcc+964+n5HBx0fo/MyTk5IEfyzbWxh+8eXvRlRNab48eOc1jjfXPz9yDzLThfGndpGFHIZd/3oIec3f7/it98ZbJf5eqYH3RTv2dzlURnHizxP+kFicADfVaQjO/LKdccwtOsZRzOjinMPOmNR2/ceu05zmcZ0w/96BtOTlfrDT1/DbdVjh7lARx+gm/gjpxofWMPWKprac62eLGDw1zHJ3zDy9z/xM/4nGmdFzSIbxkn6xhI3+saO0enS3NzLk/Fy2Hll/RxqW/HIWfP9Ul75ui2t55Lv1SW94HRtWiOPy3JNEsy7hxfDX0syXotv/vsL/qyM/rxPRZ1wvR3bk3N+zn9LO9P09V8bh0AAoXNN0ZXsgS58Q7f/C2THM92aE6BOAAqX2Yoxx/ISHQS32Fi+6sOw/Sf48Axwuqit9JjHGtOliZf0U/waHo6/mDtDnBUkRPwPN8kZGfIqSe+Z2QMIu+Q8clu+H41aGsTHcd7NMz+QE7RB+A9/JChydX0lzmj9hyejtLH9NU1fWJvZcdxtHECIufqTn4OAP0LiNzXL/YbOqPyKug/3SPfU7Qmxslzi1tdkQ89oJv2+w9ogq5pbDjY6HmezcFSW+gOdBh6H52bjtkCvUebHItMpvAtRPZpa7g8FZZo0y55dPhOV/uAswEur/7d1056HLmALnPUtta2LP0+sgOAx4zhSqN/7cUvnaKCa4UmguctmHA+Aoyw/FmQfaixjfiB4Of88vOmAa7R+bU8yKYQxmtvolePYtIexAGQPLm2deT5dt0wcLFjwLzBvEV9V4+5ZzECS0MI8oGfgLmM0XESAkK1+xj2Mdu5jxpK98Vf+bWTQdDHXClO9VzQ7Ajw3ZCAnUDyxfg4Vx8GHIehaBl5ajkUFx+LmQOLXI0YSjplcoo84+d/YToKhXCSRctzgkoAHtWb8/XT1nrczm2/6ZunxSWe+KRp8TeCC4K3+ii/vMocDxSnNVzMCZgMOYy+a7BEOxZ2MNJ+jlxtsc4AQrX+5ANB08Py79mXXXEGdAxUB6HP7/ju+5aSzv2J3inCaQdD9A885Icng+Io/S+NMWGmHv1B8QAZ+6W2ndvS/d3BnaOtQncEW2usuUuhIhDVozZiUEukDYNy/Vg44YqgQ6lntOP4B4Sw3hmflEPzJx/0JBiTOShfIPM+Y21ukiUo9gHKPXqZ+4gjh4T3z3/BC5NlqG9z84ojgUISyBbmfN9ohB6TN1fCM6WFsBgQbUNQD6zN56RzxSf1WZ4AHHuWD2HP9U+9aMLYAPOBA4ewD0bKXqOdJfpAf+1Zowfp+wgu5+h26mDzr3UALPGrkblMnrUDIJBxyNqW5yd1JYdTmgOMJdf48OtOjok41ShHj/7JJ0xJ0Lmt/ZRn0LZ/js9NiQ/4jzKOZjn0A5RIzxjYQItziiLFNhA+O/d8aTxTRr0eZn7LPzJv0pfw48hRS22cw3fKyrqi3Wuy3ho/XuN9+tmbvweZb8oYGXfRkPhwDDqcV1UOU04FAWboJscP1Hf19xr/k1bgWV0DKPXKFhgXID8wdtMvQTsec+OW/Cd1NaZ4AB3bcWfmyxpuWzl6lAdwmschl/4t1TU3Z5M31yV6idzBwGeMrD0BBip9DyzRacavnZtLefYhv4z0bd9y9lKfenS7tJ4vlRW857q2Fq3xp9Bh1YXkmZNxl/iqNh2W363phMpeWlO9n9PPvDtt0DoABN6QZ+nN5AROtsgPDOLeJcDQHDcv47yluwoCq4ZXMokdEZy9PaDjKyMygTqv/mHXOYfXKIPcIjggwNCLlwesEdUh2AbhcLYJmMD/AtZXNs44NMwFehCng9/mL3oIcOYxOLewhqfD9rGtR5+0l1xPt+OkXqtbGa0DwLz+oR99xFR8vpMVe4YxFNiCVwB1CXphM9F3a2cCxThL4oSQls7I8G4tCnDkcOBwPvZgqS30Abw/8KjHXHHSTO5ztf7Rd0OXnguQRFd0ADBCm3RT9u+6zqDF7DTbR1unxqz8O7IDgKeVMo44RC7VCaluk74XQcoBQIjCeP1R/h/ysB+bvDBR7OXH7HmHvJ8DCojoUkICUK5I5BqN5Tnh1kBlEi7tAJC+QltHfbf93jBwMWMgAmrLWKsDwMJtbtXdO3BCkOdZDZin1bCR5+1VWaIDLMQUpBoZKC1+IE2Mgp7FCJNFw7O1+jBg5YjaDbSKS567Yu7a0wOCjP5ahOGD0JBjcixe1QgqP2ElEf7u27ZyYmpbHCi9NJ6N4MLZ5sqKkVS+Fnq4mBMwORGqENSWlfsl2snxUSPtj7AEtwQ8uNafOFhSX67PvuxcB8BB6JMC2gPrBgHjrve811VeH6T8Sv/tGMMJp3mEpFoR+phrW02379/pWyIzavnW2TaqhzJtbERTMsYT1AhMFC/OPMYfwr01FQ2Zb+SHOeDsIXQZ+4c+/BHT+m4OivoAOX+90jYhvRr4pBNdEmHTfQVGdW2uDoC1vsk/N6/IQSJSKhhXCh0ITtf4ZfKjPYpJdR55R9apDoCkd+3N5/qe0Umf4bUCmUsEEuj1T1tEOeUInuTl0FMe3jBS9hp+tX+OPkRhtQ6AtMN1qe8juFyiW2W3kLUnMucav1qby60DIONQ17a2Dcd5bw1vDaec18abc6sFNOVdDK9t+5f4XFvW2j0DXTW0St86ADyrOOfAprfkuCHvwdzztfG8Ivdb/x90fifnyLyRtpUVPFtq4xK+K16W1usEe6zx4zXep63t/D3ofFPG6LhLG+DEEjU4B3awodv2iMSafoT/SW8NqmtAjFrVwS84Tn01uKWOx9K41TYd9+/emLZ1trht5ehRHkBGaB0AS3XNzdk2T+uQ8T58IsGFonQZ7yroB2MjGKHTdm6u5dmH/DLSt33K2Wt96tHt3Hq+VlYdC7/X1qI1/hQ6rPJi+HVPxl3iq9rTmxtV1pOm5XeejeiE0gXaNdXzOf0seU7TNQ4AOg/Zjf3gNne8y3Q6R5wybHLsfxxojMmxHbQOgBiTfRy4gp3mb//eV6+Pzv5OGXEAeEH/xn8TPOwZu4NgLoDX4wf0Bmsj/Usd8sRpqw+tDM4pFIM1pyDZvdX/7d5XjgBnjg2/E4gwVd75N4qng/SxU800Lm2f1upWTusAqGXHARkdK2N42fOeX5N1fzPOCxYL2PVr94Y1NUDvgMPe8cxJk2vbFrsW9Jc9ew3oRpGFpDW+ZEnHWYH0a4k2ORi0NYFz5PrQ+lRI+XeUtpZiuj+P7ACweFGsAa8FgYcQlT8errolJK3gAEiUWZ656qwJzFgPKKM1Qs0zC4nt/YyDvHOIwySNA4AnSQSSLRYmXZSmgzgA1urQjg02DFwKGHBcC4NEC9UBIPIfQ8scTFq7Bmre1rCRdO1VWYQAUcQ8pbbMVWBYkEZkb8BC6lkV7ObqY3zkVBDFLM+oA0D0M894Dxil60eARae/6tWvmZJSOkV7VcDnqkGvbWsWtPrhuTaN8kZw0RrEazuWcDEnYDLYcmCswQjtjLQfDRC07Sqpf5SHHrT93Qd9JsqqRh2k7sOW344xJxvlN46GrIPqqWPP8SFaIn8UmOMC0REi6tFJC+aCY2AqiNA3pwhicQYQ7Ou4+U14i7JmC2115tXyGJa9b/NnnrdjLS8BrRVgGQnJHT1I5G2EU2nW+iZNr27P9b0afzyz/TeRRaP0Ih+IoUh9FXoOgKX5XPOaO8apdQBw1nhuHHv9I7R675iLCiJwPJdnpOwR/M7Rh90GPQfASN9HcLlGt7XffrcOgDV+VedyW5b79n3GQXQZOMn5rz4RS60DgOHNeNeAHesCeZv87Z0j+0Db/iU+N2U4wD/6R6v0xbBXFeEWp44Y0EZ9i+NGtb3na+PZNveg8zv5R+aNtG1fPFtq4xK+a1kj6/UaP17jfdrazt+DzjdljI67tJHFHDGx5ABwhASayDyTt4UR/idPDw8cmtV4YA1TnyjjQB2PuXE76fnf60vaO4fb1gEwygNEy845AObq6s3ZtC/XJXqxGw3QA8heFRxbGAfjCJ3W8VPOWp7gJfKMPAeVX0b6tk85e61Pc3TbW8/XyoKPCmtr0Rp/6uF7ScZd4qva1ZsbVdaTpuV3no3ohNLNranezeln3p02iANAu9ogCuuOQKJWxs+OxxjvswMgMiqnVgVzFT9F6y2Eb1eZwG4s6avDl1zp+4aAY9B7x+K0bRO4DNgfW11DX+M0jJzUfktP8I+yY3vIsbV2qc2djLCGp8P0cepE86/Xp7W6FdFzALDH4m1stvobHQuPw2u9nwMOGEZ5tpPqALCOxsFS87KpLK3vc20h/9ExBasJbGLUnwM7NeoaLp2AtARzjtCmHQ4cGHAKyB0cTBX20dZaXu/3kR0AooBytjWkjEYozjkANNI3BSIQcQCY/BUcjQFxlXB43VvjIwWW8wFREBwO4gAYraO2a/u9YeBixIC5yoOdBS99rA4A8wVzbw2yjvqoW9ve9j3fd3gHQLbRJjrDIhxgWFBfNRr2HAC9+izEPPyODOB9Vo7dRwGRW3NHANm2iJ/0gIGkOgBqGotSGwHQOgDatvqYlLZVB0CbRh0juOgJvfKu4YKRv7eDy5mNHKxrwCm8Rjsj7Scczhlve21o+7sP+gx9VTpM3YctvzfGnExfccvbTGNPMQnUsRdFQ1HOH8f5cYF1XQS+9bQFNHDjT7/ZOY+tteiWEBkhN+v5OQmvvKEAOlZJHk6WFghkdgzMQTvW0mlzK5QzyM/RUHZiRDhVxlrfpOnV7XmCIfwOVKVwlF6SF/7gJ2d953nrAFibz8nnOmdsVEZ2dfb6F2WsdQAwBGsjJWSk7BH8amePPkTYtQ6A0b6P4HKEbrUt0DoA1vhVncspo17b9xmHGCZPcv5rV8/oYpeS8Xa0ifVAFCpDnHvH0niXc3Db9itzjs95dxDAG5zPW6HnAGhxylkkCo9zk84RB2fv+dp41rr9Puj8Tv6ReSNt2xfP1to4h+9a1oist8aP13iftrbz96DzTRkj444X2QlGKbeTkjzqWzBzwLCObmtgSZt2hP/J08ODNakaD+IAyE5R+ep4uO+N20nP/15f1nDbytGjPOAe9/7uqzgA1urqzVm4qwCvc3yiOgDaHQDVATBCp+34reUJXtYcAEvyy0jf9ilnr/UJ3nt063m7no+UJV9gbS1a4089fBvjORl3ja/25kaV9bS75XeeremEa2uqMub0M+9OG9j9Cpc9EMhr3mUNbtOE58YBkN2m1XEvD2cM/t3TVRJJXR0AkVlbB0B0BzuzlNfuFKzt6xnLqwMg9SZCPHmjTyaAglNEEA0cGdfeR3PX8JS6DtLHtKdee31aq1t+Mn0CvgVvOrqHfsiGY/c2XEbHk869Y5da4DRho1Gntdhx0DXwklNO8FsLbCrW+BbW2iI9vRUfoPu0wS61PHXXNdy76gAYpU11cGQAu4xyvPY+2zoVvvDvSA4AkwzCozQ/8jGPmwZqob6zrwiavR0AjPT1WwCtA4BnxuSoW3YUagBaB0AqY0wxsUYdAIepI3Vt1w0DFxsGcsaZs+0rcABQrEA86e12LguCox4CIhZq1Hue16vIYAuDs8SBhdF58/jCH7/u9dOzKMr1TO8sqNnxI2Fbn217BL26PUtd9VxWi3fPuzxVfOZfu/UszykXzkXugUVQ9FkFkULVYdq21cKobdUB0KZR3gguotiKzAmM4EJfGdZaYIgS1bIGjuvRhx7tZBEdaT9hmUDQRo7M1d/2dx/0mfFolUhtOGz5KTNjHCFAmXe9573O7q5z3xt7z48bojC1xmf1UsZyXEzakfPubWdN1BmlvgUO/IyntZmSlIiImlaEDBrKtwLqO7/bsfaM4yTClXvAyZBjg6548tb/McTU47b0rVVYat/k7tXtuejHRA26B3ZD2l4MRullSnzmH0UHDsgyFTgAGC/ByHyueTPv2h0Azv90Nifo9c/52HgoRbsCo6eIHorrSNlr+F2iD8YQfDpwkL6P4HKJblNnvaIb45Oju9b41dpcbt9nHKqRqNZ/3L97RpfHP/mpU5/tcqPcCcIxj8GTf+bp0zt0ANr2L/G5KcMB/nHWkw1St6xxAFAkAxWntX7GP2NnZ8jc87XxTB25HnR+J9/IvJG29iV5l9pY+7W0rozIemv8eI33aW87fw8635QxMu52p9XAC7s00fIcMLoI4mhltaQnW47wP+l7eBBlGJlZGmf+oj3zI1DHdmnckv4krr2+rOG2laNHeYAjEunzFZbqqjiqc7nm9/t6N7rJLJ+IwYxT23jU87cZhRxbCEbotI7fSJ7gpcrmB5VfRvoW3rKkMy3xkAkBV/5bw0Mdk/CbufV8raxar99ra9Eaf+rh23e8jHtPxl3DSW9uVFlPm1t+59maTri2pipjTj/z7rSBKO654DnnxMM/51AP4iQShQ/QsPQ1ANBz0fMx3ruvEGN+lQlSb434dqRPdAdypXoYdeeAkTrpk0Zf6RuAnVRkeV2HPM8uSbynzhe7GqRvTz6RJ+2dw9Nh+qjcFnp9WqtbGfQlOgmw20c/4lzJDvrw2rRVuhYYxB39Hmj5oRMhWjuMEx2MVewKyeu61paKf+NCj5k7ltYuh7qGK9+RqIJewChtol3tdSRZPZp2n22dGrTw71AOAJHAJiRByVbXgIHmpYk33XOeu0zapHNtHQAM+hwJzhF0bEjOdmodADyEDI/5GjgDAgMVIwThzD1vU3UQ8AiJShp1AKzVUfux/d4wcLFjwCJIIKcUhZnrs21yjvoCnlNueI4DvNG8qeEHlCuGo56RL3lcYxStBqbfeOVvTYsJoQlvMEcJ2toUI2IMlXFC9OojbFqULGYBTLjyMYuPD7LMAWEukQg1DScFASftqe8cX2NRgcsABwBhA6St9XxYBk9ty/EuSdPibwQXOb+PkSOwhguGPPXHEZN8rk952jMmXq1uBnEO1h7oL4dtj3ayUI+0P8YmZ4tmYYYP32ToQdvfg9Bn2tUr1zZNc0FUgnH2Z5viQcpfGuPQg7ptmaTYgYz9UtumhMfwD77NNQbtRNx4RmjKnEtUh+oJa5w1WYMZlBnoGEkzN9AWWqzbHgl8hK8WRGaIcIOLOADxAJESIGNdHQSMD5yPFexEYgDqgf7gVdmOK036ho8F8Lfat9Rd55W0zgBtv0HgXpQ0GKGXKWH5R+jFX7It2ivKtUhYY7E2n0tR088YBKoDgKMOHhzZBOb6J9KKszO7wvSHPBheMVL2Gn6X6ONmN//yc7b6HrTva7jU9zm69a4FQjteGVl3iV+tzeW8r3w+45C1tK3/uO9bo4voTop2lDTf+7C2O9IMxAEQvtC2f47Ptf1YW1+kj8Ilmj8QQ2AMBMFp+Oe9vud+Zz/06p21GW+Ze740nqmzXg8zv+UfmTfpS6UPeZfaOIfvlBW8jMh6a/x4jfdpazt/PTvIfJN+ZNxF4n7CTT/r7LqD/9fdHsppgR6Jz4pQjB4qDZoX7QvW+J80LR7QMlmIozSQiE3yFGjHY27ckv+krvrimJkKa7ht5ehRHmDtwUvx9MBSXXNzNnlzfdSV5y73+ESMUjkfvhqljLWozzV5Rj0Zv3ZuLtF28HIU+WWkb/uWs5f61KPbpfV8qayMX65ra9Eafwq+q8wmDxm1J+Mu8VVtaue5Z1XWc9/jd2s64dqauqSfqfO0Ad2dobSe3JE20qHY8BjN8yHU6FbS5PgYQX6AvMv+UINABF8wCkd2nRKWf5w7+AqbZCA7FetH30Vm18CffIdQfnMI1B0G9N82CMqpKNURYbcq26gxA9YVO9HQBfDdEzt0gHfqr3rH9OLMvzU8HbaPKT9XfTIf6vq3Vjcnil0cHKYgQRDZtRoHQHQ+/NQ6K/ArZ+97hoeiFRH+wTedUtlx1LAVG0v8OoCv0xPrWObdWlvw+IAdwvh9D9AdWbGu4dqrLXQxMEqb7NH6T4+q9qR9tXVqzMq/AzkAKJoIk7dLVG+E61oHwdsHTyz+PpaBsVejV9JyACAwRkN/ykUIjCNR7KVtHQCe8Yx57iNQIuIoHSa9uijyJpPzt0wuhMRohJBGHQBrddRJIe0GGwYudgxw+FnAMCwLF0MP5Z/SnyNiRLCI1LGA8mgS2rNgE7AYTzFPc92ZZxhnC45EwVuSjvAVcEyPBV4UrQWYkC4dY722UAgdN4OfiACcqw+PYRzkGHRum0h25TB+WUT89sfLW3lR2kFZrkqE5/qjbeonMMQQlDw+MkogYPTn4FQvPE7OiIc9YuJd8krDu09QwN88Y1jjBJjrjzqWcEEoIJAqS9RcNfjN4eJxj7+Cn8KDxdCHbSoQaCxUFjuG1UQh1zT5nQUV7RDe4RUtxegg3VL7CXaEQUc2GTc40x84jFKWulzhr9ffNfq0fsAR+uEw7oFxQd/SETY4fRJRMlr+3BjbBcBRwkhMMLVllmBg7oy0rdfefT2zBT/H9DAEiGYhEALrsR0zomREvlh3Ywj0Hs7MWfODI0F0lCgsgr51nDDF2EIIs373AI5F4TFOozdjwFForBnk0SkewEiDV6ETykaOERMkIA3e84AHP7RXxRSxqX3mb/iOvl37hjee2qgPtW9zdGbXi3LUl22/HAvuyTwERfLIEr30GkiwxbOUA9/aYw4QPhm5KFZz87ndgaP8GBvtikBf+AwZj+IJ5vrnnXnPGULGY+wgZ5G7Ihutla0MsITfJfqwg4sjTr8dg4VuDtL3EVzO0e0VLX/rf4oa3BkXeGDImeNXZOGludxbJ5/1nOdONI7nWDs4w08a8G2RkBRuHyszl83BrI8iZvXd3DQPRVSGTz/t5555lfb3+FyvTyPrC1zbYaRNZAHOHbuRo6/YtdPiHI2b1/IxVmUb/tzzufHsrT/px0Hnt3xr86ZHH5GjltrYw/fcujIi683x41He15u/o/Mt+F0bd2sn2cPcZNhzJA0DPn45txMsZZMfBaNZn1zJO3ZF4TFgjf/18EBmxiOcb69d8I9WI5dZ/1s67Y1b2nhSV/K93T3ayWjp+CGwhNtWjrbeW6crD5vrmzWc/CbQz9y0w2iprrk52+LHmmv8yAX4BD2DLIoe4gCwflnj8S7RxKK7yRDSeA7m6HRpbs7l2Zf8MtI3bd+nnD3XJ/X0xnZpPV8qS3kV1tYiaef405JMIw/bFRmzyrhLfLU3z3uyXo/fLemEds8uranmBF6Bn/T0s4qv0/AbDyGvmf/mkejvFvBr+imbgihrxwk6C5/hODK+OZmgAsFI+Kfy6B7kkznjP/0F/4YvMjRnvyBifMAzegt9RpASHV076SXkNeOA7+GB+iAAMEZscg45A0+hw5iH9G3yvzLIS9Z0srnIeO0nL+sbG4lAAWDnkTUKr7HWLJ2SMIeno/SxjgX9KO0n41VH2VzdeB/nOlzS88lTjPXswNY7vFbQJRmNbpY1hL2YHIa/omO6L72OzGbMjRldk84kjbmfnZ6C8OS1psOzcY0jofbH77W2aJ8xoXcb6wSR1nLYnKL765NjP42rNcJY+0YBegCjtEnnbU+b2Edba7uXfg87AJYK6b1jyCMkHRdgyhF8U4dnFRBl+6y+X/s9UsdaGdv7DQMXEwYsnNkea7GLEbD2kTEmhoH6fOR3O1/bewK6stUNLAbxnLv3bi4q3PuAfIROgInHs9zWl/T1SgCxWI+krfn8FtUUo4F29vB0mHKVPYeLtfLmcKHMQC1D1C8juYUa+FAS488SyG9rYyKGRW9UB4C8c+1vy7UQZ/zbd+5rW3vvj0KfKc8Yzh05N1L+UhvRRQTD1HdarowoBNoeGJfQdu+9fmXO1ffmXgzH9Xnvt7TwG1jCozRr71NOrvhZT27p9W2k7KTJNfXU6wi91PRw+LrXv+HsI22rMDKfpY+xkUMQvYnUqfNqqc2pT5rePFgrO/lz7eE37+boozcHR/uestdwKd0c3aaMFk/tvb5VvCbf6LUtbzTfPtPh75Qf8xSdhI+3dcCnMQB+6/dc+0f53Mj6oj704Iik8CB0k9/e9yCyTPtu7rl0Bx3Pg8zvg86btt2577VxFN8pY0TWa/lx8rpm3HOt7/zuzV/P1+abNBVGxp1ROe2gFx4E0IJ1oTeHldnjf7X81Lv2rL6vvw86bjXvPn732l/L7eG2zdPeJ/9S3xjfWpz36kpZS3M2aVzNx6x1OSosDoCkM39qee5bOCidyt/mmcNL6lp7n3S5jvRtX3J26mz7VJ/35Ni59Vy+ubJSpuvoWiRty59G8Eknk68HPb6adCk71zzPdY7fremEvTU1ZeY6V2feX0hXskWlm7Zv7X2V+eb62eZp7+fy1ed4UcsHajn5nWvNW39bL+bS9OwpNW/9fVA81bxLv9u2tffytnW35dU8+oQvAXOrJ5Mx4tcdXymv8vs5vVP5bDgjsNQWsu3cvO+VXfvYe+/ZGm3CxVzb99nWufYdmwNgrsLt+YaBDQMbBi50DPBsL30o7kLv31L7ebnr8Uw+itvuiFjK750dA3ZmbXBhYUDErA87bXDhY0AUvKgaUfj7huMse99t3cpbx4CdFiKhzwccZn05H+3cR53bvNkHFrcyNgyMYUDUtzWQk/Fig4u1b+dzLbrYaGTrz4aB04AB9oMcd3sa2nOptGFzAFwqI731c8PAhoG9YcAxDLYo53y7vRV8yguy+8G2yXrEiy2DI97wdI3H21m4ts5tcGFhwLF/th5vcOFjwDZcxg8fm9s3HGfZ+27rVt46BhzP6Xi/8wEHXV/ORxv3Vec2b/aFya2cDQPrGHA0izXQEUUXG1ysfTufa9HFRiNbfzYMnAYMOL7I8UgbnCwGNgfAyeJ7q23DwIaBiwQDvm9QP0J0kXRrsRvOXKwfIV1M3Hnp2DY4cxagDyfl7OVO0u3RKcMAJ49zjC81p9cpG4a9NMdxXM68dKap47js6mmPWzhsRcdZ9mHbtOU7HAbQRM7X57S9493uPp1verjStlxLGNjmzRJ2tncbBvaLAWeAO8rTGljPFt9vLeentIuxb9tadH5oaat1w8BxY8B3vM7Ht62Ou1+nvfzNAXDaR2hr34aBDQMbBjYMbBjYMLBhYMPAhoENAxsGNgxsGNgwsGFgw8CGgQ0DGwY2DGwYOAQGNgfAIZC2ZdkwsGFgw8CGgQ0DGwY2DGwY2DCwYWDDwIaBDQMbBjYMbBjYMLBhYMPAhoENA6cdA5sD4LSP0Na+DQOnDAO+bP5br/qd6dzMpz79Z0+sdbbI/+qvvWj34B95+N6Oqzixxg9UZIvrH/3x6wZSHj7JSdRRW/fP//zPu9/8rd/e/dwvPGv3zGc9u746lt+v/b3f3z3/BS/c/cgjHnUs5W+FbhhYwkCP/v7u796y+8u/+qulbAd+9+Y3//Xu11/+it3jn/zUnXPDLzb4x3/8x91rXvvanbNBH/7jj9698U/+9GLr4tafGQycL/lipjnnPN7n+tnjFedUdp5uToq3wOVBvh10ntCxWO1J4WqxESfw8jBr2EHyHCTtcc2bP/jDPzoyJk8z7zpM5/74da+f1uAf+tFH7P7t3/7tMEWcaJ4LCf8++P6SX3/57jE/9cRdaG+f68uJIn6r7ILBwH/8x3/sfuc1v7u77HnP3z3i0Y898Xa/4Y1/svu1F790qvtNf/ZnJ17/VuFbMbA5AN6Ki+3XhoENAwMYYJz5pm/5tunjWV/6NbcayLGfJIxdzo3/L2/3Lvsp8JSV8sM/9sgJp5wrxwUnUUdt+1//9d9MH/v1obW7fNu311fH8vtHH/UTu//9bu+ze59rfvjeymd8vM/9vn/3tbe7w+7Wd7jT7nZ3uuuO4r/BhoEWAz36u/Gn32z3Qdf5mDbpke4J8De4yadN/MKHmY8bOCZ9r+PrbveN0zz+qSc9Zfcv//Iv3Wp9I+IO3/wtuzt96z2mP2fIv+Utf382rY8TfuNdv3X6+5UX/trZ5/UHZ2/6h3dwIm5w+jDwT//0T7tfeu4vnx3fOs6Hbe2+5As0e6tv+KZzPlh/2DYl3z7Xzx6vSD3n87oP3vLnf/EXu0c+5nG7O9/9nrtb3Oq209p5+zvf7Wy3GLq+6utvt7vtN33zBe0E2AeuziLlFP84zBp2kDwHSXsc88Yaap05apDKvnjX3/7t3+3u9T3327UBVr6h5TtMX/gVX717ytOesfv3f//3s1RjjTxI4MsIf1THu7zfB+3+37d5pwtinu4L/2eReow/BHD4BgW6e/FLXzbVtM/15RibvhW9Jwz8yZ++affLz/+Vs/N4H/LTWtPwjO/5/gfu/vPbvvPuw6//8WvJ9/7+Wc+5bPruGLrnzN3g/GFgcwCcP9xvNW8YuGAxIHLr7d/76ruv/8Y7n2gfKPTv8D7XONE6j6uy5/3qC84pWsQrhZlRJfB7v/8HezVg9OpIXcd1/dd//ddJgfj27/re46rinHI/90tusfvg61z/nGeHvRGZg94YLUUXidr5kI/62Ol62DK3fBc3Blr647gUxb5vePZll0/K43Mvf96+iz6nvCc+9Wd273r1D576QGGhuOLDH/YxHzdF6Z+T+MqbBzz4oVPbCPn634L5yTC4BC980UvOloEPbnD6MMAZ+lGf8Mm7//PuV9vd/Ku+bidSdB+wD/lC29DfQYxia23f9/rZ8gr1t3LBWpuO4/1ReMtPP+Pndu92jWvu7v+gB+848ozli17y67sPvPZHT01l/P+a237DZMS82c2/fHKoH0cfTqrMo+DqpNp41HoOs4YdJM9B0upLb94cpY9/+qY3TUFN5LujwlF4lw9hcpybK3hX6wD45nt8xzRfpPuUm33+7nFPeNLUXM746378J+1e/buvHW7+KH/kzPcB+AsFjoL/k+6jQArj/Nu/8+qp6n2vL/vqD2fR617/hn0Vt5VzBgN/9eY37z7zC79kd7UP+Yjde37gtXZf/nVfP52qcFLIuc7HfeLu4z7lMw5cnaAduwiOAvf9gQdNdP9nf/7nRylmy3tEDKw6ACwsj33kw7a/DQcbDZxyGnj1q37riOzgYNktXHe8290PlumIqe96z3vt3v39P+SIpZz/7JRgi/4aiLj9+V/8pbVkp/79/3qX99p99/f9wIm0U2ShyJp9AOVHdFoFERt2NmywYaCHgX3SX6/8PHvpy14+CdGOyTkucOQaBfVnn/mL51RByf6CL/+qaWdDjUJMIpGKjAby3u2e35nH09VxD//17d9194rffOU5z9sb0UHy+9uUzxY75//eGkaJBaJPn/TTTzuyYlh7dRT5grP20z//i3fXvO71d5/6OV9Qiz1Vv1teMSoXHHcnDstbbO3/T2fma2u41F6OAYCXJOLVPYPCLz77uX5ekHBYXF2QnT0ljW7nzSlp1tlmHIV3KcQxlta9Z/z8L5wt05qr3Ow+/YVfes5kQJTAjrqHPOzHzqZd+3EQ/njP+3zPBRd0dVT8r+FvX+/tODHOpz0SGn395BOfvK9ub+WcwQDZyZz2Zxflc375eAN5WqR/0md+7u4mn/157ePV+/f4gGsd+Tgwu4nRvZ1OG5w/DKw6AM5f07aaNwxsGDhtGPibv/nbnSMeLFrve62PnCLW2zZKI+q7Bee9ORPeO1s1KzhmpUa+13fOnvzd1/7e9J4x6b0/+MPq6+m39iijZ4y6SuLOA+2KMaN97fnc1rz0iUCdaLc2PyeqyFlX6QCFNzsZKP3xqPOIwx9gKHuvD/rQ6aw+9zmD03PlVZCvZ5TWdn2rUOvI8yX8eadvQNuWzu2bG0fGQF7/EYBr7YYX9c7RhbIcNaB9FUQXim5oYamPbdrcf/Vtbr/7gI+8Xm6vcjVuaLOCcQ6+PJfGWapAhFkv6qHimFDU9qnXz6nAE/43N0/QtbMdQ8e1WZkjB5n3yRO8ZN64Fw1e8Vvran8nnXbbzYGmejBHt5m78rTzy33vbP+W/tQpsqtCyq08Ie/nys17tISOROIToqsxTZqlsViqN+XX6yfc9LOmSP/6LL8ToT+3u4GDQPvsmKkg2tPuAYBeOAIoP8aggnVGfn9oqwV0oA34YQuMJCKp8RJ5M//adLmfw/kILxrhx8G7+lo6QtNza9dI2enDcV+1G92168kSvWnTUv/aNh9FvqhlOdLjfg/8wZ2AAc6mOUXTOhOZwTzN2qus8KCWb/XWT+l7ay0azbotTcsLWl4xJxeslaPsufZ6N8ffvKtwFN6inI++8U3Ozu1abu/33JwLz5fH2l+df8bi5b/xm905L/0cLdYye+vrKH7UEVjDlXS9dXtfPCXtOIlrS7cVn3MyYZsn7ZQXrXofmEs7RyPtvEk5uc7xKu+1Fx21IE8rm83V3+Z1vy/epSxOMeteG/xjLRWNDR79k0+YDP/Pvuzy3U0/9wuvIjNOiWb+jfJH2b/ju++7e+f3/cCpJI599RvDHszNo7r+mc9LMn2Pj6prbSzW8D/HG9p+9PjoiJxf50TLY+bq5sQxzvkGgLb01hf6HllAOScN//AP/7C7+odd56wDt65n2mL3DLqoYHytq+YZ3PnT9twnrTSvf8Mbz1kj885V2XPzNemUbX3EVwE8VfpCr/VeGrJl2w/PyTeVL3nWwlKb5vJ7rn36m3amXO1t+U7eucKbeTU352ratbKME2cTnH3yZ33e7tM+74tq9rO/0VuPR5KpHQcG4Cmyk/u1sfRe3dpAZ0D3Ld0slRE8GMu5eYC3KMN7Y+x3D5bwdJSxSl1L/UiaXLWVnNCD9Hlk7Hv5155tDoA1DG3vNwxsGJiEvo/95JvuRHLbeioqRCR+Pdfdeai8yraw8izb0mYRESF1revdYGL48l3vRjeZjgzAhJ0T6zgJ512KiHd0RADz+4a73G33P97pPXbXvuGNp23jn/eltzjnfHeM1tEyN/q0z95963fcZ9rSpjxCywgwDukPYxVjwft96LXPGpucVXf9T/rUaZfDl33trXf6n62atU/aLNrwbd7jatN5mT7sFPjxx/7U9I7xWzQigf5lr/iNyUD9P9/5PXdfeevb7vTpoQ9/xGQosygy6FkYKTnule3Mz2+8690nvIqwUy6o7aiGQJElcOaIps+5+VfsvuSrbzl9cIoCkTrkX8MfT712OsP8u+7/gEnBd3bgDW/y6ecICEvjqB7n8jsSYAkIgsZC+4z7Z33Rl071MuDc8vZ3PKe+n3jc48+OOWNi8KF8eLMdOrDWx6TrXUW9aI+ziqsQSXi0Hfu/vcO7nRWiCP3oRPrMCzTpmxUMqXZzMJDAp7EhtILg+EM/+obTePl+wed/2VdO75b6OSU4oX9z84Rg8kW3+Jrd9z3oIdMYOSomkd2VNkfnvbkTGr37ve6zc0QEfPn2x2Mf/8Rpnn7kDW40RZl+/Kd+5qywTrHiPCOsojv8wVm2b/de77ez7TowR7cZS3PNHNUOdPiEp/z05HwQVfyDP/yjE09QNhoLVPpz/Aj+Vb9J0eMJ8nJWLJUrqlYfROA4AuHbvvO7JloLv1kaC+XP1etdDwjCaNk49IACYF7jLT3I3FFGjBbS4WXGhJHeUQeiOcPrzHl8H1QHQHV4ogP08BW3vM1kADHGdupYayhKn/gZnzO1W73KxpeNow+RtzCH8xFepH3WuSV+vERHS3xppOy2L8d1r53G2JERzp82x8EavS31r20r+jisfNGW5d56jr/aHYMO2uhFH140rx/00IdNirB+3fu+3zfx8yecOfKqJ69cdvnzz/KmtbX26T//zEmeUXdkkfD5ygsqr+jJBdpELloq5zB8tsXZUXmL8hjOtNOatwRzc04eZ2Dj9/iC4xA/5hM/ZSrT+ol/kS/xdTJIlRWXaDF4762vc/x/qf1ruJK3t27vi6cste043rVrWPC5JBO2eSptCPMAAEAASURBVLQLPzDPyI6u1nlrcS/tEo0oq84b94E5XuX9nH7COU/OR7vZubJWf+pz3TfvUmYcAOSYCqL8zQm7aQVgcZyj67o+1vRzv9f4Y83HASBYifxP5vKbHFLbNjeP6vpnLSYD07H++zu++/RdrVpPT2fxfm0s1vC/xBtq/T0+Sr4hW6zJ+ZkTLY9ZqzsOAH2osm/WFwZTx7QYb2MGhycJ1i76tLlB1iHrwwewplpDtc2Y+i5g4HsfcMURL3gEAz6njvlOViZXAkdAyqs8NFV3gRlz/bb+6XMvUj38hE3Cek1Gd7a9tYO+YveMtVbbyYXgyT/z9N07Xe0DpmdZlz0n16Ntsq7gMbTewlKb5vLX7zxYF9Vh7TKu2mQ9M6f1D+2YLwFOAbYB8jLbhF3t8Mp438JaWd7byU4XIR8bK/1kWwgol50Cf9ZWugg9I84Jeh39lbxtTOiojgcFS2NpnLTfum6c6Mj0eeNSA0GXyrBOsA0I6qDb+w5MBbSTsZYmcoI64cw8BEt4OspY1bYs9aOmg1f6zmd/8ZdN9jRyjTaAg4x9LfOgvzcHwEExtqXfMHCJYYBBxgLPY1yj/zxjBAWMoxwC+SClaA2GEYIRoLxh+BYRHnQGUgsDZimSBXz/D/7QJBiKFgEWKcabeq6lHQC2dwbcv/9HfNRZ4ywjEEM7wWQN9EveGLh4YX0Ux0d4CYMWunq8Rowf8eCnTxZzoN2YuEUSWHQIyvmAJQGCYA8IGDGkTA/O/Et5cTKILIcz24EDOZLDcQsBxgzpko/wCPfOCQUibi2IoK1jBH+EhHqkjiNw1Ge8AkvjKM2IA0A6fVB2BAvP8oE2RmRgu6TyEqGQaIJsjaYcOpc6MNLHpG2v6J0Qpk2iYDJ+SYfmCWgB6aWt3ztw3jnhPUA4vcaHX3cSiBNtAsfScSxQhBgQ1vqZ8o77ujRPRMCjDYIVQPsVH6G3g8z70HMcJJQHZ4wTXAMMbPD8iEc/No+ucqW4ShMc4zcEV3Mjc3KJbikI8oc/UEbwBrRJEQIiTqSp87GlP2OLJ4ElnrBUbqLtOR0C2QEQB8DSWCzVm/Laa+pkoJkDdNzbbSM9ZYbTBH5yPAEeaSzRC2OLd3EM4pXu0T3oOQCMu/FjsAmgN/mMNxBN596fs8fzwXp8ooUlnI/wohF+PEdHa3xppOy2P8dxf/mv/Oo5u6DwJrBEb96v9U8asA/54oqSrviP7uIANvdFr1aelPUxdJZ11ng7ngYPn+NbeT6y1jo2AQ1G+dQ6Cl/9Pk3LK3pywUg5addB+Gxwlnl+WN6ScnKcxdp3IJbmnLKci1zljTgSKx8SXEK5j3FijRZ766u6lvi/9y2M4Gpp3d4XT2nbddz3dQ1Tl/s6Rj2ZsM1DV2DkitxmDH/gIT88Nb1Nu0Yj7bxJ/+d41Zp+8uzLrvieToyQa/Wnvn3zrpQbB0Dak+eu5CLrKVoih1TZo6ab+73GH9t81lVrcwB/xMcY8cmyYGkeZf1j7A0IqGEITeR7eHJPZ1kaixH8r/GGtMl1jo+OyPlouJXh1+quDoBaf9YXTneBHoGsvbk/iSvHpXWsPQaSETe8Pt8yyHhql93TeDQZmXNY0JOgP+CKf2T3NENzlSPJbNa9wKMe85P5efbKSK18unoguiD7A2B41nZOiACHQ12XRbVz8KRtGZM4YZJvrk1r+TkH1HfZ854/BfYpR/votYnAF/DHOJ9d8nQVgW3V4WOu2Ukv2KqFtbI4Yuhm1enBnvMZX3Dzs0WZ54KL4oQgt3BMcDhGhomN5mymMz/WxnJpnOIAWCtDEERsMcFdbYPfcTpl7LWZHg73bCBgCU/eH2as5Aus9SPpjC+HmPkNrIlkVvz+oGOfMg9z3RwAh8HalmfDwCWEgRjkYuhO16sDwMLLYE4YFc1O+bc4f+3t7jAlF/mOEceolzLqVV5pGIcsQgTMKjRKq9w4AKRhYGo/RJwFnqNhCTge1Beva01rYcwRPXkeofzBP/Lw6VGvT4zUFnJgAeKVpqzEqTG9OPPvO7/3/ldxAKS8CEUcH9pXHQCcCJ5ZyAIRWJKPAi06qAe1jlH8EUJEXVcQZUHo70Edx7wfdQBQ6PWvVWoI1qJ+QYQSaQhDlCB5oixV5XC0j2ln78qIRDAzrpSWB/7Qj5xNRmj90q+51dl7Pwhp97nf9599JpKlGqC8iGBCcQY9HK/1c8p4Av+W5klbPUeHSN5A6G103ssXQ1LN0zuKibMtAlTqq1dKMrqoEAPMbe54l/p4+t2jW9FFoormwBxXR6WJSn/yGVuORbDEE6YEV/5ry6VwV4OLZK0DoOb3u47FaL21DB++1jf8fw4IsW27atrs6Mk57JTIfFNDxJEzw2MQUpb6fuwnHjMV0XMAiE6Sxg6hQAT/t33P950eUbql8feqV79mij5Dh4wFS9DifIQXjfBjdbZ0NMKXRste6tM+3sU4k+jYuTIrvY30L+XsQ75IWa7oxy5DDjt/lF88OWuwCDG0gU6AcSdrxNHn2RzfyvORtdaaYfdXBbwhx1953vKKnlwwUk7aVXlmrdfvHn/z/Ki8RRmATAKvBzFStXNOOXh9lTfwCYEg1RCGb6iL8aUHlRa9762vbb45/NR0I7haWrf3yVNqu477d13D1NXDZysT1jz4ASMbg1wPatr2fY9G2nmTPHO8ak0/eeVvv2qip+de/rwUdfbaqz8v9827Um50jci0eV6vdsJxooC1ta3mW+OPNa3fDINtsJKdB+YfftVCbx6161/wnV15SzpLLb8dixH81/x+t7yhvp/joyNyfm9O1LJ7dUd3swMApP6sL3ZBmVfVsD4lPMF/2masWwdAbUKCFaquas4zKDM0w01Pz04ZjP3VycRoTM+3a6cHMZgLyqsQB0COluHU1vYYmqXlZKfHBThuyOdPedozJoekXSryJGgl6ebatJY/ztEE6qS89srJdPs7XyHXxqFCBq9wg5t82u7t3/vq9VH3dy2L8Vt/7DCsUB0AHANkoFaXtUNS3nyfgOwk3RLUsTQO7EBz41THpZZZy/BcoOYXf+XXnuPAqOn9xte0tTp7BGtad+CtBxVP3h9mrHrl5lnbjzzP+HIKtZB3hx37tryl+80BsISd7d2GgQ0D05E+js5ooToAGN15aS0y9S8K6bMvuyLCJve1LIo5gYd3GQO3nTUKnnwVqgMg2/ttG69ge5hy2rw1jd888aJREyFc3xNcbFeswLOsXFsiQa9PBI4qXETxgJtqtO8J1SmP4QvEWFmFKs4RbRAJG4gwHtxqO4GrB7WOUfzpb1XIlcsQ1x790RvHtGHUASDaW/8oERXsGPHcGLzbNa459a/Smd/ygqocjvax1jX3W9S4iOcaucTYHSUs+Qho1XElcr11AFBU9Sc7ZHo4XuonxVDEQP6yiyZt2Od1aZ6kHrsvGFsZfKsDIPQW2kx61zl66eURPRjHX8pgeCasz4GIUThugVMuO2K8m2uHd/hezwGAZ4iMsiNAHUsOgHZs53iC+ubK5ewI35EOzDkA5sZiqd4rSjz3v2i8tm/npthNTjkK9RxkDAjhlAxz03EBAQK6CC5OHzts1Jftva0DgPJP+WjbZFu3Z/4Y2MJD3KPJNZjDecpZ4kUj/Fj9LR2N8KXRstf6t4/3zpiGT7wsxoqU26O3kf4lvyMDjypfpCxXx8VYH/Frf+QDbY8BI0aW0EbW9cqzezxI2XmeNXpprcUT0H2FW9/hTuc4zOpaJV1PLhgpJ+06CJ9Nu/bBW5SV+cohtwZzc06+ll96hmdnt6l7/TSm2cXhGejRoue9Mj0HS/z/ihRv/T+Cq6V1e188hWEwa7/rQY+AeWuPxn61+GvvldLKhDVNdk7g8z2oafN+iUbaeZM8rj1etaafJNgmARnKWarfe7Bv3nVFqW89AmjOASCq2m4KH9b2TTRORcFWMXymnN51jT+2eXo8icOBTO84j8DSPGrXP8FZ5m8+DL7ER5U/NxYj+E/75nhD3rvO8dEROb9Hwyl7ru7WAZD6s74IuuN8ifMsjp6TnP/h61k/0ydXwRt4MWeU8ay6qvccPJ7PyemcBIz8dKjqACBj0JnpWgL8auS6ciP7tkZSMq76YliO/GnXSoARW+BgAE9nXG71yZanzrVpLX9koZ4DgExLzqPr26mYwJbou4JAKpAf9E+eFubK4nRFP+ZQheoAiD6aHQhJxyGqvug31vY5B0BvLEfHKfX1yvCOfiuYAo7s0umBwANtrQ4A6TjkEzzofg5P3h1mrORrYa4fSUeWMSYJfspz15GxN6Z1/edQPQxsDoDDYG3Ls2HgEsKAxRvTr2eg6351AFikRWnNQQSbqqBi1CI/COy2eYvWw8AdxUOx89uWrArVAWC7rzStA4BR1XPMfAkspnYtZMtYTeucwESq5jkhTrm8uqDXp9YBIJ1oHsK6vBQhcI97f/dVompSXoS/RMlUoYpQopzqTGgdAIRthtge1DpG8Wer55IDYGkc0wYRmDnqI8961zkFmWDi6A9Khp0ZcwKlMkUQ5gig0T722tJ7lijH0CXFoI2aGHEA5JiSnE3dw/FSP9EGxSx/InCOC5bmiTnmI8mEFsI+w7pzLgOht9F5L18vT88BgCaX6CDCf9qSq2gu38UYoVtR5a0DAC2KKjbXRXCYjzVaqNKfOntj2+MJS+XirfkuRPoR4TqKxdpYyNerN+W1V0oXRUl/epAI9VZpqGkp+uYtHImwotRlqzX8KZ8gK+qFc026HOsUI59n+B7BXSSh+7oNOhGHnuPR7Q6A2p729xLOR3jRCD9WZ0tHI3xptOy2T8dxT3kUDcZhzuDkfoneRvqXdu5DvkhZDGPoqAK5pe5GpHSJCLNbD02RHxigOI8CPR7kXZ5njV5aaynN7Q6A1gHQ8oqeXDBSTtp1ED6bvu6Lt8ClslqHeOrJdWnOSdPjl5y/PQeA7zSBJVr0vlfmCP+Xt8IIrpbW7X3xFFGdWftd9eU4ocVfe6/u1gFQ00RGze6utq01rXdrNNLOm1pej1et6SdxAOBbI/Wnvn3yrpTpSua3nvUcAPpHN+GsIGs55s7c05beUSm13BH+WNP7jb7aHQCei56F15F51K5/+V5IHABLfHSJFkbwv8Yb9CXQ46Pejcj5LQ3Lt1b3mgNAGfRh3ztCD4JxwEnOf04IdVcHgMANx/agQ8ZZu/6liX47NfLMP/Qoepv+VwMHGJzJ0CLeOesZ4K3BFchy1kvyYxtAFbm75SdxAMRWEVtAHALKbx0AHA83/6qvq1XP/u61aS1/dkdETk/h1nW4EfiIPzJuZ3xzikHFmXycTPDc2iyWyjJHe3aO6gBIG+GmQvh2AtXsnmgdAEtjGQfC3DhlXJbKSHvgz85O/W+DcqSZcwAIVMyJCEt4UkbwcJCxki8w0g9pHYGmHzlCLfldR8besWh1/e+VU8uc+705AOYwsz3fMLBhYMIAwy1m5aM6FTgAGP4AxipNztau6fwmyHpfjxEiNDDoJKohkZyUJAuf9ASfChwADBDAx4QsbBa4Cpgr7+qaUuT8UXXEmFvLEOnYHgGU7WHZ4t7rkzK1CTA0EMyBPtrKKWIFMCoySlRIeVHiYwDLNllpo0DGSOZZFulsG3U+ds9hI22tYxR/oq3aYz6cCxihaWkc1Qnq+YZXPOn/T//aBd45/I4IAYRxwmNw25bk+w85T3K0j20Zua/06lmcQIyZgADcOlsoMwSlQG8HQLZlJgq1h+O1fqb8474uzRO7ZKoDxHFM+hsIvVU8rtFLLw/BWBRoBU61HDFWn+d3zwFA4DQ3fHR8rR3KEeVWI4MZCc3vGnmEh6grUOnPszq2czxhrVwOLcbX8ErlxgFA6ARLYzFX75Rx4Z8jlkTPyN8Chy1nVwz67fvc50Oertkt4FsXjAJwl6hLZ8S6jxHDxxnd+4uAy1ngnmIYoLR4lrPV4TL57NCYgzWcj/CipFnix+pv6WiEL42WPde/fT2v0XN2a8CtHXpL9DbSv7RvH/JFyhKhFpkkz1x9aI1TPx/QE6HFCcjgbn2t80r6Hg+qz7NGL6212XlQ5we6zXFgymt5RU8uGCmn194R/qYNR+UtygiIYMRfGa1a4DA0j9f4Z+WXKYPjsI5reIN+gyVa9L5X5ih+5A+M4Gpp3c6cXpJvkmaNp6RNJ3Ft8dfea0OVCd3XNMYd32id2NKBmnaNL0vfzhvPwByvWtNP4gCwFo3Uf0VtuymoRb+OohulrHqNrsFA3AJ+KQJctD+HVIATvUbk53m9jvLHmsdxla0DILvTyD0j86hd/0IPcQDM8dG1sRhZO9Z4Q+1rj496PyLnVxpOmWt1J0I+R/yk/qwvlZ5F/Yo2P2mIA+BxT3jS2aoZ2kXnx4CbHT7VcEof1X/8zK4oOIzOJirbmhxo5fvabwZy+rzgr0CCI3z4t0IcAGlXvunwx697/dlk5MXqmOdEY1Mgky7BXJvW8jumDo+InK4OONEGOycCHCBZ4/B+eWqgn3TO8W93Qq+VFd5Xx09ZHAD5BgGHgvGsupw0OZUh40oX0q6qDyyNZeb53DhlZ8dSGeri9ATkN+tr9Ijp4ZX/eg4A9CYghP1gDU+KOcxY1TYs9aOmy/G06LWFg4x9m/eg95sD4KAY29JvGLjEMEAIY6xm6MzCCgW8qhE4GUYZdHhos9hi1u0HcxkOAs7SpwzmrP44ABJF4NxoBqZ8EEk+QhChN4sxjzgGH4+/9vGqt2fOpc561WZGNcbteNoJGcpOJEiNrBb5z/AcQSHCRT5cpWzn1FogtUdf6/nZBB4LKrAYS1e38qW8fNRIW0Q/WMADFkLCtLGIMJW25jy5fDRPdEWEpjhD2jpG8OeMQ1HeFdzbvQHWxlHd+joyJhZpaauCTLmChwgwMZ5TgtI/ypCP5wCLsONEAiN9TNr2ykgU4cM7ShbHULZaO2qJcGqOBDgA6hnzrQOAcYQQVwVgOG6F+7V+pr7jvi7NE1F/tpSHFjkAEiGsXaG3g8z75KnORAo/A14FEWjqm4PWAYA+OAzMeXS2RrfGGH+K00495itBOR8/8wy93vFud/dzgpb+jG2E9jmesFZuhEJR2IEYY6MkLI3FXL0M5HZtvPw3fjPFnnNlyMVfw+fzkqCMD2UHS573rjHQw1PaSuGAW8+cvW7+4K3ujTUFL1FenmUNyBrBWRCao1xIE/7gQ6ju/cW50GvXGs5HeNEIP+7Rkfas8aWRstGhiOuqkPX6epRnnGXoAOgLfmeNX6I3adf6Jw3Yh3yhHPjiZM866FmAkQo9WCsBnhx6mR40/8KDKt+SJM+zRi+ttTlqqCp5cMIYEhmi5RU9uWCknLSrtneNv6XLR+UtKccVj9UnOyxE+VYwTxkE1vhnK28YVxGkAjsCidSLI36NFnvr6xJ+1MlYnePIUu8IrpbW7X3xlLTnpK51DVNnO0aeVZkwabLuuSdL0SNE/OLd/jji2rRrfFn6dt5MhZz5N8er1vST6gAYqT/17Yt3pbxcQ0OuFchEglvC762DWRvxFvxjbk0/CH+sdVqfqwNA3b6FwWBJV1qaR8rJ+le/4aEf+HGOrpzjo2tjMYL/Nd5Q+9rjo96PyPk9HrNWdwzWjp8BqT/rS9UjGIvp1ycN5ij9iyMoENk6O+HiAIi+Sy+zQze6PEeP8UYrgDNAMAeaBBwADOIxCKPlgNMArJktWE/wkxinvc/xv7FTRIasx9LZUaItaAekbepMPu2PjWFKdObfXJvW8ufDsvX4M2uj3a+1XeaTeQXUzb5CFg5wEgmka+WWtbKsOWR1a3LsAMok9xujyNGc99qQNOw3nBvVeJ/1rwbWrI0lPXdunBIYtlSGuVB3ENhpI0q+hdYBoF+ClNCuYKk1PCnvMGNV27HUj5rOnGLbIq/mOxdkQrzyIGNfyzzM780BcBisbXk2DFxiGLCVy+KAaVkUGHMxdkYcURiAh1t0G4bLOGfbHoXPsROUA5FhIqhi3BUZh2FKqyyRxpRDaS3OjA4WKQYHQu/Nz2zT83FVizejI0EUs2SYt7gx1CnPh6kS6bc2TNp8revdYGozAywPeJQS26wI2BRPdVsI46zQJwYrbdN2Rl1bcS3a+smzTnARlSq/DwgRIGKwll4/7aIg5BGclCcvz3ycCqJKLN62sUUZIDSql5Fb3RZl+UTJJZLkAQ9+6GQwJWRc87rX37lPm2sda/hz1Ib61ZftgRwS7hlSOWQIDHPjKMKd9116QhwD+hJEQWaolY8zh8MngqO8FnbHhzAIh17QhQWUgVRd/kRTcECt9XGpPYwAjqgicDA2c0plwZaP4kjJZfQ3btphfmhXdoowNolaIMz5IDAhztyIc8z8sRPGuFA0cp7fUj+X2nwc7+bmCRo3RpxotuUTzsxP43eYef+0n3vmVeYV3mOs0XI+1EmIN8acMWi7B1FSHPXBWWWMzMcYu5f4jzFmsEgdBHXCGaDIag/eZLzNL+k4qlr68978Mbbmyktf9opZnrBULloQrYx2zHt0+MjHPG6aG3DA6L00FiJme7zIfDReodUeHtGpcRXhiYY5H/Xd9vYREAmmDmtHjbQ2lpQ+c8V2cjxSOv2j7OIp8ObP7+xwouQZS2OKX+O5aT/HAUXceMhHwZn7UKi2L+F8hBcpY4kfUzzm6GiELy2VjddbU+DM2nNcgPdaB9GftSrbwZfoTVtG+pc2H0W+SBlwYcztEqzrv/XJ+umd9Zbyai6QU8xjdEm2+YwvuPnOPJnjW731U929tdZzbSAzoG+Re9ZyNG+8PG95hXnWygXWz7Vy5tq7xN9i/NDOo/IWZVQgP1l74diayLCAX2UH39Kc68kbZE3zmRESzTHmKs94kifRzhItzq2vS/j5o9e9bpJLs9s0/RvB1dK6vQ+eEhkvbTrua8YEvq1h977vFWuaMZmTCe/3wAefs+7BtXlI7lGOYCFR3+SKtnxpl2ikN2+Cgzle5f2cfuJdHAA5bnOpfukr7IN31fLI1+aOtd7Z/ozCgO5AD6qBESLGPSOD0IkYMOfW9IPwx9oe+hX513E79BryDONtjHdL84gcRY435uRkvAodMHR6RnbMLoA5Pro2Fmv4X+INtZ9zfFSaNTl/jscs1c2Jqf/mEfnGOLc6IFmLnMOQeYtb3XaS82qbT+q3YDJGXJHX5GqGek44PNm6KRABvVpPX/jil0zrmzke5xR9lvxOl7N7VmCGvloTyHD4inWRrkRGVCa9S7/pRD2nPvsAeiRDsjugMzqIcmLIx4ut/ewUZBh1CcKz9tNZouuTKemn0pERBPRE3g+Ol9o0l5+MbC6jdTuW6eoBzkr4MvZkFrsltCsBf4ISrXNkBfOPDtka/0fLQmvmH52dU8rOXrsR4SqnLLCnaAdZhS0F/qULLtVl7WUvYSuhE3DwrI2lPGRy42+cyProhVwkuIiTb6kMPASt4F9kUDpIewSStsUBQI9gF3E0E7lOAEVgCedHGauUv9SPqvtIT2dDk2gO7aEv9jJwkLGfMhzy3+YAOCTitmwbBi5FDIj8I/AB3vssoBUXhIMYuj23CC8BgTDM0e9EBSSPZ86uDPSYvzqc/XxYoHwn+qAtQ32J2Mu7Xp96z6RXbjVIpAxXirj+zuWVBo4ZUyrAF2NXQPsTAZ9nroSkPF+qw7s1/CV/rrUev9fGUZq5vN6BKMicRAQPESYtPVyR8or/xqa+Xyrfu7U+1rLrb/hdKpsQExqBb+kDBDyKLxrQn+xWyfulcpOm7Ween/R1bp4wXKUfBD6Q+7k29uhlLc/a+1pXHACeif6oRq+arteO+r732/yTDxCcwzva9rX3KWuOJ8yVm3xozPbw0Jpy8jtpemORd2292hfDetIsXdHhHC9byoeHtQqV9PhanSuZnz281Wd+/+Ef/fFVxrSmSXt6z/LOdQ7nB+FFo/y41pvf2pd+51m9rpXNSLmUv5Z1lN9Z99syluhN2rX+1fIOI1/U/CO/GSUYlUWP++NYp3RTGO10maOXueeps661eeZqzlTcuQdL5UUumBJe+e8w5cg6yt+OyltqW/ObHGgeoeEKc3Oupunhp/es5unR4lqeOfxwqlm7ezCCK/mMWZVPToqn9Np82GdL+Mu7XFNHe5/nrnBX+dVc2jkamUtf66jzrT732xpY9RPP4gDgJAjM1Z/37XVfvKvtX3vf1useXQWkP8iannxz18ir1n3Op8h3bfq5eVTTjfSlx0dHxmIN/z3ecNC2zcn5a/3q1d3mqXyitos+UY2w9d1J/u7J/uS6zCXvW1k07Wv7mucVL5WGvUdv5uoaoLvXv+GNU7J2B0Dy4geVbvHlXpuUtSTfrrWpzd+rI21yha/0W9k9e0ql/Zq3/T1SFgNz6pM/skhbFv681Hbj1uJpaSyVjz7I7ClXX1uaXyrDHJijL+Vn94wx0P4Y072rMIentKumrb/n8tU0+b3Uj6TJFY3PrVejY5+yDnrdHAAHxdiWfsPAhoENAxsGjgUDhH9RCXZfXCwgMqt3ZuHF0r/T2o8c+9EKmae1vVu7ThcGLgReRNkR0bXBGAYorXaYiNRqQYSZCMENNgzAgGMHRJvvEy4EnrLP/l4oZTH8i76tQTUXStu3dm4Y2DBwBQYS9NMLNtlwdHFjwI5otoM5p8bF3fvD9W5zABwOb1uuDQMbBjYMbBjYMwYcf2MRZ7y9WMA5f7Z3bnCyGLBdFC3VaMOTbcFW24WMgQuBFznuIcfSXci4Pqm2cwbabu0IsQqiR20zz1nM9d32+9LEgCNJ1qICD4qZC4GnHLRPF3J6O34c/SJ61JFEG2wY2DBw4WIgMn92BFy4PdlaflAMfNf9HzDpezma7KD5L8X0mwPgUhz1rc8bBjYMbBg4ZRiwPfD/Z+8uwHTLinvhX5cvN467BHd3n+Bug7sHCO7uPrhDGNzdYRgGd9cEkuAQLDdY4PLk/ea3Z/5NnTXb3j7dffqcs+t5uvd+915aq1ZVrapaazt30FmTzvX2TYj9OXpb2ymkzsb0EUPnSuZj07sM9Qdcc5z7eIoznb37toJzVJ2Vu8CCgbkYONB40dx+HwzpGPmdQ+tMZefYOjfYd3rqt10OBjwsfdxZDCw8ZWfxPac23/a67k1u0Z0zzgm4wIKBBQP7JwZ8W8D3BK0ffTdhkef75zhuptVvf9d7um83+Jae7+w52nGBaQwsDoBpHC0pFgwsGFgwsGBgwcCCgQUDCwYWDCwYWDCwYGDBwIKBBQMLBhYMLBhYMLBgYMHAfoeBxQGw3w3Z0uAFAwsGFgwsGFgwsGBgwcCCgQUDCwYWDCwYWDCwYGDBwIKBBQMLBhYMLBhYMDCNgcUBMI2jJcWCgQUDCwYWDCwYWDCwYGDBwIKBBQMLBhYMLBhYMLBgYMHAgoEFAwsGFgwsGNjvMLA4ALZgyH7yk5+uPvnpz6xe/urXrnzkaYH9FwPO6fzgRz66esozn7Pj54/7cM3vfve7/Rd5O9zyf/3X/9t94BPOvvjlr6ze+Z4jVq9+/Rt3uBV7Vvejf/mX1cc/+enV4S975eob3/zHPV9u0a/f/va3qy986cvdueavfeObt6jUPYuZ24+3vfPdq9///vd7Zt7iX85s/u73vr/Fpe5dcT/96c+6D0a+8rWvX33mc59fuzDfB8j3AH7961+vPveFL67e8vZ3ruBzgQUD242BvZU1e0v/ff37f//v//U97n3mQ19HfejDq2c+7wUb7+uc2ni4D292gk/vw+6tVfVO68jr0NJQR6JfDL0/UJ7TJSKLDpQ+rduPX/ziF6sj3n/UutmW9LsEA3sjj7aCV+wSNCzNOBYDc3Tq7ZBJ+9J+sB2D/7Of/bxb51hXf+Rjn9iOKvZZmf/3//5bt3bz7YCF9+85DNb/n/jUp1cvfeWrV1/6ylf3fHnsrx/88IcrcnMI+viqeclGap0L7+tAX3nr5F/SHhcD+8wBQOG89R3vsvre93eXYee4KJp+4mMjFz7k8t0XqN/wlvWIerr0JcVOYoAT5y9P+Ver//ZnJ9jJalcY7n/+479cPeBhj9zRendDZS966StWt7nTXVd3u+8DVvd98MNW93vIw1f3edDDut94BCNrH1zyClddneHcF1gRKvd6wEO6+eeDXvsSOALPcaGLd2352Cc+tUdTnv6c53V90z9/+nqHu95zdb2b3Wr1D9/45h5px3788pe/XN3l3vfr6rj+zW89lnTT78b6kUJfcPhLV+e9+GVW2hM48gMf7Mbt5re/4+pv7nav1SMf/6TV1Pg++JGP2QMvcKN/N7nN7TtHyuve9JbVWc9/kRWFfbfA177+96uLX+7K3Rhs5oNDz3ju87u8jC8Wr/D1n46e/3e/3wN3SxeXdhygGNgKWbO39F9Ry5h/ictfpdOh6vOx+2e/4O9W/+dEp+g+9Jx0dU7l2b687gSf3pf9W6furdCR+2RL2waBABe6zOVWPvy9txD9YjPlWKw+54Uv6tY4PjRMnvkw+W4Desdpznbu1Uc//snV93/wg9XDH/uEDd3rzve8T6ejkG//8R//0b1/0CMe3T17zJOePNgVjmy6DZ1MUAb5Hn2OvnPHu99r9cCHP6rDR13Uq/9hj3l8l5cc/Nt73bfTh8ec4nPaXMvUJ20ROKFPAevQ053zfKt3H3FkHi3X/QgDm5FHW8kr9iNUHRRNnaNTb4VMapG5r+wHbTu26jfd7FJXvFq3Nnnei168VcXuinIEwVzlujfo+vaIxz1x7TYxgJMtWc+73vuBD+1sGde+0c3262BOQXfnvuilOty8493vPQ5uBNv82clOvbrqoTc8zjtz7xZ3uNPKB3nhqAKHEluPta40c2CsvDn5lzTDGNhnDgCKICKoEVzDzdz9byiO+vPeI9+/+xt7ALTw7//hG9vmPGJ0/otTnHZHsYSh3vMBD+687Tta8S6ojNDEBwgLxn7zyCLS78Oe/qxuUdrXTMqWRXbgRKc90+pmt/ub/Nxn15e96jVdHywwKvz7v/97t8g81VnOufrhj37URbV/9vNfWF3xWoeuXNcBi9c/P/lpVre9893WybZW2qF+KOSrX//6Sj8YEwOMcmc534U3Igbe8773d8rjnPG14Dfu8ljU2z3x2MOe0ilXykcH17zBTVLVrrh+4MMf6dr89ne9Z+32wB+H169+9asuL9r4L39yvM4wsnZhB2mG93/wQ1vec85EO3gOZNgqWbM39A+/jH+PesJhqxOc+gyrG9/69mvvnrz69W68OuO5L7gxVO2c2nixD292gk/vRPe2Yl7sjY48JFvSd7stGJrREmfqV7729bza9LXVL9Yp6JCrXGN1u7+9++rHP/lJt0OO0VsAwG4CtHmui1xy9aa3vn2jWYIWyGHGe22HAw6V813ikG63Zd5LMxS0cLYLXLQrg/MfJA9592//9m+d3vOu975vdYVrXnd10tOfZVV3HyQtXdgODMZ/uviYXpc8U21WJjkrAvHsF7zY6mKXvdJGv93gH9rDSLHAnhjY2/m/HbJ6zxauVnPl0XbwirYty+99j4E5OvXeyKShHu4L+8FQW7biuUhw/J4sONDAjg19e+qznruprtm5Lb9gNfaKb3/nu6sPffRjqzOd54LbvjN+Uw1eI5MIfX3DV/tAEMCb3/aOPV6hETKUbHdfnexJSO//X8c7SRcIkGdD1znlDeVdnk9jYJ84AAhgBGKSXPZq15pu5X6QIkzS5F9g+zFwyzvcedsiqiwUTvxXZ97+Tiw1dBioBlT3rdDp80D3oc5ugO00iPfV2ffMolUfRE+0cLVDb7T6q3Ocd4/HnFn+1oVTnvkcXZTcuvnmph/rx6E3veUezhdlcsCIwq0genDO+MbZ0B6nk+g/xwyd/lzn39RxO7U9W3kvet84b5XTV8TEZiJRtrJP+0tZjNgUza0Ghqmb3vYOW13sAVne3tC/8bOAsMiwUN8MGCe7rXY7bDef3on+b8W82BsdeUi26LsjADmSLEatLfY1OEKSM5eTP2A3yFw9Jnm2+yoKnqOiAlySaSL4A4want3/oY/ocM3J8t///IQruwFaYBDBl6W3qwD0lek54wDngnUgYz/oS3vX+9x/9V//9PjdTrkuUfOvL0/b5rZPdhV6hiYrcCKI5FxgTwzszfzfLlm9ZwtX3bGYxnRMH0Mru4lXtH1Yfm8tBqZ06r2RSUMtPdDsB9am5hWeeaCB6HJ9e+7fHb7prpFNnP0V8Eu8Zn+G9x31gQ43HOxz4PmHv2T1whe/bJYD3SkbU7vd1ylvTvuWNMfFwD5xADgmx+IPo6RI/vzn/7pHyxh7/umfv9U9E2HabiOpiUVr9C0gf/Ob33SRJq7touA73/3eRuRlLSt5PMMY5oB2aqMjMzCSvskiksZ5Y+uA+v/lxz/uzUKhqpG3FhfaHhBBK2IDXurxHN63fZcOvuFIuUBZmFfF61B7pM0xTuqtY6nfDHpDZ4Srsw/PdRz++VvfPs5YWSyc7Axn3Ti3rWW0m8G3MmwjFZFrEXDyM56tw0X9N4SDmqa9h1/tqWDhw/MM4CteUv2u0VDeq9NYK6cFC8zkbd9t9e/aZjgyLgF08unPfm5jEZfn9Tp3TPocALXuii/0KmorIBrUziLgzPgW756jReNcAd4zHp7X+vAXdD0E7XySLn3o+wbAdW588+M4ANqyx8ZVe0TeaaMIfFF1LQzxxHX4gjKH+oEeGWQqXzUWf3ziU+5hOGjbVctsowqcMYl/tg6AWoYo0LFtg1P9zrim3X5TbuvY1/rqfd/ct8NDmx1NIarBuFSemfyVn1V+R65pc+CPTnjy1aOfeFh+7qprcKdR2jw2J/Q3MmGqE1NjZqyMj/orMKZllxbaqzKmb6zkndMH9BUnYitX1ulXbSuepQ9pY8XdHH6UsoZwlfe5zuG1+lJlTcXNXP4+l/7H+I568dB6FEj64Wpsh3Qdkd62KVdo51TezcEJHU06dRqv7M5JGfU6VZ6x2iyfrvWQY/Sd8Kz6bkxO1HRbcT82L/pkYK1zSkeeQwNzZIs6+3AyxH+ld4ZtPce28md0UPUL6cEUH4jjfGpX31g5xrz97g3aTvvMCe3WxkDLr4b4YNI74siOuxbItOoA8P5PT3qq1bVueNMuKUe8AK5Tn/Vcx+HLFvU5nrDK8r4yFQZHjr68x/0f1JXtX5vWsUSeMeoPQZtHutrm9j0njWdtVCu8Hu+Up9vg1UP1HWzP92b+j8lqfM24RjYGr9spj1LHEK+I7kJurbOeTbnhN66Vb9M16xwd4i9jPCl1DLU9PCN8Iuld+/LU97m3tpMWkMtkXWCKLyWdfve1Ie/rdUqWJu0QXr0fkkFDOvWUTFLm3HZJO8d+0OJkru2lzae+nQR6DF7JbhfdqLUrpT1Z89KlWp3OvLIDrAX9C2+PvtOmyW9pQ5t5lutQ+Xlfr+hFXfQ0fXOcbQvqkg4vGgPR7K0DIOn111FDFfrmUPAmfXBR87gnm4LXak+kx7e6qjGrvKbiuJ2Xxqnvm2DWtXDDttkH8vUFOc4Zh+Of6vSdnU25cFz709Y1p7zkMZ59NOY9Xt72PfkqfsZoUBn0MHO3pQt9aMdB+VtR9lxaTH/mXveJA4AiSRiKlkdgPjQRcD6j89edryzK+/yXPGT1v49/0m6rqjwB57dd+kpXX4kOEcVyw1vedsP4wgtFQWVMEV2Sszd5lGzPslVYlMoTnvL0rjiDeoNb3KZTRG3lca4Vx8QrXvO6VHecq+gZkTAnOd1ZVraiixrRl3p8gPMvL3jpy3ZRusoX7dIeC9IWbOFpV8STn/HsLr2zccNIEReDn3MsH3fYU7vzt21dcjSGozd4s121w1nytu1aOGE4Q32XV3p9CFN/6KMf10XcwNtQe+DM2eWUd9HAtvAn8kdkkGM/9JcApojXLdn6YWzldx6YbciMsnUcRPdJY5HxP//yxN1Za3Blcue8bGPsrDXtBZvBt4llezYmrh3Kvsb1b7zH2cJDOOgqHfiHiTuHFq1zdOmHZ896/gs7enamOUPTKc509tWVr3P9DhfGIV5RYw4/DNpwecLTnHGjpr97ycu7M5PNFdut0ft2gqhuc9DCD/1d4FJ/3dGMOapu85BDhic8cyrtWXdMYnSOgbgPX2jWkUHGDP4C5jpcmsPnudilV//jL07UbfPG0AlDi0zPLn+N63RZQm8V76nPbgILT/xHvy5yyBU2+IvMQ/PJu/ShGtg8B60DQBsyN8bGVVnmk4gWdGV+26USelH2EE/cDF9Q3lA/8MW+bw/Y3fAnJznlSjT/EKTMjG/S9TkAPvzRj+d1d6WkiKZtYajfePGZz3uhjlYZNPB1dCz64MUvf2U3N8954Ut0PMxxANWYkjrG5n4MoOYhXnTas5+noy/z3YI29IVHVrmCrtKu6jB2prljj3YbzJ0TFDnHWZF1jEB4E5rug6Exq7SKl8ArmiJrI1tzPqWxhFf8WtTf2FjN6cNzjj5OzLmWxgZ9o2cOnXX6Vftqzvo2UOasttJXnAk+lx8pbwhXtS73c3gtmiRXKs/bLH+fov86lq0+Qr45B5x+Y/5c9K+v2OlmMcZO6Tr6S1bj86DO9Tqn5uAEX8FT4YQuQIbg/3RAY1WdelPl7Q2f7jpy7D8LKzixI4gOUXeljMmJWsZW3Q/NizEZqO4pHXmKBmr7p2RLH06G+C/5JVIdn8Jvb3+Xe6yudO3rdcfM0cse8qjH9uoXc/kAGqZn0Cf7HAhj5Vi4W8+QGdHr6jwKbVvH0MPudI97d/ohPR+vAWN8MDg1v/A6+m8L5kF1AKBpz/B0QA9kOPesynEyTxuMu3fVAdKWWeukO3JGBGpai2z65eWufu287r3WPBK0bW7fm1fkLd2wBTpfZE377mD8vdn5D1dDstq40oWtY/FY65s4jLZLHmXshnjFZtezKde1z/bwxre+bWNtHPkWfaSuX6Z4kvKH2j5mv+jLo6wWRHgbBzYNZ6Nbdzr/ncyby5eG1vZtXX5PydKapw+v3k/JoFannpJJylynXXPsB0M4mbK9DOXTxp2EOADoruhCoB0bHZoLPYugh2vrM3LC91QSnMG+R/fFc9lBIkfYpdiN7JbDC3wzTtnW21Xf0VdGV3qZ+umSZEYM00Pl9+GITYudipNXWQKRyYbI2tRlTcG2ZC1nl6ldQ62TMuW3DgB68Wc++/lOZunbE5/6jC4pGxc7Qq0veIs90nt6JxkbR0f9Hh9d2VoVjthA8A/l0SmAdbS+eWZsKo7Z6fSLrpBAM/g3LvQIAVV1l+KRxzoABHdWsHZhg9S3+q2ldcaBA8D3Go05XRs9sfdVWKc86z/0powb3ep2HZ5jN9UPthO2NI5sa37PQMXPGA0aezRM77JuYUOIM4FdGh7gkI2BrkL33Iqy0f06tFjxN+d+xx0AEJNFG4MLQjDRKmACiTbxnOGUccXCXB6MkfErH9w1EBRmQpViwVhAmALKcJRUxO6DlODxT35aZ1jmVQYmi0kTxZdR2Rb3PmCYkpaRPpAdAFEcKe0mSD0SKIbcMW+XM9ARIuCJV8+rXveG7jcDpnO/Y6hiSIIrhJaJi5HJQ5niOWMgNBGG+k4B1s70W0UUAUQHxtrDC6YuDATAPUeCZ4ka0FeTpR71ROGrBkQLHko+yDikTM8s0DC8eEkxUnUc9aEPe93BZvFNGDEwxQirMDsAqqFxDAfH1L7nf0qBY16CU4zcmaOhJ0Yt44aRihajoKXf2VaNQRGiAWmArWUEbYwSlHO42O4PpFog1+MWMGf11m94cMIxymFaYDNj0mcg7sOX8j1n9A+4J1ACFt/4CyNTAN+o/CY0jKkHlFv7mq1weEZgaD55nz5YhLZgbmuDc3fRlXlm7o6NK3qiOF3mytfYYyeIZ4mcG+OJ2rAuX5BnqB9w3B71I/2XvvLVDYWEwaZvB1PKDE+WD8QB4Kx/fN38bxUC6ezMqRESU/0+/GWv7Og0zmN8iQJkYROwQEPLfR+5Gpv7MYDW823JIGXlvOfM6/CCyJWMhzIC7WIlz3fDdWpOoFGKnA83Biz+4cL3PCpMjVlwk+gSMprCzzATIPuqU9TzsbHyfqoP0uDTjMCBdfqVPK5jc5aiGJjiR1O4Sjnr8NrQZGSNMjbD3+fQf8ay1UfIWDJS/wB5hn9TssEcXYcDwEfIA6krc2odnKQvaCiAD6FfC04wVd7YmM/l06nbYqUeRbKv5X87L7RzTAbO0ZGnaCC4cB2TLWOyM7Re+a8z4O2eo4cGOCvpAIzW2SFY9Yt1+QC9zKKWcYCRgW4M5pST6PTo/fJFjoW2lU9/BBwa6PSI9x/V/Z7igxKRWdXo3mU89p+ygi+POEn0JWsqxgl6EzlqQRxgODNXcrzOXAcA/cy6JqB+6wWGE2f/M5Kkr0nTXqfa7D2DAwMQB4/glSq3a3nWTDHa1OcH8/2687/iqk9W0w3p2DFcke1VL98ueTTGK7IWyNpz7no2fR2zPTCYocHwAXkYNK0DgedTPGms7X18znpzLE9X8bH/xvh1dPU5fGlsbV/rm5KlNe0YXsdkkDKqTj3Wx83abebYD4ZwMmV7GcpXcbMT93EAWCcF8Ho2txr5bi3LeUSXY/dKMKB+PO3Zx3z/Jke9xpaDr7M/1UA28sZcsVYE7Fdsf9ndr3w2xNi8xspPe13Z6LQZ/48NLTsAol+piy5QHRDWmwJZOSv7gIwXVGhNT05rm2j92ATJ6kDmUNUz4a06AuGbvKXfBqqMFwSL7tg9OSjgSj8C1heV1wTHGSt2S7KP3RAPjr7DdhenjbLiAIhjNuXnau0iT2DuOEjPLsMeGvC9IG1+9xFH5lGnnw3RzUaio2+0Dw3FqE8PEnwhoJnOwnaYo4Tlc5KAAI2sL4OfMRrEO/Q3QMeBP2tTYxe7MkcBe2LK2puyN0OLad/c6447AChzItMZQvwxGphcMcRruMinqgx4RjlHIIxxJpQBpyAztFhIMDzy7hAWBsTkqWUqo4K8yosC4p1IvXy4qqZt7wnuaiD0PpM9gkQkZI4oSH6CVJ1PeeZz8mj0qi/SP+lpz+zSYSzVmBnDVZ2gFFx5YvDqq6DtO2NYNaRS6pXTQtse741dxVnf9mfMyoQHDHAmpAliwY4ZUy5NGuWDdhws2PQphiTGer+rA2Az+OaMsrsgCl9X+dH/WgdAnrv24aC+d48ZaB+a6APChReyBf2mLAORXoSViIUKnCUiv4whgcSgrK4Iw5p2K+8txGqbw+iqkeIjH/tE15YsrDYzJn0G4iF8eY52Ami4Gu88R8vwEwcPAVedT9Kg4Yc95vFuO+irz6KXstkH7XxKH4YcAAyX8qATCx3K1Ni4ZvEfgZU2VAfAGE+UfjN8YagfFJb24z9pE2cX4z+cUwbb6IGUmUVF8sUBwFhC2XHecJ8DQIRheKy8U/0OP6r8EC1X55pyGJijYPrdB+3cj9Gw8iHzgsPTTqxAy888z3hE+fKsLlb83k0wNSfC89rzd9E6eV5hasyCmzpmDEsU7QC50ToA8s61HSvPpvogjXGrPGSdfskfGJuz9diuKX40havUty6vrbJGGZvh73Pov28syV1RTjlqKX3IwkXgwhxdp3UApK7MqXVwwmmNZ+HLFRhozGcwVd7YmMcBMHc80QiZk4Vy2jQmJ5JmO67tvGjraGXglI48hwbaOoZkyxROWv6b6PA4adUjeKH9Nk/VLzbDB+hBpznbuTu6YtBmYJxTjqAltJgAJ+2L3AxtewYsQh3Hp/190McHpRPBP6TPqJt+TiaLSKRjqT+ALoH5Z3dv1lki7+go6zoAGBGMUUD9cE8Htkag75oPFtNDMNVm70VAivK2VmyPZajlCkLIfK3PD+b7ded/xdWUrJZWwJ8ozcB2yaMpXrHuejbtdTXXhmwPIm4Z9SqYP4yNYA5Pmmp7y+eUO5VHGtA6XDyLTSPf8pjiS3PW9soFU7L0mFTH/B/Da03XyiDvqk49JZOkX6ddc+wHUzgZsr1M5dPWnYI4ANo1n+ALelyCERmYa+BkX/tiAK9rJvpV5becWWwf1oIgToM4uPvKzbO+8vPOulUgMXoKtA6A1OXbVBWsO6uTur6zLjHP0B/9jrzk4KTHkjtxLshDfntGRgb68Cb4oBrjE4RY177yM+YrL6d3eMaGxMZWocVxfZd7TkrB04EpBwB7UIKVkyfXsXGQhj3QboYAPUY/4jTK81zHyqM/2PVQxzX52CKMj3V5IONSgxda/LQ0yMbajqXyEnT0kle8qgtAFzihb3XNu9myN0OL6ePc6447AEReMFzzzPgTSQqxlblgiq0DgDIonQhLC0VbZkQY1r8YDLLIkqYq0ZBCWTUJRfMqr24BtSW2GrOHkMhYVIlHugjLTFDGr2qsl4bHTp1tXu8q8E5SUPORvTgARMdVQz1PlvKqYZAHzbPgopY71HdOGXlETKsb46kTZqg9ym5xpv/KCh6kgVMGfhAniAlTx8596mzLzIQN0+wzPGwG3zFYV6+jNvY5AMZwIE8FDg/RUfL0gfGvxvSkafttKxFcmg8xJlvsWRy1uKMwbCf0tZmyWwU3mtNeUSdgM2OShW41EPfVrfz2eZ8DIE6yRC9YZLSLZYK9OoHactVlIWzxWGFoPqUPGbOah8CshgY7N0Q3jo2rrZdoo4XqAJjiiZvhC0P9wMPrzqa2XX7Hy14jdD1PmXV8PY8DoDozq5IoDaDEV2/+ZvqNZltFlUO3z+GgzqG538eHpEdfIgyikLTzWpqMB+U6UBcrebZbrlNzQuS/ud/u+rBrpaXdzYwZRbcqtaLX+xwAQ2MFj1N9kKblIev0S/7AnDkr7RQ/msJV6luX17Y02YebKf4+h/5D51UfydGP7S6i6DPyzNF1WgdA6sqcWgcn5Cf6bR0ADKGe092mypsz5nPHk06HvvERUV4ix8GYnOgSbNO/dl6kmiEZOKUjz6GB1NFeW9kyhZOW1hmSGa4dBRrAp9qgnjonNssHROuJPEdDIhvnlCMoSfroLNrorH7P6jzy3O5YfclxAZ6BMT7ovcg6bekD9WQHQGRYTRcHQIwS5owFc3bxrusAsFgW4Rmo9XuWtZ8gDY4AzsH8Zf1W8/S1Oe/tSEYvdUdy6s3V8YAM0Av8AQPrzv8/5Fx1H4vuk9XSRP91hEJ1ANS5l7K2Qh6tyyum1rNpW65DtgdreLy8guNvw3Pm8KR1266uqTxpzxi/Fq0PpvjSnLV96puSpUmX6xBevR+SQd5VnXqsj7FXrNOuOfaDKZwM2V6m8g3xQX3eahhyAAjgxVcTXMeA3K6r0hZOArILb5Wnru1EVlc7gjyctAnK887ciaMhZdbrWPlJZ4dNG/zXOgCi73F2VTBXtbsGDOc9A3Oi6z2z841BG2+Th9M/EEdftUv24Y3+G+egvNGXQqcpzwkM6hBcEOA44Zip0IfjvOfIcsyodes6DgC7tlqbyJxxUG/rAPCMg9RRSxXmlEcu1BNjan7vqiMl79h8qrzpw0+lQfkS2KjfOc2Dzi/Qu7XHWRsFNlv2Zmgxdc697qgDwJE2PHAVbAFP9H6e9zkAREIhdEePiByLQTl52isG6jxPeWzfMNF5uRlVlRHmVRVnivQcB4C6nd9WoXUA8Ei1W2zDEEz4IRApYFcEgwePp/Y75x+Y/BQpxGZBSIltJ2AWwXWhMNV37zFYfSfUqmdurD3a1OJsSmESIapPMRIro4W2TB9jkicOgOwIqEJkM/jWBuWKOK7QOgCmcFDzuics7FBhNOgDW6X6HABtvy3iRCNxJjj6xG/MZshQ2VfXVj3razNhXwU3moNPEe1gM2PSZyDuq1v57fO+RUoEZ6IHMP1WCWgdAG256qoOgKn5lD70OQA4NqsDQNlgbFyNt50qOS7jmByr7lig4H+KJ26GLwz1Aw9tI73TpnqFZ0bbGK+De3YlAABAAElEQVS8S5n4c4U+B0B9n3uRFtnq59lm+g1nraJqPvbNq7G5P2QAZVipu7/aea3dGY8YKz0TfcZItBthak4wRJn7rSOSUYgCVGEzY9Y6AOwQaY0KY2Ol/qk+SMO4VXcArNMv+QPqmpqz0k7xoylcpb51eW1Lk324meLvc+g/dF71kUQWtQ6AHJ+FZ8/RdRjpqoMxdWVOrYOTIQcAmhKNxsgwVd5W8OmMpyvdVFS1eSWoAIzJiS7BNv1r58WUDJzSkefQwFhXqmyZwklL68q10LQwFDlnbUEHaJ0/dU5slg+oK8fliECcUw6jtjGvRoI+B4DIXHpm3cmgvik+KM3zD39Jp6e6b0HdcQC07/yOA4Ch3QLbusrul7RjHQcA3YB+i88F2vrpvWQj2W/nAudv/tAhaPOkrFzr++zCYHzrA8ZG47TAHzCw7vz/Q85Vt5uzldV4vF2YjBx2dtMTnG0dqHMvz7ZCHq3LK6bWs2lbvba2B+84ANodANUBIM0UT1q37cqcyiMNwCOHbBpxAEzxpTlr+2Nq29zasMXrlAxSV9Wpp2SS9FMyXprAHPvBFE70oc/2MpVviA+mbVt5HXIAJHg3Ttg+QzaHqwhttjB8l4zAi9nkApxUWcfmWTW+skfJU49+Tbo55SetuVDPrPcc/pWdKH0BGn63a3cOSc/7bDqtAyD1xd6Xsj3frAMgEfD4UYXozHUHQJ8DoA/HHOtsjY70FWwgUIEDLBAdrQbl5Z1rdQCsMw7ymmfVzugZp0UcAOuUpyzfWu0D/RYs0AJ9LwEL3vXhp9KgNPQdwSfoCF8R3AF3+DodZQg2W/ZmaHGoDUPPd9QBYHAJ/BZ8jMMgJgK8zwGQj06JliVMTcacSVnL4zFKBAjlkuLCS4Px2CIXY1QMTtVgwVtcI4FrufXeopPSmrK8iwPApAL6gFAqJGKmMoT63jZ0Cn3dfqSf9Zx129wtCuGSIbwFR8HIU3cFzOm7MbDNyblcWazPaU+Ls3jFgwft42yBL5AoAgacIWjLxPj1KQ6AGJpzJJByNoPvMGP4rMABwOAO5uCg5nXv/FDtbR0LSSdyMZEfeeZa+109uhQw5cEtgxGmHRqv+bfzvq/NdtjU+WwHiXbmOKLNjIkxVUaOEdKnvrr7njuuoRrvpIniHUcfRaRVAkQI5uilvnI9sw390KO3kIOp+ZQ+tMc3yEvJbp2gno+Na85EdMZgBTsAgv8xnijPZvjCUD/Ml3qGofLN69ZBgW8Rjs6yC6TMOr7e5YzD9sig5MuVoZ4MCGym34xpDBcVOIsdIVdhau5nh1Z1RMpvLNF+oM7rPMt4hNd6TpFkvNmN0DcH65xIJEocbekDuW5bdYXNjBmeSjYGOKspaIGpsZJuqg/SoK+cQ+/3Ov2SPuB4Nnysb87Wxc4UP5rCVepbl9e2NNmHmyn+Pof+Q+dVH3E+qrGsUVP6wehmMRyj3pSuY5xqdE/qypxaBydDDgBG20QnT5W3FXw641nl/z0f8ODuiDLvxuRE8m7HtZ0XUzJwSkcODVTDr3a3NODZlGyZwklL68oEFm8M3RZ17c4l7+ucWIcPVFpXDkA7dv/NKSe0WL9JEwdAjgAiU+mQ8JzFp/WI3bJTawjtwZdag5/n1mD4Vrs49w54XwMY4I+Mx8cYPEDWVpHlKbPPqRDHbiIu+9LSK/Qp+ldXSfmXPGNt1qecOUx3ZjCwJvmnf/5WKemYW7Kl7g45ToKD8MG687+iqJXV3tkdXwNxzA1zJFDnXp5thTxal1dMrWfTNtch24N3MZaKDA5wANQjTD0f40nrtl15U3mkAY5lHrJpxOg4xZfmrO2PqW299foQXqdkkLqqTj0lk6SfkvHSBObYD+bgpM/2Midf2rHd19hb6ikd6qR/ieSOLQLttusqzlRBYDFQ5zsMoSnlKCPrWL8BYzC7EbBWxL+V1cKc8pMHz6dfMtwG4gBwlAsgc9VVne+eM3a3QWOeA21t9RjP812O+u2A0Ey18fXhTTS+NWkgOKh2Ne9yBE2VYxwArbOxD8cc6mgv0K6L44QScNwHcBKZvM44KIsBPvI4ZZPxcQCsU54dhPJWW27KFCSNB9ARAk5XMcZ1HdaHn0qDVR+nq6BpNhA7KZXVBjSmLtfNlr0ZWqz1zrnfMQcAJZUxvjUQaCRGDokiuAAmXI8AYrwz+UKsFE0ea0IrhG+AeY0IbNEoAXkc9+PcfURCQQZRUuOJxBS85yyYggyM6OxAjLRhHIlG47kL8JAy3g6dZYnpI6x8+EI+eMlWXTsoTJzKwFJ2rmEI8BCY6rt0HCzqrsbwqfYEZ9WYn3N4eQ8D+m0yxRBoUU3ZYAyM8MiiP2XWs+U5euAhW6lE44nKYxwJbAbf8mIQcFq37FhwixYw6adwkPrrFX3qnwUahg+0OUzE+W62I1ZIv8OULEAskoF3BBdajyPMFkBl5n1w2z3Yhn/aXM9NT1RWjZSKl/o1b3hT14LNjAnGb6zr9vc+fKnA8yqULUyrA4AB3vlrvPcBxyfBJYNhgAOgGqPavkqn7yLdwNR8Sh/6BCclBL2F7rsCj/43Nq7aytjJcRFFSj5bGm9wi9t0RYzxRAk2wxeG+kFIt4t5/K86UfRP5Efa1zXy6H8ps46vd3GaoZkhsBAwVplH0s3td3UWU1wZpiuIUm/PM5ya+7Z6otXqAIhsSD8yr1u5kvFIdFUU0ShFDEW2HFbFpbZ3p++n5gS6tECvu9vwA3w6fUyb545Z/YgkeQDXcTI5Qs5vYwSmxkqaqT5Ic9VDb9gtmt2DqX7hgwxpjIgVzFlRIn1zNjxe+il+NIWr1LkOrw1N1na0uJnD3+fQf+i86iPajCfj1xlPVzw29D9H17GAccZ6IHWF3tbBSYwbNQqckRT9ojUwVd5W8On0pcoj2+bpumBMTiTvdlzbeTElA8MHx3RkNMAZHhow19BEaCD9mJItYzgJrbf8V+ScPo2BORH9YooP1HIYom2pD9DjyC0yb0455h6nBd4RPSG0l/WTNY31isCjgHXCN//pmMXp0BoiaUV19gUiJNim6kzJ4+p9lZ35HhdZFTDmeHPamjIrv5GWEcS6oNJI0mbHi3Q5JkMAVR8kz1ibtacaafAu6x2Oi1bGioS0uOfgFCUYR0Zf3QfLs3Xnf8VLK6u9s6PWUZKhb7pXdjl7v13yaA6vWHc9q71gyPbgXdbF9N8AehUdGnvAFE+a0/aWz43lSTtcX3D4S7s5W+civmvexFg7hy+Nre1rfeFnc+wjQ3idkkGtTj1HJq3TLv2Zsh9IM4UTY9TaXubkk2YnIIF91QFg94M2c+AG6MHsHpWfxuGdXZlxAMRGZy1nPV7tCGQ2umOHAeaHNTP7YeSqZ9JNld8VcOy/HD9Unbs5ljuBv9pjXV2DgNgRGJGjB9YyozcOHUHD/kB3i31GWfqWUz2UBW/SVfBR4egenidArh5/6zkZq7wYzj0TROZZbBzBsbVGBbJPdLx5DchcjgOOCxB8CT7og+oAWGccrOPJ/bpWzFyNXWGd8tib9Nc3jdJ2jlb9sjb3Dv8N4HHsx7GvBT9jNOg7Ntnpgr4Fd+Ndjk8ydpw15gkg0zwHe1P2HFrE08jK2AK7Stf4t2MOAMLOlnjR1ZVBGHjH2HgnopXSxQHAc20S8u6YfBwCDPwBnjDecws0xhvvKYIGQSSwwaSIqxdyEASCl5ZTgMEJA7PoxFQosBiRgTWZMJchMMCUBO2yACUEbKllNJY/W2Yokb5GrS08ZZSoOCCGymbooGBTPJ2B5lgT7bIYFfGvv+qVxqKCQ8HHK0X/8ELpD1zydmcxO9b3MAkLEwaLdnfCUHswQ4JNXRiVupVlvDzTfp42Wz0ZhjwT1cFQY8zhQz8sdESSit5j7GjLlNa53/JbHGYXgLLkRTsEKNgMvjEBbYVj0YTaBe+YBgUVsxrCQRvdWccUffpwlvFi7BftgimIErQTRX8wZGNa+w1Xjqii3KAddMYYQDkEaI/QNf6hX+2NElnbsFX3PNhwDUf5MI9Fut+29lIG9ME80C+0x3sM1hkTaY2xMghheOjDl3LTJmkpCmjcmXmijQhjwgl9Zf7LAyxY0au549xfuLP1GC7RfsqtfeVo8ptyoy40OcRLLPL1QXppquEZX9EmbUa31UEwNa7waXseRUh74R8fYwSAIzDEEzfDF8b6YUGAP1fg6ELvhDB65Syx4I5xR9q+8fWcEsMYATecZhSPPiDMa5RY0oz1G380FnDFkQyP5g4FJMoGhUkavLv9CNHY3BeVIZLNHMXbLWApA+gWmBN9csV4aBc6QIPvO+qDHd/TBgtCH/+RjzIWRSJ93RfXOXOCsiXyFT7IYjLJIn9IeVxnzBx1gR/AF8WYEm0syTo6A3qzK2RsrOb2gVGKsw3vd8wE3WGsX5Q0OkV2jNXxwReNpzmLbkU5mcPVEDbFj5Q3hKtal/s5vLZP1vThZg5/n6L/Ib6jrfBmAYCX4anmASU7uuGUrkOJN1/8wSv9oc6pOI/m4ER7spCzC4gOgofT58jhClPl7Q2frvUw/uKhouDw1OiUU3KilrGV9+28MP+GZCA9cI6OHBqw85ThSnmVBtL+KdkyhBPt6OO/yn3gwx/V6XgWgng23s85nyCTzImqX4zxgbTVlcGaDoQHGjv6ZdWr55TDUIi2rS/ILgs9baEfMqbQx/BEgSAiCNVBroExPtglOPYfPSiLWo8ctakuchhe0F498sB7+NQOczeyXV9f+8Y3d6WS5crVdjrCe488qqNjv/FJerut7coRIBAnQepH83QafREhzThiTVEDirqKjv03p812oKnfGGetIDsjjL7S+Ws/tdOOkHyEr45drftgul93/lfc9MlqshGPpe85ys2RP9Zc+G/mnjFbZ70xJY+0aYxXtGvPuevZ9HXI9uA9uUZHtM6wNjEP6J/67DmY4kljbR/ic0N52vUi/Q3foBfjOeYMuap9cQBo4xhfopcNre3lbWFKlib9EF7H7Br0QeOJhqJTw8VW223m2A+mcDJke5nKF/xs95X+STaSzeiM3k3+WDfBKbBu8oxsoP8n4INBVqAGOwGa4pjGc/F3+qG08njveFj2FnPDM+fRs9MBzij2EPRoPMkJ9r6x8tsTMrSVoZ9+T18nM7VHf9BJAhfpG2wZ5iVZRY71Gf/xBzSmP2xn5nOVp9otX+pjqCXH9VV6Dm39o2ead+yV5iFjf3DJBvrWd76rs2nCCUOzMgL6xJZAZsIPO5PgAHanBKCyhyif/cKaJoZv9dOZ7XCV755H6+Hwa62Cl2btjF8lUDr1unqeAL+540DPzpiTs+8+4shujaWfoQP2rbnlpT12WMFrbGLVzsyWATdkjHqMexxJ5H7aM0aDyodPYyzINA4j9dPN6UDGQLS/I5LZsbei7Cla5Dg31i3dBS9T1x1zAEw1pL63EDAohCZlN4pmTZN7hNLn/fA8i8mkdcVUc3SPexNus0CI2h4VYarO3NcyEULf85qm3muftgEMUbmA8orpYlT+LFYsnExaRB5m3CXu+TfVd3juw8dQe2oVfXX3Pat5eEXTz/o891P5GccsIltYF9/ya4eow4AyKszBQU2fe06rjJ9nU31KvlwpOUOgjX3jNZR+K573tb/vWVvXnDFpy/G7fZZy+56HT7jaKm/uDAFHVOYkOqzOxeRJHbnmea5986lN2/5O3rHr2LjaBRKaMPZ9BmL0VnniVBvW7Qe+yvjAeNmCNvXhUrq2He3vtqz2N8WwRk6079ft99z6h+Y+HGf+UaoI6zkwVa/3FgUU3N0GaXuufe2DlyEaaNPPGbOxuijhGQNlD41VrTfl5VrfuccX+o4EGeoXBwWdpQ/UYctoeJN5Ux0AyTOHH7W4St72OofXtnnyuw8nfc+kn6L/oXypy1WaPlyvq+tM1TWFkzgABE2Ye/TOSle1ze6nytsMn27rIJe0ZQjG5MRQnr153jcv+mRHrUOeKR15iAZqOe7HZEvSzsEJ3sTxb8cIPdpuYIYtC1/BGfA+Rk9DfCBtyFW6MR1kqhy8rC7stFvbQF/76rM5fFDEX921l3bvzbW2oa+dY3Oq1itd9LP6fN37qfbQZeA17WKEyln08ubIpXXrPRDTb2b+Vzy0sto7zoGMEed0C3lXn/c9835KHtUy3I/xir46+p61ZfpNTvfZHrxTZ/T3/Hadw5OkC4y1PWna65w8cBjZl2ONqwNAmWN8KXXiU2TDHNCuOXN9CK9TMkgb6tjNkUnyzG2XtNowZj+QZgwnQ7aXqXzebzeQYaFnc5Q8D79M3RW/nrW/rVPRFkDrfePd5ukSN/8YcenKLcwpP3mMgz5ENrv26VlVhibvZq7q0+b0z1gHF3mm3Nznmrra33ler3hK5Z9od04+ZVQeTA8Gbd72tzQcAO2xueuMQ189nlVYtzxrCePWB8rKmPe996yvnzWtMobAuPbRUdLvTdlDtKhOa43Nwq50AIi+G9pSs9mO7u/5COFE+LR9Ec0sQmOBBQMLBhYM7AQGRDk6p3CngHFdZGEUp52qd6lnwcAUBsyFunV+LL3II1G7CwxjYF/oOhx4AilEJS5wYGOAA65u905vRaOJ1uszTiTNgXQVPW936thu5wOpv3P6csyuhWN2r85Jv6RZMLAVGNiNPEnkN5kowGGBBQO7AQP07ByHuBvaczC3wQ6BepzSwYyL/bXvu9IB4KwvRwks8AcMOP7CFhPbhyvYLuQcrynPVs2z3C8YWDCwYGBvMMBIIgKgbkfcm/LG8jJQ4HF43QILBnYbBmx/noru0GYy2tZfO1kWGMbAvtB1bBdn7PA9qgUObAw4Msexk9XQ795RMPnw4IGNgT/0zpGJjlMQpXiwg+39S+DZwU4F+6b/u5EnCSokEx2vt8CCgd2AAUdKW3cusG8wYKekY4REuguWqN/O3DctWmrdGwzsKgeAbUU5o81C2Uet5h6rsDdI2F/y+tAgZf2Wd7hzd56V80WdRWVL1QILBhYMLBjYSQzYcuh83rqleTvq942DuRHW21H/UuaCgb3FACeW8yedF+rM8XzTZW/LPVDz76Su44gm53Za0Diiybms7Rb3AxXPB2O/yCvnuDq/ly7t70a3ut3GOfYHG06cc5wz/A+2vqe/joTAA5ZAqmBkue4kBnYbT/Lha2dek4kMrn1ngO8kfpa6FgzAAONzvu+0YGTnMeB7OPiB7/vlW3c734qlxq3CwK5yAGxVp5ZyFgwsGFgwsGBgwcCCgQUDCwYWDCwYWDCwYGDBwIKBBQMLBhYMLBhYMLBgYMHAwY6BxQFwsFPA0v8FAwsGFgwsGFgwsGBgwcCCgQUDCwYWDCwYWDCwYGDBwIKBBQMLBhYMLBg4IDGwOAAOyGFdOrVgYMHAgoEFAwsGFgwsGFgwsGBgwcCCgQUDCwYWDCwYWDCwYGDBwIKBBQMHOwZ2zAHw61//evW5L3xx9Za3v3P1tne++zh4H/sIlfPx/uXHPz5OnuVBPwacN9yH653E409/+rPVpz7z2dUrX/v61Wc+9/n+hu6yp84C/uBHPrp6yjOfs5wBvMvGZrc05xvf/MfBpvgQ6FacHb3V89SHw31Y85nPe8FG27e6jo2C9+Mb3zT45Kc/s3r5q1+78lFQYDyX79Ds3kFdePbuHZulZdMYWIe/1LRT+vR0zUuKBQMHBwZ+9C//svr4Jz+9Ovxlr1yN6W8HBzb2vpe//e1vV1/40pe7j8Nux7cjljHa+zHa6RK2a4597/vfX5F1uxmqXJ7bzqn116LXzsXkkm4nMPD73/9+9eWvfm11xPuPWj3vRS/eiSr3uzp8i5Wt08fT4WmrgF1pu2TijjkAGIRvfvs7dl+Vv/v9HriBmy995aurC13mcqtDrnKNjWftzSWvcNXVGc59gfbxrv39/R/8YPWwxzx+dd8HP2ylrz5m/ICHPbLX8bGVnQguL3H5K/fieifx+LWv//3q4pe7cjfer3nDm7aym9tWFsOfDzT+tz87wbbVcTAWzADtA5jmwb0f+NDV/R7y8O7vHvd/0Opv7nav1d3u+4D9Ai1veMtbO3ruc2C+76gPrE53zvOtbnOnu+51X7Z6nvqg5v850SlWpzjT2TfattV1bBS8H99QcC58yOW7MTbW4BnPfX7324J3gd2HgYVn774x2dctslihhD/kUY/t5A7Z46OvPmy4L0AgxJOe9szVrf7mb7v23OGu99xYRK3DX2raIX16X/Rvbp2CfJ7zwhetbn3Hu3S4uMu977d66zveNTf7km7BwKYwwKnvg6b/6Y//cvWxT3xqU2Usmf6AgV/+8pcrcxc+r3/zW//hxRbcjenYW1D8riiCfeChj37cxjrIeuieD3hwxxNvf5d77Io2rtuI7ZhjHE1/dMKTr252u79Ztzk7mr7K5bkVT62/dqNeazzoVexaN73tHVZPfOozukDTuX1e0u2/GKC7PfLxT1r91z89/ursF7zY/tuRbWz5t779ndVVrnuDTi4+4nFP3LKaXvjil3Vlvv+DH9qyMlPQjjkAVPjv//7vq//yJ8dbPfDhj1phJg9+5GNWJzj1GTpj9Ve+9vWuTby9ojUqYIYWDvsTUDQpSAQ7by+j4V+c4rTbIsz6cFlxHbztNB4/8OGPdDh4+7vekybs+qvFqXFaYOswwPBy9evdePVP//yt1Y9/8pNOqYNnUSMf/fgnV5e+0tW3rrJtLEk0ioWPdgfMbX056enP0jk4tsJTux3zFP7PeO4LptldlPv+xlM3Gr+NN+8+4siOZ733yPd3tXz161/vHFS/+tWvtrHWA7PoPlm+HT1dePZ2YHX/LBP/5cS76qE37Az+9KDvfu/73W9zeydB3ZzbpzrLOTtDN6P9b37zm26HIZoF6/CXNm2fjreT/Vu3LkE+t/vbu3c6ACcNp8zTn/O8dYs5qNNvF0/9+3/4xop+c6DCy171mk6uf/HLXzlQu7ij/RKV+OcnP83qtne+25bW26djb1UF22FA2WzbYh+48z3vs/rBD3+4+vZ3vrt6z/ve3wVDbrbMfZ1vO+aYQMro4vu6f0P1t3J5KF19PmeNt5v0WsbN81/ykNUNb3nb1Uc+9omOZo33yc94ts6OZxfEAgc+Bs590UutLvrXVzzwO7rJHtq5w+771Gc9d5MlHDebNQ27089+9vPjvtzLJzvqANDW/+8EJ+u83496wmGrN7/tHZ0joPbhXe99X+ddrM/2x/vf/e53HSHwlgbuep/7dx40C8GtAvUM4RKut9ITtW6bRc2aDLtdgNd+cdic+K/OXB8t93uJAbtBMMaAaPQ73ePe+dltJd74sR/dcGY8/LFPWFlY7HYFSMSGKLgFxjHwiU99uuNZH/rox8YTLm8nMbBTsnzh2ZNDcVAkYBC3C+t6N7vVioGqggWsSPydBLs/T3iaM/YeX/m6N71lS5qyr3W8uZ1wtKLgnx/+6EcbWUQSv+Pd7934vdxMY2C7eOot73DnA3o3hgAsaxG7URfYGgyc8szn6IJetqa07S2Ffi5IZ7dAn31A2/p2F++WNk+1Y5ljUxha7/1u0WtFf5/+XOfvopvbda4jT/7HX5xoZZf5Agc+BgRrjp3WcuBjYLyHbLv0jOf+3eHjCXfJ29kOABE7IniBCFhe6yEQ5TQUTWJL16OfeNhGVmnrGcu3uMOdNqIKCEmA6fCytmCRZztdy5Sk+853v7eaG7VpUdIuGP2O0VI5//ytb29Ub6Epqln07xgghOoAYCz0jLc/oP2iepRpQVRhrA+i2tQv+j/Q4rLF9RAeEe1mvrEw1j5tEm2jv0d+4IMrQuQfvvHNrp9pb73qB7ygswp1HHjA4GsI4JFRtg/G2orOGKmN870e8JDOq92WMQdHta0///m/btCUcTJeFcyf6ggydklTn8szp+5a9m6/bx0Atb3bMRf7yhzDd21Pe28sWt43RLtt3r7fysNP0W6gb56GT6gLX2r5VfIO0Yrj13jvA20d5h4eFFC+OVvBM/OofS7NHBqvZY3dD41XZApcmF8Bc54i2vKOvJ9zJduMg63MeFY9KsB44z3wo+/+IpuMh9+trOnrwxB/0L4+fu75GG310Y482wnBQ1tHX1v6ZHnyDZUzl87n8Gy4064WNjv359C4sjdLp0Nzt7YfrekXWs98dQ8fftc50IfjOfO81pd75TOeRUdp5bAI4swJeVr+knKGxiTv2+sY/bdpH//kp63+89FzN7tJ2/f191i5oQ9X6SqM6RE1nagdRwmKYJyC8BcywPipE/6ANmRs/U5a96DV8Y55uvv+xzj02c9/YbRxeyNj8O9f/OIXG7hTUaVJv8fG3fsWQgueWwO0fL6mJ4ecAzsH+uZmlQ/et3NMuWM8dYh/TPUBXzvZGc66cW5tizP5w9Pm9K32o+rBydsnG/NuTIcfwm+tbwhvdiGT6+YlGhjTobzvkxvaqC7jkvmZdrv2jWl9n3s4UX94dR3nOTIm5YzhMWm2+qqP1nHwYGdT3/GdY/Sir8aYrIosadsI91XHnoOTlDs0thyN2dlt7IL71D1EW3lfr0PzLGnmloUeq30g+V3nyNOpPisnaSq+9d16t4IxQ5OBOqfaOTzEQ+scSzntdUjPla6PnvEi9NbCXDksn/Go66uUpY9D65mh/ldeWnlEK5fVgc7IpAB6lx9412fT0t8pW8RYu1PXVl4ZM9s1US3/Cte87ur4pzr9qGxMevLTfA6grXYuoi/jop+BqvdWHErrr8osMrhPTodulVnHrj4Pfabe9ipt27Y2Td9v+dB3H4yVuU7blG2+w1ULY3VISy4CuGvz+6Yo3d84XebK11hd/hrX6dK2/+Aua5L6Dq23Ork61nHGm0fKaSHt1j/8K2m0lf1Rm+aCOtL/Vo/T3jEbKZpQF/lorrzg8JduVDun/1mXheZd6ziou/IShafvafNGhWvczHIA3OdBD+sWM850FyliK9D/Pv5JV+e6yCU7QZX6IOGK1zp0dYNb3KbbsnC2C1x09XcveXled1fGv8ce9pTOgCNSC7LyTQBHUvzZyU69OvN5L9SdLXi1Q2+0esqznrP6X8c7yR7nV0OMs8QvcsgVuqv0tiOB5x/+ku5IDscL8fg/4SlP7573/dO2S1z+Kiv901ZnLQFnuukfrycF5wKX+uuunfovDS8Yhdl5WGPlVwFvQOW73NWv3dUh0vQs57twV67vA5zvEoes/vjEp+yY41gfTBpbcET2X+uGN+12S2CiLS5VEly79wHQFo8mzGWvdq3Vk5/x7G7rIVxUopOvD8baV9PHAQC/hMRpz36ezlvMsx2mDy/XufHNV4877KndGYgi5vLR4Gc9/4XdOPj+A+cJuoNz414Zjcnz11e9ZocPZZ/6rOfacLKMtRXTsA0dXtAyI+k1rn/jPWhtLo7S1rOe/yKdA8t563DLW8ooEdqq487IaOzMF2mcVezogv/+5ydcveI1r+sY2mbGp47BbrzvcwBsx1zsK3MM32O4oqxd8NKX7eZrPnw2RrtjZXlnnpmzzoPGy9A9aOdppRe8xjz6k5Ocsjs6rR6VNkWnaPs8F7t0bx0eHu+Up+vmIX5341vfvusnvgC01bFt4ZX4j+2pjC2U8yka7wqZ8W9ovODJ/Dj0prfs2oav460PesSjO9z5hgxD2J+e9FTHUTSmqjWWjqE7yenO0h1T5TxWZcOtP7LFb3PVnHSvft9bAdLg2wwzoK8Pnvfxh2ve4CadEtTyc+nHaGuIduTbLvB9BPLLLjbjbSswHjzUlj5ZLv1QOXPpfA7PpvzTU9CNb3Lg7RZVm537c2g8MngzdDo1d+uYclTZdo0OE2VigetMWfqKhegQjpUzNs9rPbmHb7u1IiMdJSaAgywHb3zr27r5oD34AQit12+ODI1Jl6Hn3xj99yTvHplHpznbuYded8+nyiWn8Vh9PNN5LrgRFT2mR/RV+JRnPqcbo7HvDrT8BT+ARziOccxZ0XSeJz7tGXvwotRZdbw8241XtCFS0FzsM3xshYwhk+jq6JVMxZcdBwWmxr3FWeUVds/hJ/TK//mXJz6OU+ed7zmi0w1844guRx4NHTUzNDczZ8Z03SGeOsQ/5vTB4j7fZkP3177Rzbod2vAxZz3X4i39qHowugZDstG7MR1+DL+pbwxvyo9x8rCnP6szYKANOlfdFTTGo9Dn0JpzaEzVW0GgG3q0a8d6hb5Pnvo2yBwZk7LG8Jg0W33VdnSdtluz2imdtbv6xuilyvd2vZu2tjr2HJzUcof0Y2Ms+MWaHs6t8bIrfYy20q5ch+ZZ3q9Tljx4fXUAfPijH58lT+f0uaYJvrPuwodjxAuP0JaMZeZUO4eneGjmWA3oDG767BZ510fP9A5ro+hTSbuOHOZ0Jm8cU8WWRB8EY7LG+77+X/k61+9dp7NL1DWC/PiIdZTjndg1znvxy3RHguCDbD7tGk+eOXrtVLuVsx1A37dGGgLrRPSD5obAeulGt7pdZ7cSZMmW9rRnP291scteaRX5QHc1N8kgdhw71p1uwVbE+U6fVI9AD0CnuO5NbtHptE6b4DTDV8l/dhS2NvTN4WBNaweiNaQ68P8HP/LRG8/ZoHyP0DG59C0yv8JY22q69l4+tONsePOQ3VCQGRgrs7Z5qm3wQ0+k+5jDbIkJsh6rQxusIfAFu7kcM2MHbQIF8XPrCrr/pa54te69d/SEgLrVxSbHzsdeRX9VL3r1jM7EdgKynjAWtZyU116tudEIPqlu8w3YcWLNb92uDrYJZRo/x2spm/6OXoz3GNTvlyhLfWgAz+JswofQqPls/uLTAd+wYg+wrjLGj3nSk7s6rSPW6f+JTnumrg58w3dgtBsdaxvbtN/ZLTs2ZmnX3OssB4DCIJbBOUBhswjE/Hg4DCwljBIcIHg1/C1vf2ce7WGUNoG9Z8gJ+MAEo2yFDGae+Xgo4RQjMGOED5IAE/1FL31Fd49RIL54DLuHx/6zlRbhpwzKtbb85Cc/7VJc6drX2+PIjJe+8tXde8w7oF5KBWLvA+WZENrmQzYGrnoqEYk0DN4ibExeRDPWB8TISBUgPEEfLtvFYYvHV7729Z3RT34MVlte9bo3+DkKY+2rGeMAqGcvEq7qydmvPFsYPWYDGPkJgIA216NLfGxV/ggBdPdX5zjvhiLFy4qG8tHOsbZieIyp1TtJOGGGgXVwpK3miTGmfBgbW99bvB7+sld2z7JIzNhFGcTMtX+dutPe/eEaRTRt3Y65OFbmEL7TnqHru4845nz4MOIp2h0qx/Mjj94VQ9gGMo/9budp+EQ85vgZRcJcCUzRikU+RTTQ1pH56D1hR9miyAJzwhzLbzyTcLWYAnNovEs48m9svETvmEM5zsxChJLhGeMn4AX3AW/8di4Q5MqIo0O+7ABgnAPBfeYqIyNcBMx19ap/rA/S9/GHIX4+RltjtJN2beXVuFvs58PIomcszPDysba0snysHO0NrsfofA7PZlCpHye0gOG8AJud+3NofLN0OjV3u4aXfzEux1HulcUtxXcKx2PzvFSxcTuEbwprgGJsHpmXAYsesjAwNiZJU69j9F/T1XsLAgvLMRgrV/stdD/3hS92RTD4+I4RGNMjugTNP/oenLRRO02yDZrHX0QQWcRED5DWUUFZwGR+hBd53+p4nu1WoGPbFWFBaaFU6WUrZIzyo1/HWXvE+4/q0DE27kP4Cq+I3JHO4sziMNFXjB7GrB4ZF4d+G0U2NTfJhzFdV/0tT/VsjH/M6QPnKFo96kMfVlwHc9dzSV+vfXJuTDaO6fBz8DsHb61xEq8m0+Ig0v4xHjW05pwa0+BFHzmQRFDWaGTPLPTBHBkzhsfUtdXXsbbDC5hDL+Ff7Xq3trfVsefgJOWO6Q0MRwmySX1zaCtpXcfm2bplKc+cs9Z901vf3gUuZu7Pkadz+pw0Lb7RfV1jR28R5BPom8NTPLSdYynLdUjPnaJnAaEJrlHOXDksYIeOmh1ndKPogFOyRj19/Q8vjXzOOj14jlw2J3wfI9HIaI8uxKibtaPyraECQ3pWtUXMaXfK28qrtWBdO7Zlv/r1b+xo+SWveFX7auO3tS5jfUD/OcvZnXxTgN2LobMa3tkY6XScKIDtrZVTcGKXpTWxdsb2xzDNthOnFr2AnPYNImDNxy6V50nnnQBl9aBnMKdtXcLmn3zso2gfWDcLwkMDc8qc0zblcizYjZWgEfSHh8ypQ376JUO69tFjOFLlZc9lY0D3AfJLkHeA7VZejhZAp7Pe4oyIfqdtnlWwfqj25Pou98aHszI7RsJfsjsfDzPmAW03btV+bL3jmY9Xj0HVFwVFmI/WuZxCbMEBen3qZCvAYx7yqMduzPXsAKj2nDn9r98MoGOi3ey6TNuyFtGWvjFLG9e5znYAMHxUoaESAgNyGWVNPPfxrKcRhK68gXbBIqIgXh1peFjqAHqGKVB8AUJDFPd8wIO732P/GLO1KcblmjZEKg0Gw8smbRi0gT7nhS+xkSUMpRrfMS55qoF7I8PRN95pO4IlJEwKHp4sUniPpOG5HIK2D/KL9MsCpOZrcdniuuKx5nNvsmrLk572zPbV6O+2fTUxgajMurCARwYz49wHmIJIk4A213HwXP8pAiB0ZzJOQW0rOuIcqos7+QmUKnRrmVM46msrIwIcxHimvDCyug3T2PnK+hBM1T2Ubzc+bx0A2zEXp8qcwncf3j7/xS91Y9nyuKRtaTfP+65RULOboKZp52kfnyD0GVL6oI9WWgdAW0fK4axFryJ7gXliR0r7sTeLVukIqbk0njr6rlPjRRGs86PvSAlC21bUucBImUVX8rQOgOA+czUOzOwA8OG2OEKm+tDHH8b4edrkWmlrjHZqnq26Z1ijPOOfFCo8kuPbwmysLa0sHytHW4PrKg8rnc/h2RxCDHQUejKXckZ3oFCZF2Azc38uje8tnfbN3a7R5R8ntz4mcIJMtcCiwE/hOMW08zzP6zW6Vp+MtAshIAKIYbcCfmNBB+aMSc3bd1/pv+89vNEL6+KkL137rJarDMq9tvcFjSRv1SPyrL1a3OKPWZS17/M7NB/+ItKqGgZEtUsD2rSetTqeZ7sZ6Mp2acANZy3j01bLGAtGC0wBOkNQx30ojectr4gOkKAm9JajRVKOhZr+cdRVmJqbffKh6rrKanlqLd99H/+Y6oMAGO2tenr06lbXaddzbf1+9/VjTDamrj4dfg5+++pr8Radu0Yni/Yzf8AYj7KoH1pzTo1pV/jR/xL0EyN1nnMA0AHAHBkzhseUudXXsbbHAZAxHKOX8K8q39u2Zn6lnDk46Su36g3qoAe0DoA5tNW2L7/bebaZssw5gSzRqyIvp+SpNszpc18aeUXS1gAJz+gt9bi6vjklXYWWh/bNsaQf0nOn6Nk8btceKXNMDjPaMby1MEfWyDPU/5aXShs8R4Yz8opIDlhLGesasKH8atOaskXMbXfq3MqrdWbtT1s2B5b+VaNnTcOQ732i0r3De60hOFBBPiDdGmo5aDlTAIOstWgNMmYbEjgRJwwnhDUaJ421YLU9sjuFX3UFHvuvfc7gzbArSAHMaduxRe1xSb4EIdSXeTfWX+mn2sZYbXzi2NhMHfK2Ni8OM2NWd8gpuzoA4AndtrzELjt5rY2BMeTwqYD2syOnPq/38kj3mje8qQuitgtTuTGWM5S37cZD8dQAxzT8kAdjkMDiBP5Ja85Z13DgkIHs1PqiDdlZIQieLAj0OQDW6b+gRLRnd0wgbfvoxz+ZR914t33feLnGzWwHgIVJ6wCw+IcME86kdM9LXAHB8OIG2gWLd9WwY/HTOgAsgmIETtQmA9AQWLxhxqLEtanvHCgLBEwYgde/RJTWOlOPxWFlIBQZ5fNi94F38RZ7H3xF0CbaoU8hGuoDBZIiE4UUgQdaXLa47usTL7UP5OWDvXMdAEPtS1tc+xwAnluYaX+dOHZeMKrZwlUdAH1ttt0ozIPRz3aueNuV30JfW+O8MQYV+hwAc3HU11bOJ3QQg6q6MEbP6ri3Y5c2DdXNUUXRyB8FfH8BdJmoJ23ejrk4VeYQvsdwmIUyhlxhiHZrmr57WxTRAd5aF6YtHfXxCREMjIAVhmhFmtYB0NYhDWMVoWIrWyBedceiVbAFT9u1bS6N1/zt/brjRVCrvwpscoShdy7YRQEPFVoHQHBvOzogH+rZ3iIEYjiZ6kMfzsf4ufqGaGuIduTZajBXbXOsctJ9+NdQW1pZPlVOcJ1y9aPS+RyeHeObhUDbXoZysJm5P5fG27Ln0unY3O0a3fwjJ+2CBIyq6BBM4ViavnnueQsUzszx+q6VkXQG8ryCo5fiXJszJjVvvR+i/5om93TE6Il5NnQdKjcGPfRenfbK6dMjhsq3dR3uwjeG0oXmk84uUfkch4EmGGtCt21aZbY63lA9u+m5RatoQP0UbbfVMsbC0HFwfWfuDo37EH7a+czhrd35iLPot9Y4wlAhTStbpuZmn3youq42tjw17R7jH1N96NPT567nUn+99vVjTDaO6fBz8NtXX4u3PuOkSEcGDDDGoz7w4WN28fatOafGNHhx1I9xaIEDIGvKOTJmDI9t2Vv1e07b59BL+FeV720bWx17Dk76yq16gzo4y1sHwBzaats3NM82UxYeUe0D0SOn5Kk2zelzXxp5ra9b5ygja3X0980pecEQD+2bY8fkWHXHafTZLabomY6Dn1eYI4eNB/tOC3NkjTxD/W95qbTBc2S4gKDqxM9aqTr/avlz9Nq57daerQa7F4YCNtVFZ0LL2tgHoskZsvGRgLGhu5hPQMCOMr75j//k5wbQIz3HB4Cjfazb2I7gO9HZyuaIb3X+7MqQ186X8Fq/A33POSdip5vbtpSXq7roxQJzWphb5lTbsr6wO6mFuXXYLdAakwVYa3vGJ2VXB0DsmdWxIx3nrTGLLZF9I+OUctitBMmMgXGmJ7ZjGntuX7vVxRlbwa7eqYDxzK9qT8j6h07etoHjioOxdX70OQDm9p8t144Ruy4q3tM2u8wCfX3Pu3Wue+UAEIVuoB2Pg0m7jwE9jbDtChEHeJop/QGKenUA8Pi2DgBbM7Owi/HUoLQA+QiNQUKbbNHSpr6FAGbBozQEtc6kMUkqA6HIKN/Zf33gXRXwBlX/eb1BBEdViOb0QX+cp6Z8ynOgxWWL67ZPJq5tPpQlXkrlxbuWMtvrnPYlT9/CwjvKYqKmELfoRcxKVBV6cQZXoG2z51W5JyBEp1p0tTDWVk4b/bW9pkJr3FgHR31txazUU40JoeE67u3YadNY3SJlKLX5s1V2fwF0aeEU2I65OFVmH77TnqFrFieOPQFTtDtUTp7jB7zlHFgiasP0Wzrq4xPtAmeMVtRnR1PdxtnWIQ3eJsLFOeMBfUW/rQMgkfBwMJfGU2bfdd3xiuJTBfa6DgDOgpw/mTZNOQCkE5lAHlFCnZEYmOpDH87l7ePnU7Q1RDtpy1ZeRWCNOVaG2tLK8qlypuh8Ds+O8jnklIeXzcz9uTTelj2HTqfmbt9YJuLJIogOkLPmp3CsrL553ldHxmNKRlL02x0A1QEwZ0za+qfov03vtx0p6JSBYAjmlMsYyPCA7wk4GdMjhurhoJe/Ov770gbHMR6oy8ILL2MYECkXaNN63up4SbvbryL/yT1bmbdSxli00QfrUVdwMWfc+3DWzmcf2TOucQA4+7XKAGUwkEljkVZham72yYeq6yqr5ameTfGPqT4k6joGSGXOXc9J20JfP8Zk45gOPwe/ffW1eOszTlYHwBiPir7et+acGtPgRhs5GxLxmufVATBHxozhMWVu9dU6eartc+gl/Kuue9q2tjr2HJz0ldvqx/d/6COO4wCYQ1u1fWPzbN2ylItHVPtA6pqSp9LN6XNfGnk5AFrDVesA6JtTUzy0b46pL9Cn507Rc3UArCOHGeoFSbQwR9bI09d/z1te6lnwHBlO5+PsYDRk1LPTLQGL0oNa/hy9dm67jyl9a//b6SGKemg3I/7AYC5ieggcg80pIg06sN6tdkD2APOhBsIpi6PE89h3suuD8dnJHdGvBMDQQbOG7msHZ1O13yVN3/PqAJjbtpSXa3iiHRAtzC1zqm2hixyBXuuZW0efMZlc67OrVQdAjmfLTonUHXnJRgAYwNsdAHMcAAz3vtkwBH3tZj9sHQDmYt+413LTl2pPEFiF9vpOaZAX72p5DB4lT90NM7f/7NVoOEeQpn1p265zAGSbiMjtnM/VbnchGOuAYCQEaYAXsHqeGVZypELSiF5NNFm2E7WGG2kp/QxYiYrP2WStU0JaQpDxu0ahex6odeaZqDCG6oAoLYOdY4Py3FXUlndVwFP+TKoQdRaJ1TM81Yd6fiSvFi9ZoMVli+vaJ1tYtKVuQdLe+o2DlFuvU+2rabOroC4svId7kwKInqrKiKOY8s772ma/gaOUgkOMT7tbI4V0Y20laOTjSKnAAZDjDdbFUV9b0Z56nveiF29UEwaZLYNetGO3bt0bhe8HN4RrIlY1dzvm4lSZLb7noC2Lk+wAmKLdsTLrPMbY0QiDD2jpqI9PoHvzF8yhFTxVNGmgrYMRgPARuRrQRmdYq4dCUIFyw1BF4M2l8Zq/vV93vBI1QxEMEKCMSnOBQ0T6yAv54gBIucF9XbS++OXHfMOD8lmd11N9aHGuvkoHlZ+P0VbN09KOMrcaLEjRZ6uYqGesLa0sHytHWcF1lYeVzufw7EQMWvAPwWbm/lwab8ueotM5c7evH445YZThQMwZ8dJN4XhonvfVwRE4JCNrxBDnoHQ5q1NZjHrZ4j5nTNr6x+i/TZvfdE+7ovoMdRaGFuhj5YrUij6IJzC2iiwb0yNSd3sV5e5bIe0CIeki+0Pzlb/YgWXbsLPk6/O+tK2Ol/J327XO6bSNnkff2yoZI9LQOgFfjyHAOLofG/e0p+/azuesP+IA0AcLwQrZsl0Xgd5Pzc0++VB1XWW0PHUO/5jqAxozf3OskXrmruekbaGvH2OycUyHn4PfvvpavOXIsxphygBFhwFjPCpj3rfmnBrT4IaxCo4dl1GhOgDmyJgxPNZyt/IenobanvXwHHoJ/+rjBWlvq2PPwUlfuVVvUDY9zbqjwhzaSvqpebZOWcqMfaA6eFPXlDyVbk6f+9LIy2HZyiUG83oUc9+cmuKhmWN9xxNXPbHquVP0XB0A68hhHx3tc1rNkTVw1Nd/z1te6lnwXGW1Y4HYFqyn6Fwt1PLn6LVz293WsxW/EwnN3tcCpwDaYTeZAsdA0WkEmSaiP3nYR/CYGijpnWjoqmuiI2s2+j29l8wHjkyRX/DGEDgSKPyqpul77qgh60kwt221TPf6qU12SLQwt8yptglIcGQMw3wLc+tgi8m59ikjcq39roN68gFxThn6drXfyZ+TV2JMl96HiStwALT56nv3AoHZ4nJkevu+r92+AdY6G+w+6Rv3Wl6M/Vn3e4fnGz+OlD7AY+gPdP1AHAACtAJz+m89gF9VR0V4ZtoWfCq3r++pb53rpncA8OKZmDkuAiNgIK9RLzwXiDOeiyAHEwAQx7hUO22LD6FQwYBWJuCL7oQ5A4wFmz+eRWduKi8fT4gDQBRXC3FeYEqJGNOeMBR11o90WkSItmL4CsQz44yqFqI01gh9C1MEFQNiovhi+FPGVB/qWV8MUZlYLS5bXCu74hEDNnnrWVPaJjofeG6bYLt9aap9XeZj//kAjzKrAyBMidcciNQxabPwtiCs0dDtOMhjXLKlSLQVgWDhF++x8TR5ptrKMy/yoW4To5yIIpR/CkfaUkFbq0PGO3RDaaBwpY/6Di9xlmXs6ha5deuu7djN96HLugV1O+biWJl9+J6Ds3ZxMkW7Y2U++JGP2fhApPYQJIm8r/NUGeET+aCVZ75FgoY4FefQil1Hzl4O1DrQKGEmQiPCVpui1InCcNZdotfwesat8PE5NJ56h65zxqsadXPupgiIANlDcQsPz/Oha3gRI2ogBvUoosF9ZJh0cEP+MBCKUAuM9UGaPv4wxM/HaGuMdtKWrbzisSKfyJrQqAWsj1yOtaWV5WPlaG9wPUTn0kzxbGksDMgEC9LwXHwH9M19jg27BvscHF2mo//NofGUvQ6dzpm7aUN71U/zsu7aG8Px1Dxvy/cbXvpkZNXHMhfrQgfPEL0UfjI2Jn31jtF/X/o8YyRgkG13ZTLGMtqOlUsPc9ZngG5rMTOlRyR9e6XUwx0jT47xkYbuLAIQhOYrf8FH6GZtcEKbNrI0fLgrcJf+g4Mvf/VrG61j0GA4SATfVsgYY0X/r2fJ02c5AcbGfWj+Zz7X735JS+7myMXoctYCAXJIcFFoP8/H5qY05ENdc3hWdV2/W546xT/m9IG+bJ1m0R+YWs/hJQzijrdooU/OjclGeBnS4efgdw7eckZ9vt2jzfQb/c4aZ4xHDa05p8Y0uGFMsH60DoDbgGMEsv6dI2PG8Jgyt/qq7fSdvrbnGIcpetGm8K+63m3b2urYc3CScsf0BoYs89Z8CcyhraSdmmfrlKXM2AfwvRbmyNM5fU6aFt+OX7HeMK4BvLjqon1zeIyHKidHwYh8b6GWXe0WU/RcHQDryGEnQBhvhrLYd6IDTskabe/rf3hpXadLGzxHhvuwLbkv/RAov+pQc/TaOe0eqm9vnzOCCubNLgflWWcJ7uVwD26H6qF/tTvlalr2FrywBv9yJAlwaI3Q6Ndatspl9j+GXvQiMBfQ/bMrQflovj0WKs+rXc+4oR22ILBO27oMx/5TNzqwTozuQydQ/pwy57RNVY7Jse5F8/glMB5z6pCWHCd/q47K8cpuJRCljq0I++x+l9dpLY7bShplMNzTUwLmPjlbHWSCETkUsz5L2nqlrxsHdB+ZGduedNqNJis4qkq5AfgW2NgGMOZ9rvnQbnvMn507ZJ/3wW12oyQQ0Bo44J0216D2qf7DARsofpB+mlt4F0jb6pqmb8zShnWuazkAGOZNUB/WMDF9E4ARIMCzD/me+3ACgSHaGSAoCpZJaGFIcfSb14PjAPECEekQDiGON+G5R4jSmZCizBCbOjxjmGC84rnxDpNx5JDFmygACylKdBV26oF02wQRUNI48wvBiNZQp7Zme4tFlt+2k9iyRfHDtLUBA7SFNMArx0BtMaJ80XAGDN5isOKp1K7kt7UJTPWBEqZs3kkfwvVhGW2puHzW8164B659cCR9qnjEQLXPpNZ3BkB9FKVi0iFk3t8KU+2raXmu0AODCIbAsI9JZ6ylhUvGRAZ8x5RYGKvXdv60uY6DRYrfGBZ6MCmNvYmPyTDA8yxivlNttQjVd+VhSIfe9JYdHtSP/iwMxnBU+ypKxu4T+CVkqtefYqQOQgtdMjxKh+4tVi0uvGe4EDEQxWFu3bUdu/meo0X/9TXHAMHxdszFoTLxgSF8T+Eui5M4tMZod6osyuy5LnLJbm4QENkuF5rPPLWtljEBzuCO8cicpCxJw7tMURqjFQZu+f3xhJvrlafiPXgV3kK5taXTnIxSRJFg1KAMeI/H+qhaVRjGaLwvIqjFz9h4hbcRkPimMcRL9d/89Q0T25PNJ89E19SFXltXfqsTbyLLzE38/PmHv6RzAJqL7uFemSIf6gKTo5ISX2GoD2TKEH/o4+fKHKOtIdqpbdnqezxWRDceS76SvxaxY21pZTnlbagc4zqHzufwbPoBXm5c0bloUFFa5GTf3LfgNjfyMcYh3I3ROD6+WTodm7tDbfFcgAPajEKatEM41s+xeZ789UqXEd1ogREZCYd18YoPkO/0KBFb5p+dj+RoFgJDY1Lrqvdj9F/T9d2bt9rBYUWP0B68AY8YK9fC0Xm3+B6DNR0IzU7pEX1tyDN0YQu9cl0tmJzzacxD8y1/sQggH2sEeZv2fUd98Dg6fF1NuQAAQABJREFUXurcjVfBL/Rk6wJ6K75d+7e3MoZhwlwnF81jiyd1ZIE4Nu5987/q1JE7aNiH440X+ZhdAM7fJcvRDb6D5hOE1I7F0NyM3MeHsubo03X7eOoQ/2A4aXnSUB/MEfiz4GWUA2PrOeNFDmS3bPo5JOfGZKO88NKnw3s3ht85eDNXIlt8INBaVFCYqEdjyYgleGiMR3nXt+ZM2/tko3cV0KC1L6MQnkoXYzyJA0DaMRlDj5rCY61vK++tb7VV2xl4rIfpo+SJMQdj9IJ/9a132za2Orb3YzhhHMnYjunH9Gb123FB344jaIy22rYNzbPs6phbFpmqrfQT9gtr+SrDp+RpZAFeMdRneBnCNxzjaYz+9FrrAWNKfuPJQ3N4jIdygOKJ2mR90AZTDOm5U/TMoJsjodeVw474wv/pLmwbfoMpWdPX/yHdMWNRZbi1Pz3Z+KofntEo2ccZHZ4lDxuGfs3Ra6fa3dLrVv8mT9ja8EsBfFkPxoE6Vh87Hn2Q3YYNCE7ok9VQigdbg5GfHA7sja3xXx3vPuLIDr/VGeE5WxgdA08SOS94xSkU5hbdCx2on10Rvj0PT2fXs9bWF7LQ2DiChg0RzG1bl7j80ya6gTbh/XBn3QTGylynbWywxoPdlAxX35vf9o7JOiQwJ+TRX7iozkJzGp+AM7Zc9MuWaRwTnAJfHOn0bbYBOJcuhmx1kFt4kXrYA8k9NjrlTEXmsxPDG/zh3QI62MeMi0BdY0pXZwe0cwr/YYcjMwDeoW/GtwY7dy+P/WddQD+XDr9hnwuYm+x5yoRfzo8ECeFd6NdzehB9Ux36qh0JDJ/qP8O+/sENHGb3tLmgbdYL2mY++D02Zmn33OtsBwCmjkAIJxMv0aB9FVk0VcdAXxrIGwIGk3xMeG66WhZlDaMF7uO5qWnqvck2lKav/r5ntbx6r1z9aWGqjLE+8A7VCdaW3f5W11B98KQuYDL7sncAUWcc8izXsfYlDToIXjFcDG8IKGhpI2HbQt7l2r73G83V9ifNVFu957UPoIcKYzhKurF2SaOMGi2srXMilefUnTbs9muLo/a39m/HXBwrcx2cZXFisVphinZr2vaegKnQ4qT9LW3fM8+HaKVNP/VbWaAv3RA/kH6zNC5vhbHxatskX9+zWt7UPf4sOiF8Gg9xP1auvvobgrYPY2WN8fMx2mppZ6gtW/kcbvD1FobaAo99NNOW04efvmepd4pnSwev0s0BitfU8XfKmUvjfW3ve5a2KTdtbeVw0rRX5Y3pYXNwrMyxdqVORjOGC2DRWh0ASYPmKx343cI6YyLvGP23Zbe/6ap0iT5daaxceJO3BeOTOe8+uk2bbug33AhMSL4xvBvXpFPeWNo574fatNPP8Q70PQT62ccvkn5s/vXhqH02NO5T878tJ+2pV/QeGVKf9923c7OmSV251nfu+3jqHP4xVF7KR5uMTC0MrecEIlgXVpiqQ9pWNtb8Qzp88o3hN3XnWstt78fSjPGoPtyn7LExTRr1OoYofLvuAEiaMRpPGtcxPNZ0W3lvB2B4PP6EZlroo5cxfNf8Qzr2EE76yu17ljoEj1S+mudz5+6ceTa3rNQ9dFVOcC2N36Cvf+2z9neXsfknSCbzCc3HZjOVt4+Htnna36pWR58sTrP0rx0bBrnWSLiuHGZ7UHcL2tgna/ra3ubN7760HKiOuWYA9Gf3EfnC4JlTK5K/verbmC1C+qF2t2Vt129zoNLlVD34IkOpIAD4ELjCyMqeCCc1MlxZdY71la3/Y3SEt4697yvTs76xbNNOta1Nn99wMISzOWXOaRudtc7N1O06VEdbbvtbXg4L+n8gfCi/czWX+vLnvaCIqvsNlZP09WpeVJ281lPvk6fvWd611zlp8aWh9uItaDh9c+2jv6H+D9Xveftu6Fnbp7m/ZzsARETzoi1wcGDAhOP1W2DBwIKBYzDA8C+yozpyFtwsGFgwsP9jQGRvPR96/+/R9vXAgryN/N2+2paSFwxsPwaW+b8+jhl06vF565ew5MBHp3aeHUxYWnTsg2m0p/tqfjipYX8B53Rn11nbZlHv9ZuL7fsD9bcIcac7tCAglAMg30Nq3y+/FwwsGNheDMx2ADjHyhaFBQ4ODDg2aGgb88GBgaWXCwaOwYBzTm31dNajLZALLBhYMHDgYMAWzYNxYbbZEXRMiO23bXTKZstb8i0Y2JcYWOb/5rBvK/rCAzaHO7lECjrqy5ETBzssOvbBTgF/6L8j/BwxKmLaER81Iv4PqXbnneNhHefRfujakUw+fJoo4d3Z+u1pleNjHZ1S+05u2Ek69SHY7WnRUuqCgQUDMDDpALD1IeckU1acwTR2lMuC1gUDCwYWDBxIGHCurw/tOAvOFugFFgwsGFgwcDBiIN/IcO6lM/Jtr19gwcCCgQUDCwbmY8A5xr6n55xwZ2LnG1DzSziwUi469oE1nnvTGx/X9N0mZ2G/9o1v3pui9kle55b7TqNvqfmmoW/eOAInRyztk0btw0r1m93Q91d8kwlOnFnvGKC+o5n2YVOXqhcMHFQYmHQAHFTYWDq7YGDBwIKBBQMLBhYMLBhYMLBgYMHAgoEFAwsGFgwsGFgwsGBgwcCCgQUDCwYOEAwsDoADZCCXbiwYWDCwYGDBwIKBBQMLBhYMLBhYMLBgYMHAgoEFAwsGFgwsGFgwsGBgwcCCgYqBxQFQsbHcLxhYMLBgYMHAgoEFAwsGFgwsGFgwsGBgwcCCgQUDCwYWDCwYWDCwYGDBwIKBAwQDsxwAPmji4ybPfN4LNrrt2wA7/S2A3/72t6svfOnLq3e8+7375dlwG8jbT262Gt/f+vZ3Vr/73e96ez9Ulw8B/cuPf9ybZ3l4YGNgjF4O7J7vX70bmrv7Vy/Wa+3Cl9bD12ZTv+2d7149+omHrd59xJGbLWJ2vm/+4z+tPviRj66e8sznrOg3+xqG5tVuoL3dhqs6Vj/5yU9Xn/z0Z1Yvf/VrV5//4pc2Xo3JkyFcb2RebtbGwO9///u18xwsGbZi/TRE5wcLDuf0c2he7wYemvYf6POkz36Qvu/P19/85jerd733fcfpwt6ca94nV7eCVxynkWs8cIa7b/887rCndt9AG5OjbbFz0/qW0Mc/+enV4S975cpH2edAH67m5EuavcHrV7729dUTn/qM1WOPxslHP/HJtdqd+vfXK3r4zOc+v3r9m9+6OuL9R+2v3Tgg2m0O7Eswbz/xqU+vXvrKV6++9JWvHqcpe8MLj1PYDjzwoeoXvvhlXU0///m/dv0aq/bv/+Ebqw98+COrJz/j2WPJJt/94he/WP3ghz+cTCfBL3/5y9ULDn9pZxf96U9/1n1LwzeFNgOzHAA+avJ/TnSK1SnOdPaNOp7x3Oev/tMf/2VnkN94uM03On6Xe9+vq3dvvx5O6cLAfG3ex5j83fHu91p9+rOf2+Ze7D/FbyW+MYr/fDS9POBhj+xFwFBdl7zCVVdnOPcFevMsDw9cDAzRi0Xve973/hVGDQ7WDyvtppEfmru7qY1b3ZaFL201Ro9bHtnso2FvfOvbVn984lOutttQwmDsg4z/7c9OcNzG7IMnQ/NqXdr7yMc+saKoAkaLISf8Ol3cbbiqbf/yV7+2uvAhl+/0xDe85a3dqyF5knxDuM775boeBujRpz/X+Xd0fbBeC/dt6q1YP/XR+b7t1e6rfWher8tDt6tnjz3sKau/vuo1O768XXXs63L77AfrtOn7P/jB6oEPf9TqPg962OpeD3jI6kUvfUUXjHjfBz9sdY/7P6j7wOjd7vuA1VOf9dwVg0gLn/rMZ1dPetozu4+PWuff4a737Iwmbbq3vuNdXXnt877fDFtXue4N9ljPMuKwIfx/JzjZ6oc/+lFftslnfXJ1K3jFZMUDCfTJB3npYDe//R1X17nJzUfX8bWYKZlb03LYn+NCF+9k9sc+8an6avC+D1eDiXtebBav2neW81149b3vf3/1Ryc82erUZz3XWu3uacrGo1/96ledUynr2lw3EuyCG04dtM/+5+PG6wAdnvHy3g98aGdzu+5NbtH9/o//+I/eYswzzid88mqH3mj1oEc8evWhj35sj7Tk4E1ve4durdC+e+d7jli95g1v2iP9bvqh35yI+NIU+Dg2Q/NhT3/W6glPeXrHz653s1ttZNsXeMBbz33RS3W0IDA7wOl76StdfXW2C1w0j/aL623vfLfOoaGxVz30hqvvfu/7o+32Ies/OckpO/v4aMKJl1e45nVXJzj1GSZSHfP61a9/Y4dvshAtmIfk22ZglgNAwb7gfcZzX3Cjjq9+/esrQhfDmoL3f/BDU0lmvzdh/vzkp1kZqM0CD7MFogG2UGFMNNB+70Sk4WbbvS/ybQW+tZu3/Z4PePAKwxiCvroI+ee88EVDWXb1862k+13d0W1oXB+9iOa69o1u1jmEMMsb3vK2nWK6DdUvRa6Jgb65u2YR+1Xy/ZkvbQbRv/71r7sIrc3k3Uyen/3s56v/+qfH7yKMLBosOnYCbn3Hu6z+4hSn3YmqZtXRN6/Wob1Xvvb1q8tc+Rqr/338k64udcWrrW55hztvmSNlt+GqIpQeRzF+75Hv7x73yZOa3n0frts0B+vvdea/6EAGEsY5V7t2dytwjDHk7DSss34aa1tL52NpD9Z3ffN6HR66XXgTUX2xy16p48kMAJyzByq09oN1+8noip+f9+KX6daS1uynO+f5Vqc527k7vL3vqA+sbve3d+8c+G9/13u64qVhozjVWc65YtznHIBjO/zIrgoMjSc53VlW/+VPjrdiuJ6CRz7+Sasb3ep2G8nUyRB8yFWusdcGx1aubhWv2GjsGjeMr9GH6GRwOLWOT/FzZG7Sur7sVa/pxviLX/5KfTx63+JqNHHzcrN4vezVrtXRmuL++VvfXr3k6OhntLlOu5umbPzknELjAl4OvektV0979vM23u2mG5Hn+szptg5wJJljHEuA/Prvf37CQQP4S17xqu69tb/gv9vf5R5dvSLOA2c6zwVXjOPsLeZgdpB857vfW531/Bfp8iXtbrnqjwAnNkd4ZI+cAn1jUK9/D3/sEzay7Ss8CKTWB5Hwgou06finOn1nnxmz9200fBtutGUzAWMn/qszr4wNffeUZz7HrJYJRj/hac44K+1Qote+8c2dMX/ofX2ubRxGHOB2Ml7xWod2Mq2mmXs/2wHAw8ZDuy4QAic9/VnWzTaa3sD87b3uO5pm6GUUB54zimEFRoZ9RbC1Hbvtfm/wvW5fdrKuddu2TvrtoPt16j8Q09rmlEUSYe94kAV2DwYOlLm7ezC6e1oiSoUOsFNgWyml8rOf/8JOVdnVY3FLCdxNsDfzKsaMH//kJyuLqbnbTOf0fzfiKu0O/bQRYXk/dN0bXA+VeSA8nzv/LUie/pzndduU9dtCnxFDJPZuBA4xxsH9FTZL5/trfzfb7t02rx138qa3vn2jO4yR+POBCpu1HwQfDEv0gbve5/551EUE/9U5zrvx241odTuPwN3v98DOMNN3hOzr3vSWLk3+MeCLcFeHqM4xwOPoCHYmAAYw0eSRtWN557zbTXJVWzhadgKs5+Bf9PBc2Be4wkvu95CHbzRxM+3eyFxu2AzoaeBzX/ji6lWve8OmjJilyG275QgyVs/9u8PXqoM+cOQHPrhHHkF9gn36djtY8zPmBtjo1Hv5a1yne8Red6HLXC6vu11CdiXApcAXDobdDmc+74VWl7j8VSabef5LHjKYZl/igfPVmHzwwx9dPeoJh3VBmeys+xI4c9fd6Yx/6wfHm6NDOaqcODMFnFL1dJyp9FvxnrPb7hZgN0496nSd8mc7AAhHWz0qWEzyClcQSU9A8qIA20LiQTYpq1dGmm9/57t7PKtl1Xv1/MM3vtkZ7Xn0efZbYByciuZ5/JOf1m1hc4bbHMCQ+xiTvBQA3hj94BFtHQopH9OLx9Ozuk1Rm7PNpD6XTrntM89Bi+djng4/1zYe0blncs3BtzRDEx1eIszSNn3t+27EWF1ohnJcQdRWndx9aZJev40NsFuFxz6g7XaAoNchgLO+XS5TYz9G9+qyRbSllzFaqO1bdyxr3r29nzPHjLvxbwEt9ynj0vXR8xC9TLVhM/OmbSv6oojGcBFlXzo87Gtf//s9smhT6Ky+GJsjNZ37IbzlXR8fqvStrtrOtvy+OZk0c/ic+RJ8JN/Y3E2aoTmU9/U6NHaZb+mvdMBv/KAP97Xcej/UHmOIDl1Tvnx9z/t4Ttoo75g8GJoH6Zs6nT/o9xAMlTGUfm+fO4onu+4q71XuEI0HH+lXcDpnzGzbpYwZ28islKPOPvz08VRpwdCYe6c/5jM+b1vlyc94No/3AHUrI23Z42XzY6yumnQIb9KMzas+2pNHG+Hc+xam2jQ2/2tZc3BlnIf0FmWZT9HTtNdYBrRDBHnVE/POdarsf/rnb3WGGEcKoJ96nIB619U/UueQntrHG2p78Wx9MiZ4wpgu0cdf16G7Wu9W3/fN/83OR7RhsdWnI6Td4efSiOjro2lpx/CTsZGO3tfint53sjOcdeMc45avVTpVRoWU7Rq+Vt/n3rsh2mnXT+GX8ozJD2WP0bn3Y/V6X2EzfAPusm5JWfpT5/0YjobkV6Up47Wuvp62uM7loWgMv4Gz0Jm2o4e6vhni1xm3vvlr7kdmKFsZFdRZcZZ3wZ3ffbSbdDt1hR80B8zdMUdynxzusx8oa2z+el8BP3cMUOA6N775qnUA3Opv/rZb33/9aL3BUX4Pe8zjk3z0eoNb3Kabc2wLIirHgLG/3UEgvfFt16qhjak5PSVXW16R9qGvPj46RFfJV69jY+CIlnNe+BJd8tAx2uyTo9qhPRX60mpbH0/khDHGieCu5dT7KVxJO7f/LV6n5h2e9EcnPPnKDhB4My+G2j3Uz/SlD19pex9+km9svJJmu670SHwfHzNWjvNpgc7Tyto2Tf3NUaesOcdvq5thFj8B9HYG9AA9xa7XxzzpyXs4C/M+V/a48DB8rW9tnbR01b4z1jO+0rU83FzhrGh1ipRZr3ZJOi5nDODTsXVDsFk8KI8sDy6Gyvd8qE8cOsaPzh0gC9lrWzBfrOmCb3VXWsFX6m/5ldOHR+uGFu/SCw5FIwBPDt/ye6gP3plXdveQIeYmx1LfkeV4ei3Trh27M4B+mbtjQH5Gz0g6dffZpPvGRtscNacM/NaadbOwlgPgPBe7dFeP6AWTzqBngcVYdtG/vmJ3Jti1bnjTLlqQV4rTwPZzWxaucf0bd1uydZbwtgUSsm2fsOjrAwRhIJyr56xEA8L7jmkEMCVCmxDnsbFF5u9e8vK83uOqjbYNTgHvygUvfdlup4FytSFbvETdmLT67ywu2zedA+VYErgJ8OLK6/wyXqIrXft63TYP25Lu/aCHdu+ciw83tgLZCvWK17yumwAik+xSuM2d7ro610UuuWFw7MOz+oaeI1TnJ/IwUp70n/JSHRJpr+scfDtrDMMSjWHLo6NYoigjfuOEBnjnTQx40xf4quM2VZePTv+v451kw7tm+5jdJMpJ+5/1/Bd29NXngaOooT0RIRxGokPkvfjlrtx96EMfLAB5n41jBVsf4enBj3xMV2fezxn7IbpXPrrMWKBTHxzByNBJHy3UNq07ljXv3t7PmWMiIdAqQ6Hz+nI+ncUsxur8OvNI/8NA++gWPvroZaoNBMe686bFC6F+p3vcu6M7fbF12UdIT3v283RCyLEG/+MvTrQRgZCxa2l7bI60dQ7hTboxPhTa940M2+5ECKDlixxyhY35qIy+ORkhNVZ+pXV893yXOKTbmkooTc1d9Q7NIe9aGBq7KmtsecMnzWlntdv2ic9YoJg7ttO3grXWM9Ye8xAfN9a2UiYqtO95y5cqnsbkwdg8yFiSDeYPfnbNG9ykNr+7HyvjOIm36MFzjj6C7c9OdupO5tvuaG7j90M0vrdjhjbVYU6Zf/6ecbQsMO59+Onjqen62Jib6xQpMsZct6igo1RZsg7PHasr7XEdwpt3U/OqpT15tNGZqua9K93Mdnow1aax+d8VcOy/ObgamsMpJ3zdXBVlc+Nb335DnjvbVdvJBwvsPz3pqfZQiKfKtoWW/iXyB72I0EM/aDH1tjx6CtdTemofb0hfLf7oQepEY1e+zvW7o+voeHRe86fyjZa/rkN3qXO7rn3z/6nPfu7a81GfyHULJmPdt22aMYVOZgFHb6YrGFf8JzStn2P4iUxGZyKP6QT00P/5lyfeMAha0JvvxgffF4X40Ec/rkPhlJ4xNu4ZgzHaqfzR+qnSwZj8UPYYnXs/Vq/3FTbDNyzG6fxwCw+gtj/rwSEcjcmvvdHXa7+m5nXLQ8lZdIBvJMABLdCl6AFD/Lr2u52/PmZqXeeMXpGo6F2ZdEcfSxziZ3Not/Z1J+6tGxnTrZvMJXomWUxmMuYExuSwuRb7gfRj8zfltVdjRAcM9DkAHJ9ijeiYH+nnGBWtJXMEh5MF8Ik+g1/qpSOI+q/Q0lSljbE5PSVXW16ROofWDEN0lXz1OjUGdn1Z99C16X1kdN+6rG990bfmn+JNMaSbv30whSt55va/xevcecehRIajZTLjqA99eMMBkHZP9bMPX55N5Zsarz6cbdUzfNC8Ot4pT9dFHDOwm1+RAerBC+g81s/WaZe7+rX3CO4YaosIZjq48Z0CNkO6QP3grDrxWjYect6OAXwgNqlaJjzbPaDt7Dt4vjWFMWWfc8xQwDFDyrWjQLmJBrf+pbvSUeix+IEjm6wdgXfywIPg53o2fsquV7ZEMnUM6JPaB8d2Rcf+VfOsgwf56DlsYI5xUj88mAd9MNanI491ACSY1tFo9APOmEB0DXZc/UUfnGhsc8bEbjjrLuOiXcBZ9+jNs9pf9Vkn0CPVYf3vGWBHJp+MDd2PbOcQAmN96BKM/OO4IL/ZENkw2UIy3tpBZ3UOPzmClhyX3wa7su2yUZBh7OI5vol+DS++sxsYGxsO9tA2h9iYzSPlDV3XcgCYVAET38DEKA4JdVtUDPA62Sr6EOM4oQy0AcNMW8AQTDwKFK/H/8/efUBrsxT1wv9uztecA2ZFFBUT5oSCigETijkrZhEMoJjFiCgiCKgEFSNKjgKSBMV8Vcw5rIt6r17DDWs93/nN4f9ap09PTz97P/sN50yttffMM9Oxuqq6uqq6J+AZQxyQhgGsHgnEAKttj33Ck5Ll0tXikiIzApM3Aqrbx7Ngiecq/WfABDzHiEBfAGEumsBiL8DgyxiPgXnsELV2RqlBYM5Llad+5BhzxkO4hue157xDoiRMjADhMHARbC3M4Fs5HDD5uB4PHGZnwJJfXekPQr31bd9l6VP6SokAM3VJZ3GmvYHPvfuXLDiD34DFdf0+RZ67Epr16CpCHc4pbAEODApt9YISFj42BewaoRQaY7A19tL06J5ChcnDvBhfW0w6wU9wF1pQVuCYsUyeU1xneMzCDx3kyA5nrIZmCWDKOhDNpM+2N4I1ug0+Kr1s8flZ+GZpRPlnkufMq95YeH/V17/lpVTov8orskmf8DYY8cilQl56M8LbjBzCH5W+sx0PzYIRT86UH1o3sYqEMPnp35ZcVveIh7yvMBo7i2n4zWKT15vC5UzzAOegNKPt22vtIUsYmThsASMFJXLtuTStXAqe1uYDeUZ8kDLJMdEOFniZQ70LbJWRdKe+kuMMmYEtGj/vmD3l6def4Z4xVy+ct/gZyVR51sbcuzVet8U7cIzMHdWV8kZ4O+ucSBeivGdeMZ9963d811LlqE0z/J92z+BqxMMpJ7IyH4/DYxZheDfRg3QsRgdO48Co7Oc+/wVLfg7mQHYAWOiD3nyyJcNGeupINqQNdGP9ygLEc3qTZwyGIHKjyleLpWPobinogv+1/K+6Y/nRIq0eJ9GTb8o158NRFjbwYTFHv4iM3sJPxjt0plxBOIy6iTClg6uHESewpevMjLuyRrTjfcY966f8Hs0fM3S+Va+6A2eVG89+3vMXvEWHU17kvf6McLQ1f51VX0+fziJDE1Ua3VtZjohh2BnJa+kybpV/rRvRqrkJhM7g5jGPf+Kylh3JsxnaXQq+jP/Mu4ItAow2jMOczfh0ax7mAKj2gy3+TT31ilfrGLUOAAZYeHe29id8xmctNCracgvQrvUWePozn3Uj2m7zO986c1V9dxadcGZeDY1FVozWDCO6qm11PzMGjKTZASBPaLOuy2bX/FuyacsBMIOrY/rf4jV9G80ZcMAAzXgZaNs96udoPTbKp66Z8UqbTnmlS4WvMidnB0DmcLYRBtzYTBhMraNrwGevTfRB/GTcRmDep9cyHMdumPTmG+teNh1rN+thTts14MQmS3ycPICn2IDoogFtyjcY8n2K6A7WaGyEjmIBdE+R55wD6ifzgfLak1OWF+Ufgzjj/QjYI8hP6dgwY+COPVLeY/FAF81RShyenDAxate2bPUpDgBzIAhuOEACnMjwa80RiP0rUfx3v9e9l3Gpu+SUYaz0DaADOpz1ccA4cqxHd4q9Lu9dt/pQ0/bu6evsuQkQoDuxRQI2rBpUbheYNpKdAbShjdoBIjPQHaBrVDv57Ngsmc/x78wOAB5BAxNC533jzQmDpE0m49qxPK9XigWPTgtRKjOweV8dAASOduRjb0mjTtHuFRCRQdja4ud9ji1KfgYh9YgsAOl/NVAgEkwEKCPSOw81QIC1WxZ5fupkQrFAPASnCQr+LL4IU+1fw3PvOW8eb1SObkg7wlTZhp/nM/jGtIQP5V/fTEoYmycuY1G3AqVsV32N12umLnks/PQ/QECJRqlAueRc6QFFsCowmZiqs+p5P/vCZawwaQ/01Vhm4tkae2X06J4jhwdReTzZFFjlxkPc0kJty7FjWfOe9z7jOuIxCzcCcgvQsD7nq+U9uk0ZlV622nBWvkldrnBMPlQF0HM0Xo8FMaFXB500JuVsNx7xiLQVRnibkUP4o9K3sslhhj8QvPV4cqb8Hq3P8u7SgJf+a3movtsaO5M9mqmyFl9XY5LyOGBNxjNQ24MmKa/kSJx8ylh77l0rl3p4qvOBPBVaPvCuN5Y1T3vfK6NNc6rflNTqANii8fOO2VOefmMHQA8/WzK19r+OOV7n1O3xehwA55G5ta7ahhHeZvmq0l5kFuV5C9o2zfC/MmdwtcXDtW1kZdV5QitxHktrsW9hCLbKFgBQnaDytA4Az+p8Motr+QJVTx3JhqQXUEBuwXsFxjQODtCTG+ehu1rPKe9b/lf2sfwYw5Uo9hGISIO3Coxfnllwz+Kn1aeck6qMBAZZVPtdHQCZL9d0nZlxr+3OfaUdzzLuWT/ld53j2vljls5Tp2tbb96dR24wssBbgoCUmQWt/sziqDd/nVdfn+XrKkO1XzBBDTSyeDcmI3ktX2/cEh3LoAf001wT4/WWPJNni3aluZxgLV2DXtQt4AUdML5tzcPVATDLv23/1BUcehcHAKOS8WQX0CYGKDuqpY/Bpi2r/mZUQ3ecAHiOsTO7l2s695yR1rs9aGmqRxuVp+FhSwdRT8qJrFhbM8zQVdo9OwatA0D+Oo9GXvbWF23a1J1rK5siQxJJn3SuM7g6pv/KbPHq2QzfbTkAlFOh9nMLX2v5Zser5j/VPeMkZx85FmgdAHGm+I6JYFB8Sn9rbXDJnys7DONpjMB53l7RF6eTyGu2whqcW9My2rNLcVTg1R7AJdlAtlewE8FzDuEW4vSuugIdLoHIbfr8ZiQWXDaCGQdAzc9pwjGhra0dIulm8JC0uQps/Kwv/Ocgrzxvr22fWgeA9HDDtgPiXBBEXQH+9SG7rThR/K4ym72QPTRgZzgbKztegB1Tvhjczb/k6gjaPozSpv1x9rRp2RzwRwVzSoLBPeccZsd0tK3gLDvptDkf0VZ2tTHVstzPjk2bb+v3mR0AWaDnnCdGekZ3BjSLUZ5OgGnXHAAin23lgayeA8ARM4RtC9UBIPIfIqNsJa1dA728jGWtwSx5crWN3NbjCgRUJbL0vyrsCDjESgmxjd0RMgFtaheq7WQSRwNBaidD/UP0a3juPScktdnW2go8Zp7rQ4UZfHMe2ApW2+UeHizaRebGS1zLdl/7OlOXPK0CwnCMxio4JqnFa963+T1n7KuCW9vhIxE7ycsYSOniUfQ+E8PW2Mvfo3tR5JTEFncUF1Dxszwo/44dy5L13LczPIZn9G0N0IRtbHa4wGUcAD26TRkVH1ttOCvfpC7X57/g57p8wQEQo6B0ZBVnXoWXe63Xu2RMHPFIzeN+hLcZOdSjb0eBZAEz4smZ8nu0Psu7+rfGQ94Ftsau1wb8W8dEWWSAiXUEa+2hjHBskm3VsLH2vMV7r411Pkib1vjA+7bM5GmvozLatKf6zThSHQBbNN7DxzFj1svfw8+WTNX/3pjH6aueCpXXzyJze3XV8kd4m+WriodEBdeImFqf+7U2zfC//DO42uJh5QSqXPdMlL45IdH6nnEQCHoAW2Vz/MFJhZ4DoNY7i2tlrumpa7Ih7TCv61frABDc4TmdskfnM3QnaMAxBPljWLhIaPlfXZUOU/cWPzoWQN8ZXHuGHuWI5JOmBXqbXYUz+JG3jrffWSjmA6BxKtRF/ZaeoZytcZcmsEY7Gfesn/J7bT2hvFk6l3atXu/AeeSGQBjjY9dd4Kk//czlWdo/wtFo/urR1Ky+ri2zfN3W42OW+iR6T/sEeVhvjeS1+nrjFsNijqnI2jHO5i15ptwt2r3c/I9fWwcAhx6cMfht8X11AMzyLzxUUFfPASBNNU767WOU0oe/POsBmWBnscjS/DEymXtiw6j57Go3b/agpakebVSdcGZeVU/KSV/U31trzdBV2j07Bm2f5K+0OVpftGlT95psGjkAZnB1TP+1pcVrr73tnNFLs9buXj+38KX8Xr7Z8ZL/1CCwrzU0tw4AclfQbGvbyK6VXpuMqSCu9rsZvbR5hiet8zgXWv40r3OOMaqSR9KxRbaygYGZbDBHVfDbcw7NgF215jTHzXpXdQVG2WpHSh5XTga7ENgJTu0AUL45ylpVMCz9vsIsHuSBG/O5cYLTusarZbpf61PPAVBxE128PTYt+I7BP3ofB0eAMV8Qc4Au0NtRwf4SGzLZv+YAWOtDyu9dsz6pO3lrup4DgAPaEXkBupvvqbT8EZsih0RrzzhmbFLPsddpBwAPed3C1xOeJkfnP2EUgg7c86u+9kYOAMIM41sIicah1DsbqQXGHANpG2aF6gCwrVd9MaImnTIRYQsi1U3uLdPUdM6daj+4QSirx0CB9D8Kr2d1cvcbISJWBG5nBCJtF4OcBDUaTuSRelpjtPICPTx71z4PY7YOAAqbOoxDhRl8202QhXnN654hnhFtzZtb+zpTlzJ5MqvDhuG43QEwcgC0+ZWJ0argNobw4TxkYHIzkVisOjJIZIj38Atmxr5H9ybIkYGy4mepqPw7dixL1nPfzvAYpZAjrwd2bVCy8Ue22MbzKX1Ltymj4mOrDefhm9SXcXVWW4VqFPTcRNMqRNUBMOKRWq77Ed5m5FCPvqsDYMSTM+UHJ1XOzfDuFg9VPGyNXa8NPWMyObHGXzPtsYBwlApeZyAJ9J63eO+1sZ0PtvigLTP11+tWGTXtKe/tKqnK4RaN9/BxzJj18vfwM5KpozE3vxrnEa8fI3NHddVxGOFthq+UVfEQ5ZQBq4WtNs3wvzJncLXFw7VtVa57nj6sOQC2yqaPtN/LyKKjllnrncH1jJ7akw3p65oDAA+LMqWD9uh8hu5EswsyyJ8ItYuElv/VVekwdY/4URoLV+eiCxQR8eR3C1kIts/p0oxzM/iRt4633z7ehufjAMiOgLqo39IzlANG4+79Fu1k3GPUy+86z7bzxwydb9WrbSAG+7PIDYtWeKyO8pRX29/D0db81aOpLX39+h5d/3+Gr6Vs6yErBRZZizFMObIAjOS1971xYzRyFrBob4t46y9G2xwxuiXPlDtDu+F914vm/54DwJoWHVgjbfF9tR/M8i88VFBXdQBwSLQ76pOeg0T66qTKu3p1Pn8bmZqdctmZXdOLBqXr96ClqR5tVJ6emVfVk3IiK9bWDDN0lXbPjkHbJ/krbY7WF23aLdm0ZkhXzgyujum/Mlu8elb75nc7Z/TStO0e9ZMOvGYjGeWbHS/tOzXg7XZtT17irxwBJHKcXaY3n/faQz9jX4lNpZdm7RmjvrrrjlFzkiAFH/RlbGWv4yBw3Hed35W55gBgoFautjlax/E97ICCK+wq8K6uCzkZqh1J2ZyibB3wQfYw+q45DKUHx+4AuD7X9cebalOMyJ4fgwe2NPJTgKv5mwMgdtvU4brVp9BmjgCSp+ImNp9W14gDIPbd2CXjEFBO6wBQbv2WjDSATM6R03YNtA6ArT5cX0r/f/qXY1XbVDMOAE6gO1/3vYg1aB0As2OzVt7s82kHgDPjq+clE2wUvuq1waCYEFCo2i1zouurAc1WPgpGCz4ChsB9IKICB0DOFstiAZFVsLi1xb0F6UTpt8QoHeFlktUWQq9CztaOwEv/RTAHEAjhXoEgoLSIum93KUjnTPhEhvid6BoG5B6s4bn33PmH2kOJrWCRQ9klxCvM4BthGhPREi3ov3etUSXpal9n6pJP5EiN7qdMqyNnaUlDCanHBHkWaPN7znMa+vGbB1qZUfgIe1sB42H2MRLv42SaGfse3TMcmxxaj7Q2gIqf65/88/9jx/Kfc57/bobHfDC756yz6EGD1fsLl8oEPbpNiys+ttpwVr5JXa6UB23jxKzQOgAoBa1CRCnP8VYjHqnlul/Dm3czcqhH346ZymQz4smZ8nu0PsO7Wzykf4Gtseu1gaIiGqAC43398FB9N2qPBXt4Es8zdoloWXuu3BbvvTbW+WCLD3pl1va7nymjzXOq35wr9bsxWzTew8cxY9bL3+Jc30YydTTmOaKvx+vZinmMzB3VVcdghLcZvlJWxQOdha7SGsCl22rTDP8rZwZXWzysnECV654luo+SHuB0ZyQGW2ULTJE287U8cQDUMmu9M7ge6akj2aB+sOYAsKXe2dmgR+fH0N1SyGX41/K/KisdpgkjfqxzvWM7zLXGvoXM9fW5RSH9wo7aWfzU8VaWc8vVGQeAtYvfORJImtS9tp6YGXfljGjH+4x71k/5PVpPzND5Vr3qBsHFWeRG6Lp+bycOADtm13A0M3/1aGpLX7++R9f/n+FrKXv1OAKC4Z5BOOMyktfK6Y2b5yINOaus49BXlU1b8kz+LdqV5nKCuaLdAeA7X/jHTocR32tntR/M8m/tn90Y6qrGerTbHr2QPAz1jFutnp73OU6HXKtzhPeMf9bH1pU9aI+gSJqWpnq0UXXCmXlV2SknNLm2Zpihq7R1dgzaPslfaXO0vmjTbskmfGKM22OklTODq2P6r8wWr57VvvkdOZk5o5embfeon3E69Gwko3yz46V9pwb0hh9yVIvy4wBw9A/IkTScvlvA0WGdVvUBc8pDHvaIrazLe8fbopMYvunATtewC9aYug9wwnKQVlhzAJAtbJX6yTjNThhjdHbM1YASBvNqR1KHo9DMI4HemifvcmUTku8YsF61TmHnDByDB/jmsLGzIcBR0fbHu60+xfEmuj1QcWOcjJfvN1SIAyA4zjFS7DABDoAa8Ou7YK38dbKE8uOMYU/1mx4S2OpD0vWunIACdipd1XTsq/UbAN6xv5hbAgLcjZeTYXrAThx7xjFj0yvrmGfTDgAIrJ3MYOWjDvV8JETlrC7gKBuDQTgHRKjyzMXowgHQiwaiMGJIk3iIRBm2JNliATynICYy3zPREAYsbfOsgoWxRXMivvOOcZ+gj5CuURXKx6gZwPS/eiGdZ6av1aPVEn3qciVoGEcZmypYIFrQmliCoxjr1/C89twWPkpS2gRfFKOqSKXuGXzzrPKSG98wKuWM0uSddjPYm7CBKDeCPn0Nk87UJb+zs+rWmGyvJTwC+sgzmLHJc1f561nhhKQziDlBAsbZuDmfC/jOg3Gx/Q/EARDv78zY9+g+CrOz0bIDBV6cVRf8tLSwNOCl/44Zy5rvvPczPJaPKxNk6Ruaxfcm0nxMR1vg2lZ7sEa3wUfoJW1IPnmNR+Xzs/CNciqISuBNrlsXOTQrDdp+SyFCwwEOgPRlxCNJn+sa3ryfkUMtfcuH3u1gASOenCk/tF4NNTO8u8VDS+PKv9HYpQ3V6WhBWZUfRdnxZS7pwag9+ubs4AAFTlTE2nPpWrmUNq7NB1t8kDLjOE9b6nWmjJr+lPfmMYv8wBaNBx9nHbPkr3QH5y1+RjJ1NOb6QZns8bpI2yxOZmXuVl0zeJvhK+W0tCeYgp4k4oi+4I8BaqtNM/yfds/gasTDKSdyvQY4ZE4XaROgb9n6m3NcR2UzRJpTRJYHYmBOlHLqzXwyg+uRnjqSDWlDDKV116dgFnMW/QD06NzzWbqT9nJAy//qPJYfY7yX13iYQ6NDehaIET6/0QCDAd0STsEWfjLe9VtPZBE6yXFJ9BRjwcgbiJ6xtp6YGXdljWjH+4x71ij5vTZ/yDND51v1KifAQH0WuUGHZiizLsv6JLKE42QNRzPzF5o6Vl9Pf1xn+Fq6VoZ6Zi6hq1an8Ow8V+cpZTGYh8f9bmEkz2Zoty3von+3DgCRu3TiGLtG87C2tfaDLf5t+xNDbA1mY5g0f4cG2zyM/N7bzWGNGtB2ke0iVumQvfzsE95l/kleV4adGu2ady1NzfD0zLyaciIrRmuGEV2lnbnOjEEr40ObmUdH64s27ZZsikGwGhLTVtcZXB3T/xavae9ozkiauk5v2z3qpzmH7OzZSEb59H9mvKQ7NeT4m3qcdXusGX3Tue+CsHKkT/TQ2h67JXwXgF5GF6KzWnvhZeMhjzVc5mQ7h6peRw6Ipq7rPE7f7E5mc2BL9EFnvMup0jr4zPH0gGpDEjBiLoxdLDpIdt3EAZB1ovUB/aU9iktwoAh1cyTgAGDA1p4eaCO8tVHtLR58R+KhD3vkpSJ6UenH4IFRm37tlJIAB4DvDLWw1afQhyAAENzU3fj0R/itDpQcRW48AN3BuNQ22THomXkd2M3htzVDAH2wSXKSgehJjpsObPUh6daudnLAF9mbsY1N1tiwP1Yw31XnNLuyduPh9JcsyDqTM5sNSdnHjE2t8yz3Uw4ACEbs/niIeNkYw0Xk8IpQWimDjE4it3joMkGabCl0ovYZyEQL2M7FCE0IYnCTMeT0ojd5lxCmiZwXBYNSOhhoETwQNYPRRSjYjkGQhhjXkMLb6CMNDNnq5enmSOCdBM57coYTQzFvDgKOQZiXU//hQ1v00fnhHBNw4svavNj5SBLixOScDgSdBYiJkwKuDM8RvckFICx18nSZLET0wjlYw/PacwRmMSOyxaSFEXygtipES8Ev/TeDbwJVxL3FE6MbvBPMwDtbmrxjrGGc+N3f+/3lK9dwA8eYCGzV5UO5+i/f3e917yXqX7uNBUXd+Bk3OyzQj+cVkh+OeRIB+vHbdynQoXGgWKhDhJU22V0AT/pmfEU5qA8dP/qxj58a+x7dE+q2gFIsU54PxxJua7RQ+3PsWNa8572f4THbafWNoLQdz29AofLcFi399c4YUAB6dGtMKHItvWiDcXG+PZqmSFQ+PwvftHghfC129MGOJ3xobKoDwMcD/SawyT99IpuMaXYIjXikrXMNb9KN5FCPvilOcMtYgmdMKD2epLBtlU/OofnwRjVkbfHuiIcymS8NeOm/tbHryVp1h86yJZyioN9kaeiulj9qjzp8mJOst1g0SZucKbK958F75BKldmY+GPGBucyuI2VSKh1P0YNRGb30p3pmBw8FzsJYRA38rNH4ecesR3dr+FmTqZzBozFHgxRGMgndhNfxsrlEP0WQzMrcrbrqOKzhTZotvmppT714mbwks+gadAx1zLRpJF9qm2dwtcbDKafKdfLTOBsHchzdGwvRPHQweoJn5neGw1HZaIBDgb4kSMV8Tr/jyCEP7N7szSdbuB7pqWuyIX11jQOAfql+Oq82ccyAHp0vL677N0t3SX/R15b/RVn15NWIH/WbTm2srAVs+e5BFt+i96wpzLPk8It+8ZcuJR/hp0dn6MfiFk0Zh0R0oi86Jp2CEROMdJ2ZcVfGiHYiH7WF/vDQhz9yav7YonNrrlG92lUBTuju2nGs3GA8ITfxGx3Zols5+FYbevOmukfzV2Sbco/R12uf3G/xderR3qwr5LMwFxwUHc4zsCavR/yr/9ZA9BRrV2tYO9JjHFuTZ8fQ7vWtuzz/6cQCAARekNdkLdoR+AVGfN/aD+QZ8W/bIzo53EW/w6fWy9pgDPHumtGYYY+Bxni4MhTafXXXL/iixehmfNBrBXLGLlBlo+26e0M6xu9qlPSspalZnXBrXn3aM561yAZtia1FfWtrhjW6kqeFrTFodS7Gt948ij9m1vwj2SQIj1w2xtZ4NXAk7d7CFX1ttv+tDGZQTd+imyirzhnsNu06/clPe/qN2j3qp77Qb3LUaGwkdLitfFvjFTyd+oq3zff0f8Z1epqAPmtD45XASfMPGwrbnAhwwXTVCKtd5gdyka4a/mUgp3MLtDSG6qAnAfZGujjdwT3bARtODOr4nk5hPRJgY4Ff45hA4bxzjQOAo5dMkFbf8HUcfspnxGUnInv0V3vJC7Qjnz5YZ1sPoU1A17QWJGPYvswv+kZ+tnIEzWf+VbZ+ZWdSiwc2UnotW5SdSXAvkDlwFjxw6OgPfnPKARuqsYnzJWWP+vTMZz/nku7CHvfEJz/tUp+UTZcD8MMuaqzZDvEa2y/cxCCOzshy9GNM4U8gnjaxFcdmwWnkPZyYj9Cj7y0EzKHkEd6ShvNm1Id2XFJOvZqzfM8BndAX1f+Yxz9xkft0J7RAXwXsm9GN9TFHonN4cBToH3u4YFY2X2OK3sl4NghrotmxqW08y/2UA8DAVGh/5x3myWDmWa46Fc9JnjGSpiyDNgKRQha0QDkhhpqHEIhCUp+P7hmU1b3WboPXRpanzbXc9pl2MCbwahKQhBulmSBAHBE0tYz2XhqTUAtreF57Lr/29Y4gasvO7xl8E5JV8Cavq/5HSNfnvfu1ulqc1rzGJfTgeZispqn3vbJ6z2oeuI9wcI/uenl6z1JOj+69096WH5Jn66q+Y8Zyq7xj3s/wGGHf0jc8hpZNbpU2RnTba9tWG5SXumr+Y+phvLHwACZxykQLDFORDcruyZ4Rj7Tl9fCWND05lHeuocFc67vcj3iyV/6orJS5xrt53+OhvOtd27HbasPW+7aOUXuMVc8x2j5v62x/q7P3zPM1PlhLL08La2W06U79G6335E5L41t9Ocv7rTz6uiZTR2Mun/d/8Id/5HYB5bSg/l7f23RbddX0Ld7quzW+GuHBEWQW4y3MtKnH/205fs/gquXhXjme9frSe1bzj8pGn45JiEyG39zXMtr7NVwn3UhPbWVD8rjGAcBxSr8UTVbn/K2+KkOaGbqT9qKh8v9M29f4septvTbHAeCdOZgOtQYz+Nlqq7UE40oLIz1jNO61nB7ttO1pf8vfe5ZyZ+i8V2/yt9c6rvXdltwwD+UYBvnoF/gzsIajmfmr1//es9TVu67x9agcO6Urj9Zy9aeud9bKsXuUMce6zx+DNaOKyNXWIDWSZ+peq6O263LcMxIxVtGPyLHsKO/V3fL9qA/ebcm3Nn/7u9eG3jNyB6+vjW8vT+8ZgxKDVG1HvZen/b32LOWvzau9cpLHdW3NsEVXtQx19MZgq+5ahvvR+qKm7cmmtq72d82/hquaZqv/o/KVs/U+dbXp6u9eP5PPlXEwO9rq86186uiNVy3jIu7hlH5l/Q5ce3YzsqH3XJ4R7wV3nD/1uHF0xcDbw5UyezAaf3Kc4Zk9zryvT9L3gLyIzNeOGX1SOXUM19qd/tZ667MWD+j+lHhQr/6kfWR7z66a9vX6VNsrXfs7eXPVB0E+oN0BkDTkdLUHm0965WpraDF561V72/V8rw81z9a98moZtV25z3WtLDio7VpLf8zYrNW19XzKAbBVyP7+xhjgTazHzCTFU57+jMWLNCtIkm+/7hjYMXBlMCDyQFTCDjsGdgzsGLhaMWDBICKJwrzDlccA44yFpl0WO8xjQGQbvI2MBfOl7Sl3DFw+DFjY2xUh4rAFOwtFNV6LIApX1OsO12NAdLBI1B12DJwVA3bC+dDsDjfEgKPTBM9eFIi6pl8wQF/NcNF4uNJ9T6BHTj650u25Oda/OwAuaNSdhe7onmrod+9IEcck7bBjYMfAtYEB29Js0Vrz1F4bvdhbuWNgx8BNGQOimBw1KFJphyuPAcd4WWjWrdpXvlVXfwsYRuDtSkQ5Xv3Y2Vt4NWOA08o2f0cSVrAbwdEQa0fV1LRX470jcRwRscP1GHDssWMcckb4jpcdA8diwDn4jkLZ4YYYcOxLjZC+4dvz/3LEH/3CsUZXM1w0Hq5036PnZUfAlW7PzbH+3QFwQaNuG4vzBgl4H8Pw58yxH/vJx1xQjXuxOwZ2DJwaAzlL2tlvIrhEde6wY2DHwI6Bqw0DP/DDP7rrF1fJoPjukTNwzRu+DeWczz2ifXtwfNzttW956+WYTN8HyrevtnPuKXYMXB0YYOQX2etbeM4gdtSH3eD1nOKro6XbrSCzGGqcUe37CM4t/r3f/4PtjDeDFL4/5gzqHXYMHIsBwWSOCdsdSMdi7nzpyS7fFaKX+S4LR+3acUXnq2nPPcKAb0r5xqZxMB7X4tw46t+18m53AFwrI7W3c8fAjoEdAzsGdgzsGNgxsGNgx8COgR0DOwZ2DOwY2DGwY2DHwI6BHQM7BnYMHIGB3QFwBLL2pDsGdgzsGNgxsGNgx8COgR0DOwZ2DOwY2DGwY2DHwI6BHQM7BnYM7BjYMbBj4FrBwO4AuFZGam/njoEdAzsGdgzsGNgxsGNgx8COgR0DOwZ2DOwY2DGwY2DHwI6BHQM7BnYM7Bg4AgNXlQPAufn7h7+OGL2rMKkz0l/wcy86POwHHnX4nd/9vauwhddmk3beuDzj9pKX/NXh5170C4cf/JEfO/iIY8CHauoHvfP8arg6b/rZz3v+4X4PeNBlOWf61Lg4dXmzY3JeWfW///f/PvzKr/235Zzqm/O3Xc4qm2Y/9OUc4pvzucPn7b+PA18EXCm+XeuLj7s96znPPTzgwQ+9UZIRDs6L3xtVdjN7cLXRwSnQf1Ps0zF4+fXffPHy3Yrvfsj3HvDORcvfy63DHIOLPe0NMXA16z0jOa8Xj33Ckw7OX9/h4jAwmocvrtZ/LrlX/z7H/zN+znv3P//n3x5+4Zd++eAc96c/81nnLe4mm9/68oU//6LDIx/1I4df+/XfGPaTTDq1vWyrzJvyOP7+H/zh4bnPf8GyFtDPHfoYuKocAO/+vh94eOPbvH2/pfvTawIDjKdv8Q7vunxl/Wdf+PPXRJuvhUZeSd74ju/+nsOXfMVXLx8t+tM/+7Muuv7oj/9kee/DRt/3iB9cBO+X3vurD190z69YPhz2hV96r4Ny/uqv/rqb/2p56GM073i7Oyz0++jHPm5plon8X/yXVzjc66u/7mpp5g3awVnxCrd4g8O/ftlXvsHzi/hxalycurxj+nxeWeXjUZ//xV+20MpHfeKnHlP1TSrtWWTTj/zETx5e9fVvebjv/b97Exff9T0PWXDM2XJzhPP0/zsf+ODDq7zemxx+6Ed//KSou5J8u9aRBz70+w7/+VVfe/mIbNL83d/93eGz73aP5aOyf/GXf5nHN7ieB783KOhm+ONqpIPzDsNNsU/H4ITefqu3fccDXe+/vvotrvuA7d0uXP5etA7DMQyisPgAAEAASURBVPhlX/k1N/gzd/uIq2ClHeYxcDXqPQxs7/Betz/c7gPuNOzIXT7p0w6f9YX3GKa5ll7+/d///eHJT/vpQ4xcuV7JPvTm4bO254//5E8PX32fbz580l0/5/Bpn/MFh7t+wd0PgrRG0Kt/n+NHGDvuHef4B3zEXZY54Wu/6VuPy9yk/vO/+ItlfKtsZkMw1h/2MZ9w1QbdNd3o/vQx+Nu883sseHriU57WTZOH3/vwH1jSPfPZz8mjc1+3yjzlOJ67sScu4Md/6rHL+vL/u85uI0Bthz4GrioHACXwQd/7/f2W7k+vGQz8wA//6CLMfvW//fqlNv/Wb//OsqC49GC/OQoDV5I3/umf/unwhm/5tsuYfsO33rfb7q/5xm9Z3r/1u7znEoWePK/35rc5/OM//uPhp5/1M4fP+Ly7LYbqJzz5qd0yrpaHT3n6M5a+PO0Zz1yaJHrk7ve698GEfko4JU986md//uHlX/v1T9m8blmnxsWpyzsWpz1Z1e34ykNRFi/3Wq93+PTP/cKVFDf9x8fIJkalD7rzxxze4C3e5nDPr/raA2PCFvzGi1984EC02L05wnn6D2ccl+S3RZsF9Sng1Hx7ijYp44M/8mMPb3Kb2y7FmWde983eajEK/eijf+pSFe0i6zz4vVTozfTmaqWD8wzHTbFPx+DjfT7oQxddTZ4/+MM/OgiKuBzy96J1mLt92Zcvet1Tf/qZhz/78z9fIi6/8b73W5wCx+BnT3tYouivBr3HboR7f919Dq/8um98+MTP/OyDnSsjsIv33e7wASd3iI/qvMh3DOJv867vdfgvr3aLw50//pMPHP5XA9R5+KztERFtTSPS3DhzzL7p27zDct0qs61/n+O3MHbcezu2GFcF9Z0XfulXfnUpizOWQ0Aw4XOe/7OHW771bQ+zu4TP24aLyo924elnnvu8YRVonUP6r//6b4bpjnk5U+Ypx7G2jZw1hlcS2GzgfmtX2JVs45Wu+6pyAFxpZOz1nwYDj3/SUxbGsxUv8Ml3/dzD45745Pzcr9cYBhjtXuONbrVMyr2mU6r/5X99xWWhmPcx9OW369u/x3sf3uit3q4+uurubdszcVz0BHZKnjDZvdobvOlVh8vL3aBjcdqTVce2+RZv+hbLLpdj893c0lM2RQyd2pF2c8PjWfv7ol/8pQX/v/07v3vWIq76fB//6XdddiBaeIn6YzSowLhrHtthx8COgT4GzGciMi83XLQOE2e/4ysq0AF2OB4DV1rvYWT6+m+57+Exj3/iYiCe7YGdn5zE17px0Vz231/ykqXbjKg//OOPvmr6lHl4dkx66T7ni774YHdpBYFkM7vIT1F/rXe/vyEGjIE18vd838Nu+OKMv/7Vy7zSJadzirCz5Wo9djdt3LqiV3i6Wk/DOPU4Bh9sJ+w/VxKsNdmkdljHwNEOABFkvUg8W89MRiYlC/1emjRDut5WNXl5alsQZaneGU/OWvuUeUw52pj6tKv1zPXKkp6nmmIhAhq4J8T8rgqH8pJmSXjdP2XCHfibv/kfl84qFEH9J396/dErInJGuJV27ZiWpeDyz5Z4dVY4pg9r4yjyjtDLmWa24LzmG7/ZpfPiWqG+Vg58/eaLf6s2b4kmD45u8OKlPwi0re9IwKU2GasWejhJmrXxyfte3pk+1HLRheikFnq8Id0//MM/LHQ0E0nblnnM7w//2E+8dNwJBbqCyc0xCyZxRwUF5BHpW+FTPuvzluN0Ki/U9+lTcJIx8lt092js13g//OOa8mqduXduHIOR/rWTtry9c3C36lR2j2e3eKJHS2lnrvgIf5AH97jXVx5e603ePK8uXWf4QWL4hXt0FsgY+N3KoxYX6oE79NhCT9bVNC1uM17S9HCXvG2dWzjtjVUrq1I2OhGJskan+sSQCkevc6u3vIHjK2X06su7el3Dz3l4oZZ/nvuZ+aAnmzKGri3PebY2RyWfNhvfgMggeKowGqOWNmq+3Mtf68jz8+L9PPnX2tTrv/auzZ3pS676uTUvSnsl5UBkOxlCd6iyKP1IG/FW9LP6ThSobdeBljZtxc5OKe/C3yP89mTaLD7TjpvKFS7QXAU8284H3p9X/qUOY2RuBuYYY9XC2lyVdKP5dLZPazJlJIfOIwvS9mP11TUZmvJy7Y0PXeI/vcprHb7um79tkQVr/FHrGM3RI9xox4wOo661+UIZI/x4H3DsHL2udQDkvWvGS7vJI3TVA+0W4BS9W74KdNW6zmnlUNL2xsC7WfymnMt1ndF7tsar19ZZ2b8md9XZyqA1flX/e93xTocnPfXpvaZc6LORHGornqWBLR5Dw2vzZVtnfh9jz+n1qZ2HU+4aved9vX7CZ3zWsnOxPuvdz9bfm+N7+k6vjrVno/wjPqjvyA7rq4D5lYyK7M3zXM8ynsl73qvxI2/JAbL0oQ975I2KRI/Saecs/PtXfPUbOQCS92//9m8PjqupYK2nHRVib5Le2q0H9Ae0TXesNkiyo7WrWd9VGR4+Uy7ZUkF5ve8GPeNnnr3gqbWZ1Ly5p59rX4WZPiU9Omp14l6Z0s+MI/y0OJG34iFzr+cVHLP2kZ/wKcsjbaq04PfMWiTlhZ60xX0LeKcdD2k4h//Ny73Kklxe49lbU9T+9MoxJr18bTvye40W8r53XaNLaY/FV6/8tWfTDoCHPOwRB1s0bbcTQfUt97v/Uiaif+8P/JCFyBkB7/jhH7Wc4w/xjH3VyG3Cve17vs8SLeksPmf25ZgYH24jBF77lre+1FYd//Kv+fplyx7D4ju/9/stbXCuawtr7ZPumHKcB2krkrOJKQnOI/uqb/imw799+VddPuQxKssihRGOYIxnlDDnxRb1bAKynfY93/+DD1/wJfdctqZ/9Cd/+oIjH9v6D6/0Goc3e7t3Wo6TgAe4hCfnj/Noi261pf3fvcKrLeemVRxg6Pf70Dsv6W0levO3f+flLPaaJvfOaBexDafSOSssMNOH0TgqJ0Y1QpUwpgzAyft+yEcs57rBJ1grh9B1djyc3+FOH76kxeRwoRxbeVugQNq6/O3f9cCFrvTPWFWgsKMhnsEP/eiPX3Ca9yOcSNMbnw+5y8ct2Xt5Z/uQcn37wjE6b/fut1sM6e90u/e9xDstb4hQd0YrXDje4W3f7XbLFlCT4kUBY74PzaJRkRkVCHtt4gCokWM9B4Dtqr0ITB+Otr1Tn3w74APv/NFLXc62f/gPPmoZr7d8x3dbeOFd3uf9byCQR7yPttGdo4tsKeztQvEBV1uIX/0Nb7UcIaEP2qFN6M5E1tLdWp2h0xHPjniiR0sV1+5NWGQteflW7/TuC3/d6aM+9gayc4YflIVHyDj05moMRMqFLlt51OJCfs9sRZbfeeOBNVmX9y1uZ3Anb6/OEU7XxkpZVVb5TVFBt9903+9Y5i/9qQYDMs289R9f+TWXeQ//2XlRZdKoPnUE1vBzHl5I2ae6bs0H3/Ct336jeXuN50ZzVB178y/+p0OQiZELiaIZjVGPNlpcUAbNpejWWaN4iCPtvHg/T/6ZNqX/+rM2d7Z9vRbkAB4UICBax5Ec5m7y+GVf83UXWZQ+GdstfZCu4Rg60M6bOZPVHIbGyMz7P+jBN6IveUUFowtHe4lkQitgFp9L4pvQPwtqej69SaQ2PZTu3s4Hunxe+VfRRkf1bZt3vf0dF56lHxk/Y8PICnpz1Ug3S/mzfVqTKSM5dB5ZkPYdq6+uydD2+x+j8XHeNrmLh5zB7DztKn9rHaM1yQg3+jejw4zmC2WM8ON9Cz0HwPN+9oVLsqpTW9vSGX3/gBwylgHtpv9G93LUCN3y9W/91kuSn3zc4xf9lr6YdWros65t18ZgFr9pz+W6zug9W+PVa+us7F+Tu/DVyqA1fq31G2NrzMsFM3p92jJLA1s8NjNfps5cj7HnjPpU52Flr9F76u1dfTwVH33m539R1xA5W3+VxdGh4Ka37um1o/dslH/EB6FX60NHNn3sp37mJXnxFV/7DUubrC84YV/mNV7nBkdanWU8e20/yzPrZuv2V7zFGy5HSd7n2759GZtqO2LfolOZN+gIvgXJCLvmyKjtaB0AdItf+MVfPtz+gz9s0Qu/9Tu+a0lOT7dWRRepm63Nt59il/TeHMbmxjkEGODzbUo6BRsCewUdkVxWnnED5gn9jAxnVzFO9FNjpo+O3MpxyN6xKZkXBJfU8/6f8VIHgN23a6Bt7HDqS96ZPikPbtnTnKxgDcoWpF29MqWfGUd6FV1Pf6zDjAG6rXiwRmb3sZMKHukCAbwOD4I/2ezoz3DL6cVOQDf73Lt/yWLD8qHeEbBFaAt6o5PQRwJwi1eU6Rsh7EOeBdAeGyJZb01hLW/cHvTSY+Zrf3rjSm9CJ+xRgoqsRbdgRAu9vGt0Sbc5C756dYyeTTsAdOz7H/lDS1nf/O3fuRihNRBgVsT7qB/7ieW3fz6g6Vk+nEnBwkD1WI0YjOKJo3Qx0gVEtSIii2PAmeC9xVsLo/bNlmNyIJhtPQKEjT7on22GIoW2yrrfAx605KlGIwqKc5L1g7EoHxflbVIfBRHoP4ZiPLYANcFRIrWBgAmYEDFdvIOUUgbkz7vHlybJcsyCfI99wpMuPXOjb4RlHDOYQbr6YZ1RH2bGsTWqBY8+xBWYKQeuTCYB+NdWRoAW0B6hBEQkSWdLZAWCohqo4RfM4ES63vhs5Z3pg3JNToFsG8NngZY3TH76iM5ERxH+FISLArj95V/9tYOPnZoc4xl3NeGCLQeARQR6/8qv/8ZuMznf9CkLe84zAvs93u+DLqW3wJLmwd//8EvP1nifgmwBZ3sssIhoz+IzASmP4yhAKHuWhV94kIIWWKvT+6Qf8WyPJ7ZoKXVz8Fmc1vNOySVbsgMz/CCtRRAjf+QBh2SUrR69p2/BhQnX+eKB8NSWrEv6trz8HuFurc4eTtUzGqtWVolMwItRBhmcIoPIWYYvjmGyKOBZXUyO6kueLfyclRdS/imvo/lAPVU2rfHczByVsadwAYqtD/9G1pmHwWiM1mhjyfjSfwIT6kebfTiQUx6cF+9nzT9qU9v/mbnzpV1ddLKteVHaKy0HyBMyN5E25jKLCvNF5PeW7qUfDA+czIFKm55R4quT0rMWv9EDf/GXf8XrRXcLfczK1SXjTeQf3qWHhy8tqm9923dZeDM8m/lAl08h/yrq6MQcDwGGewZXhunQS2+uGs2nx/RpTaaM5JC2nlUWpJ9n0VczHhmryNCU6bo1PhxvdgAEWv5IHaM5egs3WzrMzHyxhp+0u73GASC4ix6p/eRuIP20+AbWtxyTdIDAWrt90D7AuEGWmQsDgrnQcWA0BjP4TTmX42ostvSemfFaa+uM7B/J3eArMmiNX2v9ZLxgxMsBIzm0Vn/6dB4em5kve/XP2HO2+tTOwyN677XBMzo2Yyte8i25unY7tv7wdnTIkb6z1p76fC3/DB/EjpGxJSc4EvUzu+vYxAS/CWoMnHU8k/+sV+vhrNsz32YHQNZ79DVG7GoINk9zZAim2gIOAMGeP/W4JyzzJmOvqOisxWO0VY5ARLgiEwLopDpYRXsLHECHAQZd+Z7+zGctgalkORscZ4XndYcx47dnkeHsHOyXvmMI2At8S4oR2XrR2hMYx7oDlSxSTrUHLgmbf2lbpfGZPrGv2oGenWjo0vwD2jJnxtGcB4+x9XIwsDUkwC14yG/1CNrRR2vpgDnzYz7lM/JzuXIYvP+HfeSlZ3b41DG79KLccOrEZmysYju1JmBvqsf3cQ4w+Gf+5gAQLB3QF+OnrWxsIP1px9XYKsv4gtgJ4kBcHjb/tmihSX7pZ8appcuz4OtSoZM30w6AWh7DKiTGSMLz53drcKXwEGJAdHq2XqcsxC4fAwMgPCwsAI8TL177ccUw5mhLaG3fMeXEq0l5BZgfAUWZninL4ghhRhlBdAxkDGyEGCGifSLPCHTRTLxXQP95sVoQbVoVcoZYeItxH7P6nY+WJr+Froj3CowdvIXaQDAzDsgbz6O0oz7MjGOYhcEXMFSqozoAZsohSKuhRlkmFFFKIzBu6vu273zADZL5kBmvcBwneTmDE2l747OVd6YPvXK1k9IUqLzhGU+uPsZYnnQXdY0DIGNrogZZSLlfcwAwWGm/RQTnDaHbA8K87VNvG6hFmcVfDyrvowMTDCUgzso2j4VZdb54H6UjDgDP8OCaB7jWKS3Y4tkeT2zRknLJIDIpyqNngCypDoDrn17/f40flGWSowD1oEeX0lVcxFhmF0WFLVlX09byPN/C3VqdPZzWety3YxV6jqxq0zM8iTIAMehEwUja1gGQ565tfXm3hZ9T8ELqOu91NB8ou8qmNZ6bnaPasVd+ZF2UbM8q1DFao42kt8AipyiwFoWckXQOSq62nxfvZ8m/1aa2/zNzZ/pbr1ezHPAxObK/QgwRlPMZ3Uve1vBQadN74906AFr8WqRYVG3BGj638l1r78O75sUetPK7pjmr/Ktl0GHjhM1zegR6yUKuN1eN5tNj+rQlU9KmKoc8O4ssSFmuZ9VXezK0llvve+PTOgBa/pC/raNdk9Q63FfczOgwGZ/RmmYNP23d+R0HgHWeRTcashMskH5WnZqBhXEKRF/q6V71+EURmIxPFcglBrIe9MbgWPz2yj3Vsxm9Z2a81tqzJfvbfD25W2XQDL+yH2wZn9p6z/p7JIdGZR5LAy2PndV+MmPP2epTOw/Xfvbovb6v9wzO+AkP0tuypj+2/vA2HTJ8vLbuqfX37kf5Z/kgx6yl/MwVCTrwnIH6lV7njZYk6jzreKaOs14Zojnc8V2gdQDk+yq+vVThHW93h4OPhW+B8TWmaMPaiE7ODodPzfNxNCgngV4//lOPvVQsHbFd/woKqMb4BFbWdb0CGPPVESO6Z9b66K0CWyYD+wgY3wUdBmYdAGnb81/wc8m6GKtHfbLrHd5ivL6U8aU3bZkz4xhH2SN+6IeXwGS2TzRY7YgtHjgrOYjMqwEOnOoAQL/mRHYb8wn8og14J2/WQODJR3zcJ13aTZd0dhXoO/tqILTipBrQOgA8s6Ndndkh6lnbH8/QDhr80Uf/1BIQSU+Q75iPXre0oNweZJwqXZ4VX73yR8+OcgAwomE+kcmQkTO4LGD9xrwVLLI957lxvIZtGBU89z4D5hoDOK+Pdz7kVoGXx/OnPP0Z9fFy32vfMeVkkvi1X/+Npby0LwrfbFm2rIiqBTxJPDmA84JHy1b0+heFs/Z/yfDSf61CHkKPABT5DydxXCSvSFV5K4hUsViq9buP5zlp1/owM46tUS0L+eoAmCmH4U1EcgWTScajPndPWbCFUdQofERZSDqGO4v/GD1568EsTnrjs5V3pg+9ckXV59gBbWzToH99DO1Ic5EQBwCBq8+UTeC5HRdgzQHgXVUe/O5Br08m3HYSZLCvCzdl9Xjf8xha8V28x54HOBPgtkLPAdDyoPRrdXrXpm95tscTW7SkXFvWe/Kv5wDY4ofsfqB89qCluaRp+2aLoDbZqRFD+pasS1mubXnt7xZ38vTq7OFUWrA2Vq2suj71YdkRZR4gB+MAcGybtrXQcwCs1Ze8W/g5Dy+kjlNe1+YDdbR00uO52TmqHXvlBxeieirYtdaOkfc92ki+BB1QcNs5kGxLXVWuzsogdZwl/2yb0v+ZuTP9db0W5ICt2GRIC4w0ou9nda/W8NDSpsCM1gGQMav4pSOtwRY+1/Jdq88ZIuzE0+8e9Hj2vPKv1mNeaR0AjHzoJbtn23GWfzSfHtunkUxZk0Ohq7PKkrPqq73xqPh0PxqfNn/6Ef6Qv03Tm6Ol6+FmRoeZmS/W8KPeHsQBUKMx65ok/azjxTgUQxDjzIzuZd1hjVHBUXNtoMkxY9DiV8AWI0v+GB4vCmb0npnxWmvfluxPvpHcbelxxK/Kg3tG2DUQfHXMn135azCSQ2t5PG/71NJA8vZ4bHa+TBn1OmPP2epTOw8rf0Tvtf7evYhfRmi8KIDv2PrD22TY1rqnV399Nso/ywft2DL+kS3VCCjoU2AKOM94LgWc459giDYQs3UAxNb3u7/3+zeoidzTrwQL3+Bl+dEasjlCRFSjbfmrfLPG9Kyu5xlbWzuBk0Kq0zU4rDjWhMifuqubMZvDpYLTHNYcAAy2jnRlrzqLAyBtEywZ2OpTaKbuhEhe17bMmXEk6wVqt2sja+tADw8CmWtgriMaqwMgc6ejjdqyc8JLyq9X485xwAnBORGwLqjOnTxnH8x6vecAkM7x2bHP+t3rD7sQx0Pb1ti85VuDNVpYS59xqnS5hS/Oy8z9rgIwzgJTDgDMLirKpOpcNttKMaDIQLA2YfDc8gwR/I4Nab/oHuZG6MB2zDgA4jlrHQAUfnVDWmDUvmPKEaXPKyXqg8FS3Rbb8VDNlhUvmsnGQiPnf9nNEIGettdr7X997iy4ugPAxz7gIA4AyoffrRHfwhlxV8DcrfG0vs/9Wh9mxrE1qiU6qCrbM+Vg5HbiWXMAoDXHIFHYbaWBj563Ds0STN4bGzCLk974bOWd6UOv3NYB0KaJQlMXKxm7i7hagEfImCREoZvs6xZFu1vqEUvy8ODOQq9PPeMbGREaHvF+6mVgI/CNOeWtAn6s3mDveg6AyoMzddb0ymx5tscTW7SkHFtf9UMEW4XWATDDD0/96WcuZeV7JbU89y3N5X3bNwsz2+oZiUTC+b0l61KWa1te+7vFnTy9Ons43RqrVlaZV+zYotDaYUWGOgcQoDl03yos1QGwVd9S0HX/tvBzFl5I2RdxXZsP1NWjk5bnZueoduyVH1zEADUaI+l7tOE5EFGKf/BRD1JXlatbMqiWc5b8s21K/2fmzrTpWpEDWYSl3blS8kX7zOpedozVI4Ba2rznV33tpgPA4pzDqwcz+Ozlu5afWcSb2wXE9KDy7KnkX62n5wBgBMLH1iOgHWfPRvPpMX1SVk+mbMmhs8gCdVU4i75ax6OW5X5mfNr86Ufkj3LaNO0cPcLNjA4zO1/08KN9Peg5AGq69LPK/uoAyPst3YsDoN0BUB0AZxmDFr90Hc7M/DkW46JgRu+ZHa9eG7dkvzxbcrelxx6/1rqNgXl0DQTFHPOHNtZgJIfW8nje9qmlgRGPzc6Xvfpn7Dlbfarz8Ay999rRPmPwzdrnmPqVE94lw7bWPW297e9R/lk+aMc2xtxqBKwOgPOMZ9v+Y3/DdasPGVNjkcj8nMyRALDUwTEv3ZrukHStAyDPYyNMPZ6f1QGQo4MqjpUXm2LdAdBzAHA6tQ4AgQjsToJ8nYbAaMxmGMi4Vadz3tVr2naMAyBl58jeWp77tsyZcdQPcxf5uQY9PLQOANHz1QEgEBodtCcFrNVRnxsv3zaQP0Hm2sDw3QL7YI7rXHMAsEPHSSB/rz+cOL4LcAxs0cJaWRmnSpdb+OL0ydzv6rits8CUA8BxNbajJWI6ilQMzmsThi0nzukElHgEWCFbH8LcvMaJknD+l0VHewQQASu6ggAKjNp3TDnK472x4LRQZABKn72bLYvnkqGIUQwOAhRDRJwzbfM819r/PHN1Zn+NejfYyokDIAoUw3cFCo7jAiogfAJrKyJ7rQ8z4whv2pejdijUfufIIu2ZKQejthOPxXl7FAsHDVqp28/UBy8VqoeXB42XD8zipDc+W3ln+tAr1zFNVQC1aUQA6WN7HEnt7ynvGcmzPdFkpm47eh7ysEdcqsYzH9gJyJOPo+XZ6NrrEydNu1WXMT/HZo14n0MvdI6PHavEeVGBsYjhuvJ5HAAEeqDy4KjOXnrPWp7t8cQWLSknyk+dXD3nAMg29Fl+SJtaB4jyQEtz1z+9oTyqPEV5QQMi/LZkXcpyrbjt/U47I+/W6uzhdGusWlmFpqvT0Q4XsgrkrMMcf7U8vO4fBwCHAdiqb0l03b8t/JyFF1L2RVzX5gN1VTpZ47nZOaqlBeUHFzHMjMZojTaUA0QioVHzew9SV5WrWzKolnOW/LNtSv9n5k5tupbkQOij4tKCjB5176+7z7TuJeqrRgZV2lS2RbXFSoWMWfDrbOieo28Wn7Xsm8K9BSaeaQ2f6Vvl2VPJv5Ttit4FE1TwTS1tym7ddpylHc2nx/RpTaaM5JD6Q1dnlSW13mP01Toe2lFhZnza/OlH+EN5bZp2jh7hZkaHiTwYrWnW8FP7W+/RL5ppjTEZn/Qzv+VFJ9YWIMcH9HSvGn0qcEw95swABwCjCDjLGLT4TbmX4zqj98yM11pbk7e+r7J/Ru5Weqx0UXXSWj5DcP3eYH136vuRHBrVVfskXUsDIx6btVX06p+x52z1qc7DM/Tea0flQ+9jDHYsxzH1yxveJsOCx7V1j/QjGOUPLY/klrLbsc2uqLrmFGhrbQrOM55LAef4Rx9ic3PkTCAOgERl+yYfmVej8qV1FnyVjcnfXnvHG0mTb2HU7whk/qj2Hobr1k4gGr9GeseoWnGsjgQ3ke8BDoDWiSsKPeu8pHNs0Qd8xF3ycwkqre1IcI9I8hGkbdUIvNUnDkEB1k766EFb5sw4fucDH7yMowCuNejhwfih14C5zgeEA2Q4+uAomgVryTgi7M7G8zl5QuBpewSQ0z/UEScNXZ8eX4Gdh/ONHTnQ64+gP/aUteOqk7det2ihpq33GadKl2fBVy1z9n7KAeCMfkqQLWggDoBE0/YmDEYSxGmrPYgHlrcjIPKfMTpIdu5SFRa8hwyIibikFIgo9vHgClvtmy1HmRYbaXOtI/ezZeW8rRqFbgJDfLxZETYIu34EOUbp1Efown2NrOZAQOjZFgUvjjjJTgp54Rn+q0fR8yycnJ9pZwZQR+8Dsr0+zIyjIyC0L0JPPdrC6BWYKcc2fBMPZghwALRnnjGg2BpIeAXUbztehZrv4T/4qGUcvJ/FCfpsx2cr70wflFs/pKpNftcPprS8kUmL4nA5wOTB4xwwsRLAod1sT60OO3l4ZGOET17jZHIm4CukT9VBRpFsI3XsamGYBSPehxvnzQVM1PXDyp5HceGsC2TREGUmPJiJZVSnMpJ+xLM9ntiipbTP5AevdVseA4HdDBY/s/ygPM5OBjHRC8bJHyco6NF7+hZcxDgnvXf4lWzbknXSg7a8/B7hbq3OHk63xqqVVXbevOvt73iJZtFZdjWQQ3DFKUnmBmytvMsnfdryc6u+5NnCz1l4IWVf1LU3H6iryqY1nsscVWUy/aHOURn71kkXXGQuG43RGm1UnOiHhRXnT2RTAgpS1zEyqJZ91vwzbUr/Z+ZObbqW5EAWzsElfYST1zgl0GRG96KE+2BgoNKmZ3Q7ugHcBDJmwa+ocmkswKIjoY8tfDp6UPRRdnym/Gv9SlYZB8E5Ft8AXsw14dnMB6eSfxVnrQNA1Ld1Ql149+aq0Xx6TJ/WZMpIDml/6OqssuQs+mrGo5WhwefW+PTypx/hj6QZzdFbuNnSYTJfjNY0a/ghS+g11lYV4vSpC231ZO5OPxPoIq8+kgVZg9oF39O96ro1R8nSLQJkl0hDa93ZMRjhN+VejuuM3jMzXmtt3ZL9W3I39BgZtMavtX5G5BiT6vOLuB/JobX60qcRDWzx2Mx82at/xp6z1ac6D2/Re68NnuHhGAD9ds68IFK4OaZ+ecPbkWFr6x71cQw4anoEa/ln+CBjW4NQIjPqGpvsY1iNbeas4znqx8w7thIyEF8F2uOx6QLWQdbrAQGgbAQje5q0obc1fnRGO5tZ8JDdf9W2Zsykq+CjwlUuxwHcHnmbEyNEjAfsONLn2J70z9q2PRpSgKdI9NCpYCGOA44LENzZNTKCtO1JT336pWQzfbLjAI3QWdOGrGXaMtOW0Tha+8Mj+85vvPjFS1uqTSB4qAZ09AxXbBAB8zsHa9ZXnjvS2vpZu9LW0c4QvFpPJ7DLMw4Ep4moE98E2HDYVznLAIdEdQDQB3yDwDhGj01/2nEVbKh8PIenQXTe5Ufn3xYtdLIsjzJOLV0ei6+18kfPpxwAIhl0juGN0k2RYnBlpMQgYWALNgtZRnrGKIK/gm0LzoZCPKKbeYjiVODh4xU1YAhJnQaHEHQsD4VWG3zErVXstto3W462+nAxowSjI0XPdh5R9GGG2bI4SfSlJXDKJ++YOuBTZBOPsigLuyzkQYy2eFqkwKdnBBmvHOb24VLP4DlRsbzlIgKUh8gpBz2hgyFta9W/jKGzu+KEqeO11ofROHI8aBcmM15Z/IjQMr6I2uQNRuV476Oe+s3oz8upnTxz2p1dI9IBipI+WYBLR/hoQ43WZbhjVCcYnO+YSKAZnPTGR71bebf6ELrX1nxEhaPEb4tuvHCfb7vfDXjDsSV4Dw2IYM+2KO25CDAZmsh9CCYRd/CRHQo80XhEmyloFDWTqTzaaMzjDNI+QpVwrR+8QducgcogYyzyec+NqQkuH+LWltTzLfe7/yIn1mSTMvEzeWNngnpj0AmejB9FTFsZjkxcdjWQX/pil1J4kJPNRDuSN84BTPotnm15YouW0mYTHDqHB9GuxgHNwynjNcfKDD8ojzwhM4yTyZPThozq0XuVR8EFGU+mw6EFec5kVvaarPMOtOXJO4O7UZ0tTkdjxenRyirHE3jG2GUbM6UDXrPjBE2aE8wNZBFnNHrlpIWzUX1RJq/v/Tp+zsoLKfeirr35IPIL/ZBVL/z5X1jlOXMUXiUPzOvkSeYotGBRFd4mPyiWwYXyzQGMM6MxGtFG8ILm8QyeNyfZbSVCLHUdK4NS7nnyb7Wp9l99W3Nn2nQtyAFtjRHI8YvmaHM+2V2N6Vu6lwWAsfMnUotMbHVK84q5064d8oqD2LzT4tfckrmHLuE3GOEzH8JrdZMl4zX+jyx3diq9VRCEXVKOAIy8znxwCvnXoooDQPQX4wKZgW/NWQk+6M1VytiaT2f7tCZTRnLoPLIg/T9WXzW/9GRoynMdjQ/dpc3/pKc+7Qb8wUCVMR/pNyPcaMeMDrO1plnDjz4wwiSQQX2MPBz5ntNxzOcM/3Q+80pvvOinjFpkA2MSwxNdFz3SSaN7qQ8uAtan1rbWKSJg6ST0V3qE51tjMIPf1HW5rlt6j3ZsjddaW2dk/5rcZVwMviKD1vi11v/Zd7vHjXaI1/envN+SQ21dVS8+D49tzZdtvfk9Y88Z9amdh9k31tZorU6cNrgygHK4MfoJxLE2I6PAMfXT7do5fm3dA2fsMtlNvVTW+beWX9IRH/TGFg7Ma+SMdZ1IZsc7oWfPyA9OsLOOZ6f5Rz2CaydQMN7CizYK4qNH0bU40wCjqjEi44yZOXvL+K/v+Nec7psc5GR7zroyUjdHv6A933GS3vqcPdJ6nUy2zmdcZlSN7kdveNyTnrzok/DJuK2MgP5Zk1jDWcvSbQQK0nUS9MA5oXw2GUeuxMisfrTlpBP5rIHIeXOEyO7YNMwDCZhOvbkaa/m1Dc78nukTPqUDCaaEH/3V/sc8/olLGW2Zs+PILsauBB+i4/Gg4Ba2zNgK4J8diq0BfWq7Y3O0G+A542NtZY0sr3mPbZOdU3sd5VwDNIOPXO3Sgj92G/YF41jtqdbv+muN7h26jHxQBoewnXf0/KwprO0ThK6stXGVnxOQ0x4erBcEr1mTrsGIFuoJEzW/sbbO6dHlsfiq5c7eTzkAUhihl464jxcnEwZDJG+Jgcu75K1XiG8NzohzDbxrP3DbS7vWvqTdKkdELWIl0PwxVDPGIuxEicyWpa5EjSRPvfIQVmPkqP/JN5NGmVkYJd/a1TiMxmmrDzPjWNtMITeJtdArp6Yx+YVeeIHX+oc20QAgmOKFrWXJH49efZ77NZzUfiRte13LK91MH1JHril/63fSXY5r2xZ1ts/a3712USQqT2/l2Xo/4n100DoN2zahL9tDQ2fy5L5Nm9+jOpNmq90jnhjxpvLVnw8w+43+KszwQ9Lr6zHjkXy5mqzWoJV1a+na51u4W6uzh9PeWLXl198MhflNaW/BLofUb5yqsUHaXn1tGfnd4if15n173Xrfpj/Vb/W2c9paW0Y8d8wctVa+Po3GKGMz6ru5wDgFRnVJc9Hv1XFsm7bmTmVeC3IgRiDtZWQbGQaMQ5VV8oB2fNrf16e6/r/y8e0ojZQWesakwho+lfWbL/6tmvQmd0/3wttbcB7515bNeGThaQ63tpiVQbWckW4226c1mdKTQ1t0tfU+bT+rvpr8a9fZ8dlq59b7Hm5qm7RjpMNIO5ovevih3zM6Vhi107ve+96zlGnNS04BRp/qAEgaNFdpptXPZsZg1IbUczmvW3qPtozGq9fWWdm/Jnd7ZXpWcV/TkB+Mqy2N1DQXdT+SQ2t1btHAFo/J35sv1+o7iz2nrlXW2jtD7702kc9rZUrf4rRN2/6udbTrHu84/sw5M9DLn3wzfNBrW+9ZynT1/pjxrHnPc0/WWiNn575rz5ZS+fQ89dW86mZDCW7wMPyCPKv39Vl97n4NyIu61kNXbTlreSsP4h/Q5m1/p6z2ud/1We5zTb56pRvVNrRp6+/ZcYTj3vim3lpmntWrerSpBbKinQvbNPW3NoxsMdbeocmaL3qidpq3RmuKmq+9J7e27Ec1Tx2H0EJ9X++3cCjtsfiq5W/dH+UAWCvMIonXS1TatQoGWDQIL04LPFD1XOj2/f57x8COgXkMEKh2qOywY2DHwI6BHQM7BpwTTIeshoQdKzsGYMCutrXjAXYM7Ri40hiw22grYvhKt/Fqrv9yy35RqvWo0qsZN1eibTcFe8558ObYkXok7HnK2vPuGNgxsGPgasXASRwAjquxeDORX6tg4Wm7hyNGKvAc2YZSjzCp7/f7HQM7Bo7DgKMScvTXcTn31DsGdgzsGNgxcFPDgC2+dMgrEdl2U8PlTa0/b/RWb7ccb3lT69fen5sGBhwf4QiKmWi+m0aPT9uLyyn7HcMh0G9ff6yP4U3BnrPeu+03jvvbeXkbT3uKHQM7Bq5tDJzbAeAcUGdEOdPJeYm869dqFBcj/wd/5Mcu58M7V8oZ0M4Pr+dKXdvDvbd+x8COgR0DOwZ2DOwY2DFwdWDAh7xe+5a3Xs4Gda6380N32DFgHcE4mPOBncGaj7ft2NkxcDVgIN+Lsv61UzxnQ18NbbsW2nC5Zb8zyh31u0MfAzcle06/h/vTHQM7BnYM7BiAgXM7AHY07hjYMbBjYMfAjoEdAzsGdgzsGNgxsGNgx8COgR0DOwZ2DOwY2DGwY2DHwI6BHQNXHwZ2B8DVNyZ7i3YM7BjYMbBjYMfAjoEdAzsGdgzsGNgxsGNgx8COgR0DOwZ2DOwY2DGwY2DHwLkxsDsAzo3Cm04BvoK+dgavL7v/yq/9t2V7/o/95GOu+U7/4R/98fDL4jr4D//wD4df+pVfPTz2CU86PP5JTzlTn1/8W799eNZznnt4wIMfeqb8e6YdA1cSAyOZcEy7XvKSvzr83It+4fCDP/JjB2eMngpsWX72855/uN8DHrR59Jzt+S/4uRcdHvYDjzr8zu/+3qmacGHlXBTOLqzBGwU7LuH//b//t5yv+sCHft9G6v11MHAl6fYY/kp7T3nt1e9omCt1FMyp5OEpcbSXdXoMzOiHp691u8TLMSecRWc9a7t+/TdfvBwb+90P+d7N+XsbOzdMcdY23bCU/de1jIGb2rr1Wh6Ly932K6k3Xe6+Xq31+ZbCRa+1/uf//NvDL/zSLx9+4jGPOzz9mc+64qj4oz/+k8PzfvaFhwd//8MPf/bnf37F2zPTgGuxzTP92tOMMbA7AMb4uVm9fff3/cDlg8e9Tv+v//W/Dp//xV+2fKjvoz7xU3tJLvszwvUrvvYbDl96768+3Ofbvn21fgZ8ae5xr688vOgXf2k5p/NfXPfBwXt99det5vHir/7qrw+f+JmfvfT5bl/25cO0ay8Zuv7zq772csZxm8ZC6+M+7TMPzrb94i//qsOXfeXXLH9fdM+vOHzWF97j8IVfeq82y/57x8BlxcBIJhzTEN9Recfb3WHhpUc/9nHHZB2m5VB4hVu8weFfv+wrD9N5yQHxFu/wrksbfvaFP7+ZfivB3//93x+e/LSfPlBAQa5b+WbfXxTOZus/ZbonPPmph3t/3X2WIr/tOx9weNSP/cSiHH/VN3zTJblH/t39Xvc++P6Ob+/scD0GTk23x+D1GP46ptzZtL36v+t7HrLwsICEyw2nkoeXu93XWn10u6++zzcvehvd63Pv/iWHL/mKrz4IPrnoDzQyHM3oh7M41ZdTybnLMSeMdNa1Pp+lXebgW73tOy4fZPURXefBnxLO0qZT1r+XdeUxcDWuW688Vk7XAvj94R9/9IGM/uS7fu7h/g968OH3/+APT1fBOUq6knrTOZp9k8r6vQ//gUVXe+azn3Nh/eKs/4CPuMtSz9d+07deWD2zBT/pqU9fvof6/11nY2LjuRbgWmzztYDXq72Nl90B8Fu//TuLwne1I+bm2D6L7Qd97/evdt3C6+Ve6/UOn/65X7ia5iwvzjM5WEQQtP5++3d+t1v9m7/9Oy/vv+6bv215L4KQoclHn7fgn/7pnw7/8r++4uHLv+brt5Kuvvdh6Te5zW1v9J4zwjsK039/yUsO/+lVXuvSh8Se/4KfO7zn+3/wjfLsD3YMXBQGerJ5SyYc05anPP0ZCx8+7RnPPCbbZlof33v51379zXQS/MAP/+jShlN8CO6uX3D3w9u863sd/sur3eJw54//5MN3PvDBU204JtFF4eyYNpwi7ad9zhccfvJxj1+Kerc7fMAlWR35zcD353/xFweRKE/96Wce3uG9br9ZbY9eNzNdowl6dHu5+n8Mf10Eetv6f+PFL16c4xxwFwl2ANoxVOGU8rCWe7Xf93Bx0W2ObKCr0cPsHLv1bd/l8C7v8/4XWnVPPzwvr6UvZ5FzbWcvx5ywprO2bam/j22XD7J+xufdbSniD/7wj06+A0DBx7ap9me/v3gMnJevZlp4UevWmbpvymlEdltbC9YQgc0QayfPK7/uGx8e8UM/fFV0vac3XRUNaxpxJebXpgkX8hONCBz967/+m0vl271J3p8S7BRlA/qO7/6eUxZ75rK+4Vvvu7THmuZagbO2+f/8n/9zeM7zf/Za6ebezoKBy+4A4CU+daRH6c9+e8EYuMWbvsUSsX6qaiy2XuONbnXm4ggfCse/eblXWXYDtAU5wkf5JgdG9bPAf3zl1zycx7P88Z9+1yXyuK37N1/8WwcTV8BOgc/5oi/Oz+W4pUs/9psdAxeMgYuWzS/8+RctfHhqZYGB6NXe4E2nsOMoL7LgvJEZ5BanHSBjREE53ubUcFE4O3U7t8p7p9u978Hc8Td/8z8Or3iLN1x2g1iYk9/Gww6tCjNHrl00vdb2XOn7Ht1erv4fw18XgacrVb/dPebuHQ7LTqfLjYuebPjxn3rsIi/IxcsJ5+W1Xl+0f0bOtf28HHPCms7atqX+PrZd5gO7vi4Sjm3TRbZlL/vGGDgvX924xP6TU69b+7XcfJ46WglOP/ZTP/NGnf6hH/3xZQfVTIDdjTKf+EFPbzpxFScp7uaka3CCP/JRP3ISvKUQpzVYR3zP9z0sj67olSNMe6x3rhU4a5ut5z/ozh9zrXRzb2fBwNEOgH/8x39cjeD37k/+9M+W4nn42ggt56e+5hu/2aVzuijFFf7iL//yRtt7GQliJFVe9RyKChJFrdxZYLThbW1BPX/8J396+L//9/+2r5Y2nboNM8dFMChlO51tyT1vYsUPYeN3hR5OvScwlVlxwagluq4F3lvR9cp+nVu9ZfdoGmmMRwu2P6uDwgCHbfue+JSnXYreVX81osmjnVvwRm/1dof3/ZCPOLzum73Vjcq3NTFHF4lSCKDV3jnC2hrDXtKKzOcd1XbjUXGWNLn28O0Yodu883skyeq1dQDUhL1y6/vLcd+jmdTbG39jyclRAd7DS/V57944hB/RRo0ikN54tDyLBuXxF/mCjvxu5VEPp8pM+yo/bcm22n7tnuHvmkc/2vbV9/Ve2eqAE21dy6ffIqorTymn18c12dzKhF7e2rbePZ4ha2zJpRSJhqyw1s6apr03tmhL3x3t9Vpv8uZtkkXmtPLDUTTa0J5LudWGnlxQ4Va+Ho3eqKGdB1s4k6VHv52iropH3/od33V4u3e/3SLP7ZwgrwPGo3UA5F2urexZo9ekX+OnzEehY+MH/BaNGN5POfVKBvzpn12v39Tnuaf7aFfKzHOyxzN8mDnSPRr2u/LnWh0t3Y76P6LJ9F8afdXvHszw17G0bQzXvjHUtmGrfrpQOx+s4V879ZssC8D51tz0SXf9nEu7HbUHtPLQs+DUWDoSYQRrPNvSd8pY65P3a2Ul7ymvPVyk/DWazfv2OqLPNm0rG3zvxTM7MVoY4cN82dPbtKWdI5SrT9EPR7wm7Zqs8a5C25f6LvejPpx1TkD/kWtVp1Hn2ljM6qzKOEu7zNv0artyta/KQGX28GBMRutL+QJnaVPy9q74X9BA+BvPB2ZkSdL29OS8a69b8nVNZrTlnOK3PsIpWFuL1vHp8VQ7plt81cNVpWXv6zi0/fT+rOvWtqxjZNzNYd1ityt51rMXGCNBd+91xzvdAI2juWyGvlLYmrzt0V+rN6WMNblX6YuMOtbe1NK4+mqZazQ7ml/X+pu+XM6r9v/t315/5GlbL7lQday8p/N5B/7u7/7u8HpvfpsDRz6IXrX8uO4f/Xqt/KSpV7hBV9qFHh/6sEfW18u99fLaGvlGia97sNZHevzo20DemyO030ka2tP2ZauM2h60l7UDOea+hdCx5z2Za77vPU85W23Wfn2uQG5nHvbccdUf+QmfsiRRHnqvIG3WPfW5+6zDjVGvfzW9vuKvHniHFtq6pa04IptDi96hR47KY+hji0b1VV/8qRu4+k0HrW1co01tDE7gqNWPlkJP8G/aAQC57/ehdz7c5ZM+bTGo2vr1fY/4waUJiMxz52aKHOHVZ4z9d6/wass5nhIhpJynbvH/YR/zCcu5mN4px7EAzvhUrnPDgLNe/8MrvcaBgdd56G//Hu+9MNW73v6OSxpHpHAo/KuXeaXDt9zv/kuetX88wW/1Tu++LOh4qyrBOt4l9b/ze7/fcgwLwgCnbINztm77nu+zRNDDl2MO1o6igAvnWusrfDKewIU+MFQAHjvP3uzt3mnp12vf8taHD7nLxy3v1nCKCPWdEca586/yem+ypPeR2n//iq9+g7PqLYC0UQT8e3/ghyxn5ou0ZVQPOGfTOHzBl9zzcLsPuNPhoz/50xdmF3njfE9C0NgYc+d8itbPtnqMxzCuD87Cv9NHfezB8SCYUZ+109ER+twu1lO/K/qwIFTXzzz3eZdeYRrnjjs31rtf/OVfWTyyyvW79oOhVB8/9KM/fjkeCP16Bhjm0a42cYDAU44TSmVr+PZe3rd+l/dM0tVrzwEwKne1oBO/WKMZ1fTGH+/4jsG/fflXPdzhTh++tCYyosV7r6k+0ooe7nv/716USHTqDF3l/dqv/8YiSNd4VvSJOiig0gL05pgWShZYw2mPn+744R+1KduWQq/7dwx/J48Pozriwvno2jySYyZiNKp/n323exy07Y1v8/bL7hfnpmeSNcF8+Md+4uGb7vsdy3nqeDzOr14fnZ/Yk82tTOjljbxJf+oV3+H3V3/DWy1HXYn20/bw/6idtZx6byLVdzxILmg3uUH2BUbyIwuCGHe22rAmF7by4Zk1Gk07e9ctnMmzRr+98q6FZ2iiOgB8QCvQkz0jXWKNn9Dcm77NOyz0p64PvPNHL/OO70c8/Acftcj9t3zHd1t0GEeM1IXMSPfRTko/vcEuMfNHGynNcMJBpZ+JUKKIOk/e3MWYvVVHpdu1/o9ocmY+1pcZ/jqWthkfHffx7d/1wEWfoGspowdb9ddxjCNxDf/qMHfYfeJq/M0tM3PTg65bwL3sa77uksc3j+iM9/vuB91AR6o49T2ht3232y3zjAVSC2s826Nvedf65N1aWd5dBPRwYa7Zotm2LSP6bNPmdysb8Bg9qS5AR/hY0/vX5gh6StUP13hN+9ZkTdreXtu+PPf5L7iUZNSH88wJa3P21ljM6KznaZfvO9i1Sy+2FnzWc5674KKHh+iOo/VlEHmeNqWMeiWP7MqNvuFoJMFAr3/rt16MVzOyRHk9PTn6Wq3P/ZZ8XZMZbTmn+r21Fq3jQ283txpbujjojemIr9ZwFVqm837NN37Lsia29iffKy7Ps25tcXaMjLs5rVvM4XhgDehA1mvW4KO5TP4t+koda/J2RH9Vb1LOSO6dx9bTo3H1zdDs2vy61l/lXm5gl2GrYQP5mE/5jIXnyCGAz+nM9Gpp8CYQ8JXjlwV6sgtY65oH2YqsUXPigR0BZIf5ne1F0OYInCJivWw3sfWrb0AqN7ZDednJrJfVQSbd/oM/bBiRP+qjnS7apizHzepPAB7sUmXHYvNi27Me1544jKUdlZGyXJVtPSu/fsXOqfyv/5brA1HpmMpzPLXjZ62B2TjMTeAZP/PsRddm52P3sLbxLLDVZg4H+FK+4C3ABkfWVjyjUfh4g7d4m6Xf9GQyE99ri/T4m/5v7kwQs3UQPc4uImP9hm/5tqtBsvKwdRhnejabL9oC3uk7HcIY+MYfHKkfjtCqPmgXnUY7td+9b9GhWzRkvvr+R/7QUubav1ka9X07dSg3u6B+/TdfvIypsTRXrdFm/W4JGyOcWaO+zGu8znLKwFrbzvp8ygFACTLp+lhpQMd00gdWAeb2G5MEnA1ngo6XBwFJE2VPOlufEEImcMJQmpe85K+WYt7/wz7yBsenGATvGacCjM6YI8SV57laKFIeGYABY7GBAKJHEUU8QNpxy7e+7SKMlgTX/TtFGywWEWI9/sKilHGOp6cHzo1nUAgwRpl0LWRjoGBYl44n1WLHRDTCKSGA2QLSB5Sl78CYE8S8+DVyyjNKL4AzDoF81JOnEZ5NeiAfgKEAAB56zMuZETBZxAmRZ4Rn/dCwySLjlTT1yoiijQSgCSbAIEtgZNt4xj+06gPCQF/RQIxQvIzOms1HBtFn/ciwOgiMRMSM8K18wsZZ4VugnkyI0m6Vu1Xeqd6v0czW+KMNgjlgjPDu6HsK4VV9B5EZHGWPefwTl3He4lnGOOMZwBuEKD7bwmmPn0IvI9l2Fv7WPpN4Jp5v/vbvXJym+GQN4AEOTTIB/OdZPmot4sJEaCIG+K2OQ6+PwXOVzfJWmZDfrbzxvAXGDW1i9AtkB0AcAFvtTL56pSxwJJpQA+iBIhEYyY92QTBqw0gujPJpxxaNpq31OoOzLfqt5V0r9+gEff7U456wGNUoq4E12bNGryN+skBXVxzojPDmjPd4vw9Kdct3CqR58Pc/fHk2o/tQsutRFnVOTcH3e8CDlrrjiPOcoZEuMlNHS7e9/m/R5Mx8PMNfx9I2WWWxB0Q1wa8js3owU3/6keCJNfzTUwRHRLekJ2YxMzM30QE4Gyu08jBtMa4igwQVZGGcfCOeXaPvtT6Nykp9F3FtcTFDs207tuizTe83WvmIj/uk5djQr/z6b1wCYuo3o0b4iC4Rva/q/aM5IvN99MMer2nbSNZ434K+VDlnjgajPpxiTujN91tjsaWznqJdHGw1kGaEh4zJSAc7RZvaMVuTR6/6+re8lHRLlmzpyZcKeunNlnxdkxltOaf8vbUWzfhkDSVgx/ppNKY9vtrCFVoO3+jfTz/rZxYZQXcG5NJ5161LQS8ta8vukbSRNfoL0reb6rpFUE/Vm4KHXBn9yDvO/7W5LGldt+hLmpG8XaO/Vm/akntnsfWMaFy7t2hWmnZ+9WzUX+8vF9Bt2K7IHfD0Zz5rCb5i3DYXc/Qk6CH4xg8gAXkJzBTFw2KRAABAAElEQVTEhi6s5SuYj/MNtXy3IXbDms69dSQ7E30gdrDsAIjubQ3NiJ61NYOwdWMN+qzljvqob2QOngaMsvVEB7TO/sgGEIgdMw6ArTKSL1dGbHhK9D7HFbuJZ/QYwK5hXPIdHWtt4+FIWnZX9sDAAx/6fcs4xRY30+as1/UlkB2Y1f7AvsDQXoHuREZwzgHtZ8cTxO0eMNxLQz9nF+0FP9Kl2TvJECCtoAFOEu84mGrAFRupnYWCH4E0cFHHnR0bHkOT2kOW+b4px/QaHEOjyqMjpK/KtPPFjqkt2gzPxE6CxuGNDStrmbU2Hvt8ygGAiSCs/Xgjwy1jW0CkeFXofLRLvjgJGG38rkamEIUFoUGzUJQmHrZP+IzPWrxXqSOMXBfcIgblqQuDpHcl1EVut4A4GXLbj9oywiov2/1P0Qa7J9oPVSJA9TAO9ABuq+FOmggBig9A/NVg4tkIp1FURMq0oCwTEYixJAIjaasDgGAggIzd/R/04MXoRRAm0pqXVv9icFEGI6VomgAhXh0AjDJhWItr77WJ8K7MlPyuHADAooWnLAZUQkn7WweAtGg1nurQN4HXA4b5b7zv/S69cuyUfoVGR/iWaWsxlYJbB8BWucl30dc1mtkaf5NkdeRoJ+Es+msN4smnqAFjbidRFhYzPMsBZXyyA8BHRUUXgC2c9vhJvi3Zdhb+Vm4FfKTdMdzXd7nn5JSmNaBRoE0QPeBErB9V7fWxJ5uVVWVCfrfyplcnj31dqEkThSITW5uvbWf73tijhWoEkKY6ALbkRxTU7ABo66ht2JILNW/NN0OjNW/uZ3C2Rb8p61q6omdKdeYRSl1gTfas0Wvyubb8RCFWV52PzO3VIS4fJ3UUztDASPexO9EctLZgUSansnktRkV6jHopdDN1tHQ70/9Kk9qwNR/P8NdZaVv9gDw3BqJvWpipX570IwuyHv6VZWEqKqgHM3OTaK7WAdDKw7Sl0lRb34hn1+i71yfljspq6z3l7xYXMzS7VX9Ln730aEWEG2cZ3bLdjj7Cx5revzVHaEfVD2d4rZU1a33pyblRH04xJ/Tm+7Z97Vhs6aynaFfrABjhIWMyWl+eok0VL5EhPX2jHjm4JUu29OS2zq016ZrMqOWc+n5mLdrqyNowGtMeX23hqkfL5l7GUnCKdetS0HX/jpFxN7d1CxrFb2tg3R5da20uq3ln6Kum78nbHv21elMtw30r985i6xnRuDq2aFaadn71rEKvv/X9Rd6bs0Qz9+wvnBvsMz/66J9agivsEDDu+RhvHHT5/qJ1l/etA6C2P0bmaies7xmOBcLW9rQOgARm+Bg1ewD7wSu9zhvdwF5Zyxz1saZz7xsGdrYDBmN6iWDeCuSYfsYBUN+5r2W07/wWIS+/fgUEMNJpnWoRsOZPQG6eiXZnY7PGCLBlKk/w6mybkydOFWXFsZkjnDxjkK8OAM446/TW9uNEB21gjwEcFzVwb3nY/IsziNOphbz7icc87gav4IcxP4B2K44Y4bVD/gB7qGds1jOwRaMPfdgjl/IS8A1vsZVv0WZ4ptpJjIH2caieEqYcAPGYxCiXBogOp8QFWoUuBBRiSfRqZWxeEgLSjoL6R0kHCLY1OPHs1QG1+IKceN/Tnlx5mdTRgsGRz9avCrxlnj/l6c9YHp+qDbbNVeDdU4/ye8CL1DoAKH/yJMq+17YtnNraowzlV0NYLcuRPnVs077qAOAosQ2rjpv7LIbhTz35rQxeSoaQAINIdQDEKUJwt+VWgZb8rnEAhHFMloRQdg30HACVVkX5iASNN7mW7b51AMSLLWIVbOF7azG1FHLdv9YBMCqX84HgzR9l9SKhRzNb48/oLOqyAsHcLqjq+xhUYrwPjyTPDM+SHY7PiqPBGXWROSOcakflgdquSi+et7KNjDmWv1M+h5UJQhQTfqnHGyRNrvomDRqvwMPteSIGvLOLCh5tg6wOgF4fe7JZGW3a9rc0PWBElbbCmgNgrZ01r/s4eiOX8746ALbkx9qCoNeGLbmg/l6+GRpN2+t1Bmdb9FvLu1bu0W0cfNocXk37e7JnjV7lWeOn3nxEj2iVUI4rCxkwo/twMpvDYnAWhdgDfCgiHQhWIJfATB0t3Y7636NJ9fT6X+fjGf46K22bW82bokKNd88BMFN/7YdtyqCH/0QD1yioJfFL/83MTXZDtg6AVv71cFrrcb/Fsz367vVppqy27lP9bnExQ7Nrda/RZy99ZIPFLzzaSl5hhNs1vX9rjlB+ne9HvLYma2obc5++5Hfk3KgPp5gTWppN/a5rY7Gls56iXRXH2jLCg/dt+lYHO0Wb1BNgtDJmI31D2i1ZsqUnpz7XWfnakxm1nFPfz6xF2/HRhtGY9vhqC1c9WnbMBAchOMW6dSnoun/HyLib27rFDmvHGa8B4551vijltbms5p2hL+lH8rZHf63elDrX5F6PvrbsTSMaV1+vzEqz0rTzq2dgrb+cKln7u47WjNeXdPb/+s9R0gMy1w691laT9kSeJTqezkam9hwAgmHYihzJKU3mx7Zewbytcbl1AJADAm7bdpE5PRj1Mek5hB1PxqYRB0DWtK0Res0B0Csj5ddrDL7VAeA9Z1MN9LP7rNpCpdGXukPBM8D2Yq6abTMeMQ7VthQHTk79UK6jeKsDIDbKHEckDRBEpbzo/pwg7drr+pT//F/frKt6ke+xebRGcceGqyeBlC2O0q/q2EBr8oRO/7kFN7ybpVE7Pjhh0CGwo4NzGmzRZnimOgAE0WtfvrkisKny/6zjYmlA+TflAHCUj8pjlE9+BlbIDYi+rhEaPtAjXxwA2RFQGRuTZrGdcurVtovWAYBoKtHHAeDIlx6YGCy+W7ClSftaB0AiiA0EOEUbeKGc+VshhIgRetCbFEUZanO+ot5r2xZOLcZ54xi9RbLE8F3LMia8eLZkVqgOADsnROavQW9xXA0O8t3zq772Bg6ACIk1Z06vrjgAeIQJP5FfmM2uBNBzAFRaJTDsZKjG01qPqPW6A8A2I2MQB8AWvkUVzBwBpB4KcGBULl7iPMkfj+RFQo9mtsbfZNNO1FsOAAKWB9dOEeOJNy3kc7zXLM+KTCA3lFH5boRT+Ks8UPFZ6cXzVradhb9N7mjVYg4/2zaNrtY+dKPeNQeAyda2SAojuSW62ARp4iCnnXUX6PWxJ5ulb9O2v1NmeyUX2u8DRPHIxLbVzrZMMgF+crZs3lcHwJb8aBcEozaYY9bkwijfLI2m/bnO4GyLflPWtXQ1ptUB0La9J3t69LrFT735yBi3Sii5EZ1kVvfBs5RgfeE46kEiPyyCpLGTDMzU0dJtr/8jmlRPr/91Pp7hr7PQNtnkKAV1ieSBo0SIaVdgpn5p0484ADxr8S/KSD355oI0FWbmJnpF6wBo5V/aUoMcaj3ut3i2R9/ytX2aKUuai4AWFzM027Zjiz7b9H5X2ZCI3DqmI9yu6f1bc4R663zf47UtWaOMFmpf6rtRH04xJ7Q0q+6tsdjSWU/RropjbRrhwfs2fauDnaJN6gmEt0f6hrRbsmRLT059rrPydU1m1LJOeT+zFm3HR/2jMe3x1RauerRcjamnWLcGb8fIuJvTugV+nKlOvjLw94BximEw0JvL8s51i75m5G2P/lq9aUvu9ehry940onF965VZaVaadn7d6q9jYLL2d5X+osDads3ZwxBuh94aJFI6hlXOIPNgdQBw7ovAt043x7PbSCOIowfw3drz9F+eGHUF1wgCJCdnYNRHBm36qzJ/8nGPXxwebBIgukTVSTxvHQCjMqRvYc0BwNFZTzPhfKq2UOV4hv9aYHthC5htc+yTwanyeg4AO0CqAyBjXo/Nljc6eYKXZxwAkcFsbi2wlRnzGsQsDYeb57HntTjq9WvLAXAsjWqH4G32SMBxk6PUt2gz+IudRP44mOMAcART5f8efuTbgikHgPP2IbTdhoFpHH0REMGcSF3PYiiNAyCG+hwJJA3lCXPV7TyeB0SitEdJiDqvZzplS0eOZEneXAmvnjHbl5YZeCgdFRAdr1OE6inaYIIjuCokYr0yWH3fmxQJfmORCOle20Y4DRGqh1BWlsg7UMti8PYuRu4lwXX/OACCe548aZw51gPj4T2hH3AGL5wHOIxsoQrw2snDMTADdgXU894Zkgh+kwlGBz/yEz+5lBmDi2eVVrVJna2iLx3gyavCLEIwuBnhW37Hz/Q8st5VgIdEhXq+VW7Ne5H3azSzNf7GoJ2oKY05emmtzbzktrGhAbKiRtTO8myiCEzY1Sm5hdPKA7V9lV48b2XbWfibomPbavoXOm0drbUdaw4A2yKdlQfsRKiOF8eqaV+g18eebJa+Tdv+TpntlcOLgzF98z4OAMoQ2Grnkqj8C99VZcNrDoBsyd+SH/Gk57iWURvWDADqHOWbpVHlVJjB2Rb91vKuhXvym+xtHQBkt7812dOj1y1+6s1HDPFR0oIvUfo5xm5G96ltFJkhKqoHokLoIZzv+DUwU0dLt73+j2hSXb3+1/l4hr+OpW2OW/N9jZAy3vUbTsHDTP21H3AAeviPfG6dkEuG6/7NzE0cQTk6Lvla+dfDadLmOuLZ2vaqj9XnlaZGZaW+i7i2uJih2bYdW/TZpo9syPZ6awS6vHkl318a4WNN79+aI7Sjzvc9XtuSNWt9cfZuC6M+nGJOaGlW/VtjsaWznqJdFcfaNMKD92368HjWl6dok3oCaIys6ukb1Wm8JUu29OTU5zojX6tsqDKjlnPq+5m1aDs+2jAa0x5fbeGqR8vOR77zS42Qp1i3BnfHyriby7oFfuxgxBsM7C3kaKccM1zptc5lNd8Wfc3I2x79tXrTltzr0deWvWlE4/rYK7PSrDTt/DrTX/kuBzi6hA7XW5cKLLP2WnMEhU5izIwDwAkPAcZyu0VyXE52byZP0uVqXmefq+e1xwEgyAb4ngD6tNtvBkZ9ZLz1AdpAXTNkDuIQqxAHgJMowKiMmi/3PQcA/cfRR3Xt4Fij2OOS1y7J9gignFrBWTDb5nxXI+fpKz86etXnOQBq/xnejWe1QcibEw4yrmxd7dpLugoChYwjfLbgO23e1d0I0vgmQZ2fWxyZY+ULrcgTW2xsE55VOJZG5c23GRnvc6Ss51u0GZ6pbWHH0uY4AJRzCphyAGBMQrBGqvNSiDiNZw8zEhL1bH6GYY3OFhLRqfKY5AMxaNvS5D1QVj6kJpK3ntHLoydSmpE+EI+Jc8h6kA8HI7jUEeM+bxGmSqS7vjIoZ9GhvFO0IcYkbQ3AJ+fHmvBsJ0VedIRdhZG2tQaHEU7v/XX3WZRMbYBngjSLKWWFcSzcGaQZcCOY5eF99JVzwEDD6/6273a7S2VYtPGWgUQ85iNsnqEPNBF8mwj8znYdaQg4izyTdxxDGS/vKxBmHFGBKB8MyIGcPRYHVmg1nlP9UB9HEwEH0AnFRd+1D94CMWRmF8YI3/IQ/j4AMoJMYPXInK1yR+Wd8t0azWyNv2O30Fei97WJAyAfrVlrI7qvCkKbboZnjTH6FVmR7YjK2cJpj59CLyPZdhb+9u0PMtNWdhAHwFrkgzQ9BwBHFLkanIkuedfb3/ES73AA1J0+vT72ZLP6qkzI71beeN5CJme8F8hiNRP2VjuTr14pNyIZ6lZOiwrRf1lojORHFDNbQ8GoDXBiUdGTC6N8yp2hUekqzOBsi35redfCfZTRVom1/d68tCZ7evS6xU+Zj6rDmqGrzh9wZldjPlo7o/tUecbxaD5cA7RJ36gR8DN1tHTb6/8WTab/o/l4hr+OoW3zusVAPvAGL+ZT49uDmfrTj+iea/inA5gDKM/0CH+MNGBmbrKosbiv0MrDtCVBFDVt7kc8u0bfa30alZX6LuLa4mKGZtt2bNFnmz6yoQbooF30xOhK1xzhY6T3j+aIzPfRD3u8tiVr1vqCd1oY9eEUc0Jvvt8aiy2d9bztCo6zRR5ORnhI+pEOdt42tePit92ZPX0j6yRptmTJlp6sjApb8nVNZtQyTn2/tRbN+NTx1IbRmPb4agtXaLnaA9Tht5204BTr1qWg6/4dK+NuiusWR/aJGq7Bc8GPIAnrCjtxAoIcBFA4FiZr97W5LHlct+hrS96u0V+rN23JvZa+ZuxNIxrXt7ZMzyrN+t3Or1v9ledyAbsanc13NmLQNs5wk9MVyCz8AvB11mL5oGlO56B/Wav6lmUgjrbs6IwDIEemJF2uCe4jBwOMztqYAGT1OCoHLcZoWvW/5Mt11Ee6hoj67CbgABBkGlywx9EzY9hWZo4RT/DrVhlpR66tA0DbnRAAd+xPAI7ZV9rjzRPNzvAcsA5nq2P8BjNtlg4OrWdij80JJHX9Qmd3hFX4XT47Z+2SiN2OrsZZVB0FgnPY3bxbA+No/mXHcfwSYC/F7/rPHlmDdLSP8yO2kOCoGuBjI+RkC8T2YndED46lUWUIftR26z0fmQ5s0WZ4hlMikG8KZM2T5+e9TjkAVIKQeU9ta4BMgjQfczBpU6hFt1GMeN0MvI/EeMagnigN3lBGFVtZCE5EY2u4RTjFnmB0drdB5nmSFpEnApth3m9n7toyrm4EqB4RIGsD6AvT6vDxGsSaL04jEIZ4x45QXjCqD9iEKE/ZBts2bIvjvBCxgBli/OsNpEnRAhSB81AibPiPgV20gwhifScEbKkEI5yaWLRBdLWJOdtx0k9lMagR8HCJiREx5oV7goPRMkfi8FLxABJMDCfaZ+GGBjg3jJU8nBfO1MSw6rjDnT58+Wii58bczgLtsbMB7cCP/hp/3nKRdi1QPCzylWcM41RAB4k+YPRHk9oBl4RjaJVTK0Z8/fAhHv1g4OS9NCHZmqZ87bPIR292vXim3TEurNEwwatuf4xcGbvaF8ZMOJImxwDZUjoax5r/ou/XaEa9a+PvHUEL94z+vheCr9ERPl/b9SKfD9oaB/yK9tAgnGci3+JZZQBGPMpXhRFOe/x0jGw7lr/xGHmDb4y/aNzIwOo0qe2PA4DyjY7JVsZvYxQgFz1nuLaV3xZUypE8vT4mXyubW5nwlV//TV15k/z1Cs9kDB7m/CKjH/KwRyxttRPKhDhqZy2r3lNgLEjwil015AS60j9OD3yzJj84X+FFXnhnCN5qgy3DlEjlRy6YwLfyzdJo7dsMzkb0W8u6Fu7Jb/yJ5sli9GeuM47wbRxHsqel1xE/Pfqxj7/RfGR+i06QHQiOq0EfaDQ6wkj3gWdOcgYICrpFUlX22nGgaJo7sj0170d19OhWvrb/I5qcnY9n+OtY2ma0g2d8i1fpX3CcHXTBgetW/U97xrOWcYRDcwqD8Br+0Q99RFqLH5FjiaqZmZtEOVnYoUfbbe0ko48oj44k+pEO4Dedo/0uS/o14tk1+l7r06is1HcR1xYXFvkjmu21YUSfbXqywZwfXrRWCFh8mlfIfvPzmu4l/ZrevzZH1Pm+6octr41kTTt364v5XZvRITlR+X80pt5tzaOj/Gvz/WgsZnTW87QLfujtGVvn41rQr/VD+ujso/Xledq0FoRl7KzDrBujb2i7dgRmZMlIT045uW7J1zWZkfwXcR2tRfFMbzy1Y21Mg++Wr+RZw1X0UXQTe4BgQr8ZkshkRrrzrFvVX+EYGXdTXLfkQ5tr6zX2A+tz42+9xS4k0rfC2lxW04zoS7qRvGUY7NFfT28ayb0efc3Ym0Y03iuzR7Pt/MoucuzasOLz1PeO4mVzy/rUruvYyBi7HbPCLsROIriDPLd2siudfsT24jcQiEuv8l0BhlWGdA5n5ZvzBYuYK+mMsWnV/sA3Q78yOKDolfLQxciCBALTw+ll2iUKnDOXQ2sN1vrIEMuWpS/sQuSM9QmaZeQl/6xjzBFsYWxG2gNXjL+CYLbKaNsUB4Adg3QHRy2xg8SoT3+AP3WSffTTGPeV9f+zdxbw0hRX2t/Pdj/Z7GbjTtyVGHEjrsSNuBIX2AgbsnESgru/uLsHeyG4hwDB3V8kJMSz/d1/wzOct251d81Mz9Xn/H739sx06VN26pxTp5BLIedj78+eCowkQOd9SZkJhyBdOFNHlOy0E3IqCaiRzfGdeYDxQtnYh9NHsMZHrgr2yI2lJIIvEy8Nj95mQEM7UhfakX5GH0HGCGGwi2wBWSougehnEv5TDvH/xINfp18yV9AnaU8Um1dceVVddn5Dzpo7NTJsH60LN/UPxVjO+0dT39SYoR/TZhjBwV9wQojyoYjKlU/5DfssVgAoYRj/nBBT73kyQNsIAQpMTko0mLRs6btcmrnf0njpdwaJtFnxHWmllxzH93zO5Zf7LY2XfqeeYoDSd/E7CwAdmIkWYbQE3ApTkncTpiyokdrSohMqPO1D+6XEAKFviHLp5X5TeJj8tO1pJzZq41CaZ/o9TZu+Lc1u+q4rLuFTvEvipGHS77l007LNxHf1gVxeafvHMCyA6u+0adv8gTKERYRFnD82/jBMLIA6eaK0waltzLI489dEfbRVLu3S8a249HGVk8/pOFA4nlIAIGxiMWVeaAoPE6m+xIIP6Xv9JfMvzs1p2PR7Jvq0n2h3jnqr/ekn+qzAuXLqXdMTnFi4RWCeUjp/pOWP37vKgCIldwS2Kx55tPXRtMx8L8GMcGn/5bf5RBH/tNzpu6a5J/ZXpZEbT2l6Cqtn13vCtfE+9DUxt0oz9ySfdB2P4XJ5pGWL33P1z/XJGEf55X7Tu5LxRfzSvs38RpoQm4OmNbYr/6Yyt+HPeGoqZ9faFOOmeaffVfa2Z9OYzfXvtjqRR1NabfmP8y5iEdPJ9dn4Pv2c659pmBTb9Ds8MXxEXPva8Gji+9M1Ii1H/J4ba7m5JsYZ9nNTHUZdE1Lc0vLk2qIrTkxj1HLFNHKfm3AgbFf5JlEm1n6UARACoKgAqH+c+tc1lxCujU9WOnpSz6Z5izC5OUNx+3527UVL8mtq09y4Ir02rNQH9MzlP8q+NZcOv3XNcQt13wK+v7nwoiZYBr8jz2lb07vWstL+Ncx8m/aN+D037w0qM/UhhtXvud/0Ts+mPs57xddTcfTMra/D1FfpTPLJfKS9apoPZZVSgHdpPeP3nJyFeYBxBvEePNqIPsXeEn4S4pnjweG3c783pd1Ux9hncntBynzpZZcP6k19In9Cfl1pqEw6WQqmlEcCb70vfVIG4ZOLU1JmcGZtU/uBp9pJaRKGuuWI8iuu3nd9V7j4ZH5pWvPi/iLGiZ/TPHmX+y3GST8P20fpw234p30zLQ/f09/SMo3zfWgFwDiZOe5wCGB51nT7+nApObQRmPsIwDxgLS7NciwxmtTUp1x8v1g+I8jA+oDTBqaZQwArTCw7TEbACBgBI2AEjMDiRICTvFieLibyXrS5tb1vacam9I37VylSDrcYEOC0PPt8FEomIzApBKwAmBSyPaSL3yvcLpmMwGJAAG05R7VwwxEJSx6O4Mlve3y32D5zJBLGIPqvW2wYzEZ9ubcANwQmI2AEjIARMAJGYHEigPta3C5O0jJvriHrvWhzi3jf0oxN6Rv3r1KkHG4xIPD9tdep9/m4IDMZgUkhYAXApJAdI10YCvn9xLcWPtV0Oe0YyTqqEZjzCCDkx9IaX9r4r8P1CndmRP91c74SEyogxwvxpYdPPu7S4M6A9IjhhLJe1Mmy0cctlS6pWtRguPJGwAgYASNgBBYhArrHCB6MU6nR7/JChMN70bJW9b6lDKc0lPtXioi/L3YE8FXPXQrc74lPet1psNhxcf37R8AKgP4xdYpGwAgYASNgBIyAETACRsAIGAEjYASMgBEwAkbACBgBI2AEZh0BKwBmvQlcACNgBIyAETACRsAIGAEjYASMgBEwAkbACBgBI2AEjIARMAL9I2AFQP+YOkUjYASMgBEwAkbACBgBI2AEjIARMAJGwAgYASNgBIyAETACs46AFQATagIuLv3lSSdXG22+VfWXv/xlQrnMbLLLlt1SnXbGmdUue+xVcRmp6Mqrrp71OjaVTWWc7Sf+248/8aRqg023GPhtx/9h290OuTizXY/5kP9s9ke3Wf895JZbbq0vgN5tr32qM88+Z6gM/vrXvw4V3oGNgBGYvwjcfvtvq5tuvnlGK+A5pj+4//znP1e/+vV51aFHHFnttd8B/SU8R1KadP9s4oNngif6wx/+UJ39q3OrAw85rDr4sCPmCOKzU4yZwHt2aja/cmXvfe5551eH/eKoao999huq8J7Xh4JrTgSe6fVjpvPLgTzT/fS3v72j3oftc8BB1VHHLs0Vaajfrrr6murEk0+tttp+h+q6668fKu5MB55PZZ1pbOZSfqVjgvb805/+NJeKPqNlsQJgQnBzcccDHvWE6r//y/0qLpFcCMRFrC9c+XX17eT7HnhQXSUuwfpv97pvteb3flhUxTvvvLM6/MijKxYRSM+iyC2BcmVrCb7cqw0327L6xne+V1/0ee111y33Tl+YKLgIlL/tdtxFPxc/UZrcd4XHVv/z3g8YxNlky61rLNnw5igXJxfOv92DwLD98Z6Y/Xwatc023mKrum/RD//j+z+qL/j91ne/X62+5lrVl//9W9XXvvUfNYN0xx13jRuV9uprrq2+95OfVR9b7QvVp77wlWq1r6xeIQRYSPSbCy+qXvraN9VjpfRCJDZ9L3jVa6tXv+XtCwkK18UIGIEWBF7++rdUT1jx+S0h+n21wy67Vfd/5OOrLbdb0m/CizS13//+9/V69w9TPOX7PvrJBYfCpPtnjg+eKZ4IRf1HP/v5ep2GX1msNFN4L1Z8h6k3Sqk11vxu3Sff/aGPFUVdyLwjdTvjrLMHOKT7icGLefqhbf1AyHzRxZfUNfvjH//Yi9FiW36ThnC2+inKzTe/+/31mPrBT38+djVRzj3yKc+s07vwoovHTm+SCcynsk4Sh7maNgbKK774FdXKb16ls4i33XZ7LY/73FfX6Ay7UANYATDBlv3C1/+9+n8PfPgEc5j5pI846ph6oj7ymGPrzLFiR0h5+plnFRUGAeVzXvqq6l4PXqF6z4c/Xp+QKIpYECgtW0GUOggawMc987l1vX788/Wy0b6/9jr1+2e/5JUDC/5swJYfP/n5L1f3ecRjBiEuuPDC6qvfXLNCKdJEaZymcIv1dxi6qLQZtj9OArdR2gxLkieuuFKtTKNfqE8++mkr1p9h2hFmr/DkZ1Q3L1tWF/uSSy+r+xOWGMRn4/nk57ygfk6iXk1ppm3QFG6c34874cR6/B1y+C9akwGHtX74k1r5ijDi/N9c2BreL8sQYCN9ymlnlAV2KCMwAgLHHv/LoWLl+iQK2C223X6odEYJzCb4dau8q1Y2MN8gUDD1gwAGM//28EdXn/7iV4dKMNcfhkpgBgLPRP9M+eCZ5IngWzB6woihL5oP7RrrmsN7JnikWIb58nmmcHnQY55UfeQzn2uFZaHzjiefenr12re9s7r3wx5VPetFL6/e/7FPDfYSrcDMs5e59YPTw6960yrV/7n/Q6tXvOGt1cdX+2L1t7/9rZea5fLrJeGpRHI80Vzop5x0R0mP8WQfhNyF9K6/4YY+kptoGqOWldNIeAUx9Y/A7373u9pw5IGPfmJtCFniKYBxi8ElnjkWK1kBMMGWxyo+CnwnmNWMJX3q6WfUE/UoExmMsYSXHBXefe99e1uEAWCcsr31PR+sHvr4p1RPevZKWSxf9ro31xsbBPajEoqSBz/2yUNFHyXOUBnM88AwcgcdevicqsWobfaOD3y4YqMiok8+9hnP0df6mCRM0tZLdqx/Q8GIRWGko5ceV2GJN5M0E23AKRnqLsVjrn4wWD9aZ73qgIMPrRUiuTD+bTQEOLX14U+vNlpkxzICHQjAG7D+DkOz1Sc5kfTDn61bnXXOr4YprsMOgQCK7i+t8c0hYlT1yVLPUePxwUMB3hD4/z7gYVUflqFKfrbGufLv4zkTPFIf5ZzpNGYKF06FtSkUFwPviIEQhMEZAnHWsYVK6fqhuiN/2HHX3XsXNKf59YFrjieaK/2UPSb7sb5OPm629bZ1elhlz3UatazIzNjTm/pF4NZbb6sw0MXwodT1T78lmL+pFSsA0Jag9YNYQK648qr6M/+w+sBCFf+WTXTDjTdOc4UT02Tg8z0lXMQwaTMZkn+TtTRaUdy0pFrdrjxwodGUZiwL6eCfjHKkhPVXtELW++/84Mf18XC+c9QOf++5OpIuVi7gyJGySE3lI89rrr3LXU2bwI93pT5xc22ksnCnAYsoR2yY+LEmEFGWnC976iSBv8LybGorhQEj6l06mNvKVpIfYd616kcHR8+pYyTq+vmvrVH9j3+9f60xjO/4zARE2+WIBRtGiz7GUdSHP/FpywVD4038SF1xCDtMu8a0x/2c1pV6U17+aFeI/sBnfVeebf0r11eYT9THlQZ4qb/z/mFPeOrADyFlgNQf6T+UgTlB7cNnwvE9zhXEyY1hpUc5VK86k+Qfaba1M8G72gyXBzCSIvpkVABwPJKx9/MNN6mDYNHEyZVJExgK8zSvpjYgHPG65uTStYTjrtT9mOOOr+eFiy+5dNCmaZn4nutrcS0ozbc07dh/mM8jI8sciEVC7G9pusRXX0+x7uo3aVqT+I6LKW2gNc6UTzon6Heta8Jd8wHfsfwTP6Hw8dm07sUwuc9t8bAS4U+U4szvtFWTWzrVh7mjdJ1WXiXPJhzb4jaNsbY4epeOEeZg5kzqB59DO/PH77QZVMqPETZNn99E4Ey6Iny+y1iCvONYaapjrk8SlxNUEOmTDvHFtzHOqJPWA8KNOr5IN9eHSLONmBvo+6oj/UrUteYpHM82fGO4Pj5TVvgsCD4wZ6mncU6YHD/fNraIQ/9nXicdXAJEYwvyTwVWtGWcQ3L9gXShOD/f9cs9/9vm3rY2Zr6mvQhTSrF/Ko7mFdKhPhpreq9nVz9t44OpY+TRY1sNsxaWjH9OPedO0ubmt1gO3sexoHq3tWtT+6hNeQ7TPsqT/S3jC2JOpO+KSsZoxLuNRyLNLlyGaR+Vse9nbKfc2G6ai9rGSBsutFmOd6ReGi8qk9qX7018BadrOX0OUabYnvWP4V+uLsqLYKO2R8nYUb8ln3RtoQxN++KStEkT6pqHm8bUKLjfleNd/0vWEIXPjQneqQw5How4TeuH0m3jD9vwVfz4LMkv15diGvqcK1cbT0S80rSVRx9Pysn4oe7sx7ZZstO0ZNlHl7iWYl5lT0tYTm2SXi4e/Ib4t2mZTf3AXK29Pu3P55Q0n/B7Oq74jTkt9zvvoK6yUm5OhUZK1wlczbz3I5+og5Ae/S0SuEa+NL6jfPBckReP7/lMmm13zzBvUSYRaYoH5Tc8CkDMJSmG4Efbp2UmPG0jPgwMmbebiLQpRxPRr9I+UIIt6bXVv6n9wZs+k1JbfQlb0h5pmnPxe5ECAF/lHJ16/LOeVzPlz3/Fq+vBil/mbXfYuXrlG99WC+IQkK6zwcbL1RN/6VhPc9Tiac9/cR2eAGjRSPOpz3tRLVh4xJOeXr39/R8axKUj4/KCSQHh65ve9b76uPX/+rcHVp/43JcGA4UOiaDsp+ttWP/OERAd/2jLAytaXHVwfBvLs7TcKgidCr/vL1r59fUTFxs7775n/ZoB8YZ3vKc+SoefbuoX/cOjAGBTi3bqJa95Y/2ZewHkxgKL9ac894V1HTkt8NyXrVy7xmGQNpWPjsfRPfzuf+hTn63e8p4PVGCy6557q8j1kwH5mre+o1p/k81rX9i0QTqoFaGpjXjPRWyU+SGPe0r1tveuWuGXnDbBHQRlYULje/T5yQRA22HRjDX0o576rHpSaGsr8qJ8HB1Wf3nxq99Qt1EU2hBO1FY2wnTlp3R40oc4CkSfxLI6EhM3bUX/pv4i/K3S97/yjW/XPsc+8PFPD/olEwj99n/f7yH1cUvckazyvlUr+jkEfvQlsJMypSsO8YZpV8L3RU11PeGkU+p+TX/kYmgWFOqJ4Jo4UFv/yvWV4355Yo0naTK/QHGsgBeLgvzNvv7t767e+cGPVN9Y63vL9Uc2xChcwFiWCjC/WM0zl7Ggdo1h8id9NrScDklPG/TZZigAEHyIUgXAplttU/3rQx85WGB32m2Pum6f/fLXWxdVpTfsk4UaCy3GOPcLcGw4CmFybfCfP/5p67gbdS2RAoB1hPZ4zNOfXf3jfR5Uzy+RiWnqa6PmGzHLpa05kL6KS7NVP/nZej2hzzH/s3ZwFwFCEdoudUnUNp/P1liPdebzFlPMOcfGma/oo1ixwDg1zQlxbvvm1JhkjWJe5Q4UfKazLjzzhS+r1zDWxcjcN617aZnS723xOG3Gmrn2ehtUjJU3vvO91Xobb1bzHt/90dp1Uvj2XOmVr6mtjglLm9HnoDj3lK7TdcTCf004tkUfZm1L08n1Y8Jwlwj9Fjd3KDiYm+Gn6NcXTilsSvgx0mlKn3dcDso8gjKJfsTcgvtA/HbSR+BpWD846dNWx1yf3GCzLer1Vmss/CT1gW+Rwob5iXWceXzU8dU1L1LPHCGA5Q4lLKTBkrrCO8DPsgnBb2nbmqc02/BVmD6fzLncXQS/z3rwvJevXLcV7YjADWrjtdvGFnHBhfEmXBhjnJSEp0RZ8/Vvf6ee63G5BGnOpG3Fd+b6A3NU2/qudMA85aXb2hihBbwpVu7MZaWnDli/4QfVP+O8wv6Dde1fHrJCzW9Hd2td/bSND9b6FLEaZS0s3Y/RPv/8oEfUcy2foab5TX0G62z2SPQrxiZ7LQlCmtq1rX26eLa7SpX/v/f+B9ZzHvsd/FyzfuMyhD5cMkZTvJt4pDZcRmmffG36+VXtlNurN81FXWOkCZe2OX8cvgLeHRkC45z1Dd4R3gOhm6ipLuO2R8nYaZuL2vbFJWmrfl3zcNOYGgd35V2yhhC2aa6Ic2XKg7WtH8q/jT9sw1fx47Mkv6a+FNPhc1O5mngi4pSmTdi+CH4JOdn9VnhcPS/+ZN31a95K+3PyYT/K+GJdROaDTCxH4I1cCH4P+Rf8NjwQa5T4NOIh02KMsoeAP2SNiISChLWUeJRHckjS5SQ4cwmyNPZkuKWDj4W3xP20FNTHTBmUwXugHETRzL6E30RdZWVNwK0W6cswjz0yaxjlEj60M7JA5CLUF94X3oS9K2UhPGMEmR38qgwseA+myCqRjbGHyikqqCO4I7siH7AR/fr8C6oPfuIz9XuMUOHjNtp8qxpbeGRkI6zZGB/SZhgVgjdEOcAM+Qpt9owXvLTGVntuxiK84XNe+qoaQ7AEX+QY0UsIfCI8L+VjPwhmzHki+H3yhL+krOBxwRSOJdiSRlP9m9p/rR/+uM4H3o92F3XVt7Q9lN5cfxYpAKgEm2YaXyThE0ytCAEog0+dl6ObdKzIzDEodEklDC+aeZh8NoZMbJEk9OG4mojLZ0mDjgdh3U65GEwQTCSdVdSUBx1m+512rYP9bP2Nqn+674NrKyHF05PNB4yP6kAdGegI/mBc4zFlJm3KduAhh9XREQAhPBehvYMJIS9pyZggiIPSAs0pGxomnbbyIRAnDhMjxKY2vUgWzBAgQmhICY/LnZTa2gjhLvFQIoh0AkAbFJWFukLgwiSnsqGlfvpKL6nL19VWTE7EhRGBwBzGjQkwpZKydeUX0wQrBNgIuFjk6JMQTyYjKCoAKCObVF2GzKTMZAKzDDGRspmLAj/qFy281fYSNJXEKW3XuhA9/euqKxtQ+gn+bRHmIeRQvdv6V1tfQRmT9tklO+9W/ya8WGgJs/SXJwxqmvbHDTbdog4jpSABETpR1q4xDAPB+EWACLERxxd9pD7bLKcAoC+yWNN3vrj6N5azkGM+YXEGA+4KSMsWyznKZ5gyyiRCQAWTFSnXBl3jbpS1RGtB9InJWKPuXKAMtfU13o+SL/GgtrRpB8ohtwf0G5g4fpOlGZYPMG8weCmpz2rO1Hw+G2M9LZu+M4ej0BR1zQkaqxIQggOMIcIU0X4HHVxjtNX2O+in1nVvECjzoWm9pC1gRunLIhT1MNO4cKH/srmEgY8MK4IfhN+0G6S5eph1Wvm1PbtwbIrbNcaa4rX1Y+KwSULZQ/psHNgswI9AGoNt/Fhb+ihuWSPlOoc5WPMJmzvwjtRVx7RPEhd+T278EO7QrhpXvEfAx5wJjTq+SubFOoPwj7WGTTF+iJkvRPwmg4OSNa8NX6U5iSd8OsJuEfwrSliUglLg5XjtrrHVhgu8twheK/L1mnOjr/m0P3St76TdNPe2tTHCgmgIku5bVObcM/ZP3mteQWAKYQHMqUb2MaK2flrCB6uO4tFJd5S1sGT8k3ZUAHTNb+AR95W4MGTdZE8mStuV35vap4RnU7rpsw1L8VYlYzTFO8cjdeEySvuk9enze25st81FJWMkh0vXnD8qX8GaEC975JQYl7djbAa11YX347ZHydhRv9F6JT6wa19cknbXPEwdm8YU70bFnbiirjWka0xorow8GHGa1tW4fjTxh5StC1+Vn2fJetXVl2J6beXK8UTDpB3zGeczMh/4NoxltNbrBEBc++g/7FUhjGSZx2VVHvNH0I2ckD4pQtFLeCkA2OehpJPFOkazvJexpOIh6Od3CcWZ/+EJ+A3+EkKGAx/4mS99rf6OPIv02dcj00H2KNp8m+3qfLUel5RVMjHqINI6EXll1nSE25FYk1E2SxhO+dlnY2TNZ9ak6DYa/lWYKB2+s4Yyn0LsPSXA5zsC/XgBOnM5SgjkglyMDcETUw5kbuyDMEiA72evFA0c4PswZsPgWoTSRHw8v9E3UAQg/0LWC0+DokbyVoTovJPxBuOZ9pHi5ahjl9ZGQvSFEmy76t/U/vpd/HdJfUvaQ7jMh2exAgB3EzS0SI0YGWE6EwNPQhp1ZATPdBiErLyXdoqOFdNU2nqiSCB8KrhmIUGYkiM2KXQ+UVcehCN98pESQXEZlLIy1W960pmJk/qkZhOLdRDE4E43tb84+tg6niwP0aySjgQlSj8+c+XDWgo/tCXEREIe62606bTgbW2EsiIy50TWgJQCgN8oi7SzwoVwXRTbCqw5ySA3E4rL4KTsqXuW0rIpHZ4xv/g7n6UA0EKz/0GH1EEQUkmwFxUATPZMWrQNAkiYCBY1tInUBSWP4ikvwkQFgNqeibs0jtLi2dauMdy4n9vqqrTBFmE5dWYRFbX1r7a+grCddpeChfTUNlroUDIQJioACBf7Iwoo2k2bX+YtFkQWOuXfNIbBl4WLkwYsYin13WY5BQDCAMYaSkUWaXCWcoXywJBhQYBlIfXMjfG03CXfEdiSHos0jDfzFRtxFm5wETW1gd7zTMfdKGuJNjmxrWlL1gGsSKC2vsb7UfIlHtSVNkxRnI9hKumbEnaSBsoiNp056prPZ2qs58rGb2AcFQBdc4LqH9e1nMsq+reO5qd559a9NEzue4yHtRbtICUR4VHio2gWcYpP7mf0my6dRoEIaa6O9VFYPWO++q3r2YVjV3y9T8eYfk+fXf0YAQxjStZSnKISlfBjbekjRIknnJQuT+aXlFeK7/mc1jHtk4SB32OeEqFwkkKA37Ckoi1TKh1fpfNimr4EKNpY6j3CC7m6KVnz2vBVmpN4wtNGATx5aKON0BbK8dpdY6sNlyjAYUMbldHkx5zLqRVR2h+61nfFS+ferjamvThBmBNuKM2mZ9o/c/MKxk2s5zlK+2kpHxx5ItIdZS0sGf+kHRUAXfNbrs+ALYIxUdqube0DP9TGsynN3DMV8hJG+52TTjmtjlIyRgkY8c7xSF24jNI+dQEn9C/XTm1zUckYyeGSFj+d80flK1gDIv9CPqwF8AaUo60uhB23PUrHTjoXleyLS9LumofbxhRzzqi4g52oaw3pGhO5ubJ0/VAZeEY+rQTfGLckv66+FNOLn2O5+D3HE42adsxn2M/sO1H20w9EOQWA3vGUADzu1/idkz/ISTCwiUTbMxalAEBIDR+357771wa3WIbzPr10GOt1fqc8Iox2kNthiCiCp438BL9jhc86yz5ShJyJ9JgbSsuqOFEZIuUmAnsRJ4+iAgCFH3KilK/hdDJlQFaIcJzPMW2l1/TEUFCGxwjsia8TD8SRUgPlmQjlSJRN8buUOPsccJCC1U9w/beHP3rwG5b99MtInPQmX+oixR13b2C0h4KTfbDkpCgsMHSM/UtplWKr8Dxj/fV7rv15x+/iv0vqO0p7qAxz8VmsAGBApMJ6GK04qNgc0+hoKSEutIRxwDI+/rHYQLk06xd3/yMc6TExRkIoxe/S+vEOTRMWa3TGqABoywOhHgMVaxPSi8cBSVMWISx+KWH5Txw2zJGw8MKCDsopANAgwyCjgYOOOOqYOp2cYKGtfOQRBU51Ysk/mGGOCOoCzZxwsK2NEM6AXyQxxFEBEMuCkAtLT2mKY1x9zrUVWkfw5LhlJITJ/A5OkUrLRpxcfjEtPksBwGIAJjCe+h1NKRQVACgmOBIX+zWfaUcpwtIypwoAtT3HyErjUI6SdiVcX9RWV+UBE0o/QDkXqa1/tfUVlHG0OwoYkZRnGis5oTBhY3/kO3MCp3gglJOyBCoZw2JKaeuojCCtvtsspwCIgko01Fj6o5VPCWsGmDT6qAQTWGOwkR7mjyO4kASgLNppH48MU1MbkEbTuMvNyV1rSVM+CHNh9mAe2voa5RklX+JBXWmnfY75kf4b50nmaxQoOUrjK0zTWEeJDkOpP4Rdk6R0A901J2hu01ilbPAKKZOJghnmPlLbuhfDpZ9z8bDywPUSrv5ErNFRsY3liywBFQbegvbT+perj8Lm8tW7rmcXjl3xm8ZYU7yufkw8xjx1j9bV/F7Cj7WlD87wgznK8UoK11THtE8SPh3j2iBi8clYQpAc56+m8aW802fpvJjGw9UPYzwlFADioUvWvDZ807T7/I4iJVUAYI1HP9GpxxR78u8aWyW4kA48PXN9JDah0cgi7Q8l6zvppXNvVxujxEFZJeMgePpSSjHKzStYKLKOR2rqp6V8cFrHtBzk1bUGl4x/0okKgK75LVcOTtxySlOUtmtX+7TxbEoz92zDUtaqJWOUtCPeOd5lFFy62idXp75+y7VT21xUMkZyuKi8TXN+bryU8BVpHyIfnUDk2VYXwubqP0x7lI6d2G/It2RfXJJ21zzcNaZGxZ06iLrWkK4xkStD6fpBGXJ8Wgm+Kj/Pkvy6+lJMj8+5cvF7jicaNm3SGZcw2kiF1E0KAAzr4PklAE4VAJIfpULlVAHAXIzVerr3TGV0CMbhQaICgPoikEa4K8KKXnyWfmP8Rkt5/Q5fAb9RWlbmKsoQ92AyPIoyA1wmRgWA+KconKcMGCSSnuR1KCr4zgmC1NOHyswTZRb7d/gkKQCQGYAD/VYED84aDU8hQmie7s0kZ0XpHQl3wJRHBtMoa1IFAJjo1AV5Y2CVtiXzP0Q7SN4W8+FzKbaEzdWf36Fc+6e/l9a3tD3qjOf4v2IFAMd7UgUAHSYOKgY+HQNfcxCNnm7uIx65NOP7poWNAcORJCZOJnAsemk8rGQ5ioLfMFEuDyYLrD3wL4UrI47aUW6shSNJ4Cj/4fEdvoSJQxkjkb+O7OQmcMLyXpbuuUWtpHwINdoUAGCEiyI2Exypoayp9pSytLURwqp4LwPhNSlGwVYsC/2BgR+VM8SD2tqK4z+UMVUAyM0HcSOVlK0tv5gWn9nc4gIIYsJCM8vEF112UC+deKH9moR5KMCoS3ovQ5sCoDROabvWFenpX1tdlQWKNDT21FunJ3jX1r9YSJr6Cgs9acUFVONRQkXaizApkxH7I2WQBhpFC0oHLiyHSsYw4WCOUSCQF0pBUd9tlioA6JNRAUC+uMOiHCx2KYEV79Tv0FajvBzmjwUXEhMiZW6al77n2qBr3OXm5K61pGmziJCHPga19TXej5Iv8aCutNM+N6wCII1Pnm1jHdxZX/SHxc0kCavMaEHXNSfk1rXcRh2eQjxCybqXq2NXPI4Jw+hjXYRyDAY/GhVgfcK9IJHEeMIYQ7n6dOUb02v63IVjU7yuMdYUr6sfEw8XhygT2WxSR1EJP9aWPsINlLE5+vZ//mDaCYCuOqZ9knTTMU75EdTCK6GwxfpJ1Da+FCZ9ls6LaTzKBU8Rra4IExUAJWteG75pnn1+zwlvGEusN/DQUIo9v3WNLcZ+Fy6kw4Y8FUKkCoC0P5Su7+ncW9LG7BXYzFN/eIpSSjHKzSupAqCtn5bwwZQtrWNaDsJ0rcEl4590OJnBfStQ1/yWK0eqAEjbtaR9mni2ulAN/8Coab8jBUDJGCX5iHeORxoFl672aahWLz/n2qlrLuoaIzlcuub83Hjp4isAIKcAIC/GL/vjrrrk6j9Me5SOndhvKHfJvrgk7a55uGtMjYo7dRB1rSFdYyJXhpL1o41PK8FX5edZkl9XX1J6beUiTI4nKk1befTxJM+Ub6PsjB1ZpmN1jyU3fDSCcE7c8j7ulymL+lkqU0sVAAiwOYXaRU0KABTI8bQpvGyUVZIuv2FAlRJ8BXK80rJqryAsSC+nAEA+EhUAOiXB/QWRJOeQYQXGbRjC0g6srZxMiIQiAVkfho0oM1GcoPATwc8z/yEzYE7mXkStzwqTUwCgkKMNqUsklKH8LhlfTgGAckEGEpSLewKiwiGmx9zE/Ws5KsG2q/6km2v/9PfS+na1R64ec/W3YgUAbjCi1RwVwioWwbsIKys6hlz8wLTTMXNHO4iTS1Np8Wxa2DiShO9RCMu9uDHAkpuFRpTLg8mJo3ay3Nljn/3qcpNfJB2fSZlCwnD3AXWFeYhEZ+a4HYQFXXqsXRYkujsBrEgnHg0vKR8avGj9FMuANTaC1ahlJQ/lGcO2tREXe2DNL5yIJwUAg04Uy6JFWkJIheHZ1lbc9E6ZYQIisYljImHBiVRStrb8Ylp8po3lrkPHfIi/9dTlLSIwlAAB7Szf5R9eYXhq8o+TPb+jAGDyFantEWiXxBmmXZVHH8+2upI+VrYo3RgvMAosPhJQt/UvFiYwzPUVjf3oH1wLo1wASeGoOzdU19gf+Q0fcQgZOI7G3CHqGsNYM2juYgywEY2a9L7bLFUA0CdTBQAX0zEe0OzHOYM6abHk2OS4pHkKJrSNcm3QNe5yc3LXWqJTTKmyh/6l+b6tr1GHUfJV3bvSTvucTofEeRJFM/NpjtL4szXWc2XjNwT18S6WrjlBc1vsowjKsPaIhGJNlzCVrHsxrj6XxIMJ5egpjHR6ao/+A3MdSb6oxdTn6lOSb0wz97kLx1wcfusaY03xuvox6xkMPScH6auxzTUnR+UJ+UR+rC19mPycsJc0ENBzNDxSVx3TPknc3BhnzuTYMsfOpTwedXyVzouxHnzGBSZrXVSO83tUAAjftjWvDV/SmxTlhDf42KVOnLyFcth3jS02ok24xL0FgoVUCIFCSa4nyT/tD13rO3GgdO7tauN4h8Pqa65V++y/K6Xu/ylGuXkFvgheGOrqpyV8MOmkdUzLQZiuNVj9s238kw5uFVBaQF3zW64c+D+Owp+0Xdvap4tnqwvV8O+5L1u5cb8jgydh0DZGST7ineORRsGlq30aqtXLz7l2apuLSsZIDpeuOT83Xrr4CgDgZHI0YOA32gDBFEKxtroQNlf/YdpD/aZr7MR+Q74l++KStJmHo0U0aUcep21MEXZU3Ikr6lpDusZErgwl60cbn1aCr8rPsyS/rr6k9NrKRZgcT1SatvLo4wnfxp4zCp6lAMC4DkKAz6k1ufCR9wzNmyqHZGpcBBtJCgDc4kDIE5CVIFtoo5wCgD07Bixxr4/LmchPkCbGnakLIPhe+BGUBaVl1d0d0S++ZANRBocCINYbATqYRfkl5ZJHErCL8ygGqYSP9woQHut7eFxRhdWZ/QAAQABJREFUbj7EzQ38L0bAjPWU2B+lezPWOLCIRpjE4yQCyk9RTgGAtT9x4RHxRMBnlPI5whUQ/A7zWEol2JbUP9f+5BV/L6lvSXukdZjL34sVADQylvYitDlooxDQiqTRkgBKGwQ6H9b6EJMIwiuINDnq00S5hY0NFNb/HFOHsBbhojoJ6lAAMHFI25TLA7++dDj5lZcCINVWkj7HPdiYolkjD/4QbjLRwQDIQpCw1J+yyVoEgUNUAMCc4rMTAak6kqyTERiJusoHhpQ/CiMVlycDnIlCF7LwGwMQa9mU2tpIAwLBqYi6xUlBZZF2lXaGiUFZxCQI8Rv17WorNItM3LKSA2MEoKm/ONIsKVtXfqQjYpHDGkCEYIrFQZdAyheZFBQIW7HWYNMgP8m4FlB4Fhc0yTrmRLpsFrHYStte/aUrzjDtqnr08eyqK20vdxG4SwI3fGZCbf2LdBEy5foK45d+xKZfY1vKJSnd6FeMNxhHUdof9TvMAH0rnoLpGsOMSXw+ilhk4+V0/N5nm6UKAPokc4yI8YTQQ3Muc5PmOcLgww5BJhj0QWBG+6BgURukirhcG3SNu1HWEpRzzDtRAaA5gH4BtfU13o+SL/GgtrTV56KyRP5K45zCWsE9J1r/7kr5rjUxnc9na6yrTOkTxpXNh6hrTtC6FhWkCJNRkEfiNBxrNtS17sV48XNXPCxpIuMd4/JZ80o8RUFbYbygDYjqU7pOMy5R4MX7UNJ8+d6FYy4Ov3WNsaZ4bf2YdRd/21hmQsyVjDm5QCzhx9rSx1Kc9NhsMG9Amk/kdihuTrrqmPZJ0mOMx80Jv1Em+KGokB9nfJXMi+QbCUEu/DLrmTbJvMdKTbxTyZrXhm/Mr+/PqfAGoRk4x41njtfuGlvgAn+dw0VuMqkLx9YRQhBexFqoi/34Le0PXes7cTR3p7x0WxvHPHF1AA9YSmn/1Lwi4xPS4ZQp44Tx2NVPtQYOw6OTxyhrYcn4l2BIPHvX/JaWg7Kxz+SEtihtV35vap8Snk3pps9tluxU457DUoKskjGqPqVxneORhsWFfLv222l9+vyeG9ttc1HJGMnh0jXna7wMw1eAA/vIqADg9BICcfacUFtdeJ/202Hbo2TsqN+kc1HXvrgkbc3DUcaBoDDyOE1jivqPijtxRV1rSNeYUBkiD1ayfnTxh134qvw8S/Lr6ktKr6tcOZ6oNG3l0cdT7nyiG025yJQRqpTtnLKHpACI+2eVBZ6BNV9zKr/L1bMMhvCdzxpI24hfYr6Q7ERppQoA9qkYWiEXwFgVIg68Q+p+kr0kecQ7oZj7keugGIJKyko45hL4AO3tdDoyyhuQFWCJr7008ZiTkAeKD0aGhPJD+xXugZDbI96xv4/7FNLAOIKTDMxJEOMaxaaUKWCUnnCuA4Z/7FXY60f3mOAGfxqNgKgX8h3JX0mCuTG6ACJflAQYTIIH8lLwQaaGkTgEBjISRV5MO+CqWGXGaFP16cK2q/5N7a/fdQK9pL5N7cE9MsxvnCqbT1SkAECzhTCOQaTjKjB4fEfAjZsIJm86OBZeWKVwfIZG5jgrm342YDB2XNrFphpNKlb4hGdgatMZwdPChoUgixOLOAJUJk4RefM7QkSEjhzVozMRpykPOhedBuEDAxyLG5UvbjDIg4GJKw7KycSAUE5WnUxWWCzwnosMYV6wUhYhROBYCR3sdau8q8aQgapJDo0YmAgzWQe0lQ8fXwj+wJ7JAPcGMA4psYkAd44ygTkTD3FSC7S2NuIdQi0GPL7HaV8s4mkD8saCgHah/AgqdRScQSCXKSh4EGwy2NvaivIzAMEMaz2YINqIARcnJdWzq2xY8Xflp7SwVqKOaCJlzUbfkRXSdddfX5/qEOYIWiH6AVpdFhv6Ev0ArTHEAgL2xMH9BGnRDvRNFFZHHrO0Zr7ADp/UbAC74qBAKm3XuhA9/muqKwsm2Ml1E9a19BXqBYZt/YvikS5CJzCMfYV3WAWAH+kxTtnsqq+xEEFY5jA3ceSP8Ln+SDiUfMTVsTV+g9rGMIsVlkMI3Dn5ATMiwdVdsbvbeZg2Y5ygpICw/mARp7/wO3MkPgTBWydyWLRxY8YcgxCV8Skf/irfOE/mPvot7QvGWOZhhZNSbAMY1LZxN+pawt0NzLXMRzBHKHlhDDTnUKa2vjZqvqprU9qsF+pzCMSY0/mNuYT+xhyAVQlzInMkv4GXBJ2sm03z+WyNddU5PrFkgWln7sLtEOOgaU4AAzaWjF3GLcJC+AHWIxQgKMYh5l3NqetssHF9Uqd0XY5la1svaQtdVsr6TZ9h7WIdjz47saphfDHW6fP0MRkIjLJOX3bFFfWaEE98xTLHz004xjDp57YxloaN35v6Mf0Q4wSOXstKnkvXmYPot5SxhB9rSl+KFNpZ/QCehO8QfQReCIt4hEesw111TPskcybzFGNs9TXXqvsTabOBRHim0xz8Bo06vkrnxbtyuec/9eEoMoYBbBawSGPzJ0EhIbvWvC5878mt30+UFwUgm0HmNtYE+B0ZPDTx2pSibWzxnrkBHMCFzS97C+YNlKKkC7HBYn5F6A+/BC9FWPh2tWvaH5ij2tb3trm3rY1RViCgRtDAphVes4S0Bql/Mr7SeZLLZtl0E4Y9A3xOWz+lPwzLo6sczL3D7Oe6xj/vWQtJl37exSfnyoExB/ERRjCGEQLk2rWpfUp4tqa2Ii+wZo2C5+QkN2MUHiwKq9rGKEIn8QNxT5TySJShad7P4VKy326q17i/N43ttrmodIykuLTN+aPyFdSfe7NYH/A1jXCK+Svy82116aM9usZO21zUtS/uSlvtzzzMXpT9An7CI49DmKYxNQ7uyptn1xpCmKYx0cSDEadr/ejiD7vwJY9IXfm19aWYTle5cjxRadoxn3E/kyeCfvh/+Fn2NBiXwq8xVyPARXCLEBh5IPMm7xlj8HqpbI++jtCYeRb5Ca6DCM9azv5XeyOUAqwj8AHwhRiwprIuKQDYn8MzwL/CS0ioz36fMU9erCnsXSTcBxcMe+H7kRvC21C3uIcuLSsCceFD3ZBVgAV8J3IyiL0z39lHM59TNuQDeIZgTkLmxX4eWaKUHshVkG2yZ0JZIIVLneDd/0gfPgKvKMgKWDdZsxhvyAqY9/hO/dn/wEMxDygteHDxzfB0UcGG0SFyBeYK5g14wCj8pwjUlzIi5wQ/cGCvrnYkDDzSc6bkwrQlVvfUM95nQD3BS3JYMJHcrwvbtvqz/8u1P9hTV/gs+qi8o3TVt6k9ZESOvHs+UZECIFaIySCl3G9pGACXRod3JXG0sCEYZ0CgXYxpxDyYLJUmg7YkDxY8CdP43JQ2abGBTV0H1JlM/WOjoY2QfuMpS3Y6Moy8yqUwKq++p89hypfG5Tt1Iw2IiUbatfqHzL+0jRSEuiMU0CaedPRZYXJPFDK0YUq5tophwKUJ6xiOzyVl68ovpplrk/S39Dt4pIJhpQn+ukSY38AYStOof7z7X1MchRm2XRWvj2dbXbvSb+pfxGP85PondZUGXOGkZVd+KJdg4toIvDUec+GaxjBhKZcWo1xcfuujzfDdx0IaiXJrjoq/x89g19afYthRPoO35pGm+Lk26Bp3uTLnfiNP2kfzMwycThc1laetr+XyyP02G2mnec7mWE/Lwlybm5fTOaELy6739DX1eT6r3dPypN9z8RgbCAuxHmOjAqOGAAfmGAOEdC6h36Rr26jlRZiHQqOUUhxL4nWNsbY02sYI8dJ6D8OPEb8tfcZwij1xYNjT9m6rY+yTaXlJT8Tcn6bLu3HGV8m8qPz1pIwc5dZaFE8AKAxl6lrzCNuGr9Lq60k/ZsPEOggfrvIr/TbsFSY3tvSOJycpEYpAtJUsxOof7v7HplLjE/xTvjv2hxivbX2P4dLPTW3M79qkp3GavqcYpd+Jl/uN37v6KfUehUfP5Zf7jTIMO/7TdNrmN4XVk/wiNbVrU/uU8Gwx/fiZvqK9plyeRgUAYUvHaEw3xyPxvgSXmE4TRjFMn59L8svNRaVjJIdLbs7vKkfbe81XPHEhyn64iXJ1UdhcHrnfFF7PYceO4sUn+eT4r2HT7pqH0zHVVb+u96pD1xqicDzTMVGSR9f6keMPY55N+MYw8XNXfoRt60tKq6tcOZ6oNG3l0ceTfsEao7HDM10DGcvMnxBrs9bqXP68hxdS2xI3x6OBT9P+W6dCCMPYkAFmLr+238hb9cqFKykr+MCfqD7MNcJCaRKGuS1HlF9x0/eUr4vinMmcADGOEPRz54L2Pygn4OVQCtCeaZ7pd9KJ/AffI+kEAPFoz5Qni2HBJO0z8T0YkFdKJdjm6p+mU/q9rb6kkbYHdWddyWFXmudshBtaATCThWSTSCdNfV7NZBmc1+gIYJmEdtdkBIxANwJYTWH1ZzICRqAfBLCulsusmOIRRx1TW6q0bVBi+FE+w3RHdxKjpDGX4pgf6781sKjDReZcJ07+YEllWrwILMbxj0Uye1CUuSYjMCoCkxw7k0x71Prm4nkNyaHi38ZBAI8UzM8oWkzTEcCSXu6Y41sM6MBN9ynGd8N+xpqfU5mm+YfAnFYAcHSITsplKab5hwCXh3Ac1mQEjEAeAfzrc+QPywdcmXEE2mQEjEA/COBvniO3UdDPZ9z84MJjksTR2vlmEdKGh/mxNnSGf4fFGUfCcYMx1wl/rhzrNi1eBBbj+Mf9EHvQnOvDxdsTXPNhEZjk2Jlk2sPWsy2815A2dPxuFAS+v/Y69fwst9qjpLGQ4+BS+5kvfNlypxvYk+AmCHdBfRBunPgzzT8E5qwCgKMkaJbwJ8Uxafz0544HzT/IF0eJmWTwc6ZLYRZHrV1LIzAcAtwZgtsfLJWt6BwOO4c2Al0I4FIE35koovFRyR+Xwe613wFdUf0+IGB+LIDRw0d82eJzFj+5+GXlouq5SPDc8jGPsgI/vF3u1+ZiPVym8RBYjOP/jLPOrnkz9qD4aI4XqI6HpmMvJgQmOXYmmXZfbeQ1pC8knU5EgDt0uBsAV57cS4SLG9PyCOCOB54NTxzci8pdB9z/gRsg3OqMQ4xr7lSAh6UNPvWFr1Tnnnf+OEk67gwjMGcVADOMg7MzAkbACBgBI2AEjIARMAJGwAgYASNgBIyAETACRsAIGAEjsKAQsAJgQTWnK2MEjIARMAJGwAgYASNgBIyAETACRsAIGAEjYASMgBEwAkbgLgSsAHBPMAJGwAgYASNgBIyAETACRsAIGAEjYASMgBEwAkbACBgBI7AAEbACYAE2qqtkBIyAETACRsAIGAEjYASMgBEwAkbACBgBI2AEjIARMAJGwAoA9wEjYASMgBEwAkbACBgBI2AEjIARMAJGwAgYASNgBIyAETACCxABKwAWYKO6SkbACBgBI2AEjIARMAJGwAgYASNgBIyAETACRsAIGAEjYASsAHAfMAJGwAgYASNgBIyAETACRsAIGAEjYASMgBEwAkbACBgBI7AAEbACYAE2qqtkBIyAETACRsAIGAEjYASMgBEwAkbACBgBI2AEjIARMAJGwAoA9wEjYASMgBEwAkbACBgBI2AEjIARMAJGwAgYASNgBIyAETACCxABKwAWYKO6SkbACBgBI2AEjIARMAJGwAgYASNgBIyAETACRsAIGAEjYASsAHAfMAJGwAgYASNgBIyAETACRsAIGAEjYASMgBEwAkbACBgBI7AAEbACYAE2qqtkBIyAETACRsAIGAEjYASMgBEwAkbACBgBI2AEjIARMAJGwAoA9wEjYASMgBEwAkbACBgBI2AEjIARMAJGwAgYASNgBIyAETACCxABKwAWYKO6SkbACBgBI2AEjIARMAJGwAgYASNgBIyAETACRsAIGAEjYASsAHAfMAJGwAgYASNgBIyAETACRsAIGAEjYASMgBEwAkbACBgBI7AAEbACYAE2qqtkBIyAETACRsAIGAEjYASMgBEwAkbACBgBI2AEjIARMAJGwAoA9wEjYASMgBEwAkbACBgBI2AEjIARMAJGwAgYASNgBIyAETACCxABKwAWYKO6SkbACBgBI2AEjIARMAJGwAgYASNgBIyAETACRsAIGAEjYASsAHAfMAJGwAgYASNgBIyAETACRsAIGAEjYASMgBEwAkbACBgBI7AAEbACYAE2qqtkBIyAETACRsAIGAEjYASMgBEwAkbACBgBI2AEjIARMAJGwAoA9wEjYASMgBEwAkbACBgBI2AEjIARMAJGwAgYASNgBIyAETACCxABKwAWYKO6SkbACBgBI2AEjIARMAJGwAgYASNgBIyAETACRsAIGAEjYASsAHAfMAJGwAgYASNgBIyAETACRsAIGAEjYASMgBEwAkbACBgBI7AAEbACYAE2qqtkBIyAETACRsAIGAEjYASMgBEwAkbACBgBI2AEjIARMAJGwAoA9wEjYASMgBEwAkbACBgBI2AEjIARMAJGwAgYASNgBIyAETACCxABKwAWYKO6SkbACBgBI2AEjIARMAJGwAgYASNgBIyAETACRsAIGAEjYASsAHAfMAJGwAgYASNgBIyAETACRsAIGAEjYASMgBEwAkbACBgBI7AAEbACYAE2qqtkBIyAETACRsAIGAEjYASMgBEwAkbACBgBI2AEjIARMAJGwAoA9wEjYASMgBEwAkbACBgBI2AEjIARMAJGwAgYASNgBIyAETACCxABKwAWYKO6SkbACBgBI2AEjIARMAJGwAgYASNgBIyAETACRsAIGAEjYASsAHAfMAJGwAgYASNgBIyAETACRsAIGAEjYASMgBEwAkbACBgBI7AAEbACYAE2qqtkBIyAETACRsAIGAEjYASMgBEwAkbACBgBI2AEjIARMAJGwAoA9wEjYASMgBEwAkbACBgBI2AEjIARMAJGwAgYASNgBIyAETACCxABKwAWYKO6SkbACBgBI2AEjIARMAJGwAgYASNgBIyAETACRsAIGAEjYASsAHAfMAJGwAgYASNgBIyAETACRsAIGAEjYASMgBEwAkbACBgBI7AAEehUANx5553VT9Zd33/GwH3AfcB9wH3AfcB9wH3AfcB9wH3AfcB9wH1gjvSBK6+6ukhEceMN11e33XprUdi//vWv1YUXXew/Y+A+4D7gPuA+4D4wB/vARRdfUrSep4E6FQA33nRT9Q/3uq//jIH7gPuA+4D7gPuA+4D7gPuA+4D7gPuA+4D7wBzpA0cduzTd32e/n3Li8dVvzv919l364xVXXuX2nSPtazmM5VDuA+4D7gPuA2kf+Mf7PChduou+WwHgxd0MnvuA+4D7gPuA+4D7gPuA+4D7gPuA+4D7wDzrA1YAWDCUCob83X3CfcB9wH1gYfcBKwDmGbPmAbmwB6Tb1+3rPuA+4D7gPuA+4D7gPuA+4D7gPjDJPmAFgPvXJPuX03b/ch9wH3AfmHt9wAoAKwBsseM+4D7gPuA+4D7gPuA+4D7gPuA+4D7gPrBI+oAVAHNPMGNhmdvEfcB9wH3AfWCSfWBiCoCbly2r7v2wR/nPGLgPuA+4D7gPuA+4D7gPuA+4D7gPuA+4D7gPzJE+cNwJJxb5/fUdABZGTVIY5bTdv9wH3AfcB2auD0xMAVDEUTiQETACRsAIGAEjYASMgBEwAkbACBgBIzDnEBhGAfD3v/+9uv6GG/xnDNwH3AfcB9wH3AfmYB+44cYbR+IzOi8BHilVRzICRsAIGAEjYASMgBEwAkbACBgBI2AEZh2BYRQAs15YF8AIGAEjYASMgBHoHQErAHqH1AkaASNgBIyAETACRsAIGAEjYASMgBGYGwhYATA32sGlMAJGwAgYASMwWwhYATBbyDtfI2AEjIARMAJGwAgYASNgBIyAETACE0bACoAJA+zkjYARMAJGwAjMcQSsAJjjDeTiGQEjYASMgBEwAkbACBgBI2AEjIARGBUBKwBGRc7xjIARMAJGwAgsDASsAFgY7ehaGAEjYASMgBEwAkbACBgBI2AEjIARmIaAFQDTIPEPRsAIGAEjYAQWFQJWACyq5nZljYARMAJGwAgYASNgBIyAETACRmAxIWAFwGJqbdfVCBgBI2AEjMB0BKwAmI6JfzECRsAIGAEjYASMgBEwAkbACBgBI7AgELACYEE0oythBIyAETACRmBkBKwAGBk6RzQCRsAIGAEjYASMgBEwAkbACBgBIzC3EbACYG63j0tnBIyAETACRmDSCFgBMGmEnb4RMAJGwAgYASNgBIyAETACRsAIGIFZQsAKgFkC3tkaASNgBIyAEZgjCFgBMEcawsUwAkbACBgBI2AEjIARMAJGwAgYASPQNwJWAIyH6H/9139V111/fXXSKafVf+Ol5thGwAgYASNgBGYegTmhAPjTn/5U5f7+/Oc/zTwiztEIGAEjYASMgBEwAlMI/P3vf69OO+PM6ucbblL97W9/MyZGwAjMEwRuXras2mOf/aojjzl2npR4fhXzD3/4Q7XvgQdV3197nepH66xXHXzYERW/9UG33XZ7nfZBhx7eR3JO424ExlUAXH7FldWW2y2pvvD1f69e+ca3VW9//4eqb//nD6pd9tir3scvVKB33HX36jFPf3b1j/d5UPUP97pv/fe29666UKvbe73W23iz6hVveOtyf5/8/Jd7yQce7Yc/W7f63k9+Nvi74447eknbiRgBI2AEFiICRQoAhPMXX3Rh9u/GG28YC5frr7uuWm+dtaf9rf/zn1bnn3fuWGm3Rf7rX/9a3XLLsuqKyy+rfnXOWdUpJ53YFtzvjMCcR2DPffevnvnCl1Xv+fDHKzZPkySYqw98/NPV01d6Sc3495nXTNajz3IvpLROP/Os6uWvf0vNrJ/9q8nNwwsJs8VYl0nOA7OJ57e++/16Ln3I454y2PD/z3s/YDaLNMgbC0STETAC0xG44MILq5e85o3V45753OreD3vUQFCHgNrULwL7H3RI9YBHPaG6zyMeU33406tV7/7Qx2q8n/2SV7ZmxPy1zwEHVd9c63vVtVP7P9HV11xb8xxPWPH51b89/NHVf7tbyPr1b39HQSb+XKjrWQRuVAUA7bbR5ltV//cBDxuMKwnC9aTtlv7yhJjdgvn8k3XXn1ZvKwDKm/czX/raNPzYr45LzBvQq9/y9kH6T37OC+rfOKlhMgJGwAgYgekIFCkAbrrpxmkCegntf3H4odNTHeKXgw7Yb1raCP8vOP+8IVIpD3rRlCJji003mpbnZhtvUJ7IPAn50/U2rD731TUqGOg11vxu9m/1NdeqvvrNNasvrv6N6v0f+1T1gle9tvruj9aeJzV0MYUAzPnDn/i0AQO0yZZb69VEnlsv2XGQ14Me86TaSraPjGa6Hn2UeSGm8Zb3fGDQvh/8xGcWYhVdpx4QGHYeuOrqa6rf/e53PeQ82SSwKMPy9L4rPHYwDu7/yMdPNtOW1P/yl7/U1rCrfvKz1fs++smWkH5lBBY3AjfceGPFmiWhJM9J80OLDfFfnnRy9T/+9f71nwwE3vnBj9SY//d/uV916623ZSH5zYUXVS973ZsHbcOeI9Itt9xa71li2/3gpz+PQSb6edj1bKKFmVDioyoA1L6xbXKfUdwsRCWAFQDjdchJKACYZ/7lISvUp7x22m2PwbxCWx1/4kkVPNt5F/xmvII7thEwAkZgASIwqwqA22+/vULYL2UCT75f+JsLJgb1ub86Z7n8lPdCVAD89rd3VJtutU31v/7tgYOFEesNLMSx1uHo5pvf/f7qNW99R/WU575wYHHz7//xnxPD3wlPDoEnPXulQTvvvve+k8toKmXSF/Mva4u+MpzJevRV5oWWThSgoCA0GYEcAqXzwO23/7Y+TcKcwRF61p4oJNh59z2rw35xVC6LWf1t+512Hcxzj37airNWFtwraL5lDb/zzjtnrSzO2AjMdQQwJGC8aszssMtuc73I86p8z3jBS2tsP/Spzw7KfegRR1ZPe/6LqzW/98PBb/rw5z//uXbN8U/3ffCgTVAUbLzFVgqy3JNTBGq79TfZfLl3k/xSup5NsgyTTnsUBcCBhxw2aA+1S9uTEzh//OMfJ12VGU3fCoDx4P7Z+htVL1z5dcv9cXJoHBJ/htIJucU/P+gRFfMKRoxy1YRbIJMRMAJGwAgsj8CsKgCOPfrI5YTxG6z7s+qiCyerrV1MCgA19Xd+8OMB87bCk5+hn6c9TzjplFpZgD9H0/xD4MSTT61PceCLFbddkySYeyyzEBSffOrpvWY1k/XoteALKDH8vK72ldWrL//7t+oLzyZRNfyqX3/DeC7kJlEup1mOQOk8gNIZdzpYZEXBwRNXXKl68avfUD31eS/q7RRReem7Q5573vmD8lLG2aLXrfKuQTnAb+/9D5ytojhfIzAvEHjHBz48GDN77XfAjJV5oa9rF118yQDXEuE8+wqMRDTvP/YZz6lwsdZmmfupL3xlEH6LbbefsbYrXc9mrEATyGhYBQCnzx7/rOcN2kPtyHqOUBclkH6LzyU7Nyvd2J9cdvkVFWmXEicH0zt42vY5KJ1w9dtFabqkiQIxpWEVAFinz5QLGvjom26+OS3ySN/B7dLLLh/KyGCU9iwpHO3QpkjCgDH2ORQBch2m3/twM1RSVocxAkbACMwnBGZNAcDCvOvOO1RLttt68Mc9A5OmxagAOPb4Xw4WyTYFANh/4zvfq/8m3Q5O3wgYgcWLwI033VTPSetutOniBWGR1PySSy+r3TqwmcO1DusR7gTwqc8mDUHCr8+f3Km/cWC+8qqrB2vnc176qnGSGjkuQgTcbXDhoja13L9iMgJGoBmBj37284PxMlMXyS6GdS1ayXMBcBNx6uuzX/56LZDj8lR8/p959jlNwZf7Hbelmuuw8jX1h8CwCoCjlx43aAu1Cc/9Djp4UCjWxviOz/F0CAG5HBpXtNwTwHpGGE6noxxa64c/qRA8i+ATcEv71vd8sHrWi15e3zNBeATTyA4wPkKwSzovfe2bqkMO/4Wi1hd+48Ly/z3w4RUnTpgHdDF1W7oopN616kfrOw6424JLjqPCoUQBwN1rn/jcl6pHPOnpAzzut8Ljqje84z0V7q9EnODDoACDiPiH8ZYIy/X4js/bLNlJryvccHGpLndwCHvCcKL/jLPOHoQr+YAiZqvtd6jbAgt60uOJ4gdvAdytktIw7UncDTfbclp90j6CIoHTWpwQBZ//c/+H1mXhTpDnvmzlipOitCFE2xBulfetWr33I5+oL2gWDg989BNrV4m8f+M73zvxO/HqAvmfETACRmAeITBrCoDZwmgxKgDw0amFsUsBAIO19noL7z6E2epvztcIGIHpCBxz3PH1nISLMtPCRyBnUXfzsmXVSaecNticz0UUEL5r7Vzpla+ZlSKus8HG9XF2TkapLP/60EcuJzCZlYI5UyMwhxGIVuQz5V5sMaxrXASreejgw47I9oBly26pL2PGoGhYYSQJoixQHrvuuXc2D/84GgLDKgA4gaG2iM/ohi6eMicMburi/Q4o+HELFOOnnxH4sv+EEO6m7/mOIPq1b3vntHcPe8JT6/Vwx113HygXYnyE923pHnXs0toQIcbh86e/+NU6Hv+6FAAot+I9bGlaYIIrPxFlTcOwrnNyAIt+FBjx/fNevvJA+I27GwnqYxh9xrjihz9bV1m1PuHNEJQrbu55rwevUMVTVMO2JwXowo+L2lFg5PKPv6WXgnOCg3YiDAohMOQzFzSjkDUZASNgBIzAdARmRQGABvfaa66pEMYff9yx1YH77VMdMPV31JFHVKeefFJ1yy3Lppc0+eX222+rzj7zjOrIIw6vdt91p2qH7bep01h67NHVDTcsf/P77+64ozr5pBPqP/KR3//43Gj9nw/CKOwfEj+7f53Skp/363OrY48+qtpz912rHZdsWx1y8IHVaaecXN1Y4MqChZZTDif+8vi6zjtst0211x67VcdMuUI695yzi47cXXH5ZdXRUzjtu/ee1ZJtt67LsfSYo+pyNeEW3Rh0KQASmP3VCBgBI9A7ArgWgknfbsddek/bCRqBvhDgQlFtPl/ymjf2lexQ6Tx9pZfUVmxEwpJW5YlWj0Ml6MBGYBEgEC+dRMA3E7QY1rUoyMPv/yQIN6Sa5zhxYOoPgWEVAPE0htoEgXCkAw4+tD7Vt97Gm1Wnnn7Gcq532PeiPFdcPeN9EPoN4T7UpACIF0grjp4f+cznlrvvTr/zfP4rXt2a7n1XeOy08hEPgTI8ABT7vdJGyAxRx3hvBe9Jk/22wvLkwtroqidXH/q+BNqKy0kJ9vEQY06/64nAX6cq9BuucDAa6KItt1uSTU/p6Ln6mmvVSY3SnkRsw4/3n/z8l6eVQ3nHJ/WUogjjxkc+5ZmDeJwG4XSkwnP64hdHH0vyJiNgBIyAEQgIzKgCAIuBU6YE/FtvsWlWCC+BPBcBH3rwQVP+Ae85Eqgys/icdcbpFQJ7hc89D50SzOvY33XXXdsaNhef35ZNWSiKbrrpxlrg3hSWMiPY1/E0xdPztltvrRUVTfH5ffNNNmy8A4H8d9tlx856nHLSidP8F6Kt14I4rgIAf3zR8oP60SZdxIXE11x7XSM+ufhgiTVESiX5pXHoC2m50zAL5TvHKLt8T/aJB748J0El9egjX44U4+qjizjSnuuPbfGwhEtplP5LGlhMzzRR1iuuvKrXbGHeOdLLnLTbXvv0mvawifU5DobNuyv8bLR3V5na3k9qHmjLs+939Pe4hkcFwMtf/5a+s+tM76xzflWPk2132LkO+7Vv/cdgLcfVwDA0k319JvNKMWiaXxEqtVkETnIdSMvY9n02sWsrV1/vJlU/2jdSVADgdmzSNNPr2ii8BWMDXger2VFp1U/e4/N9JhQA0fJ41DITb9j1dCGsZzm8hlUA4IZH+0c9cZFTSjvttse0+LjlYZ3FfYvS1JNTJW0KAE4WIBBXeD0f+vin1O53UqE77x/82CfXxW1KFzdD9GXcESo9PXFdA7UJsHPW/JxWuGPK+PDeD3vUcmni2kiE26G0Llj+yz2iyvAf3/9RHQXMcKGk33kS/+JLLq3EK8R3uM3pIu5ninFwz8haiMsi3P/wTsJ/0hqlPYnXhh/vo5yCe6E45YCrp0c99VnLlY/yyPUYrou++s01B37/8V7AnkL1ed9HP1m3AembjIARMAJG4B4EZkwBcOaU0H7D9dbpFGBHAfnSY46+p6R3f9pvn72K09hnrz1q4fS4CoBLL7m4uOycDEg3oFdecXmnwiLWmxMBke688/fVVptvUlxvTjlEf4pxYR1GAcDiuvWSHWuXQPhDfNO73lf984MeUcGgYcUAU4J1Ikcb8UOIP0KYJW3EOMaIkAKGRRfzYPWB37+cwHWfAw6qfr7hJhUWJ/hixI8fR0vBc/Nttqu48AcmDwYJBuEr3/j2wCoi4pUrN3Fg8NgEwFRgzfm057+4+s8f/3Rae5EWFmMwPQh9wIy6E1ZWGDE/fT7iqGPqusGwEAeLEHw/4rs5t1kj3oGHHFYzWU957gtrDPEdSZ4//vl6RQoL1ZXLuL60xjfrciJchdkSKQzMkdoRPGhHNuP43yRPGNX/fb+HVJSF9BDAp8QFdxwBJw7tuOKLX1HHScPF7zCnpIefRo4B04YvXPl1FZYuEqirjG31iGnq87XXXVf3Txi9Jz17pZrRx4oI5vGU085QsOWe+JjEUgl/pDC/WOp8+NOrLReG/s3RZ9oBP7avfsvba3+Ubb6EEZTj0gbfnViz0EexVoFpRziAVQ++UsH40U9bsW73TbbcejBeYgHAmbG05vd+WOPM8WhZMWH5i7UTl+lhgQTjnyN8tDJGGJds2PCZSj1pv6aLtRiDYAN+bATox7JyyuVB+3ERIJsy/IWykaKeWPZrHlA8+hMXw8Vj0oxpBDX0JfJjvPzq1+cpyuA5SjsPIt/9QX2sj3EQ00bZRpu/4FWvrX2/Mv6e8YKX1n2rqQ/G+Hwet72HaYeYN3MrflXZ6DEfMv8wX9FvUNhCV119TT2P076Mgwsvurgu7zDzQB8YjdKfY12bPtNGzAWMEyz0GLOMN1zvgIE2k7xvo1HWjLb0eEc7IAy45ZZb66DHn3jSoDwcl0/HmNJr6usla+CwbTVOXpR33DUQXmfjLbaqL6RnDQAv5i3WAVl+gx++kemzokmsA/MNO2FR+hx2DDb1jVF4j7SMrGG05wc/8ZkBjwkfylyGZWhUACz95Qlp9OW+jzN2x1nXSvNN1wfmalyCQIxp+FPcoND3GQOsp9FvN0I75i+5x2BOI5wUi8uB0fAFYSZjJroegTeAx4ePYu1O56NRx3Y8AQBPQj/CPzprE/waayxrEZcJM+ZSSvHq4p8IP8x6Rn7wdXvss189R2N5/KDHPKnmb8Gi6XTWqHik9Rvn+7AKAPqN1kA9h1EAwHMqnp4S4MIn6jc9OUVDP9L3+ISPhpjL4+98hmeFUBil75gXoKZ0dRI19julAT8LtQmw0zqydxXFu3tIk7EbCd5DeeWejFPt5y+/4sppYeE1Rax7aRrcS9BGuZMLzAvwlPCHaiulkdaV/BSmqT2J24af0obnYu6OhAuwtE7p3WGMK+YFFCoYasHHcaeByQgYASNgBPIIzJgCACF4FHKXfMaq/re//e2g5Becf97QaZx5+mnVOAoANOHbbLnZtHw3WPdnUxb7G037nXpRThEMx/bbbJUN14bB9VOCTdGB++87VPx9pxQflFtUogAgPMxPJMrO8UCEvHEBRiiJKwIEigg046aCcAgDYYxZkPljoxKFfoTh2J4ETMoTpjm1NkGozSU+MEGkk+aF8gGhYiTKzWVJlC2Wm8vEYJZetPLr68uO9C5uDmG0yJN3CFnZqHLZEtggGEJwnmPuESqi5EAISBw2X/sfdEgtFCWtHBOG5QLvPr7aF6uLLr6kFnxusOkWA9+P1JlNVxs11TX6Vm8Kg7IFTBHa8oSpFyY82dDFfkQ5zv/NhbXFxT/e50GDsG2bARhJMCM9LubCLyW4fGy1L9S/oQxgA91UxliPFAcEl2wEUSqxEUVZBQP6jg98uBbW015sClJFBgxlypSv9pXVl0ueEysIwhGyR0zoC02EdSl+LLE2UhwusaIvovigPyJEjRtowlGW1DI1hzMbXhRilIkNv/JIBZNYLYM178mPDQaY41eXC9f4nb7FUe2UECaApdLmiTAhRwhOGcdYTaEswZ87m3U2OMSjjPHUDcfEUQIxbyh9ys58gcKPfBnrqZJt1HZOy9zUx0YZB0qbccvGn/HAcWs2qAh1Vn7zKoM6lmxExmnvYdtBZUcJi4UYbcG8hXIL4T5KKZRUzK0IoGkzlJ/0JcIi8MmVt2keGBejcfqz6tr0ROEYre0YHyil6Isotxlzsa/m0hl1zcilFX9j7kWQQBlECJ3iPI3P8Rw19fWuNXCUtho1L8o97hrIeIsCDNYDFK8I4XCvAN+BgBiFK+0YeYW+14H5hl2u3zT9NuoYbOob48y5lJF2h2/R2EzbHaOTuM5EHi/WsY+xO8q6Nmy+CLYw3oh8F25VmJvhB/gMTx55C+ZvjFLgh6TUZG3md+HGE4OYEoKPIb8nrrjSIP6r3rRK/Zsu26S9ReOM7SiIxQiDsUzZ2YvoYlDVgfU3bd/c+tTGP+XCN61n1A+lA3WnDCjNaRvwQRApfjcqG4kzDh7E74uGVQBEXkaYt2GTlhPeQvH0lGsa9lL6Tc/Xv/3djYJ6xj0UL/hWPCkA4EP1m55dCgAZauSEzfACUJsAO60j/LUI3lbl4Mn4i0aCv//976ftjxWe8SysSO/wI49eLi3CoQwRsY9TXD1VN4VJnxjeKGx8whfRFvDfcR+Y1pU4KmNTe5JnG35pmfSdfTP8cywXn5kTUoqKwPg5DefvRsAIGAEjUFUzpgAA7CXbbT0QZCPcRzC+/757V/jCbxKGX3bpJXU7YQHSZAXPPQD44Ucon6aDn/ybpgRi2229Zf23xaZ5oT3xFEbP2267tTrt1JOnpUnZccnDIr7HrjtPe7/NlpvXDAwFP+P0U6e9J689dtul+v3vf9f4fteddxgwCZtNuQZK68U9BNxtgGLliMMOGbzfZ6/dl1usKUOJAgDLHvlfJE4khKHRsuCn621YW+QoDAJWLHHiIs3pgNTKH+vFeMQyHoVUWjyjEoANh6zEFQYriOjnj3y3mBJApoTwHOZc5eJSOFnix/JioS6SYBjr/5QoL2nBGMmykDCyyoCxw6I+EscoYeKwSogEQyUfmJGBIwxCN5UZS/sSSuvKkdSU0jAI46MlOMIlmL14JDVeWhXTQ1GhMrLxzNHnv7ZGHYZTIyiEIklATRpRiJWWMVcP0omuMHI+YhFm6tQJQubIcBMf/COzjJA8R1dfc20tDFVdU+uUXBwuA1N4nmxIIiEUR1AeBXmcGoltofARZ5QlCOghcEJIS/oIuEQcW8fvJb+zWU7TZB5FAcZ7hAJHHnOsoi73RPlDGP4+99U1lnvHF/xqIoxAIZcy25z8Ud9mPKUUNwJYlLbRuO2cSzvtY+OMAyz/hZM2QeSJQkftg0CATV4JDdveo7YD/YATJZQdy9FUQYniTvXCehTCEo65DAWBKJa3aR4YB6O++rPKG58otlRHLDhzYzu6AMr1ZdIbZc2I5Wj6jCKZ8qVrGwpjlRvBUxulfb1rDRynrYbNa9w1kJNPMghgLuIkUjrfgU20BJelojDrcx2YT9ip/iXPPsZg2jfGmXNZX+VWo7TdjzvhxGxV+xy7w6xro+ZLH9fYx6ggdc8HNszDCgPffvKppy/Hl8KLMm8oDPxeaoCQBevuH6NPePEjafhxx3ZUAMADx3GNkuGcc3894GOoBzx5zjgjrk8l/FMM37SeYdyjy0pft8q7ltufRN4PpYVoXDyUTh/PYRUAOWE7hl2RaJOmPiSs1N946tQqvH/8nc8YGpBe+jvfJ6UAQAEEsW9I84VfhuL4VhgpB9I6onDAUp6/OB4VDx450t77HzgtX8JiKBUJ3ktp6Ml+WZS7U6BpD6c48JBKq+mJocgll15WR0nrSpyu9iRiG34qC3sjDLmoh/YxuTLlFABKw08jYASMgBHoRmBGFQC/Oues2s89fuoRfkfCZ38q5Ob7WVMX/UIXXfib7Putt9hsINw77JAp9xVTcdI/Nh8iLh5O3/N9s403UJDlnttuvcW08Fw4LOIi4lx6V115RR1kybZ56/8Lf3NB/R6h64YN9xncfPNNtaAvlz4XFUdCUbH3ntOF/4SJCgAWVQSm+kPwj1UxR+aw2G2ieOyvielHgaDF+hvf+V42KQSOCoPVVo4QeCjMd3+0di5I/RvWmwqHpWROyIZwVGFiuVEEoMiILl3AhLAIrFOBGBmyiVRa+K4U6RIl3NrkCMFZvPhJYbBSREiYCnhQSCifJqGT0ojPWNdU4K5wMUzEQ+95YsWu/LEAyRHMoMJgNZsSwlC9lw/NGIZ+h2AUK764uSNMLGOuHmxoZemGe54misJjHfGNYelbKiPCmyaKJ0nisfqm8PweTwE0hWMTEDcH9OeUIs5yAaQwWAPRh6MAHgt66kS/ShVwikd4+jjh2GxhjZgSLjWEDZZrkdiccaSe95wGypEEHIRhsx4J4Y/SblMA9NXOMW99jn1snHFwwkmn1KecGAOp8i8qKZsEUCqPnsO09zjtENtXlnMqA0+UuuojKKpUN5TBkWJ5c/MAYcfBqK/+HMvMZyxG1QeZt1W/NFxUAGDxmdKoa0aaTu476wNKulSwEoUUKG9S5WaaVlNfz62B47QV+Q6TF+HHWQPjHMMJpyaKCoDc6b2+1oH5hF0TVrnf+xqDTX0j5lnCe0SXJKXtjvFJSn2P3dJ1bZx8ZWzC3JXyA6pf5L0QjOf8/TNn4AZTcyCKhVIqUQCQ1jhjOyoAmngE1r+oxJWgNtYjrk8pXjn+KYZvWs+0z4HHS3knFOucSIK35URApHHwiOmM+3lYBQCul9RP9ERpFAnlOe9QSiG0xoCAE1EQygLF01PK9pwCgBMtM60AwFALylmwa1/XJsDOCcVV19wzVdzBI2tPE8ODRTzBzKmS+J7PUkJQ/pwCQAYcvG8iTrDDa6Rpx++cqEKRNUp7km8bfryH30cmEPOk/ijZ4m98tgIAxExGwAgYgdERmFEFAItH7mJfin/er8/NCtJPOP64unYnTykNcoJwThCITj9teWt7TgxwZwAnAETDKAAQzmPtn+aLSx7RFZdfNu094VF2wGTnTiXwftmym5VEteP222bTuOiiC6dcaPw++440iIcy5dZbbqnTahIERAUATAYLuP50XJVFFdcHTRSFqU0Cs+j/LwrIY5pgGpklWeTHMHvuu/9gwW9TAMAkxuPIMKop4U9SzENTuYkDIy83ATlBD2EuvezyQVpYHoqUB1Zp8tWsd11PxkRKKDJUZo6yl5LKQdzU0lFpxDBNeMAMK38wyRFWZAoTfVASln4o1yL0s+gGJqbFZilHsYxpPWjzePS/7XirNiWUkz6XboSjNQ0McBNFNyD0gRLiHgXh0xaeExcKh9VQqsSKOKcb2DRdThUorSbFjeKwaVBYGPOUJKQgTCogjkdyc4IV0ooXBeJKKVK0lG3b3PfVzjFvfY59bJxxQHq5MczvUVDC0fISGqa9x2kH3C6p/dMxpnLS3xQm5y6KcLG86TygdHiOglGf/TmWhc+xbrJeS8PwvU0BMM6akcsr/gauKPFyFw+jMJVyhvZh49xGJX09xh+lrRR/2LyIl8uvaw3U6QjqHy0gVY74jAoArB1T6nMdyNWF/ErmgpnCLq1/2/c+x2BJ/bp4D+ZqzUnDtHu6Tk1i7Jasa+PmCw+j+rfxA/HEbqqAV3tHYSKnNUsp9uWmtVNp5cZD19gmbokCgHAoR+MeJlXwxfWpDS/SgmL43HqGix/h38YzNvG2o+JxV+n6+T+sAiDux1R3nhKaU6poUKAwuNCD4klbvdOp2Die9Y4T0TOtAOAOCCjyvSqPBOxtAmxccCk8TwTZ9JWmv2hwQF21X4pp6DPuF0U5BUU8uR/5GsWPJ1OVTu55+pln1a6VIm+hNPTEpdgo7Ul+bfhx0joV/uOyFHkBF7grfz2tAMi1oH8zAkbACJQjMKMKgFgshIR/mDruhSudyy+7rDrqF4dnBd0nHL+0jtZk3X/4ofe4kLj2mmtqlzpY3/8xccWivIdRANx2663ZMlEW0TVXX50Nc9zSY6aYyduy7xDex1MJu+2yUzbcqSffZbW06UbrZ9+Tjv523WmH6pyzz6oXTJVNz6gAYGOQEkIOrKpw+9FEJUx/FLimbm1iutGnpI5exveR4WxTABCHy4HFFERGSOmVKC4IG/1Gorzg2CQMC77hUYywGUgZFFmu6wQA5cBPqaxbVIZhn2wSVCd8GJdSrGs82RDjxzBtmzf5WZXvzJgGn+NG9DlTvu0jxX6A1dOwFMuY1oMLYoUNQv0mpZfyxD+swqdW2LHdctb3SiNaoKSWOwqTPksVADC40S2WNkZKL+LctYHFD6/qmvqfVXp6brb1toOwuVMmcQymVv6ygCOv3fbapyItmHUs3nGlwr0AWB6qLKkCIVrcNikA+mxn1Tk+Yx8bZxzENNPPUYiBRVwJDdPe47QDPmrVPqlwTOWM/Z4TOzmK5U3ngVz49Lc2jPrszzFfBP6qO6632qhNATDOmtGWJ++k3MHCH6u+9O9eD15hUIcm92XKo7SvK3zTs62tFKevvLrWwOgmMPr1VzniMyoAECakNMl1QHnNJexUppJnn2OwtG+08R6jtns6x01i7Jasa+PmG4XnbfxAVPA3CQBxmaN5kIuTS6lkL9CWVtfYJm4cL008gvKI4zvlNeL61IaX0orhc+tZxLX0NKjSbnqW4NEUd5Tfh1UA4AIsZx2OayCE1xg96X4g9SeeuFmF4skfvUcwDsFX6Dc9UUbNtAJAVvII21UOPelfUJsAOxq8KF50LVsnMPUPd7bpiT7uQ1Gc3BNDAE6mQPGEisJy4kQkIza945kzslN4PTm9xjoIYbBF+0Q3rUoPRc8o7Um6bfhxWkZ56HnzsmVEswKgRsH/jIARMAL9IjDjCgCE4scde0ztckfC67anFAC77bLjQNgdwx/1iyOGQmQYBUCTdf9222xZoXjgjxMGsTz6zCmBKy5vvvg4WgDstcdu2TTw7Q+d+Mvjs++VV3yiCEBxEalLAUBYmFmUAE1UwvRfdfU1g0W8yYqe9BEKa5HPWV/utd8Bg/ddCoDolidnrV5SbsrE5YgqE0ejueiy6w9rIQh3QbggUnxOWcAQimmrAw3xD6Gw0sopbJqSKqlrSRjSx18qZcC6KkdtG9F4kRb5DUttZYxpcxlVF8nfPXVBUB0JX5PCeZ0NNo6vlvscBaH08RKSixzS76LoyiIVtLbhnKbLaRHVh+PtbRT9ftJ3U4pjML2HAgE/+XDnRdcY4X1aJ+4HUTmbNvd9tnNaN7639bEYvmscxLDp51jPnAuqNDzfh2nvcdohWoo19ZXoIuLopXedxEvLPEx507h8b8Ooz/4c80Zppf7XdMG1wrcpAMZZM5R+0xPsWUdQQCMQSf/i5pxj8m1U2tfb0uBdW1spbl95da2B8eQfAqo2igLCVAlMvEmuAyrXXMJOZSp59jkGS/tG25w7arunCoBJjN3Yxk3r2rj5ls63uGHRHJfWXe0Oz68wXacpFIdnaTvGOPFz19gm7DAKAFxMqh4orCKV4qU4XeHjeCBsH1SCRx/5KI1hFQDEi3OosObJSWjd9xR/57NODUqZHd/r7pqcMBnjk5lWALDennHW2YNT4LGs3AsBtQmwc4oM1mX6Mad8cdWJYRlYxfvlOFGcXsodDYJUDp3oBZd4rx3vSRO3nigcdO+Z4mGI1EUoAmVQAL9x4UUX11FQHMRLx0kTxcAo7UmCbfjFOUVlpx9AuVMPPgFQQ+N/RsAIGIGREZhRBcDSY45uFGRvvMF62XdSAOy0w/bZ90cf9YuhKj+MAuDSSy7O5hkF7k2f9917z6otvqzHKfzee+YVAIdM3YsA/XXKVQqXAjfllf6+zVabL3dJb4kCgHza3KnEBbrJYrZNWEL6osj0cWlWSlH42KUAuOba6wbMP1Yq6dHbknKTPxbMYjxS351p+XLfYXYlkFM6WG7gW7XLSp30OBECM3jueedXHMVUGjmlRi5/fot1PewXR2WDxTBN7UhE1QXmNEdxo8Tx10jcKaHyD+NbVmnEMqb1iBvDtjsrlBanN1SW9Jh7FPysu9GmijLtGRUAHFUtoWEUAAjJVUaECJEizm0WbPgJjVZa9KE2YrOjPHmmVkJxDEYFAPOWfJUOczolliW2YZOgJIYZt51j3voc+9g440Dp8WRzxr0OCFY4BfPJz395gHGqBInx4ufS9h63HbiXRO2/6VbbxCIMPksQx6ZSys7By7s/xPKm80Aalu+lGPXdn2NZopXfD3768/hq2ue2NW3cNWNaZnf/wDoA5i9+9RuagtSWhPGUTZObDxIo7etpZqVtFeONmhdplK6BlEuCCTDooii8yglDJ7EOzFXsurCK7/seg6V9o4n3AFN8jzNvjdvukxi7cc1qWtfGzTfOt238QJzfc32edo7WxCgUS6m0HWN6pWNbcUqwVFiEklrL5HZG70rxyoVP1zPcN2nOxd3nODQsHuPklcYdRQHAHWa6cF1Ytz0RJIsYt7RLGj4n6NaaR5w0PN9ZG6HcxcQ6/RFP2SgNnWRuSje6kVIcnrQ3PADUJsBmj8eJkRi36TPzmwhDuRiOu/hQaEc3uXqPOzaIe9H0m560Tc51T87lnfLmiRunXDzuCtQaqzz4zumFUdqTvNrwiyf5lR9P+kiq1OD3L63xTZI0GQEjYASMwEHAi0cAAEAASURBVIgIzJgC4NRTTpomwMa/Pj7+YYYuOO/X094j2JYCoMnS/ojDDx2q6sMoALg7IBWu8x2XPDst2a71D8XEjTdcn41PGjCmoj123TkbDjdCIhZdvm+43jrZsGk5Tz7xnkuCSxUAyiv3LGH624QlMc0+FQDRZ2fOWr2k3JQtCmG5zG0U4iRA9K0tRqbpPgSENgioYbYIy4Ww+JuPx0k5WltKsa6p4FxpxDDjCD7jxirdKH18tS8OGFQu9RuWYhnTekSh6js+8OHOpKMLg69849vLhY+Cn9RPfQw4aQVA9I2cuiKKOLdt+K+97h5FGH0JRVIbRRc7hE8vd40KgKiEiwo3NgQlyq20HFwQrrHRJCjps53T/Pke+9g44wCFI9ZIbHBRwLCZYjzQ77g0TfXEpVgJlbb3uO2A8EfCtJy7tqgget9HP9lY9FjedB5QpFEw6rs/qyw84/w0jgKgjzUjlkuf5UqkbU4ibHSlF5V0SkfP0r5O+FHaSvnwHCYvwo+yBqKE1biiD3fNQVEBgLVjSn2tA/MBu7Tubd/7HoOlfaNJATBOu6dC8EmM3ZJ1bdx843zbxg/EPp/WXW0+aQXAKGNbZRtGARB9hKcXAZfipXxj+HQ9i/0P3gfL/WFoHDyGyacr7CgKANIE53i3hObg9EkbxItriYtxWXTHmcbhO5bt4lubBPWTUgDsvf+BWUE441XUJsAmDO2bc8GTqysGOriFTN/pHrucWyAMbuifUDzhk6ah7+l+p46Y+QefIV5QcXNP1knRsO1JvDb8MECKp+iVP8J/1o3oUpV3GNd18W4qq59GwAgYASMwHYEZUQBgrZgKqPl+/NJjByXqUgAsPeaobBqHHHTAII2rr76qdsmDy5yLpy7Qvf322wfv9GEYBQAXFufKvdvO9yyESjf3/POf/5SNT5qxbDvvuCQbjrKmBJZnn3VG54mAffbafRA1CvuGcSkzSGDqQ4n/VqxftXC3uQDqUwFw0cWXDPJE4JZSSbmJg9BfZf/sl7+eJjPUd4QM3Bmg9Himl4BygZiYLgRsCPRE8UhwyRFOxYt1TQXnuTBtgk8x+k0nAKKv1HSjFC/Dg1Edltrqgase4Zq7IDPNC9/ZCs/R1UhR8ANz2kSTVgBEpVEqEI84t234KbuO8VLfnK/rWL9jjjt+gAuW3ilFBUAULtI345Hv1J9pmk7uOz7L1SZpfRW+z3ZWmvEZ+9io44D7IGTZhuXWAQcfWltHKZ/oEkLHmfWu6Vna3n20AxfeycoLCywRikzuMqGNcHmAgr6JYnnTeYA442DUZ3+O5Y/CJRRNbdSm1O5zzYhlQBEM9ldedXX8edrnePEi7dVEpX19nLZS3qV5EX7UNRBBuyxxwQlBdRt1CUP7WAfmC3ZtOOXe9TkGS/tGE++BUFGnz8Zt90mM3ZJ1bdx843zbxg9M8gRASTuOOrbVB+Mc3cQjKGy0iMYyPFIpXooTw6frGUJp8ez0v1J3kKQ9Lh4qXx/PURUA5I2hyKe+8JWssBbFHa4OmxQj3BVA+2CND376w9qdEwORz5hpBQCKBVwhMqYQOnMPCWXlfgZRmwBbYRDQf/Wba1aPe+ZzlzuRi3EI9w0xdjj1zl45vVOO+37kGph9vk5gCiee8b6f/Q86pOKkcVwL6Z/PetHLqy7Lf5VXz5NPPb1iHwq/F+dY8sQ90sGHTXe1PEx7kk8XfrgDZsyBP/XgsmHqCHECBezYD6t8uBI2GQEjYASMwGgIjK0AwBp+yXZbN/7tufuuU77wL8sKuHGRI+pSAJxz9pnZNHbecXslUZ0ydWluKrCnfFdfdeUgTJMCoBbK33ZbHQ7mAwXCZZdeUm252SbT0sQKPwrwB4lPfWCTwsXAoi023XhafPK69poYZqNsmGumFBqiSy6+qFZuRMuKO+/8fXXmGadXm2w43X3S9ttspai1ZYKYiFEVAFgTKI0mgVm0Sm1TALz3I58YpDWuC6DoUzV3kVlJuQEqXnqqY6gDAEf4gJAiWnZHQTgKGTExMDmRySSrqADIKTWailNS15IwpA8zSns3KQDYCKg/pBtRrJ31Ll5Q1VTu9Pe2MsKIKm2Y1S6CEVd4LrqKxGZF71LXOzFcVACUbvqGcQEki0fKkl6K3YZzLCOfn/uylQf1SRVOaVj8kqrunDpJqUkBQLhojXPkMfcocdM0mr5HS1Asr3LUZzvn0m/rYzF82zh45wc/MsAQ4X9KUQHQJcRQ3GHae9x2IE82XfiXpS+wNnCJM0oBTjKg+JHFmcqXPrvKOw5GffbnWO447tvWKeK0KQD6XjPITxdzUvcuwiI1Ho9HGZ6j0r4+Tlsp39K8xl0D47zeZOGsMnUpAGJ/GHUdmE/YCZeSZ59jsLRvtM25Ug4wX43T7pMYuyXr2rj5ds23atN40qAJJ9x/iAcYxgVQVzuOO7apwzAKgMhnp77BS/ESbl3h42W3uTVf6cRnH3jE9Mb9PI4CIOaNUBZDEqzZm1wExvDxMwJwrMhJYyapS7FAWShT3GePWj7SwJ8+6TUpRUZNO8bDNRV97LwLfjPNBW4MV/oZJRhtw/wghURX3JL25N4HzTd6xn2x8oDnbMuX/TKXKaOAMBkBI2AEjMBoCIytAEgF7ul3BOinn3ZqVsB9/HH3CI+6FABN7nhwI8Q7rPWXbLvVtHw2XP/n9TvBc96vz50WRmUm7I5Ltq02Wn/dOswpJ51YccJA7+MTpQdlvn7K+ozLfn91ztl1WNJA6QCjAXEZcIynzydPpQ0tm2IO9Ft8cicCVgAQipIN1v1ZHW6H7bepbr75pvp3/Tv04IOmpYHLJFH0KV+iAEConl5g+7mvrjFYvA869HAlvdwT34Va2Nuss9/23lUH4cZVAHCJo/JcsvNuy5WHLyXlJhyCV6XDUxdY8a6LmphYmD5tWKObDfziKy98wqYUFQAlgiDFj3XNWWwQLoZpakfCyS0RljA5unnZskEd0jLCiKp+PI86dmkuicbfYhnTemDtGS1eEII1EVaZKgf1SYWZWEDrPW5BmigqAC6/4h5lYlN4fi9VAMQxw6VhmjeUdsQZH6NthBWV6hOPLufiRB+qudMPbQoAFG3K5w3veE8u+dbfoh9kLmTNUZ/tnEs/9rFRxwF+gMEBIazm6phXVACk/TiGi5+Hae9x24F8ZXWFf1nmPCzH6JOlG9ZY3nQeIP1xMOqzP1MWEWuO+i9HyePpK4XRMyoAcLkTaZw1I6YTP2NdSdmwGC2hKKBNhV+KX9rXx2mrYfMadw2MlyDrQkmVIX12KQD6WAfmE3YpPm3f+xyDpf2wjfcYtd1T10+TGLsl69q4+cb5to0fiHxx02lA7qnRPDiMAqCrHccd2/THb333+4OydSnPdQqPuqR3H5XipTEQw+fWs7jmYhldQn3gUZJPaZi+FACl+c2lcCUKgLlU3vleFtwicccUYyA9+cF4lcuj+V5Pl98IGAEjMN8QmBEFwEVT1vRRuK3PCO/32mO36sD99qk222TDbJhjjz5ygGmTMJ70NpoSvCvd+DxgKu1IWN7H922fUQBg6V/qdz+mddlll9bZ3nrLLQPhfXyPooBLfrfZcrNseU475S5ftZxCyOW/xWYb18oF8APHmDafTzzh+EG1EcCK0e9SANx5553VAx71hGnHW+OGYt8D77qMaJDB3R+wQlA+qS/OGBYrU4XD0iClKHyM/sfTcFgo6Ejuk5/zgqzQKpabjX4bRcUElqFtVggxHayCcgJAwsi6FuswUbyE8sOfXk0/D55RAdDm2mEQ4e4Psa5Nm6YYRpdKpenwXUJ2jq7mKAquc6cUIpZspIaxEIplzNWDI7bqP7jBaKK48Urd/xBH1rak9aRnr9ToSzoqAOhzJVSqAIj3PeSs9iPOlLGNEJrLZcODH/vkaSdLFJfTKYxx6o27kZy1UxyD0QUQaSBA1QkW0uDo9DCEoFLth0uEJuqrnXPpxz42yjjACklzD3XJKYaiAqDppENatmHae9x24G4Y7k1hjhqVYnnTeWBcjPrsz2n9mN/VBxG6N1FUALBupRTnuWHWjDQdvrOGSJB88SV38Q+5cPG36FIEQViOYl9vWgPHbSvlW5IXYcddA49eetyg/Tixkht/KlOXAmDcdWC+YYcQmjmdU2Bd1OcYjH1jlDmXsmLNrnE7TLvTX1Lqc+ySdum6Nk6+cb7FzWQTxbuPmtyBxDE0zBoQ2zE3n4w7tqkTF7qqnXM8oOrNuqpwuRPAEa8u/ok0Y/h0PeM9CvN46qrkbp8+8CDvvsgKgHvcD6nv4ALI1D8CGPgI4/TJODrx5FP7z9QpGgEjYASMQCcCM6IAwLdfTogdhdY5Nza8X7Lt1tUtU9bG0B2//W2F4DzGa/tMmgjgI7HJ7iqL0kQBAP3y+KXFeSru4YcePMh26TFHDxV/2622GFgCn3H6aVkBv/LJPTefUqaAlWiTLbceLMIIfNqsO2XdkwoF8c2nBTwnTCUvFAMKwxH9HHFhn6ziCZtjoKPwsUkBwNHK6DqlaZMQy82x4jbChUIU6qFUwKIovWSQI5fR8hwfljlBJuF0nD1aAFNW4cTFRxyfjBQVAF0WqjFerGsTbjHMFttuH6MPPkdXTpQz5/aGOwZUB9wEpcoSTgGgPFAY+kPuVAU+5FPL/FjGXD2YTx7yuKfUaeNHMz2tQkUQ1P/rQx9Zh8HNUtqGhCFfxoPKiMIgR6992zsHYdbdaNNckGm/dSkAsESKAuIVX/yKbBkjzvSF6Cd1WqZTP8TLw5osY6N/4NgvY3pxDKYKAMJ95DOfG2CCMuA7P/jxtHYkHKcw0lMNUSGJcgiFRI76audc2rGPjToOEBCo71D/lGL7NrVFGmfY9h6nHVA+Un7mKBS/o1Asb24eGBejvvpzWrco9AUDLJ1zStyoAOA0FALRSKOuGTENfdY6zbpWSrg1Ux/kqUsUY/zY19vWwHHbijxL8+pjDXzzu98/qDsXSKZW3sKgSwHQxzowX7CDr7vvCo8d4Mb9B13U1xiMfWPUOZeyxsuvS9v9i6t/Y1o1+xy7JF66ro2Tb5xvc3f3qJLxDqomRc82S3Ya9AOMWEoptmNuPuljbEc3Q028Pe4HcVXHvAffnuMDI14l/FMMn1vPwCi6MEWIyWkF3KZEgoeH94H6wCOmPe5nKwCsABi3D5XGb1MAsC6bjIARMAJGYHYQmBEFAFU7+aQTGoXgu+2y0xQDdUd11JFHNIYRPFdN+fPfeou81XwUhuMyR1b4iqtnW1liGlIAwMzhskdueGKYps/77n2PdRUWYk2XGKfxweLWW5dXWnC5MRb/adjcd5Qb8c4DjrTiKz0KCbBGx2oXBprngYccVrEhw50H4bjkMxIMbLR6wec7F0VGAiN858d8clav0WKHsAhn07Si8PEFr3pt7Q902x12rsuJkIRLhGWhDpOeUyJQtrTcWEd3+Swnjo6gqy5sMijnKu9btfaRjXU1mIn4jnBoh112GwgzYf7f8YEP13iklwoj8CQ9pY8wGwEivoh/tv5GFZvVWAYE2a94w1trf9TKM32mdUWIlFpFpmFy2JNutLymjFxSizJDhGA2nuIgTE5Qj4/U9KIrLFypC8IbhN6cFIkulNIy5upBObBe5rIr8qZ/0z8Q1qFMQaiBOx3eYRXW5isyXlhMePow44OjqcTFP/4b3/neQVsxDrjXINe3hQ/PqADg8iqEKCjI6KvkqfKRJ3ksW7b8mCeNHM7vWvWjWUE74SGE7d9fe52BIgvBM4Ix2u+4E06s6IvkidKq6SQP6cQxmGtbxmz0e02aYMNFZ8wjWBSiQOOZCpf5Hn14E4axg4IIy9ALLryQItTUVzsrPZ5pHxt1HJAO9dYf8wOX6fK3+pprVdHSkzCc5uFy4yYapb3HaYcoQEU4gtAItxIIM+m/WEzynXowplKlcK68aV8ZF6O++nMOcxTZugSZ9kGY+J6pi+UY+yj6mIfxL/2gxzxp0MasIYzXqAigjnG+Jq2uNSMtD0flpdRkbKZYp+H1PV1PEY7GuTrt621r4LhtNUxefayBKKaZizX+UDjjevBLa3yz2mjzrep5kIsN4VcUpskf+rjrwHzBDsW4sODJnNVFfYzBtG+MOudSVtb4F678ukE9cu0Oj8hfrCvzL/xVJMo17thVesOsa6Pkm5tvc7zvEUcds1y94bGIG4n5hbk94tOkKIjx0nbMzSd9jG25QtMJNcYn5SN/5uZolIEiJDeuc3i18U+58Ol6BhacZhVvL/wwgnjiiivVa+Ur3/i2WqmOggXqA486oZ7+LXYFALxN+hcNunqC2clMIYAhGKecmWvg+VmvOZ1Uen+GQTQCRsAIGIHJIDBjCgCKzwW8W22x6UCQjb99XNVEC9HLL7usOuiA/aYJ+WP1YV6PPOKwasvNp1/Qi5D+iMMP/f/snQXcHsW1//+37b2397YXaItLgrsGC27BNVhwdynuwV2DW3B3KcEtQCBCQiBABIgbEkgoVmrzz3fbeXZ2szIzu4/s857z+bzv7rOzO/Ib2dnzmzlHffttVEFtPo+yGr8E2OqPK9Exp/P4ow+pDz94f5YVgdjex1wRK/Tjz+E34N677giIjhnT/+VM2EyTc8wPPfzgfer6a/7lY0DHQZp3zfRfQJ6SVirzLKvUKHMaEYDPAHYafG+sRGHSjAIWxRwrZFBSM2FHCav/Zpu/c+DoFUWINuuBwhnB0c4GW2wbEAIoNLiOwh3lOyvX9ccH2ydRHqFEIn7i5Jz7mKhrgfGHXGBST1zcR7x8gKFk1mIqH3ued6HiTyv89YSbfPCxn7TikXyjoObDkPR03nVZUXBlmY7hA3PPAw+N7FQgXTBj+7OpoCTPlEsrb0iPdLgf8yoQKxBAcZkydWrwgWoSK5zzQY7CGhvQOowVujjbSpKkOiJ9MOaIchXFuE094gANMxK0FbOOOCcPKMZQbqIQoy0RP/VInfObCV7cjA1ECIr0hZZeIfKxyS6QCy67sqassimHqdgCCz6s2F7NZJ72AV78kS8U+TYftMTDByV1q9sWR/oDE1cwQTmnw7lOvhlDsoQ86fgwjWU6bNXXUZZD/CTFBc6Y6aFctHVw1lijIER5SxtKE7aqY7qIe0mPvgA2EA/Y/6dNZInZB5N8BOhn8buBMoc86nKRFsqWm267IzK262c4slqPfqjHHJ6l77AqPU6GlFXPSW0saTyz6Qe6LIyBKI512Tmywhb8UCho5THY45chToboeIrWt0893PfQI5F8m2VIOkfxrXf6uIwDZWBUtD1rnOPH/gPfDT5K4+8X3pt6dTTtX7dTxsEkk1eu7wwzH4xTjJ/6PcWRdwekWJbwzmRM0M8x7hEP7fGtt/t7vQN96sr3fVvGO5B3AoQ176B4m0XxyU7BvB0AGuOi74GqYIdinPkZeNHObMWnD9ZjzCW/1DsEnTZlp+uecZY5JwQd5CjKYcLo38zd4iu1iatI3+V5U1zeay7pxsdb2jvvS961KJz13AjynzA9f+NI2cFBm12iHvnNWMG9el7Bu5BFFayCj0u8j+vnGHN4Lj6nLtq3URIyZ2URC/On+OIi6pQ5GQp9cwGJzrfr+zSOr8YkbV5LOnxDQC7qvqTb2fY99gqcqOq8cCyKhxlX0fOOTAAUxU6eFwQEAUFAEBAE2gEBKwKg7IKiRLBZ4YbiFIVJmkKdfLFtnxXy7AzAXn+SMi0t/xAPX389TY2daa+fOEgnSVmb9DxKKZwPs1r/55//knRL6jWU/BAU48aOUV9++YV1mkTIs9OnfzOTTJgUOAfGCTHkQBJxQB5NciU1Q0YA+PEcQpxpeBKm4+Y8KX3iMPFMi4v7dFycP/rk07WPeb0Ch/YyZOj7CpujKGTN+3nGFPJipmuG6fOs5/U9HFntg7O0uFLSvEefo1RlxQO2ubNWnev7OaJsfHfIe2rAoMGzfJyiPIfgSMOW5wnLKgth3JOGffz5vLiywslPVjgfavh8YOVmvEzxfBCXKVnxch/tgw9bPsDjcZvxZJ1DZD334ssKpWB8VwrjDHWkFaBZ8RBmKvz1vZhWwuQOabAzJ0tov1nloD6zws24+fhkdX2S8sO8zzw3CYBe199kBiWekx+UbZg30ONH4o2xi7T/N/q9HZjaiq9SjN0a/CxSz+BVVj8w80ac2A6GpKMNmfUCFrSbeHsyn+e8rPp2qQfaBStpMWmAMtn8YyU8JBMKQq1c40i7QPL6Yzy8DIyChGf+82nP+tm0I/0aczqUD/v7Zh3yDCsEGdttxOWdQXxpbTLtus5DHGN9Xcfp+w50rSuw8k2LvBZ9B+rysrqd+QFjLP1Qiy0BoO8v8h6oCnba/EuSXwuNQ9bRtg/Wa8w188Y8iZ0wvEfi7xD6CHOO+HXzefPcte+az5rnru+1vHSz+rrZ99Luox50WN64khTu28d9+zZ9mTS1cA4ZAPnK90HePM/1faqx0enFj1nhpMU8ne+ENIJfx+eLh36+jKMQAGWgWJ84mN9CtjVbICdFogjwfZlkJjJ6179++dRjHPP476R05JogIAgIAr4INIUA8M2sPNcxEHjkiadqSidNAHSMkksp2wUBzN9oxWkVy2QSAKzkF2kfBPiIwdcLq0PzTFlRasZg3ZYxiSMiCFQJAdPnSZKpkCqVpay8YrudPi39uSxEJR5BoBoIuBIAzBcwi5n2l7QDoxlIMGe1XaDjkj8W60DcaDHJZX2trCMLMiC4GiksbGA+qBetsZiFnc62glm1ex982Pb2Uu+jbWJyVO9o1mbCkhLBxxuL87RAdGJ2l4UvLHhht75p2lHfR9x8A7HDHX9oEH15klePeZhDdLKILE/q0TYhM8FERBAQBNobASEA2rt+K1k603FQkgPSShZKMt2hEMAerFaaVrHgZh+0NaVUxXJ2xDwffNSxQdvExIKN8GGIaQ3aM/bVRQSBKiGg2zvtFz8oIiowNQgeSSYUBR9BQBBoXwRcCQB2pzBWnHLmuYEvK/xZmX+tsGKdHdrk0WWXq00N44OKuTy+yFCKYpYP06D1EvyiNZoAeO2NNxV+7NihjLCLF7NhtoKPtGYRyaeedV4kbeooyeE7ZcEPgfktg2laTLVi+o/vHfwFYT7xiy+/rBWdBQOYfdzvsCMDU6f49sJhepo5Of1gXj3mYY6PhDwCoJ5tE79fECIigoAg0L4ICAHQvnVb2ZLxkmYyxx8r1UQEgaohYDq5NbfoV6UcTP50H7Q1fVKVsnX0fGLfmLpN+1CK46MVADxjOj+P3ye/BYFWRAC/Inos6/tWv1bMYkPzxCpZbOdjP11EEBAEOhYCvgQAZplaVVgJzRhfNgEAYcyqcXxssMOABRDDR46qGwx5iuO6JWxE7EoAGI829BSTwPgyYX6qxZYAwOwuJEfc+fNxp54R+KzT8eHb5Mbetwc/IQggB9h1gF/CLLNyrvUYx9yGAKhn22QXCH4e4/hoXOQoCAgC1UdACIDq12HblQBns/qD/agTTm678kmB2hsBtpaajuFs/Ec0ExFWo7CqiaOWI447KeiDS3VZM2KLV4fLsboIrL5Bt6BucRJtIzgkZzzmY8i0y2zzrNwjCDQbge167FmbT/R5/sVmZ6fp6bN6lxWtrbByt+lgSAYEgQ6GQD0IgCS/EcBqXjfN82A2yAyLVwGKR+yoJ4kZj/b1YEMA5PlnIM20PJFmknkYnT/mReMnTEx9HmIiS2Gs4zEVx/iPShqjzfLzXNznFmRFms+KtHyY5Y4ro3Xe0srI9fi80MyjriMdD8esusDkjpkf8znzfJNtuqu4fzJbAoAV/8us2tWMLjgHS9PcE6aQRoz6F+GjCYBZHkq4YFOPZhnjmMcJAO5Nq9OibTMNbxYIHXjEHxNKJ5cEAUGgHRAQAqAdarHNyrDngYfWPthXWWfDNiudFKfdEcCJqCawOD7d57mWLTITd1bRkE8UwwiExbyLLROYfWHVk0h7IcCWZ90+L7nq6mB1W1IJaRs4C+UjiG3w2s5q0r1yTRBoRQRowwstvUKtvYtPIaUOOvKYiJmDVqw3yZMgIAjUB4F6EABHn3hKZOU0OWch18577RcUgp1XfMvhPBwlLcrb+ZdYTsV9sgwYNDgwy7LNLrurFbuuF/gdMBWlm22/U81EDiugV1hz3UBJiVkW5jQsWEGxi0NwhPi277FXcI0wnJ7H0+w/8N0gnDxxD7bitaC8xok8Cl1sza+01vpq2Ecf6+DgSNnIK2UlP6/2faMWjtIf+/KYW8QuPGZo3hkwqBYeP9GKY1adE98iy68SLM7RSn6NI899//336uSe56jTzj4vUKhffGWvIB8s1IDgNXd4ZuUjrnyO/yatrDJSnxdcdiW3BZJURxAPeXXx8ONPBhixMGXxlVYLTPukKb0hkH45+1xBnDpdjrYEAKbv2AGQVRfER32cdcHFnAYmgkzzQMHFlH959RjHOP7bJADoR7TbzsuupF5+rW8txaJtMw/vBx55TP2+02KKdEQEAUGg/RAQAqD96rSyJeJjHaeUvJi1gooj9vZkK1plq7VDZZwJ4uY77Bxpv3N2XkIxoUubzDYbIG2uiA+lu+9/SHXdeLOgDzbLsVez8Wj39BlncdyGYp/xlY/Fw489MfjwxdkZHxyHHH1ccP0PnRcPPoBafRdLu9eZlM8dAT5cUZCYc4nZ5u+snnvx5VlWLLrHLk8IAoKAIFA9BHwJgKEfDAsUzaze1n/MJRAUvCgocV6KjB03PiBetcKU+S+K+fMuuby2sh8FI7bntXKb1e6YJiMdhPEbZTILFrRoxSpKe2yz33DrbcFYnrYDgHTf7j9QPx7Me3bac9/ab/wbzbXwkgpzMgiKcpTumIhBMEHLym9dThTh5FmvcCdd8jxu/ITg/gkTJwWLZ/QqcsgE7NRrwZwQyt40oXzseucdhaDkhzi57ubewW9TMbztrnsEvlxGffJpYJaGnV06XcpBPrWPl6x8xJXP8d95ZYwTAGl1lFUX7PYAd73jgV0MTz7TJyhz0r8n/tQnWKAEPqbYEgA8g7mf//7DfMEcAZM3SQJpwfcbZMyGW25nTZzn1WMc4/hvXc/Mx3VbhOjpvvvetWwWaZs2eONjgLmT7hu1hOVEEBAE2gIBIQDaohrboxCslODFiQJyvc22VhtvvYPaaKvtA/Z7zY02VfsfflR7FFRK0ZYIvPJ6X7XqehsHK+nX6bZlMGGk/bL6h9+0adPMTquAgG1XVnCRR/LLyiEmfyLtjQCk6h333B8QrIy1fGjSRiFccb7OB3rWVu32RkdKV2UEWGnKBzvj8VqbbB6MwYzDnHPN1vxVlTGQvAsCgoAgEEfAlwD43UKLBspQFKL6D8WlludfeiVYuY2NdFbwmwtIUGiiTERxawqLT/QOWXYjomw3hVX+KPq18H142933Khy7m8rfNAJAP6eP5BcfSFpIc7f9DtI/gyMK9enTZwREBffy2xTmSuQBYdU9C35MIb6bb78zuMTugXMvvswMzjynfOwmMOW+hx4J5mZc04phiI9nX3jJvG2Wc5Th2kROVj7iyuf477wyJhEASXUUz6BZF7yvaV8QFzZy7U23Bm0tfq8LAcCzLDhkTvCL2eYMdnhA8MRl6uefBw6w51hwkeAb6ZEnnorfMsvvvHqMYxz/TT3/Zp6FIrtVyCs7UBAU+EXapg3eEHMsEtL9c5ZCygVBQBCoNAJCAFS6+iTzgoAgIAgIAoKAICAICAKCgCAgCAgCgkA6Ar4EgI0T4L0OOixYuLX1zrtFMoBCEyWrXuGtA3FEzsp1BMW5udqfa5AJEAes1EdQrLJQJR5PHgGAo9gPPvxIYfaEfGhh0ZlOX1/TR8rLjrG4nHLmucGCGa7zPCSCKedfekXgLJhrg98bqthFyS4Am12UlI+V6aZ8PGKk+r/5OgeXwBHF76133m3eUjtnp8LoMWODXQ+YLGLHBZKVj7jyOf47r4xJBEBSHQUZmfkvrS523eeAYPHUS6++rm9NPWLKDyImLq4EgH6etgFJ8p+/m0dd1utafTlyhJzqfdc9gS8s2je7FNIkrx7jGMd/a6LHjJ8dEZoAKKNt2uDNrp47733AzIacCwKCQJsgIARAm1SkFEMQEAQEAUFAEBAEBAFBQBAQBAQBQUAQiCNQTwLg/WEfBgr7Z557IZIsCs3FVlw1co0fmB7UJnKwc44Jyrj879wLKpTgCIpVdibGJY0A4DkUnfsddqS6/pbegeLcJABI8677HoxHF/xmty5maeKCghjiAuH5NTbsFphmwTwLfzidZ9W8FswC4dcOJT7KfUiNNKF85s4J7sOMEiQIq77BEX8HcUHxf2mva4JV7Ow4QGnLzgRNAHB/Wj7iyuf477wyJhEASXWUVxeUgbKjdEbRHffVYJYZHwn49okLBBQmlJKEnX8PPvp4UlDtGqaXIAG0SadawMwT7QQYxf/ya6wTmJMyw83zvHqMYxz/nUcAlNE28/CmneJnIW+niVluORcEBIHqICAEQHXqSnIqCAgCgoAgIAgIAoKAICAICAKCgCAgCDghUE8CgJXROBlHQapt+5M5FJoo3jGtYwrKee10N2k1vt4BoFf8o1h99MmnzSiC8yQCADMnKPBZ3a3l8y++iOwAwLZ72g6AEaNG1Vbe6+c5QlhoB7vkGXM8NoKdeVbGZ5kEonzHn9YzEt3wkaMU5meQJMUw108/5/yA5ECpq4UV7SYBoK/H8xFXPsd/55UxiQCI15FNXej84SsNE0LsvkgzQdnn+RcDUiTenqgb08eDjpMjpqQ0qUAapgkp8z7TLJV5XRMAXLvw8qtqDq7Ne/R5Xj3GMY7/TqpncwdAmW0zDW9s/0M8aT8SumxyFAQEgfZAQAiA9qhHKYUgIAgIAoKAICAICAKCgCAgCAgCgoAgMAsC9SIAsFWvTf9s32OviKIbhSbKxLhjV5St2nHwRVf0msUePwpbVoRrcSEA2E2g86OfHz9hYoQAuOCyK4MdAjqc47CPPg6cGLPiHiV03PTRJtt0r5lF4fl9Dz3CfDzz/PU335rFxr/5AOXTZl70dXDFTj2SpBjmuum4mN8IPvOSCADCzHzElc/x33lltCEAbOqCfJmCz564zwgdjq+AX885v3qj39v6UnAknU7LrBghnwhg98Ov5phbQRQhZ55/UaICHwIFp9AD3x2iUIyb8ZsEAOaq4qaagoj//S+vHuMYx38n1bNJANSjbcbxZmfMAksuV3OAbZZPzgUBQaD6CAgBUP06lBIIAoKAICAICAKCgCAgCAgCgoAgIAgIAokI1IMAwEwNJlnGjhsfpImi/fedFquZ7kGhuVSXNQPFqzaBg2Ibs0D/+Mc/gmew84/ylZXHyN/+9je12fY7KRy+akkjAH788cdAIfzR8BHBrZhwwQwRedCryNlFcMzJp6n/mWuBmj1+dgRwz6DBQ4LnvvvuOwUpgc18hJX1rIDXK+txEstKchSwCAplnu8/8N3gN/8gNHCIjOAMeNLkKcE5/y6/+rrATE/tQuyE8rFynxXuCKvUV157g5qZoiTFMPdh3sY0O/TQY08Eju+PPvEUgjPzEVc+x3/nldGGAMiri08/G10rI/mlzuZeZKlavXAtLuzewBeAKbStRVfoEtQz7QfB58CWO+6qDjn6uNqtXIM0YSW/9i9BW2D3hd69Ag6QCSf3PEexawICgHzefvd9QZ2zCj9N8uoxjnH8d1I9mwQA6RZpmzZ473PI4eqE089MK6JcFwQEgYojIARAxStQsi8ICAKCgCAgCAgCgoAgIAgIAoKAICAIpCHgSwD8x8wV/El/9z/8aLCK3lRAkzbKblauo+DXCs2JkyYH9vM33HI7tfByK6uhHwyLZHPAoMGBAhYHtit2XS8wt6OV79yYRgAQhj+BeRZdWq232daBYph0sQdPOiiADz7qWAVRAKGgbfjzHPbUsau/0Vbbq2VW7apuuu0OLgeCGSMU8quss6HaovsuQfraH4G+h10KkAbrbrpVcN8Ou+2tpn7+eRCMLXxW9GP6h3zhI2D0mLH60VmOEB6Yz8EsErsoyPsRx51UI0k0jvEH+/UfEDjQxR8Btv9fePnVgJzgHBvuWfmIK5/jv0krq4w2BEBeXWAiCD8JKN/BgHbT6/qb4sWM/IZsor5NgoUbqJ+uG28WOEtebvW11W/n7RQo/9k1YApEE/WBk+alu3QNdobQTlD2a4EcQAlOu2PHAe2k53kXqs9Gj9G3JB7z6jGOcfx3Uj3HCYAibTMPb7CB0IMoEREEBIH2REAIgPasVymVICAICAKCgCAgCAgCgoAgIAgIAoKAIKBcCYAyIIsrNFltbSr242lMnjJF4WzVVb786qvAdIv5HKvC9a4DfV3vOtC/2R2A4j5NscvzWqmvn4kfUUTH09H3oHyGfLARHQe7DLTvA5vnuCduE59rZlld8sGzcckqY/zepN+UTZdPh5v5o01oMz06POt4zY23BCvzk+5BeQ8ZEE8vfi+mfljNn6fshixIcg4cj0//1un61KOOw+ZIOr5tMwlvrkFYxR152+RF7hEEBIHqICAEQHXqSnIqCAgCgoAgIAgIAoKAICAICAKCgCAgCDgh0AoEgFOGG3Dz2/0HqjPOvSBY9fzK630bkKIkUQYCkAeYOYJQqrfgLNqFnKh3fuoVP2a0shxV1ytdiVcQEAQai4AQAI3FW1ITBAQBQUAQEAQEAUFAEBAEBAFBQBAQBBqGgBAAUagxpcLKf+zur7b+Jqm7AKJPyS9BQBAQBAQBQaC6CAgBUN26k5w3AAFWGDBBFGkMAmxRxUHRu0PeUwPfHRLYy9ROvBqTA0lFEBAEBAFBQBAQBFoRAe2AsxXzJnkSBFodgWYQAJjmYZV9Kwpmc1D+882hHce2Yj4lT4KAICAICAKCQFkICAFQFpIST1shgFMenP10WmbFYFVIWxWuhQrz7bd/Vvc++LDaac99A4dX/2+mo7Gkv/+br3PgaAvHWI899Scv+6AtVGzJiiAgCAgCgoAgIAhYIICd5pdefT1w3vk/cy2gcDwqIggIAu4INIMAcM+lPCEICAKCgCAgCAgC9UJACIB6ISvxtiwCrDIfP2GiGvrBMPXya33VfQ89oi7tdY065Ojj1LqbbqV+32mxiBL6t/N2atmyVDVj06Z9rY4/raf69ZzzR7BOUv4nXftD58XVUSecnOu4qar4SL4FAUFAEBAEBIF2R4BdljhsxAzHoMFD1LMvvKTuuOd+dd4ll6s9DzxUrbz2BrPME86/9Ip2h0XKJwjUBQEhAOoCq0QqCAgCgoAgIAhUBgEhACpTVZJRWwTOuehStes+B6itd95Nrb/5NsEH5KIrdFFzdl5C/efv5nFWOC+09Aq2STfkPkwSVdkszl33Pahmm7+zcz0kEQFrbNhNSICGtDpJRBAQBAQBQUAQcENg5KhP1F4HHaa677632nS7HVXXjTdTy662VuBwc/YFFlb/kbLrL+l9r6/dcsddbpmQuwUBQSBAQAgAaQiCgCAgCAgCgkDHRkAIgI5d/21Zehw56Q/FMo7Lr7FO03HC7u1td98b7FD41Rxzq1/OPpdaZZ0NFWQH2+OrIKz0O/GMs5zqZq6Fl1TLrb525jNCAlSh9iWPgoAgIAgIAh0NgdfffCvz/e0zR3v86Wc6GoxSXkGgFASEACgFRolEEBAEBAFBQBCoLAJCAFS26iTjaQhssk33Uj84WbHWTMFE0YJLLZ9aJnY6VMEx3n6HHZlahrgSgHtHjBoV2PpntWA8PP77rAsubmYVSdqCgCAgCAgCgoAgEENg4LtDFIsW4u/sIr8x3ShSbQTw/zTqk0/V6DFjFbtaRRqDgBAAjcFZUhEEBAFBQBAQBFoVAWsC4P1hH6orrrle3XTbHeqeBx5SjzzxlHq6z3PqhZdfVa+98aZ68+131DsDBgU2PAe/N1S99/4Hwd+7Q94Lrr/R7+3A3vozz72gHn3y6SCO62/pHcRXBjhfTZumLr6yl+p1/U1BnHfe+4B68NHH1ZPP9Any2PetfmrAoMFqyND3gzy+3X+gIk+v9n1D9Xn+xeDe3nfdEzxPuUSqiwArzVl1dugfj1c4jCvyocmz3bbt3hQwPv1stLIlM2649bam5NE20Rt7325dD4cdc0ItWvqxTf1h4klEEBAEBAFBQBAQBFoLAebnfDuwW8/mfZ53D3N5keohwG7VW++8OzDLadbxL2abU3VaZsXADxffkUXkxx9/DL5Ji8TRzs8KAdDOtStlEwQEAUFAEBAE8hGwJgBuv/u+Uibu5qRPn7NCqKgMHzmqtPzheEykPRD4eMRItVSXNQu1je177NVQMFgNdcFlV87i+E73l6Tjwsut3NA8uiRG//6v389rVQc4XP7iyy9r0e++/8FWz2FH+Oeff649JyeCgCAgCAgCgoAg0DoI/POf/wwW6vjY/TfnPczrRKqFwPgJEwOzlWY9pp2v021LxWIxH2EBCfHusNveauy48T5RtPUzvgTAJ59+po495XR1wBFHB4vnAInFfAcfdWztb9LkKW2NnRROEBAEBAFBQBBoBwSsCQBWyi++0mpWyri0SV3adSZqRWXylCmqy7obeTkUM/M1x4KLqMuvvq5oduT5FkKAD4/5Fl/Wu+3utt9BDStNv/4Dcm3em+3VPP/6628alk+XhNbutoU19iecfmYk6sVWXNX62VYtf6RA8kMQEAQEAUFAEOjACFx4+VXW73VzjqPPx4wd14HRq17RP/x4uJp7kaWc65xvuj89+7x1gfENodsIR75bRaII+BAAEHfrb76NOv/SK9RGW22vFlhyuSDSg448Rm276x7qlDPPDf6mfv55NDH5JQgIAoKAICAICAIth4A1AaBzjs3GfQ89IjLJMidcPuesBiprRc/nX3wROBq1XXGs8/uHzosrzJSwfVSk/RDAZJWua9fj/ocfVXdApk+fEWx/LrIybuSoT+qeT9cEMA/mgjf1ZMoSK69u9fzvOy1mPibngoAgIAgIAoKAINCiCKy+gb85oClTp7ZoqSRbcQT4Juu87EpW87i0ueIq62yoHn78SYUJoTTB7Oev55y/ls5q62+SdmuHvu5DAAAYJAB+G3bcYx914BF/DDBk8d4DjzwWmNGdNu3rDo2rFF4QEAQEAUFAEKgKAs4EgC7YzbffWZtopU3aXK7vddBhOupSji++8pq12RFWmZhmR0rJgETSUgjw4fB/83X2arOHH3tiXcvy0GNPqHkWXdorb7qPUTZ8H7Sa2Pow0OWIE4Hb9djTCpeNt96h1You+REEBAFBQBAQBASBBATwAabf+67Hb76ZnhCjXGo1BPTKcdf6TbufHaH4ecOXm3YczM7Pcy66VP3v3AtG2hPmaURmRcCXAOD7AiKHxTbgTd2uu+lWwW4ACBoW3eG3TEQQEAQEAUFAEBAEWhsBbwKAYu28136RCVfapM3m+q/mmLt0e41nX3hJbv5mm7+z+vKrr1q7liR3pSDA1lWbthi/B7uX9RDsk265465eeYrnEVv5rSZs+47nM+v3f/5uHvW3v/0tUozHnvqTVRyYThIRBAQBQUAQEAQEgdZHYPB7Q63e7UlzBtmp2/r1Sw5vu/te7zpOqnfzGqv9UUab1/T5squt1ZILYlqh1nwJAPL+/fffq4+Gjwgwf+X1vordHT/99FPgf+u//zDfLOZz6adffz2t9mfu4IDAMcN+/stfavBALphhP/zwfS2MkxkzptfCv/3220jY999/Vwv7+uvorgTyasZrfm9wboZxrynEpcNJwxTyoMPImynkXYdxpGxaKLMZpkktwsHKDIuPed98800t/Ls//1lHGRz/PPO3fnb69Khp2HidmAvH/vrXn2vP8bzpV437dJwcf/jhh0ia06eHdfLnWJ18911YJ+TblHidZLWRv2S0EdqmKTNmzKjl99tvZ5hBQTs2y2IGkoYZZraRv+e0kW+MNkKZTQETHe+MmViZApY6jKNZJ9SBGUYdaYnXSbyNUPf6WdqEKZE2EquTeBvJqpPsfhttI5Rb5yfeb802UqTfmm2E8ur0OMbbCO1Ch9NeTOFeHcbR7LfxNpLVb3/6KWpVJNJv423kz2EboT+Z8qNDG8nqt8RjSqTfzkzfFLNOZu239mO7WSfxsT1eJ/b9tj5je7zfNmNsn+45tpt1Z3NeiAB4Z8CgxMmXnoS5Hsteac3KECYlWfnApqFIx0CAXSZZbSEtDPuWZQoTist6XTvLiqW09POus9U5PmiVmV/fuPClkZd3M3yuhZdMTEo7dTPv1ee/nH2uwC5p4oNyURAQBAQBQUAQEARaDgHshev3uOvRVMq0XMEkQwECX02bpjCt6lq3Re/HjKYsCElvhL4EAEpAVvgfefzJwWr/z0aPUS+9+rrCHBd+Gqi3u+57MJLwq6+8rD54f2jtz1QE8c1ihqH00IJi0wybPGmSDgqOI0eOqIV/+mnU9OmECeNrYR988H7kuWnTvgrDZubLVIZxbqbJvaYQlw4nDVPIgw4jb6aQd8LeHTRIvd2vX0S5S5n1cxzN7ziwMsO+mEm2mPLRhx/WwseOHWMGqTGjR9fChn/8USTs85n1ZcZrKi9RdplhplKUMdcMmzLT76IpI4YPr4WP/uwzM0iNGzeuFvbhsGFB2CejRqk/z1Q4fvnll7Uw4jeJF5SDZpqmYhhFohk2aeLESJqjRo2shZOWKRMnTqiFEYep3EXZa8ZrKihR5pphX83MuynDhn1QCx8/fpwZpD777NNa2IgRwyNhkyZNVG/0fb0WDtGgBaW5mSaYaUHRa4Z9/nnUNN7HM+teh48ZE92dM3bMmFrYxx99qKMMjl/MfDfr5ziaCmWIAzPMVFQzRphhkydPjsQ7ckTYbz/79NNI2ITxYb8dOHCAAhMtX81cpGvGaxIdkCdm2LSZ7x1TzLCJEyaYQerTT0bVnh01cmQkjPTNZ01SBmW4GZbVb7+M9dsPPxxWe3bc2LGRNEeP/qwWNnz4x7Uw2lW8zUb77Yzac+TLJLy4z8zr1KnRfks6Opz0TSF/Oox8m0K5dBjHrLHdJA/iY7tZz8RPPeh4qR9TqL8hQwart958M7jHDKPe9XMcTYKS9mKG0Z5MGfZB2G9ph6bQTvWztF9TaN86jCPtXwv9wgyj32iJ91v6myn0R/0s/dQU+rEOo3+PGzdWxctj3p91XogAIOL5l1iutAkeKzrKdiK01U49MvM39INoo84CS8LqiwAvfnxMxP/K+tjDwazPx8WZ519UWsEHvjtErbTW+l75iOd9zs5LBCtuzJdhaRktIaJNt9vRqZyLLL9KaqpvvdNf4YwZsgNncmw5xhdJ/4Hvpj4jAYKAINCaCNR7rG/NUkuuBAFBQCPAx9IvZpvTaY6g50A6Djm2LgKnnX3eLHW7zS67q0uuulrdeufd6ugTT1Frd9tCsfNT12sZx7IXkrUuwn458yEAUPaz2AZCp/vueysW//HdgUkm6gwTpuBuKqXI3UsvvuCXyTZ8CkV3XNHahsW0LtL7MxVmJulj/WAb3oiOo99bb7ZhyfyKBHkyeiaJJfIvBPq/83ZEwd6RcUGRPniw6H10G4BwjpOxOizvWJgAwPZ2GZM2HcfJPc/Jy7NTOOZbdNzxIzYL4xMWp8jl5lIRePzpZxLripVEZYjrinTdXi647MrCyeM866gTTvb+4NV5WbpL12AFDj4uTFa+cAbrEMHvFlo0sT51WeJHyiYiCAgC7Y9Avcf69kdQSigIVB8ByPz4PCDvNwpjkdZGgFWz5vyP8zffficx05NnriRml615f14bSAtncY250i4xwQ5+0YcAYIW0ubrRhBC8zRXUZpgQACEaQgCEWHAmBECIhxAAIRacCQEQxUMIgBAPIQBCLDhrKgFw0JHHOE/g0yZvXMeZ6fTpUVtc0eK6/br6hptT87fMqqJwdEOzvndjjimpbZRF0vS+657E+JPSNK+xYqmIoOxaYEn3nTKsjuODhpVS2MKvkqPqadO+dsZ6+TXWKQKzPCsICAIVQaDeY31FYJBsCgIdGoElV1nDeZ7wP3Mt0KExq0Lhr73p1lq98k2Hv4c8gTS46robvXeVd1pmRQWZIJKNgA8BkB1jeqgQACE2QgCEWHAmBECIhxAAIRacCQEQxUMIgBAPIQBCLDhrKgHga1bFVLDGz8u0y5/lhGq9zbaOIim/mopAj30PrH006Dbxv3MvWFqe7rz3gVni1+lkHa+89gavPEyYOElt12NP6zRxhL3Ght3UST3PVs8890KpRJhXAQo8hGmeLEyTwlbsul6BFOVRQUAQqAoC9R7rq4KD5FMQ6MgI4Kw1aS6QdQ2FskhrI3DEcSfV6vWBRx5zyiy2hG+67Q616ApdanFktQfCMAk5bnzUvrNToh3oZiEAmlPZQgBEcRcCIMRDCIAQC86EAIjiIQRAiIcQACEWnDWVADjrgoutJ2l5kzgdjm1z04FDtLhuv+576JHU/G29825ukcnddUMAczZJW4DnXWyZ0tK854GHUtuCbntJx2tuvMU5D8NHjlK/nbdTZno4qF5/821Uz/MuDJxpsQKqXeTJZ/pklj0JZ3Y7iAgCgkB7I9CIsb69EZTSCQLtgcAKa67rPE+YfYGF26PwbV6KR598Wp14xlnepcTkDHFsuOV2Cse+SXPG38yzkDr9nPMjjkO9E+wgDwoB0JyKFgIgirsQACEeQgCEWHAmBEAUDyEAQjyEAAix4KypBMDFV/ZKnJglTdZcrvW6/qZoKT1/PfLEU6n522nPfT1jlcfKRqDP8y8m1hOrgMqS+x9+NDGNvHZ5Y+/bnbPAx0t8BRMfKzjGZYfLG/3a26lL1s6bNLxlB4BzM5MHBIHKIdCIsb5yoEiGBYEOiMDKa2/gPCdjoYhIx0Jg0uQp6uk+zylMC0EqnHrWeYqdBWWai+0oiAoB0JyaFgIgirsQACEeQgCEWHAmBEAUDyEAQjyEAAix4KypBMClva5JncCj0EtT9uVdX3Cp5UtxcsoKkrS09jjgkCiS8qtpCOyw296J9cQW8bLk4cefTEwjrX3o67feebdXFlCCb7PL7uqyXteqAYMGK17yHUV8HC4LAdBRWoeUsyMj0IixviPjK2UXBKqCwKrrbew8J/tD58WrUjzJpyDQcggIAdCcKhECIIq7EAAhHkIAhFhwJgRAFA8hAEI8hAAIseCsqQQAyk2tKI0fr7+lt5pn0aVTw+P3x3+jQC0qWQTA3gcfXjR6eb4EBF7t+0ZqG+my7kYlpPCvKHwJgNvvvq+0PHSUiM656NLUOo33c/0bcwAigoAg0L4INGqsb18EpWSCQPsgsNr6mzjPE+ZaeMn2AUBKIgg0GAEhABoM+L+TEwIgirsQACEeQgCEWHAmBEAUDyEAQjyEAAix4KypBEDWSl8Up1k7BLTiL+245CprqH/84x/R0jr+yiIA9jvsSMfY5PayEeDFl+UIruvGm5WW5EOPPeH8sUnbxHmwiBsCODJO69dp14UAcMNY7hYEqoRAI8f6KuEieRUEOioCPjsAWFQkIggIAn4ICAHgh1vRp4QAiCIoBECIhxAAIRacCQEQxUMIgBAPIQBCLDhrKgFwxTXXpyr6IACorCTnrmlKwPh1Vm0XkSwC4IAjji4StTxbAgJXXXdjavuhLeAktyx58NHHM9OKtz39G+fBIm4IHHbMCc5YL7/GOm6JyN2CgCBQGQQaOdZXBhTJqCDQgRFgh6eeZ9ke51t82Q6MmBRdECiGgBAAxfDzfVoIgChyQgCEeAgBEGLBmRAAUTyEAAjxEAIgxIKzliYAyOCZ51/kPMnXHwOrrLMhUXiLEADe0NX9wc+/+ELNNn/nzLaxyTbdS8sHTsN0u3I54jxYxA2B3fc/2BlrIQDcMJa7BYGqINDosb4quEg+BYGOjADuflzDAABAAElEQVTze5e5GPcusORyHRkyKbsgUAgBIQAKwef9sBAAUeiEAAjxEAIgxIIzIQCieAgBEOIhBECIBWctTwBMm/a1+s08CzlP9PWHwXMvvhwtscOvLALgwCP+6BCT3FomAtOnz1BrbrRpbpvYcsddS0sWRb5uUy5Hdg6IuCGw+gbdnLEWAsANY7lbEKgCAs0Y66uAi+RREOjoCKy01vrO84SFll6ho8Mm5RcEvBEQAsAbukIPCgEQhU8IgBAPIQBCLDgTAiCKhxAAIR5CAIRYcNbyBACZPO7UM5wn+lpJu95mWxOFlwgB4AVbXR+CELLd+t19971Ly8t9Dz3i1QaLmqEqrQAViej7779X/zPXAs5YCwHgXsFjx41XEyZOcn9QnqgkAlOmTlWjPvm0Mnlv1lhfGYBaNKMfjxipvpo2rUVz556tqvUb9xJW8wkfAqDzsis1pLAffPiRot00Qpgzvd1/YCOSkjQ6OAJCADSnAQgBEMVdCIAQDyEAQiw4EwIgiocQACEeQgCEWHBWCQJg8pQp6r9+P6+zUlCTAG++/U601Ja/mk0ADP1gmCIP2D8+/rSeape99w/s2rOyfa+DDlPHnnK6uuOe+9Unn35mWaJybuPj/tW+b6irb7hZHfrH49Wu+xygttqpR5C3dTfdSm263Y5qux57qn0OOVyddvZ56oZbb1PPvvCS4qMIpSP1yW/MO7nIU32eDbZw63rNO2JKpizxJQAeeeKpsrKQGE+rtpHEzFpczPILklXfjSYAfvzxRzX4vaFB/zvh9DODtr7DbnurjbfeIegHO++1nzrqhJPV+ZdeoXrfdY96/qVXFB/qzZYRo0ap62/prTbbfif1y9nnUihE/vnPf2Zma9DgIeqSq65Wfzzp1NoYtPXOuyl2QfU870J1yx13qYmTJmfGkRf497//Xb31Tn91+jnnK/ot5rtW7LqeWmLl1RVjCmPf0Seeonpdf1PhtPLy4hLeyv2Pev1o+Ihg/OWd8Z+/m0fN2XkJNWPGt5lFHD9horqx9+3q5J7nBO2atsKYfsjRx6mLr+ylIDVpEz/99FNmPEUCmznW5+X7L3/5i3p3yHvq1jvvDtrr/ocfFbz/Nthi22BnGrvTNt9hZ7XvoUeoU848N3hP4kR+yND386KuZPh3332nXnvjTXXORZfWduaBQZ70H/iuurTXNUG/ZuwEvz0PPFSdce4FwZj58mt9mzJmuvabf/zjH0F/wG8VczL6Cn2GOdpFV/RS773/QR4U3uFVfQ9R4EmTp6jHn34m6B+8QxnjWbDDWEU7YOHPE3/qo9gFlCQ+BMAiy6+SFFWha7y7Ro76RGEmkncUcxHmKvgbyHu3+iSMwoc2ddNtdyjmGbMvsHCQHnPUegt1xtydsY/+fvBRxyrmAtTb9j32UvhGO6nn2eqyXtcGpAR9ox7SLmNw1fqvEAD1aM35cQoBEMVICIAQDyEAQiw4EwIgiocQACEeQgCEWHBWCQKAjKJ8yFIAZoX5moJpBgEwZuw4dd4llweKr6wyxcP42Dj1rPMUz9dDvvlmurr59jvVOt22VP8x8+Mmnr7Pbxw82wgfVzvtua9zmuQV8gElA2QDH5R8sOxxwCEBQYGydo0Nu6llV1tLdVpmRfX7ToupY04+LTFLvgQAbahsadU2UrScKHx8Vv/T9rDtS11fePlVwQco9YxCAWUMJoVQJM+18JJBW/DNJx/zKLpQUP/3H+Zzbo+/nnN+tc0uuwcfz1M//9w3G5nP8UEJyTZg0GD12FN/ChS2KOpRriU5VIdYTZJPPxutTjzjrIAgsOnbjAko6q+7ubf69ts/J0WZeA1FBoqyP3Re3BrPX8w2Z0C03HnvAwrlY6OllfofpBL5QZmKkvmCy65U+x12ZDBOp/lIYWV9XCAFUNowHtqO7/MsunTQn5hUlSWtMNYnlYWdMrxHVlt/k4BIsekTSfcsvNzKAbFSJTKAcQ/SHzLppVdfDxSPKGwh+ZdcZQ1Ff4yXlXImCUThWRdcrBZbcdVZnonHwW+Um7yTy17k4NNvknY1vPDyq2qFNdfNLQtKUnxZlCFVeA+llRPFLQTiFt13CQjopDqPX4OohlCBbDWlkQQA4+PwkaPUK6/3Vbx3WNjCnJS6570ezzO/096tZhnSziE9IOtff/MtBbHE3B5lP+mlLYZi/lMPYSfDtTfdGrzfbd8NGg/e67zfMYVZ9D3RLmNwlfuvEAD16GH5cQoBEMVICIAQDyEAQiw4EwIgiocQACEeQgCEWHBWGQLgs9FjrD8Y9OTTPMY/HqIwJP9qJAGAAodVNK4TbLOMnPMxzsrDsj42//rXvwZKVV/FbDx/5u80JQG1wST5jX5vB6uKimJippl3fvixJyY2hlYgAFq1jSQC5nCRQZlVn2kf0nl15hKOgtRVUNaz8tlWaWWTH9o0Jqp8CDuUD3xUs+Juwy23UyuvvYGiL/3ffNlOsZPyBelliu7vRepi0RW6qIHvDjGjneUcJTS7h5KUh0n5TLtGuYd99PEs8dfjQrP6n1nfEDkovti58dt5OyUqntKw0td//vnnCDzsUoJA1uGuR4ilcy++TLES1kdabaw3y4CifqOtti/8Xk7CdOkuXYNdL2Z6zTpnDGaRBeQmymrIc4hx2sWv5pjbuW3Ed2SxEhhy0LfNMl6yy9Blp1HZ/QZyVQv5gFxOqte0axDQf3r2eR2F87HV3kMuBaCPs2OU900aPnnXeVew20bvpCubAKBODzrymGDhQLdtuyucDOMzwHfum7fAhQUp7HTYdtc9grk/yv0Fl1rea3EB2N3zwEMuVZJ7LzvyeN8UfUfrep13sWUUvrRcpV3G4Cr3X11nQgBoJBp7FAIgircQACEeQgCEWHAmBEAUDyEAQjyEAAix4KwyBACZZeW2nky6HjFT4yqNIABYEYWpBVY5uZYp635Wzj3z3AuuRY7czypilABZ6RQJiysJSBzF4BHHnaTmX2K5uqWbleeyCQBWYReVVm4jRcrGiroe+x5YyMl3Vl0mhbkQACitzr7wEi8FWFLaSddQtGNG54cffrCGEiVBUlw+10ybyJCkNqtZbdLB3Axmg5LkrvseLKQIiqePUvHpPs8lJVXKtWb3vzLrm3rRgkICZW8cT9/fKLNcTD606lgPPvRHdsCU/V6OY0v8rIj3JU90XRY9fvHll6W1A8rYdePNalli9f7a3bYoJf65F1lK2Zp0LLPfoATVwg4rTMnE69LmN/2P3VUu0qrvIdsyMM5gEssGH5t7WCjDzq+yCQDefzbp296T53BYm+6xjS/vPsymlSFff/1NYN6vXgtvjjz+ZKtstssYXPX+a1aWEAAmGo07FwIgirUQACEeQgCEWHAmBEAUDyEAQjyEAAix4KxSBAArPX0npXzAuTpArDcBgB1hGwX7Mqt2DZSE2EtFoYzCMMmcR/wDAeUC24d9BFMn/zv3grkfROCKiRVs32KCgi3LrCjF9jGrqLIUKJhTiEvZH2FxTPJ+l00AUGdFpJXbSJFy8Sz+K/Lqo+xwWwIAcw+YHbBNn9WdmMRgJTS7GVgdmtX24/GiLMhbNa/xRgESf97393Krrx1E+/6wD63GFNd08H9gCv5MXOOwuZ9xCP8AZUsr9L8y61uvSkUpt1SXNUuvC/y+2JIArTrWswtmrU02z8QGk2O8i1FGs1KWHWKY6WCVuku/120bBble2Vx2G7aJDxN/ZSrMGf8Q5myMjbqcZRxRouOjIk/K7DeQjAjKe8bqIuXAlIuttPJ7yKYML77yWun1D/b0T58deexOSxOIKgimInVrPssOnyxhh4F5f9Fz/HIVlbvvfyjwE2OTF72Lke8kSDFM/7FLzua7AdIzS9plDK56/43XkRAAcUQa81sIgCjOQgCEeAgBEGLBmRAAUTyEAAjxEAIgxIKzShEAZBglm83kNOkeHFS5SD0JAJQGNluLcbzJCtS4MLHkAyOpnPFrOKJzET4kbCbxKDuwU5ol2ExNUwCg9IhLqyqFfE0A4cTOV1q5jfiWyXyuVQmAdwYMclKG4fiPD9a4YM9cOwSM98mk39hs79d/QDyaxN+Y+MIJ4OIrrWY1BiSlxzWcdbITI62Ppj1nex2zROPGTwjKgI152+d87oMEoM+UJa3U/8qqb3ydEJftu8OnHtg1YyOtOtbzzrUpd5oSGr8WkOI2cZj3sPOt2YKCGxLTxSeHWQZ9jnkzSEWcTutrZR9ZcJAnZfUb/F1gOgvH5GWUw8YxcBXeQ1n4owy2meOWgadtHFkEgC4L70MWsMyx4CKF6jppgYtOQx8nT5kS2NdnJ55tGdLuA+8igsmstLjj18GR/h2XPOJUx4MfgyxzXu0wBle9/8brlt9CACShUv9rQgBEMRYCIMRDCIAQC86EAIjiIQRAiIcQACEWnFWOAMAsjZ5Euh7zJp1RaJSqFwHAx5/N9l8+orPk4xEjrXdE2G4P5oPEJm/YC7Zd6clEP2m1KR8LcWEl4gOPPDbLH6v+XOsb+6UomVGUsjoYO+4op/i4w7EgNsjxl4AZGuyps00dO7VJ0mgCoJXbSBI+PtdGjxk7Sz1T9z72yHHyy2pTPoIhsLC1jOM5dsDgwI66xxF03io5nnNpa9i1zhJeOC5K+t/Ms1BuHs30IB4wveLaN/T99Mt6m9vChjo7L3Sa9TyyKjRu497Ey/a8Vftf0fqmrtlRVs86oA1jUiZPWnGsx5SULTaQKWmme2iDmMGxjUvf99Krr+fB1pBwFhjgEFrny/W46nobl2rmKyl9yEVb58BF+w3jiouCNCm/5rU08khXbtXeQzrf+ohvmyKr6Vkdf8U116tBg4eoSZOnBKYhiZP5/+VXX+dNYNoQALoMENdFiFJ2oNjKTz/9FPgEMtuI63mSQt42fcyQ2qYHsfHlV1/NEjWLF2zj4D58ICRJO4zBVe+/SfXCNSEA0pCp73UhAKL4CgEQ4iEEQIgFZ0IARPEQAiDEQwiAEAvOKkcAkOmNt97BaaJpTkpR/NpKPQgAzBDZfBix5ZyP8DzZZpfdrbBgRd+UqVPzolM77blvbnw43nRVsuHQ16wHzm1WSOkMuyhldTquOz50WknHRhIArd5GkvAp89qSq6wxS1vRdZp2TPIn4ZonVr/akF86D5ts090qCVaCuZgFwS8Aig5bgYhz2Wmg828eWeEKqYeJHshCVmdj3oRVtjhGLLoa0kyL+sXUFqTcsy+8pD748KPA4TfkD33WxryZGV/8HDMGRaTV+18Z9U173GG3vRW7Mh5+/MnA/BRtDrM2mLLxIeHMenB5z8brqpljvYvZL8rLLp80QXFps5POxA3zMmmkQlo69boOiePrtFeXqcu6GwVtjDEQs1MoDge/NzRoc7Q/du3oe32O2IFHeWojRfoNZIMewzGVdFLPs9XzL72iPho+wsuUHSYT06Sq7yFdnunTZ3grzmkP7EChrrIEp8I+RKYLAUD6mIDzNTtqOz/Q5YSkIn8+/YBnssYinUbS8fjTelqnyS7F8RMmJkUT+DJzyXvSAiAirvoYXPX+m1i5/74oBEAWOvULEwIgiq0QACEeQgCEWHAmBEAUDyEAQjyEAAix4KySBABmZVwmmua9fJDbKNYBp2wC4Mcff7S2W2qrvGbFulm+rPOjTsh2voXT4KzndRgrqn0E+9A6Do5sp7cVn48wWwxt8tAoAqDV24gNVkXvaQYBAO4u5h1+NcfcTs4cd9xjn0jbN/tB0jnKjSTTX2nY+rZPlK2sRs1TOrJaG9vVSXm1vbb+5tsoFIF5goJh5bU38E6LZ32lKv3Pt76pK5SP2GzOEj4q2CllW7fx+/77D/NZv2fj+WjWWE8foF/Hy5L1O8/E28FHHesUH2nhR6dVhLaSVf60MBTmtNE8YRdYkZ0GpH/ORZfmJVMLL9Jv2Nly5bU3KPqGKXsccIgzRuw4TJKqv4co02HHnOCMB/XIwpi8HXomZj5OgNnJ4SrrbrqVV3kwkekq7FZN61N519MU81l5cPXJc9vd96ZGx06/vDya4ZgdjEvVx+B26L/xOjF/CwFgotG4cyEAolgLARDiIQRAiAVnQgBE8RACIMRDCIAQC84qSQCQ8SIfjTjRtZGyCQDSNSfAWee2SgAXMoSVxdjETRPblTd93+qXFkXmdVYUohjS5UbJaSOsBtPPuByrSAC0ehuxqa+i9zSDANj74Cg5ldfOXD/uWS2aF2c83HacAm9W18aft/nNziBbYdVlER8svHxt5YcffghWqNuUIekeV4fvOl9V6X++9Q1WrDS1lfMvvcKrXZHO/Q8/aptM7b5mjvWYv0tqS1nXLu11TS3vSSf3PPCQc5zYv24VsV0UEMdohTXXtS4CK/iLkIu/77SY+u6776zSK9JvWO2fJD4KYnZbJUnV30P4hHIl0XTbYS7rIo0iAHxNP+WZ8EwqKyatNB6ux6y5fVpaLj4a8oh1lwUUlI3vkbhUfQyuev+N10f8txAAcUQa81sIgCjOQgCEeAgBEGLBmRAAUTyEAAjxEAIgxIKzyhIAmKlwnSDr+zFnYaOMKpMAQCGFDwKdh7yj7Qctk/68uMxwzDskCfHoLe7m/Unn2qlnUjx518yV0Ch6bQRzQ0n5yLtWNQKg1duITV2VcU+jCQDstea1pXi4q3ITxSbmPeLxZP1mdb6LXd95F1vGKX7SdiEAqFsUaLbjRLxsNqv/zfZDWj7mYEj3ljvuMqOyOq9a//Opb7BxIQBotz6KNtJhx5erNHOsd32XUkZ8zGQJJkS4z+UPE3utIpgxcsm7vteFAKCskABFzJhhL95Wyu43mDLU5bY9svI6Lu3wHvIliH3maj7jks8OgLvue9C5fmkH+JbyEXaa2LYj8z526dkK47orcXX9Ldn+jrbeeTenfCcRClUeg9uh/+a1HyEA8hCqT7gQAFFchQAI8RACIMSCMyEAongIARDiIQRAiAVnlSUAWI1a5IMxb+Ue4JRJAHTbtrv15BhFoYugxDM/BLLOF1l+lcSocWaa9ZwZhm1wX3nymT61dLClayOsBjbTtz33+ahMy4+v6YA8ExFmeq3eRsy81vO80QSA624idrHQJl0lbgLLph3jmNpWfBQirgQAeWH3g03e4/fcfPudtkWp3edjXoN0ec5Vqtb/fOobbFwIADDE7Em8Lm1+43DYVZo91rv6n8gjtT4bPcYLO0xJtILQVnxMMrkSAJQVJ+4uiyTMNojPCluTaWX3m70OOsy5jp978eVZqrfq7yHmhWad2J5DyOA3wFV86tGHAKCubMti3udDgIKBrx8A20VDpOFiOpQysVo/j2Bw8SVAnPseegRZmUWqOgZXvf/OUhEJF4QASAClAZeEAIiCLARAiIcQACEWnAkBEMVDCIAQDyEAQiw4qywBQOZ9lbJMPvnoyHMeVxYB8PJrbj4LMMXjIkusvLrTB0rSVna2pJsfL1nn2Cn1FVZ4smWf+HEoZiMzZnxrnTcz31UiAKrQRmzqqox7GkkAuOJO+1pzo029iomtfbN92pyjfMuz164z46LA1mn7EAA4BtbPuxyPOO4knVXrY7/+A7zSclVAuraDZozRcdB86pv6ciUAJkyc5KUEJq3vv/8+nu3M380e611IOsapPCzxN+TSR/S9mFJpFXFVyFEG1/6ny4pSUGPgesRckY2U3W8uvrKXU55R8Mbnnq7jD9i02ntol733d8JB1++Z519kU22z3NMoAqD/wHe9yuU7/6ReNTYuR1sC7Ntv/6zw0eESt81uBnY72Tr1Zmdf0ncIlVzFMbgd+u8sHSzhghAACaA04JIQAFGQhQAI8RACIMSCMyEAongIARDiIQRAiAVnlSYAcBjlu1qGye8Nt94WRSP2qywCYLf9DnKabON4z0Vcd0JcdEWvWaLfovsu1nncYIttZ3ne5cJLr76uet91T675BB2nrxLF9wNMp2sefckm2x0AVWgjJh71PG8kAbDhlttZt3v9wZznTDsNm6EfDHNOizRtfQFss8vuzvH7EABff/2NczqUY73Ntk6DJvU6hKGPySHMvLlIFfufT31TD3lK6yTcVl1vY686//Dj4UnRpV5r9liP2SmIad3Xs47PvvBSajl0gC+hkbRCXMfZ6COr67NwSArzJQB8x0jygPNZGym732AmyYUkSarbqr+HIPr+d+4FndsJ9ebrr6VRBMCQoe97leugI4+xaY6z3MP8OqlP5V3DrI+NXHvTrc7x55n/0enaOoA+49wL9COzHKs4Ble9/85SCSkXhABIAabOl4UAiAIsBECIhxAAIRacCQEQxUMIgBAPIQBCLDirNAFAATArkTcxTgvHHA6DZ5qUQQCgLDMd36blxbzOSmEXcVXOYKszLsutvrYTjjg3bJRMmTrVKW8ay6oQAFVpI42q70YRAIPfG+rVru6+36/tQ1iylV63T9sjplR4Nk9M/xq2cfsQAOTDdQUh+UGR6COLr7SaM2akZ2sSoar9z6e+wcWHANh9/4O96sB2VbZuF60w1qOE7rLuRqnlpc888sRTOsuZR9qgbV8077v3wYcz421kYKdlVnQugy8BQLm6bryZc3pgRz5tpB79hl1ReaaSIDKTVru3w3vowUcf96ozzKb4SqMIAEhMs2/anqc5es4r76bb7eiVXl68hGM6dekuXZ3jf7v/QJvoFYT9eZdcnvrNw7yBxT95UqUxuB36b1596HAhADQSjT0KARDFWwiAEA8hAEIsOBMCIIqHEAAhHkIAhFhwVnkCgG2vKMhsJ+Xx+7IU2WUQAD6rbR545LFoLeX8WrvbFk7lT/IDsGLX9Zzi+O28ndTzL72Sk7NygjFBEa83m99VIQCq0kbKqc38WBpFAJx1wcVe7WrAoMH5hUi5w1eZbdPX2KZv0y/Me3wJANddR6Q5+wILp6CSfdnVuaAu3/gJE7Mj/ndoVfufT32DjQ8BcNrZ5zm3LdJyJctaYaynWfBR9fDjTypWqqIwZlXu4ceeqCDnWaFqK74+DXA82iqC3XTdp2yPRQgA33GZvOFHIE/q1W9QWuIfJU4EYO6EORomUpLEt7yt9B7aYbe9ndsI9WXjiysJM641igAYPnKUV9lsd6TEy+fjYwdyyUZ8TNVg1sfVlNuYsePUnfc+oE4581y16z4HqJN7nqPuf/hRBcFrK1UZg9uh/9rWiRAAtkiVe58QAFE8hQAI8RACIMSCMyEAongIARDiIQRAiAVnlScAKMQV11zvNUHnA4SV76yKSZIyCIBV1tnQOW9P9Xk2KTup1zbaanunNPhAjTsxxaa17ce9vu9Xc8ytbLcGp2beImD0mLHOeSOPVSEAqtJGLKqqlFsaRQC47pzR7X7ylCne5fTd3m9jBshHseVLALiYDNO4sRPKR/540qle/R8HrDZS1f7nU9/UhQ8B4OO/grRc/cW0wlhv02Zs7/ElAO64537bJOp+nw9pWYQAeKPf2179nfZmMx+pd7/Bvv/IUZ8olK3YOc/rb1V/D+Gw2nWXq34nvP7mW97tt1EEAP44dH5djkcef7JX2XwIb5xn28hOe+7rXJaluqxpE3XL3lPvMbjq/del4oQAcEGrvHuFAIhiKQRAiIcQACEWnAkBEMVDCIAQDyEAQiw4awsCgG322rGsywRd3/vkM32iqPz7V1ECYPr0GbOsBtNpZh1ffOW1xPyYF1FCvvDyq+ryq69TCy29gvOkHrumprg43ornnS3LrNysl/AxHU/T5ncVCIAqtZF61W883kYQAJ9/8YVX32Q1p62t3Xi5+L3ngYd6tWUbp7OuduzpQ74EAKv6bPpg/J40sjUJK30N8iMej81vG0eqVe5/PvUNbnkKSY27ecQkjQ3m8Xsg512kFcZ6l/zm3eurfLIxk5GXdlnhjSYAMCPiq1C2Ubo2st/k1UE7vIcGDR7iNTawEAWHtL7S6gTA0See4lU0HwLgf+ZaIDct5i34xomP0Xm/eddXWeo5BrdD/3WpWyEAXNAq714hAKJYCgEQ4iEEQIgFZ0IARPEQAiDEQwiAEAvO2oIAoCDnXnyZ88RWT3zT7JAWJQBQ5Os0XI5vvdOfIgXCBxL2N/F1gPNRVhAXITt0PuIkA1t0dZjPEduerPb0UfDpsqYdWUXnk6cqEABVaiNp9VP29UYQAGxP92lTtnam0zDx7Wc4mcwTH8WWLwGw76FHeOHHalFXwWm5T13ZOKCtcv/zqW9w9CEAHn/6Ga86uPjKWR3OZ9V/K4z1WflzDcN0hk/b5X3fKtJoAoByL7Oqu51ycN5km+65sDWy3+Rlph3eQ5BVPm2c93wRaXUC4JiTT/Mqng8BgAPmPME8lk89HXvK6XlRt3R4Pcfgdui/LpUnBIALWuXdKwRAFEshAEI8hAAIseBMCIAoHkIAhHgIARBiwVnbEADffDNdYZfeZ4LLM6+83jeKzMxfRQmA8y+9wis/ex10mOIjoPOyK3mtUrbB4LGn/hQpL2aHbJ7LuweC4tPPRkfiLvrj/WEfeuWtCgRAldpI0Xq0fb4RBACr8/LaclL4squtZVuMxPuuufEWr3TJS16/8lFs+RIAODhMwifvGuO0q1x57Q1eab33/ge5SVW5//nUN/XjQwDgzDevbpPCXQmAVhjrcxuNww2+yqcbbr3NIZX63rrEyqs7130RE0CUZptddndOk/a3wJLL5YLRyH6Tl5l2eA+xMCWp7+ddo46LSKsTAMedeoZX8XwIgN/Ms1BuWizQyauTpHAI+CpLPcfgdui/LnUrBIALWuXdKwRAFEshAEI8hAAIseBMCIAoHkIAhHgIARBiwVnbEAAU5qSeZ3tNcJn0brz1DkQRkaIEgO9HbNIkvOxrrFwxBaXQXAsv6Y2fmT+2I2P64e9//7uZhPc55orM+G3Pq0AAVKmNeFeg44ONIAAwW2Xbjsz7sPdaRHCKasbnch4n7eL58FFs+RIAvh++X3/9TTzbub+vu7m3F2YD3x2SG3eV+59PfdPefAiAl1593asOXJVHrTDW5zYahxt8lU+0+VaRZhAAvn4/aN9gniWN7DdZ+SCsHd5D6222tdfYAIlcRFqdADjh9DO9iudDALD4KU98zQ/eeufdeVG3dHg9x+B26L8ulScEgAta5d0rBEAUSyEAQjyEAAix4EwIgCgeQgCEeAgBEGLBWVsRAFM//1z9es75vT5G+HAcMGhwBJ2iBMC8iy3jnRcXxaDPvUkKBrYs+8SV9gymlWzMcERAT/iBIi8tjazrVSAAqtZGEqqn9EuNIAB8/GbQ1tbddKtC5fU1pULat9xxV2baPootXwLg+NN6evVJHwIAcyhZ/Twt7J0BgzLxIrDK/c+nvsHKhwDAWWcazlnXXQmAVhjrcxuNww2+yqdrb7rVIZX63toMAgDfRlntKits4qTJmYA0st9kZmRmYDu8h3zsylN/mO0sIq1OALAgyUd8CABMcObJYiuu6tWn8P9SZannGNwO/delboUAcEGrvHuFAIhiKQRAiIcQACEWnAkBEMVDCIAQDyEAQiw4aysCgAIdfuyJXpNcPki277EXUdSkCAGALfxfzDanV15WW38TtdFW29f1D0VkXLC/jJPTrI9r17D/+v28CjMbRXYD4APBNV3ub3UCoIptJN5m6vG73gQATuFwQOjTpljxVUR8bc6T10t7XZOZtI9iy5cA8PVl4EMA3H73fV51lUcAVL3/+dQ37ciHAMAvjU9/cSUAWmGsz+xkjoG+yqckgt4x6dJubwYBcGPv273aG210+MhRmWVvZL/Jykg7vIdQPviMCzxT1M9FqxMAp5x5blb1p4bViwBgZ65PXT3yxFOpea1CQL3G4Hbov671JwSAK2Ll3C8EQBRHIQBCPIQACLHgTAiAKB5CAIR4CAEQYsFZ2xEAY8eNV7+aY26viS5KQZTgWooQANOnz/DKAxP0we8N1Vlo+NHX3Ebeh8Vam2yea8M8rbC+yqdWJwCq2kbS6qms6/UmAEaPGevdN7frsWehYvqupKZ/nXrWeZlp+yi2fAmA08853wtDHwLA12xSHgFQ9f7nU9+0Ix8CoP/Ad73q25UAaIWxPrOTOQb6Kp86ug+Au+570Ku90b4HDc42/dXIfpPVXNrhPcR4njf3SwsvurK81QmA087Ofl+ntY16EAA//vijdz093ee5tKxW4nq9xuB26L+uFSgEgCti5dwvBEAURyEAQjwaQQCMnzAxYlrxH//4h+Kdov9+/vnnMEMZZ/p+n2+QjGgjQUIAROBQQgCEeAgBEGLBWdsRABRq74MP957sYidTSxECYMzYcd55QNnSTPG1FZr2oaevz77AwrOYWbIp55tvv+OFZasTAFVuIzb15ntPvQkAX0ejtOMe+x7oW6zgOV8FJ2kfdswJmWn7KLZ8CYCe513o1Sd9CAAURXoMcTnmEQBV738+9Q1+PpNvlKou2Ot7XQmAVhjrMztZQiAfNZgfxEn30A+GKfo4O33+9OzzyrftFl0dnZBN70vN2AHAqmPdhlyPr/Z9I7Osjew3WRlph/dQkTE0z6dNFnaEtToBAEnuIz4EQJ4PAMxiufYjff+Tz/TxKUZDn2nGGNwO/de1koQAcEWsnPuFAIjiKARAiEc9CYBrbrxFzbPo0sG747//MJ/aovsuip1PL7/WN/I+2XGPfcIMpZwRl36n+O6OS4k6clkIgAgcQgAYcAgBYIAx87QtCYCPR4z0NvHxy9nnUnzUIEUIAFbx68HO9YgSpJnCAL/6Bt28859VXmyVoiBxkb5v9fPKS6sTAFVuIy7153pvvQmAfv0HeLUn2vV+hx3pWpzI/Sils/pHVtju+x8ciSv+w0ex5UsAnHXBxV7l8CEA7n/4Ua+08giAqvc/n/qmffkQAO8Oec+rDlwJgFYY6+P9it+TJk9RKMJQ6u1xwCGBeb6luqypZpu/sxcuWf2csFZyvNkMAuCZ517wxhWH1VnSyH6TlY92eA8VUYJSx0Wk1QmARu4A+M08C2VCWaSeHnjkscy4GxXYamNwO/Rf17oTAsAVsXLuFwIgiqMQACEe9SIAHnrsiWAOhtlblPfLrrZW8Pv6W3qrr6ZNCxa48D3MfDWPAMAyB++o3y20aHC/EABh/dX7THYAhAgLARBiwVlbEgAUrPvuewcDTd6HdlL4EcedRBSFCIBXXo8ypEnppF3j2WbLTz/9pPY99AhvDNPKxnVeBC4kh6/ZlFYnAKreRurVRutNAKAgymqfWWEHH3VsoWIXIQDY2ZQlPootXwLgnIsu9cKwlQiAqvc/n/qmbfsQAL5kiSsB0Apjve5jz734cvBhM/8Sy3m19axxJC/sjnvu19lo+rEZBMCzL7zkjfmAQYMzMWtkv8nKSDu8h3x37ND+hQBIbh0+OwD+d+4FkyP799XX3njTuz/hg6dZ0spjcDv0X9d6FQLAFbFy7hcCIIqjEAAhHvUiAEjh+ZdeUfhKQ/540qnBO6T3XfcEv/l3Wa9rg2t5BMBm2+8ULCo95uTTgvuFAKhBWPcTIQBCiIUACLHgrG0JAN8Vi3yY4CwLhrPIDoAiE+5WcroF21u2Y2AwXmDJ5dQ330yPtsaUX2zpz1OYJIW3OgHQLm0kpdq8L9ebACiihC/aporUOQ7Os8RHseVLAJx78WVefbKVCIAiddEKY7RPfTNOtjIB0Cpj/QprruvVvpPeQz7X7nngoayu3tCwZhAAmE/ywY1nRoyqhhPgdngPFVGCPv70M4XacavvAMjz2ZNWeB8C4Ndzzp8WXXC9iOnBZvgjue+hR1Srj8Ht0H8zG01CoBAACaA04JIQAFGQhQAI8agnAUAqf//73xXjMSTzDrvtHfEFYEMA4MMNHdKwjz5WJ5x+ZjCvEwIgrL96nwkBECIsBECIBWdtSwBQOLYu+X5EXnDZlYUIgIHv+tlMJr839r6d7LeMvN1/oOq87EreWKbVwf6HH2VVxlZRCqWVI+v6E39Kt5/aTm3EqiItb6o3ATB85CjvtrzPIdmr8POKWGRl68k9z8mM3kch7EsAnHfJ5V4YthIBUPX+51PfjFVCACR3I3DhnZQ1nmeFoSjn+auuuzGYO2Aigndn1jNpYZi9ahVpBgGgt5+n4ZN1ffKUKZnQNbLfZGWkHd5DRZSg7e4EOO99ndY2fAgA7DNnSZG2dslVV2dFXWpYlcbgIpi28jwyq0KFAMhCp35hQgBEsRUCIMSjngQAzn6X7tI1mMN2WmbFQDeFPxkteQTA5198oX7faTF15vkXBY8IAaCRa9xRCIAQayEAQiw4a2sCwNecAB+XbPvH9mXah+aBR/wximTs10fDR6Q+mxanvo5yrdXku+++U5hG+o+Z2Oh8Fj3+ao65Fbbh8sR3pW7R1dpmvmDAfcqbRQC0Wxsx8SpyXm8CYMrUqV51Sf1j/7uI4PjQpx3xzMVX9spMGh8BrnH7EgAQpK5pcX8rEQBV738+9U0dtDIB0Kyxnna54ZbbObdpVkUde8rpasLESYl98/vvv3eOkzp6+PEnE+NrxsVmEACYQPIZX3iGuUqWNLLfZOWjHd5DH3483Luebrnjrix4csNafQcA44KP1IMA+PKrr7zr6cjjT/YphvMzVRuD26H/ulaSEACuiJVzvxAAURybSQCMnzAxsgqe+TROyPUfK+YbKfUkACgHC1KvvPYGtdOe+wbvkIWWXiHYFUBYHgGw6z4HBL4Dfv75Z26XHQABCo39JwRAiLcQACEWnLU1AUAB19pkc++J78577Zf6bB4BMG78hNRn8z5sDzryGLLekoKTxsVXWs27bPGyY1cuT3yJnFYnANq1jeTVZ144zjXj7STv9/JrrJMXbS2ciVpefGnhbIEsIqx6TIs77zrkQZb4KLZ8CQBsu+flNym8lQiAqvc/n/qmTlqZAGjGWI+N07W7beHcnnkPogTKEl8CoKh5lKw8uYY1gwDggzNp/Mi7xqKCPGlkv8nKSzu8h1jAkVcnaeG9rr8pC57csFYnAPJM9qUVsB4EAEoi38U72+yye1pWS7texTG4HfqvawUKAeCKWDn3CwEQxbEZBACOcOdZdOngfceOqy2676J++OEHhV848x334KOPRzNb51/1JgB09jHZrMuJQ3YkjwDA9A/Og7frsWfwt9iKqwZxMHeuF7E8fvw4NXr0aJ3tDn8UAiBsAkIAhFhw1vYEAI7G9KDleuRjMu2ZPAIAxvMXs82Z+nxavFxfc6NNo7XUYr946R136hne5TPLjmmhPIF0MJ+xPS+TAMAkg2265n1ZOwDauY3k1WlWeL0JANJmAmfWk+15t227Z2U9NwwHSrZpxe9jtWWW+Ci2fAkAzALE82fzu5UIgKr3P5/6po5amQBoxljPB5tN2zXvYVvzqE8+zeqOQZgvAfB0n+dy427UDc0gAPRWcRNzm3O2q+dJI/tNXl6q/h6aNu1r576j6/GMcy/IgyczvNUJgLxvhLTC1YMAIK05FlzEq65W7LpeWlZLu17VMbjq/de1AoUAcEWsnPuFAIji2GgCQJskxKw0RABKbd5j+Ej84MOPFD6L9MLIdiQA2NWATxvKvPByK9cqI4kAwHEwerfp02eo0885X2HvX/+tvkG3IA50XJjKrIcIARBFVQiAEA8hAEIsOGsqAXD51delTkhvv/u+aE4L/GICqz86yjraTO597eb/dt5ONc/rBYpd90ex/7rMqv+yD1cE108/y2Zr33z7Ha/6s/UxYANUPQgA0m33NmKDbfyeRhAA7BjwabNdN94snl2n39fedKtXupCJf/nLXzLT8lFs+RIA7bADADCr3P986ps238oEQKPH+p9++sm5DdAX3+j3dmZf1IG+BAC+QlpFmkEA+LbtHvsemAubb9w+/SYvM+3wHmK+6vMupR6KSKMIgI9HjPQq354HHupVvHoRAHr1pWtdUb/Ygq6XVHkMbof+61KvQgC4oFXevUIARLFsNAFA6ii22amEYLmAcZQFXVpWW3+T4Fq7EACQHieecZbCjM+cnZcIysbCFxbpsPsJM5W848BhjQ27Bb8nTJwYLAydfYGFFeN6XPTCDnECHEemfr+FAAixFQIgxIKzDkEA+KwuyZsk2xAAG2+9QzA45sWVFJ6nFI9WY/N+oZQ8/rSe3tuLKTv29bPkrXf6e+G432FHZkXrFFYvAqAjtBEnoGfe3AgCwNfZ56IrdHEtTuT+S3td49WWUcLliY9iy5cAaAcfAOBZ5f7nU9+Mtz6KzMHvDfVqtxBFLtLosd6HyGIVmK34EgAvvvKabRJ1v68ZBMA63basW3trZL/Jq5x2eA+tut7GXnWF0qCINIoA8PVzsOMe+3gVr14EgI+PE/1tMvSDYV5lsXmoymNwO/RfmzrS9wgBoJFo7FEIgCjezSAAyAEr4dFX4PsJc7DM77S0GwGw5Y67ql/OPpeaa+ElFfOxK665XmnTP5OnTEl8599xz33BdcwiJYkQAEmo1PeaEAAhvkIAhFhw1lQCQG8f0pNM81jmDgAGbZ+PWDM/8XMbAuDoE09JHCTjcSX9LmofNVrN9f/18mt9gxdFUlnyrmHvN0v69R/gheNeBx2WFa1TWD2cAJOBjtRGbAGvtxNg8oFjo7x2mRTOlu8iclLPs73SPeyYE3KT3W2/g5zj9iUAcFSehE/etVYyAQSgVe5/PvVN/WiHXLkNyrihUQRAo8d6vZU7r92a4S5zE18CAGfIrSI+c6cV1lzXO/usNvZdVd7n+Rdz0/XtNz7EWV5m2uE9xDzL7B+256wqLCKNIgCGffSxV/lQoPhIvQiAsy+8xKsc1Cc7F+slVR6D26H/utSrEAAuaJV3rxAAUSybQQAwL8HEIONhp2VWDL4hJ06aXMtYuxEAmHrWOx5qhcw50d8JzOObJWICKIq8EAAhHkIAhFhw1iEIAAp62933ek9+kz5obAiAR554yjtNGNeqyUfDR6i5F1nKuczYlssSTA0l1UHeNZw4lyV33vuAVx6yfACQt47WRmzqY5HlV3HGernV17aJunaPnqjktaGk8K+mTavF43qCiYqkOPOuYWMyT3bac1/nuNnS6SPnXHSpc1qUEZvRruK7+4ZxI0+q3P986ps6yDMllYSZb3+58PKrkqJLvdbIsf7Lr77yasMuHze+BACmkFpFGk0ADB85yqteaNvmB3kafr79xoc4S8uDvu7bryhrq7yHfHeDUYbPRo/RUDgfG0UAjBjl1x432mp75zLxQL0IAMyWgbnPX5lzaROUqo/B7dB/zfrIOxcCIA+h+oQLARDFtRkEADmA8GPBop5DLLT0CsGuAMLajQCgTK6CDuiYk09zfazU+4UAiMIpBECIhxAAIRacNZUAuPjKXqmTURT2ZQofbwsutXxqeq6TYhsC4PMvvvBO7z9mTtTZZlU1GTL0fWfnwEedcHJmMdl+7Fo/3L/NLrtnxusSeMsdd3nl4fGnn8lMpiO2kUxAZgYusORyzljji8JFWM356znnd06HdvX+sA9dkorcu3a3LZzTZNeBudU0EqHxY9td93CO+3cLLWrEYH+KA0efPskHv6v4EgBv9x+Ym1SV+59PfVNn2O90lUGDh3jVN8pBF2nkWI9NV582PHbceOsi+RIAmEJqFWk0AXDPAw951QsriW3Et98k2bS1SS/rnnZ4D+Gvwqcf8QzzKl/xIQBYXOAqmOP0KR8KIR/xIQB+NcfcuUnxDfQ/cy3gVZbfzLOQ+vbbP+em4XpD1cfgdui/LnUmBIALWuXdKwRAFMtmEQA6F998M702jmqzOEIAaHSaexQCIIq/EAAhHkIAhFhw1lQCIGvl0K133h3NaQm/rr7h5tqg7TOhN5+xIQDIchEHxNhLa4R027a7WmuTzRUrlnxWh8bziO19E6u887MuuDgeReQ3q8Ty4kgKL+qw1czEdTf39srDo08+bUaTeF6FNpKY8TpdxOZgUn1mXUNJ5Sq77L2/czrkwcbMRFpefMgNW5vjW3Tfxbk8OGvyEV9TRijcXcXX/JbtSu2q9j+f+qb92pBJ8TryXZmPqSgXaeRY76tonjBxknWRfAmA1998yzqNet/YaAJgn0MOdx7HaNfnXnyZFRS+/YYt8fWQqr+HIBR9Fcs4GPQVHwIA0w2uQn/Pmnukhc02f2fXpIL7fQgA8mAjzPXT8pt3nTlw2dIOY3DV+69LnQoB4IJWefcKARDFspkEACalsVrAeLnwcivXMiYEQA2Kpp4IARCFXwiAEA8hAEIsOGsqAZBlRqLIyqBoEcNffMBpb+Z5k928cFsC4PKrr/OecP/n7+ZRoz75NCxAnc5Mm+v3Pvhw4VRct8Vec+MtmWl+8eWXXhj6fOylZYRtf3ltIin8gUceS4uydr0KbaSW2QaczLHgIs5Y+9Q1jjaT6izvGr5LfMR3uztOzG3Ex6Etzqx8hG2eeTglhfvsamJMSoor71rft/pZFa2q/c+nvsFs+vQZVriYN2GSJg/vpPA8ctdMg/NGjvX42UnKc961AYMGx7Od+tuXAGBlbKtIIwkA5mi+9v8x1WIjvv2GVX/1kHZ4D221Uw+vvvR/83X2XlnuQwDMt/iyzlXIzo+8MSEtfNz4Cc7p+RIANot3svyupZVBX7fdYeNS4HYYg9uh/9rWmRAAtkiVe58QAFE8G00APPTYE+rEM85SENZah4T5VL4xPvn0M/Xw40+qRVfoErwn+DayWfgXLZH/r7/97W+q31tv+kfQZk8KARCtUCEAQjyEAAix4KypBIBmUfUE0zzecOtt0ZyW9Ctr14GZft65LQEwZerUwJN6Xnxp4XwM1FtY+a/TZydAUUHpgQkjHWfeMc/hIVuXfzHbnNbx6fTYFu1j7iKp/BddkW6uSqeXdMR3QJ5UoY3klaHMcJ/VhD7ObHHqxAqOpHrLutZ99729ivvciy87p4XyjXzaCH5DsvKdFAbJ6CMHHXmMc1qkP2bsOOfk2A2WlPe8a6+83tcqrar2P5/6BjOfXRi+Zj7y/LvEK6iRY32WCcKstuXi18CXALjrvgfj0DTtdyMJAAjzLOzTwtjFYyu+/caHvLTJUzu8h5ivp9VN3nUWV/iIDwHwX7+f1ycphbInrxxJ4c8894Jzer4EwPgJE3PTgsSCdEnKq821sr/L2mEMbof+m9tw/n2DEAC2SJV7nxAAUTwbTQDg0P2Xs8+l2J3O/OGKa65X2vRPEonp+56JltLuV1EC4Lv37lRfP3NEy/397Rs//0BCAETbjRAAIR5CAIRYcNZUAiBrFemlva6J5rSkX6x+ZGuuzWQ36x5bAoBsc29WXHlhp519XkmlT45mjwMOieQPO8xFZd7FlonEmVZGXpQ2Snof0ymkaasEzCvv0SeeYlWeeDkxO2Ujrd5GbMpQxj3YmY1jaPMbgoitma6CiRKb+M17fFYRki9MVJjx2Jy7+EJZbMVVneMnD7YEg4mt77Z3HHy6iu/um6f6PGudVBX7n299u9iw1wD6mmo4/NgTdRTWx0aN9Th0s+mD8XtcSHJfAuD0c863xqveNzaSANhkGz8TJXyQ24pvv/ngw49sk3C+r+rvIczkoCCJ9xWb35DwNqvX46D6EADkh11GrrL8Gut4lc2FLNR58iUAbM2G8T1hUy9J97BjkBWvZUm7jMFV77+29SkEgC1S5d4nBEAUz0YTAOxM/Oc//xnNRIv8KkoATH/5dDX15tVa7u/nz/30UEIARBumEAAhHkIAhFhw1lQCYN9Dj0idiJ55/kXRnJb4K2vnQdKkN+maCwGA6Q+cbSbFY3vt2FNOLxGBaFTEbeaD1b1FBadhZpxp5+w+sBHfVXtleaRn1XdaGbKu4yzVRlq9jdiUoYx7Pho+wgtn6oCV3K7Camgfk0M+W/vxSZHVVuJhOC1nRbSNMDnFWXA8DpvfPs79Ntt+J6+0Br47xKY4kXvOvvASr7Tuvv+hSDxZP6rW/4rUt48iM2mVk03b6rHvgVmwJ4Y1aqx/4eVXvdoVZCPjlI34EgBd1t3IJvqG3NMoAuCRJ57yqg8II5tFBIBVpN9g6qNe0g7vofhCEpvxQd/jM7/1JQBszDLG69m3bPQd14UJvgTAyT3PiWc78TfvOtv5ua4f88hum7J2w7TLGNwO/TexscQuCgEQA6RBP4UAiALdaAIgmnpr/RICIFofQgBE8RACIMRDCIAQC86aSgBkKZHKUEJHixr+YgWQj5kRcxLsQgCQ8vW3+DmRNdPcac991ccjRoYFcTzD/IbetmY+GlewYTrn3SHvmbc4nbvYcX7iT32s4vY1OfLrOedXEydNtkoj6ybt4MesD5tzl3bSym0kC5syw7B9bYNr0j0utrnNPLPKPim+rGuufgB8nJuy6tpWXPpcvFw+ZAb2gOPx2Pz2sW3uuzofpbWLVKn/FanvPJNrSZj57oDC3rqrNGqshzC0abNJ96yxYTdl4xTWlwAgTVvfH674ut7fCALg66+/UfMsurRXfdxxz/3WRSrSb1x2Y1lnyLix6u+hYR997GT60exXmIz807PPG2jkn/oSALy7XHcc3H73fV5tkzK6ms3xJQAw7WO7uwt71ib+rueQbkOGvp9fSSl3vNr3jWBxQzuNwVXvvylVFbksBEAEjob9EAIgCrUQACEeQgCEWHAmBEAUDyEAQjyEAAix4KypBMDciyyVOgllFWA95agTTk5N22Yy7KLYpRysAlp57Q0KpUm++FDavsdeql//AYqBP0tY7cZ2XezQb7PL7gpzO7vvf/AsjySZ2PD5SNIR29qDXarLmtbb6nCqY1MvSfesudGm6qtp03T2nI+YSMHGfFLcedeoc1tp5TZiW4ai9xVRwuY5k87Km6tjSBxnu4ir+R9XAvSdAYO82ift9613+rsURf31r39V+A7Ia/tJ4djzdxX6b1JcedcOOfo4p6Sq1P+K1LePffm1u23hVQc4THOVRo71rGbNa0dp4ZAAeT4tICXTns+7Th878viTvXY2uWKedX+9CQB2ObG4IQ+PpPAV1lzXyYRZkX7jOiZnYZoWVvX30HY99vSqR+qW9n7LHXelQRO5DrG2yPKreKe1+EqrKQh2VsPbkAGQ5Entz+YappFsdx3MmPGtYlyxiTfpHuapLE5AsZ61K4awVdbZ0Dsd0mbH4f6HH2VFBPAt8uHHw9VV192ollm1a5Au50g7jcFV77+RTpbwQwiABFAacEkIgCjIQgCEeAgBEGLBmRAAUTyEAAjxEAIgxIKzphEArMpOmsDqa7+dt5Nikl8vwWGWrxKLPLoSAJSDVfWUS5ex6JEPC+ynYkaH/GDuZp9DDlfb7rqHwk5xkrMvPuZR4JmSpnS13VJsxsUKJBsbzhAZfZ5/0Xw085wPI3Ym+GIGTtfedKuaNu3rWdLBBMr9Dz+q0myGv/Tq697pYi4iadfFLJn494VWbSNp+S37+nqbbe2N9eY77OydHVbou+4KYvu6jbA93MUEGOY/fvrpJ5uoa/dk+VPJ6zOuKxSLmGlytQmP4sB3zFy6S9caPrYnVel/Rer7uFPPsIUjuA9ipIjJCFeTQ40c68+/9Arv8YZ+xTsY5TW7TZ58po96/c23FKZssLPtozhP66usjod0PKnn2U51V8bNPuVAMW8jECi+u+vA3nU3S5F+g0m2vEUXNmXOuqfq7yH6uq8pOt32WayS5ruJsYEFLQstvUKhfqvT0kcWx+Ttrl13060KpbnhltsFY8ToMWNrc3DGVr6FmAszh8fGvs5TGUe+cdJMVzFX913YEs/bcquvrXbYbe/gGwT/bZi+PPioY4PFSnyL4Dwz/sxWO/UIukI7jcFV779ZYxNhQgDkIVSfcCEAorgKARDiIQRAiAVnQgBE8RACIMRDCIAQC86aRgDY2OH3WS0aLV72r/0OO3KWSWl8kpr224cAIDdv9x9YihPitHxlXceR2dTPP58FlJtvvzMRB5T0J5x+0W2ikgAAQABJREFUptUKKSIlblZWZeVBh/k4NvZ1PKrT5IjSACeurH7igw7lBh9/hHVedqVEe63smjDjcD0/4riTZsE860IrtpGs/JYV9ulnowvhTHv1NQNEGZ557gUn5QWkEi+UPHFpPxAFeauK4+mxgpaV1q7tUt+/6XY7xqPM/B03GabjsTnSx1ycDkPK2cSbdo8LyagL3er9r2h9uxIjDz/+ZKE6wH62qzRqrP/mm+l1fR8zJqG4T2ufrtfZDdNo8SEAZpu/c0C4p42PXMdkho//FY2ZK3FZtN+Qru0K9SJ1VNX3kC7zTbfdUUp7Z4cwyuNd9zkgINlWXW/j2lyNuvB1zKvbT/yYZ46SXbfxZ3x/szAkjVSFPPONN+m5rJ2RLG5hTpz0XD2vMSbqxTjtNgZXvf/qfpx0FAIgCZX6XxMCIIpxEQLg56nvq68e7tFyf98N7h0tpOUvIQCiQAkBEMVDCIAQDyEAQiw4awoBwCohm9W2rLiaPn1GNMcl/ho56hPFRNxnoutLAJB9HGEW+fD1ye/qG3RT2NlNkjz7pnyQsDKW1bhJguL/kquuVp2WWdEKS2ycsvLJVaivIrsA8nD7fafFZvEX8PjTz5SSJqtCXaTV2ohL3n3uZbcPK+Ty6igvHKUBq7B8BRv1+I3IS0eHY44rzRY4bdyG6NRxQUyhfHYVCCYdh+8R0xg2ws6EpNV8LunamkMgP0XMIZAnVjj6+Dho5f5XRn0/+8JLNtUdjPllKKRcyfxGjvVFV6Bmtf0rrrk+UBpn3WMbBjk4+L2hVvVW5k0+BIAuEyuQWeHPal+I0O677x306aKrxI8/radzEcvoNywWePPtd5zTdn2giu8hs4y77XdQ4XeSbkNJR/psmQp5ds3a7O7gfZ+Un7KuQXzyzVNkd7KZF0iT7777zqyaWc6fe/FlNfsCC9e1XGaeMN0UX+TQbmNw1fvvLI3k3xeEAEhDpr7XhQCI4luEAPjLhP5q6s2rtdzfjDcujBbS8pcQAFGghACI4iEEQIiHEAAhFpw1nABglY2LOYyuG2+mcNxWL9l5r/28Jr5FCADKggOtxVZc1SttczKddw7Bgb+DrI8AnOjlxUM4JoWoD7b2/vGkUxXYsULLRSnPh7uP8l/XPzsHbPLqeg9byoePHKWTCY6sfHUpW1aaxHPm+RcFjs8iiWT8aKU2kpHNwkEMyutvvk1p9Uo7veCyK1MV83kZfvm1vk5b8VmJ+NBjT9RMlmFXGIeGm2zT3bpMkB+YCnIRCDn6YVa7sw1jRZ5N+of+8fjC6c272DKBb5K8sl50Ra/CaVF+CAv6squ0Wv8rs77ZvTJ5ypRcSMpSzPAewvyKi1m/Ro317EjxdbyZ1b9wtIlgasN3oYGOnzlTEaebuRWdcYMPAQDxVi+lIkpSl11EZfYb6gMSAPOImA6sp1TlPZSEAe90X9NOus2nHXue9y9FCYqP+ZdYrvA7otu23a1N7mG+h4VJaXkrcn3HPfapkRBbdN+lcBr42GIuYiPMfW137xYpI4R+0i7kdhyDq9x/09qMEABpyNT3uhAAUXyFAAjxEAIgxIIzIQCieAgBEOIhBECIBWcNIQD46EdB5mtDE4UeH1ysvLJZpRMtYvav997/wGuiXZQAIFc4H0NRWbbdTz1BxwEtK1nzxJYA0PH6HDFRgtO1osLHfNmryzCBgh1WBCXog48+rrAn71POvGdQ5OCc9I1+b6fuqDAxapU2YuapjHNIINom5mSKrihPw5xxA/MjjD04xXMRHNb5kBKkmZafpOuYCDnlzHOdSDF2OGBmoWwTCPRRlCtxrOhzgwYPCUwxJJXB5xo4HX3iKYlEAD4GcLjpE2/WM6w8PP2c8wNnhLZtoRX6X73qmx1P2JRHQR0Xrh17yuml1wH1vu+hRyiUI3lK3HqP9WaZizrfNNsd7/O774++63rse6A3loyPzVL+g5EPAcCuEcaMMnc6smsAXwu0CxupV7/RdU0973ngoYFddz4s6iGt/B7KKy+7xfY++HDvdq9x1kdINOYLptzY+/ZC8bM4xvWbgrGx7MU7tCPTN1cRZ9Xgtdn2OznvnsYUD7tkylr0ouuNI3FC6GZh3Y5jcJX7r9nP9LkQABqJxh6FAIjiLQRAiIcQACEWnAkBEMVDCIAQDyEAQiw4awgBUNYqQiaSeXY6o8Wz+7Xljrs6f0SUQQDo3KF8xnlvWUTAsqutFdjftV1pzxZgV8WlObnPOme1L2YQXFZ+alzSjpTr3IsvK/yhgi3suI3weq1aS8JoxKjojoO08nK92W0kK28+YWyRTsKkXtdY8ewjmKspY5VhvFwo/jfeegdl60jYzHvR1cTxvMR/x222o/CI31PWb0wUxKUs8wdpecT8nKs0s//Vu77ZfRKXssmlpLqwIafrOdbHy4wCDjKuCN6Q7hBYcWG1uI85K+YF2lZ2PM5G/fYlAMgfxAVzgKT6d7mGk1FXZ9JF6tElb9zL7pZ6Siu+h2zLe9V1Nxa2M7/oCl0STS9BBuGnyrW+WIjBwhdfYfdUl3U3ck43nk/Kxfw7SfA34dqGUbSzWMp27p+ULubXMNXlmna8bPwmDnw4fPLpZ0lJzXKtXcfgKvdfs5KEADDRaNy5EABRrIUACPEQAiDEgjMhAKJ4CAEQ4iEEQIgFZ00hANhCjZO4eRZdOnC8ylbVldZaP3DMysoxFLNsR8VhJKtSTZvc9SAA3nqnv/NEvkwCQFcJSnImitv12DNS5qSJdfwa9sMxr8OOBh9hpevTfZ4LVt6ixCiihENhwCp3VtKzCqxeggIdszq0lzgeab+xEU/dofhPWo1kEgCsOKSd0gZRAqNEpl2SHu0UnPgIRImJU2F+r9h1PYWygjbNvTzDs5hEgGTRDofJnwsBoDFsZhvReSjjaBIAfCRCfmEygtWuCywZxRplpB4fwBrMwZtrhC2zatdglSof05hyYlzhAx8ne3o1my8BQFkxn3X51dcF5q5Q3Ke1LZvr5A2/AEX8FOgPc/KCMhvcaNeYJgADzPlAAtIWwUljptsnYdzDinjaJivBwUrHm0UA6LGbejLTo81TH2Z/4Lcez1kxSd3wHP1AOx7MIgCoO+6l/+Wlpcum+x7p8f5gXKTv/XbeTrUxzYcA0G2+Gf1P10tZ9Q0eZn1nEQC6b9KfaLv4eQFbxjdd50ltzKwHnuFZVoOb73IbAkDjXo+xXscdP/Yf+G6wS8GFFGfFbR6Zh21vWz8nkAU46GwFKUIAkH8m3Sglfez+s2sURa3PPMLsN7S7+PuFcvHuiL/LGcPi4wnvcsZL3k2MYcTFOKLfB/UmAMCx1d5D5MlWUACDEbjZvCf1PfRBzNxlmbAkDxdf2as2vutnk468J/FXVcaODcgH+jzmenQ7SEoz6RrzkXMuulT9+OOPmRDiO4p2lhSHeY32feTxJysffzdpGZg0eUow76E/6L5kppl2DhbMPaiTCRMnpUWfeb0dx+Aq919dWUIAaCQaexQCIIq3EAAhHkIAhFhwJgRAFA8hAEI8hAAIseCsIQQAShO2lzLZtd2+Hc2mCla0sEUURXU9hFVKbC+2/UNZXk9hBQ9Kj0effDrIE1tz2U69w257B8oJFN+977on+ADBfmeRFT9J5fj555/V0A+GBauT7nvoEXXdzb2DVfd8xOl8sDrxuFPPCMwYYZIEh7l8NDRDhn30sbrmxlsCQgCsMLnAyiPyywcfJhnYVp1ndoJ2ykQ9774iZaSuaMtF66zZbaQIBrQvFGLmtvci8WU9q9PKusc2DPu1rMzDqSUKZlOhmfRBDLGBA25IJ/pHEulkm7a+76tp0wL/Br5jqY4nfiQ+xuq4bWvaGQ7Ey64r3gdJTt5Z8VyvcZ4y0MfLkEb1v3rVNxjgwJqxKC7US73qANyK9P2yxvp4meO/wQYSm10Bex10WLBjB/KXP5yGsvL45tvvTFzxH4/L/E3+IevxEQKByTjCGMG7/cLLr1Kjx4w1b2/6eVECQBdg/ISJ6uobblbsuEza7QhBALkESYKpLttVwzr++LGe/cZMi3EsT0Ft3l/GeSu8h3zKwfuFuSKLXFASs8DCfG+iaGbHCG3k/ocfdfLjwzuK/rjNLrsHRDT9as2NNg3myyijn3ymj1N8LuVjrn5pr2sCJTxjA+Q3pCltGvIakhSi4LxLLnfeycJHK+YzWZUPYQ55QHzMcfkOuPfBh63897iUJ34vcwLqwyQC1um2pcIfB4t9IPjY6fvaG2/OMn+Ix+Xyu13H4Kr2XyEAXFpvefcKARDFUgiAEA8hAEIsOBMCIIqHEAAhHkIAhFhw1hACIJqk/BIEBAFBoH0QQIHKtvm+b/ULCLN+/QcEduZZ/VZPIql9EJSSCAKCQKsiwOp3U0lrc86q+jxBqThm7LhAIYrvnbIJzbz02y28qu8hCFlspfO+LIMgb7d6bYXyQNpusMW2tXEAElT6a7k1U4X+KwRAuXVuG5sQAFGkhAAI8RACIMSCMyEAongIARDiIQRAiAVnQgBE8ZBfgoAgIAgIAoKAICAICAIzEagXASDgCgKCQDUQwP+GSfxhAk6k4yEgBEBz6lwIgCjuQgCEeAgBEGLBmRAAUTyEAAjxEAIgxIIzIQCieMgvQUAQEAQEAUFAEBAEBIGZCAgBIM1AEOjYCDz8+JMRAgAy4NyLL5Mdjh2sWQgB0JwKFwIgirsQACEeQgCEWHAmBEAUDyEAQjwaQQB8+dVXCnOnSTskuTZx0mT16WejrUyA4yuyLJPFIQrhmRAAIRZyJggIAoKAICAICAKCgCDwbwSwy2+u/rU5tzEBJAALAoJANRDAPFOSo+NlV1tL3X73ff+fvfeAt5pYu4e/e99773vLe23X3lCs2EVU7A17xYai2HvvFXuv2Bs2UBS7KCqCDQUBpSogRXrvIIrCH5nvrHhnZyYn2ZmZnWTv5Kzn9zsns5PJlDWTyeRZM8/j5KQ7HzVnKVUEXAgA+BKCf4zjTz1TPPZ0+1JyH3X/RLQ+7SxxydXXCShNgtL9427BUw32NwkAvelJAPh4kADwsUCIBICOBwkAH480CQD4P4LPKeknaf0tthV9+n1byvzt97qKtTbevPQt9e81GonHn3m2dF0N3H7vA55vOPmtBb9WQd+ManzXMAkAV+R4HxEgAkSACBABIkAECowACYACNy6rRgQMEdh9/0NKH6/yw1QeV260kbcjAE6eKcVFwIUAuLfdI+LoE08RV99wi9d/vu77jefvA4TSKeecL5ps11zAcXZQSAD4iJAA8LFAiASAjwcJAB8LhEgA6HiQAPDxSIsAgA+zVdffRPxz1bU9Qvvgo4/z3nUgASDfDR0m/rriauIfq6wlbrjtTo8QX3Gdxl6cL3t/7RewLiR3W260zfai7a13lHZgX9X2Zi1eEj9IACSBItMgAkSACBABIkAEiEDBECABULAGZXWIgAMC2Na+WuNNI0kAkAFrbLiZ6Nmrt0PqvCUPCLgQADB7gL9nXujgrWqESYOnnntBQAECgcIDipNff/1Vg4AEgA8HCQAfC4RIAPh4kADwsUCIBICOBwkAH4+0CIBPPv9CQNkvV/QvWrRI/O9/1vDmSjNmzhQ33n6XFz7ulDNKhbns2rbeuQuvuLp0DgHEXWW9jcW48RO8853ffNuLt8cBh2rxkvhBAiAJFJkGESACRIAIEAEiQAQKhkDjLZt6E1C52tfkSBNABesErA4RqEMAq9XCTAGpYwI+fLt+9DHxKiACLgQAYICyA/2mzZnnCtg1PuH0s8W2u+zpIfRN/wHe+6VXn74aYiQAfDhIAPhYIEQCwMeDBICPBUIkAHQ8SAD4eKRFACAHPIfS7v+IkaO8dxoWTODc2Rdd5v2GuTspd97fzjt3WKsT5KnSccmSJaXwbffc78U7/7KrSueSCpAASApJpkMEiAARIAJEgAgQgQIhsPYmW3gTUFXJFxcmAVCgDsCqEAEFAfkxW24MWHOjzQXNASmgFSToSgBgRSR8AWy90+6eMuT6W24XIJYhPT77wnu/wDmiKiAAxvz4Y+lPVYogPfXawoULS7f+/vvv2rXZAf8CkyZOLF2fMnly6T4EZs6cUbo2ZswY7dqCBQv8a3XlQn2kIKyWZ8GC+fKSd0Ra8vrMOnMRqqAM8hrKpsrs2bO8a999N0RAkYe6SUGd5X04AhMpwEq9Nm/eXHnJO44bN7Z0ffq0adq1aVOnlq5NGD9euzZ3zpzSNaQPpZeUX375WbumPv9Lly7Vrs2ZM1ve5h0nTphQuj51qt4PZkyfXro2buxYL74kAObPm1e6hvIsXry4lC52lKgYQPkH+W1iHzHtqWY19zep6zWl8s6YMb1UDwSmTJlSugasVEF/+vyzT0vXgbWUn3/W+8gvv/wiL3ltB3wmvXNRzWGB9pk58qtSWRGYONHvI1Om6M/tjDoMZFsPHDhAqM/u/PnzS9cQR31ug30Ez7gqMk0cQcKpMnnypFK6kybpz+2sujFHvVcqhnE/+qF6TX9uF2vX5tX1b1W057buuVAFz41MFySIFIwb06dPK11DnKXKc4vnVN6Ho/bc1sVTr82pe/5V8ciWunsQJ/jcqnmi3KqgXmq6S5b4z229sf2/zy3uD47twFkVtINMF+2jCtpv+PBh4qsve9b1jx/VS3X29c3HdvQnVcYqYzv6IcwB4T2H+dFp513olefmO/7YAbBuk60ECO8BgwYLubP62JNO9eKEje0vdHxZ/H2VNcWfllu5tLOy3tg+Vx/bx48bV8Kg3tg+zR/bx9eN7SQA1JZkmAgQASJABIgAESACRMBDANtRyyn7wq5tvv3ORI8IEIECIjBv3nzxn0Ybxo4JDzzyeAFr37Cr5EoAzJ49R3To1Fn8a7V1xIOPPiF69+nn7QiAPwAQSls1360esCAAoICWfyoBAMWdPI+jqrSCIkW9BqW1KlBUyetBBcns2bNL11QlGu6H4k7eh+NihQCA4lm9JpXNMl+kJa8jD1VQBnltap2iVxWUHdeGDR0q+vXtoxEAqLO8D0fVhBKwUq8FCQkoyuT1oGITSix5LahEg8JdXsNRVSRCcadeU5XNUEqr14KEBEgQeR0Kf1VmzZpZugYlMEQSAFDcyftwVBWJUPSq1yRJVKsEwOQPri2VN6jYnF6HiaxLUPmNuCAA5HVVkQhSRp7HUVU2g7zBucldLqlJAmD2aN2UHEgQWZd6z20dBvIa+oZKANR7bhWSKKqPyP4n08Qx+NxOq1OmyutB5TcU5fIajioBAFJGvVb+udUJCRCE8t5ZAUICpJG8pj63IABAEslrOKok0aI6Uki9ht9S6j+3OiGBfOS9QdIK44q8FiQ26z+3/or3cmM7cJRp4hgkJNSxfVqA2ET7jRw5QvT66ksvDVlHHBdWMLaDkJNlGjR4cMlmP5T/kyf9gc/IESPEZs12Ks2ZsBtu7U239H7fUbfCH/erzy3G9sefekb8pc5vwN9WWl288vqbpeLK51bmGSQk9LFdJ5u1sb2ubCQASrAyQASIABEgAkSACBABIiARWG7NRqWJa5iyP+zcpk2by9t5JAJEoGAI4OM27LlXz7U+7ayC1ZrVcSEAttttb0/xv8OeLcQT7Z/zQIRi6agTTvZIgH+v0Ui81eX9euDSBJAPCZRpw4Z+759o4CFJALjAUKsEwPyed7hUx1vJD6Wmq8zrcV1NEgCLp3/nVCVvVXrdqmzKHwjQBJDfE0AG9e//rX8iwRDM/mC3NJT7t959X72UQRK/8U4Xz0/AV1/3EdgN8PeV1xTwiROUZzu8JP5ct+ofi6+CToKDcSv5TQKgEvR4LxEgAkSACBABIkAECooAJqmqYs8kDIdYFCJABIqJQMdXOseOCU133auYlW/AtXIhANSV+0HosCpbXfmoXicB4KNBAsDHAiESAD4eWBFMAsDHgwSAjwVCJAB8PNIiALAzYfs9WnhzohdeesXPMCIEE3j4jnrkyWe8GB91/0S8/2E3gd2VI0eNFn+tW/mvOgKOSKbi0yQAKoaQCRABIkAEiAARIAJEoHgIxDn9DCMEVt+gSfGAYI2IABHwEPjk8z/stoc9+/KcdPJKyIqDgAsB4Fp7EgA+ciQAfCwQIgHg40ECwMcCIRIAOh4kAHw80iIAOr/5tqfQX36t9cS5l1yh/WFngCp33PegF/e4U87wTmM3HFb7416YPzqy9UnedSygUNO6/Lob1GQSCZMASARGJkIEiAARIAJEgAgQgeIgANvNUqFnc4TdSgoRIALFRABO7OLGA5h4oRQLARIA1WlPEgA67iQAfDxIAPhYIEQCQMeDBICPR1oEgFTqh82JsFgCgl0Cl13b1ps3wR+A9Fszpc7pOu4784JLvHjSgXAwrRXXaexdT/IfCYAk0WRaRIAIEAEiQASIABEoAAIDBw+JVfQFJ6ryd5htywJAwioQgQaPQLcen8aOC9jmTikWAiQAqtOeJAB03EkA+HiQAPCxQIgEgI4HCQAfj7QIAD8H+1D/gYO8uVSvPn3tb67wDhIAFQLI24kAESACRIAIEAEiUDQEunT9MFbRJxX+wePQ4T8UDQ7WhwgQgToE2r/Ysey4ALNhwa3vBC7/CJAAqE4bkgDQcScB4ONBAsDHAiESADoeJAB8PGqRAMB30sVXXesXMsMQCYAMwWZWRIAIEAEiQASIABHIAwJwUhVU7Jv+7tCpcx6qyDISASJgicDVN9xSdlzY97AjLVNk9DwgQAKgOq1EAkDHnQSAjwcJAB8LhEgA6HiQAPDxqEUCwC9d9iESANljzhyJABEgAkSACBABIlDTCECRZ6rwD8Y7+ezzarpuLBwRIAL2CPz+++9i3SZbRY4L/1ptHfHDyJH2CfOOmkeABEB1mogEgI47CQAfDxIAPhYIkQDQ8SAB4ONBAsDHAiESADoe/EUEiAARIAJEgAgQgQaNwKTJU8Sfl1s5UtEXVPgHf/9jlbXEtOnTGzSGrDwRKBoC73/YreyY8OLLrxatyqzPfxEgAVCdrkACQMedBICPBwkAHwuESADoeJAA8PEgAeBjgRAJAB0P/iICRIAIEAEiQASIQINFYOnSpaLVyaeXVfQFFf5hv3faZ3/x66+/NlgcWXEiUCQE8AG90Tbbh44LIAsff+bZIlWXdQkgQAIgAEhGP0kA6ECTAPDxIAHgY4EQCQAdDxIAPh4kAHwsECIBoOPBX0SACBABIkAEiAARaJAIQPl//Klnhir5wpT8cedAAgwYNLhBYslKE4EiIdD6tLNCx4WVG20k3nz3vSJVlXUJQYAEQAgoGZwiAaCDTALAx4MEgI8FQiQAdDxIAPh4VEoALJkxVPw2qW/N/S1butivpEWIBIAFWIxKBIgAESACRIAIEIGiIfDLL7+IN97pIrbdZc9QJV+cor/cdawOPvjo48Qrr78p5s9fUDToWB8iUHgELrn6unrjwp/+/R9x1oWXijlz5ha+/qygECQAqtMLSADouJMA8PEgAeBjgRAJAB0PEgA+HpUSALPfOU1Me6pZzf0t/XmmX0mLEAmAELB+++23kLM8lTQCcCa2ZMmSpJNlekSACBABIkAEiIAhAl/2/lr8feU16yn4yin1Xa/9ZYVVxbMdXjIsGaMRASJQbQTuf/ixemND0133En2/6V/tojH/DBEgAZAh2EpWJAAUMOqCJAB8PEgA+FggVC0CYPHixWLEyFEiSn+4cOHCqvjEIgHg9w8SAD4WCJEA+C8e2Pbe/dPPxTFtThVwXtfptTf+e4WHpBEYNfpH0fbWO8S6TbYSzXbfJ+nkmR4RIAJEgAgQASJgiMAH3brXU/C5KvhN7run3cOGJWM0IkAEqo3AuPETxPJrrSf+uuJq3jfSp1/0FMuWLat2sZh/xgiQAMgY8P9mRwJAx50EgI8HCQAfC4SyJgDmzZsvjmx9kvi/1df15tBYSHPfQ4+WCtXjsy/EfocfJf73P2t417fZeQ8BQj0rIQHgI00CwMcCoQZBAGClObao/jhmrPim/wCBj93nO3YSt959nzjh9LMFHsjg6rfb7rlfR4q/jBDAAzZh4iQxaMh3AgPfy51fF/jYxzbhXfc9SKy07gaaogGDJoUIEAEiQATMEQBhTSECSSEwbfp08f6H3cRnPb8UX/f9RgwcPER8P2y4GDlqtIDyb/KUqWL6jBli9uw5ngkfrGZatGiR5+AXR5gPwjmY90EcxJ0ydaoYP2GilwbSgh+AXn36im49PvXOJVV2pkMEiED6CODbCeMEpeEiQAKgOm1PAkDHnQSAjwcJAB8LhLImAI4+8RRPpwUTl5dd27akS/x2wEABcuBfq63jXb/u5tvEU8+9IOAvB4tkunT9UC94Sr9IAPjAkgDwsUCoEAQAtt2ceMY5ouXxbcS+hx0pmu+9n9is2U5inU239FatwE6lyao0Nc7Tz7+oI8VfHgI333mPOPak0zx7vrvvf4hHnjTesqk3qGF1kIqhSRhtRCECRIAIEAEzBKZOmya23HFXT1lrdgdjEQEiQASIABFoeAjQ50hybU4CIDksbVIiAaCjRQLAx4MEgI8FQlkSAFjsgtX9ex10eGlHHHYDQPf12NPtvUUvCENHJuWciy/3rt/1QDt5KtUjCQAfXhIAPhYIFYIA+PzLr6wVz3HK6be6vK8jxV8eAjDZE4edzfUtdtiFyBIBIkAEiIABArNmz/bIbYyxWFmCFdUUIkAEiAARIAJE4A8EsAP5jPMvLq22XK3xpt4CseEjRhKiChAgAVABeBXcSgJAB48EgI8HCQAfC4SyJABkzqovy62a7+bpyL74qpeA9ZG1Nt5c/M/yq4g+/b71dsZi8RYWJWNXbBZCAsBHmQSAjwVChSAA+n07QMCxnI3iOS4uzNdQ6iOwzyEtE8UZuzUoRIAIEAEiUB4BbCfddpc9tfF3uTUbCWw1pRABIkAEiAARaMgIwFyZXIEZ9o0HPwY9e/VuyBBVVHcSABXB53wzCQAdOhIAPh4kAHwsEKoGAYB84RPn4quu9b7PYNkC7QIZM3acAAGN99Gfl1vZO779XlfvWhb/SAD4KJMA8LFAqBAEACqClZFPPvu82GHPFpqCJGwSaHKu7zf9kSwlgAAYTey4OPuiyzxnySZYlovT4tCWgRyK+xO2kvsPHCRefPlV8fATTws4UkO/pRABIkAEyiEA++ogS8PGUvhVGfL90HK385ojAhyzHYHjbUSACBCBjBCAsuXedo+If666dug7Un1vbrTN9oI+dNwahgSAG26V3kUCQEeQBICPBwkAHwuEqkEAoA1OOutc792zadPmnu8rlAU7A3bca19P8X/mBZeItrfeIf7TaEOPEPhu6DBESV1IAPgQkwDwsUCoMASArBZYONjWcrH7r04Sh/0wQibJYwQCwGiTpjvGTrhVXIPhw1udGJF6cU6P/nGM2OOAQ0vsbxCD9bfYVnzU/ZPiVJg1IQJEIDEEoITe88DDyo6zq6y3saB5g8QgFxyzk8OSKREBIkAE0kIAO8C32XmPsu/H4JybJl7dWoMEgBtuld5FAkBHkASAjwcJAB8LhLImABYvXiyOOK6N9/7Bdxr8Akj5oFt37zx8k0q5p93D3rkLLr9Knkr1SALAh5cEgI8FQoUjAGT17rjvQasJYXCCOHbceJkUj2UQmDBxklhjw82csT7ulDPKpJ7/S+1f7FjyAh/sY8Hf515yhcDLhEIEiAARAAIYDw5oeYzR+IpxGIprSmUIcMyuDD/eTQSIABFIGwF8zF94xdWRC2uC82v19/W33J528QqZPgmA6jQrCQAddxIAPh4kAHwsEMqaAJAKfSxmRVuocuf97bxvt0OPbV06DefAeBeBLMhCSAD4KJMA8LFAqLAEACq3/R7u5oCmTpuGJCgGCLz+9rtGCip1Ai7Dp557gUEO+YwC29y2O1GwjZlCBIgAEcBkUq4skeNl3HHdJluVtp8SQXsEOGbbY8Y7iAARIAJZIgAbynCuGPc+jLoOcwwUewRIANhjlsQdJAB0FEkA+HiQAPCxQChLAgB+2f69RiPvPXRMm1MFFnHKv06vveGZfIYD4L+uuJq4qu3Not1jT4q1N9nCi3//w4/pBU/pFwkAH1gSAD4WCBWaAJBMW9QksNz5uXPn6UjxVyQCsKcpB8FymIZdw2BZVNltv4OtP1Dg1HPGzJlFhYT1IgJEwAAB+FppfdpZ1uMHxtgNttpOTJk61SAXRgkiwDE7iAh/EwEiQARqA4FJk6cIrLQM+5awOffUcy/URoVyVgoSANVpMBIAOu4kAHw8SAD4WCCUJQEwavSPke8i+MmEvNv1A3Hw0cd5/mngBHinffb3/NXAXHkWQgLAR5kEgI8FQoUmAOBw1WZSqMaF3WWKOQJ7HXS4E9aXXH2deSY5itmn37dOeKAP3nr3fTmqKYtKBIhAkghgYnj6eRc5jx8YQ+CIikSiXatwzLbDi7GJABEgAlkggEVGDz3+lPi/1det6L2Id+M/VllLjBk7LotiFy4PEgDVaVISADruJAB8PEgA+FgglCUBoOdc/tdvv/0mqrGwmASA3y4kAHwsECo0ATBt+nTnySIGVYo5AieecY4T1lffcIt5JjmK+WyHl5zwwAdKq5NPz1FNWVQiQASSRAB2jTEOVPq35Y67ijlz5iZZtEKnxTG70M3LyhEBIpBDBAYOHiKa7b5Pxe9DvE9hjuG9Dz7KIQq1UWQSANVpBxIAOu4kAHw8SAD4WCBUqwSAXsrsfpEA8LEmAeBjgVChCQCsGsGWGxdFig4Tf8UhcPl1NzjhfMNtd8YlncvrIDZc+h3u2WbnPRKv86+//ipGjhpd749EV+JQM0Ei4IzANTfeGjtu/O9/1hBnXXipkfP17XbbW8yfv8C5PA3pxlobsxsS9qwrESACREBF4OeffxaXXdvWU9q7zqXV++BP5/thw9UsGLZEgASAJWAJRScBoANJAsDHgwSAjwVCJAB0PEgA+HiQAPCxQKjQBAAquOr6m8QqVNRJIsJw2EGxQ+C+hx61xhlY337vA3YZ5SQ2nBsH+5Xp70abbZ14Ld/q8n5oeWbNnp14XkyQCBABewRg+itujGh5fBsxdtx4L/GFCxcKEAYgBMrdB5uTiEspj0CtjdnlS8urRIAIEIFiItD1o48F5sHl3mtx15Zfaz3P9vIT7Z8T8B1AqRwBEgCVY+iSAgkAHTUSAD4eJAB8LBAiAaDjQQLAx4MEgI8FQoUnADbedgfrSSRsRFLsEGj/YkdrnDGBv/vBh+wyyklsEBtxHyhR11sc2jLxWt52z/2h5VmyZEnieTFBIkAE7BB44JHHQ59POUbAnM+nX/QMTRT2jLG6UcYNO+554GGCfm1C4SudrLUxu1QwBogAESACDQCBqdOmiaNPPKXsuyzs/YZzKzfaSBzZ+iTPVwDMBv3+++8NALFsq0gCIFu8ZW4kACQSfxxJAPh4kADwsUCIBICOBwkAHw8SAD4WCBWeANis2U7Wk8l/r9FIR4m/YhF44aVXrHHGpB2KryLKm+++54QHMIEN8KQFfgWCH07/XHXtpLNhekSACFgi8OSzz9d7NuWz+p9GG4rHn3lWwJxdnHzy+Rdiix12iUxr/yOOFnBERQlHoNbG7PBS8iwRIAJEoFgIQFmPlfpYtS/ffXHHtTbeXBx/6pkC789hP4wQy5YtKxYoNVgbEgDVaRQSADruJAB8PEgA+FggVAkBsOz3pWJB7wdq7m/hgOf0Slr8IgHgg0UCwMcCocITAFg5GTeRDF7HJJRih0DHVzpb4wzcH37iabuMchJ7+owZ4v9WX9cJk48/+SzRWi5evFisuE7jemVZfYMmiebDxIgAEbBDoEOnzuJPdeNg8B30lxVW9YjAuXPnWSUIouCxp9uLldbdoF6ayOOwVicI7voJh7SWxuzwEvIsESACRKB4CBzT5tTQ95X6Xmy8ZVNxyjnni+c7dhI/jhlbPBByUCMSANVpJBIAOu4kAHw8SAD4WCBUEQGwdImY9lSzmvub+eqReiUtfpEA8MEiAeBjgVDhCQA4VFUnkSZhKEspdgh0eu0Na5zRFlj1U1S5474HrTE59NjWicMBe6ph/R4fVBQiQASqg8Drb78b6uBw38OO9FY0VlKqOXPmivMvuyo0/WNPOs1oR0El+ef13loZs/OKH8tNBIgAEbBFAAuBgnPUJts1F2dfdJnAtwVt+Nsimk58EgDp4BqXKgkAHSESAD4eJAB8LBAiAaDjQQLAx4MEgI8FQoUnALbbbe96E8vgRDP4G2YXKHYIvPbWO9Y4A/dnXuhgl1GOYsPchg0BtVrjTVNZ2RRlHxzmsShEgAhkjwAU9DDBpb57NthqO/Fu1w8SLcz3w4aLfQ5pqeWDPJ/t8FKi+RQlsVoZs4uCJ+tBBIgAEYhD4Oeffxa77XewuOjKawRMsc2cNSvuFl6vAgIkAKoAel2WJAB03EkA+HiQAPCxQIgEgI4HCQAfDxIAPhYIFZ4AaLb7PvWUH6rSJSy8ynob6yjxVywCrgTAcx1ejk07zxGgULqq7c3iz8utXLYfYgv0rNmzE68qHIeG9XGca7rrXonnxwSJABEwQwBjH55D+JyBM3SY6kpL3nm/q8COH+QHQtDEp0BaZan1dKs9Ztc6PiwfESACRIAINDwESABUp81JAOi4kwDw8SAB4GOBEAkAHQ8SAD4eJAB8LBAqPAHgsgMAK7Epdgh0fvPtSEVzlAIa5+E8uCHIoCHfiXaPPSlOO+9Csf0eLcRWzXcTrU87S9z1QDvxWc8vU4EAE4NyTrCb771fKvkyUSJABMwQeLnz62La9OlmkSuMBcX208+/KH799dcKU2oYt1djzG4YyLKWRIAIEAEikDcESABUp8VIAOi4kwDw8SAB4GOBEAkAHQ8SAD4eJAB8LBAqPAGAVc7lFNBh19bYcDMdJf6KReDVN96yxhnYw3kwJR0EHnz0ibJtsvv+h6STMVMlAkSACBABIkAEiAARIAJEoBAIkACoTjOSANBxJwHg40ECwMcCIRIAOh4kAHw8SAD4WCBUeAJg2132LKsEDSMA1tp4cx0l/opF4JXX37TGGdjDwRcleQSmz5ghlluzUdk2gW1wChEgAkSACBABIkAEiAARIAJEIAoBEgBRyKR7ngSAji8JAB8PEgA+FgiRANDxIAHg40ECwMcCocITAFvvtHtZJWgYAbDOplvqKPFXLAJQ5IdhGXcOOwcoySIwb958seNe+8a2x4FHHptsxkyNCBABIkAEiAARIAJEgAgQgUIhQAKgOs1JAkDHnQSAjwcJAB8LhEgA6HiQAPDxIAHgY4EQCYC6VehBJXWjzbbWUeKvWARgyzqIo8lvOA+m/IEAnID27NW7Ijhmz57jOfc1wb7l8W0qyos3N2wEpk6bJkaOGt2wQWDtYxEocj9JYsyOBZARcotAkft+bhslxYIP+2GEmDV7doo5MGkiUD0ESABUB3sSADruJAB8PEgA+FggRAJAx4MEgI8HCQAfC4RqngCYPGWqeKvL++Khx58Sl193gzimzalit/0OFli9fMLpZ4tLr7levP1eV4FVz2HisgNg/S22DUsq0XNwMPjGO10E7LRfdm1br16wyY56nXjGOeKSq68Tz3fsJEaN/jHRfNNKzJUAeP3td9MqkpduLeOMFzfKB8ecx51yhvhPow09EgWOgV3k3a4fCJivMlH+I87xp57pkk0i99RyuyRSwTKJLFq0SPQfOMh7vjGmnXTWueKI49qIvQ8+QmAMOPrEU8QFl18lbrvnftH+xY7io+6fiJ9//rlMitlcWrZsmRg6/Afx+DPPeuPUX1dcTazcaCMxf/6C0AL8/vvv4pv+A8RzHV72xrN9DztS7Hf4Ud74duf97cTAwUNC73M9CfIL7wI8P1dcf6M49dwLxKHHti69L4Az8L77wYfEB926i4ULF7pmJcaOGy+eeaGDuPamW71nd88DD/PeRzfefpd48933xNKlS53TljfCae+3AwZ6+Vx3821efQ46qpXY44BDvR0+2OWz/xFHi5PPPk9cfcMt3jsSztgHDBosk6jK0bafyEJOmDhJPNH+OXFV25u9ZwJ9BX3mrAsv9doUZDH6UzWdGCc9Zsu6mx4xH0LfRd+7+c57xJkXXCIOPvo4r48f3upEz8n8lW1vEve2e0T07tNP4BlMW/I6nqWBS5H7vsSL7S2REN475LOeX3rPotx1iWOc9On3rbin3cPiwiuu9t79GNPxPXP9Lbd77/wen31RtXd+Xt87EnOUH22Cd/2mTZuLr/t+Iy8ldgTJ8+kXPb137tkXXSaOPek0gXcz5m+77nuQ9946rNUJ3nsMcwTMmTBuD/l+qBg3foKYMvWPcfyG2+5MrExZJEQCIAuU6+dBAkDHhASAjwcJAB8LhEgA6HiQAPDxIAHgY4FQTRIAmMDhY/+AlseI/1l+FSOFJuJBYQDFoiq1RABAaXTr3feJjbbZ3qhOUpELp8TX3Hirp3RS61ZLYVcCACRI0lJLOC9Y8JO3Shor+1946RUBRR4+FtAv//c/a4T2Ayh/bWTEyFHiqBNODk1L9qGw4y4tDvQ+TPAhig8RkGlQKLU+7SyBjxcopHfYs4XYrNlOYt0mW4mV1t1AXHzVtTZF0+LWUrtoBcvgBxRD+CgF6RLV7mFtJM/9feU1xSHHHO8p/qZNn55aiUE0oJ2goIAy+fZ7HxCnnHO+QF+J8ikRtuKxW49PxZY77hrbJ6G8hL8KV/n8y688JQry+lMdqSXxMjmCwMDH+k133C3GjB1nVIQvvurlKWz+vNzKZfOC4gFEgK1MnDTZUww1230fgfKZ1CMsznqbb+Mp0tMiA1z6CQiaoIA8grIa44xp+63WeFMPI0zm0pAsxmybcmMV+SNPPuP1VVOMZJ8AqYwFBTC1lyReeRnPbHA2jVvkvh+FQUNtb9Qb7zcQ390//Vw8+ezznmIZ86ONt91BhL0HMPaGyaTJUwQI4g222s5oXF9+rfW8+VYWi4Dy8t5RcUXbgDT+5PMvPOL43Euu8N4jwfkVFPRJyNy588RTz73gzYVsx2E5HgePK67TOImiZZYGCYDMoNYyIgGgwSFIAPh4kADwsUCIBICOBwkAHw8SAD4WCNUUAYAJHVb6Q9EYnCiZ/saEHCs/5YrZWiAAoEzDroVKJ42oG1Z7VqIw05s/uV+1QABUC2co0Nuc+ccqbqzk2qr5bp7C/B+rrOXUj7FiKE7wrIBUwKrPSvuV6bOFePjIspVqtYttOdOID2U9VqSbfvSbtAXaG+aboKh3EfQvKAXRd9BfMUbC7Nn/rb6uU3/FilApUHJg1bZJPWScVdbbWLz3wUcyidgjVtdj5xCU5DKNSo9/WWFVb/V0FBGwZMkScf5lV1nnhxXtJgJF/V4HHZ7Kswwy4quv+5gUQ4uTdD+BuRxV0IYgt13bDsqTW+6612m3RTXGbLXuJmG0GZ7PMCWjC2arb9BEwFdPJVKL41kl9Ym6t8h9P6rOYecbQnvjoxC7jEDOg5AG2Y1FDxib8F6wfda22GEXDUrswnn0qfbO71e877G6HO/WpKUW3zsgPHr16Ss+/LiHeOX1N71FKnfc96C3ixA7ZbHbDu80LIowaRvsBqxE8O5H/q7z+XJljCKLKilvmveSAEgT3ei0syIAfhwzVoDoChOMY5jr4y9sZ6F6HXGC872wNF3PkQDwkSMB4GOBEAkAHQ8SAD4eJAB8LBCqGQIAHxowZ1BusmRzDQp3mHioJgGAnQwwZ2C6i8G0flgZ9P6H3fSWrPIvVwLAZZVssKrVxhmrV03bziReORNAWEV73qVXijU3Mjf1Y5KnaRwbAqDa7RLsJ1n+xmQYK8tdFAimbYEP4La33iF++eUXq6qtvckWifVXKCelYGs7zKeZll+Nh9Xuo38cI5OKPPb7doC38lK9Ny78t5VWNy4T2gu7XDCpljJnzlxPKRSXT9h1tNH3w4bLpOod0XZQUCT9jgiWBelj9amNaaIk+wnaVwre9VC0Bcvo+humM8I+SGV+Yccsx+yw/MudQ387/byLUiGDgDGILFup5fHMti4m8Yvc903q35Dae8bMmYmNRXi+mu+9XwliKLN3bnFAIumvuv4m4sveX5fSriRQy++dpMdmkMSu0veb/h4Z5PpuirsvSBa5ljOr+0gAZIW0nk/aBAB2+mIRkOyv2G2MnZBSsOAM5jRxHbufwswwwmyZvB/HI1ufJG9P/EgCwIeUBICPBUIkAHQ8SAD4eJAA8LFAqCYIgI8/+UxgFaj68kgivNM++zutvG28ZVMdJYdfsN2MVURx9WiyXXNPiQc/B1CGQ6GHlY1x90GhA9vatSKuBADqXYnUAs4w6ZPkKnysFosSmLiK6xtpXjclAGqhXaIwTPs8TAbAHJlpO2Dsw6QaH6qwAYwV9DYK4XU23VJAMW4qIEdNyxYXD7sGIFDeoxxx8ctdh++DKMEHyH0PPWpsFgfmGWD2BKsmcS+UqrDZu88hLY3KCDIakwVMrmEKq1y5465FOdvGykK8o8rdD58eeC9A8YMV4RhnYQ4OK0Jt+ojMA8oouTsuCmt5Psl+Ik0dQPm/SdMdy9ZZltXmCP8ONiRAlmO2xNPk2KFTZ8+vhknd5U4gmNED+YYPduy2+ueqa8fiCzLIVGp9PDOth028Ivf9OBwaWntjxWuShA/e35Dvhg5L/LsGRKrprrKodq71907SBAD8rLkITDaajKVYBLH9Hi28HQowmwizhNjdBr88LQ5tWfY9jV2MeRISANVprTQJAJhbxnwDpomhf9hw62bebyxelAKfXYiDeZa6OEZexxHvDezkhclQxCUB0ExMe8r8b37PO1Q4jcMkAHSoSADoeJAA8PEgAeBjgVDVCQB8sKaxtdLkAzoqTqUEABQ1JnW66MprBFZJBwUvUmxxjSqfeh4v5loQVwIATjtdpZZwhoKx4yudPfM/avu4hOH4NUryQADUUrtE4ZjWeTics1EmwAkgPsiDAr8OWB1m2n9gnx/b5k0FZsRgz1hO9k3zCcaDPXZs9YXZq+A1l99hjoExwYUS3TQ9rFQKw1RiA6LFJC3UCR88alwo3bFtH+Z6TAhe3Bu1zR/jv5p2VDhK4QOsoHiIui/qPHYQmUpS/QQ+RJCW6XstquzlzmPHjY1kNWablglmZ8rVT72GOcrg776vl3QcoSTTwK4YE5MieRnP6gGRwIki9/0oeBpye4PExrsBfjPkc+JyxLsKz+bKjTaqKJ1yeUPR7Cq1/t7Be+3uBx9y3nUXxA12+20FiwVMlP8g4n8YObJs8vBRELXADYR8noQEQHVaK00CAIsB0D+xiACCsQXPEMwPQvAsYN6LeTUW08QJfDrhfhIA5sp/EAUkAHS8Fk//Lq6rhV4nAaDDQgLAx4MEgI8FQlUlAGDDGttagxM209/b7rKnuP/hx8Q3/QeIyVOmCphHQZrYtonVoq7KhkoIAExeYaInrg5Rq0Jl8wz7YYTxqvJ3u34gb6vaMWsCoFZxxgQJznTj2r/cdWAZJVitBruowT8Xh6GY4D3fsZOnCG732JOerXoo0bByCWZQ4DwNPidanXy6Zy8eq6Lho6Oc1Gq7lCtzUtew+sWmHcrt9ECZ8LKyUdD/a7V1vMm6TX2gKIcJlXL9sdw1+DawUVyWSwvXwpTdZ5x/sXH5sKPKxCQS+nRcWdTr8EsDu/Gqv4Md99rXOA11OzXap0vXD43vhfI8ynQPyBeYnFDLahKGQ0sbqbSfwGQZ2sakbK5x0P9hzsNW0h6zTcqD1Xam9caq0ZmzZtVLFgSgaRqIh/dUOcnjeFauPq7Xitz3VUzY3n+ggQU4laxC3263vSvyY2byDP97jUbCxTlw3t47vfv0E/geM8EkKs6LL7+qdvPY8JSpU42+4eA3wnTXGcjWsJ1vIGzzJCQAqtNaaRIAqJG6YOa2e+73njdpKhDzNjjW7vrRx54vEywcwk7OKCEBoCuyTXcBkADQcSMB4OMx89U/dhVGPXPlzpMA8NEhAeBjgVDVCIB58+Y7K+ix5RIrdeImX/iwd1E6uBIAI0eNNiI0YDYDHxlxAjt8UZNa9TxWLE2dNi0uuVSvZ0kA5AFnU1MjajvKsItfBBvFs8zntPMuTLRP5KFdEq2wkhhWD5oQfxJ79A8TwYpMG1MvsDkPAtRGMI7a7DaQdcARighZPux8uLLtTeKj7p+IocN/8MglNa5J+JKrr9OKLj9GTO5FHGy9NxE4OzP1z4D3wfz5C7RksXPLxuxX0A+AjYko1As7QqIE5LfJakUVQ5hriiIVovKppJ/IvNFXjjiujcBHIraew3QV+ivGPJg2qsQpMPIAcekqWY/ZspyXXdvW6D2P+mGnz4SJk+St2tGGREBa5ZRPeR7PNFAS+lH0vs/21jsKiETM0+W45XJsuute3jiHdzgUZiDt+g8c5I17GAMrde4N/2Zhtrj1mui/8vjeAXZwYO7SBrgH7xkbOeqEk2Pzwq4+WyenPXv1rpcuTQBFt0z3j7tFX2xgV9ImACSc3Xp86s0lMTahv2JxJZ4hLNTEN6ac866w9vqRO19IAPiKW1PlP3cA1MeMBICPCQkAOUJVdiQBoONXNQLgnIsvrzcZMpng4UWELWmm4uIEGKtabQUrQ3GfSR1MFa9YbW2SHuJccLm9Yz/bOpaLnxUBkBecYT/UtO2C8bDSwlbkxCyYVrnfpv3QpCx5aReTutjGQd1tTOBA8QyFi6lgK225dgxeA+kZZlqsXH6uzy/yxsrrBx55vJ5t0NannWVVbqR1eKsTS8UcMGhw6YMjWMew39jGbLJFWWYAW81h6YSde+aFDvI27zhx0mTje5EeCG8pULybkg+yLHGm0s684BKr8iBd2Cq2lUr6Ccgduc08Kl+Ye8IOJFlv2yNWqpmQ62H5Zz1mowywT21Tx2c7vBRWdO8czFLZpIXnJUyKMJ6F1avSc0Xt+2zv8J6B8crmeZJxQYqjr8TJmLHjKtppgPxuvvOeuGxK1/P83sFuSYmv7RG7Hkzl/Q+7GeXzyJPPmCapxQuaFMS8MU/CHQDVaa0sCAAQZVDyYw4lF6HBfBaeN5ChmB9hdwz8WuDciWecEwoGCQBfcUsCwA0L4EYCwMeOBEDoUGN9kgSADllVCADYTLRVgMhJH+wp2khWBACc58gyxh1NFS+oa1xa8jpW/sJmbbXE9eM4TrEVrE9ecIYCFm0i28fm2OMzuz6O1Yk26cu4SRIAeWmXYH9K4nebM3U78RLfqCPsxtoIVtRHpRV1Hu1hI1hlF5VW3Hms9g+TXfc9yDpNbKuXYut8FzZKbQTmruLqJq/Dp4u6ih9bpk133cCMkyr4iJLpmh5hfqicwP+IaVoyHmxB20ol/UTdZh6Xr+3OD1knHDu99kZc8qHXsxyzUQCY8DDxFSTrts3Oe4SWW560ISGRJt5PYVKE8SysXpWeK2rfZ3uH9wxTZbB8PuVxyx13DU8w5CxW8B994inWY7fMC6bpFi5cGJJy/VN5fu/g20bW2fb48Sef1Qcj4ozpDokvvuoVkUL509hZAgWrrAMWa+RJSABUp7XSJgCwsACr/rEo4MveX5cqefu9D3h9FbtipLz6xlveOZhgDhMSAL7ilgSAGxYkAHTcSACEjTT250gA6JhVhQA4rNUJpQmQnAiZHF0UllkQADB9Aqd6JnVAHNMJu+2kFyYUqiVZEAB5wxkTJNM+ocaz/bjAVmT1ftOwy/MU1r/y1i5hdXA9B7vJpnjLeLYKShA8MNki7zc5Qjkd5iS0XD1dt9lHKXaxvd2krGocrIiGYBeMet4kbOsQHYoBk3RlnIOPPk6D74CWxxjd//gzz2r32Y7ryB++OsrJtwMGGpVF1gXHKOfE5fLBtaT7SVh+6PMu727UC6ssXSWrMRv1syXIHoNCMzQAAEAASURBVHu6fdlqoX+q7RsXDiMUijSelQXL8WLR+j7bO7ojwLRa3DMUdt2GAEDuIAFcTfAhf/hBM5G8v3dcfQFg5bKJAB9pzjCsXdVz4ydMNEkyNI66o3PjbXcIjVOrJ0kAVKdl0iQA8P2G7wXVEbCspfyuV51Vw78ingU5H8YCJZClcpcrCQBdeWtKAtAHgI4bdwD4eJAAkCNSZUcSADp+mRMAYJfViZRpGB9e8gWjV6H8Lxclgq0JILklzqQuUOTZCOz7m6SLOOtvsa1N0onGlRMF07LKeDY7APKG84FHHmvcdhIPHOHM0Ubg9FS93zScFAGQt3axwTYurq2zQKz+MnFSG8w3uHXcpI3htNlGXMZKlCOKAMAWYZNyqnE+/LiHV2TsklDPm4RNd1ZJTGDX39YO85Dvh8rbvR0BccTvngcepjkOljevuE5jq/rBjnQ5gU8DE4yCcWD+w1aS7idR+cOsVLC8Jr/hcNhVshqzbcz7oc5YrQ8H8OXExpcA0oSD96AUaTwL1i2J30Xr+2zv6F6B95qLaUVbAgAl+G7oMKtFROo4CL8ppib/8vzewbtUrbdpWF3RHN3awnNwmnSaYfm9837XUj3gNylPQgKgOq2VJgEgCSn4LDn3kitKf5dfd4NnThG7jDBPhtlm7ESFGWY8J53ffNvzI4Vr8H82d+5cz9/GCaef7V3HuwVmhbDzKGkZPHiQmFeXn4v8NrGPMFXKZxmPBICv8OYOAB0LEgAuT3r9e0gA6JhkTgAc0+bU0uTHdLKFeDfcdqdecsNfLh9sNgQAzLXY1ANbTG1ko222t0o/yhyHTZ4ucdMmAPKIs4vSFn0JjjFtBIpMmz4o4yZBAOSxXWywLRfXtu7Afce99i2XZOS1J9o/Z93GUF7E2VxXM7QhcmQfwjGKALjrgXZWZcYKP6yG/Pnnn53MZ+Hlbiu2qwqDStNBQ74LdWYPE3d4vqIcBdqMDVglGIWxrC/s3qttYhqGOT5bSbqfROUPPwsuCjjUHX3IRWzaRcXYZsxesOAnz3m2en9cuNXJp8dWB7tATAktrPgLzhWKNp7FAuYQoUh9n+0d3wFsFeZ4jl0IAJQE75a4cSDqOlbgmojN+FZr7x2MgVH1L3e+T79vTaARMD9YLh312pPPPm+UZlgkzAmgVEV6cOqeJyEBUJ3WSpMAiNKRYOyDYEf6Jk13LD0b6LvSB4Y0KwYfVDKsPicIv9v1g8RBIwHgQwq/Wb2+Mtvl5N/lh+b1uK4mCRHuAPBJgFokAPAeGzFyVL3FB1iMgIVl6h++6+NE3mcSNy6tqOskAHRkMiUA8FH+z1XXLr1Igi+Kcr+xTc1Fol5u5fKyIQCOO+UMq/rAsZiN2G4NtjWDYVOWcnHTJgDyiLPNB4XaH+H81EZclX9JEAB5bBcbbMvFdVmR5uqsG4pmtY+Yhm18ARxyzPFOeUQpp2FCwUaBIlf/qyvkTOsJhaaL2Jp8CXM0DOeKw34YIV55/U3vwwg7eOJW1sOeOD7+Ter3QbfusVVzJQEl5rEZKBGS7idK0vWC2+22txFGQRxVfw31Ei1zIosxGx/PwfLG/Y4z/yOrhFV6cWnh+vW33C5vKR2LNp6VKpZgoEh9n+0d3zGwut7keVLjuBIAru945I3n3kTy/N454/yLrdsC2PQfOMgEGmFq0g9p7nHAoUZpRkXq/unnov2LHWNN+0XdX63zJACqg3yaBIBpjWbPniMwp1cFzxaeB9td62oaLmESAD5qJAB8LBCaMGG8GDNmjH7S8NeypUtqkgypJQIAlliwawiOwfHsY3cyzIJJgWlRnFf/sJC5nGAHu/SHhkV5aQkJAB3ZTAkA6TxG7RgmYWwlc5U0CYA5c+ZqDp1M6oKVvDZiqwCRdvls8kgibpoEQF5xhrLXpE8E42A7uI1MnTbNKZ9KCYC8tosNtlFx5cQ32HZxvzt06hyVZNnzUDK7OJWGORTcayJyK3BcHYLXowgA5IltwnGruGF3V93hBZI0mEfcb7layaSeapzd9jvYOq+Bg4eoSTiHofDBtuuousH82+tvv2uUPvzKRKVT7vxLr75mlL4aKY1+oqavho8/9UynepmuiFXzQjjtMXvZsmWhO0bKtRGu9e7TL1jU0N9YlXPr3fdFzkv+vUYjT/EUvLmI41mwjkn8LkrfZ3ub9YZ1m2xlPf64EgAoUfO997POD+MDymkqeX3vwDxJ3DgZdt3UF9Lm2+9slX7HV9zmcqbtVIvxSABUp1VqgQAIqzl2EV581bVhl1I9RwLAh5cEgI8FQiQAdDz6fN273ip9PYbdr6NPPMV7T0LXCLOjUi+BHcgQmDmHOXL4epV/cQsU9j74iNJiQRIA/s4PUxNkS3+eadeI/42dKQFwxHFtrCZYcjIHu3OukiYB4LKSD6tEbQTOdyQOJsdq+QFIkwDIK84uiky0sa1ZDpjKMOkbwTiVEgB5bReb5y8q7o233+WEed9v+kclGXt+w62bOeUJJ10m4rrFvhwBgHyhcIBN/yARgFX7GN/kxEGW8diTTrOup61vFZmXi68BWxJX5hV2xOQddlKxIhvKRawshKIDeWC1pqm4+gF58eVXTbMoxUurn5QyUALX3nSrdV/AOOdKtKU9ZruYXYFZH1uTRmPHjRcvvPSKuPqGWwSep6va3izgfBxkcZgUcTwLq2el54rS99neZj0Bu4GD86a435UQAK7tgjLZLBzJ43sHisY47MOuY3eeiWzVfDer9LEC0nRuZZJ/HuKQAKhOK9UqAVAdNIQgAeAjTwLAxwIhEgA6HkkSANgFBDPmex10uMBiJohcFCN3KWMl/3U336YXoswv7ISDL73nO3by3r8kAApIAMAkAhxghk3Q4s7ZOndU+1qaBICt+QjU09YeHh60OHzU61CyuTgZVTFzCadJAOQV50uvud6q7WQ7jv7RbvvamLHjnPKplADIa7u49O/gPbY7c2TbVuIQC8phmY7N0dQMUNrKLdj2g81AKEGxciiKOHBZld9ku+bBJjL67UI2mOJpVICEIrkSAJh02Ura/UQtj4vvCzwbrjaa0x6zjzrhZOtnGPZ305YijmdpYFaUvs/2NusdLqR7JQRAz169rccHOReQH+BmNUsmVpbvHdexedToH40qC8WGxNL0CF8/1cDdqEIpRCIBkAKoBkmSANBBIgHg40ECwMcCIRIAOh5JEgAyZfXbXRLn8BUi5wP3P/yYePr5FwUWVH38yWfi999/l7dqRyxIWmHt9b1dy1gcifcuCYACEgDf9B9gPblCZ4BCG07zXCUtAgB2sIIrWk0mjXgY4gRKwm49PvXsamFlq0m6ahxbG/Jx5TG5nhYBkGecXT9Yxk+YaAJ5KQ6Uqmr7m4YrIQDy3C4l4BwD02fMcHr2seI96kVoUpQTTj/bqZ1NHY/b+nOQ/UydDJjUIy4OnA/KtE2PIKNcpPVpZ1nnBYdntSZy4mWKl4yH1Re2kmU/gYkiWVabIyagLpLmmI1nH5Ndm3ogLkiqNKWo41kamBWh77O9zXtG1gQATHi5LpQ6/7KrzCuWUMws3zuuYzN2Q5mIjYPk4Bi+72FHCuzELbqQAKhOC5MA0HEnAeDjQQLAxwIhEgA6HmkQAMgBOwDkrjzoKdEPJ0yc5H3f/Gu1dQRM+8r3JBachJkibnl8G4EFE9AhkACwV/xLE0E1bwIIigbZGWyOUAZVImkRAFDk29RDxv3q6z6l6oDYgG3fp557wbM9jBW+K627gVO6Mn0cTUiGUiESCqRFAOQZZ9hHU9vFNGy7ShyrqU3TVuNVQgDkuV0q7fIwraHiaBq2sdMbVkaY8TDNS41nah8/S+VWWP3kue33aGFdT9dV0oe3OtE6LziKrTWBiRi1zU3DePfYSpb95K0u7zvV664H2tlWy4uf5pgNEx2m7aLGwyqaNKWo41kamBWh77O9zXtG1gQASobdbOrzbxre55CW5hVLKGaW7x3XsXnS5ClGtXWdX8n2gX8V7DyTphGMMs1ZJBIA1WmwSgmAhQOeEz/1fbS2/r550hlMEgA+dCQAfCwQIgGg45EGAYA+JwnzTZs2F3LRKt61Z5x/sbjpjrs9E7Zf9/2mtFgSOwRUeeOdLh5JgMXhEBIABSYAXJ3rHXLM8WqfsQ6nRQDcds/9TpP0E884R8B5RqPNti49GHICmdTxzXffs8ap0hvSIgDyjLPrBwtW6NkInJy59J1KCIA8t4sNtmFxL7ziaie8N2u2U1hyxucefuJpp3zRN0zMSmWp3CpXaRezPGttvHm5JCOvYeWe7bNjY98wMuOEL7gqYh5/5lnrkmTZT+DM17Z9ED9rAsBkzIZyyKUud97vRmaYNmxRxzPT+tvEK0LfZ3ubt/hG22xv/cxWYgIIJcM3j8s44foONEejfsws3zuu82lTXzowz+qCe/AeLOQymW/VR7P2z5AAqE4bVUoAzOiwv5CrRWvm2H5nZzBJAPjQkQDwsUCIBICOR9IEAHYpSn+uex54mIBfgHICkz54R0JHqAosGmBHtHQULE3//nPVtb1zaeyo++mnn0T//t+qxbAKz37ntNobR59qJmp+B4Bs3OBkKe53past0yIAXCfpcfVN4jpWeGUtaREAecbZ9YNl5qxZVs0Hk08u/aYSAiDP7WIFbkhkF6Ux2gfb4CoRODZ1aWfcY0IKZqncKofDNTfaO35dbs1G5ZKMvLZLiwOtMX3w0Sci06vWBVdFzKNPtbcucpb9pPunn1u3D/q7q9I8zTHb1YTXMy90sG4jmxuKOp7ZYGAatwh9n+1t2tpCVIMAuOjKa5zGPIx7eA9kKVm+d1zH5hkzZxpBAjMEq6y3sTP26twMjhBhhi7M7IFRYWo0EgmA6jQMCQAddxIAPh4kAHwsECIBoOORNAFwT7uHvXckds+j76mCd6i6Aw47A6Sp9H7fDhBDvh8qsKhr+IiRovObb4urb7il9NfmzHO9dEEK4Lzpe1vNPy5MAkBHaMSIH8TUOpPzLvL/2dzkYvsWE6pb7rrXJpt6cdMiAFbfoEkiE0V10phU2EWpUw84yxNpEQB5xtn1g2XOnLlW6GNgdek7lRAAeW4XK3BDIrv45UD77LrvQSGpmZ9yNYeCvOGQJ06yVG6VKwvKatufYW/QRbbZeQ/rvGwdubuUy/YeV0XMI08+Y5uVyLKffP7lV9btg76TNQFgMmZvsNV2TnWBH4Q0pajjWRqYFaHvs73Ne0Y1CID7HnrUaZzAuGdq7sYcgfIxs3zvuM6n41YoqjWUNo1t5x9R8XfYs4X4fthwNYtch0kAVKf5SADouJMA8PEgAeBjgRAJAB2PJAkA+H6EqTu8745pc6o495IrSn+dXntDPNvhJbH2Jlt45oFOPfcC8Z9GG3pxoYcFOXDUCSd7v9/74CO9kHW/aAKooCaAMEBFTZDizrvYKFZ7VhoEABiuPy+3slOdmu2+j9jroMNT/YOiMGtJgwDIO86uHywYZG0EfiTinqOw664EQN7bxQbbYFw4vZOMdhim5c5h5WUl4up3AWUCax8nWSq3ypWlx2dfOPVn250zKMNqjTe1ygvj/ty588oVvyrXXBUxLmRxlv0EPnPKPVNR17ImAEzGbKwKjSpvufOvv/1uan2qyONZGqDlve+zve16RTUIgCfaP+c0TmAMwcq6LCXL947rfNrmfQ1/Wn9dcTVn/MPG8b+ttLqAycwi7AYgAZDl0+XnRQLAxwIhEgA+HiQAfCwQIgGg45EkATBq9I+R78azL7rMIwDg61C+B/+ywqriyNYnlXwE7NziAG+XHciAoJAAKCgBgNVxskPYHitd/ZYGAYCPfdt6yPj9Bw4K9vtC/E6DAMg7zq4fLNimZCOuSjJXAiDv7WKDbTDumLHjnJ992LqrRFxXQ2PsgVmdOMlSuVWuLFOnTXMiWD/o1r1csvWuwdm2HJdNj9vusme9dGrhhKsiptZ9APTp9611G6EtsyYA4sbsRYsWOdUDdenS9cPUuliRx7M0QMtyjEyj77O97XpFNQiAF19+1XmskA717GrpHjvL947rfHrBArv5NEhx0/mATbyd9tk/974BSAC4PyuV3EkCQEePBICPBwkAHwuESADoeCRJAOgpR//C99DkKVPrkd7rb7GtgInDaglNAOnIZ2ICaOy48c4TKhPb1XqV9F9pEACV1AcfdUWUNAiAvOPs+sGycOFCqy7yZe+vnZ4vVwIg7+1iBW4gsqvDZXwotjr59EBqdj9diR7kfc7Fl8dmlqVyK64w+x1+lHWfvuG2O+OS1a5jG6LNBzzi3nznPVoaWf6AEhkODeFgcNCQ7wT6A3aFoB4gym3rgvguO+yy7CdQaLnUK2sCIG7MhmkOl3rgnnfe75paNyvyeJYGaHnv+2xvu15RDQIAO35cx4pPv+hpV0GD2LXy3slqPg1IXP21xLXb8mut55k6MIC9JqOQAKhOs5AA0HEnAeDjQQLAxwIhEgA6HtUgAPQS+L8uvOLqzHcp+rkLQQJARUOITAiASj464DCiEkmDAMAq/riJXtR1KGuLKGkQAHnH2fWDBdv0beSLr3o59UdXAiDv7WKDbTBurz59nbDGeHDKOecHk7P6/XXfb5zzPv7UM2PzylK5FVeY1956x7quIA1s5KY77rbK4/9WX1eY2Hq3KUMwLlZNQOF73c23idanneWZituk6Y4CTo6j3imVnHdxMJtlP/l2wECnemdNAMSN2ZXMgV55/c1gN0nsd5HHs8RAUhLKe99neyuNaRCsBgGAbx7XMR1O010kD+8d1/k0dinYCsbz7fdo4dwO5doPNpRB3udRSABUp9VIAOi4kwDw8SAB4GOBEAkAHY9aIgD0kmX/iwSAjnkmBIDrCmVMomqRAPjkczcb1agP7i2ipEEA5B1n1w8WrLiyEVfTMK4EQN7bxQbbYFx8YJf7uCt37cwLLgkmZ/W7EgKgzZnnxuaVpXIrrjC///672G63va2whqN5TIZN5YCWx1ilf8X1N5ombRXvw497eHYS19xoc6vylOtrptee79jJqqyInGU/cSUbsyYA4sbsz3p+6dy2z3V42bqNTG8o8nhmioFNvLz3fba3TWsLUQ0CAKbsTMfvYDzY0TWVvL13sppPS/x+/fVXcfLZ5zm3RbBt1N//Wm0dkcfFYCQAZO/I9kgCQMebBICPBwkAHwuESADoeJAA8PEgAeBjgVAmBEAlHx2VOrRNYwdAJR/zaTr005s2219pEAB5x9n1g+W3336zajxs+1Y/LkzDrgRA3tvFCtxA5EqU8K54yyJUgvu5l1whk4k8ZqnciiyEcgHmX2ydrXd8pbOSQnQQZqz+Z/lVjJ+bRpttLWbPnhOdoMMVjJlb7rircRlMn2ubeKZ4qdXLsp/khQCIG7MreXZd/DSo7VUuXOTxrFy9Xa/lve+zve1avhoEgItpOjnm/zAy3glwXt87rvNpKPIrkceebp+4Y2C011obby5sHBRXUoek7iUBkBSSdumQANDxIgHg40ECwMcCIRIAOh4kAHw8SAD4WCCUCQFQyUdHLToB7vetm11iTPqeaP+c3gIF+ZUGAZB3nF0/WOKUScEukzUBkPd2CeJn83v4iJHOCtuTzopfhV+uLJWsDLyq7c3lkvauZancii3MfyM8+OgTVnhvvO0OIs4cC5KGOSapNIk7/mOVtcTAwUNMixwbb8mSJeLUcy8wzj9YPiilcD+weeOdLgJmPXr36eeUXqfX3ogtbzBClv2kKASAqykjtP3dDz4UbILEfhd5PEsMJCWhvPd9trfSmAbBahAAnd9822ksx1gBx/ZRkvf3Tlbz6TD88H7FIoDgu7jS33iP50lIAFSntUgA6LiTAPDxIAHgY4EQCQAdj0oIgN8XzRNLZg6vub+lv8zSK2n4iwSADlQmBMD3w4Y7T5yefv5FvcSWv9LYATB0+A/O9bn17vssa5CP6GkQAHnH2fWDZfHixVaN7rq61HVFet7bxQrcQOSp06Y5P/uw6V6JwCG66wfnXQ+0i80afgJc0odiIU0BeWFTriNbnyRgQihKnnz2eeP0sEsgSRvs8CGw54GHGecv6/3PVdcWl1x9nZg4aXJotWDnWMa1OcLXgq1k2U/yQgDEjdlYmWvTLmrc8y+7yraJjOMXeTwzBsEiYt77PtvborHrolaDAIBZNvX5twlHOSMvwnsnq/l0VA8BtuddeqX4Ux3RYtMm5eL+ZYVVxbjxE6KyrLnzJACq0yQkAHTcSQD4eJAA8LFAiASAjkclBMAvw98W055qVnN/Cwc+r1fS8BcJAB2oTAgATHDKTYLKXWv32JN6iS1/pUEAjJ8w0bk+Z5x/sWUN8hE9DQIg7zi7frDYKlSz9gGQ93ap5ImCre9y41W5a0cc16aSrAV2Q5VLv9w1kAdxkqVyK64sweuPPtVe/G2l1Y3r32z3fUTPXr01nwA/jhkr4AvB9AN+1fU3Edhdk5QsW7ZM7NziAOM6yPbccOtmAoq7cuJKALiY2Muyn+SFAIgbsydNnmLd7rL9Dznm+HJNX9G1Io9nFQETcXPe+z7bO6JhI05XgwB44JHHncYKKJPDpCjvHdf5dBw5G4ZZuXNffNVL4J0sx+dKjxddeU257GrqmisBAN8UMEN5/S23C8zDINfceKuAXyz83Xj7XfXq2f3jbvXOJXVi5qxZYsLESQLPRphgFzbGShPzUahP2qacSADorUQCwMeDBICPBUIkAHQ8SAD4eJAA8LFAKBMCALaTXSdJmDBUImkQAJhQ2tqmlvXfca99K6lOzd4LUxKyjjbHt9/rGlmnvON8+XU3OGESp0wKAoYPEhvMZVzXHQB5b5cgfra///c/azjh3eLQlrZZafHbv9jRKV+0N3ZhxUmWyq24soRdh0+ALXbYxQqDv664mreK899rNLK6b9d9DxKTp0SbUwgrX9y5V994y6oMaLeV1t1AjBw1Oi5p4UoAdOn6YWzawQhZ9pOsCYC0xmwoElznDFs13y3YBIn+Lup4lihI/02sCH2f7W3eM6pBALiOQZs2bR5asaK8d1xxsZ1Ph4IYOAkzg5dec73zmC7n4DjCtFBexIUAgL+l5dZsJK6+4RaxzyEtBeZWkOXXWk9c2fYm7/z9Dz9WD4I0CADslsY3uHwXr7/FtqJPv2+1vKHQh9lHtE3jLZtq19Qft9/7gGYWCkT9ggU/qVESC5MA0KEkAeDjQQLAxwIhEgA6HiQAfDxIAPhYIJQJAYCM/m/1da2VH3gB44OrEkmDAEB5XO1BAoeoVQeV1LPa96ZBAOQd56w+WL7s/bXTs1WJ/dGG3P9tldDyY6/53vtV9Jg+8uQzTu2Mjx0TvxJZKrdcgYBpH4w1Sa7Ak+2DI8zzfNT9E9fiRd4HBbDtM4N2wy4GE3ElAOBXwlay7CdFIQCA8Xqbb+P0/GLOUM6klW37BeMXdTwL1jOJ30Xo+2xv855QDQLAtY+1Ovn0ehUr0nsnq/l0PRDLnIB/uybbNXca19V5x+gfx5TJpXYuuRAAmHvKORUcKmNRA0gZvNewuOGTz7/QdmrK2iZNAEyfMUNgV6c0p3jw0cd57QYSQJW9Dz5CrLhOY+9aFAEA04loP4wPbW+9ozQfNfG1peZlGiYBoCNFAsDHgwSAjwVCJAB0PEgA+HiQAPCxQCgzAmC73fZ2miTtsGcLvcSWv9IiADBJUCdwNuG8TPZsoE6LAMgzzll9sHz1dR+nvghHqK6S53ZxrbO8z9WBa9THhEw37nhPu4ed2hkfKSbiqnhIY4VdXHmhEMXOl3Muvlys3GgjJ1wwZsMcEBRisO2LHQZpyZ33t7Mu476HHWlcHFcC4ONPPjPOQ0bMsp8UiQA4oOUx1n1AzisGDflOwp/4sajjWeJA1SVYhL7P9jbvGdUgAHZpcaDTOIF3TFCK9N7Jaj4dxDDuNxTcME9kalpQjunqESZU8yAuBICsF95hUMBj1f+06dMFTFZts/MeYrXGm3qr8mU8eUyaAADRAGX/488862UBEz9yN9SMmTO9c9hlC1OT0g9H1JwdJotWWW/jkv8G6bh7jwMOlcVP9EgCQIeTBICPBwkAHwuESADoeJAA8PEgAeBjgVBmBMCJZ5zjNKmFcqcSSYsAuPCKq53qg0lfpX4NKsEjrXvT8AGAsuYZZ1ebpbYK1V59+jr1RTyTrpLndnGts7zvifbPOeGNj41KBB9O6kejaRhKchM57pQznNK37a8mZTGJAxKgQ6fO2spqKFnhBBgEVdNd9/K2cK+9yRZiyx13Ffg4a3l8GwHTV9fdfJt474OPBJwjZiGbNdvJGtvnOrxsXDRXAgBb4m3FtZ+42GLOmgBIc8yGE2fTZzYYD7t/0pKijmdp4FWEvs/2Nu8ZWRMAeKe57pbu+tHH9SpWpPdOmmNzPeAcTvT47AtPKRwcu01+w+9DHsSVAMA3ygprr++tlkc9obSUJhbhnwoYwbeYKiAABgzoX/pTd7FCkaNemzNnTulWPEPqtUmT/HSR77Ch33vX33rnj1X8ICCwKx9+lmCq6JyLLhUvvvSyVyaVAIASXk13/vx5pTxvqCMEUIdj25zixUFcVQYOGFC6d/y4ceolMXLEiNK14cOGatdQduTZp8/XoucXn4ulS5eWrqPOanmAiRRgpV6b9kKLmnPkOa39zrK4Yuj3f7QJyjxq1MjSeQTGjh1TqsvgQQO9a5IAmDFjeuka7v3110Wle+G0W8Vg9uzZ3rXfJvapPSzqHK2OeeuyUnnHjR1bqgcCo0aOLF1D/1Vl4oQJ4pMe3UvX0celzJs7t3QeWCxYsEBeEpiP49yY18+tSTwmfafvxB5W92zI9hw5ckSpHgiMGze2dK13715izBh/R9XMmTNK13D/ojrzbVLw3STTxHHmjCk1icXMV/9YDIZ+L8s7Vqkj6jN61KjSte+/9xcMgQAAKSLvw1H9Zp8/b552Db+l/PT9GzWJx8j3b/PKPHGiP7ajzMOHDyvVBcptVcaPHy++6ddXfP7Zp2JgHQaqzJqlj+3oF1Jg7k9iN/7lVjWJx9Kf/ffNkCGDS+Ud8+OPshre8cfRo0vXvhsyJDsCAPbyTCZCYXGk0yCtJoY/0iIAXn/7Xef6YIVP0eSFl15xwqOcDwBglGecXZXktooybEMOe27izh194inO3TDP7eJc6f/e6KqURHvMmv3HJNSlDNjiH9emYdeh6DaRo0442Sl92/5qUpa4OP2+HSA2335nrbxQ/teieTU4nAtrl7hz+Gg2FVcCAObDbMW1n6gf8KZ5uj5rd9z3oGkWWrw0x2xpNiCu3cOuVzJWaxUM+eGKMcpZy+NZSFUrPlWEvs/2Nu8GWRMAw0eMdHpX4FmEo3FVivbeSXNsVnGrJDx0+A/eKvewMbzcOTjEzYO4EABQTK++QRNx6933eb6KMFfBewOLD9BHz77oMm83QNB+PgiA+fPnl/6g2JcCJad6bcmSxfKSNwdUr6lKYUSCYnjU6B9L/qSkE2YsDtm8bjforLoyYbcA2kslADDPVdOVyvhuPT4V/1h1bfGnOpONMKmIOME5sXofdh6o8vPPC0vpLlSU+IiDsuPe8ePHiUEDB2jzW9RZTVdV/AIr9dr0DvvVnuJKIQDQR2R5VeUbMIACTl6TCmxJAGBOKa/hKNsE9wX7iGyTWiUAZvW4uVQX1FkVYCLrqRI9iIP+DHJIXle/gaDoledxDOsjMz+8svb6Rh0hsnCi7psDz4asC54ZVaDUl9dADqgEwOIyfWRpYBz5bdHPNYmFJADQ/2U9TfsICAD1PtyvjqXBPqKSAz8Pfasm8Zj19RMeDsGxFM+CxAdhVRB36tSpom/fPl4c9VrU2I44GFNkmjPePLkm8VAJgJ+0PuITGaiLPo4syI4AwIux3ASo3LWnn38RZXcSFwIgaBMwLGPYEyxX5nLXsFV0Sl1HLJKgjcrVOeraW13eLwtDnnHGxDaq3uXOy4lKWWCUi9haWy69qGtwWuUqeW4X1zrL+/CC/PvKazphPvg7ffWGTNPkuHOLA6zzxK6D4IQ6Kq9Dj21tnT76FuwMZymPPtXe26Yd7NdDvtdXT2VZpnJ5wf5tsKwmv8eNn1AuWe0a2tgkzWAcmA+zFdd+EpysmeQLs0zBMpv8xoIDF0lzzJ47d574n+VXcarPv1ZbJzUHg0Udz1zaP+6eIvR9tndcK/vXsyYAOr7S2Wl8wEr/oBTtvZPm2BzErpLfAwYNLjmZNXlXIc4Fl19VSZaZ3etCAGCRVxCHjq++Vtrpgm/0F19+tV4dkjYBJDPATgPpQwq7QaEUfeOdLt67WZqB7PtNf6/MKgEg71ePIPX/uuJqnikh7GRIS2gCSEdWEgD6WbNftUoAzO95h1kFArHQf3t99WXgrPnPeT2uq0ml5uLp/ip289rQBFAQK5oA8hEBeda/v04s+VfjQ7PfOa0mnxWVAIivhR8jMxNA+Pj/xypr1ZsIBCcGYb+PPek0v8SWIRcCYN0mWxnlslXz3ZzqgzrCnmWRBEq5sLaLO4eJV5zkFWdXW7u2ClXskInDOex6pU5p89oucf3N5PoxbU51wjxsm75Jfoiz1sabW+dpY0fe1UZ5cCWCaX1s42GiG2WCY40NN7NNLrP4rkqdiZMmG5fRlQD4/MuvjPOQEV37iSkRJfPB0XV3E1YbukjaY/ZO++xv/QzLsRvv2LSkiONZGlgVpe+zvc16R9YEwElnnes0Ptxy1731KlS0906aY3OLQ1sKjM17HXS4cNmpFgQf/rXkuG1yhE35PIgLARBVL6xUDq5mVuOmQQCMGDlKwCQkFuGpc4QTTj/bM1F0WKsTBP522+9gr/3gMBi/w+Ziz3Z4ySN64AvAZSelWte4MAkAHSESAD4eJAB8LBCiDwAdDxIAPh4kAHwsEMqMAEBmBx3VympSJCdO/16jkfPqNxcCwFSZdN9DjzrVB/XCqoGRo0YDlkIIbFjK9rI5vvL6m7H1zyvOrn4vbBVlcGBlg7mMa0p0RTVQXtslqj425+E8VeJoc7y33SM22ZTium7nf/WNt0ppxAVcHTtjZXMWArv9UVjjw71WBT5fospd7jxWoZmKKwGAVaK24tpP5s2bb5uV92FdDqOoa64KlbTH7ErGzLBVvtaARtxQxPEsoqoVnS5K32d7m3WDLAkAEOmu9v9/qLMRHZSivXfSHJs33naH0jv6pbrV6ZWKrZmth594utIsM7k/SQIgrsBJEwAgHLbfo4XXzjBZqwqc+F59wy2lvzZn/kHEwW8BzuMbCztM3/+wm4CZLny74xtedQSsppd0mASAjigJAB8PEgA+FgiRANDxIAHg40ECwMcCoUwJgMefebY0yYr6cI867+okyYUA+NtKq+soRfyC0yDXLf2o58FHHxeRcv5O33l/O6e2DU7EwmqeV5xhtzmqP5c7b6sog8mgP9fZnyyXZti1v6ywqnAxyyHbKK/tIstfyRE29NbbfBtrzGFn1EU+/LiHdV5QXqi2/uLyhW+SsH4Sdy4Lc2ZYqV6uj2NVV63KXQ+4jY02duxdCYCwrfdxOLr2E5gNsxVX04GuNpXTHrPhdNp1JySeQ8yh0pAijmdp4FSUvs/2NusdWRIAWAwT964Nu46dmGFStPdOmmMzFhBIbLEToFLB+xirzGWacUfYw8+D5JkAgJIf7bD8WuuJcy+5QvvDzgBVwkwASf8v8Kl1ZOuTvLSa7rqXlk5aO/tJAKitIwQJAB8PEgA+FgiRANDxIAHg40ECwMcCoUwJAGyjc1WYQ9nmsjXThQDAJAGMv4mcft5FxpO8sEngtTfdapJNzcdxddD10ONPGdUtjzjvuu9BTn0j6MzNBCAX8zDoj3B2VYnksV0qqa96L7YQhz3T5c6Z7i5S80EYW/zLpRt2DVuUbWSDrbazzgP5pm17H0pTk/49cPAQm+pmFveJ9s854WqjiHAlALCrwlZc+4mNTwNZJlczFvjAd5Esxuwzzr/YqT/gWYNJAjgwTEOKNp6lgVGR+j7bO76HZEkA7HNIS6dx4f6HHwutSNHeO2mOza1PO0vDHn61KhU4vg2blwXPYcFZJQtxKi2nzf15JgCwoCKIvfwd/A4KIwDggwsr/uFDJUqvsOI6jW3gNI5LAkCHigSAjwcJAB8LhEgA6HiQAPDxIAHgY4FQpgQAMgxOtOQL2OR4ydXXIQkriXpRx+VnYpoGBYFpDrz049Ird92lXlYgZBAZK5vL1THq2vW33G5Uujzi7LJCHDgN+2GEESZqJNeViRdfda2ajHU4j+1iXcmIG7CiGVuEo/p21Hk4IbMV+GuISi/sPFbE2ziTxvZoOAwOSyvuHMxJpCnlPtzUsq3caCOB1Vk29Ua5sRoW9+AjHIr0hQsXeo7hkqpTtx6fOuGKHQ9Dh/9gVAxXAgAr2Gykkn7iQhS5mrFodfLpNtUqxc1izIbPFtdnDf0dK37T2HVTpPGs1KAJBorW99ne8Z0jKwLg9bffdXpHgBiPUh4X6b2DlkpzbMY3mDqXAElbqcBxu5pmVLiWzRcGMcgzARCsi+3v9bfYVlx05TW2tyUSnwSADiMJAB8PEgA+FgiRANDxIAHg40ECwMcCocwJgO+GDrPaGqlOmrClEgoeG3ElAGBv13THwWNPuznAVeuG7YUuil+Jxdhx48XkKVPlz8yPzXbfx2iyq9YZYawgN5U84QylImxEButr8vurr/uYQlKK57qq9O8rrylcdhyUMq4L5Kld1HInEcYqe5M2VePY+gFwcfKMldM24upHAvWy3WlgUy7EtXU2DTvKW+64qwApBmduIE8wPm2xwy4CK3jX3GhzsdK6Gwh8oJfbkQZTLas13lRs0nRHcXirE71dGHj/YBJhIzCVpba/TXiHPVsIEyfLrgQAymLjJ6KSfuJi5sB1ZxlstdtKlmP2Dbfd6dwn0GZQ/A0YNNi2iqX4n37RM5QoK8p4VqpogoEi9n22d/kOkgUBgB1ueM/YvBdk3Oc7doqsQJHeO2mPzTfdcbeGP8xjfjtgYCS2cRdsxoq33+sal1zNXG/IBADmIrD/Xw0hAaCjTgLAx4MEgI8FQiQAdDxIAPh4kADwsUAocwIAmR7W6gRtsiUnsyZHKFWffv5FJBMrUIqAtTdJNyzOhls3E1CkYZVzOTJg6dKlYpud93DOR+YNggOKpl59+sauQMVqNJgCgA39Q445XmAb6fGnnhmLSRoRMDn/T6MNneoP3EwlTzjD3IVsV9vjMy90MIWkFO+Nd7o457fjXvuKWbNnl9KyDeSpXWzrZhLf1jEkHM7ZiK35H5fVa1/3/ca5/7jkZ1p/vLBtn5+044M4OOWc8wUwMxVbEkOtA0gAELzlRG5ZV+8zDeOdev5lVwkojOKkkn7i4m8A2+5N66HGw24QW8lyzMaqXRBLapltw9hFcOq5FxgRAZgvfD9suHjw0SdEk+2ae/kiHCZFGM/C6lXpuaL2fbZ3dM9ImwDAzjNpW9z2+QfJjbl3OSnKeyftsRk+5oL42ywCC7aBqb87vAMwNudFGjIBUM02IgGgo08CwMeDBICPBUIkAHQ8SAD4eJAA8LFAqCoEAEwBVLIFHhM1KL2Ddvtk1ebPX+ApxtfZdMt6k7rgJM/mN5TsUav0sVoEK09t0isXFytTseUV20OxSh6mWk4661xx6LGtBWxD/3uNRvXywscK7BNmLd0//bxeWcrVTb0GMxc2OxfygvM97R52xuTEM86xbkL0eaxaUrG1CaOvPfLkM2L27Dn18l6w4CfR6bU3xLtdP6h3TZ7IS7vI8iZ5xAp9W8ee2J5vIjDTYGNiDCZdfv31V5OktTgYX2z6ixoX5oYwCU1Dfhg50rlcahnTCoMIwLMXJ7fdc39F9cD7AIoimMR55/2u4vM6p8gwGwEfMi5Kqig8sBIVBNWVbW8KrVIl/eTSa64PTTPqJIhFUzMKYfWxNTmU9ZiNvr3cmvXf42F1iTu3+fY7iyOOa+PNE1APmNY784JLvAUFmC/AdnEwjYOOahUKfRHGs9CKVXiyqH2f7R3dMVzGVijmTQSkruvOWbwPTHZUFeW9k/bYHLWL9aq2N5s0pRYHZIWJzyIs+Or60cfavbX+gwRAdVqIBICOOwkAHw8SAD4WCJEA0PEgAeDjQQLAxwKhqhAAyPjJZ5+v90Ea/EA1+b3q+pt4CvFjTzrNU5Bst9ve3mp4eS/MPshwEsdy2zV79+mX2Ae9bVlRz2nTpwPazAU7D2zLq8Y/79IrrcqcB5w3bfrHKku1nqZhmOXBR4StHNPm1IraAeXDhyUc1W67y54CTtfwAQziC9cabba1gFIuSvLQLlFlr/T8+x92syI1QbjgZRQnNs8WiIK4leJh+WEVIlZMm/bPsHimu7LC8i93DruhwvKrpXMgQOIcs86dOy/VdwOUCVDcJ4ULdgUFpdJ+gjHRRl57652K6gN/QzZSjTH7o+6feI59k2o303TQV8LIXolXnsczWYckj0Xv+2zv8N7iQgCA1MNiiqj3O87D9JKL/yD5fGOFuYkU4b2DeqY9Nj/13Auh7xq8Vy+/7oayO8DVdsA3GHaOy3YqdwR5nzchAVCdFiMBoONOAsDHgwSAjwVCJAB0PEgA+HiQAPCxQKhqBAAyP+6UM4wmSuUmUeWuYfVLkgokrL6PW+na79sBFU3sy9Un6tr2e7QQsCNaDXmry/sVrTyXdcJqVhupZZxvvvOeivs1FPBRzt2icBoxclQibSHbJHiE3fQ4fwG13C5RuCV1Hso8kDdB3KJ+w9xXlH13EC3X3HircVogbUDAuAgIuKgymp4HSfRl769dsi97Dxwmm5ahmvEab9lUYLdGOal0NWa5+t3/8GOeabxycUyvgUjqP3BQvaok0U8+6Na9XrphJ2AWAStpTcscFc/UnFq1xmzUHVibrBiNqqPteZhFNCEK8zqehfWnSs8Vue9LbNjeEgn/6EIAyOcRptWwwh87bUDktzy+jYA5t0p3P192bVu/gAahvL93shibn+vwctl3Dd5F2OUaZa4Hiv+7H3xIrNtkq7LpyL5x8NHHlV1MY9CsVYmSFwLgt0n9xMJvn665vyVzfnRqNxIAOmwkAHw8SAD4WCBEAkDHgwSAjwcJAB8LhKpKAKAxXLfAyolU1LHtrXd4NcXgCKePUfFMz7c4tKWxaQ0454OzSdO0XePBfM4Fl18lFi5cqLdqRr+wQrMSszNqvZEOHCNipZ2p1CLOlTp3VDGBDdI+/b41hcOLh1VFahpJhWFOy9QBVi22ixWIFUTu8dkXVit6sXOn85tvC/grgcDfCBzN7nNIS+N23PPAw2KVz2FVwsfsRVdeY5xPXF8CCYAt8zAZlZSACAkzdxZXlmpc3/ewI8tWG/aa8eGfdNmuuP5GL1/sGsI7oZL0ofwPOpdNsp9g58uUqfHO6pNSWgEPmG6Rz1dYA1V7zEaZ4H8BysFK2s7kXuRhs1MwT+NZWNtWeq7ofT+IT0Nv7yAeLgQA/GEtv9Z6qTzL2OUZZ/c/WIe8vndQj6zGZjhTNhk/MRdpvvd+nnk1zJ2OPvEUbwe6zXcQCJxyO2mD7VdLv/NCAPzU91Ex7almNfe3aLSbyScSAPpTQALAx4MEgI8FQiQAdDxIAPh4kADwsUCoqgQACgB71W3OPNdo8mUyQcMH/0133I2kS/JE++cqSh9K9riV/6XM/huA0+Db733AShloUj8ZB85zsdo6a8Eq11ffeEvsf8TRFWEq6xE8QgF11oWXip69ekeutlHrXAs4w4YuthBvvdPuqWACu+5Y4Ru3+h64QGGR9M4aKDZN8q61dlHLk2UYzjZ33/8Q675gq+jG9vSrb7jF+mMS/RUm2JI2jyaf5X+uurY44fSzPVv1eOFWKhgPZNq1fvziq15lqwt/AUkpeoFzh06dtfxanXy6M1awE68q/9PqJ9hJdGWdj4EwM2c4d8nV1znXIap/4Nk6+ezzBBScUIjV0pgtGxBzIZAVla4QDsMACiqQw7bzGJSt1scziV+SxyL3/TicGmJ7R2HiQgBgtfg3/ZPdCYwxAf5fML9zkby9d7KeT5sSAGFjq+k5mFns+Ir+vnZpy2reQwKgMlKBBICCX/udnbsyCQAfOhIAPhYIkQDQ8SAB4ONBAsDHAqGqEwCyOA8++oRnf9x0MhUWD2YYwsxQYNIMO45h95Q7B2U0JoaVCBSncN4LZU25vEyvYVU47ItWawVJWjs2wuoPJ4mmUk2cK111G1b3sHO77XewERzoG7fcdW/FuzNgd7VSJ2XVbBcjsFKM9Mrrbyay+yjYF6D43/vgI4SpI+FgFbPqryg3FJqVysDBQwTqHMShFn/H7QIAFnDUDuKmknYAATx0+A/1oMXuCxeCAe+ooE34Sspn0jbYuRKUtEgptTwgztOum8zPdMxWccAOCTw3to7FZZ7qEfWEf6Q4HxVq/lHhWh3Pospbyfm0+0c1+74pLg2pvaMwcSUAkB7I1NU3aFLxewsOvm0dmofVh+8dfQ6hjs0fftwjtZ2G6ANYwFNuF1pYe9XiORIAigLbYYcBCQAFPxIA2g6V+T3/sFph+9yTANARIwGg40ECwMeDBICPBUI1QwCgMPhIxYev7fZZrO7Ddsw4Uzh3PdBOwC6n+oEcFoZjYdhzTGL1KuoFweQPH1SHtTrByk44ygf73tg2CkVYtUUlALAqCQ7PsLIFZpZg3gEOsKA4xiooKKmweh2OmWHTHr+3ar6bwAfNJk139OLiHtyLbdNoR+lwFvW2IQAkLtXAWSoLoKSE0gb9F6tp4RwU9pbxEdlkOx0T4AJMsGsAWIHYgWNGmI6CHVF8NICA+tdq65SIMfWDRda33BH4YQu1jQM19P3Tz7vIU/y7rBaNKk812iWqLFmex5h030OPetvEK1Vir9Z4U88vAFanViJqf4XPAtlfYYccz2NYf8UzjD4b9gyjj+Ne9HmkhWdA1jUJAgB1xa6usLG61s7h/RLl1yHYZjDvhVXpNjs/9jv8qFjiZ968+QIKRhNsQBZ0//TzYNG832o/keMaxgeMayDbMV5h3MKYjrEs2EfkmIb+Icd4jGcy3XJKUMQBaY4xEP0eYyLGRrw38P7AuBmWp3y3yHEU98LZpuqbQyUAam3MVhsCu+0eeORxgTZXyx/XrqgT2gTznYmTJqtJVhyuxfGs4kqFJCD7qNo/itL3Q6obeaqhtHcUAJUQAEgT3xAwi+eyq2fXfQ/yFiBhZ1CSksf3Thbzaewm7tL1Q3HG+Rd78xyTb8WosRj9BjsXsVs66fZLsi/YpkUCQFFgkwDQFNjWJpdIAGj4kQDQn63F07+zHZ68+CQAdNhIAPh4kADwsUCopggAWTQoC2GiAspyfMhCyaxOtPBxBgXpgUceKzq99oaxwgXpw1kutpcecszxnkKr0WZbix332tdTxOCD+Z33u1qlJ8tsc8QKbShn33ini6fYgoM5mEE64rg2XjmgtG3/YkdP0QO769Va7R9Wp7lz53lEi60d0rC0os6hvtiyXGm9s8J51uzZXp9x3Z4dhYN6Hh8nwMRVvhs6TDz8xNMeIYD+BlMhWBkKBS3ILpgS+brvN9b2ZV3Kk1W7uJQtzXtge/vp51/0nAJi3IlT6kEBCgffIGTgbDspQiaL/goc4cQ6jpQ1xRvjzZGtT9LeA+o7oZbCH3/ymWm1vHggDKAowK6AE884x9vdAdIOf3A8j91reGeFrfgvlxGeeRDH8CeBlfXoc+hPeM/ccd+DYszYceVuF2n2E9Q5bDwDeYGxLg3BuIP0sRI2zbrJslc6Zst0cMSz9OkXPQXMGcLnA5yKwok4bIJD0QQlI1aZftbzy0R9cKhlCIZrZTwLliuJ32n2j2r3fVd8itzeUZhUSgDIdCdMnCQeevwp75slbDcwCAKQliBFr7v5tkR27Mi8o44N8b0jsTAZm+GPbNCQ7wR2B7zc+XXx6FPtvZ21mDPL7zXsnLv0mus9c6/4ZsU8bfKUeB83shx5O5IA0JWUtkpv7gBQ8CMBQAKgDIlGAsB/Vma+Wt6/XLn3CAkAHx0SAD4WCNUkAaAX8Y9fUDzDNilWtCWlCAvLh+eIABEgAlkhACXoiJGjBGzH40OzV5++pXEuTZItq/olnQ+IKuwWqiWFf7Asd97fLulqMz0ikAsEOJ7lopkSK2TR2xs7WoPje9xv7OiME5hqGztuvGfaBzt90lw8ElcWXicCpgiQAPCVcrbKf8QnAaDgRwKABAAJAK0PRI0pJACUcaOuzywc+LzpK0uLRwJAgyM/BIBebP4iAkSACBCBhoIAbCDf2+4RbxcATKLFKWGqeR2r7ilEgAgQASKQbwTSIgDyjQpL31ARIAGgK6KiFHZR50kAKPiRANCUvzQBpPSNOiUvdwD4eJAA8LHA2EoCQMdj6c8znaYkudkB4FQ73kQEiAARIAK5RABmOO5p97BnGiFMob/XQYd7ZnFgXqGSv/ETJorRP47xdl5gCz9MsMG83P8sv4oT0QC7/hQiQASIABHINwIkAPLdfix9sgiQANAVL1GK/qjzJAAU/EgAkADgDgCtD0SNGyQAlHGDBEC9PkMCINl5DlMjAkSACBCBKiAAW+3tHnuyrHPcsy+6LHVTcHC2bOpMVyUojjrh5CqgxiyJABEgAkQgSQRgl18d203CJiaAkiwj0yICWSFAAkBXREUp7KLOkwBQ8CMBoCnyuANA6RvcAaD1DRIAet/gDgAdDxIAWc2AmA8RIAJEgAikggBW/cNRbTlFCxyfZiVwFrj7/oeULU+wrKecc35WxWM+RIAIEAEikBICJABSApbJ5hIBEgC64iVK0R91ngSAgh8JAE3JSwJA6RskALS+QQJA7xskAHQ8SADkcjrFQhMBIkAEiAAQmDZ9uth8+53LKttX36CJmD17TqaA9R84qGyZggTA7fc+kGn5mBkRIAJEgAgkjwAJgOQxZYr5RYAEgK54iVL0R50nAaDgRwJAU/KSAFD6BgkArW+QAND7BgkAHQ8SAPmdU7HkRIAIEIEGj8A+h7SMVbQ/2+GlquC0zqZbxpZNEgHvdv2gKmVkpkSACBABIpAcAo23bGo87svxnyaAksOfKdUWAiQAdMVLlKI/6jwJAAU/EgCakpcEgNI3SABofYMEgN43SADoeJAAqK15EktDBIgAESAChgh80K17rKLlLyusKubNm2+YYrLR9j74iNjyQQH0t5VWFz/99FOymTM1IkAEiAARyByBtTfZwmjcl8p/HEkAZN5MzDAjBEgA6IqXKEV/1HkSAAp+JAA0JS8JAKVvkADQ+gYJAL1vkADQ8SABkNEEiNkQASJABIhAsgg033u/WEXL+ltsm2ymFqkd3urE2PJB+dPi0JYWqTIqESACRIAI1CoCq6y3sdG4rxIAMGNHIQJFRIAEgK54iVL0R50nAaDgRwJAU/KSAFD6BgkArW+QAND7BgkAHQ8SAEWcbbFORIAIEIGCI7B06VLx95XXjFW07LBni6ohsd1ue8eWD0qgN999r2plZMZEgAgQASKQHALLrdnIaNxXCYBNmzZPrgBMiQjUEAIkAHTFS5SiP+o8CQAFPxIAmpKXBIDSN0gAaH2DBIDeN0gA6HiQAKihSRKLQgSIABEgAmYIjP5xjJGSZY0NNzNLMOFYcDoM80OqkicsjJWfy5YtSzh3JkcEiAARIALVQMCEmA6+C6q5U60aGDHPhoMACQBd8RKl6I86TwJAwY8EgKbkJQGg9A0SAFrfIAGg9w0SADoeJAAazhyMNSUCRIAIFAaBHp99Eatcl0qW+fMXZF7vR558xqh8r731TuZlY4ZEgAgQASKQDgJ/qtvVJd89psfVN2iSTmGYKhGoMgIkAHTFS5SiP+o8CQAFPxIAmpKXBIDSN0gAaH2DBIDeN0gA6HiQAKjyxIjZEwEiQASIgD2tXsZAAABAAElEQVQCAwYNNlayfPhxD/sMKrhjxsyZYsV1GseW7/hTz6wgF95KBIgAESACtYQAdn6ZKv3VeHAETyECRUSABICueIlS9EedJwGg4EcCQFPykgBQ+gYJAK1vkADQ+wYJAB0PEgBFnG2xTkSACBCBgiMwd+488eflVjZStmyz8x7i999/zwSRRYsWif2PODq2XBtts7346aefMikTMyECRIAIEIH0ERg4eEjs2K8q/tUw3mkUIlA0BEgA6IqXKEV/1HkSAAp+JAA0JS8JAKVvkADQ+gYJAL1vkADQ8SABULSZFutDBIgAEWggCOx10OHGypb7H34sdVSgwNmlxYGxZVph7fXFoCHfpV4eZkAEiAARIALZIdCl64ex47+q9FfDQ4f/kF1BmRMRyAgBEgC64iVK0R91ngSAgh8JAE3JSwJA6RskALS+QQJA7xskAHQ8SABkNAFiNkSACBABIpAsAi+9+pqVsuXam25NxeHu//t//0+0f7GjWLfJVrHlWXuTLcT3w4YnCwRTIwJEgAgQgaojYOr7RVX8y3CHTp2rXn4WgAgkjQAJAF3xEqXojzpPAkDBjwSApuQlAaD0DRIAWt8gAaD3DRIAOh4kAJKe6TA9IkAEiAARyASBZcuWCZtdAFC0bL9HC/HO+10TIQImTJwknn7+RbHBVtvFKv6R9+bb7ywmTpqcCTbMhAgQASJABLJFYN/DjjR6F0ilv3o8+ezzsi0scyMCGSBAAkBXvEQp+qPOkwBQ8CMBoCl5SQAofYMEgNY3SADofYMEgI4HCYAMJj/MgggQASJABNJBYMzYcWL1DZpYK13W2XRLcdp5FwrsIug/cJAoZ38Z/gOmTJ0q+n07QHR8pbM4/byLROMtm1rleeIZ55TNIx10mCoRIAJEgAhkgcCkyVOM/dKoin8Z/scqa4lp06dnUVTmQQQyQ4AEgK54iVL0R50nAaDgRwJAU/KSAFD6BgkArW+QAND7BgkAHQ8SAJlNgZgRESACRIAIpIEASADTVfhS2RJ2/MsKq4qV1t3AIxTW2HAzLwylzJ/qVu+HxTc5t+0ue4peffqmUW2mSQSIABEgAjWAwNKlS0Wrk093fk/Id8lO++wvfv311xqoEYtABJJBgASArniJUvRHnScBoOBHAkBT8pIAUPoGCQCtb5AA0PsGCQAdDxIAycxvmAoRIAJEgAhUEYHpM2YkooCRiphKj6uuv4l46rkXBHYPUIgAESACRKCYCED5f/ypZ1as/JfvHJAAAwYNLiZYrFWDQ4AEgK54iVL0R50nAaDgRwJAU/KSAFD6BgkArW+QAND7BgkAHQ8SAA1uKsYKEwEiQASKi0Cfft+KnVsckJgyRiplTI5/W2l1cWTrk8S7XT8QS5YsKS7IrBkRIAJEoIEj8Msvv4g33ukisMvL5P1gE+fPy60sDj76OPHK62+K+fMXNHCkWf08I0ACQFe8RCn6o86TAFDwIwGgKXlJACh9gwSA1jdIAOh9gwSAjgcJgDzPqlh2IkAEiAARCEXg+2HDxY233yWabNc8ceWMqsiBeSCs2Hyi/XNizpy5oWXhSSJABIgAESgOAl/2/lr8feU1U323yPcMTNM92+Gl4oDHmjQoBEgA6IqXKEV/1HkSAAp+JAA0JS8JAKVvkADQ+gYJAL1vkADQ8SAB0KCmYawsESACRKDhITBi5CjR6bU3xLU33SoOa3WC58DXxa7/ius0Ftvv0UK0Pu0scds994vun37O1ZkNrzuxxkSACDRwBD7o1j0T5b8kAe5p93ADR5zVzysCJAB0xUuUoj/qPAkABT8SAJqSlwSA0jdIAGh9gwSA3jdIAOh4kADI64yK5SYCRIAIEAFnBBYvXixmzpol4EB4yPdDPUe93Xp8Kt7q8r748OMe3u/vhg4T4ydMFHPnzhOw80whAkSACBABIjBt+nTx/ofdxGc9vxRf9/1GDBw8RGDX2chRo8W48RPE5ClTBfzSzJ49xyOJFy5cKBYtWuQ5+MUR5oNwDuZ9EAdxp0yd6r1vkAbSgh8AOJDHewnnKEQgjwiQANAVL1GK/qjzJAAU/EgAaEpeEgBK3yABoPUNEgB63yABoONBAiCPsymWmQgQASJABIgAESACRIAIEAEiQASIQI0iQAJAV7z8/+x9B3gUx7L1e//L972b7/V1us45Z+OccMA55xzBxjliY8Am2BhsTLABYzKYnDEZIZHBZBCIIIGEEMpZWuX667SoVc8wq12FVaKar5nd7p6enjO9o+o6VdWBFP2BypUAsPBTAsCh5FUCwJobSgA45oYSAM65oQSAEw8lAJqowKTDUgQUAUVAEVAEFAFFQBFQBBQBRUARUASaIwJKADgVL4EU/YHKlQCw8FMCwKHkVQLAmhtKADjmhhIAzrmhBIATDyUAmqM0pWNWBBQBRUARUAQUAUVAEVAEFAFFQBFQBJooAkoAOBUvgRT9gcqVALDwUwLAoeRVAsCaG0oAOOaGEgDOuaEEgBMPJQCaqMCkw1IEFAFFQBFQBBQBRUARUAQUAUVAEVAEmiMCSgA4FS+BFP2BypUAsPBTAsCh5FUCwJobSgA45oYSAM65oQSAEw8lAJqjNKVjVgQUAUVAEVAEFAFFQBFQBBQBRUARUASaKAJKADgVL4EU/YHKlQCw8FMCwKHkVQLAmhtKADjmhhIAzrmhBIATDyUAmqjApMNSBBQBRUARUAQUAUVAEVAEFAFFQBFQBJojAkoAOBUvgRT9gcqVALDwUwLAoeRVAsCaG0oAOOaGEgDOuaEEgBMPJQCaozSlY1YEFAFFQBFQBBQBRUARUAQUAUVAEVAEmigCSgA4FS+BFP2BypUAsPBTAsCh5FUCwJobSgA45oYSAM65oQSAEw8lAJqowKTDUgQUAUVAEVAEFAFFQBFQBBQBRUARUASaIwJKADgVL4EU/YHKlQCw8FMCwKHkVQLAmhtKADjmhhIAzrmhBIATDyUAmqM0pWNWBBQBRUARUAQUAUVAEVAEFAFFQBFQBJooAkoAOBUvgRT9gcqVALDwUwLAoeRVAsCaG0oAOOaGEgDOuaEEgBMPJQCaqMCkw1IEFAFFQBFQBBQBRUARUAQUAUVAEVAEmiMCSgA4FS+BFP2BypUAsPBTAsCh5FUCwJobSgA45oYSAM65oQSAEw8lAJqjNKVjVgQUAUVAEVAEFAFFQBFQBBQBRUARUASaKAJKADgVL4EU/YHKlQCw8FMCwKHkVQLAmhtKADjmhhIAzrmhBIATDyUAmqjApMNSBBQBRUARUAQUAUVAEVAEFAFFQBFQBJojAkoAOBUvgRT9gcqVALDwUwLAoeRVAsCaG0oAOOaGEgDOuaEEgBMPJQCaozSlY1YEFAFFQBFQBBQBRUARUAQUAUVAEVAEmigCSgA4FS+BFP2BypUAsPBTAsCh5FUCwJobSgA45oYSAM65oQSAEw8lAJqowKTDUgQUAUVAEVAEFAFFQBFQBBQBRUARUASaIwJKADgVL4EU/YHKlQCw8FMCwKHkVQLAmhtKADjmhhIAzrmhBIATDyUAmqM0pWNWBBQBRUARUAQUAUVAEVAEFAFFQBFQBJooAkoAOBUvgRT9gcqVALDwUwLAoeRVAsCaG0oAOOaGEgDOuaEEgBMPJQCaqMCkw1IEFAFFQBFQBBQBRUARUAQaCoGKigoqKyujkpISKi8vb6jL6nUUAUWghSKgBIBT8RJI0R+oXAkACz8lABxKXiUArLmhBIBjbigB4JwbSgA48VACoIUKXHpbioAioAgoAoqAIqAIKAKKQKgIvPXhJ/TAE89Qq5tvo9zc3FBP03aKgCKgCHgioASAU/ESSNEfqFwJAAs/JQAcSl4lAKy5oQSAY24oAeCcG0oAOPFQAsBTXNFCRUARUAQUAUVAEVAEFAFFoO4IRO+IoR69+1Cv7/vT/EURpsMDSUnUu+8A6tmnLy1aEknjJk2h7TE7/RdbGBFJkctWmDZSuGDxEtq4eQuhv6kzZ0uxOe7ctZs6dfuKfpk4mQoLC/11RUVF1Ln717Rs5Sp/mc/no74/DjbjSTyQ5C/Pzs4xbSOilvrL8GH23Pn0SacvadaceY5y/aIIKAKKQHUIKAHgVLwEUvQHKlcCwMJPCQCHklcJAGtuKAHgmBtKADjnhhIATjyUAKhOatE6RUARUAQUAUVAEVAEFAFFoA4IjJ0wia699U4aNmosXXnTrfTx51+Y3iZOnU73PPqk+fzl173ovQ4d/VdBu3kLFtP/HX2Cv6z9+x/RT8NHEvp76Knn/OVQ+B9/5nnUf9AQeu2t9+jlN9721838da655m33PeQve+aVdoQ8cux4OunciwgkAZJXW5Sdf+W1NHrcBDrvimto2iwn8eDvVD8oAoqAIuBCQAkAp+IlkKI/ULkSABZ+SgA4lLxKAFhzQwkAx9xQAsA5N5QAcOKhBIBLUNGvioAioAgoAoqAIqAIKAKKQH0hAIX948+/bLpLTUujY08/lxBv3yYAtm3fQWdecqW/DRT66ekZIREA8CpA6B4kkAGDhg43n/EfFP3wHDj1gkspIyPTxPY/6uQzCV4ASD8OGUoJ+xPNZ3dbFIJMgHcC0vjJU+mFdu3NZ/1PEVAEFIFgCCgB4FS8BFL0BypXAsDCTwkAh5JXCQBrbigB4JgbSgA454YSAE48lAAIJrlovSKgCCgCioAioAgoAoqAIlBLBGwCAF1A0b9h02YHASDle2LjjGX+6+9+aBT2oXgAIDwPwvyAVMjMzDK5tLTUWPbDwh+f3/6oAw0dOYbWb9xEZ1/a6rA7gReAuy0anXL+JQRyAgkhitBGkyKgCCgCoSCgBIBT8RJI0R+oXAkACz8lABxKXiUArLmhBIBjbigB4JwbSgA48VACIBTpRdsoAoqAIqAIKAKKgCKgCCgCtUDAJgDKy8vpbyeebpT7tgcAuu3Q+UsTm//RZ180+wIgJv/vjjref0WQAggj5A4BhHj+b7z3EeXn59PgYSPof/5+HC1ftdqE9Lm69R0mhn+XHj3pjgceIew9cPSpZ/v7zMmp3OwXoX7cbdHoutvuoqjlK0x77COA75oUAUVAEQgFASUAnIqXQIr+QOVKAFj4KQHgUPIqAWDNDSUAHHNDCQDn3FACwImHEgChSC/aRhFQBBQBRUARUAQUAUVAEagFAjYBMGHKNLr5rvtNL24C4Lf1G+imO+8zVvew2ke65NqbaPPWbeYz9gXYuy/+MAIAmwIjTj/C+qDtyeddbAgAhPR584OPDSkAYuCvJ55mvAPggbA1ervp84JW19GWbdEmVJBXW+xN8HnXHqYtNhnu2rO3+az/KQKKgCIQDAElAJyKl0CK/kDlSgBY+CkB4FDyKgFgzQ0lABxzQwkA59xQAsCJhxIAwSQXrVcEFAFFQBFQBBQBRUARUARqiQAIgL+ccCqde/nVdMWNrU0YHljiP/fa66Zs0ZJIf88nnH0BPd/2Df/3SdNmEJT0l153M2ETYCT0h9BAp190ucnwAHj65baGOIAVP2L1R0QtM54G8CKQ9NhzLxkPgjHjJ5rxgFz4sGNnEyoIXglebbE/ADb/PeeyqwzJsD/xgHSnR0VAEVAEqkVACQCn4iWQoj9QuRIAFn5KADiUvEoAWHNDCQDH3FACwDk3lABw4qEEQLVii1YqAopAQyNQxuERMgvyKSM/zxyzCgoop8hHub6CylxYQL7SIiqtKKUy/kdUSuUVJVRWxmVcXlJaSCUl+VRcnEfFRXlUilzM37l9EVX4czF/LqZyKpFcUc59HsrlZVR6KJeV8VWQS8uo3CP766VdAx8RTiIcGdanoeZwXD9cffqfsTzrI/5YRiU814vLSk0uQtxwzU0IA35nlWo+kjAoLC4jX0nZYc/dq8yNS2Exfr+hzZeDaRm0eftOyissNtdD/4Ey+s0rLCIcJZeVVzS0eBDW62FzZnhgwENj1Zrf6v1a2NuhPtLuPbHGu+OHn34mCd9U237tvnJzK0NBhdIXyKsCls2ae4L8VpfUFHCo67zFviF1xaE6DJUAcCpeAin6A5UrAWDhpwSAQ8mrBIA1N5QAcMwNJQCcc0MJACceLYIAgKIIwjrioq7bsNFTDiksLKTIZctp4M/DaF98gmebmhZu3LyFYEU1f1FETU9t9u2xkJk8fSaNmzSl0e4FQu+c+Qvp234/mI3vGm0geuF6RQCK9+TcbErJy6G0AiYBWPGfDQKgqJAJgELKAQFQVmwU+iABKqD8Ly/iBYyPFdaFVGyU/zls0Zhtcikfy4pyTHsfK/0lV5IB5YYEABFQzIrgkkNZlP84+hX8Hsp/EAL++gZW/Mt1w6YoD5EAwDjCNYZw9CvPWI8y31n5z/O8iAkAZB8/d19pieYmgwG/s1ihq1kxqO85UMBEQ6g5v6iU3Lm0rLxe//Y3dmfYHBkhlv7l9381IZPqczzw4kC/9SEzY60DbxL0hw2f65LsvkIlABBmCntMPPjks3W5dKOfi/XiqRdcSitXr63VWJoKDnWZt/MWLjYeRPBECldSAsCpeAmk6A9UrgSAhZ8SAA4lrxIA1txQAsAxN5QAcM4NJQCceDQLAuCLr74xwiYETmRY6NgpIyPTCMIQhqHg90qLI6P8bZauWOnVpMZliKWKayJmal3ShVdd778/xGVtDgnxa3HvEsfWHvOTL75KR518pj9js7mLr7mRXmjXnrbH7LSb1ukz4tJiDMhQFGpqGQiUskI5KSuLMpm0y4MlMt8WMqIhV2VWXLC1f0EJW/vD4t/kAj4WGAKgpCSXvQByqZRzWXFlhgeAKP9xVAKges8BIRhCOYZDUR+uPlXxL4p/OSoB0LQJD1V817fiW/urnFOFJeUUanYr//G9pREAkKAWLF5iZMr6UNSjP0kIo/TWh58QjvWRXmn/jhkn/j7XNb365rs1lqM7d/+afp23wHHp1WvXmU2oHYVN9As2yD7rklYm/BWOEVFLazVSLxxq1VEdT6rpvIXnwiPPvEDHn3memZfhDOulBIBT8RJI0R+oXAkACz8lABxKXiUArLmhBIBjbigB4JwbSgA48WgWBAAU5KLoxfGzL7o5RKXmTADs3LXbcW+4P9nszXGTTexLdQTAnQ89Zu7pX/le/vcf/6R/++Pf/ff43387tt7uTwmAJjYp6mk4JWxVvzc1g5LzfZRRVEZZJUQZvlLKYmvFHK4r5OsUMN+TWVDIYYIKKK+4mPJLSliRUWwylHkl8BDgkEDFTBJI9lXgXFZ4cPYdykWw/JesHgAOS364hYeaw6WsD0e/SgCI4l+O1RAAh7wCxDvgSDv6jEdEY3tDKAGgCvvwzIFQlf9od6QQADAwghw+ffav9STRhKebjzp2of/48z/qpXP09e9/OqrOfWGPiPoiOOo8mGo6SDp4kH4cMpTgGY5UVFREg4YObxZjD3RbNZm3MMTCRt4gbCDjhTspAeBUvARS9AcqVwLAwk8JAIeSVwkAa24oAeCYG0oAOOeGEgBOPJo8AbB3X7xfefzyG2+bz9iMzE7NmQD4pk8/c0+tbr7NbLKGhQc8Hpp6CoUAgFUNUl5eHv08crT/OT7+/Mv1cntKANQLjE2ukxK2aEvIyGHlfzkr/ysos7iCEjNz6UBWDocFyqd8Vv7DI6CQww/kMyGQB+W/CVtSGcIESsrS8koSoKSUiQAmAYqKfVTIoYIKeM8AZJsAKGFvAGQOJnQos6eBFRdelNAVfL2K0sOz1Ouxeo+CpoKPEgCi+JejEgCBiA0lAMKjeFaFfvPDtYBj/7tzaRg9L6GYlJj5kCFj4/Z6KiuxTw3WCUgIh+NWaMJCHtbN1VnKy7XS0zNMGFHI4bPmzDN94j/Ub9u+w/9dymyPVoSkRDx+/J2ThGva48nKyqbEA0lSbY6IwY+EcDKB7tE04P+gsI7Zucu0/fjzL4znsNTZx/z8fEpOSbGLqv38Sacv6b/+eoxnm7T0dPamZCsMVwLuMGCStGHTZiPjoz3u2X0Oxm5vMC3nVXcM9uwEO/QtynzpD9fH85QEfIGLnfCs4hP2Gzztcny25xX6CYSnGwe7n5TUVEMu2GXyuabPSM6zj8HmrbTFXg2Yd/bclDqvOSl17iPupzYhp2pLAAwf/Qs980o7Q87Is5u7YBHBy/ydjz8l/ObcacH8qt+tuy7Y99zV/R0KtEAK+YYuVwLAUlwpAeCYo0oAWHNDCQDH3FACwDk3lABw4tHkCYDvfxhkhEpYlqz5bb1fiSwLA/xB9yIA4vbuo9b3PEBnX9qKvv7ue/IKAYRFQ4fOX9JNd95HJ593MV12/S30Xf8fPWUECHkI9YN4kU+99JoRLN0hgCCsdu/1nQl387cTT6frbruLps6c7dmfFF7Tuo25py49etL7n35uPl9y7U1SbY5ws23z4KNmjBDgho4cQyAMbr//Ydqxc6dZ2EAZfkGr6+jF19/0C70Q+n4aPpLuefRJ4+oKDF96/S2CEIfk7hdWMD379DWWT8GwqQkBYC7G/5107kXm/hAOCCkUvGCp8/TLbc25uL/Pu/Ywizmc7yYARv0ynoDnHQ88QliMIAXDwDTS/5oUAsWs1N+VlE5JecWU4iunlMJy2puWwzmLErNyKZvjABWy0RK8APLLKkyYoEL+7fk4FyFzPPOScmxoWsKbIcJ6lz0DijlcEIcAKmAVf3UEAC/XzbbCZUwASMZvDrkCGSSAK0t9Szvi9xlqbk73rgSAKP7lWB0BcOg3Jb+tI+yId0rjhwdqfspiVfC3vGfmtVdAaZg2AYYRzH/+5Wg67cLLCIpuyNKQt/943Ek0ZMQoI68gXj3kWXiYwuv0iRdeIYSbFAMTrAuefbWdqYOC+6pbbicYEdlKaPzd6vbNt/T7Y040MiZi2nf8sruRU2fPnW/+/uE7Qo+eeM6FfjkJ6wR4s6JcEuR3GCe9/u6HBIv6cy+/mv7fH/5mFMyI0X7pdTebfiG/IyH2Pu4HivfBw0bQLXc/YDxm/37SGbRk6TLp1hwhs9/9yBOmLWR/yPkY6++OOt7RDmuka2+909S3f/8jMx4Y3wRLwMfdFwgQ9AX8cXy+7RtGmQ2SA9eHhy9kbaRNW7Ya2RvECZSzDz31HMG4CQkKdowdIYugzAUONnFgGrn+C/bsBDuMGXPloqtvoD8dfzJhToAUwFjx3PBscb0Bg4eYeYE5hLUcEp7Tp126mmcFzPsN/MmU2/Pq1nsfNPVYs+BZXnFjaz+J4IUDOoBSvs+Agea6eAbASOYk6mv7jHCupGDzVtqBjLn+9rsJm0Uj3M9xZ5xLW7ZFm2qvOSnnuY8zZs+hR5990TxTrMOw9oRsGGqqDQGAcL74PffuO8CEk+3742DjoYF5h+eLtT3Wtu6kBEAVIqn83ojetrWqoIafUkbe7lAoNjTx4Xk9JQAcz0QJAKdSszh5Sw1neWXz+Ph9FBtbScbXtIMK1jV4zlUmJBqzXAkAJ/5KADjxaPIEAJTzECrf69DRKOFE6Y6NXyV5EQAQxHEehAUsIh544hnzHWXYAwDCyzGnnWPKIBTJZ9Rjsy53gpCJOuTTL7rcCOsQ3vFd9gCAUILvWBRA6JP2sGLwShDqIVSiHTYxXhgR6T/HdqO1Fd29vu9vFkLSN64JYRzCr5TJAgkCLsqwuDnj4iv89RDkkOx+IVBC0Y72GK/gEQibmhIAuFe4GKN/LMKQguEFAfvY088150AQxAIM52Oxh2SPHwsymRtoA5IGKRgGppH+16QQKPAV06INMbQ+LpW2J+dSbKaPdqcXUGxaHu3NLKQkdgHIYIO0VB9RGrsC5DEZALuufD7icx4TA5XkAH/mtV4eb6CZyyEM8jgEUP4hAqDwkBcAQgBVeQAwKcX9ILOa35+xoDMZyg6P7K+Xdg18DJfyHQvlUDLepeEaQzj6VQJAFP9yDEwAgEzDBsFHasb9KwHQ8pTZSlDU/Jl6hQsqCxMBAIEESmcYrUgq5lB/IjMuWLzEFONvL8JM3vfY0+Zv9PjJUwmGIPi7gc18YTiDNkiwEIdXqq00hIIYBAKsiiVhY1jIkHZ8e6wn3J7Hdz38OMHQRxLkbtlEFwpuEASI+S8JhAL6nTBlmhQZgsIO4wODFci8MDSShHuBAhoyvBjvoA6KeVtpD88AkAlCMKCNGE2NHjcBXwMmNwGwdt16szbZF59gzsERY+8/aIj5LrhD0S8JClu0sQkWWOFjXzOsWyRdfkNrQ+jId/cx1GcHcgdrCniH7Nq9xxhQQRaBghrrRkkgZjAGWJBPmTHLFMMbAKSBbP4LLPG8UI4k9wcyQxLmHO4PWEmSdjYOMDj78z9P8Rtigdy5sc295pS6PCO5Jo6hztv5iyKMsRgwxVgxr0AESPKak1JnH2Ftj70OkOT3MXHqdLtJtZ9rQwDAawfXQgKJgX0qEKYJ2CLhd4T5L8/MFPJ/SgAIErxGUgKgCgz+tGnTRsrKzHSUhfqlKGFVoypzAymSlQBwKjWVAKjCQwmAKizw+1ECwIlHkyYAoNgXpTEEGSRYUkAIg0AgyU0AIK4h2iBDmQ0lFhYCUiabAE+bNZtgBYEEAQmLDbSxhXa5xj/POt/UYfEAIROW9dIfCIDoHTGGbECZjBXl+A7lNfp3JwmL85cTTjX1sMCHQINzRNDGObaiG2OGIAdvBbSD4h97BmDhAOIBZaJgxyIECyKxeIH1POqh3Hf3C8EYdbDSBz7BsAmFAMB9gbiBoI5NgdE/nieIjlDwkvvGIgsuuDIfsGDbuHmLAxcRRmFFheuA9EEKhoFppP81KQRy8wtp/ILlNGfVJlq6LZY2xqfSXjb7T2dlfiZr57P4p3Qwv4zimQxIzC6kHC7jasrmkEFVuZQ/I5dVKv+ZBMhjr4A8DgMEEsBNAPDpXKoEAN5TkrF4DyXj/SLnNIejEgCi+JdjYAKguELaHJlH3L8SADVXFquCvZlgxn87+U9kSLmhCQAY7biV7pDnIN9B+S4J3rti8CFlIs9CTreTyOSQH6E4/L+jTzBeBHYbUXDaBAAsnsVzVdq+0K69X5aWMhzxNxDkBQxWJGwJyiVGu+0VDE8BeDrYSeR0KLaR0B73PG/hYruZIQBAfkh67LmXTDt3iBasP2C0VF1yEwD3P/6MWQvg2rC8/uCzTkZ2txXiwB1eF5JgZY9x2gTALxMnmzIobkGQdOr2lSFhsFaRdYmcL8dQnh3aemEHggRjwHglgRBCGdaFgRL2A0Ab2/DKa16BQBKvB+nLxgFzCs/EJgSkHY51eUbST03mrZwjRxAj8CCR5DUnpS7QEV4FwMo2wgvUVsprQwDIufCmADmzbOUq8zuX3yFIKowDmznbSQmAKjSUAKjCAp+UAKjCA+/f5cuWVhXU8FPWwk+bJCGiBECVklcJgCoslABwYgE8mjQBIIIbhEVh+aHQxx99KIEhiCC5CYARY8aZNmiH+IZIECLwHVkIAFPB/8EyCCGDRHn83GuvS5U5Qrku58KaA+lAUpK/DIsK+5poj2SXSYxSU3HoP5AJ6Fcs8lEsG+gifJEkUYSjLRYXSBAw8V2EIZSJhTyspOwEwgKhdGS/AeCJZPcLaykIWO4UCJtQCADBTI7nX3mtcRXGNWxsAuGFRR7OBXkjCWSHLKrs8Qsusk8EiAw7BcLAbqOfmwYCeewBMGttDI1b9BuNW7CWJkWsp2U7kig2i2P58p5tafwTSGVtfTJvCnyQtRdJ/HM7wKb/iblcn1tK+3PYHS+vhFIKyiiNQwiBHMipIMrlfQFyy3nDYOwFwN4AlaGAOFwQIfa/kwDg5lxamR2oSKF9dDRo+C/hUrpDQAwl47cVrjGEo18lANzKfCUAAs0JJQCaiSKbCV4lHWqBQYjKf5AEXviG0wMAcrGbAMBfVyhhTzn/Ev8fWlh3uwkAhPaE7AgLeDtBCY3ykWPHG8MZfHaHyPEiAO597CkT0sXuCxbJ8JB1J4SSQb9uhT1kV5TbmwsjTI2bAJDzsa5BkpBE8Ii1E6zWbQIARi92mCJpe9t9DxnjJJGzpdw+ugkA4AtFN7CwMyzYJblxl3HbBADGiLWa3Yd8hnGBVwrl2eE8L+wgL8DACaGGJMm6Z2v0dinyH+GxgTCqgjGsziW57w/lCEWFtY+d7HYglvCMQSh4pbo8I+lP5lEo81bOwfoPe1gghJFNAEhf9pyUc9xHyIKxcXvNOhH32BAEAAgjGJItORQS67Mvuvl/++Ixbz8zjHnJkgjjBQAiADkzo2ofiIT4eEfdzpgY/23Cw2jF9IG0cUIHk3fM+JItRof786ZJn/nrNk/u6C9Hm+hpXfx1ON8+b8/crx11B6P6+evxWa6HI9ra50pd1KxRtHLFcv9YzX1GLPbfy+JFCx11a9es9tcBA9ybpF07Yxx18YyJpEy2jhfccNw5t7dzPBM/9Y9369ROjrotUzr56zZxO/s+ds7u5q/DPaWvGuSvT1j8naMufmHVNTPXDHbUxczsSvmbRslwadHCBf7xRkUu8Zfjw/Lly/x1CxfMN3UHWW8DncbmzZv8dbjPNGsvicTE/Y66HTsq3xulOYmUs26oYzzbp3/hvw/c7+ZJHf31+GxjgLbyPHHMXT/MXx83r6ejLimyr78ueVl/R93uOV/569D/ymn9/eNdwfdsp0jrt7BooWuOrF3jPw8Y2H8fdu/e5ajbtzfO3212drapWzW1jxkXnq19nxvtOcJzwq7DnPFj4Joju2Z3r6pjfNJW/ug/d39E5bXk3H0LevnrstYOcZy3bnnls5YB47chcxp42GkF/6akDkf7XbF16xZHXYq1p04SzyP7vGhua9+njBPH7dO7OOrw7pB69xzZMcM5RzDfpN+987/xn4fzE5d8769LWf6Do273rz1MXUH0FHO7mP8yXjfpg9+N1OH3JCkhIZ5+W7vWX4c2YpSANrGxexx1cVb4pOyEjY7x7JzV1T9W3A/eD4LBlimfO+q2Tu3sr8NckvvHEfcl5+GYuuIHfz3wsOuAl5wrv9vlM34yY16z2qnrXLx4kf9elvB71U6rVq7w1wEDO0Vv2+aow/tFEuaL4Lp2ytf8bnf+bu2x4u+HjBXHzZM/998L/u7Ydfi7ZJ+L+S/1+xY45wh+N1KXuuJHx3n4vZWXVOqqMWZ7jixbGiW3YY5LoyL997KQ50haWqrf29XRMIQv/xJCG9NElNwQRqF4R7ZD8UhoHTcBIAIfwv9ImjN/oRHMILgIAQBLfbhmoh2szJFR7yYAoLxHObIdHgjCN8pAAHTt2dt8hrArCdeR86KWr5Bic8TLFlYNqMdCR+4PCw2UwS1YyAsvRbdgUx0BAMEI4YEwTrgGA0f07UUAuK2GgmETCgEA6ypYaYj3xIVXXe8nMELBC4SB4OMA79AXL1zcBEAwDLz61bLGRSCfCYBf1+2hHycvom+GT6ceQybT8NkraGk0uwTvTafdmXkUn1tMSazcT/JV0F52CdiXXUZ7M4o5+2hvuo/is7g+F/sHVBDzBoSlsxAA8AKQ/QB8HPBHCYAqq39b4Q7FfqjZPq+pfw6k7D1yy5UACPTslQCohVJZlfGeynIvBXqjlzVDAgBKWIRvkYTQOG4CQPbTgvxpJ/HchceoyOcI2WInKKghd9oeAJDLbVkb7UEAHH/mefapZjNiyNu2AloaiLIV8dQleSmx4f2L6wsBIF4LUL7ayU0AnHD2BcZq326Dz4hjj/VEIIU72qAvO5wQiA2cV11y4y5GVjYB8O4nn5l7kbVMdf1JXSjPDm29sEM5lO8gQmCkBWMhGDfZMfjRBnuEYX2BtR7WdPAYAOYHk5NRbZL7/lAIz3M3AWC3W7FqjekHewt4pbo8I+mvJvNWsMB6C2Gu4DkO7xRJXnNS6uQIDOHpARyxTsX8BVayZ4K0q+5YGw8A/P6wRoaXAsYAxS3wxXodoZtee+s9E+6puutqnSKgCCgCioAioAg0DQRCIgDEzRGCRqAMN1UkNwEAIUXOEWtxuKBKGQQoWLsjHA0EY8TfR1gdUaq7CQAIr3KuF+kAAd2+prDtCxZXxozEubblDMYsbr3Sr9dx7IRJaOqw1IdyDUnGai9KbA8AhBOCtQn6hRUF8ETMRHz3IgCkX/QdCjahEADYIwFJvDZwbdmfIBS8xCMDm7d5pWAEQCgYePWrZY2LQG5BEU2I3ERvfzWQHmj7Cd3wyCv0YNsO1KnfKPp25AyaGLGBlkXvp60H8iiGNwLYmVJIMckFtONADm3fn0XRnON4v4BE9gRILiwj5gYIzvQgAHLYA0AJAG+Ff1NX3NfX+AIpe4/cciUAAj17JQCUAGh0JX0YCRWOmsf7e4SWvXBoaA8AyHQwLIFhiyTENbdD06BcvIfdIYDavfOBUSDuiY2jZLbQgjLRLV8KAYD46JIQNx2GLHYCAYB4/XaC5y7CXSJkpSQoLpGgdIYMjPCakmDtjnWInUSRLn1IaB3sc2UnKO1Flke5eBS7le0wbILit7r0YcfORtkqbXAfiLUuexpIuX104/79D4PM/WHTX0lCuNhhj6Qu0DGUZ4dzvbCTPrv06EmIW4+9B7bH7JRi/xHexVe3vsP/XdaH4lWOCvf9oQzn2PsLuNvhfOzrhn0IvFJdnpH0F+q8xTyAdwnmkySsqWQ/ApR5zUlpK0d4y2DeglBBkvU2NhYONdWGAJBwv7g2MjwXYJCCtS9+t9jbTvZ0CHUc2k4RUAQUAUVAEVAEGgeBkAgA2ZwIf/ghwMz8da4/S2gYWKxAuBaBBG2xERVcb0VoWLQk0twlFgxSBgIAsenxHQKRJFGquwkA1P/h2BNNe1gdIMGaQvoDASCWHyjbtGWraSMCMSyC3NY3uAbaIj6nfW/4LBv6SmggL0W3jDUQAQBSQ8YnlkTYDwBlsmjw6hcDDwWbmhAAUNyJNf8/TjnLLCpCwevtjzqY8QIPuJ8CQ8TbhCDo3gNACAzbAyAUDMyD0v+aFALpWbnUaeAkuu+1jvTQ653phQ970SffjqJXP/2O3ujcn7oPnkxLtuynNbEZ7BGQRRv2ZtPGfTm0eP0emr18K81cupm2JWTxZsFlZqNg5gnMpsFZJUWUXeIzewAU8R0Xc8axsKyE8oqLKL/YRwV8RMxv1olQxaHMh6okhfaxqlY/BUEARGt9KfJr209jb2gbSNms5e7QRE3je03mS6jPsJj3Iwl9bwFVwnspn+tahrA2JfwelyyKcJQj+zguXF2vEez8Ag5jF2oO1ldj1DckAQD5D3I8lJq798SavzSQCyGbI8yNnWCEc/allfHa8TcHCcpseMGKDI8yxGSHMlH27UKZxEW3yQPEm4fsbHvyvtL+HWM1L27xEl4IcrakiKilJBvwyppGjIjQRtYBYjSEMglHI2FDYVEPZfy5l1/tV8KiHcYEj2MhCmTjXjs0TOSy5Wbcsg7CeV4JFt64PyErZA314JPP+vsH1hKGSHC3w3PK+sLGEtiAJEFITjsck6xJvMYS6rMT7GyPA/QHi36EjpLn7nUNhDeCgl9wFwIAa0MkuT9sLm0nWPvbZIq0s3GQjaqx/kM9ktxvKM8I8wP7X9gbPttjwOdQ5m0qhzWBBT3Wc5Kw3oV3BxTpSF5zUtrKEZtKY25gPYUk622se0NNtSEAqusb80rWfNW10zpFQBFQBBQBRUARaBoIhEQAQLiG0AHhXoQoGb4ImqiHO6IIJPgOAgBCnYTzgRU6lOUQ2lCPDCFP+oAyHO6RDz/9PP39pDNMvS3MyTVtAgFtEUvRDgGEdjfccY85H0pqCPGwVML1Onf/WroxRwhffz3xNFPnRTaIch8WDrgXL0W9tAlEAEBQl/HBkgLWMuIRAAsV1Hv1iwGGgk1NCAD0aYdgwliQguG1Lz7BhC4Chnh+Yj0D929g6DV+mwAIBQMzEP2vSSGQlVtA/SZHUrdhM+nHqcto8rKdFBGdQoOmRFHfsfOp96jZNHnJJpq5cjvNXBFNkxdvoEmL1tHPUxbSD2Nn0fcjptHomRE0K2odLVy9lVZs3UfbEzPZIyCHUgtzKKfURz6O+l/EKv5KEqCMfEwC+Mq4jBdsUPhBZSDZAY4U2kdHA/1SHQJKAHDIqSN8Y93mdv9KALRMAqIpEABeG+sGKmsMBX+wa4abAIDiuP37H5l9oCAPQwEL4xEkhK2EbAsvXsjxCDeza/ce/5+fxANJBC9hWLOjDuFbIIvbxjiQESHPwwpfNniFAhYKdxgYQW5FgvUzQlgilCaswF96/S2/oh4eBPA0xpoD8coRwuatDz8x/aIPxCpHyBJYheN8KPJnzZlnNtfFdTB+rHdAUIBggCcv2l3Tuo1/41p4JSDWPO4Taw94PPTo3ceQF+gPyl4kXOvS626mp19ua0IUYawwVqouIUwMxgliBZ4OQq6AuEDIGhAkCHUEpTNkcuCO62OMeCYYBzwzMH6MDTg8+2o74+WM60bviDGx84Ex1mPAS3ANNK5gzw7KdfSFMYD8sb01sGkx1gxY/2AsMCDCs8XaQDzCMYdglAQSACRHzz59jeU+5tvmLdv894drwAIeCaGigBGeAbw/9u6N97ezcUB4V9SjTJ63HS8/2DOCwh6Yy3W9MAp13mLM8EhB2J+2b79vQmUBGxiXec1Jr2vBexx70wFLYI17wbzAvMUmz6Gk+iYAQrmmtlEEFAFFQBFQBBSBpoNAUAIAzD4s4yGoSJgfe/iweIESG/VQzLsJALSF0AvhGgLbC+3aE8Lx4BxYAMFCH4p1CLQQ5mCVDoES/UD5DyEebrd2gjWGkAiXXHsTwYUYSnyQBnAzRYL7J4RJCEYYGwgAEAFuAkOsctDGS4Cyw+PgPrwU3cEIAIwHsUQhuMMKBAslWMp83rWHWWDAjdWrX5wXCjY1JQDQr5yD8cC6KRS8sCAS4gLP6u5HnjBuq+jPa/w2AYA2wTBAG01NC4HsfB/9/OsaGjRjJU1ctoOWbE+l9ft9HPpnM+8FsJK+HzuPhs1YSiNnraDhM5bRwPHz6cdx86jfyJnUd/g0JgCm00/jZtPIaYtp/K/LaM7yzbR6ewLtSjpI8RnJlJyXRVnFBZRbyhsCs9K/kEMDFbLVv4+V/0oAhHcuKAGgBIASAOVMMvK7hknH0HIFt9Nc3xjA4l+s/3FsDA+AQMp+r/JgyvjGqA83ASCbACOsTHUW0dX91YKxiB3axastlLYgD8QyGopiKD7dCeFXRImMOrG+x+fqLM7ddfjuLgvWB+pxfSjHJWHN4pVgIS2eCV71dpl7HO7vWDdgTRBqAhnh1R5lbmv9YH0GenbuMcp3PBsovRGeBp4AyCB0xKvZ9urAtTGn5JkDSy+rculbjsHGLPVoj+fl1SfaVPeMsNaEgj5YCmXe4vr2b0d+C+77cX93XxsEj8wp/Dbs34G7rft7TQiAAl8R7U1KqXUuZk+h+OTUWp9fl2s3tXNTMrIoJ79AsTg0n4p0bvjnQrKZG4X+701t7jb0eDA3EpLTFA/+rWBu5Obr3JA5qHPD++9xaWmlJ6H7731134MSANWdXJM6CD4isMBCBdmdvIR8tLGthOxzbAEWVhheCYJuwv5ETwHfq304y4CBlzAe6P7ssdQUG/vcmnwOBS8sKsQ9uSZ9o21dMKjptbR93RHIYQJg9PwNNGLOWhq7gK37I7fRrNWxhgAYzWX9xsynrwdPom4/jKcv+o6ljr2HUuc+w2nwL3No3KylNHfZFpq2cDWNnRFBY6ZH0OR5y2nWko20fONGWrttM23aE0OxSfspIS2FDmZnUlZ+LmX7CiivqFBDANX98VXbAxaZjZ1rYtEdjrbNTQF+pI+3JnMgVKzQZxE8jkLKlSFpYLGuuf4wUAKg7p4d4SQAYJl/zmVXVfv3RCsVARsBbL4L4yivBAt2hPpp6gnrIYSvEmKiqY83lPHVhACIO5BMP81YUOucnp1Lo+YuqfX5dbl2Uzt3/pqNFB2XoFgcmk9pPDdGz4tUPBgPMzf26tyQ32waE906Nyrfu/NWb6Tte/fr70TeG1k6N+R3Yh9BLtc0NRgBUNOBaXtFQBFofARAAIyat57zBvp5xioaOCmSw/8spSmLt9CUiC30y7x1bPG/gAZPXEgDxs6hrv3HULcBv9BUDgO0Ojqe0n0ltC+9iDbsTKaVW+IpivcGmLdsE/0aGUVzohbTkrUrad32LRS9dzfFHkygFJAAhWwxV8ShgUqKqUhDADX+JAjjCEJV0mq7phGDv7GfgxIA9ad0b0oERlMgABrDar8+rxlOAgDha+CdG8wyOYx/KrTrZoYAQj3BY9htnQ5Pa4RKCmS01ZRuc/L0mRSzc1dTGlKdx6IEQO0JDVvhUtPPSgA4cVcCoAoPJQCqsMDvSgmAKjyUAKjCwswNJQA8ySAlAOosGmkHioAiYCOQnVdIP02NoimR0TQlapux/J+waBMtWrfP5NnLY+iX2Sto6uKNNGnhOvpp/Dz67ucpNG3+Wlq1KY7SC8opmZ1zYg/mUQxvBrw1No1WboqlRStX0YIVUbR03WrasCOaduyLpX0pSZSRl0P5vEEw9gGAsq8EVuo8IMn22PyFUomjpmaFQClv8dyYubEV2nr9mhEb4SAASirKTBgghAIKnqvC00iYGj3WDyaNHQKoPpXxjdFXOAgAKPwR3hFx6ZERqnMZ/+3WpAgEQwAe3x981onufewpEx4WIUGxH0L3Xt9RVlZ2sNO1PkwIKAHgVCjVVJFf2/ZKADhxVwKgCg8lAKqwUALAiYUSAE480pQAUAIgTLKRdqsIKAIWApk5+fT96Nn06+qdtHhTPEVuTqTFG/bRb7syae3OdIrcGM8b/G6mqI17aSlnhPcZwuF/Js1ZTotWbWOlvo+SsyvoYFYpJWWWUCJ7A0THptJq3vtj+cZ1JgxQdNwuij0QTwcyUyiXLf+LjVKYCBHNkAPq9+0K+WyNXT82fQRK+ek2ZlYFfM0U8I2NV/gIAJAAoeT6UXYraXA4jo1JABSV8r4OIebGUO6Hcs1wEABN/y+IjlARUARqgoASAE6FUm0V+jU9TwkAJ+5KAFThoQRAFRZKADixUALAiYcSAE485O+QegDURArStoqAIhAUgYzsPOrJFv2Tl3DYnpUxNHf1bpqzaicTABm0ITaL1u3OpMj1sbRiSwKt3pZIa6IP0KS5q2j8jCiaxsdVm/bSvuQCSssrpwwOUZYKb4ADObQrMZF2Ju6j3UkJTBIcZOV/GqWy9X8BbwZcbJTCSgAEfTgtoEFjKv9x7cZWaOv1a0ZAhKakr1Tkhwdb52a1ttJaP9cfNkKQSJgiXynxxvB1j5MfqA+j/A9xX4dwjyXQGIOVKwHQAv4g6i0oAmFGQAkAbwWKKFLCdVQCwIm7EgBVeCgBUIWFEgBOLJQAcOKhBIATD/l7pQRAmAUn7V4RONIQyM4roKFTImh65GaatYw3AOY8e/l22hSbTTFJhXSAFfuxqT6Kjs+iLbHptGnHQVqxbg/Nj9pA8zgvX7eLElMLKLuwnHJ8FZTGngCJKQW0Pz2dEjKSaV/aQd4AmAmAjFRKycmkHN7811eO8D8Ix1G5OacY9+PoSHaFfHY00C9NHQHx8misY3iUxDVTausYQsdLCYD6U7I3ZcJCCYCakx1KADT1v3Y6PkWg8RFQAsBbgSKKlHAdlQBw4q4EQBUeSgBUYaEEgBMLJQCceCgB4MRD/l4pAdD4spWOQBFoUQhk5+bToPHzWem/jZZwiJ+V2w/SKlbyb0vIp10HiyiRw/vsyyihnQdyaTuTANF70mnzzhSKXL2dFizdaPKufemUnOmjtJwSSs4oovSsEkrKzqLErDSKz0hhAiCZCYA0QwDkMgFQhJjcFVAKVlpoi25fCYAWNbXMzTSW4l+uq8r30JXvTQErJQCUAAhmCV+bengACOkQ7AivhNpcI9znNAUCoLS0lMZPnkpffduHIpctb7Q/WCUlJRS9I4YWR0bRkBGjGm0cR+KFd++JpeWrVtMPP/3cLDb6bcxn1BhYKQHgrUARRUq4jkoAOHFXAqAKDyUAqrBQAsCJhRIATjyUAHDiIX+vmiUBgE3GsrNzGlQGw+ZUWKjUV4Kwu3bd+vrqrt76AbYtMWG+JB086Li1usyjsrIygiCu6XAEsnLyqO/IGTR7RTStjkmm7Wz1v/2gj3Yk+WhncjHtTS+nuLQi2rE/l6L3MQGwN4t2xefQsvW7ad6yTTR9wUpavz2B4ngT4MQ0n8kZ7DWwPyOL9qam8rkpfEyhxIx0JgB4A+DiIg4BRFTKc7eUSQAoarENsPxzjBDTu9w08G8UUM2WwY5T9UvTQEAU8Y11bApKbR1D6CREzQgAbCKOHHr/wdtWKeCLy6E0rsol/LkpW9U3p7GJEl5CABWxuBZqjP7atpNrBj3yy6q21wjneY1NAECmfuCJZ8ymwUNHjqE///MUKi/HH+iGT4WFhfR51x70r7//K13Q6rqGH8ARfMVho8bSX044lf6Fsc/MzGpSSOTm5lK3b76lTzp9aXLn7l8T1oOSJk2bQR9//gV16PwlffZFN0pOSZGqsBwbA6uWRgA8996n1OqO++iptz6i/hNmmg0S3/ryG7ritnvolkeepm9HT6YPeval6+55xOSvh40z7eR7u47dPDdVFMVKfR0bggD45Nsf6Ib7H6M7n36Jug0eZe4L93vjA48bjIAD7ueR1942WKCd3J8XjlIXjmNDEAC1xeOHyb/Sg6+0p8t5Dj3+xvt+jMKBA/psKALA6xm7fyv4DQX6bTzS9h1T15PnVLiwQL9prOMZPS8yrNfAdUKZH1549Ph5rB8jYPV6px5hG2tDEgB1mR94z15/36PUvsvXYcPCzI0G2AQ4lHmBsdjv0W9GTHDMCcyLd7t/Z7DAe7bXyIlhxSWsBMCpF1xKR518pskQqJ9+uS3NXxRRa6EIFjofdexC/3f0CXTcGefS6RddTm9/1MGhmIeit3uv7+iXiZMJAv3effHGoqe2F523cDGdf+W1dOzp59J//+1Yevjp5yk1La223fnPu/exp2jwsBH+7w31IScnl5577XW6+a77DX74PH32r+byEGrvefTJw4Zy5U23EoTecKZwXgOK/pvuvI8WRkSaWwhlHi1ZuszMW8wz5JPOvchgNnrcBP8CFRhKn+HEprn1nZ2XT0OnzqEpi1dw7P+NFLEphlbF7KNtSdm0M62A4vMqKCa9kFbvOUjLduynqB2JtDoujeZviqMZa3bQxKhNtCwunXbmllJsIdHWjDKK2p1KczhM0Oy1u2hZTApt2Z9NsewZkMz1oOUQY7mgoJAKcnjxWFrEmSvKkH2s6C8xuaKslMpL2VPAx4QBa2xK2IITfICvmEMIlfhYQVNEJWXFVFaBSO9lnMuryWVcW2baon05jwLfq85pmURac5uL4RgvFFTIeK9IDsd1AvWJa0NxVt9Z7iuUIwjQ5pJDuR+0KeMQYiVUeCj7+MjvA5OL+SgZbRh784uvVOxD+StK52JW9Jbwd361GCISJBUS5gnwgkySn59P+fyOLOBcVOijijK8n9CST2TiwZ85nBnxO4v4neTPHOqMX2Lcht9RfI6dy7nczngvuTNGjvEHymV8zVDx0naV74HmjAPmZWOmOfMXGqXvweRk/ptcTPEJ++s0nMQDSRSzc1ed+jj38qvpqltur1MfwU5evXadeQ8Ea1fb+oiopbU9tdHOe6X9O2Yu4D1ZH6k+Mcaa73//8U/6z78cTQn7Ew8b3mPPvWTG/tv6DYfVhaOgvrEKNsaWRAA8+eaH9IfjTzGKmN8fdzI99vq7BIU3yKer73qQjj7zfDr/utYEhSXqUN6x72D6ccocertrb/q/Y0+iNk++GFbFDBRFyOEmAHoMGUP/fdTxdMeTL9BZra6nUy+5ylz3lItb0QnnX0qX33o3/dufjqK+46bTp30G0iU3t6G/n3aOaeOFo4w7qIznWwAAQABJREFUXMdwEwB1weOhV96kS2+502CJOfNRrwFhnSMNQQB4PWOv30qg38Z7X/WhP514uvkNfd5vSFjxaAgCINT58R0rtt3vCnw/6rRz6fYnnjf5nW69w4ZHQxEAdZkfg6bNo7Nb3UDX3P0Q4XO43hnoN9weAKHOC/d7tPeoSf75AEIa7413un1LZ1x+LZ14weV00U130Me9w/ceCSsB8IdjT6SlK1aahS8U8WMnTKJj+I8HLClqkz7t0pVa3Xyb3/Iafd718OP0xnsf+bv7cchQ6tqztyEGQBBceNX1BEGwNgnKf1gkiVvyvvgEQwC80K59bbpznNNYBIAMAtZWl9/QWr6a467de+j3x5zoKMMXWJxELV9xWHl9FoTzGgMGD6FHn33RP9xQ5hGIqhPOvsB/zoGkJBr48zD651nnm/mFim3bdxBILlgIaapCoLC4hFZsj6N1cUm0fu9BWs/HNbv30+bETNqRkkcHWCd/gE1L43LLaAd7AqxhZf+ymCSauTaGJi7dTKMXraV5vBHwxhQfbU4rpkU7kqj/pAXUsd8o6tR3NM1YuYN2phRSfE45JTKZkMabDqdk51IuvHSKeNdgVnxRBZMAFVD+41hJABglG+s7KkqhQGVFHa8zmQ84pPz3UXFZEZWygi00AqA6cgB1jatYqXoa+qm+ERCFnyj/G1qJhuvJGBrr2FyU/xhnqBjVJwEAy3khAXw+HyFDwWnPmQq2/mfWgYo5hFlhQR7l5mRTcWEBlRX5qLyElf5+MoBfUuadVkkGVDBRWcFeT7ay3+uzW/mP70oANH+lfajzOZR2Df3ucr+Lv+33g1n04LdRHwmGKuizLuma1m3oxjb31qWLoOeec9lVnorkoCeG0AByKQxqmluCcdd//Pkf9Tbs+sYY/Z13xTWe4+v1fX/643EnedaFo7C+sQo2xpZEAECx/9n3g4zC6fTLrqHr7n3EeAL87h8nmLJXP/2S/oOJnh8mzaYO3/3oJwBEQfWXk85oMQQArNZhzY17e6L9+wQMvh0zmf71D3+jd7p/a0gPEACvMSZoc+ujz/oJAC8cBaNwHcNNANQFD9zz4Onz6Zl3Pqa/nHQm9fllqsEsXFg0BAHg9YzhNeP1W8F92r+NAfz7Oe7si8zcgWKzJRAANZ0fNh4vfdyZrrrzAQIp0nnA0LDOjYYiAOoyPx5//T065qwLjUcF3jnh+p2g33ATADWdF/Z7VO4bc+Ocq28075CXea7gtwPvCPyOpE19H8NOACDUjZ1goQML/hWr1tjFIX0+4+IraOLU6Y62WVnZhlCQ8DwpHCJEPsPSuy7upCAbEJPSTrBUgiUIlOV1Sc2JAKjLfTb2ubAoO/rUswnzTlIo88hNAMi53/X/kUBsSYIHyuvvfihf9cgI+JgAWLMrnjbvT6UtielsrZ9mSIAt+zNoR3Iu7c/ncD6sm9+TzTF3eXPfFbuSaRFb/09iy/+Rc1fS9+Pm0I9TF9OMtTtp3uZ9NHXVduoy8Bfq8P0I6vzjOJq+Ooa2JuZyXwUcUqiAktJzKT3PR3mFbNlfVERFnCvKWdnGmZBFeWYUatCrcaggNrQFAcBDpeLSEvYG4MyWuKVsRVvKVrCw7/f6B8V+leqfrYa5T+Sqf2hR+U8nQ8tEQBRrtjK3Ie/Uvm5jfVYCAD4/Hh4AXAiPAOMFwEe0KWY5pLiENyhntrGUXzzF7CZQXMzfOZehjOtLWKFf5CukMlb8VzA7iVzGuYiJgyImBVCHNmxNwTwm1/O7qtxY64PgsDJ7BZQfymV8dGfula3/A+eyQ94tMsf1yG/2FoxJQxAAeFfsTzxgDIHc78n273/kV/qK3C5tgDvkea8EuT49PcMQaiLjw7sG3rowAkKC/G+ngoICIwei3+rStbfeSbfc/YBpgvUFDI0CJfQFGRMEn1dCOBiM067fsGmzUSqmpaeb8bvHiXuWe3L3ad83xoV7dieEohECA+MD/nbCdd3XtOvls4S4RB97YuMc58AKfsu2aDN+ae8+wtMpWDgcjB8eG8AHYXT+5+/Hubsx36sbc31j7DkALrzo6hvo0utu9qzu++Ng+jsrhu2E+SxzB97VtncL6oAfDItCTaFiFQx3L7yCjaElEQCiRHmUQ5P8Oyv6P/ymH11x+710/LmXGEVLh+8Gmt8nyls6ASBYfN7vJ4I3xG2PPWtCk0BhK+GAoMy++aGnDDZeiisbR+kvXMdwEwAy7tri0frRZ8zcgTVvt59Gh01xh3E2BAEgeNjPONBvBW1thTfmErwioPhvKQSA4BHq/LDxgML7v/52rPGyAan28GtvhW1+NBQBIHjUZn6cfdWNxpvqpAuvoH9n4v+1z7qGDY9wEwCCQ6jzwv0exW/k//3x79RpwM8GgzeZlIXH1UOvvhVW74gGJwAgaHzYsTPd+dBjfpkDwhAUq3CjRKxFW1j2N+IP9z/+DHXq9pVddNhnLGjmLlhkQta88/GnBFdYt8APr4TX3nrPhMKZNmv2YX2gYMfOnWZh4iWIjxk/0dSjXbDr/TR8pNlYDG2xAIHlPZKbAIBQBst0WKp//d33DgxgHYUwPS++/ia9/+nntG7DRtOH+79QccR5bg+ACVOmmb7/66/HmM3YsCGbWLaj7ao1v5nLYd8ChFeShHFhMYDQQmj3XoeOJgSTLB7QDmGZuvToaU6Z+etcggdF774D/EQNKuxr2O0Rt/+bPv3o+x8G+ceD9ng+6APK95FjxwfcOAzzCVjbKZR5FIgA2Llrt/ljhkUd0tbo7fQ7dqHEs9VUiUClB0Asbdx3kLay8n8rkwDwAtgUn07bDnDonqwizqW0nb0BNiZk0tLtiTSXrf/HLf6NBk+LYEv/kdS+a3/qPXoWDZkRRSPnraYPvx1KXX6aRL3GzqGZ62Jp9a4UWrsnldbFpvKGwLmUXVzBewFwiA0O75PDmxCXlbIijZVkFSZcBhbAyFDd828W3/g/KOl8fB4U/oflQ4p9UfDLEeeilzJ+z6CshM9FLsVC2xABUP5XXoMPmlogAvh7gmwr31vCbdr3E+yzEgCHEwA+fsUgFBnCAYFclFBAIAHgEQBiwMeB6fMLijj8h4+PrNxnEqCc3yWV75WqWQT88Xc/h/c4kYy/MRXsMcAnmCzz0D7KeyrQEXukVLdngRIALVvhb88VeYdVzbr6/ZSRkUnPvtrOyPrw+kVYnZffeNu/fxdkc4QG/X9sbfrMK+3o8edfNgOAchoWzm0efNSsFWB5DRkPCcrzy66/xchgkDXRBsoFeBeDTMBnWPBjLXHfY0+bc6A8vv72u40xzyPPvGBCOkL5Gihdd9td5hrvfvIZXd36DmPZDeXulBmzHKdA9oTMjrGivt/An/z1IDxwTdRjXAghibRpy1YzPozzyRdfpYeees7It6ibMXuOkf8h7wKX2+9/2K+8t+8bWOLc4888jyCv2x7VI8aMo3+ccpa5R4Rchawrxlaz5swjkBtQtOP4fNs3jLEErm2nn0eONveMviE/A2OEvoE39KhfxptQrlfc2Nqsj3DfsXF77dNpzW/rTf9Yr+DeYTWPPu0EkuPuR54w44ehFdo++OSzRpa221U35vrG2L6u12cQAJh7XgkEAHBHwloIa5x/4wU9woRirXnxNTeauYn5hLl6670P0pmXXGnKgC/e94FSqFgFwz0QXoGua5e3NALg7mdfod8dfQK9/9X3RuGCeMt/O+Vs8xmW7/h9wrr1SCAAPurVn/6HjRrvfPplc/+isBUvCVh7I447lFxuxZUbR1GEhevYEARAXfCAtS6sgY8/92JjvRsuHNBvQxEA7mcc6LeCMYnCu8/YqfRfTOZi3tz++PPm94TjwKlzzTwKBy4NEQII467J/BA8cF6/8TMIuODzZa3vopMuvDxsWDQkAVCb+QEMEHrsvhfaGgwQOuu8a28JGx4NQQDUZF6436PYNwTeaMClIXOjEAAQ6hBKRRIEPyicoQSH9Q4EX680efpMI4RCAe22apH2EG4hmCO2KARqLB6wSZMkCPEQxtZv3GQsT1rf84CnyzDGeMr5l8hpAY/BrnfWJa0I8eRh/XHiORcaoRud2QQA7hvCIO4LQhqEbgjoWKAh9ejdh159812C8hmKaYQ9gpDpTqHiiPOgcLdDAMFTA6FyYIEDjJDFusgeKzZJA74QWLHIQpilhP37zXihkF+2cpVZCMFKXs6HkhwLhXGTphCIBijvsdcAhH5J9jWk/faYnWaxgnvGog64IIHAwXMDXvj81EuvERZ2XgkLlY5fdndUhTKPAhEAwMh29cViFYujQESS48JHyJd8VsLPXb2RIrfE0LJtuznvoYXrttHiDTsocvMuWr1zv4n/v3R7PEVFJ9Aq9gBYGr2f5q7bRaPYA6Btp2/pglsfoXte/oDadu7DbqiLqcfQKTRs7moaH7WFZm/YS7+u3k5zOC/esJv2pWRTHmv0C9iaFgRANm9CXFLsY2vaIkMElPIR1rOlbDkL3RmWWqyfMyE6sFGkKMugHAMRUMLt3LnSM6CyHB4DRfzcfWyt6+N+K3MxlxVXehPw+VCkaWqZCIgSzVaSt8w7DXxXgkFLOtYtBFAFK/85s9GxkACyH4CPmYBifj/hnYN3j1cGoegrYg8k9hDgjwETCIBSdlsq4vccCP/DsiEjKwlNea/ZRyUAjiwFf7DfZ3WKx4CTMIQKXBdhaGzlJuRByMP2PlOQzSA/2QkyNeQ2SVCIQyEH71uk2XPnm+/YjwnjhwI+ekcMgXBAOxjd2AmyHJTMGBPaI2xjIHkR54EAgHwpCRbVUFaDqIACHwlGSlAIr1y91nzHmLFHmBgvwQofpIYke0wIJYlxwtDFTjBYkr22YOSDNrbHs9y3LWsiFjw2LbaNgqB0hoLZTjDcwfgRxhQJR/Tff9AQu5n/MxTYdjgeYA/PbXtzZKxpcM9Yj0iCNT+IA6wvJEExjWvheSHhOWANBk9c28MDGMKYRlKwMYcDY7m21zFUAgDn4h6xBgJRIwlhToGDrGNQjvUEykDceKVQsQoF9+rw8rq2XdaSCIA3v+hpLP9hYYnNOqG0Rbx2PAfEW77+vsfouHMuNoqYlk4AQCmJ/RDufb6twQJ4IIzNn044zcSmfrtrL4NL10EjDR624soLx3Arr8JNANQFD9z7d2Om0AsfdKT/5PeikCbhwqQhCACvZxzot4L7FIU3flPPv/+Zyfc895qZQ5hjzZ0AqOn8EDyADYg1hP5BvPijTj83rArvhiIAajs/gMc5V99ENz30pJkTiHl/y8OVXkbh+L2EmwCo6byw36P9J84y74tH273boMp/4NwoBACsbyC0IlQHBGixjhGBA4KhCNZSJkeE5IEyGQTCl1/3IliIV5cg4GKjWySQBlDq28IylO9/OeHUw1xuIaTDWqOmyb4ezsWCBxvFQtktVvQotxXeH3zWySi6US4JQrxY2kPo3rx1m1R5HmuKo5sAQKeB9gCwxyoEACzyBw0d7rDitwcG6ycsWJCg0MciD14ekmBBj1BKIDyQ7GuIVX2fAQOludkw+Y4HHvF/tz9gcfKn4092uChLPcrtRZSUB5tHbgIAVmTDR/9iFo/YZNpOeD49+/S1i47oz0UlpWz5n0Kb2ANg5fY9tGDNJho9awEN441eRs5cSFMiVtLslZto9opNNG9tNC2PSaQ1scm0ck8yzVwTzS65g+m8Wx6gGx55mR57syP1GDaZugwaR50GTaQvhjCDPnsVTV8RTfPWxdGSLftpxbZ4ity4m9bvTKC4pHTy8SK/iJVoJg43Pwko3orY/LaIFXSwzoVFruQi1tNjy99Kq9gyruewG0bBX6nQN5+5rJg9CYpZuYYsbUAAFB7K+AwCAHVoA6WbppaJABblyEcyAWDfe1P/LM8r2BEb4Fa38a+9cS42AcZ7Be+RYmYVi1gx72MCspIE4HcNv3xYn8/vEqJ8/q+QSQC8ewqYFcjMK6T0nHzK4JzDjAHqkbML2DOAGyHn8XfkXK7PY0ZBvhdwRLMC9loqRGYvJx97OSFXvacq31F4B4mlP5T+QgLYBICU2cdgGGl9yyIQ8NsNR4IBCRRqtuIb13nzg49N+cbNW8xl3QQAlO1QIMNzAJ62MAyCJT/6EsU3NlrFd3if2gkbtXpd026DzzfdeZ8hBNzl8h0EgFuBDiMe9A0PBq8EwyXUywaxX3z1jVmnQIntTqL0dRMAdjvIm+jP3s/A676xlkI7W+F+wx33HDZ+eAJgnTV15myCtTrWHP/+p6McCmr7+lDGu4kZeAzAC8BOUHCL5TvKYRSE8bg9pxGGE8ZCSBgD2mCPNTvhmlgTSAo25nBgLNf2OgYjAHCPdsJaE8ZJkrD+BCkAYy5JMCDCPcNTwiuFilUouFeHl9e17bKWRADA2hLzT/LJF19pwixgg1uUwXK5bcdu9F6P7zgszimmDEpyWHhCcYf4+LJxbjiUVXafRskblxA2xVA7vk/BQY7Y5PXZdzuYfRBwr9ikE2Nq/cgzBhuEqkB8ai8c7bGH43O4CYC64HHC+ZcZRR5CmmBz1HDcv91nQxAAXs8YG7a6fysYV6DfhniU4GiPv74/N4QHQE3mhxsPKLvxG0O4m/OuuZm6/BC+fQAaigCoy/zA+/Wf511qvI8QDiicIbPCTQDUZF6436OvdPjCzIuvhv4S1t+H1++tUQgAWOuAAIC1DJT4oqAXgQPCf3UKVbjGj5881bhXwmJ9yIhRcuphR4ScgUCMBCsJW1iVxrA2QtggO0FBDCv8mib7ejhXLJ5i4/biqz/ZCm/ELXVvsgtrerGQh4UTQibF7d3nP9/9oaY41oUAgBusuGS7xyHfYf2EhQ4SFPp48bkXQ1hoySLOxgPtobi3vTxgPWRbZcl1cIRSApZDWADaCQQTrotN0bxSdfMIBAAspjBfkEE4YR7BBRrXsxOEb7iLa6pEoISVYfsyC2lPag5t2ptES7fsoAnzl9DIGUwAzJhPY+dE0Ohfl9DPU+dxnk8j50TR1Kj1NIuV/+Mi1tJnfYex8v8VuvP5d+jJdzrTJ98Pp7d69Kd3e/1MH/UdQ/2nRvFGwDG0YNM+iti6n+as3EojpkfQxLlRtHjlejqQmWOUZlDKsf6tkgBgC1yfyVXKf0QILmSlHBRlotj3sfK/kD0GCvgdg4zvRbxws5Vpxfz8UeZjZb+PrXAlVyr/+ZrcH8J6aGqZCIgS1FZ8t8w7DXxX9r039c/yvIIdKwmAYiYB3Jk9f/hNYmdvAgDvgnJ+b5QbBb2PlfXwCIBiH0r8QiYgC5gIEAIgM7eQv4M04PZ8zGHtPj5Lzud+cgtLmCQopRyQAUwMFPALrZAzwg0VMAGAbIgAkAH8LiqyiEr7nSVKfiUAWpYCP9icDlYfLgIA1saQvWD9bSfI6igX+dFNAMAzF/WQf2GoY2exFocxDNqI7Cj9wxAE5W7SQephLARZEPI+PAICJS8CALIoDIXcawKEyYRHK+4D1xaDFuw5BQUw1jkPP/2833sB10SoILT1IgDg0YO1Ajxp0cYmALzuGwZMaAeDJUle48dYYEBj44nPWBN5JfdzQRuEbrUV9CiD1wJkdUmnXXiZ8XSW73K87b6HDBYIYyZYub2Y3QRAsDGHA2MZr9cRXguB9gCAQRRCMtkJXt02AYA62wtc2h7LSmV4cnilULEKBffq8PK6tl3WkggAL0WIlPWbMDOsMZflOqEew00AVDcOWGvDOrW6Ng1dF24CoLr7CYbHj1PmNChWDUEAVIdHU/utNAQBUB0eweYHzsUcwebi1fVTH3UNRQBUN9ZQ50c4N7mV8YWbAJDreB1DmRde5zVEWaMQAL/OW+AXlmBRA8sKWJJIhuuwHdfSFkTcn2FlDjdUEaZhOQNLB/QFqwpYDwkBsGDxEnMtdx9oM3jYCEcxwgeJxYqjwvWluuuhKQgAkBXuZCu8EVLGvakw4kSKwhuK7F7f96e/nXg6PfHCK55Ce01xrAsBgLil7gTrJFi2vPT6Wwb3cy+/2kEAwH0Yi1E7Yb8D2WTZxgMEALw87GQTAFi0QhGPmLFvvPcRvfXhJ8aayU0A4HxYky1aEml35fnZPY9AALjH4HkiF8KiLNjeFIHObYnlpWwRe9BXQQfySypJgNhEmrdqA01etJwmLFjKBMAS+nHCDOo+cCR1+n4IfdZnMPUeMYmGsBJ/0NRFzIyPNor/Z977kl765GtW/g+gpz/4ktp3H0QffT+G+k2JpJmrdtKCjfG0aHMCTVq4mnoO/oV6Dx5NQ8ZOpjVbd5uNgXNYeVbEYwEJAG8AWPtDcYbvUlYAK11j1Q9FHCx1i9kCFwRAZQYBAHIAXgK8/aYhE3hnAe6PY3Szot+cy/UgBfAddXwJtg/W1FIREKWarfhuqfca6L7se2/qn+V5BTvWhQCoVOJXWvrDyr/wEAkAS/3UrFzK4k3KsUcJPASg6M/iPQCQ8/mdk8fvmyxWjCVlZHMZvAJ8bPnPe5mwpj+bGQR4CeSwO0EeEwAgLH14j/H7LI+JynyQleKFxO8qkJIgJ/FeMu8jfidB6a8EgCr+veY/frvhSNirCoppt9EHlPMoF69Mt6IZnqyoD6TEx1i9FOEox4aqXufCOh+K1649extDHxiwuBX5OF+SlwIddQgdhJBGSIjJD8MdGC8hxCgs6nFtCVOENlBwoxyhdBCKVBI8W9FW1iwoh+cDZHusfbAWwfoDbex9Bbzu24sAgOey24PhuDPOPaxMxuN1dD8XtAEBYIfoQRkIADsk5glnX3CYRzfaYTzAARbv4gUSG7cXVf7kJgBCGXN9Y+wfjMcHkEb2c7SbYN82zA87wZPdTQDACwOeFHbCfQYiAELFKhTccc1AeNnj8fp8pBAADaF0qck1GpMAqMk4G6ptYxIADXWPoV6nsQmAUMfZUO0amwBoqPsM5TpNgQAIZZwN1aYxCYCGusfaXKdRCACEkZFwLhCQIZiHkgItViDwYpMpxACFlQbi/0sC2SAEwOq16w4T0tDulrsfMLHp5RwcoYQGsQDB3J0Q+gYuwcGuh/NAAKCtO9kKbwhvsHyyE64ByyE74XogRuCGK5vQSn1NcMQ5dSEAsAeAneDKi4ULLEwkQch1ewBgsWIneDXAzRvJxiMYAdDunQ+MxT2IEUleHgCogxWRHXoIZcHmEdrUhAAAMVPdghX9HUkJBEBSXjGl8eNJYW0VPu9JyaQt8cm0fvd+Wrx+G/00cSZ16NWP2n76JcdKfJfe7tKbug8aTb2GT+TNt8YzMTCcOnz7E33YcyC1/7IPPfvBF9Rt2HTqPy2KRizcQBMjt9CUZdE0bcV2mhSxgfqMmkldmTjo9N1P1HvIeIpcu42i9x6kRPZE8DH4hZwLWNdRwAo0Nsw1GUq0XFjpsvK+gJVmRhnHVv+5PK/y+JjPi9VCLoengJAGRawwKeL2KEcuYAWeZHxHXwhBVBomxQoPRVMjIyCKNFvx3chD0stXg4A8r2DHSgLAaelvW/2bzyD5oFQ/RPThvSDhfwo59FkBx+fPLwKJWGI+43tcYhIdSM2gbA79g9BkuewakJ5bQPEpvCn6nr3stbSGprHMMmTMLzRmygyasWAJLVyxljbvjuf3FxMC7MlUwNfBOyyLX0Zp/E5NyWdygEnKbFb+57D1fw4r/3NZ+V/AYyvkd08hjw/vPWS870CAujN3y3uVOHMwjLS+ZREJgWQhnjJ1SjDQ8FLGQ3aDVfye2DjTPzwFEIpGEmRceF5CGR4oQfmOviUkkLQTAgDGMpKysrJNKBs7nCTk/Rvb3CtNDjuCHHAr0OF9gHF/9kU30x5x7+0QoZDXMSYYBCHB0l0S9pxCHRT4SLAWx3fE0JcEjwiU4R6QgAO+i4EMyrzuW+7Z9gDAuOw9FHAujImwboDHQigJz8XeAwDnwMvVTQDAyAphbSRhfweMG7jbCTIyiBckCYHklstBAMCjW1KwMYcDY7m21xEGRzBkAonhTjB+wj4RdgIhAEM0O8FLwO3xDg9jGE55pVCxCgX36vDyurZdpgRAw27OKMocJQCcuCsBUIWHEgBVWOD3ogRAFR5KAFRhYeZGVg6NnhcZds8LeW83l2ODEwAQbCGISsgbKO5hCR4sQbA+74prHJtGyTkQsuAqi0WHuy9s5isEAK4NAdYWTuHai9iNUDq7E8gEcVWWOljtwOIFYYyCXQ/nhEIAwD3WvQkUlOyBrMqffrmtib8vY8IxVBzlnPokACB82hst4xoI4+QmAODVIAkLT1jDgJRBCpUAyMvLM27IbiEcCwcvDwBY1tgWN6HMI4wnVAIAbuVY8LitmdDHkZqwoWUOh9vJY6VTHiuYcljpnsam98lskZ+YV0Q7kzN5D4CNNGDsFPqi30/U7tPu1GPwKBo0aS4NnbGYhk5fzB4Cc6nnzxPpyx/G0Cff/Uyf9hlKvcfMpQEc/mfEog00esE6k8csXEfTlm6hcQt/o+EzImnguF9NHjVlLs2N/I027EigtPxiVpbBYpYt7VhjB4UYshAAfuU/L+yg/M+xCAAo9EX5D6v/fBAEh0gCWOrm8MaGJuMzn4c6tCnm94qmlomAKEGVAGgez1eeV7Bj/RIAIAEQRqzEhAA6mJ5FsfGJNIsV/d3Y4KH9ex/S/U88Tfc+8jjd9chjdMeDD3NIw/uo9b0PsPLxIbrt/kfpnseepWdZMfRZ9170zYDBNHNRJO3Yn0oHc32Uze/XLCYAkHMMCaAEQLDnq/WHkxfhIgAQXvHsS1sZQx+5BpTPMMh47a33/C8OKEMhP9nW8FCG/hvHmYbyGyFxkHCuyHyyGa479CdCikJpbcfph0wIQ573OnT0XxMEAKyu7RCT/kr+AEtvmwBAv1DuQu4XBT8MmKDgxX0iCQGwdMVK8x2b6EoC2YH7kRBG8AjGPUPGlAR5HGWyT5gQALAAlyT3LUYzKBevAGyULOnBJ5813qsyNpTDSAf9o06Mh4CtOwyP9CHPRTBHOWR63IeNG5Ti2CtAnpNs3Iv1iKTIZcvNtcUTF88aa0B4CQvhgbYIdYr+ZXzBxlzfGO/eE2vCysJozCshTCxIIJuUQTuEZoUS3w4jCzxAjGAfA0l4/yCEkr0BNdrBS9m9bpVzQsUqFNyrw0uuF+ioBIBTodRQCh4lAJy4KwFQhYcSAFVYGCUv/11RJW8lJkoAuOaGEgCe5EeDEQCwPoAAiFiFb3/UwS9nwMIeMRBtV2FYzCM+pTvBQgQuuLLRFgRRCF2wLkEsS/SBsD0QtJDgjgtlOTZplQTBVqx4UAZ3W2y465VgYYQwMEIOYCEDl1cR4EK5XigEAAR7hEESbwMRKCEc45ogB2xBHOO1FwEYe01wRHsvAgAW+lhAyaJAFOq2cl42AUYfkuAabIdsguB++Q2t/Z4dwA8CP/YpkEXJuElTDKEjfdjXqM4DAM/25PMu9ntMAB9sFPfXE0/zDI20ODLKzAl70RJsHmFMoRIA2KgZ96qpCgH8+mD/Jhk+NNmsD8/miozSCkrIKaKoLTvNfgB9ho+nj7/uR18ZAuBXGj4rgsbOX04jWJn/zbBJ1HnASHq/5w/m2GfcfEMADJy5nAZMjqAfOA9mj4DxrPyfwF4A4xeupfHzVnJIoDU0kvcXmLFoJa3ctJv2p+dTemE55XA4Do5KZKxwYYnLRWzpD1KA42+zsi6Tlflp7LafwoJEJr+XoOAXAoBPZcv/KgIAyv4srke75KwsOsAEZUJKqjmm8vl53Bd+s6L8EHTc36Vcj80HAVEk4llKbj6jP/JGKs8r2BEEgImhX4GQX85cwt+REU7HZLawB8Vnwu2YzX8R3gcb+CJ0TyHH+c+j1MxM2peYSJu3bacly1fSFN609IvuX9EjrPi/8dY76NxLLjP5giuvoguvupoubHUNhxW5hs5hxelZHD/6jItb0UXX3kR3PPwkPfpCW+rSux9Nnh9FUeu30uY9cRSbfJCScrMpg99DsP7PY3kIx1w+5vG9wGMAHgDwk8P7Cx4A/Pr1Z7H+520HiIduchn/fQ2Gk9a3HIzC+fcIHqFQgMKSG9bj199+N3Xu/rVfloUlPJTqUIDCCAZyMBJkWRjA/P6YE408ChkaXsKQHREiCIZAOAcGJLAitz1BP+3S1SikYaHf7ZtvjWIa4VmOOvlME/an7dvvm7AsUIYHUrrCm7VLj57GCwFEAIyGLuHfITbclbRi1RoTAggkAJTq2LMMngsY0774BHPfCA2JfkBo2PI6yAxY6GPdAqU6NnoFyQCPWJQBCxg0wTMY8jhkTNz3hVddb+4bY4HiH4QC7hNYwLJcFNPYPwC4IkQRwmNCsY2EMJroE0pstMfeVRirO2GTYMjruDYMaDBeeFVDxoayHwQOnhH2O0M7XB/3IV4dCyMiTax8rL1gGQ+PBFs5juthfYcY+TDcARYw4urRu48ZG4gBWXtUN2bMrfrEGPeDeYE5FCjBmwPrSdwT9miD8RM+2wZQ2AAZ9wNc8BzEiAzrXuCHMswHvEfhQYEy4Ih5KkSKff1QsQqGe3V42dfz+qwEgFOhpARA4+ChBEAV7koAVGGhBIATCyUAnHhoCCAnHvL3K+wEAKwgsHkWBE8IuG63XQgbUKRD6MNCAcLUA08844ilKQIJhCMIUVDyoz0EUsRZXLB4iTQxAicsjxA+Bxb0ELKg9IdQiwTlNgQhKNExHgiQ7tA0/s74A6x1jjntHCP0IY4oxmiHuoGAW931QiEAcD24KENgB7mAexPrICgRsYhAHZTkcF2GNRPuy51CwRH3D2EdOMsCxN5MDYsZYIqFjyxabOW8FwGwd188XdO6jck4HxY0WFhgIYMxiUIfhAyuDRIHlmDiEo37sK8h7e37s/cAwDMBrrDKwiIDRAnqMW9sRb+cjzGJNwLKQplHoRAAhazowQJQvBjkekf6ERvg5vJvNZ/naC4rzXN4qsIbAEQAPifzTpard8TRFN4TYMS0ufTd8F/o/W69eE+AETTgl2k0OWIVjZodSV36D6f2nXvRQ6+9R293/Y6+Gz2bBkxcRJ/1G0NvdvuR3vn6J+rQZxR9M3w6DZoSQeMXraMF63bTlgN5tHD1Nlq0Jpo3IN5D0fuSeWNgxNlmpRgbFJrMGjHE50bO4Q04DzJDvPdgCm3ZvYc2bo+hnQmJlJCWzqQBb+zJ95MH5R5nKNMK2Po2l8/JLCwy523ZHUcr1m+kBUtX0BJWDGzeuYf27k9kN/4M/4IOihbMTSgrcPT6/R7p80bvXxFoTATK+F2Vx7H3ociHshwKfjvDFtn+Do+gzJxss28IPH6QUzJTKT4pgaJ3bafla1awZfBgevK5p+jWNrfSlde1ovMvuohaXXsN3XDLLdTmvvvo9nvuodZ330O33nMv3XHfA3TDXffSdW3uoWtuv4suvZFjTl95HZ12yVV0Kufzr72Zbr7vCbrvmdfoxXc+oeHTptLK7dEUl5bKoYDYA4DftylsaJHMyrlUPubx/ZgwQHwv2PsEe6DY98DFvFl5ZQigEn4PIpcxK4B3k+bGwwB/H0LNdX1O4SQA5LeMexHLeSnD0X1tr++wBrfL7c92X/ZnGBtBCWsn4CQW+Cj3Go+0F0McyN7Ym8vdl7TDEX3i/pBgtY/rSMJnMaaRMvsIJbcYxEg5lO3wckUCKSBjcd+3+7ucL0dc296PQMpxhFW5+7p2fbC+7bbVfcZ9yL0Eaoe1l72eAoZeKdCY6xNjXBeGZPI8vcYhZZD9EcLJJp+kzn30wtOrzH2e+3uoWFWHezC83NeU7zUhAArZmCaRQ97VNpfw2iEpLbPW59f2uk3xvPRsfh8U+hSLQ/OpWOeGfy7o3HC+Y4o5BKe+NyoxwdzI1/eG/7di5ka6/k1x/40rPSS7yt/5UI7/Ekqj2rRBOBUIVqGk/YkHCO29EhYAbksKt8AFQTuQsOnVJ5TcgRYCoVzPq093GQRP3Feg5F4MBWpXExy9+sCixo2XVzt3mddiBwKnW6GPhU9t+revh/PxDO0UqE8IzlDU2wtAOa+6eSRtAh1hzQa3ZU1OBPLyC2j6ggj6bVsMxSWnc/gdjovPTTLZ2j6ZY/DsTEqntTv3sXI+hhat20pTIlbT9yMn0KAJs2jotPk0YmYE9Rk5mV79pBvd83x7Ouf6NtTq7sfolidfpzuef5cebPcZtX7qTbrmwZdNfvPL/jR/w17auD+PopMLaeaKrRSxIYaWb42l32ISKCY+jfbzXgCpHPA/m8mHPDb/L2Bll49zIWv6EKM7ctVamjpnPg0cwaGIho+iCWzpNXthBK3ieMNxiQeNsj+Hw3mk5uSx0j+bDmRkUUJqOu3ef4DWs4Vv1JrfaO6SKJrF3i84rt+8hQ4cOGAW8JiXyPgt4L0UaJ46UdRvioAi0NAI2Ap++VzMWnKJ749NwrHBbgFbI+f6Cs0GvFCq5+Tn0e64WDY06EevtHuVHn7yUbr97jvo/EsuoAcefZDuuv9uuqH1jXTlNVfTdTfeQDfecjPdeNttdNnVV9M5l1xKZ150MZ1x4cV07Gln0/EcnuSfZ51P/2SDg2PPvICOPuN8OpqPx5x1EZ18USs68/Lr6cLrbqVbH3mYXv7gferaty+NnjaN1u7YQcmsdMvhdwykKOQ0fhcjLBnGiIzNirFJcR5vLFzoY3KTc1ERkxfMDvA2AvyOqvJqkfdWoCPeZy0x4x1d3xmyXahYoW2oua7jxJg0KQKKgCJQHQI1IQCq60frFAFFQBFQBBQBRaB5IhA2AqB5wqGjDoaAmwAI1j4c9XBhdrsh1+U6WHh3/LJ7SBZAdblOczw3lcPhvN+pC33JoZl+YIX6pNlz6TcOA7UnKZV2HUihtdG7adSMX6kHx7X+euBQmrggigaMmUw/T55Nw6fPo6FT51KvYePozU496fG2H9Blt7Nn0D2PUetHX6I2T7ajB19+nx569SN64JUP6UE+vvrpNxwuaCr9PC2CJnD4n4kcCmj5ljhat/MAbY5LobgkZn7T8iiNN9TMzslnixqO0c9WSmWs0C9jq4HYA8m0kN3mJ/46hwZxLN4xU6fRrMVLaP7yFRS5Zh0TGdtpFyv64w6mUuzBZNrHm3fGp2XQPrZK2ZOUTNFx8bQxZjet3rKNIphI+DUiilax58uePXs4nm26seTDfIGyRZX/zXFG65iPFARE6c9OPoTQOEVGYV61oS8IAB9ryhH6p5AthOMPJNLyVctp3MRx1P2bHnTvQ/ewZf8d9PDjD9EzLz5DDz/xMN3/QBtq0+Ymuvnmq+nGG6+mW2+/iW5v05puu+MWuuraK+nCSy+i8y6+gM696AL64zEcIuKYY+hPxx3PYSFOYu/Jk+nPJ55amdmT8s8cIgT5Lxxz+sRLLqbzbriebnzwQXq8XTvq9sMPNDMqitYwEbArOYVDAxWz51J5ZWaPJXgusb6fWPdviM8SJj/59WcylP/FTIwyTxlyCkQMNPdyWH7Xd8b7P1RcQlX+o11dx6kEQMjTXRsqAkcsAkoAHLGPXm9cEVAEFAFFQBEwCCgBoBOhRgg0BQKgRgPWxnVCACGZ7n70cY5b/RK1fe8D+pxDWI3isE1zOUTO3KUrafK8RdRr0FB6v0t3+pg3uPxpwgz69ufRNGjcNBoyaRYNHD+dvuY9Ad75ohc9+1YHuu7+J+j6+5+kWx5+nm5jEuCeZ16nJ17vQM+/14W9BL6i15gAaN+5D3XsM4z6jJrGHgXraeW2fbRhDyvn4zMoPiWHkjIKKC2LCYDsPHaNK6JSDsVTXlJEFaz5SmB34xUbN9OcqKU0buYsmrNkKS3jGLWrtmxlD4CttHbrdtqyJ45DCcXT9n0J7NWQZs7Zz2EG9rEXAEiBXexFgLrfoncwCbCG1vD5MTExdJC9lODGD5d7VbbUaVrpyYpAWBGA7lss5RECiB2XWFEOi/kSVpqztTxyKTb2LWIL+kLKyMmh1evW0rBRw+jzrp3puZefp2tvuoat/e+kp59/itq+1ZaefvFpuu3Wa+mG6y6la1pdRFdffTHddNNVdMst19JNN19HV3LZBewlAE8BHP9y3LH0p0MkwB+POZ7+eCzn406kPx5/Iv2B8/8deyL97zEn0u/4eNQ5Z9MxF5xPZ1zViq5s04aeeftt6jl4MI2eNYsWrv2N9nBIsxwecy6HNMouKjUEABv7c6iiymyU/6z4Z323sf4vUQLAKOnralXvdT6U9eEgALyuVZMy/ZsU1leKdq4ItAgElABoEY9Rb0IRUAQUAUVAEag1AkoA1Bq6I/NEWKkFCtd0ZCLSsu86Ni6O/s6Wq8efcRbv1XAZb/J2M9392BP0xEuv0dOvvk7PvfEWtfuoI330/9m7Criq0u07L2bemzfljJ1YYHfr2N2IgqggoIiKAWIrigU2YSt2jN3d3T0mFmISSoc1s/57HT3+r3cAQZkZ4/t+fp57T591gnvW2nvtkWMxQASAXsNGw23YWHhNn4fxsxfDc9o8DJowRTIAxsC+12DUbe0g0f/2qNK4NSrUb4kK9VrCqks/uAz3wfDJ89F9qDfqWXdGK6c+cBvph+0nr4oAECgCwENcuScFeh/HIiQiQQi7eERFxyLhyTP8xpDXF+zPxT/7BYIkmj/gzn2cu34T14XMvyc2Pw+kXsZt8Y27IsT/+Rs3cTbgOk5fDhDCX4r9isdeWFwCQmJEWJAho20jpF5AsFgEBYj//8Vr13Dp0iUEBQWJ6BCpZQEosuXTvu7V0X3cCBgKACTKGS1PAeCJ+OLrwgCj/yNioqXGRxCOnjyOCb4+cHDqIJH/5qhVvzZq1qsBh052cBbyv6v0Og1roYBpDuTNJQVCc6VH3jzZUKhQbhQtmg9Fi5mhQME8KFDEDIWLF0aJsiWQv1hR5DTLj6x58gjxnxPfZc6Kb0UI+DZbzpcCgIgB32TLhW+lkGSWIoXxk5kp0puZIWvhwihUpQpqmJujdefOcBs+AiulqCqfVSFRcVL/RDIX5PTwOOTQtJ4gtj/xcqAJ0iWxgY9CMWaX/pm31ETgp2belMLKvxMp7anZfmLzUpRQTSGgEFAIJIeAEgCSQ0dNUwgoBBQCCgGFwKePgBIAPv1zrI5QIfDOCDyS4rceY8ZKkebWKFq2PH4S8urHLNmQv3hJFClfET/XbYBGUsDZ0t4RrTt2QSuHrrDr0Rt9pRDwgNHe6DZoGFp27IE6lrao0KAFchaviOxFyyOraTHxyC4Cs5IVULl+czRqbQ/rTq6w7TkYdi5D0XmAF9xG+GLUlIXYeugMjl2+hctBoXgcEYeoOPG8ZuR/gpQi/o3Ev9Bhz+PE4yNaimeKV7bYAt2LiJH57+NMwE1tyPoFj4UFDJdaAQ+ERLsuFkYHz/4qBP9DqSkQLYU2nyIk9ok2jKCvtnApLN/3KF6yCiT6NiAgQBMAwsPDtdomSgB450tKLagQ+NMRIBXK6HiNIJcvwv1rdjnMBHgi9jnxMjFYipJeuXYdS1cuR9/B/cTmp734/beEuaU5morPf636NdC8VTM0tWiMWg1qIkNWIf1zfIu82f6HPFn+i9xZv5b+P5hk/QY5s/4Ak+w/iCiQFQUK5ELJkgVRroLY+ogYkL+gKTKaSPR/5gz4NnNmfJslC74Ta6BvRBD4OkMm/OenDPjHjz/iHz/9hH9nzoKvc5kgfcFCyFasBPLKM7dEjdpo49QVI3wnYc32XWJTdgehEfFSDFjEDDk2SQhAVOQTREc9RWy0WN7I4/B3JQD86ddYSjaQ0kwBRd6nBE01j0JAIfC+CCgB4H0RVMsrBBQCCgGFgELg40ZACQAf9/lTe68Q+FMRiJTI+dmLl2LK7DnwmT4do3180XeIBxq0bIUKNWsjY+48yJzHDCUqV8PP9ZugcWs7tLSXiNkBw9B98Eix/emHBm0cUKWpJUrWbIQshcoiW5GyyFGwBEwKlUDhMpVRunoDEQFaoK5FO7R17o/eI30waNw0uE+YKZ99sWbHIRw8F4CLIgBExjyRSFfxu5ZMlN91posCwLM4/J4QiXBhwyKE7SNxfyvkMU5dCsC5a7c0ov+xRMeS2A+Le4LbYRFSvyBAq2OgCwAUAdgfibG2JgIIWRgtZGGoZBDcvXsXD8QOSRcAGIHJphM8ShD4Uy9DtXKFQKoQoADwOkJevjyV+zhS7u0IyRp6IBlCgZIZdPTkaaxavx7DPEfCsp0V6jWuj/rN6suwjhb9X6FKOTSS781bNkGj5g1hWigviuRLj8J50qGQyfcwlZ6PgkCO75A7RzrkM0mPggVySEZAXpQpUxhly5dA8VJFULBYQckEyIcsucXqJ09ueWbmRrocOfB1xsz48sf0+Of36fCFCABfpEuHf6SX75kyayLAD3mkTkBeU2QwLSgFg8ugZLUamtDqPmIsFixfg+OnfpVixXcRERkvhW5/l6j/l/130URjRQz4TY5Ztb8XAf3vQ0qGf++eqq0rBBQCnwMCSgD4HM6yOkaFgEJAIaAQUAgkjYASAJLGRk1RCHz2CERFx2DRyjVYtm4D1m7djo07d2Pp2g1wHTQE1h0cka94CWTObYrC5SqhQq36Ui/ADs1tHeHoNgid+w2FbbfeaGzjiFot26FSIwuYlquBgpVqokCpCihQohyKl/8ZpavV07IA6rRoi/Y9BmHw+BnwnLIAY2csxnDf2Vi94wAOnLmCi7dDEB0r9hcSxf9cM7t+Fer6Il4EgBj8HhchAsAzRAkRFiGhvg8kC+D8zSBcEJIsQAoWP5IMgCgh9UMl0v/Ooyj8KtNuPnyEe+ExEv3/kvh/LOQ/MwUiRCyIFo6fgkFEbBxCQ0O1HhERoWUA6AKAob3DZ3+xKAAUAh8QAlr0v+zPMyHC40QYDA2Pwt2HYbhyPRDnpBbIeikUPmnqNDi79ES9JvVRpWZVLdK/phT2rVanGspXLiMCQAPJAmiKxlL816xwPpQsmAWlCmREyQIZUDx/hpeCQF4h/vNlQmGzrChWJDdKFM+PMqULokzZ4ighAkCR4oWQp3ABmJjlRXbTfMiaPx/S58qJ/wnR/5UIAP9K9yP+JVkB/8yYCf/ImBFfZMqEL7Nmw9c5pT6AFA/+Vno6sWFLLwWEi5avggbNLeE2cBgW/LIaO3YfxrWbdxEnwqhG+L9SPiLFJu0FKx+r9rcikBLiX5/nb93Rj3DjoWFhOHn6DJavXoujx09+EEfwd+3TvfsPMM1/Dib4TcHde/fB2k1xcZIV+YG2hIQE/HrxErbv2oNFS5e/sZc3bt564/uH9uVDx/ZteKVWAOB11am76+t+XSw039b4u9hrgs/bZvvD9L0HDqK9ZLvxemYLkd/dtZu0eGO+Ldt3atf6GyPf84vv1BkiojNk4P/bHqkj5jbQHUNHjcbtoDv/PyGZT517uuGw1A0zbo8k29C+Szfj0cl+Z60x9xGe2LxtBxYvW5HsvIYTDxw+ghoNm70T/kntv+H63/b50NFjcO7VVwuOWr9pCwYPH/W2RdR0hYBCQCGgEPiLEVACwF8MuNqcQuBjQiAqJgZL1qzDolVrsU4EgL1HjuGSvKDtPXoCKzduQd+hw9DEuh3qtbBEw1bWEqHqBHMbe7R3doODS3+xA+r7svfsj3Zde6OZiAEtHboJ0dYUlavXRoWqNVGlTmPUN2+tLdtTsgZGT5mN6YvX4JdNe7D18Fls3HNUCvlexpWgEMSJ9U+CkHnPpXgnntICSIYvxKznaYSw9aGIErJP5ADNI1umIjj6idgBxYnPv5D4sc/FHuiFWAAlyLhY3BHi/7YIAXflM+eLEsaQr8y0EYqQdwH2aCHU4lgwVF5Yo6RQaIzg8USKDusCgKEX88d0XtW+KgQ+dQR0ASBGIv9DH0cj4EYQTksh8D37D2GjvFRP9PWDU7fuEt3fDGUqlhPf/pKoWqsaaon3fy0RAapKEeDmlk3FEqgJGjSphawmGVCtrAnqVMyr9doV8qMWe0VTVK9YENUrFEClsgVQvowZypTMh9KlC2tWQMVLFEThEoVgVtRUhABTmBTML9kAufBjtiz4Xsj+b6R/LzVWvs6bH1+K/c8/smbHF2IL9M+MWfCVWK59I+T/99ny4D/ps+HL7zPhq+8zokjJymhj0wl9JdNq/qLVuHjhptj/JLwUAeTAI8MTRCRNebHaT/1aUMf36SFw+uw5yUKsiy++S4+Zc+d/EAf4d+wTCdn8JcpqYkgTsWO079Jdsouyw6Jt+w8Ck8R2IkKyKru59dPOXZ2m/0/wrly7Xhu3dOXqxBZ773ELf1mmEdm9JYBl0LCRGjnJYV93D3Tv3Q+O3VyS3QZ/B37o2CZ7ADIxtQKAubUtRo2biOOSMcceHR39tk2A5PVPufK9dT7jGSxtHVCveUuQkGe7IzW4zEqVf2O2QKnjRfEorZqNYxe0tuuokdYXLl1+Y7Xcn/mSAZ3SVt+8FfYfOvyH2Xnd7Ni99w/jkxsRHBKCNRs2YcpM/0RFhaSWpVjzrvdPUvuf1LYSG897jPc32+wFi7T7KrH51DiFgEJAIaAQ+PsQSJEAQMJLdYWBugY+7GtAJ6XT8nGSIPf+yV8vYr0QZsvk5WyxRNtt3LkH67btxPL1mzFtzgJMmbsIv8hn/6Ur0VUi/y0dOqNd556wde4lRYLdJBtgCJwHjJCMAA8RAXqhg+sg2HXujvYdZD754d28dXupMWCD5tb2cJRCweNmLMDsFRuxfNs+rN55EJv2HsWRs1dx7U4Y4qVAL/uzeLH8iZMfmYYCQHSIEP+/I1ZIe43El2KYoXHPcT8qXiP5bz+OEmug3xArBFmMZAmExDxDYEgkbgVHaBkBXEZyCjQBgeJBhCxPESDhVSAtr//4+HjtWchoIUZu0oqILzscqqYQUAh8GAj8Js8ASeaRyH8RAR9F4qbUAzl28iy27d6PpSJmzl6wGH0GDkIT8xaoWLUKCpcsqgkAtRvW1iyA6jSohUrVK8BSagJ07OqArq5OaNaqMfp0s8JglzYY0qsd3N3sMNjVBgNcbNCruw262JvDulV9mDeugdrVy6B0KQoABVCsuBlMJXsgd/7cyJYnFzKb5JKaANm1LID0JjmFKMmpWQD9K2cufGmSG/8REeALsQeiAPC/nHmRwawIchcvA5OipbS6KZlymSJr7oLIa1YSxUQIaNTEEuPGTMaRw2dw53bwy7Io8uz6TWoEGGYoJff5wzhrab8XyR3z+0xL+z2V8yVRs+/T+ffoc2sk1SgAvCvh9Wfg9Vfvk0PX7lKLqZF2KIyYjhLbRg/PMVrk8J9xfGm1Tl6vP8rzzVCoIOHbs+8AjfhNq+0YrmegxwiM85mkZUicv3BRu3b6uQ8DydYTp06jVJUahrMn+vljwDbRHX818l0EAMP7iyR5R+eecOrRCxSfwh49Qst2dqB4U7VeY5w9/ysYSf7lj5m1c8vpxJrzU2iJjIwCo/hXSVaxYeNv63zyd47L69ezLgD4TJmOxhJgxO2t27QZY7x9tUV/WbEK1lJ/bJjXWFlvJGo2aq49Qxlx36KNrRawM2DoCE3YoTiXWOPxcN7ps+f+YbKhAMD957abWrWF37SZr7fPZZkpwKYT6FyOmThXpHaYXWdnxMbGwlDo4rwUCnhM/vMXolnrdhylYXTpylX0GTwUZ86e18jzRi1bvxYhjLHXFjL4j9k0OQsWQ8Va9TR8R46doB0bzxfvN2I+afosbNi8FWs3bgLJeu4fiXo2ff8Z6ERhrI1DJzCK37BxWlKYGp4PvhcZCgDG23rbsRhuU31WCCgEFAIKgbRF4K0CAJXr5Yvnqa4wUNfAB34NBFxJu6gY/TETGxePrXsPYvehYzhw4gyOn7+I81JY9+L127hw7TbOXr6BY+cu4cDxc1izeRf6DBkJeyH/Ldo6oJmVrfywtYWtU3d0cR0AZxEHnFwkyqq7G+wkSq19527yvaU0jyYAAEAASURBVLd87ol2Ts5o28kZXXoPgLvXBIyb6o9ZS1Zi/a792C9e18cvBOC8bPNOaDiipIBnvJBbT3+ToRD+Cb+/wBOpevn0xTPEPH2OOMkCIGkvpQJk+DuixNLnkUTH3g0JR7DYgETEJSBSRIRwYQfDxQ4oUphCLiecGUjjs/OzaAUy/oWsl7HEv8kP6BfyckHin5G1/z/O8DvnS3mXWVVTCCgEUoUAhU4KcMmJbs/k3g9mFo8MLwY9xOHzAVi/+yBmz5uNydMmYex4L7RqXgOliuZECbN0KFPgW9SukB3tmxeFc7vy6O1YHUO714bvEEvMHd8By2f0wOrZrlg/tQvWT+6EtZMcscq3I5aOt8Pise0xd6QtJg+ywOheTTC8ewP071ANNg2LwbKWKVpUz4dGlfKiRslsqFQ0M8oVyogSeb9HgRz/Q/4sX8Mk03+RMeN3SJf+G3yf4VspFvwDfsr6I340yYwMebMhs6kJcpaQgumVyqJApfIwq1AeeUqVRL7SZWDGIsE/V0fNhs3hIOLqMC8f7D94Ck8k+j8sPgHB0hmLpwub8YJHvNRIEYczyCNUipi86nycGXfD6W8812Re1RQCHwACtACiAEBi7kNpf/U+kexr3trmQzn8VO1H7iIl0baDU6qWeZ+ZSXzqjTYzvHZIHutt45Zt+sdPdvguAgAzbVpJZu+8Rb9IsE4bjdCnXQ/JY5L0mfMW1IZdXfvAc7z3HzIASHQ/ePhQI5/nLlyiRYhTGDBsq9dv1AhwjmNGy8PgYG2d/06XCYz6nzzDHxRrdFKZQleJStU0wp+WM7TKqdXYXBNySES79h+kEefMJuC6GlpYGW7u9Wda1nDfVkims3EzFACIAa14eNwlK1fXhLbiFatqv0UoCND+SyfQi5SrjJu3AkHRgfcnsyYy5SnwxuopVpw6c1YTTrKZFtGmcRu9BgzGrHkL8PixvK+IMEXBpEDpCtp0Y+zfWOGrL8xoYOYAW8C169qQ+3Xu1wuaRRiPqf+Q4Qi4fl2zCuIMtAzidvT9J1lP+yH+xipcttIbv7WYEZEYpomdD/1ccd3chuG2UnIs2gLqP4WAQkAhoBBIcwTeKgCk+RbVChUCCoGPBoE4IZB2HTqBgyfO4aSQ8JfEN/+ukPD3wiIRFByOK7fu4czFG5IlcBV7Dp/EDMkG8BAC37GbK6ztHNHMsh0sbTvArlN3dOwiPqLdJAOgqwvsJSLFQeZx7jsQnUQEsO/mAhuJZOssaeG9hgzDkLETMX66P5as24T9p8/j2IUrOHU5QCvmGyoEfvjTZ4gUa54I6VHPpbivsFlxQmbFCpGfIALAEyGvhP8TkeB3RMeLv39ULO4Gh+Hh4wgRAOIRLQJApAgAMSIOxAlZ9kSWeSoRMlxG71JqQMiyF+IhTmYsNcR+Suf9aC4DtaMKgQ8GgeQEAEZQc3q89Ady24bJXp+4HoQdJ87jly074TNpAkaPG4mhHlKcvEYRFM3/PUrl/xrViv0PLWvmhJtNcYzo/jN8BjbEPM8WWOFji02zOmHPop44tnYADi1wxv65Ttg7uxO2Te+AzZNssd7HBivH22DBcAtMG9QUvv0aYUzP2nCxKo2uzYugU+NCsKldAC0q50LDstlQt1RmVC30A0rn+RrFsn+Fglm+gkn2dMiS4WtkSP81fsz4NTJn+0GKBWdExjyZkClvFmQpmh+mlUrCrEpZmEpxYpPSUkRdRIA8pUvDtHx5qcFSBVUbNkWbjl2FpFmLe/KsuxMtNmfy/A6T51okn4PyPIuRR1OsCAAJgo0SAD6YS/qj2RFaOzBSV28kqQwzD3R/cM5jOB/npyc9SVfeo8aNgh5JPjZG75L4Sqpxe/SJ53wk0EjiJkbccvsknhJrJORI+jGrLzkhMbFlExuXFvvEY+YxMejKuCWFHXHLLhlC7Tp21hbhdzYOdfJPG2HwH6ORk8M3uf0wWM07f2SWAslRtrzFSmue79qXV//xGtM94DmKkdTExPA6S4tzlpgAoO8Hr9GgO3cTPReJYcu/OdxPRkcz8tmwJXetvW07+j0RHh7xxvFz/cSR41Pb3kUAYNT4rcDbGinNrA3uN88TBRw9Sp/7Qd//EWPG/0EAIPnNzAuS28NHj0t0lxlt7tJvoFbTg0T+1FmztXXnKFBUm5/e+oyi10nlrTt2wap9B20aCXNmF9Auh+u37dQV9MLv4NxDs3zitkm4p7YZCwDMZOAzrliFn8Htc7ph0wn0lAgA32cz0e5TXjeGAsC2nbu1VfLcek+epokmFFjYjLHXRhr9ZygALFiyTFu+9M81se/gIU0AYDYAG/e/fI062nlhBseRYydeCwDETc/QqNvMQrMX0zeTFKaJnQ/Dc2W8rZQci75NNVQIKAQUAgqBtEVACQBpi6dam0Lgk0LgmZDrd0MjNYL/tAgAV6Tg5BM5woi4Z7j94DG27T2MjTv24fzVWxJhLy+v8mJwUQi3hcvXwnPCJNh2dEYDc0vUl8KVjS2sJYrIQRvnJJFCXfsOQI8B7ujUq48mCNhIRoADi425cNpAuA72gMc4b2zedwj7xb7jiGQfnLseiGv3g3Ez+BECRYi4Jdu8Gx6Nh9HxWuFfRu/rBD5FAJL8IRL1fz/0MYIehiIsIlrIL4nqF0KM09ijxCM8SgSBGKktwMwBRg/r6+BQYv+1/9NeBJDVqqYQUAi8EwLGRCK/kygiCRMlZONjWet9uZ/3SobS6l0HxFZsLUaNGYl+A93QvWcn1KyUH+WKZUHt8tlgVScPetpUxCT35ljsbYcNs7tj10KXV70ndi3qgT1LXLB3bmfs8XfErpkO2DzFHuv92mGNd1usGNfuDQFgnEtdeHSqiYH2VdHXpgq6t6yADo1LoE2dwrCsWQBNKpqgZsksqFokIyoU+AlFCuRA3lzpkV2EgExZv9cEgHQ5fhTv/3T4LtuP+C5vVmQuJrUDipkhU1EzfJ83F9Lloz2QGXKVFGGgVAWUrloHdZtZod8gT4kA3I2bjyMRKmTpfRFLH8pzLlSymcKlMDDJfz7nNAFAhtrjTcapDADBQLVEEaBdBAk6ElIk12jbwihQWqbQN51RvT9kzy2FrXNoBBwjZNPlyKNFvjLSt1r9JhqhR8KMhLXu4U1ylITUv37IKNeuhRbhy3X+8/sMGjlFslpvvL/pRf5dVhONeOQ+MEqVAsCmrdv12TTiltGl9MLmvpapWus1GU4SuYsEHJAkoz2GSeESOHjk6OtlU/shLfaJBCDxoeUGfehJquotOew4D4nNb7Pk0qxT6GM+Vr6ToPuHYNJA6jIZNvq301qF07kdFhQnQae35PZDn+d9hiQgGdlN4pP7RisdEp+MImdjtDTPFc/nHLFo0xvPEc8nI7ppjfLVT1lQqXZ9ffI7D5MSABhNznPBaPOMuc00ApUbYYRzYtjy3qguNa1oS8OCtbQwYnvbtZbUdgzvCdq/8L7Lkq+QZnXD9dKShcQ3zz0j0Ek6U4BIaXsXAcDQAog2PxRHGFHOezApAYDPA120IT66qEMBRRfx9X2mEEesGV1O0nrISC8tmp/r5rOBmDD6ntjqpDIFPEbXs7HQLPeR2+A4EvS8N5k1oNcT0MUxbiulLTkBgMWgSWqz7dq7TxPvdAGA9xafccw4SSoDgKQ8hczd+/a/IQBQZGCjGEJSnWIXzz+bMfY8FlrpGDZdAGBmA69XNp4nXQDgM5ONWRG61RKx4rnS95+CDwuKsxFLw+dwYphyvsTOh36uEtuW8bFwHaopBBQCCgGFwF+DgBIA/hqc1VYUAh8lAr/Jj8J4IcsvXAvUSP6AwLuaPU6wFNC9eC0I839ZjUUr1ml2QHfEYifwXhjuS8HNkMgYPBTi/frdEOw7ehr+C5dpgkBHifpv0rItqks6aNUGjdGgVWtY2XeCnZAAnd36w2XQUHTtNwAdXdxg06UbrDp00jICBkua9siJkzBj4S/YduCICAG38SAyViJaGfn/u9YZl5gg3v7sjOgneU8y/wnnkUyB8Jh4LRMgMlZIQiH8Oc2w0zKIUf9618UEcmSQ8WneuV7VFAIKgRQjwBfV5BpfYrUMAMncuSfcYUBoLDbvP4YFK9djjO9UOHWyQ8sWDdGkQQ3UrZAbNs0qoLd9bYxxbYY5no7YubAfTqwbgQvbx+HSNk+cWDMIh37pjT3zumGbf2fsmGGPbdPaY+tkW2zwbYt1462xZpw1lo2xxvxh5pg+qBkm9WuMia71ME7WObpHQ4x0ro/BHeuiT/tq6Nm6Kpxb/QzHZuVgU78kWtcuCovqhVCzchFUKJkHxQpnQ/78GWFi8gMyZP8B6bJ+i+8yf43/ijCQLk9mZCxggsxFzPB1jiz4MlNmfJUlm4zPhywFS8KkeHkUKl9diBNrsQPqh+U79uDo9eu4JpGaj+RBFyoCZ5jYnVH05HNPHuvaM+0ZlVLCatwNn3lvTEzuDKhpnxoCFy9fAW04pvnPeX1ouQoV18j3y1cDNOKWE9o7ddXmowB37foNsNAq78Xtu/ZoJJhOMtHn2zBylvfsN5lzvmEFs2P3S29/ek3rjeQ/yUCSYnrTMwBo/8FGsox2GeN9J+uzoFz1OhpxxhFnzp3XRAr9OcLlk/IGf72CZD6kxT7Rl55Chd4Yzay3t2HH+Xi8egYAv+t4MqpXb1cDrkkR8axvEOsUBEi20zecLbn90NfzrkP6mvMaIumtE7FcFzMA7OV3nt4o5HCflq9eq4/SRCf9C0lJihuM7n7flpgAQAGZ4hWjodlolfLfDNleZwIkhi2vZ91aiNe7Ll4kd62ldDu0duI2l61ao/m1c58ohFA8YdOv/8Tsa7QZEvnvfQUA+vfz2iKpTPEsMQGAmyWOFGoYuc/7k9H79OvnsfD8UjTUG/GjTZDeSGxTQLxw6RIKlamonQcS5qzToJPKnJfXLAUSXv8UaNhIytOvn43EM4sY076IhDrPuR4Br82QzH979h/QLIa4z7eD7mgFxw0zALhoX3cPzWOfdQF4XesEOq2QSPyzrgCzGShgGFsA8Tgq12mgWSbRt5+NFkC6AMDnLddHMYSCGbE2xv7YiVOv6wdoK5D/dAGAmQoUUymaUDjjtcz7RxcAOD/HUVyjoMRj1PefuHEcsR3r46evWhsaY2o40fh8GJ4r420ZH4vhetRnhYBCQCGgEPhzEVACwJ+Lr1q7QuCjRoACQKwQ6iTyr90Jxu2HjzQLCZL9vwbcwsr1W6Ug8B5cDbyH+2FRuPcoCo9jniH66W+IFmIpLOoJLt+6iz1iI7RWagTMWrAUE6fMkroA3dDU2gZNpJvLy0RLiQy0tO8IK/nB2aZTFzAboH3XHrCV7iQvjbQKchk4FANGjcHEGXOweO1G7JC6BJcCxZJIUmVDYuMQ8eSZZv0jm5YIfxL/Yuvzahgvka9RYgXEaH/aBMVLZgNJMMNIfxL+WpfxFAG4vCYkkCmTf2neP+orQ+28QuCvR4AEi2Ejkad3fTwJE963d2OA25FPsUfqkyxdtwUeYk3QumVz1K1ZGbV+LouWdYphaE9rTB3WCUu9e2DrnCE4udYTF7aOx5Ud3riweSSOLR+A/YtcsWtuV2yb5YStU8QSaFJbbPRpg3UTrbF6rCVWjG6FJZ5SqI8CwMDmmNyvKXzcGogA0ARePRqJANAAQzrXx0CH2uhrVxe929dDT+sa6GJZFU4WlWHfvCKaN6iIutWKo0r5AihV3AQFzTIjW+4MyJBDiP+s3+FrEQO+zfUjshbJB9OKZfBj/jz4MjMLBWfCf7JkRzoTyQzIXxQ5i5RFyUp1UbtZW/QfMxHTJSrymJCxERLu/0gyAELjnyFUhFPanWmPNXk+Jkg216uSJm+KAIbPPCUA6JfXZzekrQZJWRLGeiPhpZNW+jhGTDM6+22NVhx65K4+bx4pcG1IYnN8wdIVX0exkzBlpLsxeacToLoAQO9v7uuMOfO04ppDR43W1vN1xuwaQUfBgtMnTpqaqBWRvj8pGabVPtGyhNHPJDff1hLDzlgA4DqIJ8k7vTE7gMdtbBnDyGLTkuW02VKzH/p6UzrkvqQ3yf8HuyVjAUCvn6B7mBuun4QmzyPJ1bRoiQkAxuslCUvcSHLrzRhbRnuToKUdlmFLzbWW1HaM7wnD9fMzM0T069l4WlLfUysAJLYe/h3m39nkGqcbWjXpAmByyyQ2TReM9KHxPMbjKR4YbpfzG87ztv02Xv/bvhtvS5+fx2v8e0WfxiHvRe4XMwAMBUDDeRJb3hB7Cil85iXVElveeF5DbNJiWmrWZ3gsxttW3xUCCgGFgELgz0NACQB/HrZqzQqBjx6BF8ISRYpfxINH4pn7OEbIozj5/gKB98Nw8UYQ9h4+hcOnf9W+h0TESVHdp4iQ+blMePxzyQSIE6ugME0EuCBR+7+KVRDtgsZNng5XiRC0d3aBpUNHEQLaoW7zlqhSryHqmVvCor2DZAWQ/Bd7IEnl7yARPY6Suu8omQFdevdHP0n59fSbjJWbd+Dor5dw4eZtBIotUMyTp+LbLwS/RADHCuH1RPhCkoEUAGJEIIgT/2stwl/ODAsEP5GXFMPivxQAOD2BXYQPFsx8JsunOfmf/LvTR3/dqANQCPwZCBi/0PLlm50vnXyxZ+eLd4Lc7w/ixCf5CXDy0jURKXdjoNg6NG1UG9WrlEHNn0uji3VNzPMZgE3zRuLg8rE4ud5Pov69pU/AhS1jcXq1O/Yv7IXdc7thh0T/b5vphE1+bbHB2xprJ1phzRhLrBzdEsu9WmLJKCtNAJg1yBzTBjSDb2/WAWiIUd0aYETX+hgqAsBgx7oY6NgIAzo2Rn/7BnCzq49etnXQo20t2FrWQavGldGwdhlUq1wUpUvkRr6C2ZFTsgEym6TDNzl+wH+zfS92PwVRum5N5CxZRESBHPhXhsz44qcM+G9mE3yf0xQZ8hWVqNpKKFmlPhq0tYXToEFYvf+gFASW7CcRPkNFBH0oIi2ffboAEBfzRAkAf8bF+omsk9HWJBkNffbLVqutEeuGh8jI0uQEAFpEMJuAEbrGAkBiJDYtIhg9y8aoWO4DI0oNm7EAwChTZglwvHHXiTqSqlwXBYa9Bw4ari5Vn9Nqn0hEkwhnZDsjlRlha9xSi50xnrTeoZWOcavXvKW2Xb3GwNv2w3j5lH43K1Ue3JZxMxYAdEyNizrzuU6bJPrB65HexutK7ffkBABGbF8JCHhtMUV7JL0ZY8voe173tKaiDZDh36i3XWup2Y6+fQ759+7mrUAtKvzvEAAM90V9fjcEmO3CDAJGzeu1U1K7JoodhtdbapdX8ysEFAIKAYXA54mAEgA+z/OujlohkCIEfhOWKJqFcoUV1+x1JGI0VsLqw2MSxE4nDiHiqf+IooBE1nPcg0diN0FrHmHe44VAJ5kuiQBa9H2YjL99PxTXAu/g2LkL2HPsJJasXQ+/WXPg7jUGHXu4oErd+kIQ1BSLoMZo1MoKjS1bo2lraylu2QlOrr3g5i4WQb37SgHhHmjn6CTCgAsGjBwFL79JmPPLchw9fRbnLl3FlRuBQnRFSJT/m4V9KQBQGKDnf5jYFEWIHRA/cxynaV3IQx4rxYCXNQBSBJWaSSGgEPiLESBxRcsRdkbk8ntkZCQixQ4gVm7eeHn2XL56FVu2bEHv3m5ob1EfHawaoZutOWZ79cSBVVMk4n8Wbu6aiRs7ZyCA5P96T5xeMQQH57lg5/TO2D7VEdumdMCOaY7Y5NMOGyaIADC+NVaNtsSyUS2xdKQIACMssWCYFCh0N8dMsQGaKjZAY7rXw6gudTCicx0M7VRP6+6dG8K9cyOtD3RsiP4d66OfQ324iTDQzbY2HKyqwrJpedSvXhAVyuVDieI5YGaWET/l/AFfp/8S+UqYoWqT+ihcqaz4/xfA/3Lkxhc/ZsQX6bLhq8x5RCgoiEwFy0uB4OoiEpRDidp14erpiZ0nzuB62GM8kOddRIIIoYKLPOI0YfM3JlXI9z/0V9M18fONiX/xSVab+1sRoKDW0MJKiygn8Xj2/K+aZY+hTQt3MCkBgNHNJJ/puU/7HooHuve0fmAkiI2jnUn46gKALkKQYDVsxgIAi4ySEGWB0uTakuUrNTKZpLuxh3ZyyxlOS8t9IqlNm44vf8yMwmUrvd7Mu2JnjCctmwxrC+gbYN0FblMXR5LaD33+dx0y04AWLsYtKQGAPveGjQVheV4NRSjD6e/ymaQ+1zlM7CX1Rtseep6zLsFK+W3Kc8J5DEUZY2y5LK8h+v9zXt2eR19nYtfau26HXuzMpqBVzMy587V6ANwmPdtT2tIiAyCl21LzKQQUAgoBhYBCQCHw4SGgBIAP75yoPVIIfDAICH+uWeXECqHPHif9ZZS8RM+LOBAr7H6UEEok+0n0v/Tb/10j/EmuR7A4b6wU25UeQdFAsgQePo7E1aC7OH/9Jg6f/RVnrl6XKP6L2CaRqiMmTETnXr1h37U72nZ0RO2mzVFDxIBaTZqjfouWsLCxhY1TZ7Tv4gy7rt3kcxfYiYesA7MFRCAYIDYEo8f7YMqM2Vi/eRvOXw7A/ZAwESWkMGj8E60AJiP+2eMlsp+RsCyIyR4tGQKRMg+tgpgtoNsDkRtTTSGgEPj7ETCOdiPp//Tp09cZAPES6R4aGirRkbex98gprUD51Okz4O7uDvPmzeDaqS0mDu+L2d7DNfL/xKbZmgBwfccMsF/bNhGXNnrhzBoPHF3oht0zu2KHCABbJztgi589NvvaYqO32P9MaI3Vo62wwrMVlklfKhZAi4e3kiyAlpgztAVmDm4O3z7NMKFXE4xzaQLP7k3FCqgxhnVrBo9uzTG0ixT9dGqEgR0bSkaAiAI9W2GAszl6OTVDZ7uGaGvxMxo1LI8aNYqhnAgBWfNnwn9/+jeymGZH4cplka90cakHUAjf586Pf2fKqgkA/8qYC19myYv/5SyMH3KXQPZS5ZC/chWUbdAIvST7Ybv4Wgc8CNaym6IphLLouTzrNIKfDznjrgSAv/+C/0D2gPcYPb9ZHHXeol/+YHfC3WQkK33eDRuJeEZH+0yZ/no0idIaUgPIsNFHvW0HJ8NRmj82LW/YgkNCtEh14+KvugCgFwGmfz4J0cQsZLgeCoR6i4yMwo85877hia1PS8nwz9inVes2aPvPSPj3wc4YT1o2ERdjYSSDiakmyPB4DbEx3I+UYPG2eVgElts3jKTnMhQAWDtCbyTGOR8L6+qNBWcZXU8vdr3xejT+W6BPS+mQnufcFm2i9EYfevqy623GnHnaPLTa0Zshtsb7QaslCgRshngaX2up3Y6+bRbI5T6zAC0bbYf4nQJJSpsSAFKKlJpPIaAQUAgoBBQCnyYCSgD4NM+rOiqFQJogQA6IRDjJf0b1c6gT4/TQj5P/osVXmhY7CbTaEeudOImmjxFyKVqEgRhGm4r1BIvw0nufYkGEFOO9GxaOWw9DcC7gOm4JKXX93gOcl88LxM/Sd+YsTJw2Q2yCpsBt8BC4DBiITj1dtYh/i3a2sLKzly41A2TYRIoIN2plKYWsWqOlTXs4deuJHm590WeAuxZxOGvuAqzasAnbdu/DibPncedhmLYf3NdoIb9o8UOLIIoX/EwRIEYyHkiOMXuBx0pejDikdZdVqqYQUAikAgESLoaNEckkgnR/4fDwcFy7dg2HjxzBTIk89hozDq49nGFvI8+JOjXg2b8LFk/1woaFfriwYx7ObfXHpa3TcH3bJNzYPhk3JQMgYPMYXFo7Eqd/6Y+Ds3tgzwzJApgiAoCvHbb6tcdmHxtsmNgWa8daa1kAK70ssdzTWjIBrCQLoBXmeYgIMMQCUwe0xKS+5vDpbS4iQHOMke4l3VP6iO4iBHRpLLUBGmKwU0OpRWAODxcLuPewQD8RCLpLVoBd2zqwbPEzGtYrg6Kl8iFTju+RLV9W5C5aQKJ5CyCzaQGkEwHgq0zZxAYoJ/6VKTf+LQLAl1kLSDaAKbKWKAOTChWQR7qlkGxLRBA9fe0GxBVJMgCkcLo8p+PlGcjn2h/If/2h9wpsMQyS+V72V6PU4DNCgMSmcWSz8eEzappkJMlOvYWGhWlFVN0GuuujtEjp7GZFXhO4vIe/z2YCFjw1bCRSmS2gN+4DI/ZZGFdvume8XjiXmUDZTIto0e6GNQt0f3ZmIdy8FagvrhXJZKHOd21psU8OEuygtxs3b2kWRiEiYqYGO0N7HR1PZm3ojfUF/vl9hjcslPYdPKSdr11792mzJbUfnMjsDEOiXF9vSoe6oED/fu6f3uinzywEvelFgCky6Y2FSVk/gHjorZtbP3l2xetf32nI4rS8Xnv06f96eXr5k+DX/87oAoBedNgYWwo1huKW1wSf11kryV1rKd2O4XnlTrLAMPf56PGT2j7rAoDhMbw+mCQ+pEYAeBARgxIec1RXGKhrQF0D6hpQ14C6Bj7QayCJP/fJjlYCQLLwqIkKgc8bAZJDfF2LF0I8TjqHL+Q7OwWABCHNY8RCh+Q5Oz/H0mtfyH6KASTXacPzVAgnzYtfm+cZHkt2QLBE5V++FYj7EsX0UCIFg4JDsfPgYWyVF9Kd8nK669BRLFm9DotXrcNk/7kYJmSes1sfOHZ3kaJZndHKtj2qS82AyrXqoKpYBzWyaAmbDo6wkUgxGwdH2Dt2QRcRDvqLz+ZIKQDqv2Ah9h85gcB7DzV7oHtSM+BRVKxmAZTw4mVtAB4PiTEeK0UBJQDIiVZNIfABIEAfaEb8c6g3nfjnONpY3L59G4cOHcLKFSswqK8bOtjbwKp5fZjXr4ZmdSrDf8wAbFs8BQfXzsat/YtweYc/rm6diutbfYX890WgCAA3N4/F9Q1euLDCHccX9MJBf2fsmdYJ23ztsWOSvQxtsVWsgNaNayN1AGgF1FpqAbTB8lHWWDzCGguHWWkiwMzBllIPwAKT+7eAd58WmOAmQoCbBcZIH+1qjpE9mmF4t8bw6NoIHt0bY1Qvc4zq3QojerfGUBED+nRriW4dm8DOuhZq1iqDgoWyI1e+bMiSJydymuWWor+mIgDkw3+YAZDBRKL/8wv5b4p/ZDaTjAATZCxcHNlKl0aWkiVRv007TF26DPvOnhPyX57VAiALoSfIs5qF3t8QAAiv3l8BrZP/HKr2+SFAyx4Sjz/lyve608dfjzz2nToDP2TPjf+kz6p5vesR+USKtj2Z8hTQbH+6SB0f3Rfdqn0HrRAmI/+5HJdnhLO+DDMHWPTVSer/MHKd9jT0yGeWgV4gmEQxo/j/lykHtmzfqS176cpVsH4A5+M6mTWgT6NQwKKtLFjcW2oQkTg1JKS1FaTiv7TYJ3NrWzDTgVY0LHK8eNmK13vwNuxoB0MLH+JE+yMKIjqejJonIU2fcLade/ahTNVasJHfRcSUke60ZNJbUvtBfEiKU0CgBc27Nr9pM7VI/sx5C4IZAYOljhO3yevKuVdfHJEMpeIVq2rXQpFylTW7nz37D2iiDy1vKCJRQOC55Tl/n8bjZi0KXmMUn1z7D9JwoihACyAeLzNexvr4acdN+6TzkqVqjG2AFFhnTQCKXxRIOP1qwDVt15K71t62HWY7GJ7Xa7IdNv79a9SyNZi5QXGAxaxp78R5kysGqy386r/UCABBUi/mS6dxqisM1DWgrgF1DahrQF0DH+g1YPg3PqWflQCQUqTUfAqBzxABkkP0wycRrhP/UgJAyHyx0ZGuj3siGQDs/M55X5L9LzSP/cdC9D+KZK2AGERK9D8tdkKjYjTi/+KNW+JJLQKCCATxQkzdCX2E2yIEcBj4MBR7jhzDkTPncOay+PoHBuFRbLwmFhw8eRqzFi2BhRBbVevWQ7V6DdBCPtdt1BRNLSzRqq0NHCWyzkVe8JkR4OziJt97oKsIAm7ysjdKIgHXb9mOw8dP49L1m3goGQk64c/9Z2cGALtoGK/5MPmYZp9lVaopBBQCqUDA2PaBpD8jQaOiohAUFIStW7fCx8cHHkOHoLdLD9i1a40ObS3gZNMSbp3bY8fyGTi4bh6ObpyPm/sWaiLArV2zcGubn9YDt47HjU1jELBulCYAnFjQG0fm9MD+mV00EWD31A7YOdke233bSxZAOy0LYM0Ya6we0w4rvdpIMWBrLBrZGvM9LDFjUEtM6W+OSf0kC6CvhSYCTOxniYn9rDChryXGCdk/tldLePVsjkGd68FTBICxA9pgwhB7eHt0wBiPLhg52BGDetuibbumqFGzDApLDQAKADlMTZAhTz4p/JsbX2bIgn9kNMF/spvhv1ID4N9ZC+KLH3LhX1ly4Jt8+WBarRrade8Jn4WLsG7fAdyWZytFAD7j+HyPEpu23/mQI7fPbviQe3VulADwCojPcEBCk17oLHZKX3R6/zMymqQ1I/LDwyPeEOUIkaFIx+8U6hjVrjdDSxV9HIf6cvrQcJr+mdYqJET1ZwFJaRKjxo1R3IbZCIbTja1wDKe9y+f33SfiQzEhsZZS7BJbNrFxes2UxKYltR+3Am9rNRMSWyY147h+FjzlPrDxPPP60T9rH179x2lJXQdJjTdcPrnPxssbf+e1ql9fjLLnfifX+DdIF1qM50vuWkvtdvR1s3iwjiGv/dQIM6kRAPTtqaFCQCGgEFAIKAQUAp8OAkoA+HTOpToShUCaI0AuyJgTMuSH9M/G3NFzIZSeSgZAbHyCFOQU4j86FtFC3idIZoBw/WIDFItQsQoIZcFOvsAIkZcgVh4J8qIVIy/uj+Wl/oHYeVwXn9Zrt4Nw9VYgrty8iVv37iFYXhjvhoQiIDAQqzduxPAxY9Gjdx9Y29mhpXW7l711O7SwaoNWbWxg59gZnaRosEvf/ugpqeO0CeosxYN7S8Rcr/4DJRJtJMb7TcaWHbtx6+59qVcQp5FjuhDATIZoqQ1AcYPih+gh2mdd/NBFj3A5zidyDPpyulCiiSWyHDMm9M5pqWl8AWXni6reU7O8mlch8DEiwGtdv/ZJyJDwJ9GiWzQwOjVE/MFp+7Njxw74+vpi5MiRcB8k93pnG1i3qA17i9pwtTfHjDH9cWrzHFzeuwRX9/2CwL2zcPfAPDzYPwsP907Dgz1TcG+7N+5sHYfALaNxff1w/Lp8IE6JCHB4Vg/sntQJ+6Uo8F6pCbB7kh22+LTHeskCoBXQGhEAVo9u+9IKaJTUAxhhBX93C/gPbolZg1thmmQD+IkQ4NvfAr7MChhsJUNLEQJaYHSvZhL93wQTZZzfMFtM9ewk+9oF/j59MdO7D6aMdYV7f3mGyTGYN5dsp2qVUKioGTLkzIFvs0iUdKbM+CaXKb41kaLAuQrgn1nySQZATnyRJRv+kyc3cpQvh1yly6C9mxu858/HLRFYw5mhJQ9iPquY9fRCHmq/80HG55I8p9gFevn6uwigFHb/v8tU1T4TBHjPMdreuOAvD3/vgYOaXU1SZP5nAtFncZjrNm1Gz74DPotj/dQPUgkAn/oZVsenEFAIKAQUAgqB5BFQAkDy+KipCoHPGoFXXJDOCaV4+ELIpWeSERAv0f0k/6M0ASBOs5zgtBgh8SIZuUvyXwj/eCEaWECYBYY55PTHEiV2X3xf7wrBdyc4GLcfPsQ9icx6JNFP7MEiEJy+cAELly/HOD8/dJMiwLT8cRC/a1oBWUlNgNY2dmjT3gFtxW6Aw3biI0xBwKFTV3SQtG32Lt1d4Sovt57jJsJ/3iKJctyAnXv347L4ZUeIGBAnNhkULsiPxdM3WwSBBOkxCU+0Hi/7TyItXOyEOI12R7rlEcl/dhL/FA70zu+paTrpbzhMzfJqXoXAx4iAoQBAsl+PtKQAwB4mzweS/6dOncK6deswevRoDBw4EL1cusPRphlaNakBR6u6GNDFCkumjMLF3Ytw/eAK3Dq0HEF7/fHw0DwEH/BH8N6peLh7Mh7s8MH97RM1EeDWplG4vMod56QWwPG5vXBgurMIAV1xcKaIANMcJQtAigJPtMHG8bQDai/dBqtECFghQsBSqQkwX6yA5g9rjXnDrOHvYY0pA1pgsmQFTBok1kBD5bu7tYgArUQEMMf4gS0xeXg7TPPs8JL8H++MOb79MMevvwgB/TFmhBv6udrDybENWltboHqNyshdqKB4Y5uIx3oGfJVFhtnzShZAPhEA8uKL9Lnwj6zZ8VVuyRQoXgw/mpqhib093Cd6a8XXH8szLV6eQXze0q7thTyrX2cB8NkkXQkAH+Mdk7b7zPsvZ8FicOk38I0VU4SjTYmht/8bM6gvnxQC430nvxZdP6kD+wwPRgkAn+FJV4esEFAIKAQUAgoBAwSUAGAAhvqoEFAIvInAKy4oxcS/Pr9w4CDR/0SIJpL/kfTal2FsXLyWGRAvRYHjaN8hpB6j/lknQI+c16JSZXy0iANhUZFSKyBSLIOi8FhIf4oC4ZIdoIsH90Qc2Hv4MJauWoXhXl4YMGQYnF3dtCh/R+ce6Cnesoz2t5OaAU2kmFyD5uaaPZB1e3tY29rDVjx02zs6wc6pM2w7dEIbewd07NoNfQcPwS8r1+BiwA3cDwmTjIUYEQJEzJBMgCjp0UL+PxZbozDJYmA2A8WBKKlr8LL2gQgfEuLPLvWEXwoAMp3zsOvHKR9VUwgoBJJBwFgAoO2BnglA259Lly7h+PHj2LdvH1auXInhw4ejR48ecOzQHtbNa8KicVV0s22CEW72WL/AG9cOLEPg0ZW4fXQF7u4X4v/ofIQc9EeICADBIgA83CkCwI6JkgkwAUHbxkgtgBG4tGoIzi4ZoIkAx+b2wGH/rjgghYF3T+4oIoAUBvaxwyZve2ycaI814+2wapwtVooQsHhUO/ziZYPFnjaYJ+T+dMkGmMq6AENaY6Z8nzGsrWQCtNZEAF+PNpjuZY9ZYzvBX8j/2RO6YY5PP8zzG4C5kwbCd+wAjHLvjsH9usGtVze0bt0CpSpVQK6CBfF1+vQS8Z8J/86UXYoA0/onD77ImBv/zJ4DX5rkwrdmpvgudx5Ukxopzu5DsffkKYTRdk2e0bQ4i5bPz+VZpQSAZC7Ez3jShUuXYWnroBH+9KjvIH9XbUVApx2QagoBhcDHhYASAD6u86X2ViGgEFAIKAQUAmmNgBIA0hpRtT6FgEJAQ4DkHS076E9Ksi4iIkI8eSO14ZPnz4T0J/FPL+o3awxoJLmMf/LbcykonIDw6EiJtJfsgRciGjx9It+jtO9P5DvnvR/8EOcuXsDi5cuk8G9nWLazhX2nLhjrPUkI/Ovi7x+BgJtBmDV/EVpYWqNkuYooWbYiGjZroYkC5q2sNdsgZgtYtWsPq7aSOdDOTssk6Nm7HzykuNvUmXO1AsLBUhSNRY51Ej9Cahqws34AOwsIxwjrH/2q83OspADEywKMttWX45D4pLRrgKr/FAKfGQLGAgCfIxzHCOTAwEBs375d8/3fKFZgixYtQv/+/WFra4uW5o3QtHZhtDWvAI9eVpg1rieObJmJ+2dW4M6JXxB0bBHu7J+Gh0eF/D84XQSASZIF4Cd9otgBTdD6gz0TEbR9DG5s9sSVdcNxfqU7Ti9ww4m5Ljg2W+oCTOuKPZOdNGugXZM7Y4dfJ2z27YiNPg5YN8EeqykGjLfHinF2WORli9kerTDDw0qI/9aYI+LA7JHtMFOyA6YNbY2poztg1oTOmD1RiH/vHvAXAWCu2P/M9+2PBSIAzJnkgRnegzBt4lBMmjAcwwa4oLUVMwGqIUcuIf7TpdMyAf4nlkD/y5EL/5Ho/y9z58K/8+TCFzmy4etcJjCr8jMai/A5Z+Uq3JfMphgRaOMlJSmGBc8lC+CZZC+9YC2AV41uQHw2v3xG8zn9suvT1VAhoBBQCCgEPi4ElADwcZ0vtbcKAYWAQkAhoBBIawSUAJDWiKr1KQQUAq8RoH83i5SRuAsPD0eoWPjQszs2QUhzEQHYn/5G25z/FwNeCgO0BBKrnedPES0iQDwFAyGjKAJExkkmgYzTBYA4+Rwa/hhnL/yKabPnoqtLL7S1e2n54zd1JraLnc8+KSa8bvN2+E2dgZFjxqO/u4cW/V+ncROU/7kaipUuh7KVfkaTFq3Q2tZOyxiwEYsD1hSgfRCzCfoN8sAosQn6ZeVanD53USP7E4QwY2ckbVTcE9lnIczk6Gnxw3EUBRJEpaAAIFqA9p3jKQDo3uaGIsBr4NQHhYBCQCP79ftEtwDi/UJR8ezZs9iwYQM2b96M9evXY+bMmXB1dYWlpSWaNqqD5nWLwtm+PqaP7YH1Cz1x+chyPDy7GreF/L95aC4C90zC/YMzEHpoOh4fmoZHB6Yi9ICvdB+E7PfV+sO93gjaMR43t47G1Q0jcWZhbxEAXHF8Tk8cmtFdagJ0FTugLtK7YveUztgudQK2+Dpig2QErJnggNXSV4yzx0LJAvAf2hIzhkgfagn/EW0wa7hE/Q+xlCyAVpoAMH2sE2aO64IZ0qeP6Sy9h9gBuWDmWDeN/Pf3GYJpE4bCZ4wHfMcMRb9+vdChowOqVKuCLFLsN4PYAaXPnRs/5TdDunxSE8BMigLnz4d/ZM+K9AUKImepUijfsCEGSc2UK/fuS0F1sV8T8p/Pq5d1FZ7juVgB6U0eU68ylijQKgFAx0UNFQIKAYXAx4qAEgA+1jOn9lshoBBQCCgEFAJpg4ASANIGR7UWhYBCIBEEfhdC/KlE68aIfU+ECAAhwSF4cP8+YuKkYO4zIcyF4H8qpP5TifZ/JoT/c2YFiBjwXPssRT8pDgj5z+8sSPlcpj0R7+8nLAYqNkGaiPDsKeJEUAgODREroLVwHz4KXXv2grV4/g8Qon/m3AWanc+qdZuwXGwLVq3fhJXrNmrjxvlM0ooB0waIRYMt29i+zAJo0x6NmlugWs16aNC0hdQTcBARwEXshHqJCOCDpWs24kLATVy5EYSAW3dx+34IgoIfS10CqU8QFSdWQU/F2khIf2HRtM7P0p/IdwoA7DqxqQSARC4cNUohIAjw3tDvE1r/kKimEEAx8bBYf5H4pwCwevVqeHt7a/Y/rVq1QrMmdWHZrCT69TDHkhn9sXvtRNw4vRIPzi3HLbH9uX5oNgL3+eHBUREAjk5H+FERAI5MxaPDfgg7JCLAQREADk7Cg30+CNo1ATe3jUWAZAKcYQaAkP/HJQPg0MxuOCgCwAEh/ykA7JUsgO2SBaALAKuF+GcWwAqpD7BwVFv4D2mB6e7SZThrmKVkApD8bwGfgebw8XSAj1dHTPJyxGRPJ/iOcoTv8C7SneE3vBsmebph+uh+mOI1AL5e7vD39cT4McMxaGAftGrZFIVLl0BO03zIlj8PshUqgJxFCyNdYbEHEvuff0kmQLYSJZG1ZEkUrSE1EaQY8MFff0VgyCMRU59oAkCc2JoliBUQswDk0aQ1Dl9alikB4BUkaqAQUAgoBD5qBJQA8FGfPrXzCgGFgEJAIaAQeG8EPkgBgC/4xo0v/5euXMXuffvhP3+h8WT1/QNC4F3PFQs8nr9wEZu37cCaDZtSfER37t7TiKEUL6BmTDkCZIHepzMiXrzzY6NjEPk4AiEPg3Hvzl1EiyCQIGTeEyHvSfA/lXv+mQgBGvFP8l+I/hciBpD0T2zznI/LRsfGiNd+graOZ7KOzdt3wWfKdAweNlIr9OvUvSeGjPTEBL8pWLR8FXbtPYiTZy/gyvVAIepj8evlAGzduUcr/jvQYwQ6C8nPyH8Ly7aoWa8BylSqgup1G6JZq7aw7dgVrUQI6NqrHzwnTMKqjduwdutObNy5F3uPnMLpS9fwa8AtXBFBICgkHJES8h+vk/4C41PpT6QnSOf4F3KMJDd1AUBGq6YQUAgYIGAsAPC3ATOKHkpB8J07d2oZALT/WbZsGUaOHInu3bvDysoKFuYNYGNZBsMGt8G6RR44unUyAs+uxL2zS3Dz6BxcPzwTQQf9EHJyJh6fmomIk5IFcFwEgGOTEXbED6GHfRF8SDIERAC4vXsCbmwfi6tbvHBmvggAs0UAmNVdMgD+XwDYpwkATtjm56jZAG3wFvufsVILQOoBLB9rg4UjpRCwu7nUAXjZZw5tgany3W9gE0zs3xhjhttpfdwwe0zw6IDxHg4Y794J4wc7Ypz0ie7O8PVwgd+IPiIGDMKiaeMxZ9pE+IwfgW5O7VGxagWYFjZF7gJ5kKeYGQqXKSHFfwvhm0Jm+I+IAiaVKiFr6dIwrVIF5u3tsG7PXly4FSg1VmK051JsnNQvEQGAVkD6M1ceUa8FgGfyiZ1TVVMI/F0I8DfivfsP/q7N/2G7ib2r/GGmz3TE284Vn+O/XryE7bv2YNHS5e+MUlqtJ7kduH7jJg4dPYaps2ZLNmt0crO+07RQKWZ/8vQZLF+9FkePn3yndaR0ISUApBQpNZ9CQCGgEFAIKAQ+TQT+MgFg/6HD6CvRuCTZOEzsB1/Ateuo1dgcxSr8/Ae0+UPbc7w3/vVDRhSvWPUP09WId0OAL1N79h/Qoiq5hrT4cfuu5yo8PAJOEmH9xXfptUJzKTmiiIhI8T/OhG5u/VIy+186z8EjRzFIiOgBQ0fAbaA7XPoN1Cxkjp88/Zfux3ttLDH2PTXjRAD47bmQ9UIwxcqL06PQMNwXwSZKBIB4se4h+U/CibRSUqulEPBMBEA9E4DEf1RMNEIeheF20G1tyO9cnpH3J89dwCoRkPoMHoIW4u/fRjIBuvfqg9kLFknU/g1ExMVpRXxv3w9G0MNQ3H4QgsB7D6VOwG2cvxKA42fPY8+hI1i+ZgNm+M9HNyH8azUyR4s2dihbpSbKVq6Jn2s3hJWtWAS1sZeiwg5SSNgZPfu6Y5jXRIyfNBMLl67F/uNncONusBQxjtGyACgAGHbeJ3qnaKaLAYmdL326Hg1NYlQ1hcCnjoCxAMAMgODgYFy+fBkrVqzAmjVrMH/+fPj5+Wn2P3369IGdnR3atW0B54614DNOvPnXjsXpfTNx6+wK3D6zAIEn5uH28bkIPTULEefnIfLsbESckiyAE9MQdnQSQiQL4KFkADwQO6A7+ybi1q5xCBALoMubRknkf08cneGMI68i//dP7QL2vdL3iP3PVrH/2eTTUWoA2GG1RP6vHt9eEwGWeLXDvGEWmDXUHDOlz/KwwBQRA7z7NcbYPg3hOaw9hrm3wfCBbTBiQFt4DrbF6IEO8Opvj1F97eHVtyPGD+qMqV79MN/PC2vmTcHyRTMxd5Yv3Ae5okGTeihaqjDyFc6P/CUKoXS1CshaphR+LFkc6cX6p2D1asgrIkCBn39GtSZNMdF/NnYdO467YY+1Z1J0jNQEkGd0goi1fN7y6aIEgE/97krZ8U2fPVf7DcPf7iQpk2oLlizTfu/0cx+W7HxJLZ+S8SxG/J/0WREnf8P/zkbC1q6zM77JnBPBYmmo2h8ReNu54m93/m7n7/06kmX5ri2t1pPc9ucuXIKfcuXT9pXvKWndTp89hwo162rrnzl3flqv/o31KQHgDTjUF4WAQkAhoBBQCHx2CPxlAgCRHSzWHPyxxxcEw8ZCoSPHTkDG3GZo17EzTp05azj5jc+lfxbyrW6jN8Z9Tl8OHD4ihfqYmP/+LezRIzQWgtSkcAlkNyuiYb91x673X/GrNbzLuSIh+t8M2dC9d8oIfRJEJNhJthu2tMTJcL2p/axf89t27sYDiVqdMWeeJlgwIv3jaDoVRDoohf13sZGQCH12yGfI8JnY9iTIS3uEePWHCg5RUZGIi48VUv+JkE0vJYCkhk+0CH+x/qBN0ItniIgKx/2H93Dj1g0EXLuK+w/u4XH4IzwVSyF671+/fUcK9h6Ht2QCdHDqqgkAHeRlfdT4idi+e5/Y9gTibkiYCAFSOyAyGg8fReCOCAEUAR48CkeYjHssGQt3g8Nw8doNnDh3SQSBU5izeCWq12uKgiXKw6xYObSx7yzX6SC49huK7m6D4NjdTcZ1QbsOL8WA8ZNnYfHKjVi/bR8OnTwv67qNO8GSBREZL3UNpHaAkJmMXnvpv037DbE6kuuf97dO+PP6Zn8q+HG64Tz6tI/jOlJ7qRBIPQK8xnXRi/cE75U7d+5o/v8LFizA3LlzMXz4cLiJrU2HDh0wbtw4uLi4wLmLHdz7mmPOzF44uNUX58Xy58aZxQg8NRdB0u9IDzvrj8dn5+DR6Rl4dHwKQo6KJdBBb9zbPx53941DkJD/gXvG47oIAFe2j8bFLSIA+Esx4endcHiaMw5O6fK675vWTbMA2iYCwGafDtggRYDXeztgoxQF3iB9tdQE+GV0WykGbI2FXq2xwLM1Znq0wGTJAPDu2xjjPDthuLsNhvZvgyF9rTF8gA3GDu4gvSPGDiL53wU+Hj2lQPBQrJzji7XzJmPFwulYNHsSvMcMgZ2dFSr/XBrFSprBtFh+yVwqhbxVyiNn1UrIW6M6itapLb0OStSti8pSB6D/6NFYs2OnZCqFIlYE2kjJhooRESA+4ckfBADWXpGxr3vqz6Ja4mNGgH+TylWvo/12b2Vjn+ih8O9Yuhx5tHkmTpqa6DypHXnsxCmt1ofhcpu2boeH5xjDUX/pZz6PZs1bIDU3CqFRy9apylT9S3f0A9hYSs4V8fwxZ15YtG3/XnucVutJbic6dXfVru+0ev8y3taO3Xu19S9dudp4Upp+VwJAmsKpVqYQUAgoBBQCCoGPDoG/VABYvX6j9gNny/adr4EiseU1wQfrNm1OkY0LMwTeJ1rk9YY/0g/ZTItoJGBa7D4FAP5wZmca7s49+9Jita/X8a7nKr1JfvQeNOT1et7lQ1ri9C7b15fRr3laV+mNAlauQsX1rx/48F0EgOfC+7/s+F3svEQEeEGrn4Q4REVG4FFYsBBOERJxGiUe/glCL9F3OmkRIOFJnCYUvJD1PBcBIPSRROzfEauda1dw/eY1PAi+rwkAcQmxWnHdB6GPcOHKNUmnXoc+ch3ZdugEGwdH9Oo7EItXrMIpKeAbePchYp8K8SUe2BQBHoSF486DUCH/YxDzVCyJ5KzEiR92aGSUWAXFIyQiAYdPXdDI/Sq1GqFUxRqw7+KC3gOHS0bTKPTsM0SyVnpJloADzFvbSUZAD7gOHIYR4yZh4tQ5mL9kjVgFHcDx8wG4eOMe7oREIiY2TotkZKo8CRR2neg3FAL4wpnY9OQyBj7wi0rtnkIgRQjwb5MuAPCe4H0QGBiI06dPY968eZgyZYpG+Ds4SBZO+/aYNm0a+vfvj16uTvAcbo2l8wfi6K7JuHB0Lq6dWYTAk7NFAJiDu6clA+DMLIScnomQE1MRfFQi/g97485+Ev9jEbh3jHQp/rt7nAgAUjT3lQBwTASAw0kJACIIbJMaAJoAMNEem0QM2CqFgbdIXy/ZAavEFmjZBBssHW+DX8a1w5wRlmIJ1By+A5rCe5wzhg9tjyES/T+4jzWGiQAwfogjJgx1wsShneE7tAemjnTDQr+RQv5Pwuo5flguWQCLZ/thhu8osT5yQJ06lVGmbBGYFs2NkuWKoUD1KjCtUxNFGtZH8Xr1ULpRI5Rr3BhVpPccOhTLN2/RBIAoed5FihVQdPSbAoBIt9rzVAkAKbpUP+mZSH7mLFgMX/2UBfzdaNyWLF+pTWeAz4VLl40nv9P3wmUrgfaOH1Jj4MbiZSsQKb8LVEsbBHIXKYm2HZzee2VptZ6kdoSBa1/+mDmpye89ntk1vH/4LvxnNiUA/JnoqnUrBBQCCgGFgELgw0fgLxUANm7Zpv3A2bU3caKZ0X30WjRu9AunPRCJsNpNWqBBC0vjWbTIWablJtZu3Lyljaa9DUkE46ZP53aSe+Hgj/6HYj+QksZo78S2ldQ6SHLcvBWorfrxYyEjE3nx2XfwEP75fQZtHs5vuH5+DhJvdUYIJ9VSu0/6ekhK3r13XxMK9HFJDd/3XHG9zAQxzhLRjHlCAABAAElEQVTheB5jYufY+LpJDieuJyQ0VCOV+DmxltLrgcvSQonbT6rp17yhANC8tQ1+yJ77DTy5T/r1aWzDlNQ1k9Q203Z86gWA3yVS/8ULsZKQ/psQ9swceCHDZ8/EBigmCpERjxERIR75IgLEC7kvU5MVAFgsmMS/LhI8DHmAW7dvIuD6VY38j4wWMSFW1itZBZyLd3ickFo37tzXrMacuvWEuaU1GjZrgeFeY7Dn4BEp3BuEKLELipeUgbinvyE6XoSFCCH7I4QIoxe2JDtwPeyxMj089jmiRRVYtHI9hnhOkGj/3nDpOxROPfsJ8e8G+04u6Nitl4gN3dDGrgta2zrBQsQAKxtH+d4ZDp1dRSgYCb/p8zD/l9XYJGJA0N27CJXz/ujxY41QiImNlayI+DcyAng/8/6j5YEuFPB643g+DzURQPZRNYXAp4hAYgJAUFAQzp45o0X/j5DofysrSzRu3Ajt2rXF8uXLMHq0F4Z79ME0vy7YtNoLZw/7I+D0Qtw8KxkAFAA0EWA2HpychttC/N897IP7h16S/7eF+L+1xwu3do/Wov9vSvT/9Z0UAMbg0lZPHPN3eSUAdMN+Kfp7kH1KV+yf3h37JnfFdl8pAswMABEAttMWaFZP7JFldvj3wIbJnbBukiPWSp2AVT4OWODVRooBt8K0oS0x1dcFniPs4DGgDdx7t8bwQbbwHtYVfiN7YMooF8wY3RfzvN2xdPpoEQB8ZTgei/19sFiEgIX+vhjm0RsWFvVRpWpp5CuUGwWL50XxOtVRulljVGzZAqWE/P9ZiiPXkPoINc3N4TxwIJZs2IhbD0MQLplQ4fLbJiomFrFSDFi3ANIFAD4DVQbAp3h3pfyYaNVC604SlN6Tp/1hwXrNW2o2h5x+7fqNP0zn75ukrFP03/z8+8bOdubceW1bepCK/ruWzwPOr3/XN6SvgwIhf0dzvsQa7XoePXqsCYmJTU/pOO6X8T6kZNnkcEhu+ZQeH9dBDJMTKGJiYpI8F8kty9/2fIfQf3/o+8vfIXw/4Hr5W0VvSZ0rTicO+vtO3mKl0V4yNY0bf/Pw9zV/4yTVUrIeLs/53qURj6sB17Trpf+Q4fg6Y/ZEV/Ou1wMx4vsGr0lmvvP+4TuDcUvuvBjP+7bvSgB4G0JqukJAIaAQUAgoBD5tBP4WAcCQDCW8/LFq49gF/5AfPx2ce7xGnD8qazRsplnC1GzUHK79B4G2Mg0trF7Pwx/8zr36aimkPfsOQJFylXH46HFtOlN1v82SS7O44bKmJctpy+sL69Npf8PInip1GmoRHmalyr/h68n9YDT7pOmztOyDouWrCIEZqa/m9ZA/hIePHqd5OTKCnWnToyf6aNOTW4f7CE/NFqZstdrasVSqXR/fZTUBI1pYeIqNL0Tla9TRBAB6jzJldtmqNdo0205dNW/5Hn36az6VhjY+77pPXDHFjhZtbKXwqb328leiUjUtW4PrNG7ve64M10cBgLY+ekvqHCd23SSHE1Nrq9ZrrNWh4HVE2ynDltLrgcfP88rrhfvJl19za9tExSFjAYAvUVnzFxZ/+qHaphn1Q1z5w5/r4v6xzgUFr+SuGcP9/pA/8wWHeFG84QszXx75MvNCbIFelvd9+97ryxuvgy+Ieo+NEwsLKQjMlz2+hPKaIdbXBMeFCxdi2LBhMBfiq317OyEIR2P16tXafnCf9PXGxb2MxGcxYa6H2+V6Yp5K5sJvUjdA+tptmzFj/lyM9pkIV8ko6CH1Abq79kM31/5w6eUOW7uuaNa8DUqWrIyffsqMJo1bwFYKB7eyaImGDRrCwb49nJ2d0LOHMxy7uqDv4OFCqMzEtr2HxLroAYLDYxEl9kCiNyBObrN46Qny/svX6ihRJaKfimAh0/idndMiZaYY0VkShPPQ5D++Lxt3TpDlRGv54zTjefmd8xn2P6wwsYXeZZxsR7XPGgEpEy7PAr3rmUAvCTzyeJqLmFy7v8k1/DzuKW5dvYHT8jd+7szpaFSvFn4uVxJ1pAius6MNls+fjqXzpmLlPB/s/WU4Tm/ywa1Dc4TsX4RHZ5ch+Mw83DkyHbcPTcX9o1Px+MwchJ/2xyMRA+7s98a1LWNwdZMXrm4UAWCLN25vlSLAW3wRKOu5vm4iTix0x5G5A3DAvy/WjbLFrklSD8C/N35d4o5dEvG/TYr+bh3TDpvF6mfdCCucnO2KMwv7YY8IBGtG20hGQHdsm+4qdQE6YkpfC/gPEVug0R0wbbglfKUmgO9gC/i5iz3QSDvMG9MD88a6Su+FORMGY4GvBxZMGoUFk8di6UxvyQCYLMcrxc1ne+P/2LsOsCyurL3l///dzW7qZtM3MTG22HvvHTtiRVCaVGnSBBTFhooiFkQRsffee+8aNbbE3nvDBljf/7xjLhm/fMCHorHMebzOfDN37tw5985w7nlP6RPpD2eHJmjWpCLKlv0GhQt/ggJF86FImVJiNGGFRi2sJdxfMzRs2RzW7W3hFRKAwUmjsGzrBjB7yuW7t3Al5RauCyCbylBrMiP5NqeTJAeW+GtPSvpBY+dt4QABgDkLFiJ/iXKg/KunEydPaaEkGfqHcoxSVrPOvIWL0dJeQnPFDNFyd9VtaqP9XeU5xlWnIcQ7n3ylyc3FKlTVwghtEpmXshXbomV4c9v22vWJ4ybivS++0Y5T2axvg3kBGDudBkKMy08Zcs36DVod/kdZqkrdhlqOAoaXpGz9LER5jh6cVAZz28HNM1MDEHWPzPig6pjbKh5l9Xy8lgZADVu0Ab01uCYoWbmGJkeqdplclmsSrrWYj+r7oqW0a7K6ljKcm09n7TrKzAwZqkJuck5UrdcIUYMGa7znGoxkbqx4nMY5vC/HkYZcDOdEb12uaRRRmc6xYsJd5hHg+ozJgvVkSTuU7WhIxPUiwSt6lDBPhSVEwIC8JN/L1aijrUu55uJc1dOzzgfKl736D0xf57FtrgM55xk6SVFWY6rqZWdrAADZ4ZZR1+CAwQGDAwYHDA68eRx4JQAAspXCGq3bqcQmUSmXr0RZTemthH0ep4DP2JuKuDBhHHtFFMj14VWowKaAScUjlemmsdd5Xl+fixcmlXVw91JNagsf5XVApSJj1CvFfnol2aEAx4XFHbHkJVHJqwRiCsqZtcHFD0EGRbSWIhBAQZnWIaQBg4dqAqmqwy2V4FQg00qFREU0lduKnrVP5D+TMesFc3olcHHFxZyecmqsVJumAEBmY2w6b9iGOT5xwUD3dWUZxTBUFLYZZ1ZPlsyHbr36anNKgUBcIDEsFZN4cV9PCgDggouhrpjjQi/gsy6BCfaFwBjnF8EqeoFkNWf093lV98kPpUxXina+i6Z8yqz/vN60DSr52Q4V9KpowIIo7fXnaGG/Zs0aMF44Y4MzTnjnzp0RHR2NLVu24OzZs5rlmuqnAgSo/Oc92fad+ymQNL5ambdsMUaNH4uo2EHw7hwsiv8AeHgHwM0jAF7eIRKLPBwhIZHo02cwQiU80NQpMzFXkgnHDRmGzn7+cHd1gb1dG9SrXxut7Z3g5OGrJQ/uPWAIRo2bjClzFmLRyvVa3oETEpLosoQfui1Kf03ZL/o3Kv/viHaOW8EJxDJXQIJHT5T/t+8/0rwZHlN7J3Wf0tlL/UdyActD8WhgefxAGpBrzRZery9mK2V0cXaOy30Meqs58Jvy/zcvHwUO8nOaDgDIHOacPXvyDHZKjo++kd1QoXRJlCqSD3WqlkWPsM5YOHMsVi+ejvWLJ2DH3GjsWz5MlP2JOLdtnIT7mYiLEvv/3LaROLNlBM5uGobzW+NwbvNQnJWkvyzn1g7Vyvm1w3B13Uhc3ZCAS2tH4dyKeBxfGCsAQDdsSQrDpjFdMK+3PVYO9fwVAAjDKgEAlkvy3+XR9lguyX9nS6LfnYl++GlSF6wVL4B5UXJclP+rRgdKWCBvjIvsgCn9XCU0kBdGRIgXQDdrxHVvjZGR9hjb3wXjBvghqb8/EqN8MTIqSECAUEwc1gfTJezP9MQhovwfiqlSJo0ZjNiBofD3tUMHeyvUqFEQxYt/JkmBC0iostKoKSGA6jVtjNriDVBLSu1mjdC2oyO6RUdh+rJFSJYXPVlysSQ/TMNt+XiI35aGFfItJvE7KC5YUrh9+u/bkxrG/286BxQAQNmPssq2HT+mPzLloZlz58McAEBZRsXsVxbO02fPTb+Wlt+Utynj03OAhjP828vEw7yPktfUBazP43r5gcf0oVloFECZP3eRkuoyzeiDSnFFNPbILm3f+aO2Rjl56rR2Kbfsy9D4hCybyooPmTVgyfNRbuF6ibKvIir7aVBC+vnQIY1HymiIVucEcvbs3aetvTK7lkY1VHxr3wFpi+PIpLUk8nj+oiXaPseNin9FpmN14OdftLGmwRZlQUX0AOC6TRHDkVLpzvtxnHkPAgGKLG2HIA2NphSpuZuVFzfvW7xiNdAQTO85wPb0AMDzzAcq/2noozfWUu/HoqXLtS5nNabqubK7NQCA7HLMqG9wwOCAwQGDAwYH3iwOvDIAANnK2O/+XcI1Dk+WWN0UrikU6UkPAFABy8UDBUpadtA6pUKtetp1Ssij5QotVjIic+dpMaJXopteSwtuLoj0pIABtmcJmbZRu7H173IbjJ88VXuWmGEjtCZpZUOLlMyIgMMn3+bTqjxPnxjTlfyfPX/hU7cjf5m0S085NVaqTT0AYMkY6+cN2zDHJ45pkXKVMWPOPG2h6uThrT0fvTr0lNV84EKVY9DGwUV/GThG5JdpHgUFANCaiVZT7BsXZvqF2up167Vr9Yvqpxr/9YfpnDFX51U7phTrXBxy0adAAP0CPqs+c0Gmimk7BAH0QADPc+FEEIDbmzdv4qeffsKSJUs0y38vLy94enoiLCwMU6dOxf79+wVseQKwsR+8RhW2xbZTJE/BHQEAWAgAjBQAoK8AAJ3kG+Dm7Q9XLz+4uPnB3SsQQcE9JBHpMCxdug6LFq6Q9n/Bz5KPYM2q1RibOAYD+vVBWGgQ2gkIYOvQEfYunnB094WnXwiCuvVEZNQgSV6cgCmzFmDtlp3YdeAwDp++gCuSlPhm6n0BAx5p3gG0+BfDfy1UEcEBlluS0+B2mgAXggow9cJTIIDUfSThjh4JmGAAAMIbg14ZDmQHACAOdensRfEA2I6woM4oU7yIBgBY1aokyXC7Y9m8SdiyZiF2rJ6FXQtiNADg2LpROLVJvAC2j9MAgAs7EnBeQIDzW0T5L14Ap0Xxf3LNQAkDNASXNo6QEo+LG+JxTZT/VzeMxsU1o3B2edwTD4AJXbF1XLiAAKGi0G8vAIAHNib4Yc+ELhoAsDKmg2w7YHVMe8zo1gw7En3FO6ALNggQMK+fPZaN8MEq8R5YPsIPk/s4Y2p/N8wY5IF4hgLq3lwDAOJ72GNMXyck9vXG6D7eGCWFAEBSTFdMHhGFWWL5P0MAgKlJseLtECsAwCAMj41AWIgz3DpKiMS6RVG82GcoXOIHlChXBtXq1BLFvxWqW9VF1fp1UFnAxwatmsOnWxckzp6Kyw9SxMPpnij/H+CufDRUGLWnAICH8uuhKP9ZDHrrOKAAAIbQoczdsZOfxgP+XaalOf/emgMA9IyiZTdlJH2SYFpo0zDDlIaNTNDqmgIArE/FqZ7MtdG1Zx/temU8RM9cypVU2j4r0biGBj6UiWPjRmoGPuRFduPXm+NDZn2y5PmUDB6fmISEseNBUIbeGgxZQ5mrdQdnTW6lkYQpZXXtwV8OpY8bx1tPBBFo2ESDFVMyHSvKzJTVKV/pyRQA0J/jPr2/CQgosqQdGmFRTicIwZwNNNhi6E3OPxrWZEYcX9ZbumLVU9UIANAAStGzzgcaldAznWsQPZkCAFmNi/7a7OwbAEB2uGXUNThgcMDggMEBgwNvHgdeKQBAHxqFLptcGJgKnHoAgC6tFNRozUPhSV9oBUSiQjwzAMDceQqNtH7XExWWdCNmgjMuJOhGrCcqb9kXZWGjP6f2M2uDCmrT5Ma0/KdXhAIVaEGeEQBARTktY2hhrgCA5+kTLbH4PMeOn1Dd17Zc+PE4eaEop8ZKtacHACwZY/28YRvm+PRVvkKaK7p+jnCfMUb1lNV8oMcAn9/UA4R5LXjcND6uAgD0Ya/iEhK1ugQjSPRM4bXmAICM5gytpLjwVkW/qNY/zx+9z/6z8D1moVKd5VmJbak2uFXKem6phDB3j+vXr+PYsWNYvHgxevbsCWdnZzBpKJOFLliwAEePHk3vE9tRgIICLNJEOfY0AJCEvoMHwss/EK6dfOHiIZ4FLrJ184WfeAAMGzZGgAcJoyFa+cdcL1NnJuWOKPEvnj+LI5K8eMXypfALCpXcAJ3QzslN8gW0R+MWbcWDx17mqRNcvTsjJKK3gJoxGByXiBXrt+HgsbM4d/UmbqQ+kLjdUlIeSFgg8XiQ5llu8rfEDkpLFbBF1tgSZUm7P/vAfVVUf4SV6edZJ7OirsnxrfTboLebA9kFAG5eTcZPO3fBT8JolSpaEBVLFUarpnUxblQsVi6Yhl1bVmDv5oX4cf4g7FkSi0OrhuPYungNBLgkyX+v7hmHaz+Nw/U9TxIBn904FMdXRuPCpuG4skWSAm8YgfNrhuHsyjicWTlcQgANweHZg7BzXHdsl1A/2ydLmRiGBQMIAEgOgJFe2DXWDytjHbB2SAdsGO6IjXFOmBzaAFtHe+GnycHYMi4AcyU80MJY11/DAHljQi8HJPWwQ2J3W4zo3hJDujZDbGhzxIS0REyXVhgYYo+YUAfESiLg0QNCMTOhP2aNicHMMbGYOmowxo/sj6SR/bQyclgP9OnhjQCfdmjUqAyKFfoPihYXAKBsaVSoVk3CdNAauCYq1KyGYpXKoXiVCrB2tEOPIdH45dIZJMs37q683PQoInao4Ye6b+1TDkBv93R9K59eAQB8eCpS6ZlKGXv5qjWaxyKPZwQA8O/oseMnNAMIyjl6WYUequYAABpmsK4pAGCuvrlj6nqlmKacR0Uzw4wypKUyEGK/LSVeT2W3qQypvG+zaiczPmR2rSXPR+U0gRHTvvE3ZRqGP6Ui3RxldS2v4bqC40FQQR9aid4cHD+GLKVxi162M+03LeoZLtOUMgIAmG9g/8GfNSt+PQBgSTv0UGB/6fFtyhO9Vb9pX/ib/ea1prm4TAGAZ50PP+3br7U/etyEp27PfvK+ygMgq3EJ7d4zXf7nOkBd91SjZn4YAIAZphiHDA4YHDA4YHDA4MBbxIFXCgD4LHeB9NjormJZS+W3EuDVmOgBAIZ1ocBE9+OMyJxCV1/X3HlTAIBKXcatpNU2LbypoKZLr54oFLMv+sWN/nxWbZgDAKjMpHBNBTuJHg6mAAAV0nTf5QJt7sJFmpKb7s8kJQQ/S58YionPc/zESa0t9R/ji/K4flxyaqzUPT7+Jk96DgBLxlg/b9iGOT4RFGnV3kndIsNtVvOBVvx8fi529MR5weN0XdeTOQCA7tisq0Ak1aYpAJDZnCEQRSsvVfSuxPr7v+x9pfDXb19UH/TAglL8c2tKrEel/smTJzWr/9DQULi7u2vhgGJjYzVg4MiRI1odLpZpJUfLQV5DuidhMRj///bjFM0DYNSEseg3JAY+nUPg4eMPN3knnCXJr6skA+7kHYyhQ0cJ6CHeBKKVv3tHwINbKZryn8rzx9LWIzHRvy9eBTdTU3DuWjIOHj2NqXMWSaiEaHmPQ9DO0V0AgQ5aaW7rIPPWWbycgtBn4BAkjJ+COYtXYMP2PThw5DROXbim5QwgAMAcAAwLpJT0SvFPMICggFYEMOBv1iGrHoqmTwEDamsKBKj2XshWumLQ280BiwEAmbcPJVl3moTFOv7LYQyM6oMalcqjecM68HCyxShRZs+bMQabVs3XPAB2zhuI/Suo/B8lYYBGS9ifJAkDNEaU/+NxY+8EJO8dixt7knBl+yhc3ByHa+IZQADgwobhOLMmFudWjcCFNRIuSKz/jy0YjN0Te2DnlG74cVo37JraFQujJdGvhP1ZI8l+tyb6YIVY/68f7oTNI12wdZQrRnlXxapYJ2wXcGDr+EDMk7BAcwY5Y+5gVywe7iUhgOwwLLgZ+nvXw8CghogOaIABAY3Rv3MzDJDS07elVvr4tcXgCG+MHdQV44f2xvhh/TE5fiAmJERLAuABSIqPwui4nojuG4DwYGe0sqmMEsW/QP7CeSUPQGEUK1sKFUXxX71BPc0DoHjl8vi2YH6UrV0N7Tq5Yu66FTibfAU35JtEDwBTAIDfTwMAeLvfUT0AwHj2lF/GTpyiWZZTFiGZAgC0wqa1NkMjMj6/uk7vdWmqJFZcVh6VzwoAMCwP+6iXU6nQZVhOhgtiPPjsEmPR01M3u2QJHzJr0xyPTJ/PLyRMe14VltK0Pa4JCAKYo6yuVdfQK5iGNARR1JjzHPe5LiO/VbgnHjftN+V0c57VpgAADWRotEU5nnItc6Mx34IiS9rZvHW71p9nCfWk1j4ErfRkCgA863xYv2mz1jfTNYQpAJDVuBB8oaeLKgznZAkZAIAlXDLqGBwwOGBwwOCAwYE3lwMvFQCggppCot4amqxl7E8SFeu0PCdR+cm6E6ZM036r/yhoqlj6tOJhHZU3QNXRb7lw0cf415/jvrnztHZRic7orks3X4bjUURhWvVTHaO1CgVj9s+ULGnDHACgBEK6gpIYN5LPqxSTPEavgUYt23JXIwIT6nm5cKfi+1n6RDdi3svUXZYxNU09KnJqrNQzfPR1bi15F39bMsb6ecNrzPGJsVD/m7/w79yPWV9PWc0HLihpaWUaAojgEPllqsQ3N+fV4kQtlhTIoc9HYMmc0ff7VdnnnDMtL7NvmrJKd0NlkcbjVOzv3LkTEyZMwIABAzQQgF4ABAHmzp2r5QNIt/oX5b96z9JEaZ/88I4GAsxbvgQJE8dhwNBYzYLfS74vnj6BWg4AD+8gePt0EQAgQQMA0iRp712x1L97R8IKpabhwb37SE2RbAKSbDMtTZL93k3FjbtpWrko8+roKYlt/tMBLFuzHkPiR4sXgD+sW7dDjXoNUUes91qJ5aKrl78GjkXHxiFu9FiMmTgV8xYtw56Dh3DtdgruSh6A5DspSJFwQBLx54kyT7ZyGKnyH4/fSXuA26n3tH3m9pRDkMhC6SX9OuGjZgms46exa3AgpzlgOQAguTAETHssobBuXLyCpQvnobmEtnFztEWwrxv6dg/GrEkJWLNkBjYvm4I9Cwfj+IYxovSfhCu7p2g5AC7sSMSFHRLWR8qlnaNwYXs8zkgugBNrYnBidQyOLn9Sji2PxVkJ/XNuTQJOLI3DwdkDJflvN2ybGIwdU4LFCyAYc/q3xrzotlgy2B4bRrlgxWA7bIh3xJYEF8kL4IwYp2KY08saqwUU2Jjkg/kCEMwZ5Ig5Mc5YMMwdY3q0xUBfK3RzqAB/uzIIcqiIsI410d3dCpGdGiG0Y0MEdKgL77Y14W1nhSAXa/QNdsWI/mGYLNb/08cNxowJ4g0gCY/Hje6LuJgwREV2gotDI9SonBffF/gWX+f5DnkKF0DpKpVQt2kjSYjZRAsB9E2hfMhfpjiqNq2PXsNjsPf4YZy7eQ3J91LTAQD5JGjfcm28+YPhf5gLwKC3jgP0Qp01b4H23PwbSSUsw0GqGPM8oWKsHzp8RKvHsJyUic6df+JlSdmJvxkOUVGXiEhNvla/1Xbw8HitLpOg6on19fH+ec5cGwpAUPmzlEcw69NgiP2gJXZ2iLI2w18ytGZ2yBI+ZNaeJc9HRTefyTRkp2pXKejV2Kjj3GZ1rZ53BGTIAyr36XGp5Cu2QwMbWucrMh0rJgtmH/Xew6xLAIBGVyQCGDR6UmFPeYx9r1a/MXc1sqQdzjUakJnK6aqNzLYq/BTXNXoiAMCQSoqedT4wjBbXiszxpie13lM5wrIaF/212dk3AIDscMuoa3DA4IDBAYMDBgfePA68VACAgj8FQL21MoVBKl2pnKPgp+IiUgHKOIlcZDAhriImyi1WoWr6wpSxLSmUMZGqsv7VW/1Yt7XX3FP1gqpqi1ueZ1xKPRFgUEpuKva54GBYGUUEABq2aKN+pm9b2jtqdRlzUvWFfbekDVMAgBbIVLZToOaCi6SU8nv3H0i/JwVjun+q+xEAIGChYp8ymTH7n90+cTwY71QJ5rwhE4cxAbIpKJNTY8V7sN/6GLM8ltkYm84b1jfHJy5eOffowaCSNDMWJ6/XU1bzgXVpuc85oOYl5xYXwo1b2eqb0vbVnFdCPQ8yjBKTiZ04eUqro5IA6114LZkz2sWv2H+myn9ThfyL7q7p/WjRz3eDx7k9ceIEVq5cqSUFZjJgJgaOiIhAfHw89u3bpyX95XjynVMAQKqEx0h+cDsdABg9aRyihw6Bf0g4fAJCJBdAMNw7BcLLJwQ+vmECAIzWAIBUsbpPlUD99yRkz8P7kv/ADABwS5SZKaKY5xsu4flxQ5T3J89dxMp1G0FLyfAevQRg6AyHjh6wlQU2i70AlF6S9yRY4iFH9IpCzNARmLVgCbbv3oeDh4/j2KmzOH/lhrR1F3dkkX7vEVWsAgBIHO8UUeDdEa3/LQEA7ormX7r2pBAgkCKYhdYP1leFfTPI4MCL4kB2AQAiVinJt7Bnxxa0a90Cfp7O6NLZE6FSZk6Mx4oFU7B+0QT8KB4AJwQAuLpnGm7sm4GrAgJc2MlcAKOlJAgQIMr/rSNwagMBgME4vHwAflkyAIeWDcSxFbHiBZCA48vicGDuIOyY1Burhgdhk1jzb5ngL8UP0/tYY2bf5pgf3Qpr4x2wcogdNo50krA/BACcEO1QGNMjGmBpTDuslVBA8wbaYXq/dpga1Q7TJXzQsJCm6OFSBd42hdG+QV44NfkB7jYl4N26PHzbVYJHy4pwbloG9lYlYNewHJysqyLYrSWiI3wwblgvzBQAYPZEyQcg24lj+iNhaAQG9REvJHcbWNUsitz5cuHzXP9Frjy5UbRCWQ0AaNjSWksC/H2xQshTqghK1q6KThEh2HZgL05evYirqbczBwDuGwDAi3oPXuV2aWSiD1lCr1TKU3qPR3pP8pgyZGBCWP5mGEeSAgD0BjvtXT20OqaW/gylyWsZ6lBPqr6Sb3lOHaNCWhEV1LxeyViUgxVRjqURhwoFQ4MfelJmRYwJzzYpIypggXKCaagY03Ys4YPpNfrfljwf+UGZlDK73ghFrYUWL1uh9b2BTWtQXicp+Tera2mJf+z4CV6iERPkctwJoOgV9VwjcX2mSPVbjZUCXtx9A9LXNKz7baHi6Z4Vl69c0dYYKhcczxMAoLW9WsNZ0g6v41qS40wZXK2hCN5QJsyMFMhRsHSFdPCK9VVOAzX2zzof2BbBEoIA+vm948dd2hgpr4WsxoXtPAsZAMCzcM24xuCAwQGDAwYHDA68ORx4aQAAE51SOKVylwIkhTMqdmlJ5Ozpo8XlZHgbhn+hCyiJoVGoiGd8yYq16mvJflUM+nbOblodCmsUNKlQJRBAcIAWNyTGfySIwHYZ95OW13qiyzJjmVJBHtItUlMQUhmrrqHym8IyLbXZLyrbKQTSAoXCm6mFCBcCXEywH2yDzzl/0RLtllm1QQCgaPkqGl8oRLMN3kdvLUPBk0Ip3XDJs01btoF8ZQggujTT2kUtzBjvkwsiCrwqARj7RBdcS/vE8D+M2UnFNhdttFgxVf4rfj7vWLEdPl8LOwcNCKKVkVpcZjTGXNxwXE3njTk+sX0mSON8o2UQFx0+QV2esuaydD5QMcx5QICGbrp1m9poc1MBC7wXiWOTu0hJba4wATEtuulCTn4yXwOJ8f8ZV5XPQK8TgheKspozqp6x/Y0DpgAAAR4u+NTikdZsp0+fxtatWzFo0CANAOjUqRNCQkIwb948XLhwQVsYs0W1aEx9KFb6927ipngB0ANg9OTxGBg3DIGh3eArcfy9JRSQp4T+6STW//7+XREXN0YDAFLE+v8RrWblX3rRMvNSpS6AgPb/Eyt7Kt5ZTK3vWSdFlAz7Dx2ThewYUfwHoUHTlqjbsCnayCLSyc1LgIcALRSRu7cfunTrgRkCdi1fswG7D/yseRVcu3VXlP8CRDwWC2opXP6y3TTpGz0GUh48lvPmAQDVR6lukMGBF8IBywEAiURDxErm6iMB1K6ePwcvdxex/vdEiK87PJxtMW1sHBbOGIul00di7fgIHFodj8u7pgoAMFPC/kzHpV1jtUTAF3eOke0oCQs0XBIBx+G8hAA6tGwAfl7cH0eWDxZAYDiOrxghMf97YGVcAGb388CU7g5YHueK1aPcsHKkK8Z0qY3xXetheu8mYuXfQUIBtZdQQB2xI8kVm0Y7aR4AE0JqYU5vaywd5iyAQUuM7NIIQwPqY6B3TQS3LQmnurnQpNT7qFHkHVQt+HdU+eEfqFzgX7L/HqoU/BBVCn2E6kU+Rv1yudGydlE42VSHn3NzxPYJxOTR/TFj/GBMFw+ASUn9MXZkLwyPCRUwxA7WTcrju7xf49+ff4r/fPWFeAEURPX6dcVwwRpN27VGSckBULBCKRSuUg7WTvZYu3Mrjl44g8t3bqZ/l+RzlG5ooYUA4rfMAABeyDvwKjdKJS+Tn1JOUd67DGNIGVUp7ilzf/DVt5rsRmOI3T/t1f6OWjVvpcnOlCMpX9E7lfI2vVpp5f/+l7k02Yfn9UYSlFspX1HuphyuEu9SLqSsRJmW1uxMxstjbJPGHbxu3cZN2rqB9bhuICDBhK2Uibv36afJ2DSIIfFvPGU0yoSm8pu5MaH8y2eg/E85nIrck6dOm6uafoyK9sz4kF7RzI6lz8dLKVOS91xjka+U16n4V8QxUiF8uK7iWkWFDMrsWiqkKZtS5qXnM9cC5Bufm2sPrr8IoDAZssqHoPqtHyv2g8e5nvv0u/za+iZMDBw4NgRWPMSogcTQOPRcZtgfep6wnzxPAytFlrTD8WSbvB/nB+cvwQw9UKTaM93SGp/PxjnOechnI8DBcecajEAF6VnmA6/jWpFrF44V+0Wjs6QJk7W5zLWsGrfMxoXtPAsZAMCzcM24xuCAwQGDAwYHDA68ORx4aQCAqWJOz8LMzrHe6TNn061W+FtZtXBfEa17TY+btpvZb3VObVW7akslorKcoTJRCc7qvH7L83TzNG0rszaUBwCvobVNZlZFbFspNNV99fdT/VTnuKU1sd7zQp3LrE+qDgVmZe2ujmW0fdaxMteeKf/MjbG569Qxc3ziOT6LKf94XH8/ta+2PG+OuBDIqg6v4/2yuqe59i0ZH3PXva3HOEf0RP6xKGU+x4ogwLlz57BmzRqx1h+KsLAweHl5ITIyEsuWLcMhUW5QkUDimN2V2NjJ929pHgDzVyxF4uQJGDh8GDqHiAdA52B4+QaioztzAQQgNKw3kpKmCJgI3LqZKnkAxLpflOypdyWvgCz6UiQE0L17dwUYSNNC7qSK8j1F6twWT4CbEg7o5l0B7VLuab95TB0/c+EyLl1LxlkJfXLo2AlRiCxCuCSBcxTlSG2rRmjWsg08BGDyFVDLMzAIoT17YWD8SCRMmox5K1ZisyTFO3DiBI5fuIgrtyX8kHgD3JJnuykeAbdk/7Z4CdyWPt8RHR99YlKlMAOCKnI4HcPIyX1p1qC3nAMWAwBEo0T5T2X0YwEAkq9cQESXIAR4d4SPW3s42dkgPqY3hg2MREJMOJaMDsDexTFi7T9evACm4pp4AlyWBMCXd48TICAJp0Xpf2BZPxwT6/+zG0dg15zu2Dw5AtumRWLHjF5YOaoL4kMkGa9nI0S51Mcw/1aYFmWDWdE2mNm/OQZ5lsRwvwoYF15LvANssT6xA3ZO8sCuyZ7YnOiEWLcSGOlbAUnBNTGhRzPEB9VBd8cyovgvCq8m36NNlc9Rt/C/UPbrP6PEN39CgY//hNzv/wm5/vknfPfun5Dv4z+j8Jf/g1LfvYMaJf8L65qF0bx2cbSoWxpdfewQPzAM40b0xqSEKAkDFI1pSYMwNr4PenX1QDsBCn4olBef/fdLfPCff+Ojrz5DkXKlUaVebTRvb4taEg6oUoM6KN+gFpp0aIO1u7fjuPDzuoQmU6DfA/mIqe9meg4AggAGvbUcyEjWMT2u/82/pcoKnMpwpWjX1yFDTX/zGOUrpbA1d97SY2yLsoE5uZqGLlSMZ4cIfKh+WXpdRnzI7PrsPJ9qh/1SwIw6pt9ynaQP66M/l9m1Ga15aGShvCVVW+b6rc5xHI4cPZY+J1jXdH3BOspDg9eZW9NY0g6vZfs0CsqsT6xnjriGYAJpRaZrTHX8WeYDr+U4MASuWhvw3eA7YkqZjYtp3ax+GwBAVhx69vN8x+nJQUMuGvARODLI4IDBAYMDeg4Y3wk9N4z9P4oDLw0A+KMe8HW5L63IzcXqz6n+UzFPaxZzMUBz6h5GOwYHXgQHuHAzV8zdSy2k1DkuElVhG9znYjU5ORnHjh3DrFmz0K9fPw0AcHNzw6hRo7BhwwZckoUfifVTRFnPEEC3JRGwAgCihw+Ff3AYOomFmUenznDu6AsXNz8Eh0QiMXGSLOhEeS7Wyo9Ewf/ogdwzJVVAAAEE7qfKuTR5HgEmRJd2X/qUJsr3VKmTIta1qjA8z5NY/RKuRxKfXrlxS2L7iyeCxPm/dDUZ+34+ghVr1mlxmUcmjkFknwEIEEDC3ccfrR0c0N7DA14CBAR0i0DPQTGIHzceMxctwVJJVr5DPAMOnTmDcxJvN1nuSSDglij2CALckf4YAICaPcb2ZXAgWwCAvE+Q8jDtnngAnEW/Xj3g36mjWP+30wCA/j2C0TXQA/3CPbFuYjfxAIiT2P+TcV2s/wkAXBLl//kdYyT0T4Km/F8/OQhrJwRgVZIfJvRuJRb6zZAQZoPR4S0Q5VYHHWsXhEPVvHCpWQA92tfCWAnpM6lXI0yMbIg+zoUQ41UKiV2qaQDA5iRn7JnWCT9N88aWMc4Y4FwYg1yKYahnWYwU5X+sbzWE2RWHX8tCcG3wLdpW/wINS7yPKnn/FyVyUdn/ZxT6/H9Q+PO/o1Su91A23wcol/8DlC/wASoV/gQ1BQSoI54ADasWQpB7SwzrF4SkYT0waXQUZksugPnT4sQjIAYDJQyQU7t6KFqiEL789hu89/GH+PuH7yN3wSe5AJrZtUEjCZ1Up0VT1GjeSDwA7LB57y6cuXFFgEHJVSKDfu/xI9wTK990xZ6ALukgwMuYFMY9DA68JA4wTxPDFxlkcOBt4IABADz7KNMbit8KhhRrbtte8+guVaWmlseCHvb0VNEXerS/aKKBE9f1pmufF31fo32DAwYHzHPgVfxOmO+pcfRt5oABALwio88QMSwvkmjlpGKivsj7GG0bHMhJDphT/vOYOcpMCOY1PE9rKiq2WHbs2IExY8aA+QBsbGw0b4Bp06bh559/1qxfCQAwBJAGADxOwYKVy8QDYCIGDBMAgNb2fgFw6+QPB+dOcOrog4DAbgIijJdrRV9Ga2Xp5mNRrN+TezEPAB6n29dqxsysoi/UbxIYSJOdVAEB7kq8/rsCJDBpL8utFPESECCA+4ztz3JdQvys2bARgyTEQlBYN7RxckbLDg6wad8BLdo7oK2zC9w7ByCiX38MGhGPSXPnYbGABzslZMAZ8Ya5eOs2bohCld4Ad6Q92p+pkkJAQIpe/0fO68sjnv+16I9ntK+1JSflVgYZHJC5dF9XJF+HzDaB/DTOyLTCY3lBHvF94qsjiTIep0mCa8mVcenMKcQO7Acfd0e42LeEg601wvzd4OnUGt382mPHnCic2pyEa6L8T94/E9cFALgoIYBObo7H4bVDsHlGGGYNdcL43qJMD7ZCcJtC8GyUB50a5ZOSH63Lf4Zyn/4VFT7/C+rk+Sd8G5fEiKCaAg7UweiwWojskB8DPYojIaSKhAmyxfaJ7tg/yw8HpGwb2xEDnAqjd7v86NO+EPq7lUNUx7IIalUQ3s3yomO9b2BX82tYl/8YtYv8A6W/+ytKffsXlPtewgCJwt+q7FdoVPFb1C/7NWqW+Bzlf/gIZQUMqFzsC9SrmA8+jo0xMNIboyTx7+SEvpryf+mcBNkOx/BBAky6NEPpssXxde7v8O5HH+DP7/wdn0o+gAIli8FK8gBY27dFE/vWaCSlrZcLdh7aj4t3kkH7f7I5TZieev/Jd1IbCP0HQDtg/Gdw4M3gwIDBQ7Ntzf9mPLnxFG8jBwwA4NlHvXDZSk8p+PXKfnP7DFn8oogJ0hlKmeHZeG+GupoxZ96Lup3RrsEBgwMWcuBV+k5Y2GWj2lvIAQMA+IMHnQpGxs9kcl3GfqTAsO/AwRzvFeP+6+PL5/gNjAYNDryGHLhx4wZ27dqFKVOmwEOs5jt06KCBAGPHjsWJEyc0ECDt1yTAtwUAWL1lAybNnoGY+OFa+J/ALl3hHxiGDk6d4ObZWa7tg7Fjp4qFvyjRJQFwOgggYXYeS3mi7n8CAkgVTc2Zk9s7AjQcOH4CC9esRXTcCARFdEcrB0c0adMWLQQUaNfRDR6dAxEQEYGuffsJkDEcMxcvwUFJSH1ZEgmqkD93pVM3BHy4IqGLLknIoCdeCgxXJAmSf30KBVwk35EQSVJuS+giHhP9bHohmKHqPXlq4YuAG088HJ4kaOY3MKuSEeAjtzPoNeeAxQCAJK9gDoC7N27jriQBviMW6wOj+sDVoS3a2jSETePa8HRsjchQH4wcEIods/vi2i4J+/PjRFzaOQFXdnE7FgeWRmPnnJ5YNb4zpsd0QFx4Y0S6VoJrw2/RXpTyLvVzw71xAdhWy40q3/8fquV5Bw2Lfgpfm0qI9iqHGN9yGCxlSOcKAgbUwpQ+jSXJrwP2zw3G4YVhOLwgFD/N8Me8qOYCAhRBl+bfwKX2p/Bp8g08BGBwa5gHHWr9FzYVPkOD4h+ixg/vaFb+ZfK+K1b/76NSoX+jfvlcaF7zB600q54fjap+r5WmNfLDpnYRtG9aHgGuTdEzuAPGxIZj3pQhmDMpFlMT+2N4/2D0CHJC5SrlJAHw9/iXAAD/FC+Adz7+AB9++SnylSyKxm1boq27MxwDvBEcFamF/7n18L72/vM91SAZ+XgxBBDfzXQE0AgB9Jq/bUb3DQ4YHHibOZBdAIB5P5i4mfkfQiXsJPNo9B4wCP1iYkHwjLk9mG+vf8wQLU9Cj779wdwOAWHdtBwMzN/xphBDSTE3HfOdmFP4mx4jz3Ka+DeZvKa+wPR+1COcv3Ahp2/5VrbH8FzTZs1B1559tHyB1J9kle/lrWSU8dC/48Cr8J34XaeMAwYHTDhgAAAmDDF+GhwwOPDmc4AKZQrS9AK4fPky9u3bh6SkJC0pMIGAgABJ/Dl7Ni5evIhbqbe1+P+SShfrd2zBtHlzEDsqXkIAhSIwLEK24XB08ZFQQIHpOQAIAOiTAFP5/zIAACrvGNInWeLIHpO+75UwR6slWfhkSXA8aMRIdIvqBxdvbzRrZ49Wjk5o7y6ghzyvR0AgujBvgIAGcyUPwk9HjuCUxF++LvyhB4A+QTEV+nfEY+C2eCMkS0giggL3xZz/odRTyn5Je/AkyXDaE++FFDlwT5SHPK8BAcIfejtwHCwtcqlBbyAHLAYAOHFkAqXdSsU9mXepydcR1bsH3AQAaGNthfrVK4gngDVC/V0xtE9n7JrbTxL/zsLV3ZNF8T8e57Ym4fjaYdg8vStWju2MWUOcMKp7M4zr0xaTox3Q37c2QuzKIMhW4vS3K4dA28rwaFIC7o1KCiAgx9tUR2/XkojyKKGVgZ1KYViAgABh1TFnQDOslbj/W8a5SXHFugRHAQBsMNitFCLa5INng6+k/BduVt9JEYChkXgBNCqI9nXyolVVSQQsYYYaV8kD6xoF0LpeUTjbVIRH2+rwtK2ubd1tq6GThCBybV0VHZpVlG01SQbcBGHebTG4lzdmjI3G0pnxWpkxdhDiB4WinlUt5JGwP+988L4WAui9Tz7GJ9/8Fz+ULYH6Ns1g3cEWtp4uCOzbHXuPH8GFWzdw8/6TEEAaq+XdpPJfA9807JIvLXcMMjhgcMDggMGB15ED2QUAFixeqiVtNlU2W/KbSaATx018HdmUaZ9/2rffIp7QuC8naduOH1G0fJXfKf71Y/Em8jsneWhJW0xin7d4md/xmd4WY8ZPsqQJo47BAfxR3wmD9QYHLOGAAQBYwiWjjsEBgwNvFAeo1GLsTIYEYhI7ggAbN25EVFQUvEVB7uzsjOjoaGzbtg0nz50Sa/hbuCv2sdv27sbcpYsxIikRIV17IDhMAICgMAn/4wtPb0m+G9ZLgITJojT7PQAg2jThYboK/IXwk3dIFWW8RErBLQl1dE2sWM6KIv/g8RNYt3U75i9bgfgx49AzepBmoeXi6YMOrh6wd3GDo4cXPCVUUPeo/kicNAXzlq7A+m07sffnQ1reASr7qfhPEc+AW7+GJLp7774WhogKwzTh5fWbt9MV/FooIwE+UiW0UCoVt9I5HpOcxxoYQEDAIIMD2QIAZO6k3X4CAKQkX8PAfn3g7miLlk3qonKZImjVpCY8HFuhbxc37J4/ALcPzkHyvukaCHBuWxKOEgCY1hWrxwViXrwbxke1EeV/B8yMdRUgwA5xYa0QG9wcAzs3QaR7IwTbV0dAm2ro3LoGQuzrIcq9LKK9y4gHQHkMD6qMxG61MblPIywbbo8dU72xd2agVnZO8cGcqJYY7l0ZfR1LIMCmALwb54arVR50tMoHr2ZF4NW8NJwbFEGb6nlRt+y3qFnqa9QqLXH+y+YSMCA/WtQpjDZWxWHXpDRc21SBv0s9+Dtbwc+xAYLdmiDUuyUiOttiQLeOmDSiF5bOiMfKOaOxeGocxg2NRNNmDVCweFG8++8P8A/xAnj/0/9IGKCvkb9UMVRrWE/LAdC4fRt4dg3G1v17cEKSAF9JufXk/ZVpyW+JAue0H3xfDQDAeGENDhgcMDjw2nIguwAAH5Ry8pARo/Bnkxj3esWz6X7txtZPJXJ+bRmWQcfp9WD6zKa/e/UfmMHV2TvM5OVenYPwl/c+zvKehqd/9nhrWpuGYflLlMuQz399/z8vJEqDaT+M328GB17md+LN4JjxFC+LAwYA8LI4bdzH4IDBgVeGAwoA0KxbpVdc4Jw7dw4TJkxAeHi4FgrIz88PkydPxrbdO8Q69rKWBHjPoQNYsmaVlgcgomeUBgLQA8DZzRdePiEIDe0lOQUmZQAAUOH9ggEAuQVD7KTJ9p6gEOlF7nz91h2cvXgFew8ewgYBA8ZPmYYefaIQGhEJL8ll4OTuiXYdnGHb3gkekkw4XNy4Y4aOwMSpM7Fjzz4cOnYapy9cwZXk27guIX9uSsifNFHwMw+BRGfBHQEDzsh57Zh2f4YSeWLxzy0LQQCJ4iLJjiXXANEAg956DmQHAHgsSug0yYGRJjkA7t64ivhhsfBysYdNw1ooUTA36lQpidZN6yDUqy32zO+PlMPzcefn2UjeOw0XdozFsXXDsX1OJDZMDcPKiQGYM8IVs4a5YfZwLywY5Y+58YGYOtgLib0dEeXbEqGOdRFkVwcBtnUFDGiAfl4VEONfEUODqmGMKP+n9muG+UNssWWiNw4vjcCJFb1xYnlv/LKgK6b3ao14/zqI8aiKiPbl4G9dUJT/BeBU/wd0alYKnVpUgKNVMdhUzo0KBT9Fye8/QDFJ/lvkm3+ixPfvo6KEAqpR6gtYVf4O9k1LwcdBPBQ8miBC+tUnxD699A2VMECDwrF4yjCsnj0aK2cmYGp8X7Rs1QzFy5XGh599gn9JCKD3ZPvx118hd5GCKF29MirWr4Xq1g3R3tcDa3ZuxS9nT+LCzetPAQCcnNo3kmgAiwHakSUGGRwwOGBw4LXkwLMAAOpBfSTvlamS29zvqvUaaTK1uu5N3B785VCWvGConuelWfMW4Mu8BbO8F8fhw/9+h9Nnzj7vLd/q65kU3tyc1h9z9Oj0VvPIeHjLOfCyvhOW98ioaXDgCQeeGwDg4vDoseNaa7SkpcvLoqXL8arG/aOi702gS2KxvH3nj6Kcm479B3/O8JGIZmdEFBQYAiU7pB9vS667LXHFL0goEoOenwPPMl7Pf9c3uwXOf74jDHXBLUMBTZ8+Hb169YK7uzt8fX2RMC4R2/btwKmrZyW+/mGs2boJk+fMkhioQzQAwDegC1zc/DQAICSkJ0aPnqgZ+9+9IzHuqTCjnluU5E+y3r5YAIC34hufIiDAzbv3cEOspW+I5f5thumRkzynL2ny3GcvXcWq9ZswSmJcdhGvButWbVG/UTM0a9EGdo4u8JNFn7u3v4AF/TF28jTs/OkAjp46hxNnL+LU+Su4dP2mgAH3cZdhfuQeGkBwK0W7/125qQIB9PdV+9Idg95yDlgKADwkaHTzroTSkrBR4lVyVzwAVi5ZiCAfd9g0qo2iBXKhaN6vUKtScXi0s8KW6T1x68BMrdzYO1XCAI3D2W2JOLJ2KH5ZPRjHNg3HgVUD8ePCKGya2RMbpvfAsnHhmBbbCXHd2iGgXQ3Y1S6IttV/gG2NohKypzzC7Aoh0rkI+rqXwLDAKpjctwkWDrPDnlmBOLVakg6v6otjS3ti94xAjAtthNFB9TEysL54DFghvF0pyS+QX/IM5IVjXckxIPH8G5T8HBVy/wPFvn0PeSXhcK4P/owv3/0TvvngT8j3xZ9R9Nu/oUz+91CrzOdoJtc5t6yAILfGGNDVAbGRbojp4YqoUAcM7eWLmRL/f/GU4RoAMCsxGvaS4LditarIlfd7LQHwu5/8G//65CN89PUXmhdAoYplUKJmJdRva4NV2zaZBQD49/6pHAAEAQwyOPAKcSBVwt3t3X8Ay1au1uThV6hrf1hXLovX344fd2kxrLds22FxP7iGO3vuvMX1n7WifswmiCHC60RHjh7Dxi1bMXzUaNAy+3Wj5wEA1m3clKVylIpShg1604ljr1cKm9uPjRv5zGzgeq9xK9ss78H7MtRSW8eOmv7lmW/4Ei+8eOkSGGaH5fCRoy/xzlnfqu/AmCx5Xq5GnawbMmoYHBAOvOjvhMFkgwPPyoHnBgAYD41/gNZu2Ijr129oSWz5+1VESGfMmach6ZFRA56VX7+7jgmBuogFLRMjaQtlXQ3+kYvoLRa2vyZOYmKQnKKdu3ajRKXqGu+XLF/5u2aPnziJes1aiLVfyd+d44EbN5LxPx98Ak//ILPnMzqoH++M6uiP17duiU++zac/ZOw/Aweedbye4VZv1SX3JEwOQQAWgoM3b97EoUOHsHz5ckRGRsLW1lZi/HfG0DFxWLx2KVaL8n/OskUYPXECogQACAztBm//YLhJ/H8fv3AEBUdi5MjxAiaIRfzte3ikBboXlpoCAI9FLU5t/QsqotfHPYm1kyqxd1JEOZ8qZvep3FJRLxbUtyWO+h0BB7h/59dy65ZY9l+7jpMnzmLVyrVITByHrl17wq6dowABbmjboSNa2ztLuCDJkRAu37yoQUicMB0r14v1sFxz4dpN3JNHYgiiVHkueiGopMIMAaSFAZJjrKOK7Br0lnMgOwBASvIdDQB4dP8B7ly/ilNHDyEyLBCtJQdAhRIFkf/b/6BetTISL78xVicF4+rOyZL8dxIu7hiH05sScHJzPI6vj9PK+V1JOLElHqcEFDi6cTRmj/BGN/e68GpVBnZiqd+4wneoXOBDlBdr/PK5P0TNwl/Buf4XYr3/Nfxa5EZPp+KSBNgKswfaYvf0EBxfEYWDcyOwc1IgFg92wEj/BgIANEZiiDVGBLVEWNsKklg4L5qW/QaNS36FOkW/RJlv3kOBj/4qFv+foMAX7yLPp3/H95/+Lwp+/S+UzPseSuT53vHf+wAAQABJREFUJ4p+93f88PVfkf+r/0WZAu+hTrkv4GFXGRF+LdAryBbdO7fBwHA3TImLxMIJMVg7JwmrZo6Cs5MdqtephWKlSyFvkUISAuhjyQXwHv4h3gD5SxZDiaqVUMGqDppIGKAtB/bgTPIVCXWW8htAKB8RBY6mJwE2AIC3/G199R6fshHDY3DdQZnXIODH3XtQtnptjScjx4y1mCUt7Bw0ZSITYL5I4phx7cExqyXGBq8TcQ300de5tb5zzZvTRCM6ru8U5TTI8DwAAOVkKps5bpkVGqi9DZQVL6gfyC5xHRIzbAT+9dnXmfL46wJFYOfiDob8uXL1anZv84fWby9hR9X8qdnw1Xr/qctRfctoW6pKzT+Uf8bNXy8OvIjvxOvFAaO3ryIHnhsAoPW/ryTDVIIQF4zMRE+B/FUhhaRTGR7SLVJTfudU3xhHvGDpCtofjH4xsb9rlpZJ/CNCgfx5iPeh1Yme6GXBttdv2px+mPyn2yGV7q0lnEdG1j+07CMvNmzekn6tJTum453VNTPnzteEmazqGecz58Czjlfmrb7dZwnYUdjmO6PyAXB7Razn6AmQkJAAV1dXuHZyR+duQRiWJOFwZk7T4v9HxcSghwCJfoFd4OkTINb/wfDxFwAgqAfi48f9HgCQ902LC6RCAD0SFbgcyunyWBR092ntL9b492l9L+WBAAEP+JvHJX5/miTmJSjA7T35fU+OPxDTfZb7GmjwAGdOX8Se3fuxcsVaTJo0DUNGJqFrr/4C8AagSct2aN2+IxzdfATc7I3BI8Zg8uyFmL98LTbt3I2zl6/hyq27uCEhglKkPxoIINtUKfx9R0CRO9KfO3JfzmtLy9s9W9/cp88OAKA8AB5ILoprl87h6vmz6N+zK9q3booq5YuhUO4v0LhORYmV3wyrEoMEAJiEqz9OwiUBAE5uHIWTm0bgyLqhOCxeACe2jMTe5QOxaZYozkcHoJ9ffTg2KoiWNb5F4/JfoEaRT1D0i7/hh0/+DwVFMV8+z7/RosK7YsH/oVjyf4qu4g0wKrQ+5gxqh71zwnF2zSAcWtgTu6Z1wdJYJ4wgABDYRACA5ogPaY3QNhXQsvy3qF/0M9Qp9DFqFPocZb/9AIU/+wdK5/sCBb58X5T/f0Ouj/+CfJ//DUXoGfD9OyguIECxvH9HiXz/QqkC/0T5wu+ibaPC8HWsI7kAGqOLZzP0DXbC+NiumDNmwK9hgEbBxaU9atavizKVK6Jw6RL491ef4Z2PP8A74gVQqFwpVLKqjQa2LdAxyBf7Th7F5bu3cPvh/d8BAHw/DQDgzX3/3oQn4xylUra5bfs34XFy5BmWr1qjrQ+mzJhlcXsLlyzTjJYsvuA5KnLMGLLEuq39c7Tyx1zq4uWr8TanPcpXrF6LOk2a44OvvtXWlbZOrtizd1+OPuTzAADsyH/zF9aePSPlKOPUa38zcrTXr2Zj733xTaa8GD1uQrY6Tj1Byco1zLbJpLTOkrNr/OSpOHnqdLbafdUqf/ND0fRnpJfDq0RTZ85O71tGc9y+o/ur1GWjL684B3L6O/GKP67RvdeEA88NAJh7zn9/8z06h3Y1d+qlH/tZrHmZiEdvUZHTnaCi/fPvf8D/fvipWUX/x9/kee5bUvnfpFW7p9pZvW699odq6/ad2nEKo1GDBoMxA+nKa5DBAYMD5jnABQoV/3pSHjx0T78oYasWLVqEiIgIse53h21HewT16II+gwcivFckfEOCtPA/jJ3P8Djevl0EAAhDYFA3AQCSRPFu4gGglP2/AgCPXxAAwJBDKRL6J00s/qnQfyiPSFCACrzHYoXP8kjKA+nfQ4ZSEWt9/k5Le/hrkevkHMs9CdifKkr8WzdTsPvAEcxZvBIxwxPg5OmHNg7iESBeAY4evvDwDRKPgB4I79kP0UNHYs3mH7H74DEcOnEel5Pv4mbafVH6S8gWSSB6R/qTLK4AN+4+QLL0kzy3pLwtC0r9fHxb9i0FAB5xTt4WOEnm6/2UNFw6cxK3rl/B8JgoeDi3k/j/ZVCq8Ldo3qAqAl1tsHJ04BMAYPdkXPpxPE7RA2BTPA6vHoKfV8Zg/8qBWDctDOP62SPCrSpcGudBkwqfo2G5T1C/zCeomP8D5P33X5D7/T8hz4d/RdnvPkK9In9B87L/h3bV30dI63wY2aU+5sbY48C8HriwMRYnlvXHgdk9sHqkp+YBkBjUFEkhLTCqiy3CbSvBplwu1C30Karl+xC1Cn2JKvk+QTlpt0LhXCj8zb+R57N3kOvff0XuT/6Kwrn+hpL53kX5Ih+hZrlP0ahGLtQs+4nUfRdNa30Ph+Zl4da2qiQFrouene2RNKgLZib0xfJp8Vg2dQQ6ujqgTsMGKF+1CopXKIsvvvsGH37xKd77/BMUr1QedWyaol2njug5bJCWAPjmw3tIFURSXlEJ2yWjIh8GAqLau/frN0QDAt6WiWk852vFgW8LFdfCYLxWnX6BnWUIICqwGNP6VaVcBYu9lmMWFN5dW+/lNF/pNU7i+m367LlaGKecvsfzAgBURGekGOVxghdvCxHAyowX9BbJDtGYku0x2XLhspU0L5lps+a8UWF0T5w89RTPGLroVSK+e/SuyGhcCXC9SH3Sq8QLoy85w4Gc/k7kTK+MVt52DmQLAKDbJuO58wOpV8gw3qTe5e8/ufKCAlJ26Nz587h1K+t4ihn1gSFvTN1WGauRC1hFpv1UxxkGRAle6hi3VBCeOn3mqTb059U+0WDG4n//y1zIV6Ls7/pBIdeU2Db7Y47IC3pU0N1SEd1lCTSQeC35v2b9Bu2PFAV9U+J4KIWm6Tn1m+2TR3qihT+JY0HPCXOUHT6yn0yCYo4Ya1T/jKoO+216DZ/50OEjqsrvtuwvx0pPyck3fxfPVD0fx/zY8RPpPCJ4su/Awd/V17en9vn8yi2XwowebOEz0etD/36o69SWc/iahFrRE9tgH9gvZVVERTSfW7Vvbrz0bRj72eOA4rO6So0Zt/xuMBTQggUL0Lt/H9i5dYBjJxc4CxhgY98WVtZN4erlAxcPb7iKQpzW/+5eAfD374q4uCQZR0iYHQkrpEIAmQAAjx7y3dZr1XJwX9+UKEsZhP+hmN8/THkoW7G6l749UaLeR8rNVPmgmHRFrmGdx7rjV26m4drtB7gh1S8lp2Hjjn2YvWgVuvaMRkt7F9jYOsn3yQ0u4iFg6+ABHwFCevSNwfhp87F+2x4cPCY5Ay7cwJWb9yDNaN4A7AbntyUlq2+ZNGXQa8qB7AAAD8VzhXOXHgDXL51H6q0bWLlwNoYO6IkWTerAqnpZtGhUQxLmNsXiOF9c3j4e1/dMwVUBAS5sT9JyAPyyajD2LumP9dPDMTHaDv62RVGvxD/QusbncLUuAdfmJcUToCjqlvwSxb76HxT98m8okesD1C7xHarl+R9YFflftKr4L4S0+QHxXawwc6Addkpbx1cOwpEl0RIGqC82jQ1GQoC1KP9bYXxXO4yPdEd/j2ZwrFMCzcvlExDgSzQq/YOUgmhYpiAaVS8tSv6CqFL8O5Qv9AXKFfwc1Ut/JcfzoV2z0gjza4y4aHdEBtnA3a4iOlgXQ2urQmhjVRhONuXQ01/uIR4AsyUPwKIJwzF3zGB4ebmicXNrlK5YHsXKl8H3hX/A1/nz4LPvJVdCxbKwat0cnuFBmLtuBS6l3MQdQQf5VeJrnyb7DwQ5VN9E7VMlgCHu84Ni0NvIAcpY5y9c0GQ2vVxNXvD7rF8D6PlDWZbhLzmXTOUlfvsp8/B6yjuKlOxjKh/euXPHrKzO674rXEILicF9Xse2lUzFY/zNfqtzPEaifEVZ0Rwp+Zh1lBxmrh77T/lT/wz6epnxTl+P+8ybpTyqTc9xjUMZM6O/h+QxZVzym0oqKrHMxWPP6Jl5vem6iX3IyefjPDl2/ASb1cYsI2tahjUxnWfaRbr/yG+Vs4DrpozmIMeec49E3qZ/135ti/PkzNlz6bL3r4ef2pBnvxw6rI1xsORK+sd/vnzqPNs0zcfGY6ZrGXVRZuPM58hoDvB6S/qr7mO6fV4AoEDJchkqRznfmLD2bSEa92WkKObxsROnZIsVnMME7EzXh9lq5BWvbBpip2Mnv1eux4yMYC7xMqNbDI1PeOX6a3To1eZATn8nXu2nNXr3unDAIgCAwgaFNLo9du3ZB7Tw5x8oKp6JUvMPnT4OPQEAhpexhKg4Z9u00qcFDxFwc5RRH+YtXJyO1lKAI9FyQr1wFLIy6ifBjIaS6LJRy7YIj+yNr/IVSre4YGw99qlTQLDmWqx/PtP+sf/8gzFp2gyNF65iEawnPpciCqwefoGa26t3YIjm5rlpyzbtNIXiSrWtRHHWH4yRp2Jj0o2Q7s3fFy2lWcvQE4DPqgAAfXghuvtWrtNAy0vAHAE9+0WrW6dvudhp5+ymWRmoXA2jksZpMQf5Ry86dhgq1qqvWbjQ2kOBI9nlI2OPvvPJV1q76uYcRybZYfucI3R3bdraTgOWKKTzGOOlqSQ7XBxyDIi6M5+AKXGxUrepjXZ+4JDh2mkK6Wyf81JZYMQnJuGfn/4XX+QpqN2jar1G2jX5S5TD5OkztbaVYNusjZ3pbbTffP4i5Spr7QaEddPczenaRaGA7TuJMphxV//vo8/w6Xf5tTHSN8TxKl+zrjb+5HuxClW1MWQduq6zv3wWAgSkpAmTtWN9Bw7+3XhpFYz/npsDXKBx3lEpoF9s8jiVDb/88gsmTZ+MgIhgdPR1g41dW1SpW1ssasvBtr0zHDp6oKOHj8T/D4Wjcyf4+IRi+PAx0t4fBACI0u4Rg+8T96Qmj/o6AgLc1/+WY1oyVSr1ZP++eAw8FIt/DRxgfZ4X8OKBgAY3r97Ukgozrr8q18V6/4rkETh/LRkHj5/HwhUbkDhxJkIi+qJxCztYt3FAGwEE3LyDENytD/rHjkR80hTMX7Yeew+dwMnz13FdciSQ55YUfjcMejM5YDEAoOYvp4LMWw1EE7eAy+dPYLPk5/Du2B7Ods3QplltsYyviwk97XB05TCc3TwG57cl4dxWKdsTNev/XQv7YvEYXwySJL29OlVHD8/qGBTSBP0DbRDuWg+ercrDplp+NJI8AI0q5EXjigXRpHJh2Nf6At7WuRHeoThGhTXEvCFOWDXGB3vmdMehJf3wy6J+4g3QBzsmdUVCZ2tMCLfFtF4umBcbgnGSsDekXT24NqwI67J5YVOxGGwqCSBQuQQaVCsJ6zoVJLRPFTjY1IRrG6nXtobE+q8FX2cr9OnaBmOG+SMx1gdxUR3h41gdzap/jwYVv9FAgP5dnDE3qT9WzYiXHABjsXhCHIKD/NHSti2KlimFQqWKiaxRHAVKFkWuQvmRr3hR1GzWEJ26BmH7kf24eu8ObklekrvywRB1bDoAkD7j5HvwSJT/D1IJERj0NnGAfwvdfDprMgjlSYZvUKEj+e2msQ9ls8DwCPxQqjzGTZqqsWfXnp/AWMmUayjX0dKTMjblO7U+YCgLGsiwDq8n8X5UsNIKltavpG07ftRkY8pNDC9aqExFUC7WE0N8Um4m8TpeT5mPcheJyrUKtepp6wwqg6mwp/zPdQ3lfYbeUEYmlBtp0EP5lfI4ZTVaNlORb0qU55nni3zg2mfIiFHpVTLjXXqlX3cYrrN01Voan32CumjyvjJqoTK8St2GWuJZxumnnE5DE0VU0HO98u7n32j8ZFgdrmnIV4b1UZTZMyeOmwgVqoDrJkU59XzME8c1DO/BXA3Mj0Z5XI2Zuh8BC66DOAe47eDmqcln6jy3XP9w3cYxbuPgohlHcfw4tyijK95wvCiX//X9/8CqeSut7me5C6QbU3Edy/Ubz3FOUj5nmBU9IERlPOeJWpdwDpK/nBskyibkNQEBvhuKBg2N09YGpkBBZuPM9WxLe0ctjCufg+sBvexjSX/V/TPaPi8AwHec8yqjoudBRn14U45TF5IRH3ic4XoM+o0D/N7zfdDzLCOdz29X/TF7BOCYX4F6Gn4TBg+PT//78Mf0yLjr68oB4zvxuo7cm91viwAAKqgZ4kYRQ8woAYkKZ37M9XHoswMA8MOqEFWlQFdW2up+3GbWBy4c2Ae9xQSVxjxGAZxk2k8q/SjIULglUQFIAZKKfj5b0fJVNGsPnqOCmsr0jEgBADzPRQ7vq3e71QMAtORvYNM6vSkKt3Q3I/EPIf/YKKJArqhMtScLA/WbWwUAcKFFooBN5bMam8XLVmh9USGCtEq//seFG5Xq5JMiKr5VX3iMynUmCnZw91JVssVHXsQ2qQxX1K1XX03oV0pujg+BDirO1VhxQajAD3UdhfaM4rtSMU+eE3BQxAUqjzGenyKbdh2eej6GVWIdfb6KYSMTtGPMr2COuLDkNVyQkgjo0PJM/4z0nOBiQXlssB7jeHIRsmjpcv7UiKABx4uLToIspkmZacFFgI1kbry0Ey/4P44JCxeYLFyMqHF6wbd+Kc3zWfhM5K9aaKlnJvh0VRbem7dtFuV2IsIiw9HIphmq1KmJSrVqSPgbL7iKYsTNN1C+I13QzskTnSQM0LD4sRB9ukkSYHkcKta1GDziwfOA9u/8NuVw4XiJ4j5d8a/d89d7c1/9NrntQ4nJz4TF7J7qEvd5PPVOKtIkhM/9h5JHQOYAS5qE80mT3yw3BQw4fvo8fjogyZNXrQe/WzFD4tCn30AEdukKN/nGewgo6i/5Enhs4pQZmL9oGdZs2ILdew/g6MkzuHDlurQjyZjlPqmiaLwruQnuMkeBjA2Ldl/ps0Qq0h6N3VTlHvsiRVIKaMdU/3N8K/d8u4mTRnFdv1UTS7/VT7DfuKberd+OsEXxlJHgMyyPHycLIHddlPvXZK5eld9irfkoWebmDTy8d030/lLnUZqm/L9/n56IEl7q6lkc2rUJg/uEI66HPzxb1oV7s8oYGtAUx1aPEsv/CVLG48ymRJzdJHH/F/bB9tkR2DItBCvGdMLyBE8pXlg33l+2vpgR7YCEsGbo7VxF4vaXRJBNCfg1LQ4vq4LwbpIXobbFEeVeBRMjW2HZCC9sHBeMfXN749hSyQGwKFoAgChsFwBgZEBzjBUAYErvjpg/PByzBwdigL89wpys0a52CbQUq//WtQRIrFtBtoXQrm5RdGhUCi7W5eDVugq87arCt0MNBDrXRY/OzREb6YDYHo4Y2K29hP2pDbtGxdGmfhE4Ni+HAaGOEv6nF5ZNicW6OQlYMWUowkI7oY19c0kCXAhVq5dBTcmN0EC8I9rZW6NCpWJo3LSWhCzzxIGD23A75Ya8P3dx75F4oj0SrxwpjwRMVO+QfFaE5/L9l+TLBr1dHKB8SWUn//6TKJcooxMqaSmbKmL+KcpHNK4hUfnM33MW/CZPUeFOxa0Ko8C/F6zDdYUiGgZR6UqiQQflKb08TPmL10yYMk1dAj0AwINUMrPfeqt8Gs9QKce/9/TWHTB4aPr1VL7TeEYR5XrKZFSGHz5yVAtrqmQEVYdtExzYvHW7doj8oEGIumdmvFNtcMtQpQwhquRVroEIcqj478tWrtaMYjgG/IbyWQkEKKLyn/Kl3lBJeQAomdPSZyZfeQ9STj3fgZ9/0XjJ9RbXXoooO3MNpGj7zh+1dYmKcc4t+6PWiKoet5xjPEcgQRHrE2QgsKA8wvksBII49twnjzkHyEuuOwheqeellT+NgggukFineMVqoCGU3ruA46wAAHVvjheLnrjWozGaoqzGmWtA9Txq/GjQRrKkv+o+mW2fFwBQOe/Ie3NFv97NrB9vwjmVDNocH3iM3zGDfuMAgTNTXmU3WsRvrRl7BgdeDw4Y34nXY5zetl5aBABQiOVHmxbJpqTi0OuTzWYHANC3p5S26zZu0h/W9jPrA5FZ9o8Wu4poqUSBWJFpPxXYsGrtOlUlwy2V8kyqmxHpAQAq36lEp9BHd2mSEoio9OaCgkIwraTYR1okse8UZmmBQusJCsumRHCCVvt6MgUAKMjSamTGnHmgNTwtX9i23iJJfz1RSf8u4emHaOVlar3BNvXgR3b5yDaZNIrEhRQXcrTY0VPMsBFaP5kAi0Se8L564nPpFer6c7TsMp2fXDTymH5R6e4b8Lvno4KdAI8iKn25gKNFjzlSPFcAAOtERg3Q7sUFlqJW7Z20Bab6zcUH29UvIFW/uSAmccFKyy61GOH80I+d6Xiptl/kln3hwoPPRt6w8LeeVH/1x16HffbbtO/qGJ+RC1WWc5JodOv2TYiLHwqrZo20xJoNJQSQV2AwvEO6wCsoRLwDgtDG2V0AvK4YPnq8Zil/566AChJjX1tKy1Y0aqLtFMUpF8AMsv8aEcffksL5cePGDezfvx9r1qzBiBEjJCySP5ycnODg4AA3NzeEhoaiZ8+eGDgoBqPHT8XCleux/aeDOH7uEq7fTZXkwRJqSDwPmCsgRViWKuOUKryTQ7gl3g3a71+PpQkPbwkqwLriUKCFMKHeUgM6cnrLgczp8hrNgSfKf3LctHAuq0LlDosMVvogCNt+fdf4/eO7pX/vBOqRq+9IuSmK/tOSd0JC96UewuM0+Tv4+LjUPSH5LI7I8cO4++iatH4L9x/fFoDopgYIpFw9jdP7t2NO0lCsHzsYXdvWgadVSfRyrSuJfyfi8s6puLR9Ek5tSMSZ9cOxa1Z3bJ8aisNLInFl81Apg3F5QzSubByEc8t64+eZwdgy2hULeltjfEANjPSogCGOpRDVugAibGXbsRqG+TXCrAGOWJ0YiG2Tu+GXedES/z9WkgAPxP45Udg6oStGCACQGGaLCeIBMHd4KBYlRGB0H/E6CO0I9+bV0bZ+JVHiV4OTdQ24NsgriYW/h4tVXnRsWABeEuLHr20FBNpXQYhjDYS5WaG7TxNEdGqKcM+m8HeoD8+21eDRpgr82tcWAKADpowIx8IJUVg3ewjWzhiMHl09YNe+MUqUluSoTaqgXZs66OTeEiMHd4W1VRm0a1oZXX3a4eiPy/Hgtihs792QYZRQKAQnJRmw9q369R2io5AqMrAGvUUcYAgTylKUKfV/+ylvU56j/EtFFz07KeewrlL4K+MMvUEMrbNZRyn0aaVNZapevuO+slynLMX6egMfsp9GIXmKlU4fCVMAQBn9KGMOKrMp33JLr0+2SSMMWnnSMIWKX1qnKgU1FVM00MgOxSUkau2q8JkZ8c60TT4veZlZmCH9NdWtmqR7yfJ5/vXZ15q8r6+jFMgKALD0mfXrJn173H/W56PMT/lVLyOzPVMAgLI4DYA4ZrFxI0FPW66ZzMUJ598SjiE9NPREuZnH9eFXuAZjQl09cW3AevR+1pMyHtv9016tH6yzdMUqfRXNO4Gggp5orU+wQE80ntIbz2VnnOn1wXsrz2ZL+qu/d0b7LxoA4Jg+L+m/M8/b1ou8PqvY3nznDHrCAeWRxDmtL4wqkZP0MuaOXn7Nyb6/TW29jHF6Vfj5Mr4TOcHPnGjjVeF5TvTjTeeHRQAAGakEe1r7KPdKHldW1LTcUJRdAIDW97SwoVUG/zCYAwDYdkZ9UEKpXnhmMlxa1Cgy7ScFSwr3vHdGRIU9lfEUHC0FANgW+0/reoa34R8KBQAQJOHzUeCkcK4vtFZhHgMqgCmAM4yQ3g2XgmVWAADdq+k+qm+X+ypGpulzUjAlHxQR6DAFALi4U1borJddPurbpCcCn58LRT2tXLNWO06XWRIXN3ovCR4jAGJuEcBzjHfKdvUCP3nJY2ohynr6vvA3ifei+6+eONaB4RH6Q+n76vn1AICaf3oAil4FXMgoIiikB1LUcf5hoNsxidZs7LOyJuNx/aJXP160CCNPVFGLBNVuTm05f/kRVMpwbt8U4YfPYfos6pj+mVPT7uLKtYtYvnKJxP33QMt2bcUFvDU6+vjB2dtX8gL4wcknAO3dfeET3O2NBAD045/VPuce+UcwgB4UBw8exJo1azBnzhwMHToUQUFB8PDwQIcODujgKiEd/EPEuyIKgyTB8Lylq7HvyEmcvix5Mu7c14CAS8mpuJkqAJS0y6/1FclbcOlGiuQiuIu7omfmMZ5jYYgiufVvumfuUxctOmktrwEr6XXVpnUz+y1tI6eLNPn6EBlJbpsWxVBuMwcAOC9M37k0UeiniqX/3YdXcefWIVy7shfJV3Yh5dpOPLy9V/JU7MfNa3tw9dIunLr4C1IEBLgv1zyWEb+dkozr5w7jyI/rMCluAFaP7ofA5tXgWqcYokVhfnSNxP3fMl7CAI3FyfWjcWlrAn6RUD375vfC0aW9cG7dQFxYH40La/vj/JooHJ4bhh1jPbEixhbTw+tjnH81JHpXxkj3ihjuUhaTerTF3EFuWB7vjx1Tu4vlfxR+XhCNY0ticHTxYEkA3Be7p0Vi/eggDPFpjCHeErs/oCWSerljZmwQxvUPxKhe/uju2Rp+HazFwr+5KPObIbBNKXRuXQL+rUrBv3UZBNtVQJhzLXQVECPCrR7C3RtoIEAX1wYI7tgQnR3rybV15Nq6CHVvgtjuHTFjVHcsnTwAG+cMx4a5wzAgKghuHm1Rpnx+tBSeeHRsjq4hLpgkPHJr3xBOrcQDwKU59m+aj/u3xFjBAABen1fxJfeUMjBlEyrJVUgdegHwGENGmsqcylr6p337tTp6AIDejrxuxOgx6U/B9qlQpQxPhTYtqfmtINGi21Qu5XHK1/QkUJbepgAA22K4GQIIJMqCfiFh2j4tuClnm/abv5WSmgorSwEAghi07lZKLhWOlDczxzutE7r/CGRQFs2KaFTEOPNch6kwmYrHo01CIvFZyGcFADzPMz/v89GCnuNlSqYAAH/TEMZ0XGjQY444/qYAgAKYaFCliN4eHAc9dYmI1Pijl+V5noAQ+UYjLTWeKueXup68NAUAGrey1eRxVYdbxjfnmk6RJeNM+erY8RNamC32Q8n2lvRX3Sez7asIAFAmYHgqAj/0kie4x3WhnvieEwThmpVjSQ8Y7nP9RbAmp4h9oWEgdQjsC73YufbsHNpVPFeXPAXSZaXYIwiZXeK6nxEVCGTR651ydHaJa2KG0uL8039nLW2Ha1l6E9Grngp6Aln0iiHPGbWBgCn5PnPufO37by7PiLoX/xYoEJfz2bTQe0kRec97828EvaDoAaVfA6t6+q0lc4c6md4DBmnjSKPE4aNGmzW01Ler9gk0Uj9FTxz+/eC3TG84qepZsuUzcU6E9eil8ZQ6LRo7kq/UT/SJjtEMOPW6BEvazahOTo5jRvew9PiLHid9Pyg70FiV3056VZG/NIjtFxOryQH8vj4v/dHfCb5XnNcEyqn347dIb4htyfNRnli+ao0WPpDej+Z0VGyHf5PIR36TGKaOf2N5fyUrWXIv1lHvN+9LmSI79LLGlMYb/K7RMJeeG6byAcPwMUQkwzSS7/y2cZ/fFGX0ndlzkXd8z6nPpUzEQj0rv7M0dH+ZZDEAwIGjtQwZQsFHDZ6y2tcDALR+1wtfGT0QhSpafFSr31hT3qrwKyomvul1GfWBf+D4R0X/0TQFAEz7yf7xGmWpo78XFdUUGPnHnwsXDjJdSjMixg9l+3pSwhqt2xUAwBA9vCcnV0bEP9z8o03BliFrFNECPisAgIprtdhR12W2pZCVXQDAlI+0qs+Ij7y3XumuruXY6ImW/2zj/9l7D7iurjVd+Pfd+b47987cb+7cmflOmzOT03LOSWZyTpLJSU7aOenNJEYTS2LvWEFF7CKgqCgi9oJ0kKJgARVROipFRcQGCtgrCEq15PneZ5tlljv7X1BQY3j5Lfb+r7326nvvtd7nLWqhwo2QWQPAGQBA11BxFgB4q8Nn3wEAaM5H7xe9rqoN+kvBav4RANA3rexrtsFMfGmzDiQu/CgJx4UmbdSaNyz6eNFhMRdhKuiq3+Yy7uc3nzldape/GcxkK96c7lH6bVVnFcePzR1Gt0jDNjRfw6GjB+TF7Qc3D3cMFiBg+DgP9BsxEn3EJuyAke7oP2os3CZ4PpYAAOeAs4HzmMwXgqvsQ27campqcEEW9QoMSEpKQlR0tNhOnoXRE6fJu1a0KEaOFeDT3YgLWBqE6IRNyCs6jMpzl3FW/BBcqq0zmPwNYoqkXkz+1Il5otrmW4aWAFnSdCFZI9oDdWKSqFFCE/0a3JRIG0x93dwROKUfRpBivz/EDmKH2gqK+S8goQAB8uawTGtcE9M9tyTcvCVaRZD5cusKrjZfQNXFYpwo34kTZTtwqnQLzpaloPxICo4eSMaBfRtQsG8Hzl8qRc210/IeuoZLFytQXVGM43mpiF3kg+yQWfAW2/njPnsRy0T6vnR7EE5mh+JUdogBAFQVBqMiLRClW+ehdLP37ZDkiaMbJ6N00xQcjBuHgpDhyFzSDylzu2PrnG4SumPLrC+RPLMb0le6IS9qMorW+aB8s78w/eehLHmuAAezcXCtN/ZGTUFe2ASkLx9pOAFePKqDAQQs9vgKUb7DEOk3FqGz3RHg0Q8TB3fFWGH+j+7VAZ59XsLUXi9iSq8/Y2qflzG9/2uY6fIefId9CN/hIv0/rAOmDH4f48X0z5i+72Jcvw/gMfBjTBjSEV5uXcU80AjErPDCpoh5yFi/HOmJK7F00XSMHTcAL7/yFL7sIn0ypg/8fMdgXVQgJo/tA5feH4lD4Y+wJ30dmmtNAID4VjDsgX3zTCjpfx7b6YfZA9SapZAJ16Zcf1BQges2swS13juKOe0IAKBAg1obMy03moooPKELU6j4dz/tbAj5qE0omcdme/Lc9CtggetnxUgmI4flKVOUKk/96AwAwA0bBWRYLjVvuW5kvsoEksrP3HcqXh25v9C1GVS8OpLZxvUk+4VrvRf+ImYIxT4+icxClmleV5sBgHtpc2u1j2tXK+aCGQAgs5zj6ixZAQDKNBAZforItDOvp7nOZr/pe1em53xmPBl+ShvgeHkFL90hWwCAWQOAezk+M4ooxGNrnLl/paYEzRKR8UpGC+uhtICdqa8qx97xYQEAnLdkVlFjmnOR+2YyP2hSyGwXnu3m80TiWpL7ae6NGG8rEDiixtG9Et8jZMzwObNVBuM5R5VkvyMAQJn0UnViGRQqJI+DYAK1oPhMkylNs7d813FO6+XrfA3mw/lNwIP8BIKanK/sU8417p1ZP/1+M99A1cXqyLzp44LvTD0PR+dmEI55s47cB9OXir372Yd8P1CLydx23sfvQUvnjjKbRcY93ydW5VNAlOCDYixybrIdnJt8V7z9cSeD2c905vvJsHOWOObkA5GHY87H1m8+D+T/8Dt7L9Sa49iS8tt6nBzVhcxZ8vb4zrXVt4znPCPvUZkydJSvfv1BvCdUeRQKpZlCtonAGwVj+Y2x9UyZNdWogUi+Kt9rFGolkEeBV5ot5PNm7iOrdRbrQqEMc1r1m5Yt6HuIvGHyfs2Bmn+sL9PpzzfXRM5Qa4+pPkcJ5PFZpvYe13FW3xhlmYT14LvR6n2g+oKC3wT1lN9UvX0Ea2haXqW1deT30MxP1vNpzXOnAAB+gBVxIUTJGfVhU0xtnSHKieCMXTcucpiX+sDxo8hO0fNS5dqrA9EY3kemqSIuhqk6qshcT/WbdTATP8TKBiSvEfnih9kW8WPBwdWJLwkyfPkiVxIgamGq293X79HbyIee0kd88Ej8eFDCRCclOc+FPokIHs3tsGxniJoaXFQqIuBhbifbptu1VP2mxoiLU/a9VT8yXz1PPkAcb7MJILZVH3cu5GiPVSf2pfk+dZ0MR95P+7OKFACg1L8Zr9dFpaNjNTPYwBeW3i8qLY+q/bpfBdonZfmshyIu6PS+5ELXbAKIEi+8Twcb2EZuVqgNoSTtVJ7m8VLxbXkkQ5zzSTHGWRbPzaRfN197VH9b1VnF6QDALdrEvtmEU2cqsTJ4Nbxn+cqYTcDoKVOF8e8qkv8j0F+Y1wNcxwkAMP2xBADYH84GBQBQckmfKwQQCAScOHHCcK5cIFpjq8QE0LxFKwXImmuYT+o9aLhoBYyS88mYPtsfEXHrsT07H7kFxdhTUipOh6uFyd8k5n6E0S/cyJpGAQOEwa9k0gkAXKtrkm9KExpEg+B6s7ChxbfBLUnL8DXBgG+Ymvq5invgx0f14bCsFzvOBppixJPhfxsEUI591W/9yGu3RB3jxq1GNF8Xu/MCANTfvCJaHudw4dxelB5OxxFh+B/dt9YI+/PjUJAbhdyMMJHMW4fS8nycOX9I3ktVOH2iBFfKRTOgYBvil/ggL3wOAoZ8Cp/ebyPYqx8Ob1uJE1khtwGA7CBUFYbgRMYiHEv1F8l9T5Ssn4LidRNQFDtWpPc9UBLrjr0RowwTQLlLB2LnskHYtXwIdi1zQc7iIciPnCjpfVCaNBenti9AZYqAAOL493CCN/aLKaBCYf7vDnZH+tKRCJvUBUvdPsaiUR8jcEwXhPsMRvS8sYia54Fl01zgOfwrePTvjDG9PoR335fgJWF63z9LeAU+A17DrKHvYc7wDzFnZAd4j/gE0wQAmND/HYzp8zYmDPhQJP/FHNCIL+Az9iss9BmBqGWeSAybg9SEZUhfvworls/AhEkuePW1pw0AYJLHQAT4jUdC9ELMmOKC4f0+wWAxC1SYpgAAMf9zXaRyborEYTsAYPkE/BAjlYQ9204Tl2TYkDnO9Rw3PLbWZUyvTHfqmpjK9KES+GA6fhvIBCdTkJtUXZKKa3Guk8zMem40yQhXRMYd79eJ63LeS6EbbswUKSavvj5U19SRTEd9D6Hi9SM35DRZqYhCUiyP5ltItvpOpVdHMpt4n3JCrOJ5ZLu5FyATSRHTU3CKxM0mN9ZKk1SlUQCAMqXkbJt1zenWat9fP/jEaJ+uGcF6EgDQmWnce3F+KQEz1RZbR7bbzHzkXGNf6swQaoeYNYiVxjn7RScKNTFfSusqoTSlnazSEQDg3k4nSpkqc6cqnkxZXXiMDFpb40yNA17j80Hi88XflCwkOVNfI6GDfw8LAOAeiO1xNnD8yMDi2Dl7D8fEGbO+5i7ic8d3ibPlMB15DC0FAFhOS8pgWq67dSJjuCV50JqAM8T+pqNzq7zJw+A756n/+rPxzjenUVoqqhwKtZnT3OtvAgAtnTvUeqKEMhmajsolCEMhT0fp9OvkJThDnL/kn+j3UiuN7wH2J3kE+jXzOXkGfAe1hFpzHFtSLtO29TjZqw8BNQKs5j6kYCz5SfyWm6/xN/l7+j7VXhkP6j2h6kBgzKrOtuLMfEjFm7KV3hyv8/pUHdSRc9Gc/n5+OwMAtMWYtnSOUquCDHnOI2fby7RKmp/vb76Dnb2X6bjeUyYyVf+3xdEpAGC675w7ZmS4UCeDXyEUys6mWmyR+cMHjQsfEtVVicDqDFPVEEq1sLF0NktSAAAXQmayVwd+8JkPUS5FNDPDODLdSeZ6kqnJjzeZrcrmPuO48OTCmgxn9eHlC4Jt0hm8qhwemZ7SGmaitBERJd1BLG1AcpHC+qj8udAjKVvwPKdEFB9+RZy0/PjqLyq1IFQIlbIRyXwUqEIAQQcWVH6M4ySjhJQiOugh81snMuN1SXZzP3JzYqsfmQ/z5KJCtZUSAVwQK7U+zicCFzq4QeY5F+BE7xVReoibCL396hqPrDdf8pQ4JnHxzvFX0jOMY124adSJaBvzVcQ5wLG2tWhS7deZ89yAsCwuOBRxkcbnRJHaiKrNGOO5oSMyqt/HhQvzYr/rbbUaL5V3Wx45bpxDPOr14bn+m9fVGLdlfVozb3MbmLeKY1uUBgABgJvCsKyuuYiNWzdjdUSYmKtZBC+RHhk6dpxoAYySMAYDRHr9cQUAWtrv7EfVh3zGrYj+Ec5WXcXRE2dF0v8QkndkY/HKULhP8cYgAVR69B+C7n0GoWd/F5Ekmgif2fMRm5iMooNlKK08i/NX6nD5arPhA4AaAeIe4LaGQMN11ItDgLprAgSoQECg/oYwjWWMuZ/6BgR46Eerjnlk41oOAFgBATfFiS8Z/w2Ntai9WiWOZ68KAFCN6oazOHMqH8XFKdiXH4+9OaEoyAxBZupKbEtegk2JgYhduwI70teioHAbLp0vQ8n+HNEA2IMz+9OxceUcFK8NxPpZIxAxtR8iZ7ugWO47kUMzQGHiBDgEl/KDUZkuAMA2f+xfNxF7Y8cJU99VpPaHoShujDDyx+OIAAJH1k7A0fgJKFsnvgLiJ+HwmokoCh2LfWum4mDiTJRvmY/T6QtRsUU0CTbOwv6YadgbPkHMB3kgTwCA7JWuiPXqgyCPzlg25jMDAIgQAGDdwolIWDINkXPHwc9jAKYO7Y5xfT8Wpv+LBgjgLQCAlwAAXv1eha9oAPgJ83++22eY7dYJ3sM/xuRBH8JDzP54Dv8MPqO/xAz3nvAd3wcB04chOHASYsQR8ObYRaIBEITgVXMwbdpI/PWNP6DbF29g6sTBCJw3EXFhAZjr44pRAzthcPf3sT+HJoDoA6AdAHhkH72HWDFKqB4vr7hTA0qgKeY9148U6iCTUq29uIbmOoqknADrzjCVVoAusMG0FITg+oxSVjopx7C6iRsliKHMhFDbjBJtynGwup/fITKBaEaIazdFXMtzHcprSpiF19RanOeU6udajKCHLeI6jQxKZaZDAQCUyifZ6zs9z80pqUZZZLgr8ECt3S9eumQIj+hmJ8g8IlNOfVu79RlgrJm5b1Ck/C8oBndL2qz2Oq3VPgIw7Esy19U8YT2pHa1L/HMfyXRcq1MbmsT0ZhM8xgX5ZwYAuN9jnso8krqfTDfuoXTimHFPpa+1OXcJSqj1vwK8uE9QjHnmQQE3zntVRxXHuutMGO7FuAdU/UlmJtNYjTM3/LymzDgoAEAJjDlTX719ts4fFgBA8IeM4qdfeNloJ9tqL9AUE/fO9tJYXWN/WwFptvqDablXs8rLHEchLPIMbEngmtMrQUlVNvflfCc4IwnKvLhHNxP5HTQNRD6CuTyr3/p7w5yX+s0+sGoTTY2ZpdA55xUoq8ozO+luKeNS5WN15DPT0rnD9wjfAVb5meP4HiWISl4BJaPN161+U5raEfGdRW0f8/18Fym+FPPgt5Xvc3M6/bf+7bJXbmuPo72yrK619ThZlck4anvp/aXOyQfkGoDEecvvirqmHynEoNIZiS3+Pcj3hCqeABL5S1yr6PW1dW7WZqMAAucOvze27tHjqX1mi8hj09NyvUU+KcEzCm3wm0lgjDw++jPS05rPyWPT15RWZbbVmLZ0jlLAnM+suQ2OfnNtwfc9BQ8cpbV1XZkDt+qf1ohzCgDg4p4fLErEcHCVzTbaQ+fHnINN6ZPklG2GrS1+tMgU5iaBC1Je1xnNquJcFFHigx95qqXwI0KUiZsAbhJ0slUHpuGDS8Y6pZG4OeHDTKlyLg5Zb6p86PVkvUl8WJienc8PFh8SmgSi7TCaAOI9zIsve6YhaqsW+kYG8o+bGH6I+SBYqR+yD3QAgAtKbiy4SOF9/OAowIN9QFUUPvBMo0sysA1Uy+MDSukT/mYd2df8SCuzSdyAsC3sCy6EaZvKLE3DhSUZ1BwX9jWBGC7MOMkp/UN1IzLv+OLgQ850lNJJ2ppi2Y9EutiPLJNlsx3sR5Un7+fCnx89btS4eGadqWrH9tIpsgIs2K9k3vPDybLJnKc0PseBY2BLMp+qUuxPSuBQol8tHtlnyhacuX2cU+w/joXSYFAvL46ZeVGj5jvvoYQDNU6oQsYNA+OoLUFAhPYQCXro7Wa7uJBhP1GVi/3JPBT4xOskbnY4JrqfBKvxup267f9zg0mpbR7VB5Jzg7/V5pO1YBzD94nYHtUmVW8Vx7ZwLBiamhsMW+NXaquQlpuFuPUJWBGyGjMWBGKo+7cAwEDRABj9mGoAqP65l6PqUx45Z/gOUMyN67I2axIgoLa+CefFzE/l2Ys4LD4AdubvleclBTP95mOgLC56yvPfXRYaDMPdxmG8vKOWh4RjR+ZO7D9chmMnzuBSzVWIAoBh4p8wIENd801UX22Qa9dwWa5fqRNAVEwHNd3UZdKdO7+Xtj9293AtbQ53NZLvAHkXGCZ+xGG4AGe3vqYGITXZGBrQfKNGzDRdRPWVUzh34RjOXDmBk1UVqDh/FGVHM7CvcBP27orFvtwwCaEi+R+M9JRl2LoxEPGxCxEdOR/r4pdgZ8Za7Mpch+ojGbi0LxnbQnxwJEZAgHAvZC8fLxL3A5ATMxsVWatxLj8CZ3eH4nT2MlSKCaDjogFQnDAJBxKnYL84/d0fNxZH1k9CmfgAOCrAAB0BH4oZhwPRY7Av1BX5K0cgM7A/imMno2zTTJH+n4/qrEU4t2M+Tm2djWMJU1GyxgP7w90l/VgUrB6FdeIvIHz8Zwh274igCV2RMHcotgZ5IjXUF5tXTUfwTDcEjO+HmcM6wW/ASwgY+hoChv8FAcP+inlDXsX84e9i0egOWDahk5gz+hILPb6Av3sXzBnbFQum9kGglwsWeA3D/OkumC8M/VWBUxG5chbWx61EysYwhK6ajRnTR6DDe8+ja8fXMc6tJ2ZNH4mgRV7wmeiC0TRBNKQbKktycLP+kjwEwui8IVpshvS/PD1Eyr4Za3lc7hh0ktN2+gH1ABnIlAzjuo3rLzIk+V0kcd3G9RtVwLl2pI8AMri4TubmhetvroMowME1PYUduM5mHNX0uQZTpGy360xsdY1CLlxj05wFhYsodc81MInrI26yWD7Xe9w46ut02lYl406P431ce1H4hJtRMr+4hyEjnrRgyXIjjvUk41gX3DASfPOP626qjhMEIHOBNoa5DiawUHnipGGew1bf6fnwnPsAZWKJQjdqPclrlDamVBnN/lBAhte4Hubmm0RmE9f0bAvHgExtmsTkPozrW9Uue22mCQymZ5u5nyLDozXbx/w5T7i25rqedrBphoHt4BxSxLU8JWO5f2N/ENxgX1oR07Df2Q/cG7HuzJNzgkRBI7aFc4P7A+45dMEi+kdjeu5DeY0awZ4zZ98BsJgHNSm41+L93LdwrlHYjGUTGCBAQyJAoOY75yf3vMqHAOeW2uNwb6Lax3HmnOa+gWsi7p24/uec4/6J6Vh3ZXLGmfoalbHz72EBAKpKHBu2m+NuL3AsOec5tnz3cE/srDaAei5UmbaOBNsIDtqrB4EemtjRLQzw/cf3D+eEvXvNAIBeDzLL7N3La3wv2SIKTlox7c15OnKyS/4AmVXm+/hMqPe8uQ5cy+umdfhs2yI+6+a89d/c63Lu8xkgI57POoUnaf+fgqPqWWb+zs4dWkzgnpxABdvviLGvwD3ypKz6Qq8vz2l61xHxO2i+T/0mD0cntp/fEXXdfCRApYBh/T79vK3HUS/L0Xlbj5NePtcQ5v7ib2UiT09LHpQtZq5ZIEG/72G+J1gPPgv8jlu1U48zg3V6GxQPTU9vPlfmqPX71LkC9fjdI19Rfc/UdXVUQqzmvPXffV2Gq+SWxwcxps7OUb5HuJ5j/5E3yqOjb4ZqqzJFRfCE7yKun7l+4/rAGY0KXbvUsqPuM9IpAECVwRe0TvwI6GTrNxd6OkNTv4fnavHDcy5klfQQf5vJXAf9OpnrukQGB5h1slUvdS8ZskSFzMSPkbrX0cuX96q05nysJIjIYGT9zEQGmZIWMV/jx5h1IpnLMv/mwldn0JrzMv/W71fn6qjSOvrNeuttNadX+agjF8720vCjTGahIqv+Utd4ZP9wHFWeRD/5YSWpOPO5cdF0XcWZj3oevGb+bU5v6zfnsN4uczpK+7dk7Mz3t+Zv9ulF2bSzvqpOPPIZ1ReHjFPXW7P8tsyL42ceQxWnAwDXb4g9eQEB6huuImNnDmIS1oqk+gp4ClA3aNRo9JaPWb+RYzDEbbzYs388TQC1ZBzIaNGDGRhSfXxT3oENYp7namOzwZi/XFuP6mt0+Nskv+txseoKSitOoXD/IWzYkoolq4LFP8AMuAgDaLBI1o0QIMBDwNnpM+fAb/5ChETGYGtaJg4cLUP5qbM4e6kKtQ3NwvC/gcYbN43QJGVSNpVu1RrFJBDPycpyJkiydvqGIawYw8bxrl65GwCgtP/NW/WSrNEIt2jup7EaVTWnceacOO8tL8Kuomzk7M1Azp4dyNu1DrlZscjLjjKY/8V5USjcGSHM/mCkpSzH5qTVCA/zQ0SoHxJjFmPH5nCcEsDg5M54bAv2Fka9SOzHzREzPt5YNa03Nq+YiGM7VuBcXoSEcDH/sxinspbgpBzpA6By+2yUp/iIGZ9pYtNffAGsn4iSOGHiR7tiX/goCa7YE0wAYCSyFg5CccxElG30wcmUebictRAX0ubjzDY/VKwXc0ICAOwJdsPuFSOQHjgACV49ED2pM8KFgR8yqbsAAC7YsnIqtq72xoalk7FowgB4Dv4MY796Q5j+r2HluPcRMvFjhE7qiJXuH2D5OAEOJn2BsOlfIWLmQIR698XqGQMR5DsMEQGjERE4EaELJmGVaBMs9Z+EUDH5sybUXzQlQrAjOQqRwfMw11eYhWL/v8tnr2HYgI6YNKYPFs+dhPGuvTHRtQ/me49BzekSfN0o0rbtAMBdM7n9x909YG/tzXc61948KtLPGWf+rdLpR1trX5WG1x2lMZfDdYqVFqzKk98qfd3KeHMe5t/qXnUksKHWP1ynmr959vpO5aGOvF83HaTimaeuLWq1J+F9ZHCrunCTrtbAKh8enWmznr612sc2kHGpxpD9qrSB9fJ4zjFhPe0RN9oUmOJ6lICFVVvt3a+usb+s+lNd55F7LzLgFdnajzCdzhzR96TqXraLwIaVZgMZeap/2B49L3W/M/VVac3Hhw0AsD7UCFJMEltHMlus9klkvJMpY+s+xpNJpY+VuQ/Ubwpi2cuHTBpqG9kiAmb27o9dl2jrVmPOKqaarTx43R4ph9W27me82TeIOT8y46zuV87DzenVb75n1DjQEbwtevWdDy3zV2U6qp85X2fmDstUliV4vyPASbcFr7TWVP2sjrq1CXP91G97Utdms8O8h0KIVmWpOAp32qO2Hkd7ZVtda+txYpkUyuSzrvpIP9p6bmltQk+nzim0aev78TDfE6pvCSiruto6UnjWFnENYquvVH5mDUo9L6UlRSFZe0SQXOVndSSgqj+b5rwe1JiyXGfmKHnXaj2l15WCMRT2sGqjHkdw1Gr9Ses4zgDaSnhDL7u1zlsEANxroZTQoHTPo0o0xWK2Of+o1rW9Xu098CB7gJvnM2fOGBtSxfDnkQtzfXPGF6TVS/JB1rWlZXHzad7YqzhuVNlOI4gT4Os3G9HYVIf0XdmIWheLBcuWYPIMXwwY4YpeIpnUjw5sR4tfgIlej6UPgJb0LeeFHmzNC7KKKKF/TQAAagDUSKhrkrklF5pFK6BR5tQ1+c34o8dPID17J8Ki4zBj9jxMESDAVSRRXUa6YYiMwUiRIJzm7YulQSHYJBvEdFkY7ikuQcVZcSx7rU4czIpjYHEeTHaCuAUwyqgTs0HtAEBLRlbSctDM4a4sdACAzP9GsfVfJzoBDXJbvUiR1+KqSP9fvFyBipMlIoWbh9TszdialYRtOcnIyYpBtoT8nEgUidmeg4VrsG93JHZnBhumgNK3RyI2OgDREXMRE+aP7UkhOJ67FsczorBDNACyFrrhWPxsFEfPQJBnH6xfNFYcAS/H+bxICRGoFPv/Z3OXSViK8m2+OJPpj1Npc1C5zQeVW71RtmGy4Qh4X9RtAGB/hBuKwkZjz2o37Fzqgj3h4isgfjKOCwhwPs0f57fPxdmU2ajc6InDMR4oWDUSOUuGYNu8nljv/RXWCAAQYQAA3ZAwZzCSl00U6f9pSAj0wBzXbhjT/U0M+ug5+A95Gas9PkTk1M8Q4yX+AiZ3RPDETgif1hVrZvRCrPuRRiIAAEAASURBVJ8L1swehKi5wxG1YAwSlk3C2lVeiF3hjfBF07B6sReiVs9FfOQiJG8QzZitsYiNWIDFAgy49PsU3Tq9joE9P8DY4d2xyG+iHL+C1/ghCFk8E42Xj+PrpisCAIj0/8060QAQOIwesr9u1wC4a2q3/2jvgfYeeGR6gGs1brRpHvb7SJQkNJu7ehDteBQAAEq06kwSq3N7/jlWh902l2R1n4rT/Y5Y9Sud1Dpi4NgTXGSe9wMA8H5Hpl+oxW+PqNGj2mvrqPsOMedFAMqWJCrNjzgi+r1gufb6iZo5turG+JYCAPcydxyNkw7QUgPBXn15jRYmHBG1gWzlQ8sHZlKmrG3dQ0DBFj2IcbRVtq34th4n7s1tOVamxp8tmjTdx+a4WNmlfxTeE2wLNRRszQ0VrzRZbLWdFjJUWqsjebW2iO8JavCZLYro6QnOWuWrxxFMsUUPakxV+c7MUVoQsUVKw09vn/nc3nvUmfc3gfC2ojYHAKg2Z08Nrq0a1pJ8iTgRtWqn9h5o74G7e4CSVRUVFSKp9K00Fpn/RMp16ZzHGQCgDwDKijeJ3fIMMQEUGbtGHNcGYoKXj+EEuLfLCAwQE1dD3B5fAEABI84c9RnE9EpbhHOEwIrKg+c1YpLnhqTRTYw0C9+RoECVmO1hqBWnv43Xbxrpaq414OCRMuwSE0E0UeY7xx9jRB1xuNtYDBvlBldRqx7vOR3TZs/B/BUrEStmt7JFhX+/SB2eEsnKKmoXiANhhuom0Q6QylLHyJlg5nu3xm+9rx75czb4Nn//7qPeEd804rbtfwIADQIAiAkxYfwzXP+6CjW1lSL9fwhHj+WhcN92JKUnGiElawN27YxDfl4CivfE40hRDI4Vr8V+Yd7nZQYhWxj5e+RaemooUjatQEK4PzI2h6B4y2oc2LQMOZG+SJ3dH8divMR8jw/CfQcjIcAVR7cvw/l8AQDEDBA1AC7lizPggtU4lT4XF3cG4lzmPDHpMxMnt89AxSZPlIppoINx43BI/AMciR8vjP3xKIn0QGHQKOwI7I2c5QOxJ2wUytdPxSnRIjizxQdn5L5yMRu0L2godi7qi60zOyPZ9yusndoJ0RM/Rcj4TkiYKRoJS8Zhy/KJiJ83ElP7vYveb/8enz77T5je9bdY5fYGYqZ1FB8GX2Lt9C8QNa2zgAFdsda3JxLnuyBh3hAkLnTFhhWTkBIyHcmR87BRzCElhs5BdGgA1q1Zhg1rVyMpKQYpKeuwSfwlRAfNEkZ/f/Tu/CZ6f/4GRvX/DMsDpmH0kK6YP2s8UiXt1w2iVXhdGP836gUAaLzN/DcGWgBSGU8G/fn8ZojbD+090N4D7T3w0HqAEt7cbDvrkPOhVdRGwWTMWpnGtZG81aIfBQCAEpFmRon5tz0AgHsPW6Y8VD5kztgjOgVXaa2ONPtAhpQ9csRYtqcBwHxpGteqbBVHM8T2iII2lKhV6a2OZlO2en70XWh1D+OUX0c9vfmcTjqZ1l5f03SbrTIY31IA4F7mjj0Qwuz4lPsTW6CIagdNxDkignsqvfloBVpSo8KcTv9NaWFb9CDG0VbZtuLbepyUg3a9j9S57tfRXD/6ElLpzEcCcmZ6FN4TrBPfh+b6mn9baZvp7XEEONoyncb3DMtSvl31PPVzR343+K6ipp4telBjqsp3Zo7aAwDI33akVeHoG+BoTGgWsK2ozQGAtqp4a+ZLe25E+dqpvQfae+DuHuCLv7S0VNS0qw2GP5m2fGlSLZlHRY8zAHD9hjCgm+tR11CLtOxMRMTFiBPgJfCc7Ydh7h4Y6ComaVzHGyDA4+oEmOPubFBzwtaR+XBjxblFxmKTmAG61iiS/nVNhiZAk0TSNwCl8xvlnCaCqBnQKLb7uR1rlvubBExoFHCqTjaC5y9Xi9+AcvEZsEUcBc+Fy+ix6DNsOPq6DEWfocMwbKw73Kd5Yt7SZUgQPyZ7Dx9G6enTAgJcbwcAbA2SVTw5wS0GABpFe6ZGwJtaCTUydpcE1KnEiTPFKDmUIyq8SSgQG/T7SvNRUr4HlRXZOFGRg7OV6bhYuQ1nyzfj8L5YFOYEI2f7ChzYl4QSsfe/Z1cCUtevRF5aDPYI83/v+kDsXReAlFn9cDxWJPnXzcZGYbavX+yOY2krcbEwWkKUmP9ZiqrCUFzZE2oAAOeyAnA2Yx7Ops/G+Qw/keqfjVNiEqgiSRj6iVNxJHa8aABQ+n8otghjPnbaR9gwqzN2LOwt/gHcRPJ/Gs5u9cGVHbNwYYs3SmPcURQ8HOkBPZE0oztiJn2K8HEdsNr9MyTM7oeMkGnIiRKgImgqZg3viAEfPoMOf/w/GPza/8Ls3n9A0Oi3hfn/OeKmdxZtgE5YM70L1s78Cuv9hfk/b/AdACA1zBtb1/hjS8wCbIpaIOaQlmFjQjCSRPo/OTnWAAG2bwpHUuxSLJrjjv5d30bPz17HyH4dEbrMF2NcuiFo8QyUFKbJg0bzP+0AgNWUb49r74H2Hnj0eoAbb9rupw12miagne+z5849ehW1USOaN6JzVkcSmzZuv6/oRwEAYAPo28DMwNJ/2wMAeL/yH6Hfo5/TD4YtosS3Ml+j36Of03SxI7pfAIB+FfUyzee0C++IlGkO873qt3LYbpUPzVOodOZjr0G2JXVVXlzHk0Fmz6SHLSltVV5LAQCW3dK5Ex4dY9lOaoBYMfgoQa7qZ3Uko9IRnTh5Cj/9zdPfyYc+WqykqBWgaVUe49hmghNW9CDG0apcR3FtOU4Ex2z1Fe2s2yJK+du6z2w67FF5T7AtBORs1VvF65osVu3v9OVtnzsqvflI/zZWxL06fQrxu2uL6LvJnJ/5N30X2aMHMabm8h3NUav3g56HI38Ajr4j9nyFsP/oR6CtqB0AaKuebc+3vQcegx4gs1bZ3SXTX/lVUNLcbKKS6La1ONG7gfnxY+JMWv2+h3Gu2nVTNACu32zA1boryNqdi/gNiVi2OghTfWdjyJixGCCS58PcJ2GgmwfcJ/tgWXCUmJwRvppwsSlAdFMY3LfEDr0hStsssuZNImXLCz9gUn3L5ayY4pcgfSVz44aY/iGPmfEMPGccrzOditePNwgGCBBw+coVUH03u7BQJMrTERa/Fj7+8zHSY4L4anBD/xEjMXrSZMwUR40Boh0QGheP7IJCFJeWoeLceVylrwApr17yqxHtgItib/qKaLpck7FqlPLrGkWaXcyiiDvsOxLRDVLuNbG7XCNpm26IXwzWU/KwDrymwu00bMf3hlhZJwGA5uvi7Fc0ZgSukRZfxQ0BARqbLuHSlXJZRBbhaFk+ig9miRN1sftfkondEvIOpOFAcTIOH07B8aObcfLoBhwviRcAIEYY1dE4ULAGRw+nIk+0BHIzo5GVGoEDhZJezP/sT16BHaHeSAscJhL7XiLBP1Ps7U9CdrSvmABahpO5wYYPgAu7g3C5IFiCOAbODsDJdD8BAEQTIEtC9lyc3zEbp7fe1gQoWzcJReFuyF02GKlzeyF+8qfw7/cMIie+g8wl/URDYAxOb56OSzt8UZcjToF3zMCpTVNxNNYduYv6iBmgPtg0oyvW+3TFOpH+T54/CKkrJyAt1BM7Y3wRJ3b8/cd0gXvXl+D23o8x+bNfYU6f57Bi1JtY591FNAa6Idbrc0QLEBDj0x2bA4dg81JXJK/wQHq4J7ZF+SElZj62r12ItVFLkLo5GqlbYhAXH4r0zGSkbwxB3IoZGNX7Awzr+aERJg7/EtGr5sJjRC+sX7MKtZdP4Faz2Cy/0YBbIv3/tfhs+Jrmf755CvXnTJ1/b+Zre0Xbe6C9B9p7oL0H7uqBRwUAcOTU0hEAQADFzGDSf9Nxsy0KDo+yey/zcUYo8H4BAAof6nU2n9OMjCOiU23zffpv+gmwRbRlr6c1n9uz7W8rT3O8I6e69wIA3MvcIQjw3KtvGI7iOW6UvKWTYSv62ZP/YbdfaK/fGSJDlqZbaPaEgAq1fnTBOT0PgoHm/jf/tqWR8iDGUa+rs+dtNU47d+fb7Sv6hbFFa9dvtHvv9vSMO7c+Ku8JVsiRiSjOFSufMncaIyeU8DfPKf23PfM8ej5W53RYq+dlPifYdviobbNiD2pMzXV3NEcdAQB0lm5uq/7bHhjFusQlrLd7P/Miz6wtqB0AaItebc+zvQcekx4go5bMfoIANTU1RiAQoMy6cEHC64qhq5qtfvOo0/cJAFD1Jsv2htgyrxUAIDd/FxKSNmJVaIgAAHMwePQY9Bc79MM9pmCQAADjps7A8pBo1AqfX/zOGsEAAETaXDiht5n/TaI5cfOHDQB827fWTH3FbLyX43kBAsrEGXheUTFiNm7C3MVLMXXWbLhOEFNB4zwwevJU0QiYjikzZ2FlRATiNiUhJTsbB8SB0klxTH5WFu3nr14zggIAGmQeX20Qh4riELpRGP0Non1ALYR6EwBwXUCM65L2ugAFdwcBOGQCMOgAwt1Ph+qVR/TIyjoLAIjGTHOzSJUbehzyvhAAoL7pAs5fKsVxAgDH8nHoyE6UHM5BwaEsAQAyxBnwdhTt3YBDJVtQdngTKg8noqw4xjAFRHNAR/bHo+zoDuzeFYed2THiKDgeRw+k4tiueJSkBIkTYE9kLR2Ng7FeKI6bgS3iADh/7TyUpa3AqdwQXCiIRLVI/lcXhkgQEGD3YpzNmo8L2cK83xkgAIBoAohfgBPJXji+fopI/4tN/9VDkb6gDzYKQz5s9Dvw6/U0YqZ8gIKw4WICaJLY//fG5bRZqM+dj5p0X5zf7IWKtROwa0lfpAhosFEAgEQBABJn9cHmAAESVo03mPd71883zPgEzxgMn8Hvw+39n2Bchyfg3f0/sMjlVQMAWO/bHXGe9CHwMaI9P8eWBYOwefEIbJI2podOxeaIWdgS7Y+0hMVIEAAgPSUW21PiEBW9Cpk5W28DAMu94drrfYwf2gXjBnXGNNdeWB3og+nuAkZsisb1xku42VQlzH8BAOQd1w4APKLPXnu12nugvQfae6AVeuBRAQD+/sf/Zpfx4QgAcGQT2579/J4DXeyWTVMVuolTW91+vwCA58zZdutBhrUjspIy1xlQlNy1Rc4wOCk1bHaSbis/q/gnn/2T3TbeCwBwv3PHqp563L/+1j4AwH5rbaIGkz5uVue25uSDGMd7aW9bjZPb+El2+8qWjwaCLDPnzrd7b1hUzJ2mPirvCVbIGQBAOY+/0wDTCR3PW80rFXevPmlS0zLs5sv86fPGHj2oMTXXwdEcdQQAUKtB9Z/VsY/4iLRHjoAP5uloXO3lb+9aOwBgr3far30veoDM6AMHD2HbjnRErIn9XtT5+1JJMuxp7//ChQs4LWZTKisrcU4WKlVVVYZZoCvCbKVWANMp4jlBAYIDHBv9mkrzfTpSJv3m180i6V2DnYX5WL85CavCwwwTQEPE3IwBAIz7BgCY0g4AtGRs74XB7+geYuWCvxjS/FfE5n/5uQsoFvua27JzsCIiCp5z/DBOTAINHDkKXfv2Q49Bg0RDwFUAnVkIi4tDak4uDhw7jot19bgm8/caAbBbN8XcUCOqa2twqboK56su44qcEwTQpf2bBdghSMC034YmAQyaDUCAsI+e/nEFAK6LRPl1sSl/62uORB2ab8h7oukirtRU4OzFUsMHwKmzJTh55gCKy/Ow92guCg9loORAMkqPpqKydAtOld7WADhSFCsgQByO7l8r19Kwf38S9osZoINFKSg/koGK/AQc2RGKzOg5KAidiKPxs1AcMxMbxAFwfsJ8nMoJxeW9Mbh2MBH1JWtQdyAadcVRaCgOxrWiVbi2bzmu7VliAACVydNxNGEiDsSOxd7QUUhf2AcbvDsjfMy7COjzLJaPfBnpS/rgrPgMqM0NwCVh/l/a7ouajNm4luknWgCzcGrjVOyUNBu9v8CaiR8JA/8jRE77AknzByIzbBp2x80RvwQrkR07F2vmuWLO8E8w+C//CLcPfo7p3Z7CwsGvIEacAa8Vpv+aKR0RLgBApPgD2ODXW0wBDcS6gGFIEhBgQ5AnNoXPRnriYrH9L0z/1DjD+W9Y5AqkpW1C+oZgbInwR9CcsVjhNx6+4wfCc3QfTB09AMvneaIgewua6y/hesPl2xoA7QCAzNV2etg9wLXD/RA3+VyTtDVdFLC4YM9e0MbrrryCti6uPf9HrAeOicCAIs6Fwr377poLNItC/3JLVgZZmvxQ9z7o4+MCANC2vRXDRcWRiWuL/vL+x3bvtWdvXc+zrQEA2s93RI4AAEq+2yLumVV/2Ts+8fQfQRMf90L0pWAv7+8jAGCvT++lj3jPufPn7fYT+9DWd+1BjOO9tMsRc9URyGerTEe25umUmoxVamqMGOsB+gT45yd+47B/2cfUplD0qLwnWB8you09R/bmh2pP974D7eYxaISbStqi42vvfmQ3X0r/0+GtPXpQY2qug6M56ggAYJ/ZGxdbfhVUPZxxRFxdfUUlb9VjOwDQqt3ZntnD6AGq1Clbiu91/PxhVOGxLZPOf0NCQuDn54d58+Zh+fLl2LdvnyEdo6T82XiOgZVqo57m+9pJCgCob7yKgqK9SE5NQeiaKHjP9YeL2Jc3TACNmywmgMa1awA8AoN8tb7RcC5cLz4DRO8CzSKR3yShQQCps5eqcPDocewtPoSMnXlYsmI1fEUiZNJ0Hwwe4Yoe/Qai72AXDBcbknPmB2JDcgp2FuxFacVJNIopqCYBg66LFD+l/Bvk99XmBtQ21huB13mNTH57gffWXW9CjdxHs0HfK7JCX+5qgFIRIBNPtIPEpExTcy3qG6rFhNYlAU3Oiammk7hcfQKXqirlWInSE4UoOZaL/cLMP3ooGeWlKagsSxYTQOtFAyAWxWICqFgY+Pv2ioR7ZgzSc9YiMzcBO/O2IHfXZuzcGoWsxFVIDp+PtFWeyAiejhRxlBs12wVZUTNRkRFk+AC4WpKAq/sjUVMUISEM9ftXo75oNWoLxC+AaACcy5iDcrH9XyImfPJF8n+rX1dEebyFlcNfQWC//4LfV89g0bAXkb60Py5lzkeTAAeXs/1xQfwHVGXMwpWseWIOSPLYMBUZC3pLOhdxGjwQqYGDsHXxSKQsGSV+CcZg/RJ3bFzmgZCZQzFrVGe4dnsFg978KUZ++AuM7/w7ePd4DotHvoXIyR8j1rOj+AToJJoAnwko0BEx4hMgxrsX1s3qi7WBY7Bh5RSkC5CQtn41dm2PQcbWaESGL8P21ARkrF+FjPhFSItdgKTwAIQvmIIF00eJI+Cu2JYQhtIDeai9Inazb9ULYNssQO0NI9zWUvkuUKWG/q7hbv/R3gOt2ANkopL5xs37vRCFFWgXvvNXve/l9hbds2dfEZRzSWdNQrSogPtMTAEMmjNQdubZNxTIaKf774H4xA3Gpn9N/Dojs71F+6EYGKvDIo04SuUq++xWNr/vvxb3lsOjAgD8r5/8u13GiSPm4MqQMLv30467LXLElHbW8WJbAwB/+us7tppwJ94RABAZE3cnrfmEEuWO2qAzt/oNHSGCXy1jRv3b75+xO073AgDc79wx94P5tyMNANqRb21yBgCwJQn8IMbxXtrbFuNEcyh/+88/tTun9Dnb0vNho8fdaeqj8p5ghZwBAPiNt0eOAABHTn6t8nZGM8ERE/xBjqm5DY7mqCMAYPgYD7tz0dFalGaRHM3RCxcvmqvdKr+/FwAAF62UpHicqbyi0rBf/Ti3sa3bRikFOoZqp9brgYvy4nF1dcWkSZMQEBCAOJGQPnLkyB0NgMuXLxvSTXxGldS/2eyPXhtqA3zfNAIMAEBsmTeKSZN9Bw9gW0YaouLjMCNgAYa7jxfp8THiA0AAAFd3jGvXANCH+6GcN90UR9U3RHNFuPD110Vyv/l2YFyD2GW6Jk6FaxtEml/MWh0tP4F9Bw4jJ68Qa9cnYf4iMRfkPROuMq5DR43GWI/JmDTNGzP85iI8JloY0OnYf/AgTp0/JwCAmAESzQAGMv+N8LWABGJDnUCAsFRvgwVybgYGCALQmTH9HiiQzNHxoXSmuVDFBdaPd6X5FgD4+uvrhhZA7VVx/Ft9Fpcun8L5i+U4fbYUp84eFen/I+K4sRRHK8UBsAAARYfTcbhkk9j534yyQxtwTOz/lxSEo2BXGPJ3hmF3bhi27ohC9q5E5OZtwq6CbWLrfgNyBQDYlRSKnA2rsTvaD+lB07F5yQTEzhthAABlO5bjjORBLYDqPWFi/kecAIsZoNo9K1BTuBzns/xRudULJ7b54Lgw7/dFuiJtUS+Ejv0r5orJnzlfPQ3/Xn/EcjHNs3Tkn5ES2BPHk6bjVOpMlK2fLBoDE8Rk0ESckTwup83BeTEjVBI9FvFivoe2/BN9v8IG/0GInN4dM4e9h8n934BHz1fh0ftNYf6/iqEdn8foT38L1w6/hutHv8ToDr/E1G7/gWUj/4KoyR2QOOMLrPX5HGETPkD4pI6I8uwuJoG6Y83c4Yhf5I6kUC9sFwBkZ+oaAwCIEdv+O7YlIDNxJdLFSfDmkFnYEDIX8StmIiRgKrw9hqFk93acKS/BpYsnZfQa2wGAu+Zw+4+H0QNc49NB4rgpnsbR0cbLVh1pViN56zZbl1s1XkleKkZwq2Z+n5nR+dzr73UwmCUfdu4Kqvffr3bFfVbpsbn95KnTGDVuAnhUpMwgxKxNUFEgQ4Wb+0dpzfu4AAA0bWOPcfIvTzx5Zxz0E46FI8ePNEfhDDlinlM7yB45MgFEgNER3Q8AwLwpIW2vH83XfvLrp5AoZjOdJUf1+z4CAG3xvr8fAOBBjKOz462nc8RcdQTy6Xmp80NHHDNM/9+fPoEf/fJ39xQUE/xRek+w7c4AAI5sxbcFAOBIS4KOlWmhwx49qDG1qoOjOepoHerIdJEjAICahOZ3rPk33w1tQd8LAIAbg47derZF+x+ZPLmYtIfUPzIVfYQrQodJtHHWTq3XA+flxTNITKR4eXkhNDQUGRkZhimg6upqwwQQAQJqCXBjSQYmJRGsNjuKuclrVtdbr8atnxMBAHFdLGZMGnDg8EHsyM5ETOI6zApchBHy3A5yvQ0ADBAAwL0dAGj9AWhhjuJzWST0RfJfhNAbBACob7odGkQjoFkcCl8Xb8IMzQIUXG2g8+CrYpLmIooECNicsh2Ra+KwcOkKTBMgYPS4iRjh5o7hbmMw2Ws6Fq1YjpiEdcYcOFxehtMXz+NiTbX4fKhHw83r4iz4bgCAIAC1Bhq/AQqojcCgNATo3Fg9G46OLeyGtkmuM/7V+V0lUfL/drh1q1kk/2txueoszl04IX1cjhOnS1FeeRDHKkvEF8ABnDh5GKWVeTh4LBv7D6fh0IENOHIoCaUirV9avAb7dwdjV85q5GavRk5WCFIyYrFzz2bs2iuaGYVpAsZtQJbYvt+ZsgZ5qbFi838hUlZ6YdOSSSJtPw674ufiWNpKnM4NxcWCaAMAuLI3DDV7Qw0A4Er+MpzJ8MOx5Gk4ljQNh+I8sGvVECT7dcHSoX+Cd5dfYUaX32Jujz8ieNQbWDziZSTO/gIFkW4oiHBF9qrByF45EPkhLjiwZjRObfE2/AgcXz8Va+i8V0CAeJ9uWDunH5a5fwq3Li9gwEdPo8dbv8SAT56V8BwGfvJHjOn0NEZ98lsMFy2A4e/93AAB5vZ7Hivd3hAzQLc1AcI83hUA4BMxB9QVkVO7IHrOEMQEuGLdEg9sXbsUOVsjkbklCglxq5EmGgBZieIYOcoficumY604A45d6o3wQE8smCGMq4P5uHzmGKounZXxahJfJTcEjKLGhphuE8CK8/PbkaSfjm//7hru9h/tPdAKPUD7x0tXrb6jRch1xPLVIXcxWFuhmFbPgiaAuFlbn5Tc6nnfb4bnxWwjiUxq2jVuKymy+63n43I/tVc4F3TmqMeU6fi///FHj1QTHxcAgOZezYwS/bctAOD0GcfOVu05EdUHs60BgJfffl8vzvLcEYPdEV+BjmqpdaX3nTPn1AZwJHHMCpMRay+/7yMAQMedrU3OAAC2TACxLm09jvfSXkfM1XsBAMgPtDefeI1m1+6XHqX3BNviDABArT971NoAgDN1+qJnX3tVMq49qDG1qoijOeoIAHCfPM3ufHQEAFRUnrB7P+fzIwEAKJuHRJmOl1fcYeSR+UeEhw+MLeLEpJ1EMzEvJUXB+62czVDFghOXxHzIKNGJ93HD4CxxIUxv2cyLbbInFcP6nRKHkuYy7ZXFFzEHjCZRzPexXPNLnGpdv3rmeazbsMnI1qyma68Oev9VVVXbq9ada1RHLRWb2KocpSKsElAbwVxH2rNU6VU6W2Oqrjs62rv/XuYaHSZ91X+wUSzHmJtKe2Rv3qjy1TzR82F/tUSlV+XFsWrpc8Ny7dVTr1dbnJPB7+bmhqCgIOTk5IC/FQOfR85xPnuc53yOOJf5m2PL30zDowptUce2z1OktIUlRj8Ah46VImv3TnEEfNu57MjxE8X5bzsAcM9joJjIbXQUX7wy9/jdEECgSeZr/XXU1TWh7lojrl1tFKenwthkGrnOa40NN4zr1VXXcPhQGdat24glS1bA09MH/YYORs9B/dBr0AA5H4QJ06chKDIMG7dtRbHMiwu1BALE9r+Y9WmUed8oz0SdaANcFWDgSmMdqhuuofZ6A+rE3MptPwUyqyQNnxFnwj33cavdyEFSEv5WR+nob6AN2v5vvl4nkv/nRbOtXHyHlKG8/Kh8dw7iQEmRhH0oOViE0mOHcLwiD0cEACg5vAOHDyTiiNjqLz0QjyP7orAvdyUyM1YhTcKOTGFsF2xG3qFMCTlI35eLDZnJSN0hIEDGJhTs3obcpDDELvNB3FJPFCYG4PC2lTiRHWxoAFwsjEJtUaT4AFiDevoB2BeEqt1LcDZzLsq3eKIobiwyl/bDxlnieHfi2wjo+wd4ff4LzOz6W8zv/RxC3d7CwhGvIGjCe1jj8xmWj3kDS8e8jhXuf0XE5HcR7/UpdoWMwKGEKTi9fQ42+fdHwuyeiJvVE2E+vTBj8Bvo8fYv8cmLP8Lbz/wDPn39V/jirafw1fvPwKXDUxj68dNw+fBJDHn3CfR746cY9f7PMLnzk/Dr+xxWu0kZ499D1CRxCCz+AaIkxMzuj+jZgxDq3QeJwb7I3LACWcli9399CHLT1yJ7rZgCCp2NmHljETFvElb4uGGl7zhErfBH7ZlSNF+7KPO9VsbsugGMNcuQEjijkZDvAgC3YYHb0IAkaKcfZA/wO871MI9WxHUiycokINePly9X3bmNzKO6OjoK/5b4Hjxx8pQlY4lrCm6WSMxHMbi/vfv2GdMdLS0zRxu/uS602ivYK9ecEdc6XNOxDorpu2nzVnMyo4/s9ZXqS66ZuDa0RY76jSY5WBfWy2yew5l2qXrYGlN13VE9zfVnenN9VBqVp60yuYdSc8W8L+Tam/1u3qOovHl0lL9Kq88p1pdzTxGvFZccvGNCScWrI+vIuimiSShu1jcmb1FRmCDagzRXQeJ85/rfHvF5sDWvre67JBq45n2ZVTo97nEBAGiGxR4j0BYA4IzTxTkBgXqX2TxvawDglXc+sFm2uuAIAHDGL97+AyUtMgWk+v3tjzvZfQ5ZR5piUumtjt9HAIAmwFpCfGelZ2XDf+ESUGKYgoq0S//8a2/it8+9CJocUubCrPpIxTkCXNpyHFvSXpXWEXP1XgAAvl9Vf9g6Ovv8qnpaHR+l9wTr5wyz3db3VLXPEQDQUh8AnMO2xoDxlP7nnHRED2pMrerhaI46AgAI8tvrA0cAANcc9u7ntYcKAFASh44SfvbkfxgLGg46nTpQXTc6bi2oXvrUf/3ZaAQ9xuvEFxZtarETKOX+H396Rez25hmM/l6Dhhr5dOnVD2TyM7+/+d//H3SvyUFhEcaL8Td/fMFg7lITQC2q6ejj1Xc+NOpE2+80/2KvoyitQylxdig9gTM9HYP873/9heG8Sa8382FbiF6NE5Vk3kfnIPYeMF7rPXgo+BBN9fE18lZMeTLc3/20M0aKaYlPu/XA+599YSC2XHQqJxLvfNIJ7AumIdmrA4ES1X/8mLCuVHtin9gi9tubH3XE//iXnxlH2uWiCiLHk7QhaTP+/ak/GP3DtCQi3VxIsc9YV5KtMTUuOvHP3v33M9cIAHBBwv588Y13DFuwT7/w8l0vII6RvXlDu5J8IdCcED/UTz77J+MjzWZRkoLjO8PPH7/8z+eM6/aaez9tcVRPe+W25jU6/O3VqxcmTpwojNAl2LBhAw6KCRTOBW5aFcClNvzqt6oDN6AcbwUUqOeH6ZwNKq+Hd7wNAJD5dayyHLv3FAjTdwsClq+A68RJGCyOgIeOnYT+o8aKBoAPlodECyNYmGhkPEu4eUOYvM3CViP/VBjEaGq4zXF+eA16dEpmn7RyqBcGP5n7DfXNoIl9MvhVGTz/NkjBWtkEAW5fIyggWgLNYuO/th4XL1Th+PGTSE5LxcqIMPH9MAcjPcbiy/590XvIQAxxGwnPWTPkWijWJm3AtqwMHK44jopzp3HxWg2uyHgTDDCCVKVBCqltbsTluloxR9RggGVkNjgKD3/Q2FnsTFuBTEGyjgVEqa9F9ZVLwiCpFKZdKSoqyiSUCuPskAEAlBzch0OH9xtxlWf24vjJ3Th6PAtlhzfi+OEkHD+UgGPF0SjatRpZWavF1M9qZGSFIrtoO/aW7cSe0t3IKt6F9RlJ2LZ9PbLSN2FP/vbbAMASLySI1PuR7UEozwzDKTEfdHZ3GC7ki+3/fRGGE+D6kmjDAfCFXYE4JyaATqbOQObK/ggf/xaWjXgJgYOeQ+DAZzFfQID5ff6IBX2fxaIBf0LYlA+xzq8bNi/qh8S5XZG6pD+yVrkgL2wU0pb2RWHkaBxcN1lMCvkiK3g01s3ugZDJnTB72DsY3fkZfPHaz/Hxn36MD577J3R4+d/x/ks/x7sv/Bhd/vwj9H/v1xj20W8x6uPfov9ff4Yvn/3v6PH8/4MBr/49fLr/TgCAdxA5qYOYAvpUNAs+R7zfQETM7Iu5oz5CyPxx2BoTII5/Reo/OQJZ2+OwLdIfySu9kbhoCsLmTkDAhMFYPN0VSTFBaLgqQg236iSIjwbxbUJtmHYAQKZuO1n2ANexXPvQNjaZmpRMHTjc9Y7ADu2dcx39dz/6OSg9++wrf8U//vyXhqAEQYG+LsMxRTSquHaiY8vFK1YZQj1cf/O9R+I+gb5YuKEi02jhspVGPJknA4aNMvYGXEPzOtd63INwnadABApr0MwNN50fdOpi3Mt/XGcELF5mlEtzF7ymBIp43Va5vKYT1zKsP9fZtA3MPQ3bxLVx0paUO0kd9RUTUkqc624yv7hm5d7ITI76LV/2My/85W2j/DETpxj7MNZl7fqNRlaO2tVa9TTXmw6Rabu850AXuHpMBPduirHuqEwy0Tk/2A6O1Zf9Bt2RIOa885kzD3Q4yHlDMy5cY+vkKH+VlnOFEszcb77V4TMMETOOnFMsl0xXMpc51373/EtGHPe4am2r11HZ+2e+CgDQ5wLrzP3WqtBwoxw+H5SIzt65S1XFOOYV7DHaxfnLdv/ni6+Ce19bRMCJ/TB+qpdx5PNlBWxZ3f9DBwD4fHCc7QXdEahVH6q4tgYAWkMDwFmHtcfLK/CHP79ut1+s+syRdQZHzle/jwCAeseqeWDryOdU8cus+q6lcepbaas8xrfVONor09Y1R8zVewEAyJNy1G/8Lt8vPUrvCbbFGQDA0fxwBABwneUsZWTnOBwHMz/YVt4Pakytync0Rx0BAPzG25uPjgAACsDbu5/X7PG1rdrkbJzTJoDICCdzWJFS2eBiRREX9ays/lCTsd/hi+4qibERUPlQcoGL+LGTpt65TuSOeWxOSb0Tx0U+F5M6TZsxywAkKIVB4uKMDHTazFMLNT29OqftNubPBReJi3rew4+UWkDxIXrmpdfuAiI4SARB/AIWqqy+cySwQTReESX6yagnA5RtDo1cY1wiE/QffvbEnXYrBEiXHHGmDqr/XMRhJWnBkuXgQ2lFzI+LWfalYuQzHTcfXAArItjB/tEldwhIME71q70xVfnYOzq6/17nGhfwPQYMuVM0JfUJTP38d/9pjAEvODNv+NIi2MX5wHk+L3CxkSc3vIuWrzLOlfSJku43Ii3+3WtbnKmnRXGtHkUAoEePHpg8eTIWLFiA8PBwJCQkYOvWrUhPT8fevXuFiVeBs9LXl0TDh5tx9hvnG+c5A+c/pbUIAjCe86glodUb1eIMvwUAjp86gXw6At6eisBVQXCbNAVDRrvfBgBGjmkHAFrct2Qqt25oFsZ9U5M45BUbQGLR5Lv8aq245ibxXSGmgVgF4cvfVZVbEn9LAIQbojlQX9+E0lOV2HPoANJ25iBhSxKWBK+Cj/8cTJnphXGekzFxuiem+npjZsBcBEWFI27TeuzYlYP8A0U4fuYULl6tEca/aB+IRgADz+sl8D3uTGhx17b6Dewg6ZDvhNtMf8X8NwAAATeqqy/jnIAgp8+cxPnzZ41wSp6fo6Vi9qf0iGxUykTa8RzOXChC5endOFaRhfLSJAniCPjIehw/GIP9+cHIyglBenYIMnIisfNgNg6cFA2CkwdQUH4QWwuzkbF7h/gDSBdpzXwU5SRha/wqpMQsRsnmpTiWLmZE5F6aADqzKxRVe0IFBAiXEIYrBctwLjsAJ1J9RWp/AtbP6YzAwc/Br4/Y/e/9FBYOfM4Igf2fFwDgecMR8CLXvyB8+qdInN8T6+d1R1qQC3aGu6IwagySF/REkn8PkfzvgQ3zvkSw2Ov3HfASJnR7BgM/+DW+fP0n+PiFfxHm/7+gw0s/wSev/VoAgCfw9nM/Qcc//Qu+euMXGPj+bwQEeBID33kCXz7/t+j6zH9D9z/+N3h8+GMsHfYSgsQkULD7e4ib/jkS/QcjckYfePZ9FUu8hmBjqC92rF2CjM2RRtiw3BsJCyaIOSRP0QCYiNA5E0QzwhcFApY014t5kK/r5T0svk0aZY1CAECeAY4uZZF55Kjy8WEg+KmC/GynH1APqDWyzgTlt5wCO590/epOTxAgoLkTri8p8MJ1Pb//ZCpR8EQR47kW5VpBab1yjUDQQDn/JWOTjFPGk7he4PpbaXgybtuOdGNdyg2YIpXu8x59VJTBZCejTkmU02HvGx9+alx3VO6dTOSEzH8yjLds234nWmkAKJ8DzvYVTW6o9T77SGckq8yd6Tcym7k2p5Qv205w5ODhI0a/2evP1qynqi+PdGhHxryyg8/1MZnZRcUH7uy1HM0j7v3YJmVKh3X9uMuXRpzS7GAc5xTnhDJt5GybVH2ZnvswfU4RyGLZHGtFal+r9m+MV/2u23i3BQDQKbUiPhs//tXvjfmv4o4cLTW0BPQ5wP2pGleVTh3zC/cY++bKE/TfAsN3HNOqvYlKZ+v4QwcA1HuDfWYrEFBzhtoaAGgNHwA0/+UscZ/Gfa6tfrEVn7I9zWYRjyMAoL5bthrNPTDfK7b6i/GcOxTipOk7flPUe8/ePXzHO0NtMY7OlGtO44i5qvMKzffa+u2M01kCz/dLj9J7gm1xBgBQPExbbXcEABCAdpb4/bU3V3lt3/5ip7J7UGNqVRlHc9QRAEChFXv98FgAAEPd3A2paL0DySTXna5SIpiLdoW+kTnPDQElUfgRovQGpSvYWQrR4MeBNpQUcYFECR4dFaZEiA4AMA3VKikdohOlfJg3nTHZIvUQKQCA6ZQzoePlFfxpSH8wH/PLiXXnS9sW7S3ab5TP/HRSi0ou0pcFBWOip7ch4UQJDhJN7rA8tSFgnGIwO6qDuf94rxVRU4NlcMOiEwEAXVqKIALTKakqpuW4ceNDcmZMjYQ2/jlz/73MNRZHAECfJ4wjYMP2cEPi7LwhoEINAHtECR7mm5mTay8Z7qUtztbTbsGtdJE+APr164e5c+ciODgYsbGxWL58Ofz9/REYGIiICJE2zcpCUVERDh06hIqKCmH0nTck/8gkIGOTHyVutBmU1gA3X86GVmrKfWTzLQBQKYzcPQf2Y1v6DiyUZ3nM5KlwGTPOAAD6tQMA99DHZCq3cjBnd1OKUDxqnmvXG0RT4Dq9BTOO19R1Od5oFL8WTcJ8kstfy/WrN5rQIAmuiQmfajHpU3qiAtu/8QcxO3C+gEEe4g9iOAaMcMFg1xEYN20y5i1eiFViJojaA/uOHETlBWGEi6mgq9dFQ0HQiSYBxJxh/jPNwyd2jnTIdwLrpsLtjq6vvybg9xUxGXbBcBhOKV6GqqoqMQckDu/FlMfp0zSlJiYPLhfj5NndOH4iCxXHNt8ORzeg/FAcigtCkJUbLgBABDJyo5FzMBclZw7i4PlSFJ07icwj+7FzfwEKDxTicPkhlB3IQ17mFnEMHGOYADqUsgIVmcE4lUMAIAQX81bjsuRZVRiMS7sX4UymPw5tmIysoEEImfAmfL76Dby6/hIzvvwNAgeI1L9oAiwccJv5v3jgi/Ad+AKWiSmeOL8vBQT4CjuChiIn3A27Iscg3vcLrBr/LgJHvgavPs/A44un0Pev/4wv/vT3eP+Z/4kP/vA/8e6z/4h3nv9ndHzt3/HZm0+hw2tP4r0Xn8CnL/0Un0tczzcFBHjvVxjywW/Q9+V/EC0AAQH+828w/PW/w6zuIhU98L+wYtRfsW56JyQFDEGUmBZy//wP8PfogXUrpmJbzHwxAxSOHYmrEe03TgCCkUj+BgBIiQhE3pZonDq6BzebL8ukrjfGsqlJzLbJBCfjn4EjzCNHUj0SivnPYzv9sHqAzA6udagdqZMSDFGbPDKf//s//URPYjBnea++xqdEKuN25xfelVb/QaYI0yjzoLxGrUtdwINxBCH09atKp/YGXHOQSawDAkxji6zKZVrmw42iWULODAA421dkirPelFi3IjK1nek3Z30QmNvVWvU0150MBu7NuPYzk7Nlqj7V/SoQYGF/6Hs7XmdcVu5Ooyhn89frRdOr+pwiGENQQDmCZFp+ezmHdGE31e/6/swWAECpf524/2O9OadI1ODmb13oivF0tkoNZDNxz00NFJYdKL6K+Gxxn60DGeZ79N8/dACAABn7214gY9YZamsAgHtaR+TIBJAOXDnKS13ftiPd2APb6yP9GnlBtkhZENDT6+c6r8dWHuZ4R0w7/bk03+vMb5rk0etoPreXP5n05KuY79F/k8fA9bBO5InpacznFJZtKbXmOLa0bKZvi3GiuXFz35h/q+//vdRZ3fMovSdYJ8W7NLdV/22eU6ot6thaAAC/uXq5VueONINUnXh8UGOql6nOHc1RRwDAZK8ZdvvisQAAqKJqZooSAaJKsE5Ub6QUOYmqoJwY3DhwUacHZb+RHy99c8D7KDHhPXsuTw0yM3a5cWC+ZnM329MzjPj5i5aqW79zVJoLOgBANS3mR+kVEiWU+Pt4eQV/3iEuChmvzOPcuaCdcNIzDSXtaT+SNHrCZMOMkd5+nivP2FT15T06AOBsHaz6T6vOnVOOCTdnZLrqxA+VPoZqo6Av4PmBplQPyZkx1fM3nztz/73MNZZjnieMU97FqZbu7LyxKp95kcjMpnSb2sQ6AgCs8nL03DhTT0pcEBhTgbYF24Lo7DcgIAB5eXkGY5+LG86NU6dOoUKY/YcPH0ZmZiaio6OxatUqw0zQunXrjPRH5Xni/ewzXSPAWca/StcW7WpZnt8CAKdEkrnoUAlSxczLYpEkHCObr3YAoGW9eXdqvo9aOSiuJY9WWavr5GXyOn/LeXOd2EKXcFMk/u8AAd/cL6b8USfqAAQBCADwXDFMG4V5WiWAQLFItm/LyURo7BoBAkaIyYwB6NqnJ7r07iFMhn4GQBC4cjnWrJfno3gfTl46hyt1Vx9LAOCm9NH16wKYNNTdMZvHdwcBQAKE589fEIncarn2tQEAnFAAQFnyNwCAaAAcitUAgHBszwxH/I51yCjOQu7hfOyqOILU/YVIz89GbkEuig7vQ8XhPTgsvgH2ZW1EZoQP9icvQaX4ADi7OxwXCiINAOBiXpAcV+Hy7sU4n7sAuaHDDOb/3IHPwKvbL+HT7dfw/Uoc//Z6GrO/+j38e/8BZP5HiuR9pHcnbFk2BAXxE5EtjP/M0JHICh0leYzCxoBeiPD8WPwCvAHPHk8JY/73cBGHvv3f/hn6vvsL9BMtgO7v/Bpd3voNur79JLp98Cy+ePcP6PTm0+j9/u8NEKDjC/+MLi/9E1zEFJBHx1/D7f1/xZC//B8MfPFvMOIvfw/Pzr8QLYWXkODVGZsXDkPUjF4YIRoD3iPF4fDCCdgSORcZm0KRHLMEyyYPxpJxvRE/bxyCfd1xrlgEI2oqZM7XyvyuEdNkYvrnOkEAAWk5NnLG0PTNsR0AkI5oJ0NghetTfc3MbqFZE8YrCVMK/pgBAH7DuUbVGWpKKEOtf/Uu5gaW63BlWkdfa1NrQGfW8r7X3+twlwYr4/R0BCdYR65r7ZG9cnkf7dgyH7NZFq7jGa80ABRz11FfUeWdfUVzQlxfk/Gsk7P9puqlM8v1fGy1q7XqqZfFczKsub61ImfLtGoTpd71fmb+1LhmHJlcJGfzNxJ/80+fKyqe+1ya1NGJGsG6fWSrOjoLAHB/ynrTDBGJJpLMe2vG06wtheHUXplxJIIWBI/M+0lqEjhDP3QAgEJo7H97gSZ6naG2BgBowtYRtQUAwDIpiEbhTc5Be32lrtnyXeHIBwDNMbeUHDHt7DHonSmLVgNUu6yO9vJXwpZW9zGOYLSVJL8jAMD8bXWmHUzTWuPobHl6urYYJwWO2+pfxnP87pcepfcE2+KMlDx9wtij1gIAHAFcHAN+D52lBzWmVvVxNEcdAQBqrWprPj62AABNx+jMY3Yu1RsVQ1/ZiLJnL41SDiq9GhwzAEBVWF2yW0lfm5FjSodwEChlb4vUvfoCXalzKgBASTZRMl8nZavfltQO0/LFTruUdOhCqREuwGnyhhIaXNRbEdVaWW8dAHC2Dlb9Z1UGEWciyOa6mwEA9h3romsA6ACAM2NqVb6Kc+Z+K6a5o7nG/K0AADqeZnu46FZj72jeWJXPxTolb6g6TokKpRbMTYg9ssrLUVucqSc3zzQTpIKulm6vPi29Vn3lCuYtXYi9Ir18vqbasGNOh6YNdHQq0ss8VtXU4ELVJVy4fAmXq6tkA38EO9J2IDExESGiNRASHIL1YjZoe2oqSooP4Jw4TrtaW2sACQQHuPnVF0Q8Z5zSHtDrzGtmiWkFLvCaDjbo9zl7znIZlKki3idujMkiM8LZ6os4Ig5Nc/bkYUHQKri4u6P3sOEYPGY8+rqOFp8A07B4dZgwiG9L0NY1NaNeAnP5+ha5zMJwa6qTQMbb18zeJrE9KthMJBf4XmE6ndR9PPK63i62TfWZ1TtJ3aPnyXQq6HnrZVqdq7z0e/V0el6OzvX77J03S183ORkU09M4ShfSDMpdcVIQf9N+P6X+rzTWo0Zs+jPUSqAkP0ONhOrGa7hUJ8/C1Ss4IwuxA8eOGg6CV4s5oKliJoigQF9xHswwaNQwDHcfjZnz5iMiJgEZuwpx7IRoB1TX4aoAECyTOETdja/v/Laqlx7XJHVv5D0ijK/PX3NfcSzY1y0neU6lZ28HGyZhmK2Em8Lov9koo9AoNbwh0qA3RNrRONYIyCLOZ8UGfUPNCQmVqLlQjIsn83G6LBunStNwsTIH5yszcPJYCooLY7BndxSK5Lh/bzxSt4lPgMxI5ObEYndeMvLyNyM/b7uENBTkZWBPXg4Kd4vZpcwk7Eqcgf1bA3AyZwXO7QrCWTme3OqPCzsW4XLGUjTuDMKllEBs9e0Jv+7PIH5iR8R5fYGoaR0R5PEBvIe8DL9Rb2DGyL9ixpi3kRzhjgMJY1G2aTwqNk9GefIk5IcNRvbKvkhf1huRk99C6KS3sWD4Cxjw+t/C9f0fw/XDn8D1g59ghDj0dXnnRxgqx2Ef/hvGdvodJn/5LKZ89Twmfvk8hnb/MwZ+/jx6iTPgbm/9Ep1e/Sl6ixmgwR1+i+Edn0b/d/4NHZ/9Owz+8DfwHiTOiMd/gZgAN4T4umDkFy/Btee7CA0Yj41hftgcvQRH87bibMVRXBITTNUXz+GymFqqF38UTTJ/m8Xs1A15b/Od8LWAV+3U3gP2ekAJo5AJqxMFe7i2IjObZAUAMJ7MdzI4aZKR60qateBGVCdqzyqzm3SwyD0B81aawkxLZ4lmAOAv73/8HQBAT6eYxFTTtiJnyuV9SuLNvHY0AwDO9hXz5BpObaTpi8tMzvSbFSOa+ThqV2vWU683GeVWUutM42yZVm1SEvcKaGF+ykmjAgCczZ/3KtLnioqjdL0ZAKBEsBUAQL9piqwAAJqyMmsAKE11BQDQPCzLNBN9EFDwyqz9x7rw2r3S/QIAZErz2bQVCFA4Q44YL/aYrMxfacnbqoctJ8C8lzwGW/cxns5ZnaH7BQDoK9BePaj15IjaCgBQ5fL5ctROtsEWo4w8IXttpHBeS+l+546j8u4VAOC6ms+zvfZSKNGKHAEA5veIVR724u53HO3lbetaW4wT9y+0SGGvj3nNkXlmW3XW4x+V9wTrpPib9tqtC0zo7VDnrQEAKCFqe/Wgyb6W0IMcU3O9HM1RW+81lc8PwgQQmdjKdr9qOBfftOeoE03ScCFGUi80MrNtEdFhlV6l4aJH/ygQAKDjXEVkYvMFYFbzmbtgkfFS0Jn76h51VAxoXf1YqZIqAEBJNikblOpeSvVbSWqo67rU/PHyCqOOND1D24x8WJSqqkqvjgoAoIkgRc7Wwar/VB76US069TJ43QwAKHNFFWKiQRE3PQQwSM6MqbrP6ujM/fcy11gWbZ7qQBHjlHYHH2Jn541V+bQbyzmngBG1sbQ311i+VV6Onhtn68n825qqrlRjVqA/MveIjW4xf1NdX4dL12pRJ0wkMv+vC7ev0QADCAg0o0GYopeqLsvH9xhKSkqwe7c468zIQmZGhhGyMjKRnZmNPXv2oLi4GGVlZbhw4YJIQ9UazHvVHi6k+FEgI9PMsORvq6CY3OoafxMQUIHSx7eZXrfz5m+dEc77VB48KropNmCaxVnmdbEHc77mktiCL8euokIErl59BwAYZAAAbt8BAK42iMS4BANGkP6BSEWLzRkj3BITMKquqr38zXNz0ONZL/26apOqr/mo0qqy1FG1lddJejp1jWn1ayqtEando+41H3m/yotH/tbTqHwcHXmPqrd+1PNS5+Ka+g6bWrGrbR1lRCwZ/uZ4jqAh/S9jqGz481gvoI4KNOnDUC/xNXTyK45wy06fQJGAZ9tFMyAsLgZzFgVg8kxvDBvjht4uAzFinIeAA3Mxa/5iLFkdgei1G7ElLRvFR4/hbFUtqq41CdhwC9fEH0GjDBOZ/KyLuX78zXiZWVIHmV5itoBzWw9630uyeyDnAQA6vb5F4Ev8MeCmAAAMN8TpbHMVmq+dQ8OVSly9eATV5w6i9mwRLp8owNmyHJwpS8eFCjkeT8fxI8nYuzsa+bvCDQDgwL612L5tJXbtlLi8eOwtTEZudgJ2bFuLbVvisXVzPLZt3oRU8c+QlrwGuQle2C0gwOEt/ji2bQGObw9AxSY/XEgNxOW0xajdsQTlcWInf1JnzOnyDLLmD0birB5YMfZ9ePd6Fv2EUe8z/HX4i+PdFXN7ICtpJs5l+OJ8mjfOpE7D6W3TcGyjBw6tHY380MFim/8VBA57DtPFjNCXz/9fGP3RTzDhsycw+fNfYUrX3xnB88v/hFePP2J2/xcxZ9Ar8O3/Z3j3/TPGDXoX7gPfxqier2JQ5+fQVUCAL996Ar3FHFB/0Qbo+caeDtPtAABAAElEQVTP8OEz/wMDPngS04e8hwD3zxE5zxVBM8TRZrfX4NrrPQTP80Di6tnYGB6IY4WpqK26cOfdR3MTDHwX6u/Be5gE7bf8wHpAaTuaTQDRvCGlQ9VGmxLYap1o7qLpvnPgNn4SuEa3YoDQTxhNbCqiEA3XzLpEG+3mm82c8B6zxLmejvdT8IV7CCtyplzeR+lWttXslFMBAMrxqzN9pZ4/VR+agCEj2ooc9ZsyO2reqzhqV2vXU9VdARrKVr+K59GZMpnOqk1Kc1j1M9MpUEbZH3c2f96rSJ8rKo7Mvz5DhqmfxpFMTN38k1UdlZaCLshFIItMJJ3UPpX+4Uj0o8G5TolTncjA/v/Z+w7wKo4sXb/dnZm3++3u7M6bmfV47LHxjAMO5IzJGBswxtiYnHPOOedsksk555wFEhICgZAABYQSKIECQiiACCL+7/wNR241N4m0trlHX6m6qyuequ5bdSKdPFuBvu5IkKVw2dPAszIA6FfNEfHHVQaAM+IaTTo5gmdhAFDrwtEY6NCc76kzcEYYN/uIsFUXBbgc9YMCfs7gRTMA2D613qkt46iv9nxQcAyOypEJkl9wtnacMY+ctecMp/bqp18OR2PleuE5xRYobcReea7JZ4VnmcenaftFzRN/h+3hSdOt2npP0/+fy3eCfXdFA4Dz6wieBwOAzGfFsb2YDPv8wsuaU2u/nK1R4t0RkMlvDw9M/1VoAHAQVo76xyXLGR7OFTkkOvAA0LFHH00yJH2IYDrfJQGCoFLoJJhTrYkHCQVuaog0NSPEdKpCctNh/nDSHiOlTdRuIolLVAc2Mwq0TnOsToDNXB06X2KbKuHEflEig07NFHjIoX8DKwFdnzPmZj1RpJsJ7A+1ACjNzY0dGSO0+6lMBo5FN3yMebgw/xC60gfFn3WzanTA8o+S8LRtyQOT4oxZrNLo+pGZMG1Gbg00tUT88AeKwI+IvTnlwY0HGkebU0flWf/TrjXi18wA4OGPB6vy1WuyWgNcWTdsn6rZnEMFNY1Ec00EZQCo+rvms8ZPOxZX+mlt60Xcp4sJn3Ezp2KPj9gwjzqHRCEqpV7LROatbJFMviVER8rHy3qXcFfe7xu3biLnrpBgH29yGGeL9kSCMJTOiRr9Ya/D2L5lK3bv2o39+/cb5oPICIiNjTUYAVRX5LomoYrfE5ZXJoCOj2kamMbvCufKvGHnc5ZnfWQucD2SecM8mp+q1SSKKbGUdTDwuX6rWP+9hyL/f18kZx/expVracIIiTdMuMxZsRJdBwxAq27d0bHvILTq0Qu9h47E3OWrxEzMI5xcvyFS4hLIALgrTJOHQhw2PMuKCRltT9vUWNtnrONkH/WefWK65mM53itoGWuszzVmeTNuNT/rYzpjBkfAMtoPjTVN6zETobU95tX2XInNdWm/GGub5vqUGE6CuPMgDCy4Fm6JHaBbDx9IkPwOwg3BXZpIW2c/EAerUrdBmJdyF0US2zfgBLbu3YVpc2ej3/Ch6D1kKHoMGI4W7bugSetO6NSjH4aOmYhVohUQEHJO/AyIk9z0bNEoEBv6Qky/IWO+KQ5bbz9gH6iZkDfkMghknSvjS2PFl86n4l3vncdPyQB4IGwJMgDuZuPhLXEUnpmArCtRuJIYgqTYU8hIPC1S/ydzGQDJsUcQH3UQUWd34uTRlfAX+/1BgesRFiwMAI9FOBWwGUGnduDM6f04fGgttmxajHVr5mPNqgXYvH41tmxch12bRVNgy2j4bBiJwK1jELJjAiL2TUP8HmEAeM1GmvccXDkwHSHL+mJ9/9qY2qQIwlYOwtYJjYU4LxL8Ff+AKh++JsT2slg2pRn2bxiC0KNzkX1mDjKOT0GS1yjE7x+BVJ/xSD4spoY29saSvuUxsdXHGChmepqV+g8h+L+PsWI+aELropjcrjSmtC+DqZ2EodC5kvgJqIbpXapgUvvPMLZ1OQztWhvDu3+FQR0+R+/m5dH8yw/QUIj+DSv91Qj1y/wRX3z8W3EmLOZ+On2J6X3qYcXErlg4ugN6N6mEPi1rYenU/tiyaAJ2rJiB6AAPXBdtJX7vGJTwz2vrt8T5vLtzvMoY4Jrh/ptmR/jNIPD3lIQ+816f+1DuE5WwqTijRD/3ZlpW080x6yYxlm0RlAGgQjP83eD+1WpXlvs7M5FU85kFkyjNzX7RvxWfE/QM4qxdI/Pjf9zXcp+uBGcmq2S6MkdcwRUl3CmQo8C9NvfhVnAFb6q9TIEhMzgb17P2k37O6jVunuuAV9tWR5ZkQCjzhnss7ulcaZP16JhI4FXQNNU2Ybra/FcNc1fr1zp1rZj92HEfQc3t75u31mzGmqFfgwYt2uSmaX/M/t7IhOE6M58JuPbIgOJvrwKdVjOfSmvy3Mk8ZoKVCqrRrK0VDhzyMsrzbKGOrTkW1Siw5rfePysDgO8c+28vOBKSM/fFmRSvzqu5jPlahdXs9YPEVnvgzEEr66TwmDNwxgAgvcER0L+evf4znTQHrklH4IxYTfqGLeA3nN8YV0118PzPd8NefyfPmGWrGcNPi70yTLcKgNqsxJLobO04Y7xYqnvilvQaR322tzb52+ConPp9fKJBSXDGALCnAfCy5tFWn52lvah54m+mIzzzmat+fxyN4efynWAfaW7a2ZjNgs22xuWMAeCMlqhad476YbUKY6sfazZsekJj6GXNqbU/ztaord9gcx0UbHGED+6THEFMbJzD8qyb2rMvAl5zpVLaF+fmm5L53LzwB2nuoiUG8Z4fJUpHE0i05EaJ0hLKDeZhgIuK+Ug0ppQ2N0jcgNdv1io3PzeOPKS27tzNSKMvAbVrTvMm/OGh6jC5LSzLvHQ6Rql82tinzT7aq1MJbVvjouoK1RfJdOCGm1LulEZin9hv2lPXAwfN/5DxQIYCNRjInXJE/Gd7xEnhshUNW5TExbgpP+R2gxIjPKhwo0epffZXfQQwEyXFiR9+tNReqaM+EAfMyzkhsZqSBLSj5Qi4qXzrw0+N/GSW0KcBVR3NLywPafxIsJ80qUMtC0qs8ODDsZFZYW9O2TbngAuWm1R74Kj8s6w1ziNxznXFH1rOKedPDyLsj7N1M23WHMNxDcuyHn7wCCQkU/KGa5v44vrm5oxMMR7obMGzjMVZP2219yLSsq5fw7KNa7HP1wtB0eFIyUrHTZGIzxJTEtck3BCJ9vvSsAaSBxh44OGhxDhwC7HSSGQkxMsH9+6LCaDrSBOm1Llz57Bv3z7Dh8DChQuxaNEi7NixA35+foZ2QJaYF1JCJeskXniY1MBDnxJ/OX4+Z5vmAxfTzcD8fG4tq3m0PSVY3BVC7i0hXpIBcPWaODFNvoigc6FYKA6Qew4agnZC+O/SbzDa9OiNvsPHYN7yNci4JWOXCrNv3TGC4UX2vqQI4V8D22cwMyDYN/N42Cf2Q5kiOjb23xy0r0zjhpDrlYHfQ2V0mCWAze2yPW2H9bAOczvGQ8s/5mNQXGoZltN0fcY0c31M18D+uRKUUaO4stbJ9rXOm2J/ntL6rgSa8skUc0xOg6z1K0LUt4Y0seF/9eZPIV0YY+li955msmgW6KYwj27L20Gy1iPGBJkND4x3iL4Ewi7EYOcBL8xasAxjJk/HgOFj0bX3QDRq2R49+w/DpJnzsGL9Vqzftke0AuIRcykVCZczcDlTNHGu5wij4c6jWK7Tb9wTxpzM/yMaWu48EFdWIB65prhWXAeZc+n7o5D7Suctrh8AqV8Wt3DPuOZF8l/szT/ISRfTP3G4mhKGpPhAxEb6IiLkEOKiDkvwQlzkISH8eyJe4qjQ3QgO2ICjXotxwm85QoI2IjxsuxD8l8DPd7VoEa3GwQMrsHrlVMyfNwHz5k7CymWzxNTYenjs3Q6fA1tw6tByHN+7EGFeS3HedyUunVyPq36LkSnmgDJPSHxkOqK3DMbmYTUxtemHuLB1MFYN/gJDvn0bDQq/hopvv4YZvT7HsY0jkBm1AzkXPZARtBwJR2YibM9YHFrcTXwBDEPA5uHYN78r1oxvjHWTW0lojZXjm2P77O5YPbENFgxrhJHtq6PT15+ildj6b1njQ7T/qhA61y2BLt+UQMe6xdHsq4/Rsm4hNKslJoCqvYtapf6EWsV+jzol/xvflPkTvi7x36j+0f9Fmy/ex6j2X2BS97qYP6odZg1rjb4tq2NAu2+wYFI/rJs3FjtW/4iYYB/cvJ5hvHf6rpjfQb6jbnBjwFUMULCFhFLugbjfphYjzdbwO0IgcZ0Sitw3cd9MAqkCHZVyT8g9PPdL//VmAYMo1K5rz9z9OgUqaAKITAASNklM4h6UgjghoWGG5D/rZhtKYKVmKvfy3DdzLxsXl5Cbj3tiHii5H+DvH58zjXVQcEnPFo7apTSnGUhg5Z6QQk7qfJgEYBIBeb7hGYbgDFesl9K0PBdx304igy377c7wxr0pGSscE/FEM5ccL8GVcT1LP/sMHmacCXQujEYf/2Mapeh5ZiAxmGabVNjJWZscE88ZHBPPJtxb0xE0BZeYxjMUTSfxbFSmag0jjec2NQ3krH7tJ4WgiHfWaV5TPQcMNtYU00ik4J6CZzmuM84z15yv3wlDo4RluZZIKKaGAueC+bg22B/OB4XAeEajCVauQ2/fo8YZjGV5BlNJSZp34DgowMS1yvE6MuvJsyg18olj4prMKet61bFa42dlAHBOHRE8aKLIGfD3x1EdfOaMeK6a9fbqIc3CHrhiTsMsTGavHmcMAFvvh7kuNSVrbwxMdybV64wBoPQEc7u8plYT6ycj19X9AL/Z9vpq1nwxt8XfCntlmG6mP5jL2bt2Ze3w3X0W4G+Foz7bYzDMnr/IYTl+L+yBMwYA+8NzjhVe1jxa23V2/yLnib8BjuaHz/htVKFeZ3219/zn8p1g/1wZs5mJbGtMzhgA/B1xBKRbOsO7MyZETOwj6yjcn5nBlfE9jzk1t+nKGnVEy2Rd/L12hBNq+DkC0qAdlecz7oFeBLjEADD/OJivtUO20vSZxtxIqdSNppljZ3Xw8GrPyQyl252VZ1vWPLy3ppn7xGsSyswS89bntu51s2vrGTeB9pgUPGCQaGeFp+mDtQ7zPRkfKi1iNQGk+UikV+kSpnHurLiyN6e0Aapq4VqfrdhWeXMb5mstbytNnxG3BBILeaDSe31ujW2tG2v91nvOLesnEId6ALbWzXtzWfO15rWVps/Msa1+mp+/yOsbgtM9Pp7wPHEUZ2PEprSY/+ER86ZIs2eLmRPaQeeW5K6YPmF4KNcMCpzj3ER9KDHXOYn7Sqzm9VXR2IiPj0dQUJChGbB3715s2rQJW7ZswZ49e+AjZoTCw8MNxgHnVjdDjJWgaW6X80Tpf9UA0Hkz59Frc8x5Yb91flQDgKTcdCGqJaRcMhgAi1avEceuw9ChV190H8i4PwaPnWQwAKIvpiDj+k2kpmWISSQhxOWIpsHtW8gWXwnXRBI8i0HMK2n/tI9KsCdxlv1VhgedKZvxRfyZy/KeONFyLGsOrIffEQ3EF59rOV6zLAP7wHTtC5+xbQZtU+eNeaxtsi0Gc51aN2Pzc+ZxJWgZa6zjYcwxGeuAZnmESeVKcFX6n/lyGQr3HzkCVpNAJOTnBjoKlvtMg7Fww3AOTKZAhjAJyGTIFlv4N+Q5mQD8ityQ37V0mbfzsl4i4xLhffwUlqzeiNr1GqF81ZqoU78J2nTuJVpyAzF41HhMEYbAsjUiPXEsUPIn4VLaNWQJ0T9TVAGyGEQF4JoE/l7qHBC/xI+uZ13rvLem6TPbcT4YADyoSB9kQvDgjtj9v3kVt64lIzM1AolxpxATdQwRoZ4IObUPIQHbcPb0DkSG7DGI/2QCRJ0VBkDgBpzwWS6mftYhKmInEmI9EHxafImIGaBdO3/EsiXjMGf2MCycNxHLl87E9m2rEHDcG7Hnw4S5cApBXqI54L0GiYFbkBayHRmhO3HpsBDH909DzL4puHxoEpIPTMDJJR2xe4IIBOwYjukdiqFv7dfRovTvUPaN19C0/O8xvHUpLBzTBLOHfYdlI8VPwJTG2DOnLTZPbQavpd1xcHFXLB/1HdaK+aCV45pi0fDvMbFrVQxv9RkGtyiDfk1Koes34lhSpPpbVH8fzSW0+PwDNPjsHdQt8QY+/+QP+OiN3xjh47/8Cz55/V9Q+K//hMoFf4faxX+P78r9D+qV/hNqfPyv4kz4Pam3KiZ0rYOZQ1pg2sBm6N+qBvq3rYsfx/TA6tkj4bF5MbIuhooza2G8PP6W8XvG7yRD/ubc9kpwp76aGOD6MQtUKBasa0rv+ftAoimFYyhtykCiOQnIPNio5LzWQyEWtkHgntPYP+jDx7HWrbHlsd1b5ucZwladrrSrFfN3lkQ57SfHyG+sFezhSvPpb6Hem2NX8ObK+F0Z19P2k8R4FZAx912vOX/29uD22rSOyXrPum2laZsa26tfn1tjW3XaSmM5azrvXUmzVdbaD+67GFwFntP4254feFYGAJkajggWFJJyBjxHOaqDz8zaFbbqU810e/WQ8WIP+A1wZqudRGBnAhLOGADsoyOgKRl7/dd0e9LmWq8zBgCFNm0BcUBmJttR5qWtfOY0NV+lfTPH9s78ZJqa81mvXdUY0X64snZUKFXL5Cfmt8OZVLA9YVB18G0do96TgGlPmtcVBoBqDZnH87Lm0dymK9cvep4o8Kl4tRfT9F9+6Xfmsf1cvhPsE39P7Y1T0x2ZW2cdzhgAVhOHLKNAwr62Yy92xXm6CgnTWbYVXsacmtt0ZY2a/fyYy+o1BRzs4YPpFIhxBEEhoQ7Lsw5731ZH9bryzCUGgCsVufP8MjFAp7ZUF35ewIMLNQfc8OvAQPbNG9h1+CD2enviVHgokmhWQoZ2i7bQRcqaTAAe1++LiRMGpfHr6I2DERPJB7gvZnlyRPJYTOLwwEwCJQm2JFbyEMM0EpmTkpJw4cIFQzvgzJkzOH78uKERQK0AXp88edJgElB7gAwDMg64UWd93LyxTf5wK5Hb3Bafsz0+Y5u8ZmA6y5iDHuoeCDH5nvgAEP0DIeqTAZCAoLBgQwOg1+AhQvjvjR4iFdmxT3/0Gjwcoyf/gC27D+CgSHXt3X8QHh6HEHjimITj8PHYC6+9OyTshMeBA/LMAwcPHsQhcZDs6ekJLy8veHt7G8yOI0eOwNdX/CdIzDx8rnmYj2WYzjp4rWWPHj0Kc2AdWg/r0sB2tAyZKwxMO3z4sJHOmGnMf0D6SpNNjNkmy/E5nx07dsyYF87NiRMnjHumsQ/WdnmvfWMezqkrgXVrYBsa6GNCA9cFw/HAAPidci0EBAchMCTYhRCEk8Fnfgohj68Zm0JAiNQXGoxTYSGPg9R9NkjM+UgIlTo0r9TlH3QawbKGz0VfgK//abkPw0EfP6xctxlNW3dAnW8bonGLdujYrTdad+yGJi3boW3nHiKBK5oB03/E0jUbsXH7Hikjjm9DIhAr2gGX08XUlXgy5jo2r3Ur40TfE31PXY3JAnj09xNfL09Z/QAIMxDUeBENoXs5V3FDnP5mpcchLTkI8TEncCHSRxgAB3D2zB6cPrFRnP1uMaT+E2MOIzH2MC5E7EXYmS0IPL4KoUGbEHN+L5IuHhZGwAFxJr4EO8kAWDreCCuW/4DVq2YLs3Ax/I97ISX5gji/vYCoU14IP3kQSaGHkHbOE1fPiYaBOP+N2PcDIvZMRsrhCUjznYKYXYMQvLoTLu0fismtPkSfWn9A2/K/Q+W3XsM3n/4GnWoWwPCW5dD5q/fRre77BkNgeu8vMKVnDawY1wzLxjTFmI6VMa2XmBLqVQfju9ZE36Zl0OHrwkZoV6cwWtYshMbVPkSjqh+Jk18JlQuidukCqFbodZT5x+/x9n++hvf+32v46H9eQyFhPJR4559R5aPfiRbAf4oGwB/xrWgBfCUaAe1qfojhbapjcq9vhQHQElMHkAHwJfqKBsD00T2wYs4YeO9Zh1uC6wfCbOI3TAPn/GnnPc8cu2/cGHARA3SQZk8Vn9oANPXjhicx8HPHG/dONAvF74kbflkYeBYGAH9LlGhsj+jhSPJeMeWKtCeJqY5ATSnZ6wfTeR61B87s77M8BeQcMVicMQCspoutfaEwnqP+8xmJmNy/2QNnDACaSrY3BrXPz3G6AtSGsdVftsE9py2gdQNbZcxptE7gKriydsw+JF2tV/NR2tbcN1vX1NywBepP0lYZTTP7EjHX4QoDgGvWFryMebTVrqO0Fz1P6gNG8WovpkaZqxLUtn7Pfg7fCcUzLXjYGyfT6dDWEbHYGQOADCrOmy2gWUVHbfOZI4EA1klzY2TMMi9NGlnhZc2ptuvKGqVvIUdAKyOO8EIrNY7AFafKrpppc9SOrWduBoAtrLxCabTnSNNKzwvo9NhVVdTn1aa7nheHgWzZQG8TovX2g/vgFxSIuJTER3bVxZY9nf+SEWAwAKQLjJX+p0QnxkaimAGi6Z+b2WIaRdSvuSHlhpHPlRhPQr0GZQwwT3p6Oi5duoTIyEiDoLx7927s2rULjElMjoiIwMWLF3Ol1Cl1xnpI2LduStkun6lEOq+ZxsA2td28G4GfbJ9nXE9HQrJoKZw9g4WrVgrBf5AwAHrmMgDaixmgzr37YeDIsRghThEHi6Tj8GHDMWPqRMyePg0TRw7F+GEDMWWUMApGjcTo0aONMGbMGIwdOxbjxo3D+PHjMWHCBEycOBGTJk0yYn2mzxmzzKhRo4wwcuRI457pU6ZMMcLkyZON8qyLdfIZ62E5tsuYada2NC9j7cPw4cMxbJiMRWKWZTk+nzp1KmbMmIHZs2djzpw5+PHHH/HDDz9g2rRpxjP2hf3QwHs+0zB9+nS4EtjGrFmzjMA2NLBNa5g9fw5muRjmL1mE+UsXOw0LJM/C5UtdCotXLhezPWuFkL8WKyQsN8IakdxfiUUrl2HB8iWYJ+3OWbQAK9auxYatuzB/yQqs3bQNazduxaIVq9Gjz0B06iZOpcW3RP/Bw9FGbAnX+76JEb5v0gJNW7UVZkB3MRfU3/Ads2TVWtEKOIHg8GhhAlBL6SfmGt8BrnMyyVTThPd517hr35Dc99v0rv/00psSxV+CYerqnth+vnVZ7NHHIUOc/l6+FIj4C76IifBCZNh+hAfvwumT6wxif4wQ/VMTjyD10hEkXPBARNg2nAlYK6Z/tiEudj+Sk7xx4bwwyTyXYs/ueVi/fjq2bfsRGzfNw9r1c7BKnN96++zGlSux4nfkMpJjz+N8cDAuhR1HSvgxXI44ijjfJQg/OBvhHtORemwiMgN/ELNAY3HZa5ARJrV8VzQA/gMdK/0WNd99DY2K/Su6fVEAQ74vjqal/2gQ4ZtU/Ru6fFsYXSWME9v9DJ3qFUXPRmXQp0Ul9G5WEZ2+LYVG1T9B488/ReMahdCgWiHUq1QQ33z2Mep+9gnqlCuIakUL4LOPxNRFgf/GW/8mxP/X/xklCvwLPvtQmA+f/Ds+//Rf8WWRfze0AL4t82c0KC/+kr4pIuaEvsCMgY3E/E8bTBnQAv1b10Kf9t9i+qgeWDV3PI4f3on7N8UcoDAuFfid5TpgML7J+sAduzHwAjFAc0F0pGclxFH6i+YQVBP1BXbhF1n1zx1vlEq2ZbboF4nsV6zTz8IAoA80R8QOfaa+7uyhVv03aH5bsdkPoK16vvq+sdO+OCKc0IwUCV622jankYHJ/ZIVaMKX5sfMeW1d03QazUSR0MNzhhVogsdWOXMafa3YYgJwfDRXZc5r65qm20icZh/MY6G2vua35yvA3F8K92l+c0zTufaA33pzXlvX1BqxJd1uq05X1o4zu9u26tU09YNoq5+aRg02W8CzJxlgms9ezO87TX8ocG5ptshefk2nGT2aOaaJNzKPFF7GPGpbrsYvep7YD5rpUtw4immarU2X7oYjXdKnePbhXpgS4DQTRIYOzYLTnIsVfi7fCfaLJtIdjZPPSM+zpaXJ94vPnJUnTXDFmvUgU47WJwgnA087LUfnwI6AeDT7jzkXEWkz+8uYU23YlTVKrSdHQJN/jnBKpo0j4HfXUXk+o+bsiwA3A+BFYPUXUCeJo/wRoy1K2i8dNma8QRT9BXTd3cWXiAGaANorJoC8/I/hTOQ5JIjpGhr9ofNfIeEbwcwAoA7AHWEMcJNJIjtjEv4lq4k7AINYT8I+Jf6VYM/NsRKpNLYSKUm8Yp3KFKC5IErFkxmwceNG45oS5adOnTJ8CNDPAPNzvbsCSijTDcKjMj8xALJuZOLSZfoAEA0AMgAGDUL7Hj3Rtf8gtO3ZC03bdRQbxs1RofoXKFm6LD4tVASFCxdGxXKl8UW1yqhVtQLq1/ocPTu2Qcf27dH+cejQoQM6duyITp06oXPnzkbo0qULGLp27WrznmXatROp8LZtjZh16T3TWrdujVatWqFFixZo1qwZmjZtiiZNmqBRo0Zo2LAhWrZsabTH+rt162YEbUv7wfb5jPUysE32r0ePHujZsyf69u2LQYKDoUOHGgyCESNGoHfv3ujVS4jX8pyBeTVouuZhe64E5h84cGBuYJsMgwcPzg1DhgwBQ79BA9Fn0ACXwoBhg8WXzJCnCv2HDoaGfkMGQUOvAf3Qrksnkdpvj5bt2qJF2zYSWqN1pw7i5Ffw3KcX+g4Wkz4jh6OfaJB0FdNRLWUj26PfIMPHzfDRE9Bn4FAMEn83w8dMMOxEdxcpqmnii2fKjB8xavxkYRAMECZAO3zXqBnqiAZXfWEKdOjSA72kjtHy3Eu0M4KF+H3+/HnZ5GYa75Wuf75bfB80aLorcb4ZAHcfMwAy45GRFi0E/lNiyucYYsXu//nw/Yg8uxcRwduFISAS/vFeYiLoBK4k+eYyAIIChTkQugUXovcg9sJ+nDi+3mAAeHktF2bgRgQG7hAfIquxYeN8zJ03TkyFbUBKynk5aMuYRfsgPjwMUQGHEH1yHxKCvJB6Zh1SAlfjcsAKXD8zE1mnZiDTfyIyjo5Ems8wzOtRBIPr/REdKv6zEP9/g2UDa8FncV+Ebp+GLZM6YGCLsuhc71O0rvUemlR+B4NbVcRwse/f5bviaFLt7+j6fRkMaFUdY3p8g871K6DdN2XQ8qsS+LbSR6hS5C8o+/4fUfrvf0CZ9/6IMh/8GaXf+xNK/P2/8clfXsOXJf+MJjXeQ4dvi6Jl7Y9Qq/jvUe3j36FKwd+IuaC/oHv9ohjaujLGi/3/RaPaYPbwdpjcvzkGtKmNwd0aY8HUwdgumhARZ46K2aWrMp38Mj8C/a7pd9XNBFDMuOMXiQGaM+k3dIThi4kHcNqQ5gFv/NTpuXbhX2T7v9S63Xj7pc7cz7/fz8IAcGZ3XwkZNPnlCOhkWfPaix05TOWZwZkpItZLB42OgEwGe+2b0+nvjUR0frfouJda82QeOHMWa66D17bsY6uvD2te6z2J5LQnTSIg21eiLzWprHkd3dMPhQL9VmheEq4PH/HVR0/E9iSh6YuDglP2gKZLSGPQduzFJG7TBjm1n4aPnZDry89arytrh4yZ5JQUa1GX7h35OdC+01cN16AtILNG8zmLqTlBCXWam6LZIVeYB1onGUcKL2MetS1X4xc9T+wHTaBx/SlOXI2pxUQfQ+b8TLPnd+Tn8J3geOlL1BWmJdc/Tc/wW1G3YTPDKgfXV36/FapJU7t+ozy4MuNNr8lcNAO/CTGxcYZ5scEiDMlvqOZlTI0XW/Cy5pRtu7JGiT97QJOSzjTiOFZHGij0BWXGi61r+sV6EeBmALwIrLrrdGPgV4KBnLt3cDY2GhfTU5EqTlBp2/yaENa43SNJnSFHTH2I61fHGgBCOXxw74GYAsnGVSHKU+KBxCgSoqzEKDIClIHAgzAJlZqXaFViFon0lCykffwrYjuYpoMCAgIMLQEyBehMeOvWraAvAS8vL4MgmiofbNbPOikRzXZsMRnYHn/A2M87d2/i7n06SxWb+bezkHo1GRHnz4mE92qDkNu+e1d06NkbzTp0QtsuNNXSBqXKV0KpUqVRvHhxlCheDOVLF8OX1SqhTePvMLJfDxzetQ3+YhIoMDAwTyDj4vTp0wYDg7EGptMcEgOZHoxZluOl2Rtea56zZ88iNDQUISEhxpg1P59re1qG9fM5icUMmpfpbINpWo/m4T3rZzv0yUDNjKioKCNER0cb6Xxu7oOtsmFhYUZZlncW2A5NPjFQ40ODuZz2ISY+FrEX410KcZcuwrWQgPPxcY9CXByi42IRFRvzU4i5gMgL540QIUT38OgoXJA8CYmXcCklGclpsj6vXEZC0iXEJMTJ+olCiBCnw6PP40L8JQmJolnC5ynS7ySci7qAsxHRIiUk9Z6Pk3rjEBoeKfljjPwJyalSz6N8Xr7HMH/xMvSVw27r9p3wdb366CKMFTJlqEGyatUqeHt7GzijJg3fKes7x/fKFZDXVcrmDQZz74GUZpBnRhANIbH9I+EWHt4Vs2G3knArO07MAAUhJeG4EPg9cT5iN8JDtuJcyGZEndsujoD3Gnb+o8/tFN8AG+Hvt1Kc/S6VNb5O1uBWWVc7xNTVcjE7tRbH/DaJA8W9Ir2zBx5e67Fz73Js3rYQR4/vQ1JqFLKyryAj/T6O+oZg/46dOLBjM4577UWozxIE+yxAiM9cxPiOljAKySdGiSbASGQGjMSuKWLap/Xb6FjhNXz7j9ewa3wTnN82GTf8NiBy8w/wXDwQm6d1wLKRjbBkWCPsnN0Te+b1Fce/HdGvYUn0ql8S3b4pjtbVP0TtIv+D78sWQNPKH6JtLUn7oiiaVvkUjSp+jG9Lv4eahd9GtY/eEFv/fxatgDfRtl4R9GhWFv1aV0SH74qgTqk/ovon/yZ5fodGld4WXwJlMazt5xjTVRgAo9tjysDWGNWzKfq0/hoThnXDtrXzcMJ7pzBQYkT4/5pMxE8MAH7P+J3TwHvzN1Uyu8GNATcG3BhwY+BXjoGnZQBQ6vhP77zvlFhBAgYdE9sjwFIi3JmNdSWC0Ea+LXBm/1/LMx41YbKtKow0ngPKV6/p0pjMdfKahHtnTl/NZRq0aJNHEEM7xfMItaTMeV29puAeHdK6mp+EPI5ZgcRnc1kSF0nA3rRth2EKhNLRdGRcpVbdPPm0DB230/G2MyBBX8vkJ2a7xI9CftYOnWqbpeS1Dkfx9t17ck2UOOsnHXVnZGQ+UV2U7OmdORG2VTfN4fXoP8glPFGi3Wyb/GXN4xODtZPwoufJ3CzP8XSobgunrqZRi4ZaOvbg5/Cd0L616ND5qcZKhgDNA1kZH/ZwVOCTogaR3hUzZayDzAWG/3qzwBPEflttUEDUHryMOXV1jfKbuP+gp82uusoYohaYLaAvKb7LtvBjTWsvFgF4Znue4GYAPE9suutyY+BXhoG7Is0fI05vM27fxHUh/DNcvXEdd4QKqAyA27KhvCv3JDfl0v+E2MQfTQZDA0Ae0gfAnRzxHUCivhDXlQhljkmYJJGK5ZQAbyZa8bkGoprPNB9/UMgEoF8A+hAggZmEbBK71U68EslJxCbxOCEhwWAe8AeH9RC0/ty679xAjkgUP4Q42c25hvTMVCHuRmLNpg3oP2Qw2nfrijbdeqJBq9ao37Q5vvi6Lv5R8BND8l8ZAGWKF8bnlcqja+tmmD1hNC5GhCBNmBH0X6CB2goMvNdYn5HBwWtqPpDhwVjzaV59RjMv6rSX0t8MLKN1aTlzfZpH69a6eG9+pvUxNjsFVufA9tpmPVqX1sHyxLsrwVy/+dpW2RuyDm6K02XXQ47kdRKEUZQt9T4K4sz3lrwPIgGk4Zr4ysi6IY6tjXAD14QxxfZvi4ksMshyZJ3yPbkh7WTfFiaa5MuQ8WdJvhvyTtzMuYtsCddu5gjx+qaEG8gUJ+OZwjDj/fWbt3BV1FUzr4mTwFviP0O0am7fESaWpCdeTkXAmWBR8d6HVes2Ytbc+YamRL9+/cAwYMAAw9zT/PnzsW7dOsNvA9c+mQFcA/kBef1cZADIoe2+MAAkPHyQLu4Arog7gETcyArD5UR/JMR4Ijp8J84GbRRnv+sQemYDwkXS/5wQ+gP9V+Go9xJ4eswzgp/fKmFcbRTmlDDN/LcIY2onTp/ZLcT/3fDx3YyDnuvg4UmV1W0IjTiGxJRwcb59STQBcuDjHQIPOdQd2r1DHAofFKfAixHgNReBnrMQc2w0LgVORGrgWGScHIG0E0NxZMH3WNi7MPrW+g80+OA17J3YDLHbp+LW8U24IsyHyH2zcHzdKOyd2xNbpnbCtuldsH1mN2yd3h0TOtfA5K51MKb9l+jydRF0rlMSvb+vgH6Nq2BA8+riCLgcWn4uTIDKnwpj4APUK/M+6pZ8D9+WfV8I/+XQr01lDGhbWUz6VED7eoXwbfk/G+Z/aooZoEYV/4ZuohnQv3lFjOxQG3NHtMbYXk0wpFN9YQCIQ+AJA+G9bz0ig4+KmTWZU4Nh+SQDIPeb/JgB8Lw3lPlZS+68bgy4MeDGgBsDLxcD+WUAkEjRqWdflyQdzUQLSjeTUK8E4gOHvEQ7toXLxH/WRWLSyPGTck2IcY9PCXFXGQjaH2oTLF6xyiaiuYckgUbzOotpw5qaEISrV9NdIvb2HDA4D+Hd2hGaJaFUubO29TmlTmkKhkAhpT8X+MBp2ebtOxsCT+a2XXG6qW2aY+Kf0sVW027mus3X3Ge4StxmO6yfzkI5NsLTrB3WQ6ljSvnaYyRpH1k/nRW7Is1rxgMZXfRFYTVftPfAQZfWBeui3XYSIwk0teKMQEstASux+mXNo+LLXvyi58leu9zX0meIK+awzPPHa64Pe8xKc3s/h+8E+8N3wpndeesYubYp7EigFpH1ufWezDNd0zR1Zn3+rPd8z5zBi5rTp1mj9PVCzS/9HlF7gf5QXNHGUFzRlBxxqbBMzPby+6HPXYnJ6KO5NXvaR1q3q7GbAeAqptz53Bh4BTFwTwiXSZlpuCHxjQf3RPr/tuEI+Kb84ObIpo5MgNuiJWBlAChRnj86d4XA+fC+cC7FD4BQ0Y2gBH7mYzATpqxoNjMI9JpEeltgTeeBgcRzMgXIDKDD3G3bthnaAXRISwl6SrLHxMQY+fhhVQ0B1kUmQM6dbCH8XxUBZzICxI56dhoSLsVg3eZNGCBmYNp364IWnTqjrpjXqVb7K5Qo9xn+3+tv4OOPP0KxYkVRQkLJIh+jymel0bNDKyz9cRruZaUJYfSRw2JlOOjYNFbGhzIimG4en5Yzp9nDCfNovebYXlmt21Z91jTWxz7qHFqfO7o3j9HRNdtwFUj2fJnhESNMfFk8FK0RCfckaPu8vivznCOMNIY7wgzgvT43x7dy7glz4A6u36LDadfGwLbvyqvAclezsnH5aqahQbBs2TJD+p9aADQH1aBBA7Rs2dIw50S/DXwH6MCZGhX5AZcZAML4MDQAxHn2w4dijuf+Vdy7k4xb188hNUkYALGeiArfgZDTG3Dy+EoEHF+BUydWidT/ChzxWohDB+biwN7Z8Nj3I7wPLxNH0WtFw0UYBOc8hLHnIRoBYg4oYBcOea3FASH+ex3ZiuCzPqLNESIaF+eECSDaFwk3RRsoDN4eXjjqeRDB/r4IOboCAYfmIeDgLMQeH4e0s7NwNWgSrvqPwOVjg3FqTWusH1UBY5u8gdZiAujA5Ka4sHUibhzbIEyAjbhyYiXOe8zCqU2jcWBub2ya1BYbJrQRRkBXzB9YH8tHtcSCwY0xpGkFTOlaD9P7NJTQCJO6fYc+DSqh9eeF0VR8ATQo+57BCGhZrSg6flVapPkbYHSPOhjS4XPxI1BeTAeJpkCVN1Gv7J/wdak/oEEF0RCo9SF6NCiNwa1rYNaQFhja+Tv0bfu14QB48ewxOHNc/CTEn5Xvq0jW3M9+vILIsHnSKTTfNfN3ID9rwJ3XjQE3BtwYcGPgl4mB/DIAaPaGxAkSvkmspOkdmqP56/sfg/aN/1awkBGT4E9CNJ/TnIsSU5XwrvanKfFICWmaz9F6rHXwGdvSOtQxJaWr2RcSiGlWhoQZtsm2zX1h31i39oX5SayxB/yNpDQ/pV4dEWJKVqqO4FD5jTVB4OkzdgnwdABJYrArQHMSZBQ4kh4ncZi2tsPCI/JUSXva9ohJ9LWiBOY8heTGw/MwyBgg/h2NW5/RqTEJ+fQF8TRAKXertLrWzZgaJjQVp/OtbZjXjq5BR/NOSWQSyskA4Ly//VFhrcpmbKt+XZvmdWVe4+yHSu/qGjdXTmlr+iLQPOZx8prml+kQ2IpL2l+3VYZrmIRcZaiZ23rZ82hu23xtC4/Pc57Mbdm6ps16MgL43jkizrJPXMd8d/MDP4fvBPurxPF3Pi7i8L39qERZ7Nq7P88Qs7KuodKXdWyW4/vH770yC1hQGQBcf/rdpuNxfm/43dDAd0wD0/ic+fge8X0kc0bXNa9dhec9p+Y1quPRd5395vuu77n1d0hN+dAmP99h/iZqHXTErThhzHvik2NVx8cDxayvAtcgv+f6O2bugxl/zMffOfNvqvX7r3XmN34qBgAPj/zBobMUWx++/Hbieebni/GygB8DRx63n1c/XlY7tvrLBa9cL1vP3Wm/bgw8kDV+W0LazWu4evM60iWOSohDcrpIpF/PMhgAlHq+JZoBJG6SLM+QBzTRHOfJ8GJu+N7wW8VvAon6ZAbQ/Ak5+ZR8prkaOhGm/4C14oyVgaaDaK5GnQqTIZCTc13qyJJOkgFwzQjpGSnitHUdBg8XBkCXjvimcSNUrVUTlT//HKXKlcOb77yDwoUKoUjhT1C00EcoWehDVC1fEh2bf485k0bh9tVLBgPAPHL2k8wQ9pX9dgRm4h3H6YafMGBeZq/KNflrd0Ur4M5dYcyJZgA3cNQMiY2Nhbe3t+Gomb4c2rRpY/hyoHPnlStX4rD4CsgPcKlZwxMmgKQveGwC6OEdcch9IxHXMmPEB0AE0pIDcDH+COLOH8SFCHEkeXY7AoSo7uuzCIeFME+iv79I/J8N2Y7oSA8EBmwWpt0yCctlHGtw6sw+eB5eBy/vDfDz3yv3nvD03iYH2c3w9duN+MSzSMsQZl56MmLi7sAvIAF+x8+IFtApwwRSbJRoAZwU3wG+yxFyeDRiA6cjMXASLp8chSunxuLU2nbYMKqymAF6F1ObfgLf2W0Qt2Ucbnovw3XPxbjpNw/XfGcj/fB0JOwag9DV/eC/qBs8prbA2oF1MK9zZUxvUw7jGxfBmEbFMa31Z5jZrgqmi5+AkfWLoXv1f4iD4bfFx8Db6F+nMMY0/gzTOtTErBHNMbzTF+jfogJ6NRJTQo1Li8Pfwmgu+b8r/wbqV/gr2tf5FD0alcfANl9i5vBW6N6iJro0q4UJQzpi09qFokFxXJgr55FzWzS0crKFwC/f48ffQM6xXlNqTxlqTONacX9D8vMWuPPmFwN0SkeHez9X4N5ACSt8H3joJVGFjhnNkJSc/Nykr8z16jWJQbSlSxvqr5qDZEd4fxnnLJ2DX3ucXwaACsQ8DV5UwIdl+Y7p705+6uL5U8sxftrzKNeXM2D9+zwOGdL1tAVPR8OtOnU1zAhZCf/mutgnmo+hlChNDpHgHnI2zJzF5Wu+9yTa8RtAghElTWmLe9W6DblOOW1VxnmiWRj2gfb6mZ8mfFz9baetfvaZPgLoHJO0nSUrVxvj8vU7DjIonhdQq4RjXL56ndEGmSTEr71zz9OuHfZX9ziO+v4s9eu5zV79xCvXBh3N0mTTzLkLjDVmy1Gr1kHNEjoHpfYL1xOZAq7i/2XOo/ZX42fBoyvzpO24EvN9iImNM5zZ8l2gKSuubf6W2FtnrtTLPD+H7wT7wXFwTHxP+c5Ta4ZrbN7ipSCz1BEc9w/A5BmzMHT0OCxctsKoh/NnhWf55lrr4j3re1oJ9ucxp0+7RvmN12+ps3fe1riVDqXPbOFanzmKzb+HjvK58uypGAAcCLlE5AgVKlPBlXZeSp5UkfQll4S2kl7GYYMqHOQC0Vv2i4SX1Y51DMQhJTC69hlgfeS+f0UwkCM/osFR4Th0whceR31w4MhhbNy1Hb7+fgiJOIebIul7RySaqQFwT4ISXPOgRxPNcZ4ML+aGH2v+QDLoB5s/IPyA8jDAQFM3NBtEQqnak6fpINrCP3bsmKEx4C+Sw9HRQZL3Iq6mJ+G6aACkZyRjw9aN8qM7Ct370vlvWzks1Ef5KlVQqFhxvP7mWyhWtDCKFysiGgCFUb74p/iySnl0a0VnnWNxV8rfFrMx7AP7w36xj+yr/sjwh5KBaWbgc33GWPOb87zK1+Zl9qpckwFwT/7dvSeOue8KI+DxemJMU0vUgKH/B65pSv7TBJZqveRnrcjSk/WWNzzBACDS71MDQPxrCCGaDIDr12KRlRGF9MuncCn+KGKjPQy7/zQB5Oe7FMePLRMHv7IJFel/T4/5OOIj9yfW44SfSPd7kVGxBt7eYurn0Boc8FgFr8MbcTrYS/wj+CPo7BEEBh3GydNe4lshQDQgqAUQKyaTHiAgKBmeXn44KDYcOe4z/pvg571cNAIW4LTHcEQen4J4/wlI8R+F9KCJOLutK/ZM/woLehXFoi7l4L+gExK2jcfNw0tx/dAiZHj9gHSvqUa4cnAKEveMExNBoxC8eiCOzGqPHWMbY+PQb7Gsdy1Ma1UOk5uXxSSx6z++SRmM+r44RjcsJUT/spjcqjLmdquDRb2/xZL+DTCVGgDdamNIu2ro16w8un9fAu2/+ggtxSlw0yoF0Ozzd9FO7vu3rIJxvb7H0I5foXebOhjUtRHmTx2EDavni/kkP1xJuSAm124hM+OyfE9kDgT4jVDgt4LfG/N3hvducGPgRWKAErklKlZ7kU08U900A0CJTB5Mue8l0Y17ezrbVOBvNZ3rvSiHbGyHe311bmrLvrT25dcY28O7StvZc9D4a8MFibCnzgTlDut5M4LyywDI7Yj7wo0BNwbcGHBjwI0BNwZ+FRh4KgaAjrzYZ1VA23rPCpQSsHqQfto6ybn+4pv6hhoHneO8SCAnsdfAITYdwTzPdl9WO9Y+k1hA+3ZHj5+wPnri/nnOoblySh5YCaDm57+E69i4eNDG4y8Rboit8/1HvLBOnNZuEML/5j07sHLTehw+5ougsLMGA4By/7RxfofEaxkkQx7QRHOcJ8OLueH65dphsDIASBjVdBLAKBVL2/TJIuFH/wF0YOvj44M9e/YI4VFMjgQfw+WU80hNTRDJvFRhBiSLCaD1GDF2pMEAaNGhPeo2bIDylSrj0yJF8RdhAJQg8b94EZQsVgjlin2CLyuVQ9eWDTF/8mjcuZr4BAOA/TET80m4YxrfLTMwD59pMJcx53tVr83L7FW5JgPgvvy791gLgNIFXPNcI1wfXO9c3zSHdVnsF9IfA4ld1rXlbM1IVflmAOTcEKnZ6wnIzrqAzKtBSBYnwLHRhxAu0v9BgeuF2L9IHGKvFNv+G4URsErM/szBIY+FYr9fTAKd2Czmf7aKFP82YV5sw979q3HIc6PY/t+BoBAfRMWcQlikP4LD/HAq2AfB5/wQKWkJydG4fvuhMAcu47CPn5TxFHNARxB8aicC/NbB/8gKnPEch7CjU3HBbxKS/MchPXgaovb0g9f8hlg9rBJW96uGwMVdcGnHeNw4vEg0ABbg6kExF3RwAq4emmhcp+4bj8RdoxG5YQj853cWk0EtsHNMQ6wfVBfzu1TBrLaf4YeWZTGhcUnRCiiBKS0r4Ic2VTCva00s7fMtlverLwyA7zGxbz2M6fk1RnSqgUGtKqKraAu0q1UQbb78AK2+/BBtahcUDQCxN9umOib1a4LO35dH3/bfYnT/dlgxZzTWrhIGQKi/+BWJF80iznWazP+j7wbXgALXAudc1wbT87sGtC537MaAqxigw8zV6ze6mv2F5vMPOPWE7eo9+z0MaUttmO8JCfG022oGSmS6atLDXC4/1xRgIvOBv/2vGtjCO7WQaa5B1e9/LjihxkhkVPRz7c6hwz6gs0bavqfplqZtOz5hcuZZG3QzAJ4Vg+7ybgy4MeDGgBsDbgz8sjHwTAyAqrW/QfU69Z4ZAyT+123Y7JnrMVdANSiqxVDFzA0vHgMvYg7Za9ri+qUTKHh4saqSv/gZeT4tZIlD2QWrl2PZhjXYtHeXaAB449DRIwgXIvnFlBTDBBCdnF6/dcNwjKoE1zyta6I5zpPhxdzwMEnilxL6zUwASvPRmSxjPWgzv6bTfEpiYqLhJDg6KlSIa35IFQZAZsYlIZxeEQJbIpavXIL+A/ugQ+d2aNqqBb6q9w0qVKmMYiVK4O0C76C0EP+LiQmgIp98iKIFC6BSqcJo+30dzBg1CFkXz4td9J/MlbFtK7DvXPtmCV0dE5+Zg7Ws+/7VwoB1nXNtk6lFRoAyu54VI1yiZDSYX2Nj1VoTeE/pc/EX8iDnhkSpIBPgdvZFcQIcIWZqTiP+vA/Cg3cJMX49PA8tFO2EDaJlcwBhZ/fi0MHFOOixXBgAG+X+MCIiTyBciPyhQuT3PLxbHKV5i4SkMCCD/YQJeVI0kQIRdE4cfZ85guOnfRAaFYhYMYVz8/5DMVeWhlMhZ3E6JBjRsReQnib+AS4FIi7GF+Enl+KUz4846zMTsUdnIDVoERK8JiBwXU/sm9EEeyZ8h+BVPXFRTP1kHZ6JLC8JHqOQ6TEcmQeGIX3vcKTsHIiELX1wblkXHJ3ZGHtG18XWITWxrk9lbB9WB2v7VsOybhUwq1UpzGxZArPblMfc9hWxsHMVCdWwoFNVzJUwpkdtTOxdF+N61hImQHV0+74IOgjBv3PdQuj2XTH0bFQGXb8viSHta2Jcn6aoWfptDOrWBLMmDcLGFTOxatUihIefEQ0l+SbLRJEpa8yNTAW/b+bvC6/5LWQ614352bOuEXd5NwZ+7higXVxXiMm0B96kTYeXPpwBw0YZNmNfesM/kwb/t/Ce3+GTGfTD7Ln5LeYwv5r54O/2pm078m2j2mHljx+6GQCuYMmdx40BNwbcGHBjwI2BXy8G8s0AoP1s2pbi4bHaV/XyqMgqmni4pOMGW0A1T3pQ5gZHD540MdOoVTsjO8tqupanpIWZCKbp9mLWkXDxkkuEYx6AY2LjjKrINLB3MKB5Iapism6zSibHyWdmoMQ+gYQX1s02CMQZnduorVEj0fKPdduyj+WoHe2XuSraKuVcOQLOAftkJhCRAMox8hmBeLc6qcnvHNLpCOc8v0DTSnSSQSAO2S8zEO+KW3P6s+DfXA/txWu/4+Ip+W0fn8QhvaZb1y7rePfTYoZNRdZtZWZwTLbeFdana5HrhTj834Dbd3JwKuIswmLPI+piHC4kxiM4Ohwxl+KQdEXMTEinKKemQWmBefqqieY4T4YXc8O54PrQwLVOfJuDPmNezg3XPwPXvZa/Iz4AbmaniCPjDHmWLn4E0mRuojFh4hg0a9EY9ep/g3qNGuCLr2ujSrWqKF2mDAq8WwClhAFQqOD7+Ogf7+CjAm+gfNGP0ap+bUwb1R+ZCZG4dTPbINKSWEvpbCtDwowV7Qv7y3EwmPtuzuu+fvUwYF0fxADXB9c6f0+4tvh7wO8R77m+ud753FWgD29RMHiCCfAER4DvuWECSEzLiBkgyHvzUJwAP7wn34vbcchMC0ZSgh+iw/fjzMnNIvm/VUxweYpWTSDSrpxCZIQHIsI9ER11FMlJZ+RdCxUNKposOiMEEV+x4RmGC7FhOBt52mAChEWdRmjkKYP47+mzW8z+iHPj6LNISr+Ns+eTERoRJaaBosVBsvxe3BdthGxqIoQiLnQdzvjORZDnFJw9NA4JJ2cj6chURO4ehoC13XFiYQeEb+yPxN1jkXlwhsEAuOk9Htleo5F5E+LaCQAAQABJREFUaCRSdgzA+TVdcXZJOxyd3gi7htfA2p4VsKxzGcxrXRij676DkV+9iRFfvYXhXxXAyK/fxYiv/4GRdd/HqG8+xJQmJTCrtTAEOlXDqG41MbZnHWEE1MTIzp+jX8ty6CXmgnoL4Z8mgQa3qYrhHWpgWMfaGNThK9Qo8Ramju6BdcumYeua2QYDIDDwqPxWh+NicpLBBNB55drgnCtDSNeKfg81nzt2Y8ARBvj9SBamv347rHlJvOQaswVcaxFRUU884rrk/obfqmcF7lm53zYD91Hm/euZ4BBDup72l/ke6H6M18yn96yD+zY6yDQDv5dm27rc83G/wPIK5jo0jXtVRyZ92HdKk7Mu2v2mqSFbQPwqkdjWc2dzZKuMpime2Afi0TwmzaOxs/FoPnsx55tnNLZlBVt455nDem5iGm1lE6x7ZOKBZnS4vuwBcW5rX8055n6fwPpt4ZtlPy39mWFrmfmsc+7KuiYO+S7ZAmf45fvEtcc4v+BmAOQXY+78bgy4MeDGgBsDbgz8ujDgMgOAm43KNb82vKpXqVXXMH1DE0A1v22QixFu5uiEgjYyKfVMFUa/EyeN59yotOjQ2bDPP3zsBNC7skrpU9X2H4VLGNI21ATQjc3EH2agfPWahhkaqkV+06h5LkE2t1HLBTfs46b8gO79BhoqvPvF9q89oLMM2rinbVL2u2y1LwyPzvSsrSaJ6CVcvdbTHE6FGrUN3wdbduwyNoBU1dU26OGePggotc689LRNAvaHxcoYToGIq4LFyxgHEHqHNwOd4nz+9bdGv79u2NQwY8QNLtvnRtPczqLlK0EP9PS4TRNE7xUpCc4FgZLmxDNxQEkaPrcHVG9mvTSZxLYI1Jhg2sQfZqJZu06GJ/U2Xbobz/I7h5xHaonMnr/I0BT5pFT53HaMCh3840GNntyJv5YduxhrasOWbUYJ2gLlPAweOcYYN50eEZ4F/0YFj/+R8E7br8QD1bG57th3evKuXb9R7qGD2ckg4FzWb9YK/YeNNNbKhGkzjI05iW2qzk1NGdqZ5bok2HtXeCDhGua4mZ/MMa4f+tsgHl423BEiYZQQ+5OvpSP1RhauZMtBTBwAp6Sn4UpWBrLviAS9dEoDj8E/HYUf91YTzfFLGAgPsAxKKGfMNazBesC15iXx4BGxg04zs4SmmS6OVRPEQXAkAk/5omOntqhRsxqqf1kNDZo1Qr2G36FCpQooUrQI3n77byhTvDCKfloQhQu+h2IfvIuqZYqiXYOv8cPw/rgcGYK7OY+0D3jgVKKKmRDCaz5jP7TPtmJzmZeA1p9/E+Z19qpcC3X+oYjna+A6UbCue97rWjfn0/z2YiklhGVhPMnbbkZrnvx8QFoe29cgzrNxP1uYARnCAEhA1tUIXL50GgnnjyIy9CDSxSxQdvY5IR5G4GraWaQknxFTW+HyrsWIf44IRF84KwT/cCH8h+P0GfEhkHgJSSlJiE+KR2xCLJKuJuFS2iUh9oeKabJD8D3pjRNBJ0QTIAJHA/zhdcQTXj6H5DfdRzQKjgmD4QSiwv1wPmg3zvlvFVNAi3Fy5zSEey9EnPcsRHtMRpjY9Q9Z3xsRWwchbvdwXBbJ/3Tvicg6IsFnPDIOj8XlA6MQLxoAkZt6I2BpJxyY2gAbh9fGqgGfY2H38hjy9TsYUPtN9K/9FgaQ+F+/IEY1KoTRdBDctCimta2AOd0kb9/aGNX5CyHyV8bA1hUxqHUFDG1fGYNaVkS/JuXQu3EZSa+KiX2+w6D2tdGxYSW0rlceaxdPxoEdK7B13VysXL0E23dtFr8k6zFl9iycOH0KmcL00fnl7w2ZQPxN0u8en/Hb4gY3BhxhgOulU8++xn6Qey3uO9UsJJ/RuWHpKsK0GjrC2LOUqVpDzHOFGlXy94vp3L9Q8l6BBPiKX3xlOLrkPoc+Auh492kgJjbOcNbJNrgHI5CA2qBFG2P/qvsmOpnkeYL7Okr2c/87ZcZsw9nif77xtpHO90Ph74WK5+65KPzBffD/kbJmvwDEBR2Fcp/Ncf72D68b5witg0452Q+2Q39p3GvrO8k87CfL0/8A8cY2eH76tz+/qVUY8cnA04a5VT6nfwLuR6nhrOBojjSPvZh+B37/13eMPtAZIAW7eI750zvvG44BzeWcjcec1941z1pDRo0FNR3YBs8HZjDj/XRQMIpXqGrMzVJxikkwpxEXjVu3x58LfGDk4bmLa5SmaXnG5J6d5wIzkPFAnHNvzr026ydTh0yDtl16GGuVZzH2r2j5ysZenGcRZW6RuK8+IrieGrZsm6vB7mxdc55mzJlvtMk6uJZU+I19dIZfnpl5vqv1XUPjjMkzK53V2mJkmMdsvnYzAMzYcF+7MeDGgBsDbgy4MfDqYcAlBgA38R8UK20QZM0bZG4UuRFRILGSBFKFVp264m8FCxm3ZAT85R8f6SNDIlo3LdxckdhsBnq0JiFdCdPcOJGIyoMGr20B6yOxXu0yknCrhHFb+ZlWpFwlg0itzymlw00VDwQqXUKCMw8NXj5HjE0iN/vciGk67dQrkBCsY2YaGQksy82eAg9MTNu2a4+RxMM5y9DTO4EHBLbfd8hw495WOyQ6Ez8kHLKNabPmGHm5GfxxwWLjeu3GzUY7KhFvJJr+UbLF6uSXUjNkOBAo1UJCtBKt8zuH9HyvhyVurv/vH98QxsIMUw8cX06d+aNxKDHnolYAD1m6dvZ5HDLGSLuuhKfBv7l+vaY0FOfIfHhgG5TM4roi8L0grvSAyTQyD3h44oGPwMMG69m1d79xr/8cvSuKd51/lqG3dtbD8b5MuHP3DsLjLyBJGABXbl5D+q1sZDBkX0emSLBfz7llOAD+ufoA4LeCBE9XguKVZRiUAXDvnkiRPbyOOzdTkZQYjaioIHEoegCNm36PimLXv3LVCmjUvDHqN/4e5T8ri08++QhvvfVXlBUGQPHCH6OYmAAq9fH7qF5WCArfiAmPvl0RHXAUN65lGW2wHc65Ema1H7znGuM7zthW4LeC+dxgwgB/Hl61YGEAcD3Z+53U9c04P2tH3grcd8YA4FK8L0HWqxHIBMBNYUxk48HdDDEFFC8aABG4kiRaAHH+iI86Jpow0UJciRQJ2bO4dOmU+NoIRkb6BSFYJwsDIEretzCRSI1CwqVYnA0LR/Jl8WOQdhXJooFEafcrWaKFl5WKmIsxOH7GzyD++wf7IyAkAN7HvXHg0F7sOyDmyw7uht+xAzhDM0HBR3A++CCigw8g+PBqnNgxEyEHFyHWezbOH/oBEfsmIXz7IERsH4LYPUOQdGAY0rzHChNgvBGueo/DFa9xSNw/ArE7ByNobU8cnt0CW8d+g7VDa2JRr4oY3ehjDK73LgbWLYCB34jkvxD/J7QqiUltymBS27KY3rEy5nSvgbniMHhEh+ro01SI/U3LoK84Dh7esSqGtK6Mfk3LomfDkujfqgqmDWiE/m2+QLOvSqBPm6+wbd0ceO5bJwyAeVi5ZilWrl0q+4CpqN+0KZasWytMk1iD4C8TYHxn+BtsZgDot4XP3eDGgD0MUBiDBGn9VnCPSCIsgfsc7lXN0tnct9CGuWpPMp+eH3hN8PA8bBC8WSe/QyT6khHwtBAeGWXsj0ZPnJJbBQm13DOR4Kwwf8kyI033j5pOoirzsi8KZkI00/iMezuzX4DpP87T7MYenAwC83mAZwWaiiEQb2yDpl0IHDsJzO8XLZVHi5gaAGYGAM8zZBAoAZxlyRBgXepXwdEcMb8z4PhJLFcg7ni+IA7M4Gg85nz2rnnW4ZnruH+AkYVj5bmA6QpWvNM/A8dq9umm+36eMQjEJYn6zKcaGkyjsBrnjIwWAn8XuRZ5tlAoWam6IVDEe51js+mng17eRr1kLijw/Me2KIxlBmfretL0mfjvt97NPVuS4ULBOgVH+OV4eP6lIJmuU2oiUECoToMmWoXT2M0AcIoidwY3BtwYcGPAjQE3Bn7VGHCJAbBu0xZjs8MNrBnMDAAS6klM5mZ75doNhhRGuepfGuV4EOAGlRsmWzb5KYFhZgDwkMoNLyU7zEDJCdZBR0muALUQKBniCCjpYfVjsGrdBqMdtkc4fMTXuOem2wyafuJkYG5y5179DAmp3AS5IJFYicZMJ8GPm15qIBAogcNxcTPPAwol2ykZow6WbbVDiSxKHzkCSmmx3iPH/OxmI4Ge0le6oaT0jFkih1I0fQYPM8rnZw5tNUgGEAnfrgI3y1wHZuDml5JUm7fvNOxvUmKHY9Q+Pw3+zfXrNdcz6+UG3QzcaDOdB15lsCgjR/Nx3XOTT6ADYOY3MwCcvSssR7xTokyB7wQPl8TJy4RbIqXuF3wKEZdiEJeahOSMq7gtB+G70ok7EmffzcFtcTaZIcSlLOmj0l3z9FETzXGeDM/vhuvYlUDCOQ+5lOpizIOUWTIvb4/uiGPNa8hKj0fMhVBxEOwPj4M7UEeI+aXKFkP5imXQsHkj1BVTQKXKlEBBMfvz17/+BeVKFkXZYoVRpsinKF+kICqXLIw6FUqic8NvsEskdqMjIoTgeUmknVMNxiIPp0rQ1zHw3kr4Zz4Gpmv+vP19xe/M6+zXdE0bPLK+c18y69j4/DEjgOtZ15OuBq4pEhGs60efO4vJAHgk/U9dgJ+6wXJSrZjXkXBPmAR3heF2O0eCEHVkneK+MM9upePmtRQh/kciNTFEQrDBBMi4HGoQ/1NSAhER4YWT/rvE1M8Jkf4XG/7iayMpKVok/yOFmJiIa9mZEospjcxrErLEpE8aEpISkXw1BZczLuNyZgrik8XhelIsouIixSSQH3wDfOFzzFN+wz3g6b0Pfr77ESwMgHOhx3Ax0heXIo8i3G8TTu76EUH7FwjxfxZiD89CvPcMxHuMxvk9wxGzdwgu7h+CK96jkHhgBJIPjsRlz9G4KhoBZAIkSb7IbYNxZH4bbBtXD6uHfIn5PStiQc8qmNSqGEY2/FgYAO9jbPNimNmlMn7s8Tlm96iOH4QBMK1DJUxuX0kc/1ZCt/pFjdCzUXEM61AFg1tVNkwAdalXFL2bVcS0gY3QtXFF1C7/HqYObYddGxbg4K7VBgNg1brlmDNvJrr17Irf/dfvUbdRQ2zYtAkhISHGd4JzxG+dSrHynuuA6+RFgn7HnMUvsg/uup8NA0pcp71zfj8UyJgmodq6f9Z9J6W8FSjtT2lpe0BCLSXgnxYooc99llXAhMTfngMG51arwjdWBgClvalBYAYrIZrPqFVrPZcwnQIjFA7h/tMeUDqcfVS78dw38v7AIa88RUgUZ78VKGHOfFYTQq//vaCh/ct89uZI63AWc/wUrDEDNbXZrlnoy/zcOh7zM1ev5y1earSh5i5Zzop3akGzH+Z9tjJTduzZm9sUnTMzn/l8yOdMU6aMnmUp2LN4xSpQ0IwEdM4d91MEzjGd75qBeVSYiek028l6rQwAcxlem9c1mRxWBpI1v/neit+tO3fbbJMCWuyLat2Y67B17WYA2MKKO82NATcG3BhwY8CNgVcHAy4xAKhWy82hefNPFJkZACSC64aImzNzIIGNQPM+zEOJf7O6L6VgzAwASlozn3Uz7+ntY6SbpW6Mii3/SGA9FxFpbOKcMQBIULYeYCj5T8l3EtkJKsVvZQBoesCpnxgDZDpYCfPcBJo1JVgn+0W8EnoPGmqYKzLjjNf0F0BwtR0js/zjwYwmhZSR4YgBQKYDca0SOdR+MB80SLQ3E6JdnUPtCw/+NAXEsZCpYdaE0Dz2YprSsTIA3vzgE0Ol2oorlUB7Gvzbap+EEuLFygDgPdPJlKGkG69jYuPyVNGhe28jneNWTQIzA8CVd8WKdzbAQ8qYSVONtihpRMaZBj1U5unIc7jJEQ2A0JgonAwLweGTfjh4zAdxKYm4IU4+b0rIzL72yA+AzPN9CUoYzNO0JprjPBme340tQpOz2klEJ1OOxDAe0pS4zroegfgDeJCJ7MwEpF+Jw+XkaIQJE6BDx1b44ouqqCGhcdNGqFqtCkqVKmFoALz55hsoXawQShT5GCUKfYjyhd5D5eKfokbpT9G8TlUsnzEOG0RKd/v27di3bx+OHj0qttDP4Ny5c+IMNVoIn0mGyQ72i8DYGtwMgEez88R/8zr7uV8bbwyJas7Dwwf0jyNUdgZH+Y3nebHCtaLrRwkdeXO4ckfTP/IuGIFuZh8HvvuPGVV3c2SdCvH/Zpb4zRBCfc71bNy+noGMK8LoSjyPOLHXHytOexPFnn968lncuR6PqMgjOHlyBzw912DfnrWIOOcnvgDiQN8bGeLUNjk5RRhkNM1BBsZDXLt+R5zd3kTcxRSERVwQJ8AR4pT8vDACrorjXzF1c0fsZGelIPT8CcQKoyExNUq0BS4gJS0WGVcTkJl+SXwAXERavJgVCj2BCP8DOOu9GUGH1iPKawFifRbj4rGl4g9gEi54jETsfnH069EHqT7DEHVgJCL2C8H/wBgJ4xC2ezSCtg7D0VW9sGtWaywb/Q3mDvoSU3tURJ/6n6BN9b+iacU/o9Fnf0bnrz4Qkz6lMLBFOQwQSf8+jcS+f5MyGNCsnEj9i81/ue4j1/1bVjDMAfWT614i/d+9fjHxCVAJE3rVQ6/mVdC0dnGsmDkYa5dOw/pVP2LbhkVYIQ7JlyxbiH4D+uL//Mtv8bf3PkCDRo0xbtw4REZGGns37gsYlAnEfRnNAr1IYFuuhJ++tS+yN+66nxYDJIhyr0NCqLfvUaMaEhyZZt4f8gGJ60ynRLYC99g022gF+hQIC48wzgTPwgDgumabVgEJCmJwf61AQRHmszIAKIxjJYBbCdGsg9LjVuIw1y4ZHNyb2vITxe8t94jKGNG9GttkX6xlrAwAmke1ninYF5pFpVCInq9szRHzuQK2xq+4orS7GeyNx5zH2TW1kegTQnHAvbKCFe8hZ8MMPJmJ/bbSeA4jPskIUKDWMtMoxU8gbsnosZ4feM99H8HWHHPt0pypAoXaWK89BoCtda3vC5kejsAefikYxjat51AyMphOwTtXwM0AcAVL7jxuDLgx4MaAGwNuDPx6MeASA6Bjjz4GQdy6ETQzAGiahZsQ2sa3B9woU/KCNv8pCcFNIIES3WYGgG6UrZt5SnawDUrJ2wIyDrh5o5Q5N4u0vUk1VkdgiwHAAysPA0qg1/5YN16a7owBwI2jlQHwP+9+mHtwYn+pPcF2bYGr7fAgQU0DqpTSnJBKO6kfBlt1U7qHUlwkZtPxlfVwQykj8wHP1TlkW2TU8PBCdVvOHRkAVHF1FaiNYGUAkHFCiSh7YIsB4Az/tuqyxwBQqS1KJankDaX8zaB2//m+UB2Za9bMAHDlXbHinfWbGQBkqFB6SYP6oTD343lcX7+RjY17dmDphjWYt3wJFqxagYj4GNy6f88w/XNDnASTHHlXCIAMSm/N07YmmuM8GZ7fDdenOdirmXlINFAJet7z/TOX/SmNTv4yceO6OBYXPwAMqamxGDN2OFq2aowmYgqodbvWqFS1EsqUKYXChT/BG395HUXE/v+nYv+/yEfvoVLRgvi6ajk0rVUF/do2xsGNKxArRMvExETxKXDRIPqfOnXKYAR4eorNci8v+Pv7GxK8Fy5cyCXeKhGXMQ+K2n9743wl083r7Od+bbwxzon/JPg/uC9mfYQJ4JQBIHm5LszBuq65Lrjemcd1sM0AYD1ci3fv3EWOEP9zbt5G5pU0pF8WzZarGbh2NRnJCecRGxWKs2d8ESYhLuok0pJC8fB2MgIDdsPHZwMOHVoDb89tiBPmwLUsOga9jevXrso7kowrV9JFev2mpEG0A66LJkCmmAS6gujYBIQIATFMiElJIpV5U5wOp2RcQXxKHC5cCkJyZpSYK7uIazeTkHUjCbeuX8GNrMu4lp6EpPMhCBKfAeHHDyA2cB/CfbbhghD/E4T4n+K/HFeO/4BYke6P2T8I8Qd6I/XIUPEPMAbh+0bj7J6ROLNtKE6s7wdfIf4fXNQFO2e1wsZpzbF2clOsHN8A4ztVxtAWpTCoaQkMbFYKw8Sxb9/GJYSgXxjNq72NZlXfQbtaH6Lbt0XRV4j9w9pXw8hONcQfQA1DI6B349KiAVDa8AMwtP0XGN2tDkb1+A5j+zbHgQ2zsWbRVKxc+AO2b1qKxUvmYc16kWgdPQKv/dNv8Nv//C+8/sZfUa1aNezfv98gbvGbwW8e54oxf/vdDADXV/+rnpMajyRyk+jM/Qf3w9zb6D5Z8aPak2aTPmQAkEiuQCIoidrc43HvUkL8cKnGq+bJT8y1zb5YhYasDADVInaFAUBntGbzjuwPzfVY98hzFy0x2t6970CeLnMPSW0Bmm2h4Ajtu7OPqq2q+0cyB8xgZQDQPCj9klmB2ss026OEaz63zpG1jL17WwwAmhJlf/Xc52w89uo2p1OLWM1mUouXZwu2YTYXZcW7EvuJPwVNMzMFVFPAzACgYBPrVwYAmUG85xq1B7bmmGvXzABISk426rEyABytaz3HmTVjzH1whl8VODKfN1mefeCY1LSUuU5b124GgC2suNPcGHBjwI0BNwbcGHh1MOASA4CEXG4w1N6koocMAFWLVIkItReveTQ2q5pzw0spDHXqSgYAHd8qcMPJ51ZVWxKS2Q8rIV7L8ZBhtoVIYrPZHr/mM8e2GACUBmE7VBclKMFW7cxreU0394fEfGub3DyyHTPQxAs3dATdaKuaqjkfr11th4cM4o0bSYJKv5j7Zzyw/COeuenlPKt0l2Yh0V77mZ85pPoqmRrUQlAgM0br0jRHMR0Zcx5IrFCgJM5bH36a59Cjzxg/Df7N5fWaOGTbVg0AHs5IiCfzSiVv1A6plqWGi0psKQPA/O44e1dYjxnvWi8Pe2Ybt5r+IuOMrEzMWDAHk+fMwJQfp+PHJQtxLibaMPtzTwiNOUKUvCNEyTtkCBgMAGoBWKiuQlwXCnre4KTT5hocZTXn4/UDEvJNwfpc76mtcFvWFft8n2ZT5IFEeQLT74lj1fv3hGh29xpuZV+RfNRmuoXrcr1YJG47d+uApi0bo3kbYbx9XhklSxfHJ4UK4q9vvY5Cn34gDIB/oPBH/8BnZABUK4/W39XGiB4d4LdvmxA3s4w+ZIskbooQS6m1FHj6NI6JT5EjImXpd+IE/E8GGI7AIyKjxKZ3nOFjIjX1CrKE2XdbpK3v3mP/nzTJQpxxTEbgteWez/MHrhGpBYNS7f9ueCjNG0HH/zi2Lsv83BOP+cnvcl4jo2v4eiDv2EPa2XGmAWCDAWBrrvPLABA5f6n5jhHEMJXcPXII/ED6dF/6dk80gu6IybCc2zdF4v8y0sRRb0ZaCtJT4xAfE4rIcycRFHAIQac8EXXOF4lxAcjOiJY1vh1e3mvgcWgVfH12ip+Nc0KcTpX6csQ/wDVcEnNr9FeTJdLq96WtNPHTc1mI/ZdSkxGXGI+wC+FGiE2JR+q1NMQmk/h/HvGXo5CeLdpKOVdwKycNN8Sk0C0h/mdnCDMg7SIuRgXjtDAAIgIP42LYUcQGeSPm+DrE+a/FxcC1SPUXc0Be4xF3aCgSD/XDFZ+hiDk0DtEHxiJi70ic3NAfx4T4f2RFD3gv6wHPxV2wb0Fn7JzbAeunNMWM3l9ictfqmNhFQtcamNDlcwxqXh69GpREi+oF0LRKAbT+4gN0rFsYHb8rggFthWHQ8XMM61hDTP58hl6NPxPNAHEG3KYGhnaqjSESJg5shvmTemLPumlYtWgCViychC1r52DJ4h+xetUSjBg+BL/9zb/in377r/jN7/4DHxQsgllzFuFSsoz/lsyNEErvCgPgFhkAwlC5LkwA3hsfCluLxLzudZkaOl9SRub/p3fdVmF5SibTvcdBvqW8z2UYicQtiZdGmryw+vfoF0T/P/1rx+46BGbg+ByBjv+JPIoMc6yZzfETBR0kmMs97bWD6p/ykUqYszgJ5ySqk2DMPRD3JCREm4F7SO6d6LdIwawBQOIrBWzUxCbz8CxhtoWu5VyNuYaotavmKrUc+2o2ATRz7gKjb/TNZAZKV5tt4PMZ93B0EmsGSqeb7cOznv/4y9swO3IlM4KMVUpkEw8kFhN4ruE9GQYEFdCxajTrHtPIJP/U7KSVaP3Ht98zGCfMZ2+OtA5nMcfP/boZlFmivtCcjcdc1t41fcTRRKYCBcKIE54XFKx4V9Oj5n22rTTVrKXPAAWeqVg/NWYJSiw3mxPSvBpb55jp7DM1uRWUAWD2JeBsXdMPAdcoz7u2wBl+VaPbynSg2Sky5ez5erO25WYAWDHivndjwI0BNwbcGHBj4NXCgEsMAG7O/v31vxmbILN5GEpE0KETpQsJ3ASTOEqntdyQE1R6ZNSEybmOwrg5phYAJSIIVGUtWLxMbj1Mo6kYEoy1PZYh8dfMKGA+M/AAQZMo2jYZANzU2rNhybJWBgDzkoBLgjgl5QjqhNcsWWJON9vw/LZJC3BjboaPS5ZDpS/r5Cbx0Mt+UbOCwI0jGQKflCpvqMUyjTjVDb+2b22HBw+zBKfa06TZGYIyAJyphnJc3CSTmaNzyfIk+POgRjv7hPzMIVVgeaCiGR8FzqeqhbMdSohZDz+al7ES2M3motQOJqXsldFBsy3KnHga/Jvb1GtbDABKGHF984BGYJuUzKIDNQVuwunfQQn+nENuzmlP1QyO3hXFu9meLA/bnCOrtJ25zhdxTfv0nXt0wtARQzB1xmSsWLscZyNDcfOOEI4e5Ajx/7ZI2Gbg9l2xOf5AiEsPXQt3hJB3R74R9kKOPNNwR959e4HOhxluCyGcIcfFwLy37jwO/5+96wCsokq7u7qWdW2ru67urooigoAg2LCjomCnCChKb0oXBRFBmiAgUgQBFaRKkd5DDwHSe395Sd5L74WQTsL5z5lkwiOEEPxF3d03+jHz7ty5M3On5M4533e+YuYDKCpDvmmFZThZeMqwvIJS5OYV8lk8STCSICdfdYK9CimN5BMcgBGffIQ33u6IFzq8gDbt2+C+hxvhzia3o959/0KLRxqhecsGaP7APWj5QEM83ao5elL/f9KYD+BJTfLsEyeRz2OQ5XI/WSeK6KVcgpM8jryiU7AnpCIwNBIuB49g5MefYuqXs/HtslXYsnMvAkItBECzkJVXgAK+T4wkzCQsSkVm8PiItRHYYyJjGk/VsGJqs8v0W3UuxspJepQzmWtd7DTr/pYm0qa08pzNc+ctYvRJdZLH+F1LX6gfiV8afablupq5nwv2MSuYdS80v2BbtZxHbdvqnKrvu6b6+msoQSrRscV8fg0jGVFBBogQYIQCr31peR7v5TikMZFvRnY0EpMDEWlxQ1Dwfvj4bIWv7zbKXW1DQMB2w7wDNuHQ0WXY4bKQ+Wp2IDMnFifyMwlO837j34nEdEYQUOc/k9EAp5CL/LJ0nChl8t9CSvvkhSI2IwiRSb7wjXKFZ6g7/K1+CLNHMkdALgqKFdnDyAWSCcWUIjqRakdWfBTSuT6aBEBQgDuTDAcjKTWez3surFHulPfaj2C/bbB7LYLFbS6Sjn6BvKMTkHVoDJIPTkPSwS8Qv28qji0fjOPLh8L7xw8RsWMKonZPQ/CWSSQFRmHlxE5Y8NHr+GbUG1j4cQcsHNMFcz9sT0LgNUwd+BLGdn8GH7z5KIa0fxD9Xm2K5x6/Ce9KMqhrK/Tt+gx6dmyFYX06YMygbvhsRE98+F5HDOr1Er6c2A8/LZ+AOdP60/t/DGWAxmPpwjFYs3QuvvlyEkYO7IvbrrsVf/7D1bjsqn/h2lsewONte2PlRlfEZZ3gE1xx/U5Q7aKgjCQob+50/o0qLea1042gC8+Z8ZLTBZcqhkwXXnk6C/h+KZP3rKI3JctUqEJux8pVzBuLzBuIbZWwSjHfqSV8z6pcQ8OiohJGH5w0xmYaC5SWl/J4mIulnDJs/I9Xi7tklBMPhplRaJor94yEp/g8Oph5iOa8WO3LuDvjPLhsnJM5VzkbKFMlnZd+m+sc55X1jPVn1VElnXc1O80no8p4NKdpvPeME9ZJn2U17FP1/1+m4/rlJ3npx8TaqhqWZKcZhavEqEoC7CjhIicMOWmY4zNt6EgASD9dYyRHsF4EgHJRmeNZ5Qrr8Hb3quStVTuvZUFjMYHH5lhQVZWM+M13e1VtJacjR0DYXCFPf5Wb3wpyOtE3jzleVT19D+hcHZ152rZ/0xi765zMSeevY1DSXrVp5ggzCQDTScokU/R9YJIEasPMR2AC7/L4FnC8ZMUqcxdVTkGSRdVU2zWq2qiWBfP8RV6YkynPo8hgTRc6H3O72ub6xhDAbu7HJABM56ea+t1MAuyYP84sU8SDOZlljp7w5veCGZmu66vvEN0rjo5R5neqeY0ldeo46XtQUSrmpG8Ofd/0GzzcLDLyAlzovjZlmkREmd+X5r4v1L/qM30nO36n6btAERPmt2TVwdSy4CQAaukc5ypnDzh7wNkDzh5w9sD/QA/UiQBQPwis1+BaoLOSeSnZr6l1bsr3aECrgaQkZQSUihwwwWd5vTR/7Gkjwa3AfXl3m5NCgCUJpFBZgasaEGkgqIGwwHiFbWqgrX06flSY25tz6bJLAqjxQ48Z0QMCSzUAl+eGOeA065pzDeZ1XAK5RWjouAXWmx800t+X7qmkaATQC5TWpHLtR+XSzddvaXvqA0EDQ30YiYjQeQtEV5+Y3uQ6f20nGSB5/2uSR4sGmBroy/tb5yvgu6b9zJq3wPg4URv6uDH1+zW41YeW2pXkkNrWgFSEhEJmzzdpIKo6juHTugZqW/vQOpELF3sNJ0ydbmwrYkbXUv0qMFygv66vPhLVX+eb9AGkjyOFnWugbUoZ6aNBEjnqKyXskoeXBsL/n/6vfgwmAaB7u9M7PY1rr3tDIcvmwF3bSP5HBJaIKX3Y6V4wwX+zTX0Qalu1o37UdL5nxbHfdR13791v9FXv94cY10ISSKaGrNn+pZwnpyTjre5d8W7vbhg4dCDv6zFYu3ENfIN9ERwRTP1tymgE+yGSiTqj46IRQ4uNjznLbAmxMM2u5UQbwi2RCKaMQJWFhiOI93tN5kXixZMfwR4yH1+4e/tU2XF6yB/z9KoyD+8AXKy5e/vD3csfxz39DDvm6cvnrsKOuvsQrAxFlCUWcfZE5jzIp5xIgQGaebIPPhg7Ch3f7YyXOr+EFzu+iAeeuJ/kYX3el3eg2YMN0LTFXWjSrB5lgO7CA8wD0K71Y+jbrRNWLJ5vJP875OaOw0c9CIC6G3bEnefj5Qd3nwDsdT2KzTtdmDh9nUEADB85BkM+GI0hI0bhA97zk6fNxJz5i0hQboGbhw9lUKLZz8n0lJZnr7x9zwb7HUHe07xphPeVEggTSK5l07TuXKMMEgGvulhdSAKzTl3au/g6Z0dEnHsuZ85P529aFVnAvlBfqT+q91ltbZnruJnRp0Z7lf2qdsz1Z835w3EftS2ftV2N1+g8+2Bd9UgZAVrTThGYrDJef8djPd95s6sMvFQQkQnGau5IAOi6lpQxYTY977NybATzYxCf6E+tflf+jXOhrNVW6v1vgbf3VpIBmm+B6/EVOOKxCu6+GxAV40vwP4HEQTIdBlKRlZ2L0Mgw3tc2EmbZ3H8uCk9nIv80IwJgQ265HUknLYjNDEWQzROB0X4IiQ2ClfkGcnILDEKtMJ/RMkwgXJCThZPpdqTHRzAHQQgjEY7iyMGdJCE86CFvI3l4EglxPohiToKwwD0IOTCTBMAcpB6fjgL3z5C27yMSAFMrCID9U+G96gP4r/sQwZs+gWXXVIRunYigrZPhuW4sts7uja9Hvoyvhr6ImfT8/3xAG0zs3RrjerQ2wP8x7zyFUd0qbOTbT6J7p/sxoPsjeK/HkxjU43kC+a9hwsje+HRYD3w4sAv6d2uDgd3bYvqEvljzw2eY+0V/LPv2E6xcMg7fzf8Iyxd9hblTP8Xwfj1xxw234/o/XofLL/8nrr6+Ee598BVM/3oNQm0ZyCFGLQInu6Ac2fnK4VLAa0RSJS/fyN1QbrwMeL8UM9qkkDevGANdcJkIgELdhZXg/+mTKGdk1KniXBqTqPNvejkl4U6VEKgnCn+KJl6glNuVFLGM5cLDy0g8lJKhKybpYI7LisuKkVeSx6TyJEVPMVlxGZOzl5EMIKlcYaWcn6o0kU8kM0kc6J6szWoE9vWAXsh4nFUNa1lWtY0WqoH/+l0F/osI+O8hAORxrLGvxnCK4NQ4xxwDaS7wWaSA5Bc1xtFYyDGpKzvLGJc6evhL3lNjGcn+KNeWCYxKtlOTyAGNFc3vB6PwAv9IDkbjSbWrqAQR5tqn2jFzJ2mcqG8KjWnluCFP8HkLvzWiGjTWlWOGF8cY8vLXOF7fJWpHEUgqUx19A8mxxeXAQaNtfbfoeOWwISclRR1oEkiscbj2pTGixm2KDla7ZnSxoo31zaLxoY5L+1DbOmaNfU1iQRKacm7SeFTfXfJId5R9rO0aXaDbqs5fxyXHGvWR8obpe0/nq+89RT/X5XwutC+N4SUBJBJAzjqKEtE4XoB8YHDIOf2u45DHvI5D/SGZJX3v6JtNZS2ffNb4ttH9pj5Rmb6jJFGlsbnySqhMfWc6cCnSUtdJTlg3/KueMWbXOFvOZuY1Vrl57+le1TecrpH63nTMkpSPyhXVoO9ZPQsXuq9FDPUZNNS4r8xzMsfzdelf5TqTzKu+8/RdrOhyfWc5ykBd6Bo4CYAL9ZBzvbMHnD3g7AFnDzh74L+7B+pMAJjdoIGWY7im6b1grtdcwHdN5VpnDp607Dhp8KRBdk2TBsGOnuk11XEsUztmfcdjdaxjLpsRAKofE2s7JyGX2Y5Z35xXL9dvxzLH5fNtY5Y7zhXK60hyVG+n+n60bfU66mMNJjUpL0BdBocamJreV8aGtfxzMddQ+zavgdp33FYDfg3gLzTpetZ0bBqwO5Y79oPjstl+TWXmuupzkSkij0TaqG+UVNn86K1eV78FZJjRKjWt13Uwvcsc19f2rKjexRyzY7u/1HJiUiJefr0t2r3cBm91exPDRw7G8lVLcNB1L9yOHyJw7kZw/jh8A7zg4++J4/ytMg/vo1Xm6XMchrGel687vP08+LEXSIIrhARAqIOFICT8bAsND0Wk1QJLdFSFcTkyymJEykSQRIiwRDgYSYhoyn9E2y/arNwuKjq2yizWGO6HZonheyGOOv3UDCcgmV9QyGgBeuqfzKMXfhAJkbHMSfE2Xu78Cp5nBEDzx5rh3ub1cWfDf+P+B+qjWYt70aJlQ7R6qDGeeqw53mj7NAb26IJV336NMOqWx/KDzp6SinjD0gwd81Te1+kkUxMp9RPD9204o0r8SY4EhkeQdIlkBIaFYD8TEVutCImyIpBlgVzvGxpKENUPLi57qal+BMHBwewHemHz/ZmTk0PSKdcw3Yd6LsuI9PK1RQi3LpNAr7qZ7um6Wl3bvLh6tZ+Pnqkzpmes0rhZ3fqi9va1Vu38Um1deG/n1jhzfhXnquuhd6VpipKoMiKoVeQHgU5FSwioldIQOYMqI25bhYkysMSIhtGcezA89ctZuYxAbgmjgU7mZ5CISuF9l0gN/zBERnggOPAwfL13w89nD41z713w8tiOQ65rKHO1A9bY4wS8ElBA7/8cPgNpKbxfc4oQHBIJe3wynz2Cy0ShSwm2liKfQHYmTpZRHuikHfGZVlgSgmgk6tISkZabyaiYckbTUEYoL5fe/8zdUcC/F3kkDpKjkWoLg5+nGw64bKfHvx+TCqfxObdg394fmYdjA4L9dyJo7wxEujICwG06ct0mIPPQWKQenoGUw18i+dAMBP80GuFbPkXEts8QTvDfa/WH8Fn7CTx/HIO9i4fga0kAvf8spg14BhN6PYUJPZ/AhN5PY2Kf1pjc73lM6tcWE/u9iHF9nqfn//3o3YUkQLdHMaz3C/hibA/MnzYS08e+h08Gv0VSgDJAw7rgq8n9sWTeMMyY2AOLZg/D4rkjMGfqQNqn+OzDQejVuQP+ed1tuPGyG0kA3IQ/XfNP3FL/IQwePREHvQIRm8ZoLT7HOQTqc4rykFOYiUzKLUnSrKiY/VNe6dVfTuSfADxO0eiVT3Sfy2QBGElxmp7/ZSDwf5pJnktyUFSSy0ijIt5DjALhw2TeGww2YpuM8iIWziAnXg/C5gT+i1hPEWClvF9OkSEoYdRYSTkJCEYWyEpJIBlWrgTzBZVWyLrKN8PYAN5fRsQZj0n00xkTzSXTPVlhjq8s437mMRhlZoXq88pXnFFXzEKN9bWRyYo4zk0qQhtVWvX2a/ttbvOz52r80k2OY7ea9qJxuuN4zLGOAEtTLtQs1ztJsijmZI4Tzd8Cck3nFrPsQnO1qW8U8zg0r+m4dawm+XShMdb51te1XIC6OfbTuNxxfG+ej8a4AnfN6XzfT2rHbMus6ziv6Vwd19e0XNN51FRmbluX8zHrnm+u625eI52rrlv1ScdQ/TjOV1bTttXLqv/W9Zcjzvkmc9/mvKZ6+l6rPu6/0H2tdkQ8KYqmpvOuS/+q76o/LzUdX01lTgKgpl5xljl7wNkD/6k9oHemFBrkoCtHUxG5zsnZA84eqL0HLpoAqL25/7y18rRX+LFz+vV7QJ7ypmfWr7/32veoPygiABRt8L88JSYmEPx/Hi+0exZv0dN91McjsG7DaoagH6C3/BF4+VFyI8CbUQA+8Av04gc7CQCahxcJgEqriQAIZfRAZFQ4wf0IB4skAG85y6wE/uMT46kDnlBhWpYlEJSvwZJT0vBzLSk5laH4qZQsoSWlcD/JhiXzt3T309MzUVhE8IngmbSzgyNCMHbiOLzd6x283OU1PPdGGzR7tBka3F8fdzT4F5qSCGjeoiEefOg+Q/7nuWceROdXn8fQvt2wdtlCxCUnUcInj17KjCogyZRLcCCPXrT5BOeL+EGs5WyuS6f2eQ7neVxfyHWmNFI+P2BVnkDwICImBgHh4Tju7Y0tW7YYiT/NJMI2m439lWAkHE5OTjbIAEXgmB/gv/T9rW/5utovve+6tGeCCLV92Nelnd9zHcdz1LKABl1v005R+qXKCNASkz3LaiIAFJ1QBW1y2QR6uVgZMUHwV3kA+HwUEGw/eZIkADX3U5MtsEb6Ijz4OIL8DhBcP0jbj0D/vfDx2sV8Fz/Ri3M/klKCWJ86/dz2RA5lhNIZyUKtmqAgC2y2FAJnFTJDEoQREUDKlVJAKUjNJQGQHo2o+DDEpiQgOTuLz41AalD/v9jw/hcBcKoohwh0FvJSbUiPi4A/308H9m5HeFggveDT6eV6HMuXzcTO7UvgzwiF4H0zDQIg8cgXyHYdj+wj45kIeCbtS6QcmomwzWMRtX0CbSKXP8PRpUPgvvoj2mgcXDIM80kAzKwkACb2fAoTez2BydT5nzzgOUxjot+p773EyICXMKFfG/Tp0pTgfWMMJAHwQb92mD2pP77/6mPM/mwwxg3rhiG9X8KUj3ti9ucDsPCrQfhi/Nv4eub7mD9zMKMCevP3SHw4qBfeeu1l3PaXfxgEwJ/+dCMuu+YW/PXOpugxeCS2HTqKsLgkqvgQvi8tRi6B+5yiNKTnMSfCSSZIZq6EU+WS9xEJQKOHP0QInGZOIUq9MSzAmJ8iQF9SnkNAP5vb0NmAJEBxGaXfeNNU3R9sQQRAAWV2BP7T+Z/vNFIHjCwo5D1STG/+CjkfefXzWnI/2nd1KyfRU2GSgxLgT4KppIDRA/mM3JGTgyPoLhBRR+AwqajSLpoAUFPaVjf4WaYffGjOserHwo3P2q56O9V+mwf6s+fa2e9zeviZNob3dF2PTuCs5E4u1d+ouh6Hs56zBy5FD4gEkjyVIg9+7clJAPzaPe7cn7MHnD3w/+kB5aNRhKGUEBRlqAg/OQhI/kxSfcJqHE3y0s7J2QPOHqi9B/7nCQCFl54vKVPtXedc+//tASXQ+r1+4JnJex2lqv6/5/ufuH0SQer2nV7FO/Ran/j5OGze9hOyctMI+NAzk8CNkoJKmbmEv2VarouVUBeiiOLQjlZcQiCIHqaOVkpgqYxeouezU9SOdrSLwVsupq6unaQrtI18TItKSxAZG4VJ0z+n7FkfvNGtPQmAF3D/I01Rv8ld+Hd9SoaRAHiA3v8PP9IEbVo/jDdeaY33e3fF55+OxNG925Cdx8TCBGUlZSE/UgH7+l3AaCiRAJobJtCfdUx4yXEuGKqQ2+XSEy1DRAGJCUWqyOs/nISANwmBffv2YevWrdi/fz8lWDyRkpJyjmcdm6l1qiugr3o81DpbrTu9BCurA+OXYBdGk9X3o9//36mmNs9XVtu+KrY5c40E9lc340av9oDoFISJGsZlEQACeeloX2n0xWZScJEApaUEaEvzCNbm4uSJJGSkx9Cj34K05DCkp4QjJTEYCXY/EgPHKddwEMmpgfTsTqT3fw5B/0zOCfIK32Xbvr6MCgqxksCihzHfL3wa+DycJICdjKRsK6wJIYiwMQ+APQjxGanIJjhcoPcGNy8gGVFUQM/yQoL/BojNXB6MSshNiaHMjzc83A5Q3isEcfGxGD9hLF54/gGMGd0Le3d+D5sHcwAcmYeY/ZOQsGckCr2mIvPYV7TZyDg6BzG7JjEXwDTY9nxOKaCPseOrd7Fv0fs4tHQEXJd+gPkfvoRZg57FjPdaY1r/5zh/AV8NexWzR7xu2NT3X2I0QBt8/O6TeOeNBujXtRmG93kG44Z3wqIZw/DD3HGYN3k4Jo7sgY8Hd8LX04bh6y/ex+wpvTD5ky4E/nti2vgeGDuiI0a+34MyQpQhe/wR/O3KmyoIgCtvxuXX/tMgAF7u2h3zlq6GyzFPpDOxciEvpnT2CwjkJ2bamFQ5BjknEgwSoIoAIPheAf6TBCjjxaDHfRmva2KqFcm8nulZcSQOMiidpGiAs8F/9X0JAX/lUNGy3lkiNXPzGT3FJNGFp0TiyI++hImas3ideH20P5oiDEw7I7Wjm0HiRTwGEhGyckYO6G+Nlk/x2CrIJ0YisG2T6HK8j0UAnCIbUa4bl/+bVs73epluZIey2pdV0UkAsBNqnZTkVjryIpsliyOJzrpO0myPZJSbc3L2wH9rD0iyyDGv2691nk4C4Nfqaed+nD3g7IFfogckG+cI8F9oWVJtzsnZA84eqL0H/mcJAHlEfvb5F4ZGvvT59cKQbqRzcvaAtEOl6ynNTyUMU26EmsK2/xd6ym6PRdOm9dC27VP4ZOxwbNv2I6U9kimLlEYv33TqxaYS5JO3byotjaAfJRxopwQKVVoZPUbLmRjUtNME704bQI8Ig7ONMBG79Wwrpc70uZbH9s+1cgJBdbXTBI4czdxOMiZlkrSg1IRM5QJ8SklYlNELVZ6nJwmihUWHkwCYTK+EPujwbifm7WiHhx5viSYP3Ie7G9ZD8+bMAdCUUQCMCHisZSO8+MzDGPBOR0z75AN4H97DaAL2C9s1CZOKdJdKfEn9fspvlJ7mMRDkYvpMAnN5yGOS0lyCZdkn0knCpBvLJwslk8HjVT1JaXC7k/kEPA0AlqRMST7lwE7gBBOgxlMeJTqWMkkxEQQ8Ywxva3nV1sVqB8TYPXUGzy59XQGD5jlVUCs1gXXnlmkbA1wUmEjAs5TyJ4axTwUw1gz6nduO6pkg5YXmFSCmgMwL28Xsnwdb58kES/U30TRHYsFsSHJAxPcrpIEIpp7lUc11Auur9IIkHcN7ENRzP12aQ+fxTOrD08oqrLSI75DcWKQlBCLO5sWolEhuTKk/Pm8lvKdLJfcjFRq+Co4c9sQxN1+EBVsNz295fxcW8VkooCxXWhTzjYQh2s5kwPYIJJP4yqaufT7ZgzK+Z+ShforvqvIiSo1QsgaUlSnJTUR+WgwsYQHw8zqC3bu2YcGiBXik1aO44fpr8CqJum+/mcgkwD8g6uhiWPd+Dtv2kcg6MhEprtOR6jYLaSQBYl0mw04CIHr3FPj8+BE2fdEFe+b3xaHvBuHosuH4fszr+HoEQf8hz+GLAU/TnsL090QEPI/pA5/FhO5PYMxbj+DDTi3wXtemmDiiDb78tDMWTO6LRVP7Y97E9/DFqJ749P03MWrAq5g6ujtmju+Jryb0wBfjumLq2LcxcXQXjHzvZbzf/Q20b/MYnmh2H/5+1U245eqbcMWfb8RVf70VdzZtyQTlHfHB+AmYv+wH+DH5cR47l/A/tfYzEBnnD6vdC/Ykf6SkhzIZeiyJnUTe84l878bxvR5FKaZI5GRFID0tFB4BBxAYeQwWbpfG6Iv88izevQW86yXPJBO4L5mfEkYtUYKQa4spKZTP93jGiTRGZ6QwuomRHqcYjVGUxAimcOaLiGKuABuvvQ3FJ22M2qDlxdIqlovz41DM3BAlBYm877J4HUkYlDIpdGE675U0Y15enM37jeWKXKgiE/hTt2WlVeS9qMiFUVUmEpaErvn7wnMRwcyRYJgkiM6VHrpgG6xwDlHqcJwX3P48dVn8u5mkSy9de2njL1667HdzXM4DcfbAb90DyqmnXA/6e/trT04C4NL0uOSg1m/agvFTphl56SRHYo+LvzQ7c7b6q/SA85r+Kt18wZ0oH6Qk0xQ1dSHwX+uVq8g5OXvA2QO198D/LAFQe7c41zp7wNkD6oG4ODseeaQx3n77NcyYMR4HD24joCz9XCbkLMnicia9LXOMZf0uJ8BW3U6fFvh/ply/DRKA0hKnq1k5taCrW1lZHvdxrpVTNqK6nZZMRB0NBIodrYoMINhbTuSxjCCmrJxEgcDXU5SeUMSDIh8EvIdaQ5mAbQJ69OuB17q8gdavPGsQAE1bNkb9RncZBEBjJv9t2rgeHiYJ8NwTLdCvWwdMGzsSPq4uJJWyDYC5pJTgGfejdksJNgvEL6T3tEAzEQ4ChxVdUcwEmSICCgjo5xMALSo+yTJ6WlOju5hAv9YVFkuXmxr/BPhK1S7XF7M8n57VmZnJlDFictYsabOnGQREXYBnA0T/uYjUL7jdOYAZ266xjNfKPC/5GNcVODe2qbx3ykm+lPN6lFXZxREAdb4HjePTMdbFaiYbajo/E9SvPld0SHWT3EZ1q17H+E0vaSrHGCQAFVzoSV1hZaUVHtRlTCRwWgwBVxTxfis4kWFYISMAivKSUULgt6w4FWUlafxN7/H0CNgtHggJ2od4uw/yqeVfzmSy5YwEKiuiRIz4A5IAHm7+8PEIYbRAfMU9L/Ca5F9BaQaJsDh6r9uQkmZDWma8kdBWibrzCvP5PElLPpeJarNJLBAcFgEgjXkeT0F6LCKZxNvddR9mz5qBjm92wr9u/xeu/NPleLxVC0wY+z6sx76D5ei3iDkwDfadIxkFMAq2vRMRf2gakikDZN0zkTYZEds/g/vy4dg4rTN2f90bBxa/h8PfD8HKCW9i8ehXSAK8SMD/aUzp/RjtSdpThk3o8TjGvdMKH7/9MIa9+wC+HPs6wf93DfB/1idv4/OR7+CzIV0wZmB7fNTvZXw27E1M/qgzpn7SGVNGdcKnI97AqEFMotrjGfTo0AZtWjVFiwZ34qYrb8TNtD9ddT3+zCSVjR5+ggRAe/QcPBhjp03B1gPbGSnBXE68HukE2IOiPBjN5M4k7l6IS2I+hBySAIXRfD9Ek+S18H0RRBknXyQn+sDORMvuAXsREHkUEXaW5cQir5T5A0jwlpwm4WiY/PqVvLeI0ma5vE68HswvkFOQgVRGX6Sf4HXKT2Qi4iSk5ViZON6P0R3+yE4PQlZaIDJSApGeFIA0lqUlBhjLGcnByEwJRWZqKApPxpMMSMRJJpnOTbPiBKMX8rPjeL+kVhIAeXyeSALw+pcxtMXxFXSKgFsFCSAAn7cETXVKed+av2ubl/OFo1wXl4QA4AHLneIAAEAASURBVI5rfJ/VVF557NWPlcXOydkDzh5w9sB5e8BJAJy3a372ioCgYNzb4pFzwEklEf9h5Y8/u13nhr9dDziv6W/X9+fbc1BIKP5xd6NznrPqpICce52TswecPVB7DzgJgNr7x7nW2QP/0z2QSL39du0ex4jhfbDk+9nw8jpAsDCTQEWuYWUC2Bx0o08TZDvbKuqVqx6JAtMq6ogIIDmgCIFKO3VKEQQ5NILjlSaCQftRJIFp5SQETpMAONcKWVY3K2e9s4wgezmtrCyfwD8BRAJXsnIC8gJ0RQAIJD5FQiCfnq0hUSEYN4U5AHp3w4vt2+Lx559AS4KHTVs0qYoAuO++u9C4UT082PRuPPt4c/Tt8jo+Hz0MXgd3MkE3oyioS36SViAtbe5TgH4RgX7z9ymdC/dZTn9diXaU08PWAKcFUCtCgOuLCIbmUTc9J48RGflZRj1FABSRDCig9MkJRg3kUrYph3bypK5dkXE+dQOdBUwT9a0zMlUTWlVbGZuvjmLV9JuOcvJAr4tVAOI1AeoC8c829emZsnO3OdPnjvXqsnxuWxX9XZdta65TQSro2l3YJLshU9LJIuWtoBUWUnpFRk81R8unXr6soEBG+RxaVV1zG2M7enIXMB6lkCAqM7rKSovoPV2ocu6PCbJPFZKU43OSy2S+GcmUiUmKRnpiOJcjkJ1qQUE2geWcGGQTzE2M8UQQkwIfObSG+QB2IyHeF4WU/znN562cmWNL80k45J+mVn8IQoOikBhP6THe02Ukxk7x2S89zSTAhdSvz0+mpXA5HSd4DkrQnccomGK+P5hJgzcNde1PSwKIdorEZW4CTqZFI8jHHbu2bkD/fr1x6z9vw9V/uQZXXP5HNGPUzsA+7RF26BtEui1G7KHpiN89GpGbhjDh7yeIdqH0z+FpBP7HI2zrOARu+Biu37+Pnz7viB1zehpRAHu+7oO1n7+NJWPfwDcfMhnwgGcwsefDmPjuo7RWXG6FSb2exCSSARNJCozs9RA9/jti4efdsWBSL3w2+BWMGfB6hQ0k0E8C4OOBr2Isy8cNewWfDn0Zw/s+h/coH9S9Y0t0ePExtGKkVsN//R03XH4d7Vpc/qdrce3Nt6HF0234fupEmbJ30WcokxMv/QZeYX6IiAuDNTEEfuHHSAB4IoqRGIoESCDYn5kdhuwcWnYIkpO9YYs5hugoN1gimcg5+CCCLMcou+SDhMwoAvtM3Fyaxagl9jnf58UkARRdUMhrlMP3kWSCMnOTkJ4djxSSNak5TMLM+yAly4L45ADmgmHbVjfExbjBbj0CW6QrosMPwUppKGvYIUSHHUZMhBtiGXUQy/1mJIUgKyUMyTZ/xFm9kRRLkiAhjBEl9LbU3yZe49OMLigvzkAh78UyhqrIZ1+vlVMkp0qUg4DSUIx3MUoF6Ku8ptfOmbIKP39D6oiSdJeCAFCOjbramePire3wCuWic3L2gLMHnD1w3h5wEgDn7ZqftULOEY1atjovKHn5DX93qgv8rJ797TZyXtPfru8vtOdZ8xac91kziYD/denmC/Whc72zB9QDTgLAeR84e8DZA+ftgeSkeHRq/xTGjR2AJd9Nw4G9a2CL9sIJAjh5udSNzrQgOyOSCTaT6GmbQs/fOMMK8+301LQh/0SsYSdzWZ/Aj+wEdbtLChPoCZxMEDGJXsWJxu+iAnr4cvuCPMpKUP5B257kPtR+djpNc5r2mUvgKTcrymhL7RnHw7Zzs2LrZDmsl5Op4z9j2RnRbJ/GhKJZ6VZkUl5EdiJH55RKoFMyInRJhqRh8mCJjaDG8Vh07d4Zrdu2RguC/80I/t/XtAHq3f1vev7fjWZN6qPl/Q3w1ENN0O6ZR9CnMz15h/fDgS2r6fFMSQt6zxbSK7qIdhoEKEEvZcOUjNNc1pxSJpS+KKb3dEFhMiV94pmImEAmvWiLitO4/sy2p7lduUBPM5ln5byQMignCZSeyKPWemEqz4Fe0WfVkecsiZXK7dVGOYHTMgKnFdEQior4JU0STJTe+IWNyu+V53XmXMp4HqeYtLSUwGAJpUNkxSXUL6cUSTGXK/qi0nP4rD6RnIhMwHNlX1xwrr4/05eO/VlmJDqtOBYdz6kLtnVmnycJdOcxWeuF7ASTumZSCz8jXUYv77QKS0tNpA5/AlINi+eclhrP9fTKpmUwOiRDwD0tMzOxyrKyEugFnkAJmCScyCTQnk25rxxZCp81lqfGEJS1IINAfybB2ZzUcIKynoizuCEm9BAi/LchzHcrIvy2IiZ4O2JDdiDcZz28XZdi98YZWLdyPDatnYQ922ez3n566DMS4CSlXXLZjyQuooIDEBMWhBR7FIML+J6hnZI0TT49wrPosZ4VzIiWMBIX0cinREzuCUYXnOC7p9DO66Bng89tOZ+vwjgGAXC75HCkWv2wc8sGTPlsLJ5+8gn84bIrcOU11+HP1/wRt99+M9o8+zDCDn+HCNclJAC+QsLe8QhZP5Ra/yMI+pMEoPe///qRcF85iN7+fbF1VhcsH9sGqye+ilUTXsW3o57HD2Nf5vwFLBjxLL7s/zgm92iBSe+2xKTuLTG11yOYNfApzB38LOYOfQ7jBzyEr0a1wfQPXsSEgW0wtHMLfPhOa4zt046/X8cnA9phTL+2+IDJhAe98xCG9ngU777eBG+2bYDXnrkTbR5tjKa334Q7brwG1/3havzlD1fissuvx/V/uwuPvdAJr3bphRff6MZIpV4Y9OEYLF6xBpt374ErEyEHRTF5Mq+flYRAeLQ/QiM9YCW4HhvvD1uCDyKjjxl5GpSoOTh0P6XECMTbj1BKjEC9xZVRAe7ITA9hrocoRock0KU+hZZMAJ7vp+wI3hOBSI13R1r8cWQnU+4pzQOZyW5IiTuIuCjeE+EbYQ3eiKiATYj034Aw73UI9lyDII/VCHJfg2CPtQjxXI9Qrw28b1jHbxvnW+DvthZeh1YhxGMjogN3IzvOG8VZoShIC8IJRjKkxhxnYmn+HSnic09il5lbSBJlM09KGrJOpJBk5bPFd/kpvtNLSSqJ7KvJyk4zKouRaUWUMCpkTotiRmcpF0WFKTG1aZQWIqlQYewC3nkXYwykIan1803kgXNy9oCzB5w9UFsPOAmA2nrn4tdt3bnrgoBkn0FDL75h5xa/WQ84r+lv1vUX3HF4pOWCz9vMOV9fsB1nBWcP/K/3wC9CAJxk4smUVIZf12FKS0+Ht68fVq/7CaHhEXXYwlnlt+qBEyfy4B8YhM3bd+Kg65Hf6jB+0f1ezL16MTuWZnZ0TOw5m0hDcMWP6zB99lzDCyQ+IdHwzD2n4u+0wCQAxo8diIXzJ2LThkXw8dqNjNQQAuVM5pkUjFirF2Ubwg2QPi05BKksS2WSz5SEICTFByCBEg/xNl/Ex/rQy9Mb9mhvJFP7W9umJKpOIBKpJ51g80Mc69isnoihLEV0lDusluOIoudnhR3nb5W5G+tjozwhs3H/dpISNrZrt/ryd13Mh+17V5nV4s19eFUavWEjKswS7omIUA+Eh3IfMcFMTppRlXsgym5hHpHxeLvX22jzShs8/MTDaPFQMzRp1tAgAJrQ+785yYAHmzdC60ea4fknHkAH6nT3f+tVLJkzBZGRPM9Yf0RYvBDO5VglMU2gZ3RSOLVDg2GzBxrzOC6HhVOmg/WsVh9jG3tcENcFGXWi2YYlygfhPOaISJ5TTACirP6cB3J9CJKSLUjPoN46vZ7TSG5kZlE640QiIwMEJgtUFqFAcJfEwAmW5zIZaC69aXNy4ukFLItjYtYsnGQegQsb5aAoTVRCnfa62Ckmg66LlTM5dF2JgnJFlZC8EGBfQi/wIoL8BUUErAmgn+C55VA2RueUlW0nQGjh364ogt4xxrkXFdHLvJIQEClQTC/iIhInhSwXaVIXE0Cv/jZMyVKVAJf9nkq5klTuS/uTJdMjPqVy/2ZZbfOklEheyzpYUiTs9hgCszGw2aJhi7UiNoZa+TEWxEZbEGONNCw6Kpxz5oOIs1ZaFOLjKywhwQrTEhPpfU9L4rpU1k1jLom0RHpwJ7CujeBxpC8sfEYig4/DEuyKqFA3gwBIjvWAjZ7cwV6b4Xd0LfzcfjQA3SACul6Hl+LQrnn4acVnWLVsDL5dMBzzvxrM33Nhj3BHRlwkcpMSUJyTDc/DB3Fg5zYcdtmBwvxYZGXQ+zuJOQHCd8OdbXl7b0Zg4C7Exh7jsxPGZyiEFmwkFj5xMpZRBSQGMiORzvdQuoDtoCMIPL4bc2ZOwyttn0PDBg3wl+v/ij9ffyMuv/wyXHfdlWjR7E7Yvdcg5NC3iNo3E/Eu42DdNgrea4YhaNNoWHZ9Bo+Vg7F3QQ9s/bIzVnz6AuYNeYT2OL4c+DDGvlkfk3s2xxTDHsCUHi0xuXsL2oMkAh40CIAZAx7HV+89hTmDW+Or0S9g5kfPkgh4DMO6PIBe7e7B8K5P4uOeL2Bcv5cwsuezGPHuMxjEnAH9OjfHe289gM5t78Frre9Auyf/ieceaoTG//4r7rjhGiYAvg43/uHPjAD4K2645R60fvkt5igZgLYd3kG7Dt3QuUdffPjpJMxevBibdm9HTLIdcUyKbIkNgX+oO4557YGn3z74Be5HQPA++ATsgYfnVrjTfHx3IimJ78OIvfAloeN6aDWOuq5DeMgB5nLw5HuCWv7S8c+3Gf2ew5wB8dHusEceRHzUQWQkeJAgOk6P/UMs3w1r6E+GRZkEgN9PlQTAjwh0X4XAYyYJsI4kgNZthOfBFTiy+zvs3TwPu9bP5fL3lFQjMR28HymMJIgNdEG41zZ4M7IkKJQRAqk25k3hs0vZtPTMBIMUiE+0IiOHUlAkBJQnQtFSirI6YyQ6lc+AxEDxqZNcz+TUhYxm4Pv/JKOqfmsCoJiJjKtb2a/IAFijY3DMwxPffLeE702Rnb/+lJ2dY4xPt+zYiQOHXS/5AaQzv4ivf4Ch8+3h5XPJ96cdqJ/NRLFKimwuX6qdJyUnk0gVge6c/lt7wEkAnHtlU9PSIMkXWZQ1+twKtZQoR5zpeXy+eavnXqylBeeqS9EDzmt6KXr1t29T443zPWdm+byF3/72B+o8AmcP/M574BchAF7q2AW33NWwTqeqAXTLJ581HuA9+w7UaRtnpd+mB+LiE+gx2M24Vv8tIVUXc69eTK9L51F/fFyPHqvarLCwEM++/AaWrliNsROnUCKmHf504y0YPHJ0VZ3f+0JKcgLe6doaX88eg03r5+Po4fUICXChrEcANZmDDX1mm/UYAX9fpCf7IzlOIL+7YfEEAJPjfbjOD0n0zkwgQBRHMEjrk+K9SAKQCIincZ1hWqYl2Fkv9jgB/WOIsVASIuoopR/oTUxvUyslKCwRBxFFYNGwCEpFRBxGNGUjYqOOGCRDPEkGmUEKkCyIJoFgjTgKa3ilaZkWFcY2I46z3ePc1p37IWBJ07LKbFYPtuFpEBa2aJ4XwcM8guQClSVVFB0XgbETRqHzOx3w4msv4sFWLfHAgyIA7kO9u25H44Z3odl99+DB+xuSALjfIAA6tmmFAV1fxnezJhI043FHeyBKJAelLeyS1EgIoOQGCRHO40Wc0As3Pt6P0huSyeBxUTbFZuO5UX9bZuM2MTEkLthGJHW5LTqXWAKy1FaXRUWRuLD7E7SjlIdkMyi9ouVEWlJyqFGWwnJZqjEnqaN6XKd6SSRyEmmpBKrTBFbLCEI7WsW6KKQJSCfQnUNwPZcgu+bZBNkrficYALv6TyC8aScJlmtZhIO20Vxl+QTrCwpSKUVD4E7zghTD8rmuQOsYyVDEdTKVncxLIPiYYCznUx88n7Ik+ScF9McY5xFHgslGcsluJyFFYkrnJAsjWB0adpTkiodRL5uRLTk0Y85tc6hxnpVlJZhvMcpzJF/D9VmMQDH6jf2Uyj5NS4vguUdyzr4hGRZP4iuO+7LZ/RBLYkvXRHMb5zqO2BgSULSYSlO5XZImvFYyXTM7t62YV5TZSKLFsJ5h3C5WZBnLdE7an87LsHiSQ7GRJLF4fiH+lNfxRICfJ+833hcRPKaYMG4XxjqhhiXEiQgIhDXKj/cLj9FGYskWyHuT9x2JMQuJJ5uN++DxJOne430YaznK5+oIwX4C/PTu9z72E20tAr3W0et/J1Lt+5AWt5dgPr21fVcQ+F9C0P07enMvRtDxhQRn5xC4nYod6z7G+pXDsPzb/viOCXR/Wj4Jx/Z+zzpbYCVQn0BSbtem77F13SLs27GMETnuJA1deSz7EB6+Dp6e3+H48SXw8FiGgIC1LHPhs7Cfz8pB9pMrk127I9l+DCk2Gt8pccFHEHBkK47sWo3pkz7D4w82xx3/vgPX8b18xdXX4aqrr8LVV1+B+vX+gcD9ixF8aAmiDsxG/D5q/1P/348RAL60gPUfwHVpf7gseBfbZ3fBus9fx9KPW+Ob4U8Q1H8In73dgGB/EwL/TfF5j2aY1qsFpvd6EDP7Pkx7hBEBj2JWX9ljmEXQ/6uRT2Pa4EcxtueDGNapGfq/dA8GvcHljq0wrPNjGNjpIQxo3wJ93miKXu0b0u5Dxzb18DLB/2da3IiHG/4T9976F0YAXI2b/3Q9owCuwhVX3oabbn0Az7/aD2+++wHavNqb1osRS8OZt2Q0Ro2bgXnfrsA2lyNYt2krnTI2YOXadVi7YS2Oeh4l8O8J/yB3uLnvh7ffERw+sgu7XNbBj974xw4vg9uBpTh2YCWOH1yF6JC9SIo+SpLFC6dyI1GWZ0Fxdihy4vi+D92HmIAtBOY3IzliFzJidiA1agsSwtYj2m8JrH7fw+K3nBEiP9KzfzVtFYH+lQjzXEHv/pUIdl9Bo6c/owIifNbBY/93OLRtLraumoKda6fDa/9SBB9fg0ifzfDc9wMOb19omPveH+DtcwDRvJcTSZ6lZZEQI2kazXvZStmgeEasZPOdk09ysJQyc0akjqKfKu00o3jKTzOPBInAQpKI2Xw3pTJCLIP5BoooU6dogBJK0Z1S3hpJs5FAoCAW4wGKjDwupygbV0q5OJmRzJ3SQRQboilG4Nz/iilNVEopIjOKoKRMuV+YQplmlhmxBmyntJzyWMpdQCthEuOSMrZ7+tdLKKrxzk131DfGPALif4vJEmVlVEsn4ximzJh1yQ9BzjAC8jTO05juUk+SoXj4mTZGzpbS0lIjobLKBGzpfD+d9HmVfTJhMgZ9MIpyhP0RGBzysw5NcnF//vu/0LFbj5+1vXOj/4wecBIA516nngMHGc+1nu3nX+1wboVaSiZOm1G1rQlAVp8/9PTztbTgXHUpesB5TS9Fr/4+2ryK0pbVnzHH30oY7JycPeDsgdp74BchADZu3Y45CxbVvieHtfIo18PqdtzdodS5+HvsgZhYm3Gtvl703e/x8C76mC72Xq3rDuT9P+LjsQQHz3wMr/lpIy67/m/U7D5NUPOk8eE25rPJOOruUddmf/N6qZQNGdi7LdavnsFknGsJnO+nx+8hegB7UdrBF1nJfkiIPYqUeA/KPHgikUBbDAF6md3qSqLAm5IPSujoRckHDyTSSzeZkhEpcce5TaXRKzQ9yZNRBV7UCfdhokcvbufBOscI5B9mfTe2S43o2MME6KkLTe9Ta/heEgCcczkmcj9slgPc32F6KHsZlkISIdlGAJ+61bHSlCZJYAk9QNCf20tfWgQCl6U3HW89yuMiKcH6Mi0ncp7CttIMYoMa06n0KE5gosrsGHqEp/KjPJPJK8Mw6pOh6NDlFbz0elu0eLQFHmjRHE2aNEG9enfgvnvqoWnD+mjR5F60fvh+tGEEQCdGALzHCIBlcyYjkvuPY1/E2d0JaHJ/7Ku0FD9kMBFmJhNipqdSOoOkSgr7OZ7nkxDH/lUfkzwRgSLTskGssA2RJvE87gQSBrYYEQskOWixJFwSSCSkMLFmchKBcGp9R7FfrNTejhGYy7o2bmdnuZ0a4BVGooEEjtapjtabFsv+iaG8hmn6bRdpw/5KoGRISkoAwXSCxbRE9l8yzyGV55JGaY709GBjrt8y/dZc9eJJ/miuepmZoezrcALw1I7nPCsrzDBzm4wMRqBUrld97TOZeuLp6re0EPYh5WEy6H0cR0/x0IMI8N8DH+8dCA46SDKl4tytUcfhfnwrjh3bDC/P7Yws4b3JNpISGIliJxFFTfoUJiRNSBDRwvuJpFcK1yczOamiWqJISkWyLQv7WP2tfo0lYSSiRv0eEe7KfR+mHWIEiSsieA9GUsvcQouMcEUk14fTIsJcjTL1cwwJMlm0VdEu0l0X8cO+ZpmO20LQPTJCVrGNcX25TvtWIt14EXAih+jNHRLoCR9PV7gy38ThAzvh63mIZSS2YgNZl31jGMkgEgcWEmXhJMTCeJxWEmBqN5T95s9+k+lc7NZD9OzfR9B/K8KDNiIs4CeSgevgzUS5rnvn0L6Cj9t8Jvb9CWn2jbQNiLesQlTgNwR3vyZ4O5cg7WySANPhd2Qy3Pd/ioPbPsC29e9hw6reWLusJzatGoW1S4dj14apXP8DowbW4Mel47Fh5RQc2PE17/UtJPk2MxpnA+/hZfT8nw8P9zk4dnQ2jrp9BV+fHxAWTDCYsjIWy0727zZEBG2FlbJDiSQFIhm9dIREwo4fF2DKp2Nwf4N78I+/3Yrrrv8H/vDHa3DttdfgqquuwK1/vxH71kxD0MGlsB6ej8SD05DqOgOBGz+E55ohOLbiPRz6vg/2LeoJl2+6U/u/K9aTBPjuo2eMSIBpvZsQ8L+f1ozWHDP7tMCcgYwQeL8Vvh70mDGfLSKApMB0kgNfvP8gJvRuik+6NcHIjk0w+JUGGNiuCfq3bYK+7RqjZ7tG6EHr/lIDvPvy3ejWrh7eeO52vPj4LXjkvqvQ8La/4K6brsDtjF742xU34No/XIErrrobf7vtSbR9dThJyk8pUzYQz9K69RyH1zoMR6/+EzBm3NeY9MUPGD5yCoYOn4QRIydj4pRZ2OHiiiMevvDw88dBt2MICA3BvoMHsXrNCpI2M2nTsW/zHJIpP8LfdSVS+HchM5qEDYmAsgx/lGUGoiTFFzlRlAzy34IYj+WIdl/KqIrlSA5ajpSgZUgKWAK71zzYPOciynMhwj2X0nN/Ke+TZYj0XW6QApGsH+qxFKHcNpRtRHivgvve+di/eQY2/vAJdq+bSvB/BaJ81yP46EpsXDoOaxaNxuZln8Fz77c44raJskV89+vZivVCGJ8dWTifpQiSpYlMLpyn5NOnM5gPJp1RQ2nMGVBhFWUZJAAoF0T5qLQMRsvw3ZqYHMTcBgmMKrAzKoBkJCXYSkkInyKJUMyooyJKexUUU3aISYiLmbemmCRBKUkCEQKE6gn9U/bMSFSuxMNn8gkUF1OKiAnozbLiEiZ3L5Ux50dlvTImrleyeP0mBWBYRRmjF5jr4Nec+g8ZYYwNlWj8t5rCIiKNY5g9f+Gvcgj7D7ka+1u3cfMl35+7pzdeeL2jsR9FW8h5xZzkpfxHfkO1bf+mEX2dkJhkREPIYcfRCcWsX9P80BG3c4onTJ1Okm/fOeXOgv+eHnASAOdeyzsbNzeea+ESr3d959wKtZToXeAIPta03GPA+7W04Fx1KXrAeU0vRa/+Ptq8/p931vrMLVmx6vdxoM6jcPbA77gHfhEC4GLPTwNP/ZH09Pa92E2d9X/lHsjKyjau1XfLVvzKe/7P350y0d985z3/0SeSlZmKKeP7YteWb+DnsYngHoHAKFcDyE+yU8pBoHUCQXcC0wbATwLAFnmYgPxhAutuRnkmk0qa4L+2jWOiR4H1AhRlAvkTY93oqXuUgLuHYSIHkgT6Rx+uIAoSKsiCJNZJtJMQoGlZ9VJJIKQlkkBIIgjKZJUJBKcTZQSmtRzHSAI7QX4bowlEBpim3yqP53pjGwH/DmYSAopgSCPoE0eQNYHyItIYL6Z2vyU6CKPGDEWnLq/h1favUALoIRIA96Nx40YGAdC4wV0VBEBj5gBoeR+ebdWcXruPkgB4Bcvnfc5ICPafQHCC16kkUtJS/I3fAv9laakqJ4Ce6GOYiABZqqyyvrZxtBSC7QkEvQXi2xQtIC12AsMCrlMZsZGaQsklAtgCuO2GeRnL+h1H8FgAcgWIzN8qk8c3z9uqKAz1JwF+gfYC6AXCp5GsEGguAL4CuFfS0AADyFdd00QGiAioAOoVkVBBDmgu4kDkgggF7UNEgFlf25h1VU/rVVfL2k8q+8hcn6jrxOMRaSHQXOchEF/gucD6cALtEeEC5A8jNOQQSQEXeHpsg7v7Vnh5bDeAdYHoOl9to3Yqzv0YPekPITBgL4H8wwYYLgBe7ag9CwFF7U+mZREOfr67CUbvMkzLgYEV2+o4TFDfqC8gksclUF+AfxQBf4HvAvsjBfYboD+3YdsibKxcZ66vIATcjN9apygSrZOFBXvB49h+HNy3DZs3rMBPa5dh5/a1OLB/CyW8DiI0+Dj368n9MMErowqiLIwQCKV3vP9+AurbCahvNoiR4yRH3I5swKGDaxFAD2ubZbdBAFjDCarTosIov+O1HEcPMjrowDz407s/3roRCZY1iI9cRVvJ5WVIIFifYPkBcWGLCPB+Rf32KTjmMgYum4biMBPsbl03EMsWMWnuvH5YNKsnfvx+NNfNMwiAbetmYDtBZxEA9uiNfG74Hor5iffLcgQHU5LMez4JnK/h7TUfIQT/Y6K38h5y4b1AAjGe19t/M2WIKB/juxn+hzdg+6q5WLlgCka8NwCN766Hm264GZdfeQP+QNmcq666Clde+ScSADdg+VdDDQIg/ti3yDw+G6lHZiJq9ziEbx+DkK0fI4BkgPuqwUYkwO653fDjpJeweOST1PV/GF/0uR9f9m1Oa4FZ/VpizoCHMZfg//zBT2DBkCcMAuCrPowG6NkS07o3wyfvNMCorvUwokP9CvC/bT30faGRQQAMaNcU/V9vhoFvMIn4643R49X66NLmdrz8xD8o/fNXPNLoSoMAuOPGy3DbNZfj5suvw1//+Bdc/ed7cMu/n8bL7T/Am90+xVPP96X1wZtvj8YrHYaie59xJK2/wkdj5+KT8XPQtdtgPPjIC2jc7FG07/Quyc0JWLJ8FQJCwhEYFoojx49iy7aNjNKYjN0bvsRRFyZIDthOT/0NSOP7Povv3lSSwycYcZEYsgcpYS44ncaoriDWcf0WAXvnwt9lDiKOzCUh8A0S/L5Deuj3yLEsR3zgUnr7M+eC9w+wBqykpv9qRg2sRpTfKoMACD72PQLcaEe+w8EtMwj8TyaJMwmuzBsRfHQFwtxXw5uRAQL+N/0wHjt//BzuPL5Nmxdjz74fGb2wEV58HgNIAAbpWQ4+hGPu2+Dj54IYvuOycygJlBXJ5McWZOVE0dvfalhWLqOaWJ5Kubskvj/jE0meUbbOzuTJlhhfhFNGLjzKF9GSa0uMQAIjpJIp+ZXDHAMlJAAUJVARKcDk2AT+FSFgSAuVMUrgFHPJcK6k8gL0BeQL1HcE+1UmM8tUt7hU+QrOEAdnln+9CAANakaPm4gr/vqP33R8k5ySYoxPJUX0a0yKYNa3i2SHLvW0eOkyyNNx/uLvIY/Gq//2T2Nu7vfGf991DlipqF3JmFxokvzqo8++cKFqzvX/hT3gJADOvqg2e5zxTJvAfbc+A86ucIFfivS+475mZ7VhtqW5nMD03nBOv14POK/pr9fXv8We/nr73ed93vTMKULROTl7wNkDtffARRMAJSUlhiezY7OnT5+mR5XFschYVriqBqQKX3WcDrsdNR5eH3qX1TTZ4+KNsFftSxqYaqem6Xztq65yDUgrTHWqa5Tm5p4wvGZqarN6WWYmk0byOMxJv6tP2lc5Q7KrT6YmvHkcjuultZmXl+dYZCxrX9KJ1yTwvaZJWqTmOekPnQYg5pSYlEyPtzDD69wsM+fan66H46S+0DbVJ3kUqVwe7Xqh1hTyXJdzUBvaR22TPuJqusa1XaecnFzjGurcdf/VNOn4dPzFxcVVq893r0r31PE41b6jZ5t5LdWH5vWparRyQddF94I5KQRRXgiazPPTseiermn6Of1QUzu/ZNmJ3Ays/n4cjh+gVEPoDnr8K5EjQVrLPoJ6+yn14YqcFEr9xNI7OOYg0mwE82MOIDF6v/E7Pe4IMuIJ7nNdonU/taBdKm0357sMi4/aw232McnnAWpEuyKTEh+ap8YR/LftZ1t7keBo1r1GWWIMZSfokZxsGPWfbQco83GIc0YC8LjMfWv/6XFMOsnyZEYRJEbr+A4Yx6fjMk3r07hdRuUxa1ntpMbTM5wkg6IfgqmLHUvZnhQSAkEh7vhw9Hvo0PklvPzaS3jksYdxf9Om1BS/F/XuuBPN7q2P5g0boOV9DfBYs3vw9AON8MYzD2Jg53ZYOW8ySYdDjHpwJwFA4CzhCPdzhFEAJE2SSIQkV5SlsDyF5ekpx42yNK7TeqO+tjnL2M8JJE1IjCQwwiIhgYSGIilSGFGRxsgCeuYals5lWnoave0ZcVGrpXA9LYHHkKTjSvOkV74v22Gb6Yw24P5t7He7nRrfBFuTktjPPB/VTeS5xMczwoKmZa1LTj5qzPVb22qd3X6IwD5lW3iNrby2Wo6NPWC0W1FOr/MoF4LhuxEWRqCec/22837RttouiveQxbLH2DYwYCv8qU8eTgAyhgSS5GCsUQcIdu8n0L6fwLcLQfo9lIzZTgmZDQS61+IYPc2D+NtqobwUo0kiI9km59pe9QPYpi+15kNDdhPk57FGcb8kr2KZCNVGoiqe/W1nYlQLt4+MPMD9KdJA+9tLb/S9xjYqi7bqeA6fWR+5z6ijNqO4nbaJiNhHYkGEgYsxj2QdbetoOjZLZX1jP2rHaEvt0Sh35e+9F+5Ht2Gfy2rs2bWckQDr4XF0C4JIRlgkm0UyLoZkXET4PqOtsNBd8PPbiIP0endlgl5Pz9U87w3w9V2H/fsXU/plCTX9VyI2dCXiIlfz+V/D52gtPfwXwv/YDPgcmUqpn2mIDSO4GzGf9jUB/zmwh86gTYctZBpsAZPo5T0WgW4fUK7lfRzZ3huuuwZg649dsOybdlg2rzMWzXiNEllvEaR/Dy4bJmDb6tHYwsiAnevGIDp0IWwR35JkXEyZrnmMaJgOb49JPK8J8Dw6EQG+82ANo9d+OOVjglfxWdiG6LANlKjZQDmirYj23YWty2fiu5mj0atrVzRv0AA333ALwf/rDbvqKkYAXP0X/P3mm/FRn7Y4tvNb2I//gGzvb5Dk+iVsByYjlmY7OBkx+yYibPsn8N/wAQ4t6Y3N0ztg5afPY8nop7Bw+KP4ZihtCI3SPgtpi4a2qrRHseB9EgJ9mmMWJYKmv9MQY7v+C2PevA0fdbgdH7xWD0Pa/hvvvXgv3m/bCINeaoShHe7HB11bYlCnpujzen10fPpmPNfyL3ii6VV4qMEf0ei2a/Cvay/DLVeSALjsOvz7L3/DtX+5D7fe/hzB/E/QsesEPPZUfzz6RF+88sbHeOX1j/H2u1Mx8P356DtwLgYNmYcOnT5Gq8d74pk2vRnN9CYeePh1tHqqE0aMmonps5ZRImgf9u73YkTGLOzdsgSehzYiPtyd3vp87zMHSS5B8BNxIShkbpe4QD4f3i70/neh5z8T/bqvQxyT+2aG7UCRbScKY7cjz7oJKQT+7d6LEOm+gHr/8xHuvRjRAcuYp2E5TZEASxF07Bv4Hp7H+2UO3HbPZOTBZOzfMgUe+2YbkQFBJAd8Di3E/k1fYP13H+HHhSPw46IPsH7JKPzw3SdYv2Yqtm+ZDTfXHxi5sgURIdsQyvmBvYuxnySBL48rJorPW8h25nvZycisnbCE7zIsUr9pFpZFReym9BXfKVF8vvg+CQzcDg9vvj881uEo3yHuHj/By3sT/JT0OlzvJspPMaIrTYSuEdFk4ZwkQ2YE37mUDmMenfTUMJK9zHfBBPb5eUxQTTuRa2P0kvJuBPMdWSFXls46kh/LzaVxLgmyrAwr55Qry6qQLSspUbLySztpvCUtesnFfDx+kiEZU9Me8/Pzz/lOqKmeY5nGSBrPatK4rfq4Tvt2HKOpnnKPaXwqsFyTxrfnGzdrvcZ5GpPWNF533L/G+ZLaqT75BQQa+9u+a49xfLE2u9EX1es5/lY76o+LndTP9z3YCvJmjLBYjOXlq9dWNSPZ1bp4K2v/Oh9dM3OSZFDrl143fqovzLGu+kDSSo6TY78oktXxG0Lr9L2hsfb5ptr6/Hzb1HTMZt2a7gNzXW1zjc91f5nXvvox677QuN9xysjMPGtMb6672GNQu+a3Y/VvIn1TCCCuLffCxe7PPM6a5k4C4OxeqS7hM2DoB2dXqMMvRXX/694mxrtB7yPTRNqJwHNOv24POK/pr9vfv/be/nZng6pnzHzWHOeOfyd/7WNz7s/ZA/8pPVBnAkAD7Vc7v21owo+bPBX/btiU3lP++PaH5bjmln/j2lvvOOucu/d/H9KNH/rRx4ZWqKPev0kAaDDtOKmOyaQraepzr7Q39iNdymmz5pz1QXC+9nVMzR972ng5SG7lqRdfweU3/N0Y1ArUVpuSs2nzWgc0feSJcwZ85vFIvuWdvgMNaSOd9/sjPjKO4R93N4IZ/rt2wyajfQ2mldfA1CGVt7z6Q+CvZGEaPPCwsV5tK/mxwgHVN3c1bWGsV7k+bHRO8hbo2rMvOrzdHdfddieUYMicdG7NWj1lnNtHn36GTu/0hEKhNMjQB1DfQcMMr54rb7oVOk6dryYBzgoVVttfff2NUaaPiyfavGS05ciW7tyz1xjI6AWrcGJdB71YHevU5Rw6d+9taN03atnK6H+B4Y6TPjgmfTHTON4Px443tE7Nc63tOmk79Z/Cz8dPmWZ42Ff/4IuJteHJF1422td+da011XSvyhPq3X7vGddDHm1Pt33VGLDpvpEWqnktNbibNW+B0Wfyeru3xSNVH4i6Lvc/+qTRT+Z9rlBxnbvuA91Heg60H4Vt9xk01Dge/fNz+6GqgUu8kJOdhoWzhmDnxi8RTKAkg6BtXronCQAXgoC7CagfQC5B7OQYAvXWfUi3C7QnCB97EKmcpxPgzRCwzd9JJAW0nSzBKtvDxJC7CSLuMUD8VAK6WUlHDKsgAQjIxxFccrD0eLVJCSKHMnM5lUB0GvcvEsIwc5lEgspTYw8hWeA/iYhEgjg63gQCP/EEk2U6vlRty/o6Dx1/soiMWILYjFAIC9pFvXF6PNMTXMmJ/QPdMPLDgWjfsR1ebNcGLR9qgcb3NUaDexrgLhEADe/BA41IADS6B60a340nmvGZeuoBDHjzRRIAkyiTxHMXcM4+tEcT0Cb4bY/eRxkfkhNxJFR4joYR5E4jeC6wP4XESDLXJZAYiSfxIYsjEVJh++gZLYLiMEFpV5IABOETBMaLsGCEBomAVMorpaV6E/ynJz/nWk7jcq3GOikpjLagpaUxaiGd1zuZch8J2o+AexdjHsfjTUw8TO98RnbwWsby2Ky8xjItVwD2AsYqzGYTsL+bwPVOgt47CO4TmKO8jOYVy1sQErKFXt704K60wMCNrLPFWG+2rbpaHxi4gbaJXv3UCSfg6O+nbXcSCN5Jj3dayC4C/yIR9hgWwt8eHuvp4b4KR1xX0JN8I0mD3bQ9BN8J9Ft0bpTv4e+AgG30jt9KsJyAJgkFG+8JmZ1kSzylqhIZiSICwMptZHb2v53kQHS0QP8Ki4k5TEJBxAHBfNaJjCCpIYKAwH2UjGUWziNYruM0jpf7Vj2tM03bRhGAjCJZEEWw38I2IipN7VlURjmf4IAD8PdhlAMBWFmA3272hfbFSJiYCovhXOek7UOCtxPsX0/w/wf2y3KSAWvZfxtZtoYEwDfwcSc4G7yUgP/31PlfSjJgGZ8bEgIhi6jP/iUCjk+jzv8URPjPQkzgl9R8n4lo/+kEdCfBFjQF9uAp1OCfBKvvp/TaJgGwdwAObn4H29dQQ3/Jq1ix4EWs/747SYCOWDi9I+ZNfhMr5vfH2u8G4cdv38f6H4YgImAOYkgwxEbQLHNIAEyD57FxOOY6hgTHaHgdnYEQf4LJvt/wms5l/29EdPgGxIZv4rO8E3aSH5uWTsP8z0egy2uvoxnJur//9Vb88bIbKQF0I6686lrmALgWN/31JnR6rhFc1s2Gld7r2d4Lkeg6C/aDPAda/CFG8HBudRlPEmAMkwMPwYHFPbDty47YNO01rJ3QFj+Mbo0lHz2NJR/SRjyJ70Y8jm+HP4bFw1phwaCHMJcRAl/1bIIZ7zbExHfrYUK3OzGua3180qkhPnz9Lgx7+T5aYwx7pTGGd2qOj956CEM7308C4G60f/xGPNX0Sjxy7+Voefcf0fAff8atV1+Gv11+Of7OCIC7b/wnkxk3wW13PI/2nT/lO2ocHnuCBMBjfdHuldF4o/04vPXONPTuN9uYDx46H13emoCnWw/Eo091x71NXsEd9VvjznuewhudhjBaYIwhFzR3wWosnD0B65fNYRTAEvgcZnLgfZsQ7rEPsf4kCRlVkqlk7AF8Rnz3IZUe93GMgElg9EiS/2ZkkkTOjdyMLOr/p9LLP46Av13yP8e+ZlTIXIRyOYrSQFH+Swj+f8eogEXw5XX02D8Lbrum48CWydi3cSI1/qdR+odEUCATNXssYU6JBdi3aRq2rvgUa74dyftmKL6d1Z/JpUfgpzWTsWvbV3B3W4ZwvifCg/leCSDRtXchXJiIWuXB/O3PpM8yP68z5u+tyJd1vJ8oMeQvyauNRl0/5jTw8FwHt2Or4eq2Eq5HVuAw525HV+EY8xF4eW3iO2MHn1OSbIyMUIJqRS+ZsmmK6ImhxTLSyK7cOIxWEqmcxAgDu42RBeFujB5y4TtpN3w4lzRXbCxz21DKTflhopmfRhajHDXMAyMryK/ZYeSXGCLIsUHjYHmkSwdfYxiNjzT2d5y8fPyMsZfWD/lwtDHGFoBd2yQAVGNXjdNf7tTV0LG/tf59eKtXP2MzAc7at8Z8GiM/+NRzVSC1SQAMHDaSeS56GWN/jc8ee74tBM6bk4Bcje0UKaCxqcZzAq41Oe5fkjsaB7Z4orUxXn6kdZuzwHuTAJD+vvT21Y7G3/omcpxEXiz49ntjfKuxuvapfquLd75jO7UtVycARJpIEsmcNI7WOSv/lK5FvSYPGKsEjuj7QMeuMWn7t7pj34HDxjXV+LRdh85GPTkZ9X5/iHFd9N2kPla/6Hvg8Tbt8OP6DYZEUcOWjxplkihyJG1q63PzGKvPz3fMqlfbfVC9HcffkkTSN5i+lXRu+iYYNW6Ccd6qt2O3C+o3e9A4B29fP2NTydOKfNG56pvInC72GHS/6H5VO7oGumd03fRb36f6ZtS3iiKFdd+aRNbP3Z+5XW1zJwFwpnfkbCh8QdfDNH2z/5xJz9/3y1di2Kgx6Dd4OOZ+s7jqPfVz2nNu8/N6wHlNf16//Sdtpfel+bzWNF+5Zt1/0uk4j9XZA79JD9SJAJCXR+OHHjOSTOko5cWsQY0Jdgqs1oDSnARmC4QXyKxJA0wB5OZkEgBKqlV9EtCvB9oEdTWgFNCrMoHymi7UvoB51T/oSrCSHxf6g672FLZrDm5VroG7CTo7HocGbQLLN2zZZhSrrn5v3bkLki/SR4cGlQLaTY+k3Xv3G/s0ZY3UJ/9s0MToK+l3CjzWpIGB6RGgAbSO0/QuV6SE9vPe8A+NuhpAVNfzXL9pi7GNPrQ0yavn7vtbntX/8lDXh5r5AaV6Aqm1L4Hg5iSvBZWZhIbq6ANA7LnpJaNBjeosW7XG3KxO5yBQ35xmzJlntKE+Mid9MOmDxPSM0keSBk6aartOxz28cNs9jc1msGkbAYVqEQa63mZbqugYvVD9XtWHQZcefara00eMQkA1iJAGqyZtI2LKnESoKJmvPo7MybznHPNa6BjMCADVM6+vyABz+rn9YG5/qecZaUn4eBg9cucNh+seevYSMM+n97c9Yhc9fXcSRN+LvDRGAMjrn8sCzg0Q3pgL/K+wVILY8tBPIsAtS7HtNSw51oXkwN7KpKEHGV2giAKRAIcZCVAB9GtZ5dkEnXOS3bhexuWUimgB1ctIqCQFuJ9Ugupn7Yse5Sm0CpKC0QQGCUHygR7jdpIYdgLxOh+D0GAkguqJ2NBxGutJFtgI2gb5bcH+fSvoMb6RJMA++AUcxsiPBuCNDi/imWefRvMWzXBfw/vQoL4IgHpoTvBfBECLRvWp010PjzW9G68+cT/6d2yDFXPpCR1Iz1jLLkYW7KCX6VaCttvoubyDEkW7DUDfBPjjCZSnkPQwyAL2oZ39FUsplmgC59o2Knz7GYugtyq91wU0C4SOIygtIiC+0hIYzZCUyBwMybxmNBEDqaalcNm0yrKqeoxAkGe/PPgTGaFhI/Afw76ykjixksyxsX/jSQCIFIhhv1l4DhE8lnAemwD6SOO4dhv15bEv0kBe+6H0xg0J3kqgWZ7pAs02UHP+J4LPNN+fCIBRY95rLUGwtfy93vBGDwigrjfrWxhBIvIgkKCcD4E6D3fqg7uvpBb8KtqPBgkgUN/Xh165vpsQyKgARQeEBu8iwF8BrHvQc/fIYYJ3B34gSE7Am0B/cOB2Gq8JQfEYXvcIgvBBgTzOIPY1wfdYo28pHyUCQDJVlKOKp6m/LRZFI5CY0W9Gj9hiDhNsP2RsY4s9QwConQoCwMUA/U1w3wDzw9UvuwziIoxzRSCoXGC/iAIRANEkADQ3CYMIbhMRwXNihI2IgQjKE4WF0IIl98N9hR2i57IblFg7LpagYywjN3j8sTw+C5+HiPDdPMfNRj+6H1/Bfv6RZMo6BAX9ZJABLi4CSucT3F+EUHrDh/ssRKT/YtjCfqAtRqTfPIR6fcnkvVMYBfA5vfw/R4TXFIR5TKSsy2f05p7CpK/TKBUzHfYges4f/wjue/pj15o3sfrbl7DimxewcmE7yroMxJrFb2PelNcxaWRbfDm+PZbO6YXvZ/fAsvm9KeUzE9bg+fTqn898IHMQGvgFvf8/heuBUdi/+wMcOTAJvu6zGA1AHfsdk9k/axi5tI7vqp/4XO9APPvip+8mY86EwWjfth0jABrilpv/hcuu+Bv+ePlNFQTAn6/DDdffgIfqX4d1iyYgxOVrZHosQPKR2bAfIpFBizs81TA7owFi9k6gLNAnTA48DEeX9sVhEgEuc9/CekoCrRn3IlaPbYPlo/+PvfeO0qJKt4eZMY3jjM44JgyI5CBJchYQEVBRgqAgCJIRyTk0mYaGDnTOgc5N0zlnmk50Q5NzNE6496419/vW+v777W/vwuOtee/bQUYZ7/151jpv1Vvh1KlTVadO7f08+xmOcAb6DSEJELRsAPwW0wOABID7J13hNrMjXD9lntMBu0gIbJveAxundMKq93pgBWV/rDylJ9Z91I8BgbtRBqgtxvd9DAM6/prgfwv0eLkFOjzzCAmAX+GpBx/AMw/9AZ2efRl/eOJVPN9qJCZM2Yi3J6xBv0Fz0HfgHIwZu5peS1st4H/6zH14l2TAvIWemDptG0aOWoxOr76NV9qNJnkwmB4E/THk9Q8xbOQ0xg1YQMJgLbas/xwH92yAH+OYxIR6ITHcH7lHSKJl8Nkt5f1aXWgRAldP0KOLQda/Ok0PoNMkOwmIf8Xn6w4D/V6vDMPlY7xvyn0oBxSAc8co4VRygPEhfHCpLpBBgBmAucqPsSII/he64VjOXgb+3YWcxC3IoVdIaaYrSYIIfHWJZGBNGIkIX5Sk7WdsgD1IjliPKN+l8NjxIfw8l+Jo4m4U8hqerKGcEPuK8yQRz56M573CwNJZnigrCsAJ3vM1FRGoJhlQWRqKitIQK1eXM5BwRTjJr0hOub6c65nLuF1pGb1qSJbdzVxW9t0yLi8rYz9Urmcog4Ql+w+Sx/X1mVY+fTqLsUjy+HwW3s3nNRXBd9yKCSKCuZySRbk5kcjKCqP3DsstYX9YKwKP/dHFMmu+/mSORUZrmSTK/v73v/4kwwGNBQX8yujB7uEoDwA7AaDxvsad9vGWxqkaPx6OS2i0bv/n//wfPPbsS5gwdYYFImtMqo94jZkEMLt5en+/vwLjykBDyRAA9nGtjDoEsnbtO+h7y/a8wmILgNe56FgCfAXKm2SOr7GfSflFJVbdBdSaZAgAOyiscaDGzfbgu/s9DlmAs6y9TdKYWLI9qvOPkXSOIijkjaC4aiJA7Pr9MkwSYWKSXcZTgL6JL2DWmzaQYZFJai8B5/Z2kTGQrqmMmEwS2aFldsvLptrc7GufNlTnpu4Dexn2eREiGqsrQLK+Y03SN5P9+0jGSKq/3ZNd56Jl+l5Vutc6mG9DIxulNhWhpbKNt4WWjRg3wXoGzDN2r8cz59jQ9BcC4L9aRiSmroM9iwD8Jf3PbYFfrun/3GvX3Jo/2artPzyz9udX8zJS/SX90gK/tEDjLdCi8dV31xqgWoC6syTA+qVO3ZytspYJCNVg1aTGCAANUvUAC3g2SZYoAttldeIsOZZvYgwYkNzZPlomIHnJyrX/bbWs5FWHGzdvfb9OA0YNsE0SUCxrfJEE2l4WTNrHBMtVm9jBX7OffWoA+LLjFd8vFrMpMLyhZNrOfm47XN2sY2vAaJK8CPThZJLcXVU/O5CvDzYtE4iuJKBbH0b6EDDJGQFg1mnanHOQ27A+kORNoGTIF0N0WAsb+bFfJ5FGjufhuKs+2NT2dmsos439XhVRorLsJJD2lUWI3R3X2bXU9beTWuaeq6qpNYeySAjHe0DXd+WGzdY2/0w7fH+Qn3jm1k26obdugRmTuuHQvjmoLPLDv31ZSOvfFIJqRwn6Z5IQOG4t+wtB/T/fzqWETgEB+e/yFwWU38knEcD/3+W7/7ndFzkkC7K4TyYt9rOseS1T/uudbFrgZxG4zyBwl05APp0W/Blc9l/bap9vb323ntt8fT2N2+eQpMggmJ9GK+VkK0v644vL6VZdv76eZU21jdnu9uVUyoqkWOdkzkv7XiX4eZlBTq8TwL5FkFvWn9kZQSguPEwd9XTUny7DWkkAvT8GQ4cORrduXUkAdCIB0OE7AqDjfxEAnVrTC6A1xg96FZ9OHMkgwFtwkUFUb/C41y4exWVKlChfvcA6sz63r/EcaLFssv7fvppO4J/nxX2uK3M/7at9lDV/jed67TIt7undcJukzJ2bDMasTE+GGyRoJHVxi+tucd0tLtO82e6LW/QsIHGjfOcWLXcpj6Tt7pbFmA3Xi3FTMjYEmDW9RQmcLwl0f/sFCQVKJFmZ81p2+3oJ19/dVttr29vX6ZXAdV/dUhwHZk7v0EpeWetucR9T/jWB3RdpzU7w+/L5XJIvqZR6IQFAyZ7zAudpIa/tFUPiIgF9ra+poOV/eSy3i0NdTTxOnkigJAy9Ak4dwZlTyVY+Wy8LYMoIkbxSW9Ryu4pjkThWEoaaSgJ2lMDRPqdqEykTQo17guqSBtH+WneJ80Yi5MLZtO9kQ0gMkESSbMiFMyQKTtPC2GRKjWg7c7xb9D5R1rGvEay/RhLqOgF4/b+7jCA+y9ExdXzta455i9frNokp65ryutwQ2UDg3mx7V8JEhBCBQpIY5wi4nj9NEuacZE1IvvBclK+S7LpM/f5LfH4v85758gsBi7EE/dkG1QEEFcNJBoTSitkXxcVuSEnZgPj4VSjIdMFJWsFX5O6ifj8lWAr24FylJ636g5gDaY3ti8vV+3G6dAfqizfiVNF6TtfTunsTvj63D/9xzRP/31e++PerbrhatQ7labMQ5zsKkV5vIIbyP4lBE5AZSQLA+0N4bn0bW5eMwN7V4xDhMRfBbrMQtG8Ggd6dDA7rRa8DH8pCrjnlAABAAElEQVSGETw+fxAnj2/D8YL1KEhbjpKcrThRuh811OsvKdrJ8wvDmRp/khL+JCkiKUGUiZTwPfDbuwLvvzUenV5uQw+Al/DIoy/iVw8+iwceeBwPMYjuo4/8gdb0LXBg0yIUR+8g2O+Bv7Jtvizfj9ulu3GTJMDNgu2WR8AXJAO+KXPFHS67mrkBF46uxsnYJSjwmoost/eRTo+AIy6jEb1uOCJXDUT4iv4I+qwX/Oe/Cp9PO+PQnE6MCdAVngu7wH1+dytg8O6PX8WWqb2waUovbJjcE6s/6Im1U1/DZxM7Y/a4Vnir10Po+wrB/5daoPuLLdDmyQfw7CMt8PRDD+LF3z6J7q064MknO6Jl64GYMHkZg//Ox8BhMzH49dl46+2V+OCjbcw7SQTswIjRKwnyLyVBsABde3xEKaS2ePGVN9Hh1QmUAZqC19/kvq9/hF4DJ6F733fx+rgPCVZ9iFFvz8A7k+Zj3tKtWLFmL9ZvPMAAwj7wcA9BeFgyY0/Q+6S8BnVVJ3GurgbnT1bhzIlyVJekoCQrBrkpobxmAXynRKOiyJcxJPagroKBhau8UFtOi/0SVwaW3o1S3m9FWTuRn74dGUkbGS+CsSNSt7GsYL6D4nCuNpT7MMZARTDOM3jwMUoDpSVs4fuK9wzJo5IMeqYc98eNs9H0UPHHyXJKCpV5o7b0EI7niVzYh/K8/SQewnCaXi51x3xQU+Jpra/n9tqn/rgfqos8UJa1F0WZewjK70Jh/j72G+6UD/NCVYUPpYSC2HeE0NOG9akLZ/8TSkIx2sp1JCmqKFV0oiqMfVMk+6AjfA5F+lKSiPNn6G1zSV5Opyi5VRVDUiIIeZleyGaMg8xUd+RkeKI43x/lJSHs4yJQW0V5rlp5JahPUjmUVPr7f4HNP+awQOCyxkm5BUX/UKwIAIH2JmnMqe3sY3etkzW/DC2aSvKInf7pgn/YTEY/KjMgNNyyrlVcJXlWaowmQNcQAHZwWwUI8NV+AqGdJYGtssi3J2fH17GM0ZC2dUYAmDGpsTqUgZSIEeN5ao5hxsqyyP8xkr6pZIglskTfaJIDshMTArWfbt0Bxqrdfszhb73z3wgArVcbyErdnvTtY78u8loVKWCXStG3h+4FWbk3lJy1ueO2DdW5qfvAsRzzXyC/xtz2byOt0znZA7OGRB627hdjjKVtDHAvAy6le62DiRshAzKTRNTo/pSnsElar2XGiOhej2fKa2j6CwFwt2VkfKX2dswyOPyxk/2b+l7LFkn0S2q8Bf6nXdPGz+aXtQ21QFMxANR3/m9NP4d+4OdQh/+t1/d+nlezCAAB0gLg7Vrq9ko6WjqbddI9FAirwWNzCQAB1HohO35EaDCtgZw9NVS+Bmwqww6Sm/30Ipab6bkLF63BsbMBqz4atL8Bc7WPpFzsMjaSQJLluAZ39mwsfhpqE9VD7Xj12nXLwknHsRMAArsbIwCcnZtfcKhVX2NNr2PYXX71X/qTOpbdQkcu0lpmLFNkke84+G+IAPih56APNhEVSsYqzHgeWAsdfhq7TrISU71l/WTcuO2767zk3iyXcrkti4AwyX5d9AGpe2rF+k1mtXWNda3tHZx9H7OhPh4k+2OSuS72jy1n+9mv7z/TDrpH9fFnspF2MvX5sabXr13Fk4+2wLuj22D35inIp5WlQHQB7FYmIP2X27TmJ/Cu5QLV/3wr1wL9tfybG9nW8m9v5VjkgCEJvrkuwD6F26ewnGTcuXI367/yF1eP0vo+maA8QfEz8czUGuf0+lnmc9Rstqx6EyzLXm1z++IRWvFTU/om5Sa+IwBEUAjYV710XBEXyiIoTJ2telleCHfrLzJA4P+1szpuopVvXEojCE4gmGBueqoPcrNpIVqehDNny7F+w2eYNHkchg8fitde64lXu3RjDIDOFgHQvWN7xgCgDFDHtuhP8H9wt3YYTw+ATyeOQKj7JgL5aQxknMvAw/RA+A7gv6Xpd+D/bbatAfyvkBy4IqBfID/reFOkBQkBkQLWvt/t9wXP5c+MH/Dt18xfUbaHMQG+FqDPLAD5BgF/Ac8CrC+ey6ClO4Fggs1X+F9A9E2SBMpXSSIItJZe9lmC2fW0olcQ2NN1tNanFa9A+PNnMggypxMsTyb4Tg1sWt6XFlM6hiD9iUrqzR+PJWB1mCBZpDU9XhrNbWiZz+WyvK/hNhdpGXuZFrIC+q9SiuYyp5fOUv6GwLVAbB3nAnM99fdrKuMtAuDCGepxczsFgv6GhIPIg+vUw79Eff5LJAZ0LncB+WwLVL9N2SdDZtzged2g18JNAu5f3CrhuRylZXACgblYC+AX0F9brXOJRHUFAUMCbKfkicBlyvUnSSiQCFC2SAYSBZq/QLBe7Xie7Sng/tL5dLavwHuRFXc1xdW+1wX6y1KfbXuRng8XKYlymfXVNdF6kTeqv4D/M2z3M/R2OM06qZ4iakTS3GG+xfrrGOdotV/H+tew/qqPyAvVwRAnapPz9F44c4rXkOdxiqDhaU7PnU7ksZN57BTmRHo/BNFrwoeWx14WAXD2DD0iqn0YD8CVBABB19RNKMgi0J6zk/rrG6nNv47W1htQmbeLkj7e+OpCCL6+GEyJnUO4Qk+AqzV7cKmC1vgFa3EsbSEqMxejNncpLpStxDnmmtyFKEqejuTgsciOnUapnenIipmOMALm7ptHwnXtG3BdMw4hBHEzo9chKehzes3MRkbcEhIPLgRkd1MK6CAun3ZFTelmlGavRmbSImrTr0dZ7naU5G5DWiolgarcUV3mYYG+t8/F4W/Xy1CVE4qUCDfM//gTtGn5Iv7weEs88lgrAt9PMv8WDz5IGaBHHscTLVpgyfTxCNs9F9Vx6/C3mkD8udqdJADjGRD0VwyAW4WUA+L8nyvc8Ofj+/Fl0XbczNmMCykkAaIW4njQLBST0Mjc8y7iN41A1JpBiFjZHyGf90bgwp4IWNgNfgu64uC8jgwY3B77ZnfG3lndsWdmN+yY0Q/bPuqPrdP6MUAw5QIndcf8d9phxhstMabXgxYBIPC/83Mt0PoPLfDCY8oPo80fW6L3K53xzFNd8ULrwRj77iKC/x9jyIjZGPHmArzz3jpMnbGd0j5b8MaYNfQKmI+WL45F51c/pETQAjz2RF/GM/kEvQdMR5ee76Frr/cZE2AS+g+bhsEjP0KX3iPRvvtQtO82FF1eG0USYAGJhAUMhr6AMkKL8OG0BVi2bDM2rt+F3dtJtnj6IyWeAagzU3it8lFVfBRlOfyfTgv6HALipXEkAHwI9m/HCQL/J6s8UHPsAI4X7UVZ/h4cL3YlObAPZXl7Cfy7ID1xI7KSGfOB0kD1DBxcS0D/xDFfgvfBJHvCUcw4AUdjNsBz73T4kjQqJWh/ll4G1+ojedx9KM4geJ9OAquQcQFy96EofRcKUnfSqyXUAvtFDtQUezLGgSdjDxwi6eTF/4w/kOPK+2s7ibBdqGC8ghp6KNRQoqi60o/vg0MkAVgPkkR1NUEW+F9bHcw+JJB9iT8t+L3ppeJNsjGA/VgIn78EEoZ89s4fZd+RxP4tms863yn0fKqXt1N1LPubGMpbqe8MQQ7JgNRkknFJ+5DGqZZLlug8vaau0GvsBj2u/t///PbHeu3/QzkGVDFxp8xKRwKgXY8+To1e3pwwyTIAsRtVmDLsUxms2IFmrdMxNI6zj7HNvEDdhggAM4b38gu0H4IxGb6FPAQ0dnQkAJwdX54GspY3yRkBoDG/xqMCkZUk86P/juN4eapquay/f4ykbyp7DACN8c+cO/990aqXgG4Z38h4ye55oPNy9ADQjs7awNkyGbZ8snDJ98fSjDyeJdPkmJy1uQxmzNhVUyO70lCdm7oPHI9p/strRfefY1K72OsvDxVdG307mFRYUmotM57A91oHXROVbScA9J2gZXaPDXk3a5k8T5SaOl5DbWjt3MjPT0EA6HtJ9dF3iK6lvGtkFCfvb31f2o3pGqlao6v0fSvVAXn7CKSX541kanUsedaLHNS38JHUdMvjXtJOzpI8LAxZqfZ2zHbPFn2H6riKSSFySF4+jtiE4zFEkOn7PvFoqvVtqXvQGH05btvYfx1bRmo6Hz1Xsnp2xDSkbCCPnGVrN1h4hM5L85I603PXVNL3s1QXJAWm50RZ37ZqX2cKDU2V19B6tZ285CWdpuumb3gZ0ena6TtZdZAxpR3DaKgsZ8t/DtdU/atwJd3rMriUBJowKuEPevfp3PQO1TXT/SQ5MRlh2vtsc26K+aF3jTySpEag85PBoNlf11b72j2WzL6O05+67R2Pd6//db/LyFiGojLMlUGqPM/kOScvN7WJSU0RALrX7iXdj37sh9ZLcUE1ZhF2JwxSpL7jddfYwvQDetfr3SYlD7WDvd1+6LHN9ro2ul9lDKJrI6MOvR/tSTjmbjd365rJaFZ9kDMjXPs+jvP3u/31XOr9pPeU+iG1nXBdSb6r/UTGqz+/lySlEPXdHj7+Vv+vvk74qt6PMjqWgUFDmPq9HO9e9mkWAaDG0EuyoeCnjkCnZHA0aNSNokGPGlSDQ5OMFbuzF0xDBIAsOYyGZVPlG0sbx5elu7cf9JEid2JZXuhBMgNPUzdN9WGhAFmSatENqRtEevx2sFmDb71sG0qObaLt1HlLDkll62E2brMa+JmkB8vxw8Gs09TZufmHhFnXx/7yFAFgtz43BIDdA8CRANAAw/GjwJEAuNdzsBMA5iOqIdC6qeukzkgWYaqvrI70YnRMOl9ZKJmPH7Pe8bqoDtL61ItaL2V5sqgzsCfHfbTOkQAw16UpAsB+fc1zcC/toIGGBrwmGzkue71/jHkRAE/9tgXlMtpi96ZJyDqym6D8UVrUp+FLWtXfoRXjVwSfv5JF/RVarfO/QPg/E/C3wPgr3IZgtbb5mhbt3xCM/5peA19eIchPgP/2pSRKiAjIT7Cmdy4dYRkC87n8YiIDjt4F+28I9P8u3yUB4hgQNO57IkBl3CYRIJ3vLwic3yaweev8ERIAR61lqs/fbucT+Kfk0HWSEqyDzkFT1elbERWc17ndINh+7UwCs46fTL3xdEuq58IZWrUmeyGTVqtlxXE4VV+G9esXY9KksRg+fAj69u2NHt26o0vHLgwCTAmgDu0YCLgdepEAGNC1DYYwBoAkgOa8PwIhBzbgBq2wv77DAMi3KPlzTUD+3WzNXyX4f1mW/gJ4qE1/Whai8RARcI3/b3DdrasiAeidcIWEgDLb+c61LCtg8J8VcJfyS19Z1vyKMZBPgJnA+EUCzwSozxI4Fhh8gkCTpgKYLxCwvswgncrnBT4T7D4lCZ6qGMphMJfF0aKX+1QQ4GeuOZ6I4yUxKMoNQ256ILJS/ZGRQqvxvHDKsYQil94SGUd9kZrkhbQkb6Qd8eF/Zm6jnJUeQO12lnn8bpm1lUdY7hHrGJXHaJnPdZpWHUugLAcD9ZbGorKM2v411PY/mcG2IanBILbXLjDw7rl81pkEwFkSCOcpQ0Jg/SJBdAXvvC7Qn+C6gP8rPH+B7JpX25w7c7cd6gjunyXYfoaAfw2ta49RAuR4WRiBPHkTxLGdYgjIiSRItNpFQHsd/9dx/SkCcbL4v2BpizNQMOfVzmrHK1ZWANEsq/2vU7bIugYC+Hm8c98FJb1Kq/9rIi4I5F2hXJLKOk1rYAPa1/MYqvMtXsdbImi4ja6Zrl318cMEFiNIusRY10vHv3JBxIo8CbSdCBxeM56Dzk3Ww6dPxlAaKJ7txPOpj6IVMzXzaeVeVupO+aVgSpcE0wPAGyUl+5CdvRU5OS4optX/8ezdKErZgvykDQy6upH/aWVPi+07Z4Px5fkQfHHGB9drPakHfwDXavfiVOEGlCTPQ2HCHBQn0oMobR6qMxeiPHUOihI+RHrYBBQlzULp0bko5Pqg3RPgunoI9q4ahQPr3sNh9wUoiHdBathaRB9agKSweTiWuYma79sZi8CNMQFcUVW0maDuKqTFLkRmwmoCultJVG5GYvwyArMMTlzuRQ8AyhWdjWE9c1CS4o+kkD1YxDFFuxdewpNPPI9Hf/cywX+CAS0ewwMPPo5HHnkCj5MAmPHOULivmYz8gEX4lgDvt1UH8dVxEQC7cLOQBAC9AO4U7cK3PI7yl0U7cDtvC66kr8W5hGU4ET4Px/1nImf/e0jcMgrRawch8jsCIHhxTwQt7mGRAAcI/u+f3Qauszpi98ddSQC8it0zB2DXxwMpCdSfBEBPLHuvC+aObY0PRz5NDwASAG3vWv93fPouAfDi71qg1e8fRvunXkTvNl3w7LOd8WIbWjC/Oxd9Bk3FkFGzMGrsArw7cR0+mL4V40kEDB3xGXr0mYmX2ryN7r1nYtDwxfjdkwPQb/Ac9B54lwDo3ncyur72LnoPmoz+r09D215j8HK3UXi560i06T4ao95dgFHjP8WocXPwJo81ZvwnmD5rFeYv2oSVK7bCZZsbfDn2iggl8ZKUhNQjUcwRBLIj2HdE0+I9AxUlgSjK2YYTxw/iVJUnp+70ANhPEmAfqii9VMX7srL4IMH3HchI3oKso9tIChxELUmr6lKC8WU+9AQJtHI+4wMkHV4HL9ePSQB8RA+AnfQA8KEHSBjKCN4X0nuggLkijwN8SQul70BhGiXZaMF/psIP9ZS6quOzUFPkjhPMNUUHSTq5oVzbpu0gabGXnkO+fKYYn6DGj/2jD58/egKwntWMZVBDb4Aa3iuVJBLKijxRUuDBeAMHaMGvbXy5TSD7r2j2VQm4xPfMhfo4nK6NYuyKOMsT4HQtPZFqGZS8jn0LZYtqjodSqsiDfegeHI3fhaMJO9k3BpMkOIyz3OYy46RcI5nw//z96x/jlf/fytA4WON/RxBPAKXdA0AyiWaMbi9EY0rpmztaYdu30byAMkcCQMYZOrbGZ85SQwSAsco3410BgxoPS3NdY6U+w0ZZ2uv2Mp0dXxr6P5QAMIYdaza72Iu3zkHnog/BHyPp+8VOADgrU+N1fU+o/SXjapK8qR3H+lrnrA2cLdN1tgPo2ldGN3YCoLE2F4AhkNFku2SDszo3dR/o+M6SDG7snrpmm4YIALsHgCMBcK91cEYAGElWOwEgokH3hyEAmjpeY21oztPZ9MckAARmymtaBnGqe0NZ32H69tW33w9NesYVU0R9TUPlO1subxJ7EjGn7+InXmjdaDkCF/WdJkMw1duxbGEaIjtELuoYuk7qt0a9/b71/OhZc9zH7m1ir5P6IpUj4ziRBNpO8fpkXCYvIsdyjMeI2l1t4uxYZh/JCQto13etYxJYZ2Ilmu2dTSWjpm/be0nq7wV+SSnBWdnOlgknEAin79vmpJ/TNZXMs7NzamqZ+ijHJKypqf20XuSps3Q/2t7Zce9lmeoqAkjv58bOWe8XY9nfFAHQmHGpszrej37M2XHNMpGFelZcdrtaQLSwReGE8siTAYRju+j9oaR3pbwdJb3ouI35r7bSGMAZTmaOr6m9L1KfJvlAEYLqA/RcmvLMVHVWEtmpsYRZbp+qfxKhKhy1sXS/21/Avtq4Oe8UtZ/ecc0hAiTJLmMCjRvt7dDQvN4x6u/u5b3YWHs2d12zCADJ2ugE7Dqb9gMI6LdrpMtaX8y8SQLZ7evNwEqWPI7JGQEgwFfSNGIElZoqX7r5qq/R49c+YmOlBWncdLVMpITYRWdJrK0GLHLXFTPtaL0kCxqBxQ191Di2iY6h9tPDbIB6Y/FhJyo0qG+oTirD2bkppoDO127pLgbO3uZap22kTWqSIQDE6inJIkqeHvaOwhAAJgjwvZ6DOgIzINP1FIGiAZNjauo62dlMfZCqPR07e/s2Int0TnowlZxdFw289DGr+1zeIY7J2T4a8CmItEnmutivpbP97NdXLL4GmPfSDua4P/X01o2r6PB8C8ya3B2uWybj6OGNBFMI9NEa/UsLZE/GdYLTt84RtBdYTsvirwjuf0sw+2uC0jfqE6gVTs1nghw3qCl+i5b1mt44E8NptGWVeYVazlfqwwnoRVgyDbfOxxJ4Zz4Xg+tnDlP6JwV/uUli4UYKy6a1P2UfbnHdTUo6SNbhxpm7+aYAPnkCnCOZcDaOdYklCUDtb3oTfHuN+9Kz4CbrerE2ghahlGkoD6LsQxT3j8OdC6o/wfX6GEqMHGYASgY3pcfB1zyXmwRXLp6lBTx10WMP72FQyf0WeF1TmYdVK+bivXffwJAhgzB48ED0fa0PenTtjjatXkH3tm2pMd4Wr9ELYEj3dhjesxMmDOmOue+9jmDXdbhKAPZLekHcuUZPhcskK6xMrwcSIzdJgGj95dMxlAqKQn1NKAGhcFw4FcVlbDdaM5t85Uystc35k2xHLv/LlyW0FM8n6E3g+SJlalj38wqQy2CudQSNjtOitDjfG7mZHgTt3ZBHcKm00I8AezDlJUKtXFYcQNDq7jaZKW5Iij6E5Dh/pCUGITM5lACbN2LD3BHIYMae+2ht67YJ3ge3WP9DfHcjgMt9+P/gnrXYu205drksw66tn1t555al2Ln5M+zmfz/3rQjy3olQ/72ICNx3Nwe4IsxvD0JZTjiXh/N/Ao+XcSSEIFgwslPCSTgw8GZeAsqLkgkEHrHycc7XlKVRrzuGYHg4zzOY3gdBBOJCSCpQy7tS0hmRBNoo7UTQ7CsGIz4n61uCaPUE3C6coWX/qXiSDqGWZrh0w6uO/9d+AuXOU7bpHNvyLKenaLV7siaa0xgSBwnMJCc0T33xm9ey6WWQRaKG1m+XZaFLwoKE2ZULtPqn1Ie20bU4xTLP8pmR/Icsgq+SFLp8PoXHkVXw3eulc5H2+DkeQ8vP8diqbxXPqZznV5zvQ5DRz6q3ypTGuciqi8wXOH+Gz2AdNcyPlwWyPfxojezL8/rOWpmgZym110uLKJlDS+vS0j20bnbDiRPujLugTCCUFv3KtQQ5a/M9UJm1n1b9u1GWSikggq31BEuv0fL5Vh1JABIHX9YH4W8XQ/CXs/64RLmcksRFSAmahkSfSUjyfg8pgVOQFTINeRHTURQ9C5XpS3Eyfy09BNbBb9t7cFk0CHs+HwPvTTNw1Gctyo8eRH4std0D1yL8wAzkxXJZugtjCxzAxWpKuGRvpjb8KsQHz0VC0DKkRa6jDvxKBAfOoEfDLsp4BfEZD8el2iDkxh2glNAySvvMx8JZc9D1lfZo+dQrePxxBhVr8RRaMBjwAw/9kQTAkxYBMLRHKyx8vyf8147F5Zz9+Eogf/leEgA7catoG24UbrXybZEBRS64zf+3Cjbjdu5G3M7ciEuJy1AfOR/FHlNwdPsbiCUBEE0CIIIeABGfv4aIZb0R+nkveMx5BftmtcKeGW2w88NO2EsCwG3OUMoBDSMRMBhrP+iBJePbYtao5zB56BMY1+sBDGzfAj0pAdTuyRZ4+XHKAP3xV+jw1KPo9mIbEgAMAPx8e7zUvicBzA/Q7bU3MHzMNIx9bx4mTl1t5RFjFqB7n6lo0+kdegfMJzmwjHI/n+F3Tw2glf9UDvynML+P18cvwEsdXkebV0ejS7/38ULfmXih3yd4vs8sPNNzOrqPWYG2g+aiTf856DJsEdr3n4neo5dg2HurMPGTrXhv5iZMmrUSU+esxMwlG7F03RZs2rUPB3wCkZSVjsrTJ1FG6a78jC0Eu90pa+PHvs4Hp6q96A1wCOdOEjBnXIBTlHIqLz6AfIL4eQTti7L3oCT/AJ99DxIFnlznSakgWv/HbkJ06ArGKJiDgH1T6GmyHnWFexl3ggRXmgsJoE0opvdKeYYLjpEsKkvbyqniUnjhEo93sZLxLI7Tu6CElvaUH6rM3oEKer/UUI5Iy86Uu5OQJaFwxg/nT3mxb6a3QgmJgTwGJ85n+XkulAlyYd+6jlJEq5nXIIvHLFE5fM6qRbKRJKiv9sdZPn/nakMojxTGvj2cUz7n9ES4yPmrfLddPh3FbUIog+RmeT2kJ25meZtRmLGb53yQnhKH6PUg6aNw/P0/bv8kwwFjqCLDDHvSmEkfhiZpzK8xpiNY/9TL7S3A3WzX0FRjfLvWvLYzkqBmjOq4r8ZQOqajBJCsz7RcFruqj8aA+sA2SWMufWDbk7PjCyiXdI1JxnLbbl0sC00dSwFAlTR+1njXEWA3Bh+OBiam7B86lfeqMwLg0pUrVlH2bxZZoqmOxtpU5yUvCMfkrA2cLRPga/eIVjmKAyerb6Xmtrm1se2noTo3dR/YiviHWV1jnbfjuN6RABCYoe2M17cKMd+pxkDrXutgyCjjaa2ydRwdzy7ZJFBCy4xs1b0eT+U3ln4sAkBWuQIvVWd71red4nToe9u+3MwLD9A3YHOSZMcUN8Psa58KENRzLAMugd32dZq3G1aJxHNcf6//jVHjD9lf34LOkgC2H1KO7hsB8mrj5u6nbY2xpYA4ecU3d19tp77THtfF2Xk4LhM5pe9j+3EkG6a+VNdM2IR9neO84jPqvdNY+rldU2ElsoBu6L53PEd9+8tbwxnZIbBRfYOIasf9zP9J02c5tbC+H23f2HX5IesUA6WxczTnap/KQ+DHJADuRz/WVJvIYNp+jk3N6x0vfLMp4tVejgwAZJXeUPqhfZHIa3mmyBjAfhxn8431H/ez/YUvatzirI56h2hMJGxPU8dt1G/JsLihpH5Z7yTH/fRfz7relc4IZa3XsWU80ZR3WUPHvtflzSIANJjTAydLEOPSIeDbAMUKuqKXtGF5NOgSM2n+64WvTtEA1ALhddKGzbZX3pEA0EBBwLEazrBeTZVvArLarSv0oaBBuZhGk0QANOSOO27SVMuFxWzrOJVuvs5BF80A+gKZDfisNpHXgJ01MlI95iE0BEBkTLxVvPbVy9ZxYG0/tjk3fUyYpPZRXfQwmiRWSRby9qQPBg3MTDAsWbtoPxO3wFwXsZAmiZnTNsYtsrnnIK8Rk3SfqAy7RZTcAHU9ZPlj7hPd/E1dJ7nlGJklta3O0dFCwW6FpMG0rDlMcrxXdb85fgiabc1U+zjKT0kX1u5hYa6LXSfX8R4w19d8JKl8ecfcSzuYuv3U09uMAdClVQvMfL8rNi0bQ4vKOciMZ2DP2sPfA/qX6w5bZMCXtEq/TPD8NmUNviCYKVLgwokInCaofI4g5vnqCOv/Gc5fItBxmaC/phdOEPCoZVBIAtgC/EUA/EMm4C+gX0TBWWo9n6AkQwWBn1LJOVC+oTBtJ/MOzu+0gP2zVSG0+KUVMzWhL1AS4iLrcL46HKfKAmgp7EoZkS04GrUeiWGrkJ24jQElCcoUeVGKgtaZRbTgLJI+tB/JgUieFzX2zxJwPXHYApGD/TYi2H8zYqJcUZSfjCWLpmPcW0MxYEA/egFw2rs/evGF2Jba4q++cpcEeI1eAMN6dsCIPq9iwrCemEsPgMA9a2iZHExtbALSVmbbEOi/RHD/MskRTc9TsuIsNa0F/teW++MUZVrqqylTcYK65rXhOF0dYi2roVVpWSEtTXMkm+FDgJryNNXUtS8WOOyH/Gwvgvye1JKWhMQeREduRpAfAbJDS+HjuYTzKxEVtgGxUVtJbuywcnTEJoQHr0Ugt/P2XIyDe1fDa/9Gynlsgz+z646V2L5pCVZ+NgOrmAXmH+L6mAhPHIn2QWy4ByKD9t8lCLj84O41cNu5CvtIBogQ2MPtd5MU2Lt9BQ6QJBCJ4H1gs0UaHOLUi4SCJ/cTqeDv4QJfTnV8lbOf5Rzg1NN1vbWP9tN6EQmRwW6IjdyB6IjNCPRZBi/3hfD2WAxfr6UICViNuMMuKCSxUVEeQoIkwwLxaxk4uLY66i5JQmBdoHpOhoeVK3nv1nGdwHiB/ALqLUKlntJAJABOEFhX8FAFCq2kx0ApA4uWF1OPnOWIMBC5IFJBpMElkg4iGUTGiAA4VUOLfWZtJ0kerbfyWXo4ELSvrYoiyC8iI4TAvcB75lJK9XBaVuSPghyvuyROmrtFWFQfD+dxaRHM56+kgPdEMevC7Su4fykJnfxsuh2m70PKkR2UE9mK1KNbkZG2je1BmRVZMB87SA8AV+Rkb0FuLoHRst2UATrA2ADuDGi6m9bVngRIQ3CxgpbSpbS45j1XRbmVGgKx9QQjz1ML/XYtA4XXBzPYqy++OHUIt2rccb7UBScyV6E8eQnyo2YiPWQq0oImIzVwopWLEuahvnA9LjOAcNSBmdj1+XC4rhgP740zcNhtKQrj9pAA2IW0UN6TDAZckLiRx6UGf70nrp/yZDBhF+QmrkZMwGxEeS+0SIDEsM8RF7OQMQAo23OLnjxnI3AkYhmmjXkVw7o9iUFdnqKs2Vvo3/01tG/TA089QwtGEgAPP/In/Oa3T+Oxx57Gkw+2QPunHyLY/iTWTemM8qg1uF7oQvB/O/M2ywPgWt5mXM3ehMsZ63GF+v83cwj8523CFyQH/o2g8G16AlyI/wyllAFK3f4mCYDBOEwCIHxZH4L/fRHFHMl574Ud4T67NfbNbIe9H3fBgdk94LFwBNwXjMA+EgGrJ3fD3Dda4cOhf8KEAb/F270fwuCOv0Kvlwn8U/7nJVr/d3jqYXRt+Qf0bN2JEkBd8GKrTmjdqTeB/4no0P11jHzrI8r1LMSkaWso/7McA4bOxCsdxqPlyyMxePg8DHp9Pnr1m4Ennh2Ml9q9hRfajkKrjqMwbtIyPNGyFw0eRuC1YR/iBQL/rYcsQKuBc/GHLpPRsufH+M1LY5m5T8+P8EznCXipxxR06PcRBoyeg16vz8Brwyei78iJVvyAd6fOwrTZ8zFnyXKs3rwBO/bvRUjYNuSkb6Q3gAcunw2x8qUzwZyG08OJZPEl9v+8hrW0sC/KpRQQrfqzacVfRHmfCmrzywugmv13cY4bctJ2EXDfgcwj2xhrhYRRwlqC+PQCIPB+In8XJaB28v/278D/LfzPmBX0dLl6wo8SVqH48lw4cxilrHxxkh4ItQV7SSAw6DDX//VqDL44H0aydAdOVrpZ+cRxehLwepfkyktmKwqzNiMzZS0SIz9DVMgCRIctRjols46xjBqRaHyOTvBZqWWup4zQ+bpQytqRxOZ77wrffxf4ThSgf4n9/0W98/h+rGJMgjJ6EZQXHGQ5B5EWvxE5R7db8QgqJFfE9f/+1+s/yXBA7uUa/8sSTNIGJq3dvM0ywDAfRQLH9SET8p0UjrYzhhECUxtLGpM+ToBIH6H2pG8GjdP1kWk3rtC4VMnEcbITALJIE+kgAx6lv/7tbxCgZJfh0MecPtbM+NwcXxaz9qRvHgEUJhld+ITkFLPIst7S+NZOkMhiTOdjB54FAspoyHwvyNrXPib+vsBmzGhMrW8qe3wC7SajKhNjQGNskzTWl7GM+UbQ2FTGKJIXMMm0gaQ5TDLLTFtqucbrspyzezJoO1khajyr1Jw2tzZ0+Gmozk3dBw7FfP/XxK/Q94jqaJIsK+0eDMYi3w7UyhJf19UYGN1rHQTkqRzFaTDJLDNWlFpuvilF1ijd6/GsnRv5+TEIAAGdOifHLGkDA+6rX9B95riN/ksKwWzXUFUFDjqz1hc44wia6liGgDTHk2GcSfoGNMv/2akIAFnV67u556DhzSq3oedc/YOICoFzzamXDPHUrzRnW/s2IknU74hgtS//IfNGCsu0aUNTWSUr5otj2aq3XYbsxs1bFhnguJ39v76rG0o/12sqdQL7OTQ0bwxaGzo/Ldd9pneqYxm61509P/er7Rurc3PX6fkWfuN4bs7+612ld7Gz/sDZ9qbPbqou96Mfa6oOWq8xi7yAmvKCMOeq8ce99AMaF9nHJPa6/dC+SFiXjIZNnRqbaqzlLN3P9hd23VCfIS9BSWopaZzQkHeUo4eqOSd5/zRE/AnvM+NVTWWE7cyrQ+0n0tSZx5Y5zo89bRYBoIOKQe41+HWrM1IjCiDX4FsvL92IGvxpkKUOXu5xYrT0UtOLXi8/nZzYX30QaJ2Abr3IjXWFOTFDAGgArU5O7LU+AOyWEo2VL2BcgbtUHzWmscpR+QK29QAI8NXHiwJhiViwD9xNPcyLXcCvOinVQ4yzjm2SOnq1hTpoDSjF5mpgrptBrh2qg4B48+LUgE7eC7KUUftpgKIPE9VJ1h9idAUGiziQtIsZrJvjSWdebaq2U11u3b5jfXzImkXLdHOKrJF1kggZ+zVRGXJNkcWWPkI0yFfbqC4azOu89EIR0G+20TFUR73MVb48IZo6B52vjqtyjcaVBvVapjY0VhlqJ8k6abnaSg+gmEClxq6TLLv0cG5w2WG5cxpiwtrxux+1rdwoRYyITDHBq53dq6YDUpvrWqvdVBdTrtlH10X3pD5+NCgx11cfcZm5edZ10bkMHDUGuk6O90BufpF1L2gbXW8RKUp6Yeu6qc1Vpp6x5rTDd6f6k09u3LiKp+kB0KPP0xg6vDXeeacbVqyYRIDDi0AEQegTR1FZQAC0OBrVhbTKzgykFnMSLdIpwULt9tPUjT9Rk0hZEWqtn0pB1alkFJVRi7mQgQ7zYlGYzXlOq0uPEExJJTiSwmCPlIpI8EZcxAHEhO2jtbkX4iM8EB3ihqBDsjhfRwB4FfbvWA63XSstYNj34FaE+OxCXJQXkmJ9rBwX5YkQv93w8SCgfGA9PPavgeuu5dixdQFcNs3Flg2zsWn9J5yfg707FiHQdxPBbzcGr3QnSOqBxDg3xEe7IjJwE0I8l+Gw31oc8iR4HuSKw7SI9w31x8wFDKr5/tsYNup19CcB0L93d/Tu2h4dWzNoeaeXMKDTCxjY+UUM7dYGbw3ogfdHD8MnUyhzsmU1joRvQ/6R/ShlgMeSVALOCQS2El2tZbmJ+5AZs5P65zuRwXwklFafyQdwLOMQKnJ8re1L0mjRmu6F8kxvSrLsR0LwBsQFbUBKrCtiQrYi2GsV/N2X0cp+GUK9VyEqcD0OB61HRMA6hHmvtJaF+RIUD9tMzewdSIkjMPxdzjpCveu0g9TTFvDki7wj9AZI9KGltQ+y4ugNEOFGAoUag0H0iAhlXeN9qAkfzACxMThXkY3awmRU5SaiMpeeB8cyCb5xWUE6io4eRmZcGM81HPnJkZT0IKDN+6aS909VSSzvqSgeM5TAXjCBtGBa+XI+O4T/7+b8jEB6AXjRG+Eg7w9KfUS70SPBGzkpfgT9fJAcexBRATsQ4kUygdc7yIOkRNAuxIftRWzoLp7zFt5T3C+GZAmPWZxHWZCiSALtlN+gVv65s5k4UXsEpbxHs7JJnhTSQp7yOpVV0dTupi4+5ThqCPYbbwKB/wLeK+hlUEECQNrcJyoZoJMBiOuqaN1/Ut4XjAlwhoGE+QycqaPMEPNp5qoyEg/0Vjhdm0A5D8p9MGv+LGMKnKXEUC1jEFQzFkFlqciFCFoXB6KQ1z6P90Aa74XUI/soqXSAwCPJIcoUXaGs0HVKHl2j/M/xEmqsZ0fQqppSTJSskkRTWpInn4v9OBy2HfGHt5ME2Ie87EMkCvzoiUDCiZ4wF+hFU0bd8wxKohTkUV6H0imXLkTiZG0gLZQjScQxdgDJPxFsp8oDSMaRTBGBQEvpagZxvUDA/5srofj2chC+Pu+Ha7TSP1m8hRb7Kwjc0xMgbBalfCYx0O8kxPtMoVX/Rwz8uwQ5McuQTsB094rR2Ll8FLxdpiDSYwFC93+KIOaAvbPhv+cTxs74hPECNvM+ovU2JWPOUeO/nCB8fupKpMYsQoDH+7y/P2I/sBxpWQk4mhqN0LAA7Nq1DWPfHIV+vQage8fu6NO9H1Yt3ogRA8eiS5vX8OwfWuHhFtT+//XDeOKR3+CZ3z2GlpQ+e566+j1ffhjvDn4aO5aPw/H4FTiXtQlXCrZZwYBvl+7CLcoR3SLof1PAf956fGnlDfgmZxPOHp6PygAG59w/AQlbRyB8zVCErByMsNVDEbp2OAJWDIb3Z/3gtbAPPBcwz+8Hz3kD4L1gILznD4HH7P7YO70X1lH7f9Hrz2Jar9/hrfa/xph2v8LAVg+id8sH8So9ANr84VHK/zyIzs9TY3zkG+jZnsHIuwxE5z5vYsiYj9Cx15sY+tZMjJvyGT6atwV9hk7BK11H4hkGCe702tt4tf8EvsPeRfseYwkMDkL7XuPQqstIvNBxOMZMWoxHn+rK91ZfjgXG8D3+Otp1n8AyJ3LcM577TGBZY9G681t4pct4tHv1bTzX+nW05HZdek1Aq/Yj0KHbGMoIvY3egydj4PCp9DT4GG++zZgEb83AlOnL+Q5cgk+XLcQuT1f4hPsgin1DRkEqzlwsR/25UuZ8jkEzUFIWTe+rg0hJ3EHCkpb8DA5cQ2D/1HEPeqa5UbpnN/ucTex/tuDaSXqrFO3AibI9BMgpXUVg/mjMUqQnrKRE1CbU09L/Qp0/ztV48372wrVTJBxOBOACJX3OEKSvo7X/CXrF1JIcOFnqxn6NHgKU/DlTcciSFcpO2sR+bz2ySEgVkIxQTo0h8B+2DOE+8xB+6FP4uX2MgIOfID7kcxLPG6x4A8foSXK2MpD3bhDrHEBi2s+av15/mERVDL3XYumJRst/blNHYqOK0kHlJDbKRfDmkgRgLs3YS8+XffzvRnkiD8Yz8MC//+XaTzYeELCscbvGKRq3C0iSMY3GzyIGBPgqyahHxj/SlJYEoyzNm5InlOGHxoIaY6l8uZ/rg9gkfbjJ41YfWAIANMbS2FJJQKDGgxrHCaTWuF1jLIG7GquaJKtBjT+HjB4HecdqzKVvEgHWOr7OR/upfGOQo3007lWddC46D8lZaDsZ0qhe+t4RCK9lGlfrm0BJH5GSG9J4ThKSGtvLWt/IqMqASmPO5gRHtgq0/egDUcCqvjs0XtW5aIyt81eZxshJ//XNJaMZfYTaZXZkNKNzldSI6qfra9rAlKFzM8vs7aLvHLWLlhkDHkmraJmIIrWbzr+xNredzj/MNlbnxu6DfyjE4Y88PySnom8SET/6HhUgYScAtIsso9WmAktVD32L6tqrjY03+Q+tg779dH/q/tB3hTwwdA/oudAykUu6h+WNLTBFy/T8GOO1H3o8h1N3+vefJQCMd40j4KNnyzHpHmoIqLJ7ozvup+9DXQfHY+j7WfeWs6TvV7sUhWP8D7OPvvsdy7X/F4khYz59S+tZk4ePwCF5E+k+MGCOylMf46ye9vI0r+/5xpLKbA74p2dMZKhwFX2PaipZY8fjOftvrIX1nStsRUoD6gt1LwqHcLaPfZm2a05Sv2ffzz4vrzF7UjurD7JvY58X9iKr3abSz+mailRW/2I/D2fzwgiakwR82/dXH2WXKrOX8a9oe/vxmzuva9rUfSuQVKC4cC6T9OzrPax+2d4mjvPNIQDuRz9m6t3cqUgxvW8cz8fxv94TGo8Jx1R/JTKpOfupHD3HDfWhqmdz+yKNhdQfqS+RlJ/BTB3rav7bjUd0nPvZ/pLUEolk6mKfGnJUdVISwWtfb5/XPWnURO5uDUtS3r6Nfd5uJGG219TE1bJva+Z1XZvT59nLu9f5ZhMA5gB64ckiyCRnLKRZp5enWW9OyPw32zj+F8OthtCgXB8VZsBstrdPm1O+fXvNa+Bt6qKOWi95x6RBlwaJAryV1ZnIHU2DdQ3mHJPqaiyJtM7xnBz/65jmJhIArDo1JzmW4/i/OWXowRfTZ/aVy62pi9lf2+gDzASo0NRYLZltmnMO5hhmH2dTWVE4+0Bs6jo5u2728nU97B+AWudYH60X0C/rMV1nWeOIFBGJoXtQbWDfx8ybqTmes//OlpntnU1VX/v9bLZpqh3Mdj/V9MbNa/xw+g2BpGfRsz/B7KGvYMqHw+HnvQExka7ITgtEevwh5KcEEgAJQnYS5UUKGcCQWu41zMcI6hYUE9Q9Fofi4/HIKY/GkWxKP8QHIDHaH7ERBG3jgqjpHMUgo1yfHkurSU9afe+kfMwGWpqvhde+bfDY60KwfzN2bF6NjauWYN3yhVizbD42rFiM7RtXY4/LBm6/DYc89lBveh98DrnC3W0Htm5cibWrF2H1yvlYs2oBpwyStfRjfLbkIyxZPBXz503E4kVTsGrldBxwW4PDh2lBHuuO6OgD8PPbin37VsB12zzs2zgdPrvmw23/evhJoibKG3u8PPDR/LkYO3kirWxHUx97GAmALiQAWqNT66cwrMsLGNLpOQzu9DyGvNoG4waSABgzCrOmTsYO1jny0FocDXNBTtxegp+7kBCwAYlBm5Ecuo1A6Tb+34SkwM04ErQF0d6UkYjeTRCVWtLJJAsI8ucnuKHoCANZppEA4HycPwF+XwZMDd+JCHoqBB6klf/+z+F/YDkBqbWIDd6M+NCtBMO3IjZoI0Ep6qSHu1A7fQ9yCCbnJO9n3odc5pIselkU+KO2jNJD1QS/SfJUUuu/ggFUyzNCSEAEopi5NDWYYFQoLWqpVU0i52QxyZ/KHJwl6K98oSKPVrXl+OJ0FW7WHcfZsnxul8qchpr8FBI+1N4nSXT+JIPnnkqlhwNjCxyLZaZePad1FfEkhgim89458d3y0rxg3iuMN5DsSZLChwRFKI7lh5EoCMTRuP2I9CUBQK+BwINbSNrsQTo9ErLi/ZFK0ibSbyeJpL2IjzxAzfFIWhMzEGkhZZEYW6CuLpXa91m0NE0mUR2NtExfEs9+KChh+ZWHGeSTBAdldKrouVFNaaDaKoH/bBdKBskiv7Qw8DsSQB4DJL2qCKjznC6TVLh6PpvAPy37lXmuZ0+lEdg/TK3zGJ5zPKVP2MblhynVQ88B7ntGmv1cVkUioqKEBEMpwXwSEjlpXjzvgzgSsxuJzCkJ9ILhch3v8hnGPGDQ4Yv1qSRS+CylhCIjKRCpJGcyjwaRAOCzFu/JZ86VUzdaUctLgOTCsTCSFJTyokzRDUp36TwzaEVdQHCxuiKAcQniGTOAXjr0TFFg7Ysn6Q1RE0YAlTrkDGpaqSCt+ZRKKdpNMPUAvrkWRtktSgFd9MfVOmq60wPgeDa1+VOWIjViDg57T0GU12Qc9pyMeN8PkRK8mPf4YhIDc7Bl0TDsWvEmfHdMszT/g1xnwnP7VOzfNBH7N05EEMHUdOq7Z8atRyZlf04U76MnEOMRpK8kEPsZZV/GI8T3fUSGfcb+PB1e/sHY7LIPs+cuR4dOfdCl0yB06jAAvXuO5DPojnEjp1Kmqy9aPv48fsMAwI+1+BX++NCDeO63j1jg/7O/oWX9cw9gaPffY960Pkjzn43KxBU4SzD5Ttneu5lyQLfzN1lZ4P/XeevwFeWMvsxah1Phc3DMZxrSXN+5SwCsHYbgNcMQvp6BwDeMht/KYfBYMgDu8wfAY/5AEgADcWjBIPgsHAwfzrt/0gd7pnXDunGtsXjY05jW/bd4s/WvMIZ54PMPo88zD6MHCYB2Tz6G5x99AB2epdbyW2+hS+s2aNN5EDr2HoeBo6eja/93MHTsbIwlATBt7kZ07jsez3cYgqda9+O6d9Gu52jq+Y9C61dH4Ll2g631rV8daW3zxnvz+cHV+TsCYDQJ4X7o0JXH6PE2p2PQucd4dO4+Hh27jUPbTqPRifPPPD8Az74wEF27v4PnXx5CT4NRaK99er6DV0kK9Oo3CX0HS5poAt4YOw/D356Joe9Nw5zVm7B82y5s9/SBbzTfHccLkVuWx3dHNj39UpFbEEsCgDFFkl15/29jQOEDBP8PoZ7yPvVlBPspw1STt4YeKpvw5yuS2aEHSyU9vI7tZZ+xCUdiP+NzsJLE4xZ6XvnzmQlm/0NL/wpPXD0VQtCdni2KOUDJIJFaVQxEXEMCoLZ0P+9jklkkAqoLSJzRu+BI+CokhCxHMqe5SfSkoddBKu9NLYvwXoAo30W8X2cj2H0O4oKXWdtlJWxB/lF6HBzzI/jvz/J8UEv5otP08LpOebdblHC7c4ESYnzWzpAcOEEvm+ME/5Urcw+SbGPmtIaA/wl6rSnXalp8CP/xE3kA2McWGqMYD0wtt4Nh9u00tnIcf9nX38u8rNXt3x4qQ+MjM37WWFpAnd2q3X4cGW/YjWrMd4B9G82bsZuZmvVN/TfbOU71HWP/PjDr9UGsb4cfmlQPx7rYy7Cv0zmrXZwlrRNA29xkL9fs42yZWadpc9vccZ+G6qztnN0H9v2dzav97d80jh4AZh9959jbREC0s/upuXVwbB/H/zqus2WmPmba3OOZ7Rub/jMEgIybGpIxkHGfsyTiy4Ab9qkAK8dvT7O/yBn7tmbeECNmO8eprrFAKW3fEMA6+I2xTss2xxBx9UOS8eYw+zubGlKusXJFpjnb175MYJ+zvkTfsAKG7ds6mxcpYlQK7HVRkFFJfTnbx77MEK/2fR3nx0+e1mA5du8is59khe3HcJw3pKrZ3tn053ZNTfwOx3Ox/28s1qP9HB2BXRk4NpT+FW3fUF0aWy7DSXtbOM6LkGqoP1G5TUkA2T30nNXjfvVjzo7d1DJjlOrYJvb/As/1brUn9QuSvLZv19C8kfS272+fb05fpGfOqJlo36YITLvO/f1sf2GFMiJ31hZ6l9njduo8ZDDhbFuzzEgsalvdow1Z/mu5I+mhfZSEu8qAwpTpOJVBzP1IP5gA+KkrJfdhNUZDHxY/9fH1EImZdDbQkHanWK9f0o/XAiJ4xObKHex+J7GnjlZAqoOJjWBcgu53vX5Ox7vz5U30oeX/m+/3oX50b4x5uyfeeKsbPp4xAvPmjMGKpZOwd/N8gsu7aP3ogfQ4grIpAQRZvJFAK+sg/y3wOLQOvoFb4BfigkOhLjhAkNpl62fYvHYRtqxdjJ1bl2P/rnXw2Mdt9xHk37oCG9YsxIrPZuGz+R9hzefzsHb5fKwl4K/5lUvmYMXi2VixaDblZz4lGbAIG1cuhcu65XDZtIJW/cuwbvUSfL74E8yeORlzZk3E3DlTsGThDHy2+CMsnDcF8z6diE/nTODyCVi6ZCo2rP8U/n7bkKR6J3giItwVe/d8ziCWH2Ljig+we+1UHNgyE9tdlsJNUjV+rtjm5kowjaDaZOlkj8Hgka+j32ud0atzK3Ro9SSGdG5J8P9ZegK0xJCur/wjAbBhDUII0MeyLQT6R3lRs5xyJ1GHVlv/M6IoeRKxHZpmHt6NpOAtJAl2Iovz2TF3CYO8+P0WGVCZFWCRADlxJGS4rCSTci+ptIonQK5cwPnSnEBajlITn9OS9ENcfhCFnB7L8UdZNqViaEVeURBACaQgAl4hVhb4f7KcEhQkAGqL6eVRGEmwKQp1xQStaWF+upS69+W0Zi9lQNwigtj5sTieFYnchEDKstCivZiBhSvukgEXKwspoVGK2/WVDBpbgrqCDGpvx6GC5VaXCeyntTsB8WMFobRoJ6mQH0oLfVqekwAQQXCyktr8JdSxLwqnHjbX51LWhsB/ZUmEVUZpfjDSSYZEkiyJ8NmOSHqDxDKmQFZCAMqzGTyY8QLKSFJkJ/mTbPInkM72KCLRQJJKgYaPlURT/z4aFTxecWkUsvKCEJe4H0dSSLbQ8r6sguA8JaxOVIdTLiiCFvsC+VlnEgCSDMqlZFDq0f1IP6qYCt44XZNAOZ4kXDnP4L+X8nD9Yh5lfUQGMNDv+VwG7cwjwM82O0ZpKYL8x4pIMjBXEeivraA0EEkBLS8vJNmSy3gMvE5pBPuTSdYkHiaJEeGCw6FbCOZvY3BlN3rUMH4Dt7f2KQ6j5Ig/SQ53ejuQ0Arfz/gJLCMrjDJR4SQMwilTFE4PBbZtPQMJU97oBuMVfH2nAN9+WUCw/zAlhWhpTOv+U5TmEgFQK63yk1G4fpYBqUkAnKOs1tlqkgCUBDota+kyAv3HqMlf58Eg3CEE/wMoleJLmR4PXKmT9fQunCzZSv31FTgSMhMxPlMRfvA9hLtNILk1i//n0OL/Y1rZvwHXdePgIkt/EAAAQABJREFUvX0KgvfPgs/OaXDf9gF2rhmPLZ+/gYD93NdvMWIDFiMudCHBVGqrE9gtyVpPSZTlCGacAV+Pd+Dp/jF273fHIlp1zp6/HO9P/gRt2/dC6xd74pVWvRinYxhcXXwxYxL1HrsNpcX/c/hdi8fxexEAD/4aT//mQQj8f+phBtglwN6zzQN4d/hLcKf1/hH3KThGS/LbjG9wmzETbtHK/Eb2OnoBbMQ3BRvxbcEGiwD4InMtTkXOQbn/h8g6OAEpO9/C4c2jELFxJKK3vokol7EIXkdvh88HU++/j5UPftoXnp/2xyGC/z7zSADM6o3dU7ti9VsvY+GQP2Jaj99ifDvKErV9EENefAR9nyMB8Kdf4RV6ADzFer/0xBMYOWgQnnn8Cfzxuc4E8Aej74ip6D/yQ4yaMI/W/AzsNXGRBfi/1Hk4lNv3GoPnOw6xwP4XOw6jrugwiwBo1eV1PN22P4aNnUUvwW54sdMwWjRPwrMvDUTHV8eiK8H8dp3ftOY7vPoW2nV5E63bj0QHrnuKJEHLVoPQn5JBrduNwMttX0erNsO5bDCee2kQXmw9DC+3e53Bh4ejLwMUd+03Fm36DMHIKTMx5oPpjB0wD598vhyb9mzFjgP04gqiNxiJrMTkQOTnBKCUfZXie9y+RNmc05REq/JmcGha2NMTpJxkUD29Tv7tehD7Ewb7ZcDmapI11WX7eE/v4n9K8ZQdIMnmSxk1L/Y7+/mc7aWsXSCBflnb77ob6DplI0qzSF7l7kBlPjX3KRVUyrgBhSmbkRrFoNT+S3CYOZ6Af26SC9dRFi51Jz2btiE7gYGoOU2PWU9SYC2nJB/CV9I7gPd/xCqWvwvHslgfAfsE9QX2Xz9F+TzGrvnyYiLunI/HRZFs5X7sewnyM5/k82jl0kM4zxg2FygHd4HT83wGz1Ee7u//dvPnNHT4pS6/tMDPtgUEVgiE+r8x3SsBIMMwff86ghX6L+vKhpIkqZzto2V2WSSzv8ifhizSpW/eVJLVpcoWWO4s9R8xusH6aL8fSgCYGCANnaOWC5hrKsnDoLEytM6uQOBYXmNWpabcxtpPho9mu4am8jpoKslIsqH95ZnvmOSh39D2Wi5Qu6n0c7umJp5HY+elQKFNJWEQjmXYZcMc9/9XtL1jHZr6r8DNTZFVDT27pux/hgC4X/2YqesPnaZlZv+3a+54D9jBdMfyG+tvTTnOvLXs5TSnL3KMy9TUNTFGu/e7/Rsik9UWzuS/jaS6aSvHqZG8FJHaELGgfZrqt5qKxaL74KdOPzsCwLgw/SsAYTW2rDF0UeXSYk+66HLXNPqM9nW/zP9zLSDXRLub1z9XWvP3luuz3JaMp4P21PVfQ+8PuVb+kkBvkVsYProdps0cgk/mjsLceaMx4+OhmDWN/5nnTH8d65e+B3+35bQqd6FVLoHQw64I9WFg2H1Laa0/FcuWv4c1az7A+g0fYb3Lx3Tx/wBLF03AZ3PfxeqlH2DLagLrBOB3b6GF/c5l8NhDaZ8dS7FnCwmCNZ9g58aF2EvCwG37cni5roXvgQ3MG6n7zmxNN3F+sxVQNjKEHh0MHuvj7oJ9O1aRTFiG/dTb9+L6iBBK41BWKJqA6OEwSvuE7kZo4DYu30nJEFrUZysILkHpMkrDFIYiOekAImihf5gAfRyt86N919JLYB28vFxIAOzFFtedmPzJDIx+jxJAo0fitaGD0KdXJxsB8DwJAEkB0QPgewLgDXoATMGuzesJAnkTNA+ivjQtyNN9GJjSg8EmKcdCcPYsLdBr8hm8lsB2DfPJIgajLSAwz/lqgtMnCfJeqCD4RXmlG6cYp4CyNef5/zStyGsJKteW3Z3WsZxTx2Mp1xKHykJau+cE0Sr8IBIIHGcmHiRwGkjCRh4c3pwPwPH8cFq93t1O60qzqSFP6/+yXG9aeXvTytuX5TGuAkHgK9Spv376KDWqY1h2EPf3RlbSPkT5bUA6pWYKKMkjeagqEgenyhMoD5PK+BCF3CeHoDGB93zKPwncpoRRzlF3AtwM9st6Saoo0n8tIgMYpyFqO7KOUPooj0FAaRFfSZC8vICBfYtCUFdOEJ4W8xUEyYsyfRigmp4PlDcKdqe8kecaJIXtZJv6oSovnB4M1NNnXY5lU6efkkKlOSRDckNpjX+UgHs8rfcJjLN9q1leJY9TQqv/lBR3pEueifN1tbSCZ6yGE7SOrzoWSIkdAZB+lOXxpiyPFz1XDtKqmJJMhbSIpxTQ6RPxtPhPZFyHowTOk3GC16WMXgp19GaQF8DlM5n0AIgiCcHz4T5FmQxgylzGmA1VpTw3EgvHiwIJ2rPslP204t9FMJ9eN6GUeQrfhPjwzUiKcqFsE+NfsI4neMxTjGWgXFtGkoTHyuE1zUjyIPhPmahCrq8mYVNHeSHJEp1KIhlxlHJBDBLNuARf3y7A374twb/9pZhxDhIYD4CWydVBjFlAbfIriSQ6fC2w/xIDSZ9TIGUBj9Uhd+N31PnifK0PLtQeYhwPD9w6441vLvsz++JWvTtByu04XbaZ9/l6lKctQ17cPOTGKDM4bhItshkXICXyY1pITycpNoEyPxMQfGAKAt2mM3/E67kArps+wMbPxyI6gPE7Du8lsUPt/wISR8WMpVCRQu+QI7yPg0mOHKAU2FYGpd6MNZu2Uut+GqbPmI/JU2ajV+/heOrJdnjmTx3Q/pW+jFtxCHNnrMIwyuS88MRLeOrRZ/CnRx7Cnx7+Nf70EEkAgv/PPkJ9fQbYbf9MC/Rq+yvMHPkEdsztjsO738W51PW4kUf5n/ztuEkC4haliL4p2EICYDMJgA24TTD6dMRsVFGSqMhjErIPTMCRHWORsO0tJG4bi7ht4xG2YRR8lw2CB+V/Ds57De7zetMLoDcOLexHT4D+cJvVCzs+6ITPR7XEzN6/xcSuD2Ns+4fwVrsHMajVI+hDL4Aez/warzz5qEVcPPu7x0hodMNvH/g1fv3wc3jsT10o0fI2Lew/ofX/Yox+nzr/Q6h/3n4IJX5ep3zPmwT8SYC07o9n2w6k6zqt9buNpMfXOGv5n17sQ93/yfg9CYB2PUZj8JiPLRC/AyV/Ond/G206vmFZ/bfp9IZl5d+aQL8s/Z9uyfJeGICuPd5FKy7r2XcS+g3+kHka+g/9iJJyE9GW5METT/XCMyQU/vB8H/zu+d7oQYKhY+836ZUwjv3pexj+5vsYP2kmPpm/BGs3boTrgQNIT6c3WeFRylfRa6dCz1YiY6Tw+aRM16WT9JwpDSKR6Ye6Y0GW3n5dpScJRALolO6pKfW0JINqSj3YJxFIZ2Doy/WhuHYmgvdtFAlNH0ru0AOKwYKLU1wYH2C3pf9/qpixLih1dSxdgYO3o5zBhvMSXZAdt5mEJ5dl0EuAVvlVee4kPw+gIvsA/5MYKyZoz1xHK//8pO1Ij2JgYAapLkjeTi8qlefKbd3Y39PThvFebtHy/6sLifj6YhKun4zEJYL8544HsW8PxkU+cwL8L1QyZsBJxsvh9tcYC+Yqs7b7z3+/9cuQ5ZcW+KUFmmgBWZ1L9rSh+G9N7P4/fvW9EgAmGLgjIKL/kmBpKBmjPmf7SZLJMTUGgNljrDnuZ/5LQlXHEiDuLEliyVldzLIfSgDom7EhwsKU6ekb4Kwq/7BMgJLZvqFpYwSAvqEb8s4w5TVlGa3rYbZ1Nm3M+tyczJzFSxssQ9a1jkleG86OZZbJM6Gp9HO7prLObkhyxJyXJO+a8pKT94PZXlP1W848OEz7/Cva3hy7uVPF2bGfk+O8JK4EEjeWmgKbG7vP71c/1lj9G1vnjPRxbKPGCACVLWDbcR/H/3ruGkrN6YscCYDGSDjJsZt0P9tf/aXjedv/K+6pY8ovKmlwH0k/miT1EntZjvP2GDRmH/tUyjKO+9j/SzLwp04/KwJA7mVyzZReoxgqybL8K5IYSmlsSltT2pnS11TH6hiv4F9Rt/9tx9RgzR6n4X6enyxNpGcqvU9d37lLllnXXPVp6gV0P+v5rzzWN99+QY3mgZi3ZByWrZqIDRs/wrZtnzAo7CJ4uC6xQH7/A9Q89iUwGbINGQkHSQDsRYT/Jsr4MOjrjnnYsWsu3A4uhYfXCnj4r2YcCAL5B1bC2201wv23UZKFgWm/y4lRBwla+iE9kYBurCcOB+8hKHwQyTFe1G6mJntaGC2YI6n9TFmhTFqbp4YiK5mSJUmUOKG1dxLlXg6HuSOM1t/+h3bA34vW4KHUx+f+uenUUS+MpqV1HIHaWAbIjSSIFEqL7RDKndDivDSGBACt2GmJXkpL8+KCYGYCtATiK2l1WpjsgWBq3gcwBoA/y9+8dwfe//hDjHibwURfH4pu/V5D314dv5cAGkoJoLsEQEsM6twaY/p3w4TRIzBj8kTs2LCaEjoE02nBfk7APfXg60sjcZ4A9BVajl+ojLOA/gpa7OvYdSQFNK3I8icoFUB5nWhcq0umhXUqQdZU7pNMECjBKquG5dTQWv4Ey1SuoVV5BcH/onQ/ZB/xQFLkDgLlvF6h2ywwNT50O2WD6HFA0D6H6zMT3ZEQSUmiyN1IJpmTRyA5k5rbOUcZcJlAV6U04ysIclcywDMB5+riIBTQAj6L0kFHD2+nBv9GRPlLe38LkqP2MEAzZaEIvitORC0t7WuKYjhPmSjKQ5UX0KKXsjaZSfupz72TsQs2I4TxCQLcPye5s8SKU5BIUqAki9a61NQX8F+ex3bgfjUlDMZJ4iGbevhHY3cjNowSR2FbEEbwP9xrHVKi9pJkYbyEdH8rF6dRpofXuixHBEAQijL8LRmco/SaOMx4DNH0uMghAZOfG4gcSv/ExTGmBHMag+wWEYw/VRNOSRxKAJEAqCwV0E8vAhIBZQQbixlYuJRAfk05g00TiLzAWBfnCLIrFkA1wf/sVOrvR1OGJNOfng0M7Eypo6Jckib0vDhG0F/tp1yaS9KE7SkCoJxWzlqWwcDNSYdd+AzQ2j9hN9uZZJXqRHJA8RkE/p9jsOFL9ZRfOkX5oJpYS1KproLHPsZ7mkRDfQ0t9xnj4BJlgi7WpzDTO8EiABif4Fwy7lzPxrd38vGXr/IpI0RAlfrkZ6n5f+0SrZFvHKX3A8+fkj9nKxn3g/JHZ7SeBIGCd1+tD2SA7gBmX1yuc7fyVxe88fWFQ7Rq3o8zx7YSAF1vSbOIAChJXoJjKZ+jKn0VThduQV7SXAL6sxlbYjbjWMxAjP80BB+cAu/dkxFEEiA+ZDW8987GttXvMgj5MqufyYyn5EtFKgN/h5N0CrD6CI/dK9knrSa5thBbN1AmjETuGH7QzprzGWZ/ugzj3p6Gls90tnLHdv0ZiNobKxdvxVvDqGH/TFu0erI1nv/97/DsoyQBSAAI/H/x9/QA+GMLtH26BTo+2wJvdHoAs0c9hS2zOiHNfSrqElbgUsZGfFmwFV8VuuBrSgFZ4H/mGtxKWY768NmoDpyOUp9pKPSciJQ97+DIzvFI2jEOsdvGIWT9SPgso97/EuUB8OHUl9lv6SAGBh5AAqAHtk5qj/lDnsTkrg9gXLtfYWSru7nf8w+i13MPosezD6DdM7+nt8IDaPn7x9C/Rzc8SgLgV7/+Ex56tDW1z/uj/4hpeIvW/yPfmUtX/zfwxxdes8D+9j3fxJMv9abRw2DLA0AEQNseb5AYGI2W7QZZ23Xt9zZ++9Sr1n6D3pxBC/7B6NDlLXSm5E/r9qMg8N8iADpSQqgdyQMSAy1bDaGF/wgMe2M2ulASqD+B/wFDPkSP3u9ZFv8iACQZ1KbjaJIB7+P5tsPpCdgTrw6YiNZdhvNYLKfvGHTqORivDRpNEnoc3n5vIqbP+gSffz4fmzcxtomvK71okvm8pZAISOJ9TpLrOAkwSlrVs1+6dY7SYtT1P1V5iAQRydUiEokE94/luZL8Y3wL/r9wMhh36EXwl5sp+OZSPOMG8FmqoCRQibsl9XOq2I0eTgfZ37pb05NFriRoD7J/DmFME0/2x27MB0gwkmSghb6m1fkMSpznyb79EPvkEAL0EbhyIozkLZ/X9D0kFxSn4AD7c+r6Z+5DmUUeHCLAH2LJAH1xLt4iAG4yEPw1kgDa9+qJcGv+GknIq7WRBP/v5mucv6bymf/zP27/K4cKvxz7lxb42beADLkU10CArWIdSALUmcTPz/5E/okK3isB0FigWmnJN5Rk5W8HNuzzAqztkmIqQzI19m3s8x/Pa9prQ99uAn7s8hT2ujXkxWCO80MJAJXdFNgr0Ks5SaCwqYezaWMEgMpvSld90/ZdjVbDGGA6O7aWyVivqXTniy85dujy385DsRklqeWYdP0bOp6Wq02aksn6OV5T4UaNnZfWKV5jY8nIEZtyGtIUN2X8K9reHLs5U1mBG4kuc06O06buUR3nnyEA7lc/1pz2cLbNN99+2+R90xQBEBoZ3WQZ8hRoLDXVFzkSAALTHa+l/svbw95v3c/2b0wSS3VrSKLHxIiyn49iCMkzQkmyk4r5ZF/vOF9YUtpY80LPquM+jv+bus6NHqAZK39WBEAz6vvLJr+0wC8tcB9b4C9//QqLl43HqrWTsWnLdOzePQdeDIgbRaA2htbx8RE7kEjgNDF8O8FeBq2Nd6P1tystlAkE03I+yHs1AgPXITLSBdEEeGOT9iKKVsvxBIaTovYh+6gPddwpyUKgNovBXPMpzXKcmuzl+VEoobV2RhKt06k1X5JFID6PgDZlZ07SerzuWCIDkCYQJCURQGmTQurS5x0NRCy13SMJ0ocF7EKQzzaEUvM9NmI/4wx4MSCqAr4y4CyB50rK2JQW3LWULiM4fpyAeXV5jKW1XkZL8CJappfI0vwYJW8I4NYTRD+W4YNQehEEBO2Fr/9ebNy9De/NmIbhlP/pN3wICYBe/0AADOn8PAZ1fBYDOjyHAR1b4Y0+XTB+xFBMe+9dbF29krIRAosooUKL/buZwDFlWUQAnGFdKmn1XsEsL4BaegCUU5O+LENSF7TGJqh7+cQRgkIpJAKoy15Na3PKxpyhfEwlt62kbnzVd7mC3gKyeBeQn0FwP4myQtEhLgTbt9OifAct7bciJng7EsL34AivSUzwDgR6rkOQ13qE+21hUGF3HIneRCv0rbxOuwg6s94l/gTgA3gMgeqevI6UJUpksGIC1dEMRhzms8oC76NINGQk7Cf54ENpIgLxGbSaz2K75pMQIBkgkDuPwYzlOZAat5v7b7+7v+8qHp/3GS360+J389r7k2z4/9l7D7AosvV52I3qmnNCRMWASlQUM4hZzLrmnHPOYlYwo2LEhJhQSYqABMGAKIokEQQRzDnruune+urt3fY/OxeY0au7e3/fnuc5dE9Pz+nTpwPdVe9bJfu2jVkKzFTg786dJEFznIbENDAW8N9j+ywSFgso/cMI+W3zOL6rOV6bKMuxngbFPP7eLjSpZuQ+wf9TJFZC6Z3gy77tpWHy1vXc3sZplNNZhYBj63Hcfz327WVf2J43vRGCCbRfjmIWRuQ2JQsg+iyj9GkKfOEMzX8jeH4yEyD8hCvBfX5P2aSkmCME5XmukrQQDf+jzCbZv5PSIOxHOLd/kURT8NGNJLM2KgRAKIH+UGYQCBlwnhkAEskfxbbCA8XgeKWSARDkS98CBfRnlkA4M0FYRaYpLsqDGRmeSk26SGkmSjalJhwjCcDsDJ5LIkeUxCyRawk+Sr1Kvf/kuMNIu+KN9GQSADT2vZ7sg5tpx3Dnhj8JAE9mMDDDhNH/N1K8cCfDj3IpBFUZfRzH7I94EgAJUW5IPO+G5Eu7cD3WjVkd22hcuhnXmAGQfHEVMuPX4mb8GoKVTgRPHQmaziJgOh2Rx0gAeI/GKe+xOOs3CZeCZvI4DSYB0J+6/v1xaHsf7N3UnVI/nbFmYSclA8Br9xz6OYzG0tk9sXHFDOwnWXjsoJBQwfQf2cGMkXVwpUzMnMljsHT+DMycNAbTJo3D1FmOaNbSAQMHjcWIEVPQvccQGJU3pwSQOcxrNaa3x0bMmeKEDs27w7hUFVQsYQwDSuiUpP5/UWYBiASQYWEa7Banxj4zACoXy4VGFXOhs3VeDG9TEltn2CJ8+zDEe03D3bCFuBu6ALcCZyOT0j83fCchnZJEcbsH4sK2Pji9uTfC13fHUacO8F7iQAKgDQmANtg+3ZYSQAT+x7KOs1GA/y2UBNoygebAJACc+5thbueKGFi/IDpW/wLNjXKhcblcaMJam94E5kIAsFYtzX7n+Yr9z48GVubI9/VX+PLLoswCMEB+Gvia2rRHc0oA2bYbiAomTZC/VE2UrmyjgP0FSpvyYbYxDX8bK6C/eAFUFC+ASjYoalCbJodtSADURCVTezRo0VuJ2K9KuZ/qpjT+rWKHitXtmQXASgKgIqupRQeUr9hEyQxo3nY4swAcGPnfQ9H8r2baGlb1usGMRID8XnwE6jfpTQPhFshXsjb72Z0gQ1OaCtvTnLgN27aBiYUtzK1pst7ADnY8np06daQEHWXbZkyGlyc9hI7uQbA//w/QzyPmHMkqkgFxF3yQcTWY1wCzbmhkHRXOa4ueFhGBBNwDnHn9O/M+QmmqC1tx48pe3L/uTdD9IDLi9hBw57nN31zmb2IJ9seTDEg45YLEU+tYXZDELIE0SmDFRdAjhaB+dDAj/UM3UBZtozK9FLqeGVuUAeP3qVwvPYbX0eW9/MzrNoAZAiQMZJ3zQWtx9hjlu/woSXRiLTO6thLMd6dnCgmApMMkdvcR6N+jtHH94h62sU9pK50SXemX/lhlvdfP/p9Z3p/4iPDPpv4ZgX9G4H9oBD6GABAzY21wQvOzyCZkVyRrXnNd7XltoET08rXX0fycnbZ/dtvXXq7LtPdjCICcpCCk76Jzr0+R4EfNfdWe1wTSsmpPTJK1f6P5OSeiRtoTeRnN9bOa14cwE6BXTJ5FZktIGzHizi5yXUC4rLajuUxXQN7f8ZjmZCaq7tuYydOzOozKMskiEBNkdV2Z5iT/ozb0Z4+9ul19pqrHp+Y+ac9LAK6u8rEEwJ95H9O1D9l9L95E2mOi/VkXMCzeQrqIFjGq1vYR0OyTrnuRNgEgvxUSwLKhrZKpIsdIMorEOF0tf+b4p9/IyFFqqmTFamq3spyKt4tIng0bOxGSwaVK/8jKJ0JP6jxG2ZELmhvTNcbjps7QXP2Tz/9DAHzyIf2nwX9G4P/OCDx//pCmumOpqT0CG9aOxJYN4xgpPYsR28sIKK9kNKVIJlBH/tg6hHmvJoi3hNrHK6gvv4YR+gRcA2gmS63m6Ehqjp+npjuBjAuMHBeQU7Tm4xktHUeD1YuMYo6iiep5LpPPsRLJyYjOcLZxjtHX0QKKnv4t4jwu0p0EANcXgJSAqPQj4Igz/EgsbFg5FhtWjIEr9fQ3u0zEzg3TSEQwGp166UJU+BxYpkSMH/daqcinnGAktYCu0acp83KGhIDIuXgTjD64mMAr5Rlo7hpNoDmaZEAoI803bqC8yDpHanrOw+R5M9GuZzdqZLeAjW0jyknVUQgAqxqGqFahKOpXLQXrSkVR26gYLIzKoKmpMZrZ1EOHlq0xdQw1zCk9FMSsgghG9J+lsa3U85RqiWZWgMyfYYT4JQL9iVGHlIj+CILZIQSzg30YSRrAaHNK9cj3MZT7kRpLqZ9LzAyIYObCKcriRLCtcGYwnGRbJwi+B9Aw119IAG9G9JN4EbmU3SRKpLq7OWPXlmUkbBbCacFEgqiDMHfqcMoyTYLbhmUkeyYzgn0q/A7NJpGylGA1o9mPLUOQz0L4HnbkeFEXm9XnAKPwd09nmxOwY+M4uK0fh93bJnEZNbBJDvgeZCYBJW1Cj1MuJ9iVEe8ubMOZY+5EIoCGrvwcHrCWmR3OJH8ob3OUxpuRO5SMg0unKdFD0uFCuET/MxL/JPfJm33bMY3bm0jiYCrlgpZSi3sVooLWk1ThucTz5jTPoVDq8wfxu3CC7Gd4zp4hoB9G0F3OmX1uM0k2jMfWdeNoIryIY7MCAZT/OUzCyovnc6CcI4zuj6PMRjzrlWh3RtrvpQQSDYwJ8F08s43n+iqlv36eC9n35YxOpxyPnKenKIHE4xFELwFv94WURSIQSdPeC8zoOMFjf5JEw7lQkigB9GNg9P8FntNyfl+NoaTJeV4XZ+gLcJI+BjxHxYw5JYZgfTzBzSQfpMZ7IYUR/1eo4R9PEkD8GqIjdijnbCpBRLWmxVOqiSC/fE5hn5PjCCRe8cTtaz64e50ZATQfjaOe/xXuS0qsB9fbz2yCPUhjJPItrvMgwx/pJAWSL+5FwlnJUvFAMg2QU+iFkMpI5BuUUMlI3InMRDcCqOuQHktD1QtL6fWwEEln5yM50lGpV07PRnTQBAQfHAT/PX3gu4PmuDt7UfqnA7x2t2cWSnvs2uCArWtaYu3illg2uzVcl/eA115n7N7oiHWUBtu/awcOue8iKXSI2RPnSdzswSJHV8yYsgpjhi3APMdt9P5YgVEjFmDM2CmoU98W/fqPxOjR0zB48DiYVq+P2ua2sGvUgabhW+C80BXfO/RFZRIAlUoao1zhwiiRNzcKMwOghBAAxb5E5ZJfoFrpXKhIAqBBhVywNc6FFiZfYJyDAXbPb4+wbcOZAbAIt4PpBeA7FalHJiD50HhcPzKeBMBgRLv1R9TWfjhDw2P/lZ3g40QCYEEr7Hdsie1TGmP96NpYO9Ic68ZaYtP4utg6sYFS142qg8V9qmOKQzn0oPxPi0pfoLFBLtRjXxqQALCi/I9F2dwwL0uT9rKFUDb/1yQxCsK2QT0UyfMNvvqGpoBfl8EXX5VCKSNr1LfviQbNexFgb4jcRavy5dISBiaN8G1hYwL+tswIaIhiRlYkAxqRCLBh5oA1Slaqg+q1WyF/yRokAOxg06wHiperQ4Nh0foXzX9bSvnYw7gmswZqtlCWWdTtRCLADlVqMXK/5QBmBzSDLDO37kgfgCYws+5AUJ+a/2yjlpUDGtr2QVVTBxQ3sINVw4EoW5FyQtXb0TC4G+WD7Ogt0JryQrYwqGjDrIIGqFvfAY2bdkbjJp3Qo8dAjB07DfPnO8HzILNu4pMRGxtHQ+9LiI4+z2uChC+zhM4EbeJ9wYV+IJQy4/+kM7zHnOa94HzIOhrybiGBugsZYsIbuxcZ9LpIp/7+lVM06mVEfyzB+VhG9V+N2Ih0Rumnkwi8xv8V8fy/FhtCA+4QZifxGk7gZ6mJEW5I4v+zVP6fu0F5tMxLNPaNPYgk+R/Ge94lyqklnNyKGE6j+H/yNO+HF0iiJvLaT43cjUySeHeYoSPT9AseSOP/TWknI+aAUqW9zMueuPl7zeS9Qurb57f/7zx4/LMn/4zAPyPwWUbgYwiAiTNm5wh4ZKdxLyCILlNL931/lGHQByTs3KvffxiC6ztYVSysc9yXjyEABEzTBuk0P+sy3VT7LhIvmr/TntdFAGQVuarZxoARo9VNZTnVBdBJW7pka7JsOIeF+kQ8a8r0ZtXU3/GYitGn+Btqjr/2vGRsZFcuXY79w2+lLTEp/5TlU4z9h/Sn79CRf9gn7fH4qlCJP0gyZ9f2xxIAf+Z9LLu+61ouQLP2uGh/1kUAyDZ0Rb9LmxKFnl3RdS/KigDIri11+Z85/rqymVp27Kp264OnohyifUw0PxcsW0GvNnXdt0Si/HOWfwiAzzm6/7T9zwj8j4/A06f34bxsAFY4DcRm1/E44D4XxwlYHGVUtv8hyrv4riEQLZHqjGRmNHaY72plGsVlFwh4CCB5lhHSEQRJQgnKBvhTV91vhSJl4kdwNeDIcoK/KxEkAC2nJwnSnCMRIKB/JEGVcAKjAvKfYiS0kA2RISQbCJwIeCu/8d3H7IPd1OinNvpetxkE/CkrtGkGo4Jnc/kCAtISWe5MeRmRElqgVC+PRfDey2j1vQsI1jJKnH2XiOpIAq3HjjjjyL75lL+ZqxAAMUJccD8iGakdRI369RvmYLXLbBoBz8b4WVPQqksH1G/B6NSmlKpoVBcWtYxRy7gsKpYpROC/MCwNC8LcoCBMDYqhXtUKaGJlhbZ2zTBx2FBmNggQzKhVgvcC+Af7UqaIUeqBBIaPH1pFUJigUhSBnqtBSL3sS2CYRrgE9U8e2wh/T2ZaHFzOukLR8j/hQ5CbZr/y3XsCQMlk2IrjJA18Dq3GoX3LcWgvjWT3rebntTSJXUHgfCnNZJdzuoxyTjMwb+Zw+jq0Q8/OdvR5aEOfhu+xcNZYeNL00pfg/1FvZgH4LqKkDbX5fSj55CWg/mxG0pMA8GS2AM0v9+2awvl5jHpnVsg+R4LrY7Bz00Qc2DWboC0jX0nynCLYHcjj5713Hj0WpjCqezozSBy5z0IayRg4wXc/2ycJIGC/gP8xZwWApy725QOKB0Fs1C4SISINtUhZV8D/0yeoQ39pH24mHqGZJrMjuO6F0E04RbAvhERD+NHVzFhgFD5/JySVkD5ifhzC80DkdSTaPvgox5JAYQg9Dc6eJPlwfj81+30YKexJzXD6GZyV6HtmY5CsCPZz4jm8mOcY/S+EsPBjlP6xNQhhVkPYUcqOEPw/zwyMC5KFQRkj8TI4y4yOyOAdPG4rSUhQH5xEl8goXQxnhD0j/wX8T2e0fhoj9dNivQjIH+Fnb9xI9CEg748HN07gYUYobiULME85n0s08yU5EEviIOY0TYqZFSCgf8ZVL2Sm+OB2mi9uXvNFOqOK0xI8aZpKIJE647dTfXCH312mxngwpUlCjzkxI2MtUig9kk7wX+r1BEZFU488jdNUjmUKvQ2uXz5M3wlGJzMS+RpJg7TYbchI2IlbSTtxN2Urbidtomb5Ikb9z2aE9FRcCJyIKH+J+B+FEEr9+OzojiNbu+DQpk7w3toNB3e0oTGqA7zcO1K6qS39G9pg66pOlPvpgZ3rBijn+CF3J17XCygPtQ7L5jti0WxHzJ22lOfoSHShrE3XjiMxaMAMTBm/Bl07TUCH9sMxYOgY1K7TEN/3GIwhQyZi4ICxqG3ZDHaNO6B9696YN4MyXtOcmZVDCZqCBpTPKYfiefIS/P8KBb+kAXDu3/T/BfhXMgAoAyQZAA0MCcKXzYUOZl9gQX9T7JzTCpfcxyDZZzqSDoxDwt5RBP6HIsFjGC5Q/ufcpp44u6k3Tm3oAX+n9vBeTP3/efbYQ/3/bZMawmWEJZb2r4I1w82wcaw13CY3UpavGmoJx+6VMLZ5UXQy+wr23HaT8r+B/01IRFgb5oVl+XwwL5dXyQAQAsC4VGE42Nvy/lMSebhPX+QloPBlSXxdqBKq12kF0/rtKfdTH3mKVqO8jwXKEujPla8CjGo2QalKdRmFX4NyBnVQxNBCIQDKV2tEg962yrpVLZqjfrOeKFrGSgH1BeA3IjAv4H8101aoZkbJHrPWsKzXmQC+HYyq2cLMqoNCGJjX7Yja9buiookdGjbtwwwA8QagEXCVpgoRUJ5SQgaVW8Om6VCUKNsUhsatUdOyO02CbVGLGQVVSDIYUMpIqhFJiUqVrVHdpCGaN++IVq26wKFdd/TpPQCLFi2Dh8deBAcHIyPjOq8DP3pTMDOKpNVFErlCAkSQ0ItgNo0QANGM1L98ajOzWrYhmbI+6ZTSEQIgg9I7Kcz2iWN0f0wQDa6p7Z9K6a97PO/vxe7/DYgnKH+d110aybe0KBpks6YRwBcQX8D/6yTw7jDT5h6v3Xsk664Kycz/XdG898SHkVAkqRhDQiCG8mHyXQL/Tyaf2Yl0/i6TYL+0IZ+vkky4xjZvcFs3LpCgkHpxPzKFFKARuayfds4dr5/8kwHwP/649U/3/xmBzz4CH0MA2DRrmSPgIaadAh5LpPvYKdMVT4BiFYxz/I0KmEjEv2YJDsteg1n9jUzFyFkiMT+0iMa4Zjva85+DAMhKazqrfusC3XQRABKtqr0/mp+/7z84q82+X6aP+adEF3/Kcv/Bgxz7LP0XMD2n8nc9ph169NG5b9fTb2S5a3Ieah47kaX+1OVTjP2H9EmMjzX3SXteH78H2d7HEgB/5n3sQ8ZFc91PRQCIl6X2+Gp/lnt2dkXXvehjCIA/c/wF4NfeX83Pkp30sUVXxpG+wL0ur4avC5fMNnPqY/uu+bv/igAQXbbsbl6aG/ln/q8ZgV9//RVJySkIizj1WXX2RUv/clw85IYg2/pviqQJxidewfGgYKW97NrSlRKY3e/+Wf5hI/Do4W1MGNUMjjM6Ycu6UYrMyznKvpxglHzQEUZte1NLWaRPCGoIoBIhoGfgehICjLIWoJ6Aq++BBYzSpgwQgd7dWyYxInwq9rtNxgG3STiwbSI8d06FjwezCggah/o6USbGmVItlGqg0eIZGiqeJDgZ4S+6zSsYTU0JheDVXL6C4OlSbn8B5UNm49iBmfDbNxNHCcT67Z+vTI8LIOtL+Rb28fihJYwwZh82jWc08VhOx7EPkwhAz6L8zAICt8sIwFOChiaN+9gn9y3j4LNvNoH5NcxwoPktAWGJIt+8eQHWuzqSBJhLAmASmndqi3rNGtEg3IbRq78TAJVJAJQuiDoVi8KyQmGYGxZhLYWGJpXQrG5ddGjBDICxYylZQU15Gg6fDtmJI5RN2rZ+Gjaspgmy8xisWDIcG9dMonzREnoXUComiOAV5YJC/TfB32sNJZjmU95oJrZvnIFdlLxxd3NkBD9lcHbSaNJvPQJJHgRRaiYwYCt8afJ7YD+lkXYtxa4dS7F7lzM83FfDYzfb2eVCf4TNNEN2gdPiOZgwdii6dWqHHl07YOjAvpgyYSyWLnDEEc9l8CMo73NkGXwOL4Uvp348/scImPtS1ukwiZgD7vOwmySMZF4cpHmv90FnRtDTEHrzDJIM9AM46ETtfEbMU6YonEbGxyi347lrFkHdsSQIxiuR/JIFINkAnu6zlAwCWe5/eAmB9I1IuEBw/PJ+Anr7FCJAvAgkQyDkKIkjEktnQwmmMWI+TaJ4EwjSxTPanYBeDKU4zocwwv44yR5G6kf40/xYKjMFYilnE0Ny4RxJglCSAIGHnRHAGsgMkVBmtUQRuI9lf6/S0Pd6vGRYkIAK4HpeS+C9Zw7P3WlK9d4zm+QLgUJKAkl7YYz0F4LqHP0KYk6RtKD5rhg0X6IcUHQYCYEQekxQgiiKJE181D4FvBfd8vgL+0gyHKS2PkH9CweQRHD/WuwRZCYfU6Y3Ev1w51og7qcT4Lx6VMkCSKTmf8L5fUhkJoDUBAKEV6K3U5Of8jzxe5CZxAjkFE9OD5JEOEBigdkLInXCKP+rlPA5RcNSj81jsXfrBJ7zc2nWTF1xkgSJ9DyI5rUeFUqfAU4TCEJeIwGQQWPjdEYfp5JoSRRShmaqKdFbGPm/DXeT3fDg2g5cO++E+AhHgv9TccpnNEI9h9L0dyB8GPF/aGMnHN7UleB/TwS4D6R5eC9em/14LQ4hgdef/hGD2Zfx8Ng6HdsoN7ZrE68Nl2VYv2IRnBat5jk5C+NHzcSwwfPQr/c0dOo4Cd9/PxszZrhh7jwPdOk2Gw4dxhH0H4cG9Zuje7dBGNB/DAHiEWhQtxUcWvdC986DMXbINIwcOAmNa9uh8LdFUeibwqzfUv7nW0b/50bp70RT/0vK6nyBCvQBMCrxJawlAv/32qJKLgy2K41ZPWpg7zwHnHYbjYskAi7uHomzWwfizPpeCF7REUHODgha3gEBjPz3nGuPvTObYteUBnCb1ACuo2pj1eAacBpkDNfxltgxoxH2zGuBXbPt4DzcCtO6GmFQ04JoZZILDYV4YOS/9KFRxW9Rxyg/LAwLoFaZPOxbAZTK/y2qlCuJ79u3R+1aJihYrCK+FAKAGQBf5q/ACH8bAv1i+FsbBcvUVKYGVUgA5CmHSlxeisD/d8WroUzlupT+MacEUB1K8zRCdcsWJABMUdWiGerbdVcIgMoE8quZtqSGvy2qqgQAPxvXogRQbQeUr9xI+a6JfT8YVKoPUytG9Ju3RsHipjAxb0XgvzGKl7VidH8zmNXtwGkLgvu2sGnSH0VKWhP4t4OpZSeUM2rCzAEaA5u2JkHQUPldTWYPSFsGRjaoVItSQ7Wa0ivAnuREF/QeNBmTZjlj8cqtOOAdwsyW48ySOcFrIYiZVN7MvqEXih8zqUi0nmEWVWzELmr+8zogiJ/Ee8G18wTyeZ/JYHZLyhl6XoQwWj94PRJ5/8kgyP4o/gge01vgYYIfHiYeVeoDXpP3eE3couRXOmXKUs8yQ4btJpHYu33pMB7E++I+6zVmI8QHb2VGwWZmE9BIneT4lTDKDbFe5+9kmayTQcIxk9f+NWa8JdHnJJEkZPIpEm2Re7meVBIPUvk5LZLgP6v87tXj/9sEwKPHj3Ex5jLE4C/qwsUPe5D5i9YWHfKzUeexcdt2yHPy/1L5X+67jPPf5XyRKHgVwJQ+SWSv5jmc1bLPeZ58KAEgki+5i5XJEUzRBFY+dH70pGl/2F2J9tYF8GluQ7TWPwSU1qXd/DkIAPFB0KfkL22Y4zjrIgBEUkZzbLTndYHIydeu5fh7ae/ho0f67Ire6+gDQuvKOvi7HtOcDLDVY5OdP4S2nNOBw156j6m+K36Ksdd3W7KeLqJGH5NpaUfX/SErE+A/+z4m/fyY8qkIAJHgUs+x7KYiz5Zd0XUv+lAC4M8cf8E+JQo/u/2W5UJUf0yR/ZBMlZzaFg9bfUrXPgNybEe2EX0pRp+mPmqd/4oAUFP1Is6c/aiN//OjzzsCApJL+qWcrGKS87mKpBG1/763ciKLqdZ/U+RBbvi4SUpbYsyrXZ4+faYY9op2lvzz+qd83hF4+OAWo8AbUw6mPXXhRyvg7CWCnMHMAlAIAK9lNDwk2E8JgwhGPoczAlqirSNYw/xWI4C68BLdvX39WOX32ykhtMdtigL6H95FEmDbeHhunwBfRpgHeDoShKWEkDelUrwWEKSh+StlZkJ8F5AEWETwhtsKpeFi2GpOab4YTKLg2CL+Zh6ju2km6u1IUNWJv19CeZXFyjScGsth1FgOJBlwiETDdpfh2LJqEDXFB2Hn+uHYv2M8CYNZ/O1CkgA0fN03ixHJE+GxZQx9DajTz36EH11O/f21lDai/v+WBdiwcR7WuDiSAJgI+05tULdZQ4UAqNPYBpamVVGrMgE1anJbVy6ukAAiAVTbqByamlVDy4aN0KVte0rsTEJYIHX9wygFQ1B/B0F858XDsHDuAMyd0RtTJ3aF46w+WL18LAH+eYzcJ4khZryM5vc7shbu2xkNvXk26yzsJhmwZwcJARov79zmiIPUtfdhRkAAwf+AAJojE/Dy9KShssdKejGswB73Ndi/zwUH9m2E5/5t8PVyx56dW5npsYAEwAj07NYVQwf0Zx8mYumiRXB1WUfAfw0JAEbsezrh0P7FnC7jsuWUFKKMjtdqHNhDY2G3OXBdO4EG0aOxfdMs9ol6/O6LudyR3y8hUbCKprk0JA7fgxAhJqjRf8RjrgL+i4TPARI0oQToRf7nEAH17a5jlXqM51Bk2EZcuUSPhJh9SiaAeA8Ek9yRDIEQP+poU7rpAiNoY5kVkEzDzNSLBNNYr0S5EXjfTBJgI0F3ylFRd/tMIGU3qMUtNZaEgdSYCHoLBLoq8lVBNDM+wWyUiADKdZCwEF+FKwLGUxYkim3I+eTvSW8Ad2aZ7JyuVF+POQqpIG2JTn7kCfEeYHZMqBuji0lIMBI5mXr8sSQBYmjSHBPuQeJMZK0EhKd5M4F/kfiJJ5AfT98AkRCKPkVDYUb1J3Lb6Veo1c/10uK9Ceb7405qIKPz6f0Q48kIfmYlnHFXpLOkjThGIl+gfvllAvPxUZu4zg4SAYwgTqT0D2sawX/R7hcN/5gzG5VrZePy/ti8chD28TgknCMQKuNMk+MIOR4ke8JJtFxiBHXKBSEAfBj9TzmhaA/qpG+hPwVNUiNdOd6bcSdpGx6m0rD0wnJKqCzApeAZOOM7DmGHR+DE/sHw3dUHnq6dSAJ0wRFq/R/d0Q/uG3syg2cQ/RtGws1lMNw3j6Qs03R6VJBscx6HlUvmYNmC2Vg4ewYmjp1DYmoCBvWbiH59ZhPYn4eOHacyyn8e5jruxWzH/WjfaRZatx2LIZT8adKwFbp3HcR1R6FXD2rgN2pPgmsQ+vYcheF9x2Nwz9GwMWuEAl8VRL4v86PQ199QAigvgf/8KFfwW5TO9yXnv4ABvQCEALCg/I4A8A2MaAhsnAtdaxfEUPtyWE29/kCXQYjaMQoXdo5AuGs/BC/vCL8FLeE9rzl8ZLqgBfZMa4idE+th29g62Mxof5dhZljevxpWDq8Gt2l1sXdBMxxyasdpSziPtMLkLobo1yg/mlXNBRuC/3WYeWDFaQMSAFZGBWBGAqB66dyUKsqPkvm+RVWD0jQZ74omdRnFX6ISvvzOAF/mMcDXBSqgZAUrgvvWKFbeHEXLmdF4ty4MqzVArtxlUZkZAKUr1kG+4tUhpEAxA4v3BEAVSv8UpGeAsSkBetuuKErgXiEAzFpS558EQC1mAHC+qmkLVK5hp4DzZSrUo1xPIzSx70sQvx5JgXaU/WmN/EVrKASAIb8rWtoCxiQSzOo4KFJCJcrVp0FwTxQobsnfNKWXQEeUNmxIk+AulBNqjTJGDUgsNGZmgMgDtUVpo/qMArVFhZp2EN8C03oOsGs/EF36TcKQcQvhvN6DHho0xY4K5PkewnP6BMmsgyQCKYvmy2wymoHH8n4Uf9qdJNZuXKGsXLKQXKypkfTA4P0kIcSV4L8rroZtRiZJgkdxXiQBvHE/zpckwFE8SjxGEuAY7vOauMnr+zrvFdd4TV8hcRjHbJ+MKMr5kPy7y+9TSATGB29DPJfLfArvLVco1ZbALKE03iPkcyqnN+jlksGazHUSw0iw8TdJJA5T2a6sl8ZtpNMsPl2mrLJNWfb6ya3P+zDwF7cuae/17Fooz4b6amrn1GXRpm3duXuWq/gc84cYMM5wXIiUa6l/WMfL7xiOHg/8w7LsPsg7kqrj/CEgZXbt/ZnLP3ffJdBHwHC1fGqC5FOfL2o/P2T67t07RQZEBV4lUEqNghSjRilZLfuQbXzouh9KAFxN0Q0KFyjD/y/UVP6YKu972kXAmZwAFu3vSlc2gVyz+pSsDGo12/scBIC+4K0u0E0XAaBLYkM9D7MbJwno1ByLrOY/9Xv3pwCh/67HVMgSMUHNahzVZYKdaBe5b4hRubqOzOsiQbTb0Ofzpxh7fbYj64jevC5jWTl/9SkfQwD8FfcxffZFe51PRQDs3nvg/fmjnkfa0/Wbt2lv/v1nXfeiDyUA/szxl+AF7X3V/qzLBPn9QGjNSFC1dlvan1t06KL1q6w/6pJsk3YlGPpzFb0JAHE9lkgWzSL/LOSC/V97sNXch/8/zFs1soO+jNTHjkf6jQzlosjphqJv20JcyD88bYZu/6EjjGKsiTZdvofMSwaKPuVGRiYyb/7ffjnWZxw+Zp0nj+9i/vRONMzsDfetkykVsoKA406C8isIHDoTNF9BMNONkc6URBGQnFHhIVwu5MBxzyXwoazL7s3U4ndl5D2nhwn4hjJS+kzgamYNEFxk9H0AI/9DvBfx94zyP74cxw9SU37vDP52GufnEIR3JOi6UCEALhLYjDuzgaDqekZvU54hgjIOJ1cphEBUKPtGOYdIajZL9kD4UUqaBAnQu4okAQ1ud03DltWD4bKkNzXGe8JlaU+CjyMpIzST6zsTuKWx7UkXZi0wwn3/TGYC0O+ARIDPnlnKfvkfWAhXSgC5rJ9Dg6vZGD19POw6tiYB0Ag2do1Qz5ZEgEU1WFQtjyoGRWkAXBb1q5WmFwDNgKtXRKu65ujUvCX6de2BhTNm4aiXKyV01hEcX4YVS0fRuLQ7Jo7piLHD22FQX1sMGWCvfJ43qx+WLxnJKHpKF9HEN9BvI+V41jDCfpUyDTrGjAya2/ocXov9Hk7YtGUWPPYSoKfm//EAN4SE7EZg4G4cO7YDx47ugP+x3cwO8EBQwH7Wwwg/eRSHPfdivctKzJ4xBeNGjYLTksXYvoVt8jo7cTyAxIMrQf/l7OtC7N5Bk12RUDroxL6QkGA07a5tc7Ce2Qvz5/TD7Gm9OO2PpQuHYt3qSew3swE8V5EocKH/gAuBf1b23+/wGuVc8NlHGSHK/QSQTLp4SuR1tijg/hEPZg3snUePBsp0CCDHiPPLlGQKFgmpgwuxa+NERodPYFbKEpoBr6WcD4F8npuXTtGMM3w9wXueI9TxTjxHTW4a2CZGMZqf2QDRJ0kGkFC4SBLhMvW649nmFUb+JlAm5DzlgM5Sb/8MjYZFUz8pmubKBPYSCcqfZuR/OMF/yVIJYQ31WU4izInn51ISXYuUTJNT7Ec0paTSabp7iRG+CQTmUgkA3k8LoTHuUVxle1fOU08/mvr9l6jjL2A65YVSGOV/hdH1cfTEiDm9i1JBJBBEroQkhMhhJVzYz+8ZFcz1Mq74UcLnKKP9D3CfaU7NdU+RvBBzZNE7F6NkH4+plM6ZyTEVWaWlHFcXZhVIVoBI9hCIPEdfjvANjP6nQbb7DCyd1RHOc7qSBBjKa4iAY/Qe+iSsgw/H32MzzVZ3z+G1uY66/8wiYLRzKiVIrpyj0TRlkCKOLsZFEnOJZ9dxHzczA4CZB9ErkHx2MUHVBZQ2mYfYMJoAB01FuNdoeG/rgYOuXeGxtiPcVzpgE3Xxd7r2JuhPg/FlfbBtzRDscp1EE+k5cJzcC8MG9MSg3t+jb/eusG3YDq2bd0U7Svh06TwRI0csRVuHCWjfcRqNyrdj1LgNaGQ7HA0b96Mk0FjYNWlNwL8/+vQYjp7dh6BNi+95bY3DyCFTMbTPWAykhJB1zfrIm+s75MmVF0Vy50GZggUJ9heHUfH8BP+/QmkSAGUL0QOg5FcwIRFgXe4L2Fb7Cm1rfokWVb5A+1rfYkKbsjT17YxTW4bgnNswhLr0xqE5dtgzqS52T7DG7sk2cJ9SH5tHW2LDCDO4DKkJl6FmWDGgOpz6GWPr5Do4tKQFjq7ujIANPeHl3BEr6AEwqZMhejXIiyYkHKxK5YIFzYgtOLWu8BXlxfLBrHwB1Cj7HQyLSF/zoKaRAYb170cZIDsULVmFBIAh8hWriu9YC5aqgcJlaqFw6VooRTKgAsH/itT7FwKgKkH+cpXroRDXqVijMUpUsESZStbKOoZVOT5FjVGhOu9vjTpS0seKev/NFCC/koktZX8I/pMEkGh+kf0xJglQvIwlSpSjgTC/K8SofzMSABaM9C9DMqBe4+7Kb6Qdg0oNCPbX5zrmyFOghiL3k6dgDZSt0JD+AO1RrExd1DBzYOS/LYpIm+XrorxxYxhWaYJylRqhrl0Pkq/dYd6gIw2Nm8HQpDGqMmOhrl03DBw9B+tWULLOiz4a4SKhFc7smkCScEdIzJEkkxpM7xWR5vJbhzj+H5MaT33+hDDq//O+E0d5ngRmByVThiyTpNx9ZgLdiaaMFsH5DF7Ht3lt32LNoNG2AuJz+dXfwf+LxzYgkQC/gP0C1CfKciEAWIUkEFBfSIJL3H4cM6JSSAxej5Tof2brsCoEAH8v6wihIL+RbaSfFemfQwrhcPP37d+O8cIPz+98zL/4/6nfBIeFK8+Z+gJq2jsnz4yiDStSGJJeXaickfYqCuAvUgThp88oz5li8KlqUMvLn2m9Rh8Uza/KckhU2v9a+Vx9DzkZAUnRL2xQETWtG0BehEV+5FOX//Z8+RT9mb+UwRsaL/Gy7/Jif/CI9/vms1r2/stPPPOhBIC892sDHNqfJcPlUxYxMpVrUHs7uj5LNoCApzkVISlyaudzEAD6mLdKn3WBbroIgKlz5uW4b7oIgIzMmzn+XsbtryAA1KkBY5IAAEAASURBVAya7I7r3/mYNmjeOscxlWMuUcWaRYyxNc/RTj37aX79yeb1IQB0jb2+nblzV7fZc05m4prb+RgC4K+4j2n2Wd/5T0UAyP8czXMoq3kxuc2u6LoXfSgB8GeOvwR3ZLW/msu0peeyGwft5foYAGdF6mm3I58lyFmzT1nN65s9llX7upbpTQDIwevYo6+u9v75/m84As3adYKkk33OIpH5cvJu2+X+STYj+pFTZju+b0tS6SQi6WPIpvHTZmIvTSP/KR8+Au/eviDAT+3isO2USqD8ADXJ76Qcpx66rwJC3r0ehEeZYYxKPoYbSdQZ5/IkxZj0gAJYJtO0NIWRy0kibcLo5GRGM2fEUXuc+ux3r3ozatgDcYw0TqLe8Y04TzzJOE7ddi4TMD7UhRHcNFY8t5nR0264kbAH91IP4i7rzSRKNdB89MoF199qtCuSYzYT5KGEQpIHK6OurxxQop5TCXimxFCSIZog8HmaNDLyOT6ShsNhNHiMpAHkJeoux9Os8SqBlyuifc6oynjuK81Q0xPYhpioMuL5MkGgFSsmwXnFZCxznow239PAsnVTNGpty0hCB5jWtVQIgDo1KsLEqCTqVykHe3NjtLCsDluLWmhbrzb6dOqG4f2GYtak6diyaRm2b3eG2zaC9hsXYfXKWYzCn4LFCydgwfyxyvzqVTOxft18bKdJ7+FDmynvsxMBx/cwwn87TS83Udpng1IPeW5Svj940BU73Snp4rkOXn7b4XfcHQEh+3EizAtBoUcQEHwYxwIOwc/fEwEn/HAiJBBe3oexzGkFTVMnMJK6D/r0GayYarq4bIGb215s3LgLa1csxYpl8ynBMpfyRMw22LIe+9y3MQPgMIkId6xZvgizSYgM6NUZ/VlHDumLiaOHYD5lkjasdSIJsIlGwluYsbAWm9atpAyUK44coGEtJS5O89w6TaDrFCNhZf4Mo15Fe/8sz7tzlMU4zwjdJALqaUnHmTWxCUcpHeR7eCVJBWYKkIiIEJkdiYJNOoYogm2nCNydIngtUlVCGCQQzP4te4DnZAz9A2iiKbr5yYyejznFKHtqbMdRYiOOkhuxjMK9zG1e5jSWgFsCI22TCHonE/RLYgaCZBhEk6SIpH53BLNexOhajKrFxFe8BM4zSv4i24yPouln9BH6NwTzfD1J2Z6TBO/9CL4f43nlz3MqkCSWJwF81shDuMbPGcmhuJYQiIRLvjTJ3o+LZ6ldfoHkQFwAvwvD1Vh/pCaeQEZKONKvhrIvXgQ29yLMn2bYJ9iv0zxHuSw+2pteBjQv9llMY2UaHwesJKniyrZ4DVC3P4Ua5ldjaOjLcblImRMvmjO7b52CAzsppXVoqZKJcJ1RzkkkHYTEOM9jcoVjcD3uGG6zH5lXgpFy8QijpuldESiEmwuvJ5ILMe64e20/Hlz3pKQKwc8za3H90hZmA7jicpizUlPP02/jOP0BgpcjPoTHcTuNl3euxk6XJXBZNBObly8mCcFzbZ4j5kyciimjxmFw7+EY1m8MKwH9xl0wedxijBkxD81b9MW06atg17wnmjT7HuMnL0OfQdPQot0AOHQcpGQL2Nt2QLtW36Nbh/48L0ehLWViWtl2Qlv7rhgxYDyG9BmNemYNkf/LfMwCyI/vcjHav0hRmBhWQMGvc8GgaAFUKFFQkfSqTF+P6iW+gGmpL2Fp8A0aV8yNFjUKooNVcQxpVgELBzbG3vndcHztIETunAjvRZ2xa7IdtoxrgA2jrOA2oQG2TWyIrZyuH1kbmybYYOd0OxyY3wY+K9oheOP3CNnUmwRAH7jPb4kFQ6wwrlNF9G5SGE1NcsOS0f816ENgTE+CypQkqlO1HFramGNYz46oa2oK43IGsKxeg/vUH51btYehkTnyFapIE+ASjKS3YMR9DRQpZYKShub4tqARchcyQt7ClZCX61QkuC/ff5m7DIpwWrhkdUr9UCbI0JIkQH2ULG+JmlYt0LBZd4LyFpTlaafUoqXMYWXTHmXKW6MUAf2a5i1p4luXAH9zkgr2KFaWXgLlrQjYN0Q5mvjmK1KVUfz12R9mKJQyI7DfkH2ogkIlqqKMYU0SCLVRoFglmFg2RbO2vfm72qjdqA1q1WsBY/OmnLaEWYO2qFrbHkUrmKPl9yNQtgbNi5nZYNa0E4woU2RgZovyrJUt7dG5fUcsmetII/ituHwugubWFyh/dZY1jNk04cwM8CXhtk/x5EgS6R4SfamU4Eln5H4qZXZST9MUm8bqaWcIup87TPCfnhoXSSacJ/Af60uz3qO4fZmE3IUj9AA4pEwzSO5lcB35fJ2+LWlSz5EgkKksO8/1uE46p9fO8l4UsZfkwG7cjGHbvEfciTuKu7zW7sqU7cs21Kl8fzvOD89TQvFManIInlw9gcdJQfjx5f/9jEiRAJLnTF//4x/+MKP1C4n+L16hitZSwHHxMixYtvz9cgGq5WVX5CklmOZDU7Knz12gRD6+b/B/aOZz9f3Bw4fKKMiYCjgqx/VzlE95vnyq/qnmnpoR61kt+1Tb027nQwkAyXbJCpjQXLZ87TrtzfzXnyVDRBfQp9kHdd7eofN7yaWsOlHCqGqO+/M5CIDDPn5ZdeU/lukC3XQRAHK9quOQ1VQXASDZ/Fn9TnPZhxAAr169UojU1es3KsGiPQYMUfwh5D5a1bKuEtCnZkhpbkN7Xhep83c+pnJtaO+P9mft4yqZZ5rrfAx+8WeN/X+cxNks0MdgWt/7iK77QlYSQH/VfSyb4ch28aciAC5cjPnDOaR5PqnzIydMybYfuu5FH0oA/Jnjrw/5MWt+9uRHtoPCLyQDVB2/7Ka6vFbU9kX+Lrs21OWb3Haoq3/yqd4EgGjL9Rw4VOmARGir0deiXyhpTrJMWEyJclFv1pLyI8ukSgaBWkQTUW5OWRVh/uUfjDwYqtvIaj3NZbJ9SR+VPkhWQk6RNtK+gNUfWmQfbt3+LcLq8ZMnf9DBk9QseYDLiSmV/mX1vWbfs0qBFZd22S/t8uLFyxyZeBnfa6lpyljIA1F2qc7CyqrRTdrb0Ofz7Tt3IW0IMC8nrJrWqvnb7PZdcx3tefmHLg8z2iWnc0fWleOkvlzIZzk2lUytlItWPmueh/JZV99yOl9kW7L/clxlXt+i+mbIMVLPqex+m9Px+ZhrJbvtZLf8l5/e4GHaCZqq+tHkk6BESiAeyOdkf9wiEfCAZqTP7p7C3fQTuEMy4EFmqFIf3QzHY9YnrI+oVy6kgfz+FmUT7lzxp1a4HysBjyRGQNNcND2WoH7CYTy8fhTpBN6vUm4l8RwlFBL2KcD/zaR93PZBPLpxhAAjozBTCNhfodFi3HZGUW+jrMk2/s6Nuuj7cDuFsgvXSBRcO8z5QwT2KalAMiA9gdGTrBkihRJPsIcSMels/3YydZrTfPEo4ygNVn3xIJ31ulRKPNxgX1NIbMQSqD25GUuWjMb8haMwd8FoNOtoD2u7+vQAaAj79q0IWpnCyrQKrEyMUL1CCdjQDFgIgOZCAJjVQCtrS/Tu0BXD+gzBrInT4X/UA6Ehngg+cYBSPXvh67sTXl5uOHJ4q1J9fHbi6NHdOO6/h5H7uxEaegjh4V44edKLZsp74O39+7qHGKnvs4Na/ztx+MhWuLmvxC6P1XDfvx4eJAT2eW5k3fZ7dcO+gzuw33MnDnjuwd59Hli1ZhUG8t7evEUbmJnXgZlZXbRo0R6dO/dGz56D0a1bf3RyaIsObVrQPLU5TVfbMCq7L8aNGEK5osmYOWUiBvftga7tW6OJjRXXs8fgfj0xYfRQLJo3A5uYWbBnxxbs272N00045LGTGQveiI4MVUB9AfZTeU5IvUY5jRSeIzKVz9evBiA9ORB3bpzE/ZunEMfI13iJyGfEazJldWII1CVTjuNGComoO2eVdZNjD9MrgNr58YdofOuFGySbblwlYUXN/AwSVXfSAnAvjefqjWBkUss7I8EXmTy/b/L8lPP8t2VHed5xffbhJvt3OzkAd68fp6muL64nehHMP0yCS6LyWS+KKTFNchmdn8Zo/vTEozTrZcT/FdnOSTy8cRqPM87QtDdEIQPuXz/Fz5FsN4REFWvKSTy5exHPH8biXuY5pCUGISJoJ82VKZG0byX9FSjpdJCZLKHuuHDqAMmOw9xvL5wN8yAhsp2EyHoc92amQDj1/y8SIEyLYNYCI4wvMhqZhqbX4ghe8hy/k+ZH7wCaCGewX+ncp7Rj9BaguTS9B6JovH0hnNHG1Bi/d/0Ent4+xXW5D8kk+zgO91KDeT2Ec1/O4OnNKPY/gtcM+859zeB1e4tk3p0Ump2SnMu8Qt+B+J2UCtrBSmNVkgDXzrviOiWCHlylRBEzdtKithDg9CD4SXIg4ij8PLbB1ckRaxfOx+LpkzFv8lTMnjAdM8ZOxujBk1gnM7J9PFrafo/RwykDNGgGz9G+JK0WomXb/mjRth9GjJ2P/kO53KE/2nYYgLH0CbBv4oC2zbuhq0NfklOj0E4IgKYdFSJACIVBXNaycRtUN6yKvF/kRfniJQj2l0GlUqXpC/AlyhcrAMMS+WFUMj+qlS8G07K5YWGQG1YV8qCh0bdoUuU7kgAF0MumBKZ2s8CWqW1xeFkvRDB76PD89tg2vhEj/q2xeqAp1o+wguvoutg4uh7WjaiNzeMbwn1Wcxxe0h4BLl1wducAnNk1BKHbKIM0ryUcB5hhbCcj9GtWHA51isKOZEOTGsXQsEYpmNL4t6lFVbRrbI1eDs1RsyJNfssbwooEQCeC//Ut66B6LUbXV2IU5Tel6AdQBXkJ+ucj4F/CwIxZACYKyF+oZDUUKFGNRr6NFJJAvheyoFjpmsp6ZSrWZtS+FaP5TWnW2xCmNBIuRUDfvE47Sve05XJLhQgoUdaSxIA5I/6bk0AwQxVmAVSt1QylDGtTz78+TYObEMxvQH1/tsN5IQFKla+trFOoBIkGA1MF/K9mWp+R/lVhat0MLTv0osxPLXoEUGKIhECFGvVhYm2PanXsYWTaGIUNzdC4fX+UrFoPRbmf5rY0HyboX6l2C1SUSsPndq3aYmj/gZg9dSplxZiRc4nXXWosr7cr/P91nv8nwmmGfRK3eJ3e533mIf01Hl8LwlPeTx7z8+PE45T58afczzE8SQjAU16bjzi9SVP2h5w+vML/h4kB74mAe/H8n8jPD3jtC4h/n79XPv++7NHVQDxKlvZD2P6J39c7qoD/AuI/SQ7Gk5Tg38B9FeT/fSrLle9JKj5PC8Pza6z87invK9LWj68+LwEgadVS5Pk+/UZGjs/nb968+cNzmPJDjT/y7CPPtvLsqf1MprGaMivvAfLMJC/GKlB6LCBIezXlnUGei/Utkkkq0iHaRbRzJ82c836xef0mSEy6ihHjJ2Oly4b3y3OakfcXkQ6SsRIwJ2+Jcv+xurwfCeCmvi/9xwoaC2QdeRaUIs/A8t6QVZHncBknGbOsgmXk3UieWXN6R9LVd/lejr9mkedf9fzQXC7z8gyeVV/kO9mP7L6T7/Xpr6ynWfQ9Xz60bXX/5LjJ+ah53spzfMKVpCyvCXl/k3cxtYg0kbwracpIaS6T/kvWck7nxYf2Xd22TD+UABCCRgUjspvOXbRUcxOfbF7OM5GvzW672S3PKVhRlznx5yAActLa1hwsXaCbNlCs+VuZl4je7MZElusiAOQ8zun38p0+BIDcn5u2bq9T/kbXttTvs8JANPf973xM9fFV0MY6ajdu9v44iP9GVtiQ5v5rzv/ZY6+57Zzm5RpQj2d2U32jsj+GAPgr72M5jYv2d5+KAFCflbIba1m+yHml9ubff9Z1L/pQAuDPHH8hgHLab/kuK+m59zufw4w+batYeQ7NKF/pQwB8qqDqrPqiFwEg0dfC0hoTHOo9eLiSCeAfFKykwspABgaHKhIrhiZmyqCrD8ny4CdMiETZyMORsJjivCw68RVrWSqMsNopeaCR7yTlVCJw5IauC6iX6A55OJc+iNa9pEnJ7yStV5sBlHTe+vatIAMuaRfi0izLdBV5oeg7dKTyj0weKiTFUMZBtinzazZsQuOW7ZR9FH0z0d3SLKlp1yF6UOOmzoA4wrdiBLAAt5p9l3/a0oZo9augvaRCid6pRMFbN20Op9VrlWbl4V0i+kVqR6L6a9VtqLSnblO+F2dpkdCxa9tRGWNh2+VlRy0y1tJew+ZtlAcGiXCSsdPnH7vahn/gCYW9l2Mr6S7y0CRjIlH6aslu39Xvc5oKAaCZnpTTuSPtSN8duvdS+iIPowbVauHUmUjlfJJ+yVh17zdIOQ6yvq6+6TpfJC1Hjqvst/yz3rJjlzSbY5ELWW6qImO0ap2rMv5yzkgkhCZpoev4fMy1kmPHcvjy37/+iH8/j8VLgq/PMiMI/hHUzxTQJIiAIiMP+fnFw0g8ukWg82YYnpIM+OF5DH55k4B/vU3Ev17F4t2jC3h5+wyeZZAMIGh4j8BKBiOMM+K98DidQOw1gpHMHshMYFTlVS+C+oy+vCzZBnsVIP4hQflHrI8zpfrgYYYXlx+mrMpBAvx7mX3gQUJCzE7dCep44m4av7tOoiDdh1NvfmbWQuoR3CYhINP7aT4EZmnamELgP8MPT24F4MW9E3j1IAQv7p9Q5l/c5fRuCF7dD+O2j7OvnoimGeq8+UMxY9YgTJ4+AI3a2MK8YW1YNLJGk1bNeF+oAYtaVRiFa4RqhsVRt3IZ2JlWhr1ZVTSpWQ0trMzRk9fukF6DMHPCNFyKZlT31UgkJpxGbOxJXLoYgphLIYi9HIq4uHDEsybERSCO3505fRRRUQGIjPTHqVN+OH58LwmAHThyxA3elLjw891FssAdh0kgbN7hjE3bneC6lcapm5di7cbFWL2eU9dlWEdD1Y1bXLB1x3ps3Loeq9etxoRJE9CkKeU7KlVFnu8K4csvv0P+/MVRpEhZlChhiGLFyqNYoYIoVjAfp5QaKVEMJpUrwaJGdTSyqYvG9etxv6ujWuUKKF+qOGzqWKBHl44YPXSQYiC8ef0a7N3lhoMeuxj174GTJ44j/tJ53M1MwbOHBL4fx+Cl1CcxePH4Ep4/iMYzVpm+4Pcvn1zG66exeMV6+0YEnj+KwZvn8fj3j9f4+2g8uX+e4PlFRsAm4iXXec7z8dn903h27zSBvgg8vsPz7racnzx370TwOJ/Dm4fn8ePzS3h1L1Kprx9E4e2j88ry1/fP4eXdc3jBc/bFLaln8ZLkwpsnXPaA1wHbfHKLbfKcf8zpk9sReHbnNJ7fZb13Bi/Z1g9PYpkZc4YE2Dl+x/P/YQyvnXNch/MPLuHdk0T24zJePYzjviXxermOH16mkOSIRuKl4/DcswJLHYfRK6IXMym6YMqYbvRVoBwPTZz373YmMbAanh4rsHfnUmyjVM7WDYzeP0ISIOIA7pNEeP6A+/kwAq8fnsKbx6fxw9OzePc8ivX87/UCfnh2Hm+fcp8fX8Bj7oPsy9Nbp/DT88v4N6/fn1/G8nfR7C/Xe3SR48Rjcecifnp2Bf9+lURk5wp+fR7HcZTvOUb3OMYZJEAS3PGY198T1lvMyLkZtxv3mJXzJO0QfrgXRJ31Tbgbvx9vM4Pww60g3L8WS032I9jovATLZs3GxCFDMG3kWMyl2e/sCTMxdQzNqYfPwPD+E0gu9cfAvpOo4T8OrVr3Q5++lP/pNBjtOw9Gf5IEg0aQAGjXG60demPUsKlo1rg92jDav0u7PhjYezTacb41MwDa2Xch+D8C/b8fRtPcXiQBWuDbXN/AvGo1Rv8bKVkAxfN9Q0KgIGt+GBbPhxpGpam7XxDWFQugbqVC1OHPg/qsTYzzoINZfoxsXRVrRlP2x7EzgjaMwP457bBxVH2sHmSBJb2qUOu/JlYPtcAamvuuJQGwZVITeMxtDR/nLiQM+iLOcwwuHxyPs+5jmAHQGnP6m2N8F2MMa2OIvi2qooetEbo3M0HXZuaoXakI7K1ronXDOjQWt0CF4iVhWdUEDSzqwJaASaUyRqjfyAG1Gzgw2r8CvhIvAEb3f5vPQInsN2DEvArsF2ZWQGWa/Zaj6a9E/VeoUpdR++aM2K+NCgTXi3GZkAZCJhhWtSFBUFuJ8Jco/9I0Dq5h3oLZA/QVYJVl+YpWU0D+qpQJKmtkrcwbU6e/YrUmCmEgmQGVqjVWiAHT2q25zIrz0qYNSYUmKF7eBOb17NG8Q08UKm0ME6tGqFizHkpVtkQ1K1sY1miA0sbMIChfC1Z2nVHC2BrFK5O4bNKRoL8dqtu0hUl9BxjXaY7W9m3Qgs9PXdp1oIfEdEQw4+kGz7e3LzJJWvN+cz8GP71OIdKYiZ8eXsBPj6LxC6f/4jX8y/0o/HwnEj/ePIN3Gfy/dv003pBce0Hg/T7B/2cCwJM8kKkA8I8J3svnl9e5TjrvU9dO4g2Jvx9uRir13a1zeHc7Cj/ePY9fHvA6uh+Nd3d438nktZPO65TrvuW23t48+/436m9lKsvle1nvJe+DynbSwpXtP70Wip9e/RZVncO/84/6Sp7p5JlagAjR3peAknylykOe0bSfoSXqTOQm5RlbJBzl+XQ73x/UIuCmRJ3JM7VI8VSoYY4z56LUr/8wFaBV3hUKlKmgmAcKeCXPdvI8J8+fahEQXZ795N2h37BRyvOYJuCqrqc9lWdi0Y7WLvIsJu8yohHba9Aw5dlcXl4liEb6n1MRQFv6ImMlWu8yDtJv8azSLPIeIu0L8CPjmJ10pjzPy/P1F9xn6Yu8WMrzprQvwKi8V0kRHfk6TeyVsZk8a67yvC/jpAKP8i4l71disijP1fIuNHTMBGgSJrr6LmCs7Ju8p0ybO182qwD48o4n/RswYrSyTP0jRs3y7iLHesL0Wcp7kxwrKX7+Acq7oZAtsh/yXiTPtWrRp7/quupU3/PlQ9uW81c9/+V8lPPm26Kllej0PfsPKvtX17a5kuUhx1LGSYqAdnL8ZWw0A7BUsF/zHFaXzVm4RDnO8o4g73DawPqH9l3piNafDyUAwiJOKeeVnE/ZVTm+n6tIgJWcq9ltO7vlItWQVfkrwGKJGtWn6ALddBEAck/Jbjxk+ecmAITQFYwopz4IeCv3aYlsFewo4ERIjutLW7ruu3/nYyrHvZpVvRz3Ue6BapFrXNM3QF85kb9q7NV+65qqcmw5nRvyv0uf8jEEwF99H9Nnv2SdT0UA6CO5o41XavZR173oQwmAP3P89ZHpEQPejylBIWE5Xstyfusr2SUYck7Xg3z3sXKX+uxbLn1WknXkAUce5DSLdEw6eDrynLJYbujy+dTZyPeryQOuyjLJP/ENW9yU7wRAlXXVaOjIqAt/eBiXf5iaD6fvG9SaUfsgLx5S5CFQgHP5hyA3RCmiLSkPrZo6jALYykOcPi8Kwj7L7zUlaeSBR3Pf5R+UAO5yY1KzGySCQ14k1ItMHnDFmVptR+27XBjyG/FTkJu/PPSJW7pEUUkRXT+RsZEiaaPqw6T8Rh4SVXJA+in/aORYCfmiFnlh03RXn7fECaJrKkSEFOm7AOQybrr+0cr6Ql7IQ62kSct4S5EoHhmPXR77lc+69l1ZKYc/8iCtSQDkdO7IfteoU18hd6RJOe7ykiQPF2pKo2a0ja6+6XO+yAO63GClyDHTTOdVFmbzp3Ovfso5oX4tUUWiRSs3ArXoOj4fe62o7X/I9F+/vMPrOwQvb0QREL2IHx4lEPhLw7sXV1mTCLom46e3qXjxJB73b59HEuVKbjLiWSKaXxDgfMGo5lf3CODej8XreyQSbl1iW+eo409AnRHMIilynyCGSKWkURolPcGfUdcBjNpnxgCJAZEXevv4HIHMSII1bPd2MB7dZHTm7UCCuQFKfXSLUc2Zx3CPJMFd1vucf8Blj+X7u7KeVEZXEtR//oAAzWOCJ49IZtw9qQC6rx5FEtyNUqrMvxIw8+FZTrndx1EkAQjyZvgrhrKLF48gATAAE6b0gT0zAMwbMxq2kRUJAAJPzAAwr1kJZlUMKMdRBHUIGDahHFDTmsb0A6gGW3NzdGV0bv/u/TB5JLXx9+3mzd0DHgd2YdceN94ndjA6353k5X54+x3iy/tBHOL8fkbqb92+EW47NyvTTQLcuyzHqrXOWL12OVw2rMI619VYu34lIxSdsWjVYixYsRCOTvMxe6kjZiyYhWnz52DmwnmYs2QRv1+J5etc4LxuPZaudsFUvsy37NCdEb6W+Pq7osj1Rb7fa37kyvVb/SJXQfxWC+GrXIWR++sSyPtNSRTIWxqF8pVVpvnzlEK+3MW5HqOljS0o19IWY0ZOweoVG3FgrxeOegfiREAEQk+cwunw87h4IRZ3bsfj0cNkPHuahpcvbuDVywy8eH5d+fzsCc+r5+l48yoTb9/cwpvXN5X1n3K5rPvTj/fw+FGKsuzenUT+v7iBH7jeT+9u4WfWn94xiu5tJl6/TMOrZ9dILiQp9fXTq3j7PJkRs6n4+fU1/PomFf96d503jnSl/vuHVALgyfj5xRWC4XEEvAXkjiNAH483LwjYkxCT+pb1x9dJ+Inr/vJDijL97XMK28kkYZGEd7KNt9KufE4mOcF+PryCt89S8eoxf/P2LjO8nuN66mX4eu/BurWLMWnCYNjbWcOwfGEUL/otihSkEW2pfKhgUBgVyheBkWERmFQzgJUls00sCJBWKwfjSiXRsrkNBvbvgg3rluDhbQL3j+Px6kkCCQYSI5x/8ShOmb55TgD/3Q2Cnrd4K5CoUtafMvEzx+Htc44R15PfvSHQ/wOvc6lvea2/4Zi9eX6N+5nB8WIEMKtM8RPH7ldO/yVVxpH7SWLlIbM27lwLJsnH/28kPt6xD/96nYE06rDfiieBci2K5EA4gg6FYOvKPZg/eTnmTnTGtFELMWX4AkxmnTF6KcYMmoNRA2Zh9KBZmDRqHkH70ehJwN+hTRc0bmAPh7YO6ODQHq1atMTwYQM53xqd2nfA+OGz0KV1H5pu90OvzkMwov8ktG/eHa0pFdOGJECXtj3QqXU39O06AP269VUIgFrGJjBlrWpYCQbFiiu1PAmvCiS2KpcrTYPv8vT4MGKWT0XY1DBCverlUd+EUl9mJdGrWS3MHWiPtZO64IDTSLjP7Q6XUfZYNrAeZnWrhrk9amDRAEssHWKNNWObYMec9ji4rCcCXYfh+vHZuHtyMdICFyD60AzsXdwJy8e3htM41gkOmD+hJyYNaoeh39PUmJJjxXN/TV+CoihbmERdnvyoUq4KM4uGY8rIaejdsR8ql66KISRARk2YD+uG7QjamxHcN0GhkvQDKGxEcN+SEjzV8E2+cjQJLq1Mcxcoj/xFKirrFue6larb0LzXHmUotWNOML2GhS3JAWt8W6Ai2zCmWW91FCsnRIE12zYl2F8HdRt3IllAKbSGHWFVvz3yF6tGSSBrRUKoWFkzFCxhokgEiaRQ0bKULarZVPEoKFWBY25hgepWtWlQbMD/53XRtE1b5C5SDDWs66GyqSXKGteEZSOSCsa1SBKw3crMGjC1ITHAPlA6yIz3GwOTurC0dUCdZh1gbGkLU3Pel00aw4LZAB079sLo0VMpaUbPjFMnkJQUw+s3A7/+eAu/vL1B4peEoxB0BOVf3eb9n/VNJudvRDLinmTe1VN4EB/GqP8wPEs/jVc3z+P17Qus5/GSpNvrWyQV71/GzyT1fnlE4vseifBHPOd5LakVvPbA6wmveI+QKvO8zn6Va0NjvX/zmpXlapXP/+/7eGUbP/H/q2zv3b1L+IH/b3/94cMzW3nx61UEPJZgBbUIKCfPkKLTrRaJeBdgWjMLVE1D9zjgqawmQLWA4epzo0SpCfiZVRGwVZ675TlOLWpUm/osL1HY8syrBh3JegI6S0CNriJAruxDVkWeEeUdxX0fpdyo+1/dygaS7ZxTkX2ybEhTbMu6f4jQlwwATQJA2pYAJJFEkCLfy3O8LM+qSHCLPFuLlrxaxNNKApGk/2pmsQDKsp6MtTzHy7uX9F19J5L9VZ/vJYpf9kkFl/Ttu2rkp6nVLNuX7QqpoRaJepXzRdW5l/c8IYNUnX9511H3Rz2mQrJI0ae/6nY0p/qcLx/btjyfa57/ckwEINEE7uRdQ45ju24933dLxlvIMk2wQQX7syIANJfJNuU9Sx2zj+37+878PvOhBIBkv8jxzakKOfW5S3BYuEIY5tQPze/EqyOrIkFrmutpz3+ODAB9wTJdoJsuAkAIJO390fz8OQkAOdcFa9Dcnva8kL8qPqIeG/X+pr2u+lnAcF3l73xMpe9yL1b3J7upZMRJEbkozXXkf5Cu8leOva6+qd/rY54qxJA+5WMIgL/LfUzX/n0qAkB9HtA8l7Tnc7qf6LoX6XtPU/f3zxx/9ZlCe381P0ug9McU9ZlWsy3teRWj1dW+BHRo/1b7s4qv62rrY77XmwAQQFWbAJCTRzorkR5SBAiVhyTNaAB50FVTVzU7KFE/8luVLJAXA/msAsia6+Y0r/ZBJQBkXWlD2kq/kSEflYwFeTDTjDCRNFpZR6KG9CnyD0aAeLWoaV2aBg1qipNoF0qRyCnZhjyQb96+E6I5JcC2asibVd9VUD8nbS61DzKVCCaRZ5IixriyPTn5NYsmASDEgLykaT+wrXXdrPxWzKh0FQGx5cVPfZmQ9bUJAF37rmsb2gSA5vra545KJgmRol0klVbGRJMA0NU3yfTQdb7Iy5dEPmkSLdrbzuqzHFeJetMs8mImWRpS9Dk+H3utaG5T3/k3L5/Bf98a+LqvQOCh9Yjw346oEA9qi29BgM9GxcQ2+Lgbgo5vRXCgGyJOusPH0wXu2xdg5xZHeHDqs2clju1fQ0NfFwQdXIcThzbA290JXnucqB++izr8nki8QEmXS5TaIQGQQnmFlJgjiqSKyLS8uh+J1w8IzD+Q6Opwpb56eJIAfahSXz4MJZAfguf3g/GUEcbPJZKfy149Dvu9hhPQZDT00whmJ5xjxOd5Rksy8vkJIzOfMVr79/r26W8kwGsSDkIECPgv9acXjAZ9cZaSRUewwXUGFjuNwez5jBwe0hP1WzZCHVsbNKHsTU1GvpvVqIxaxgaoVLowLCuURKNqhmhsUgn1jI3RtFYtmgC3Q5/OvQlqjsKUaRMweeo4TJg4mualwzGaddzEUZjIZdNmTsKM2VMxU+qc36rj/JmUH5qDBYvnYuESRyx1WgAn50VYvnIxFi4m0M91J02fgJGTR2H8TLY9dwqmzptO8H8mSQBHEgAkBJYsxAJnJyxZsxqLVq7EohUkD7a6MaJvMdp06glDgmtCAOTOX4JyIQT2ixgg19eFUOC7MihIsLDgd2WRP08Z5CH4n/ur4vjmiyL4+gsSAl8VRp6vi+C7b4vjO5IAxQsbMlOgEgzLVYWNtS3Gj5mGVSs24JjvCYQERZAIOIkg/2CEhR3GuXP+uBwTjKTECKQkn0XK1bNIZk1JjkRa6nlkZMTg3r0rePL4Gm7fisPNm7/VW7dikZlxid9fxM3MGNzhd7f43dMnV/HqRSp+ILj384838cvPt/HLTyQFCPL9wOVvnl1Vou5fPbnCaHgSWSSxfmT0/a+MBP6FoNxPL0lsPU/Ej8/iFfD/Z05/fkFAnOD/iyfMUGCU8HNGxT/n/FtmIrx7wXVfSztXuE4iK4Hzl9e4nODLDzcUoPzH19fx9L4A8FcJoqcy4j+TJFQyCYk03LuTgt0716F7l1aoY1UNBmULoVDBb0myfIHc33yBvHlyoUTR3ChRLDeKkRAoWvgblC75HcqVzofSJfIif96vuN6XKFzgWxiUKQybuiZwaGmKUYPb0INhACWXaI59wRuZqRGKxNBDgpaP7kazXlSqkAUvHnPfWJ89vKysc58yPzL/w8urzLSgrB4Jkp/epHMfbygkwPOHCXhMYu9e5nnWM2znPLM2SBAye0AyB359TcDybRJ+/SWNWUAkeDIj8SSdgOqdOKRFB+DquWO4FHoY21fOguOEhZg0ZDZG9aUB9WACQ1NXKeD/sF5TFQKgb9ex6N9tPAHuaZg3fQX6dR+LXl2GoUe3/rBr2gqdOnRGRxIADWxs0KVTe9g2bYAW9vYY2X8iurYbgC5t+qJXx8EkEKZSHqcnOtAIWGr7Fp3RoWVXdGzJjAC7tqhRkbI4eQmmGxihIUE8kQIqV7QYDEvSELh0SRTLlxdli+RjdH1RZgPQ4LtWBTSmxJedRSW0qW3ACH0TTPm+PhYNaY6N03swE+B7rB/XAs5D6isEwMwuVTGvjym9Aiyxekxj7HTsgMPL+yB480jcCJyL1GM0St4/gYTAYGyZ0RwbZnTGtvl9sHPpYCydNgCDuzRE+yZmaEiZMRODEmhkZYVGBMprVKjMfpVFM5tmJDy6oAezH5pRM799xwFoRe8DEwL3BpWsULFqXRgYWZDkK6uA+sUI8ucvSqKjsujuV6a5b03K9FgrIH8JzhtxfROzJgphUJ1TIQJk/RoWzRnN35AEQSOYWbcloF+bckI1mCkg8j6N8fU3ZRjVb65kBxQpVRPGpk2ZbVCHMj80Fua0YrVGlACqpxADZnXb0CfADAZVBPzndzVqIl/JUswQNUXtprb4pnARgqUNCarWQTmCnXWatqA5MSWDKjDjyKIBAz1q8hnIkv9TbVCdskFFK9JwmJ4BFk0dUM7EGtXYHzPz5qhj3QpNm7ZBlSrmlI5qiQkTRsDDww23ee94dDeOhBmzini+v+A5/PIegf07JIWZBfQjs15+JsD+E8H8dzdj8DqD30kl2P+O2QO/Vd4H7pDg4mcB6X8D7XlPIOn9I5dp1p8fxCrg/b8F3CfZ9i8C+wL+C2mgAPz8rA3+/4EEECLgKbchxIFU3r+kLfntv398oe+/9Q9eTwAMCZjRLJKpK89W6jOQ6DvLZ21JF5HZqWJhrfxUBZBFE1oAzeyKgOHyAjpk9Pg/rKK+2KkEgPrMKwE9brv3QIInBNgWyR0JDMmpyHOXBHLkVIRgkGh5MWWU9nLqs7wQy/5LhJhmEYBfQODsiho4lZ0cpLy3SLuaoLu0JRkUslwNMMpO717VrNVOJZesZPl9bHyC4nGgT98lql3WU4OO1H2S/dN875MXW3nPEKJBVxFJVWlTzgkp+vRXu019z5ePaVu2JcdQ+/wfOHKMEvCl2ReJfi5VqbrmIiXbXfN9S18CQH3OlywDKR/b9z90hh8+lACQzBA5PjlVybj+M4rca4RoEmIkp/6o32lmVqv9k3dL9fuspqIm8KFF9j+rttRl+oJlukC3nAA76bOaIaVuV3v6OQkA9V6svU31s5BgmpiBOsa6CADt6079neb073xMpZ8StKeOQ3ZTFegXqTl1Hdl3fQJh/8qx1zwOOc1LwKm6X9lNJRNMn/IxBMDf6T6W0z5+KgJAxfSyG2tZrgZgZ9UfXfcife9patt/5vhLgERO+y3f1bRuoHbtg6YqpphT+xIMrk8RrDGnduQ7GbfPVfQmACSyRZsAUFNMNE2xROZG/hnKjV6imzWjIWQnJDpb5FfkoUZ2TiUA5Dt1MCSCXU1tleU5FbUPmgSAaKBJ2wLSS5EofBVg1WxLbiLycK9PEaBdkwBQL1JNwkL2RbarjofoiIp0kry0aFZhwqRk1XeVXVIjZ7Lqm4ytpAZLO/KPT1KtpUybO195SNV+SdEkAFR3bO0HeNV1XiSNdBXJTtB8oJX1tQkAXfuuaxtZEQDZnTtyXOQfpZrxodm2nINyTDQJAF190+d8kZcuidyXfgqhoG+RTA5tAkCi69RoFX2Pz8dcK/r2UXO9xw/vY/bYPpg5qhcjdAfDae4YrF1Co9p5Y7CERrWrnKdh314X+B/bhaDAPZSi2U4D29E03GxB480G6N6pEUb0bYcxAzpi7MBOmDioM2awrVULxmPjipk4uGMVAo9so5nqHvx/7H0HWBVXu7WigCBFqghI70WQpqAoduy9N7AAgjSxoSJS7AV7L7FrojH2Ek00xlhiqklMolFTjC32bsr61zt+c+/5z3+AozefyXf/7OfZzDlzZvbsqexZ633Xev/ARhzdvw67Xl+AvVsX4Mie5dQgP6hIqdz6SeRXTuLhL6cI2BNwuXkSD24SqL/xPkF6kWdhvUmS4OYRRmdTJoGA/cO7lHq5QyDnDqcE/mX65O5pAsGfMPKaEZoiT8T6RKYid3Lnv6tEdz9g5LfUp/c/Jph5ktJHO7HytQJG3w8nCZCOwcOS0aBNI0Q2rovYFg0pVUHwifI/ge414F7dAiHUDI/xqYl6vu6I9PSiDFAQ2jdpjV4kAFIThmBoRiZSM9KRnD4Ug1JSMCApCQNZB/NzCudlDhtGqaERGD6aAP7YMRg7IZ/yaATwixnhP7EYxVOnYOK0qZjI6bj8fGYl5GBIRgYShqYiJTsLmbmjkT1uLHLGjycRkM9aQDKgEGMJ3OQTPMifMgMF02jKu2o9Js5aiP4pWYio30wB/ytVsYahiS2MTe1QoZIFTIwdYGJUg0BzdRhVtkdlAxtUkspsgEoGXLaSFQFrK2YF2BC8doJ5VQdUNbEneG1NQNsbfXoNRMGEKdi5/W16HrzL6+UApYt2YMvWNdi9ZwsOvrOTmWT7ceLkOzj54bush5V6+uOjBCiOs36Azzj9+tynHLR8zv8hn+LMF6coffA+I0ilHuUz9j0cP3UY5y+coU7yeUZsEmS/+zMjJK8RiLiOx4/oLXP/Z9YfWX9Q6mOSBE+lMqr91wfnCP5/iycE7h8TnHtEYO0JI99/vX+WWQIkBh59w2voC9y5+RluEiy/TZmfewTIH5I4eProHJ5w/UfMKHhA8P++EBB3v+O87/H4/iUu+w1uXmU0PT8/e3wZvz+5iu/Pn8bJ44d4DDZhyJAkBAT4wt7eBlWrVoGFhQWqmrFWNacckzllmKqhqmkVmJgYooqJEczNTWFpWZXLVUWVKiYwMjKBsbExlzeBvZ0VvFytEBXmiaZxtdG/V2uMzOa9W5iDOTNpiLpqFsmX1Xj/8FZ8+uF+XDp/kveN9P0CHvM43Lv1NW5c5T4y2+fOL1/y+1f45Sr3lxkM9+/x93vM1LhzHvduM2uDmQx3hVCR7IA7ZxXCQAiVO9fPkPCQrKCPcfbjd/HOznV4e9sanHh7N4lAPifWrML6BQswtE8f5KZPwNABIwnyD0ESSYDUhFF8ZgynVFY2MgflIbFbJvp3Tuc0AyNS89G7UxLrIHoCJKFXh96U8umNPl0ksj8OHehT0aReHTSr3wDd2yWiXZMeaB3XBZ1a9EZK3yx0bN4D3egH0L1dX3Ru1RU9uX7bJu0QVycOjaIJIJtZwt3RBZGMOPd0IollZatUBxoDmxsZw8LEBHZWVnCpUYNyQbyvA3xIBHgzu8cVrev6Y2CrCGR3rY+CpDZYMrobZqTFo2hAA4zsFoyczgEY3bMWxvWtjSlDGmDpuA5YP7k3ds5PxoU943Fu91h8tHk4Di5Lw9rCTlhZnIg1U1KwZtpQTBiWgG7xUWgZG05wP4pa/z4I9a2FEN9QBBPUDmREfxNG+rdv3h3dWvdFmE8MIiObIYQR/E4E7u2dAuDqFQ5H12BUrGwDe8cAWDMbwILAv5d/XVSz9YKDcxCleerAxTMMkgFQ06M2vPzq0DugJnwCYwjgB/DZ4KwYBtsS7K/uHIKgsGawYiS/SAaJrJBPcByNhz3g6RcDr4BY+gEEIrB2U5IH9BHg8m7edZlpFEuioS5JAO4HpXpkvkdgJIF+ygL5BFD2xxmufkEIjIphBoA9akXHMgOAWQRuzM6IaoDqrgGKN0BwVGNmFHijJkkLr6D68A5uwIwEZmHVaYna0a3hJMbA4W1JYsQr5sRhdZvDncegTkwcunTrjOGjciCeKt99x+y2O9/w2v2C1zqzX24Q6Ke02H1KkD1lBtszRvH/ynvh16tf4tmVM5Tu+RyPCOQ/vcH/HcyWecxlHlw5zc+f4HfJriEw/xunD7nMQ0bpP68fcUrCgMvIOr/dIvDPZ4xMfyWg/5TPkyckAp4KGcBsumcE+n+V3/5V5bvMl9+fcPob77Xf5NnE7chvMv/3fyMBIMCSNhAjsjUytpLAHykSFKE9tpH5IjEpgJ0aqd57YLKyngD12hJCsrwUCaKRtjXlg2S+NgEgwKxkCWiOr9XPmhrtsq520YcAkDG1yGoIuC1kgUiOahoEa7apgm/aes2lEQAS7CPvKOp6MqYvrcjx0yYA5B1JjpGaKaseM22DZAk8kuU035FkO0KYyHwBntQ+lNd3GWPLOtpR0vIuJeNqtQjhU95LsBAqEqSlBvSoBIA+/VW3o07VfS/venmZtmUbuq5/uTa0iR3JbKjm7K52S5lKhopc82rRlwCQwDk51uo+vWzf1e2q0xclAOR9Uu4x6UtZtSwwSd32nzU9cOhdhXwpqz/ymy7AXAiastbTvs/06fPfhQD4qySABJOQ9+ayjquQv7pKeQSAZvaUrvVl3t/5nEr/5B6yd/ct8/io+Jp4FqrHUVO5QdrRVf7qY6+rT6XNE2Je3TddU104na62XoYA+Ds+x3Ttm4ot6jo+6rzSsiY129MkktT1NKcyptCFmalt/NkEwKs8/hIQIONVzf3V/iyZRboIYnX/S5vK/Sb/47Xb0/wu40R9isiIa66n/VnwxX9n0ZsAkFRH9QGldkgduKmAt8xXDRIEyBR9R3UwKgNL0UWStAsBT+cz6lR2VphRtciBlUgeAc1lYKWdKqYupzlV+6A5uFVTX1QCQCKQJINBu8hDRPT09SnSxosSABKZLyCxXPi6iq6+ywuRHBd1MKy9ngD08qIlKc8SrS8XiAw6pcgNLxe1+kKmrqtJAKjb1B7AS1uyXclUKK/I+ZELV7NoEwDl7bvmuro+S8aF+mJT3rUzJGu40nddEVQi8ST7pUkAlNc3fa8XueYk3Vza1/ac0LVPMq88AkDf8/My90ppfSpr/o/fX0KjiCA0Cg9QwKdOLRtSwqY1o2/j0adnW2RmJGL58lnY//ZWHDz0FtZtWIwevdvAw90W1paVqCNfCQEu9pTOoGatlxMiCIjHhfljSN+uyM0YjCn5I7G0ZBLWLinBxpXzsXweo9PHpGN64TCsXFCIM6f20Xj1PVy5eJIR/gRPCMA+IyAreu+PCNLfYxT2fSEE6DsgQP7D+4xClvqAOusPCb7c+5Bg7CkCllI/JBjLNh4RMHlMeZdHbOfhVwRpz3I+6z1Gcctngr2PCeo+YjT4Q4LBz6iH/scjrn95HzZvno6FS8ZRfmc4cgpGokmHFooRcEzT+jSq9Eegryv8Kf3jameOWs7WqEs5oBhKhkS4eyI2gBkATdoyA6APhiSmIS1jJNKyRiKVZqfJNDsdkJKBxMFpSGAdNCQLGcOofz56PEbnEbTPJ2hfPJXgw3QUTJrB6QwUTykh+F+CIk5zucxQtjU4LRv907KQlDUKGbn5JAAKMCyvCFljipGVS3mZMUUYMWESxk6cgXFcr2D6PCxYuRGzF69mxsBE+pQkwNbFFwaGlqhgYPa8VrYg4G8Pg4r2lPexpSyQ9X9Vgwo2MCQhYERQ0aiyNYwMrWFt7UKgmtkBbKMiswksLWuga9e+yMubSKPjfQT8D2Lrtl1Yt/F1ZmutwoYtG7Blx5vYuW8X9h86gIOHD+Hgkef10Hvv4N33D2Mf5+9+ew8+/eIznD13FmfOnsHR40c5fz92H9iL3fv3YBe9BXbu34UPP/0EXxJYOXfhEn64/COuXr+GGzevE+SjWfz9myQDbnHgc5smfneYIXCN9SpB+St49ugSryGC4CQB5LxLfSoSQQT3JQr+jz9+okzDd/y/RO8Bgt5S793jspT4eUKJnyePCfZTcughCYU7dy5yKp9/5HX3PQH1b3D7FkmGZzcYFX+TskY/48i7OyhHMgcpqSRemK5e1dwalY3NYGRiQXDWEdZ2jqhmQwPXanawtK6OigbGPB+shlVgVMWC5IwlqlStBlOuV9XCRvluyPUrVjBCNRIDtlYWqG5rhZoOtpQOonyNnyfqRNRilHxLjByeyoyMCVi9agFJiAPMQjhLWaXvuR9X8ftv1xSQ/zYzFW5SpugqAc+L350kqUJQn/t1m1JM9x+SRCGRIcs/5Odbd87h+i9n2Q6zMi6dpsfDIZw4ugcH927B6oXzMGncGEwcMxaLZ8zH1PzJmDRmEsZl5KEpQeqxOcVIGzQCXdslYHDfHLRvQcmeDskkA0gC9BrGZ8UIDOxOEqBTKtL6DUOvttT77zQQWYMykM2amZiEIb36oXfr9ujSnJJADWLQsn5DtGrQhc+szmhStzVaNeyEwT3S0bFFd/TtPBAJ3ZLQgyazg3oOpixQO0SHxdAouAtca7jAw9kVAV6+8GZkvQMBaBtzK1iakowxJMliZKH4Y9jaOsPH1R0B3j6o5eONKD9XNAjxQeeGQegXH4b07o0wM7szJg5pjfyBTTCipxADtTkNw+g+EShKicP8MR0Z3d8bW+cmUwJoPC5S/ufL7fk4sZF+DvMGY1NJJtbNyMKKyUNJfPRFm7gItIiNRjy1vuvWjoRbDR+4VOf2/aLQILIlvQ26kADoja6tB8DVJgju7mFwcQuBOSV/LK3cUIOa+fY1+BJawRI2dl68tjxhYe0OHxIAlozsdyBJ4OlDWRGXINjYe3P5QJIAoVzfFT6MsK/hHMhrrSaNfUN43bnAjEC/T62GzArwVsB/76AGCAhrQtA/gJkB8awt6AvgTxPfeGUdG8cgeAbUV8yEXbzroKZXFD0K2pIAqAWfkBjUbUSigD4kNs4eJAIoDxQcATM7FwRFNoC7P6WBSCR6B9fh8gHMJAhFeHRLmFq4M1OhLnyZZeDhRW8Ax1CE0lcgLKIVXN3rILxeb3gGtYarfzNmDDSlTBuzAeo1Q1zz5mjRti0WLJ+Kk58cwF25dx9/TZkxZuhIFg+9RO7doMQOgf9nN77Ar8wq+v2Xb5nmymfBTSEJRR7seabQIxKC9xnBLxlDv/F/yG/8X/KMv91jRsH965QLk0qS4D6/PyBp8EjAfgHuucxTTh9LJQnwgMTAQ/7+kL8/Isgv89Qq32W+/P6A02dc5yn7IJlKj/mbrPvrKyYARM5Txj7qeFMAIAkO0S4yVpTMYE1AXrI2BTSTl1A1IEZzPUl7lra1x6naBICAzrKcKmep2UZ5n8sjAER6SHyyRIJFAjREklNIDPks0dnaRY2oVzOP1d+1CQBZV9oQzXyRe5D3CtkHAcJKK7oIABU4UyOWVRBcfedS2xLJUWlf8z1NfpOMAJkv0jv69l3MfmUd7QAibQJAAqbUrA+1H+pUjqMEEInkqHhKiB+AtKn6IOjTX7Utdarv9fIybcs2SiMAtMFJeRcTvwDNIpJQfwYB8LJ91+yLfH5RAkDWkUA5OUdlVZWokOVfRZFAwvK01VXJYc3+yPtdWfshmU0vWuR6L6tNfaNlywNIdWW5a/ZVnjVl9ePflQFQXsStPB/knVVXUZ9jpfVb+37S1cbf+Zyq/RU/kNL2UebX9AtWvDQ1l9EMMFXb0Z7+1cdeuz9lfRfsSnP/tD/LuZb/MeWVlyEApM2/43NMe1//LAJAsFbt46v5Xe6Zskp5zyJ9n2ma23iVx1+UVjT3V9dnGX+8TCkPuBf8Up9S3v2gOW7Qp70XXaaCvisIASDR/Zrl8NH3lQOsCb5LyqeYdokWnUjFqGm4cqAlikDVtVdTotR1NVNFZQAty5YVBa/2Q+2DEA5qkQGwnGyVAJAIJG1JF1UbXhPUV9fXNRWgXQZgalHTWTSjv1VJH7Uv6gtSaRpOuvouOnAy2BfQXrtIqqwQCmpKqPwuGqBqv4QckP1W9VbV9aUtVZNKXtbk2GpH8AuhIOuq50NdV9dUzM2EXdMkaFQcQt+oAABAAElEQVQCQD0e5e27rnY15wnJIGnnUsq7dtRINF03s0oAaB6T8vpW3vUirKlK6kh6tjzUNDU+NfdD+7OQD/KirFnkJhd9VCn6nJ+XvVc0t6nv5/PffgvLihVgTxkSX+ra16vtiy6t4tCJ+vc9urVCZnoClq+cjXcO78Dh93ZhLQmArt3i4eTIiGWuU828oqKJXy/UF42igtA6NgI9WtGUukEkmtcPZ1uNGOnbgWBfZ2XavH4o9fMtERnojC6to7Fu2RR8+dFe/Hjufer4M8qS8iy/EqQXAkCi9O9QjuX+Lx9SU13MHBmxf+8UK3WZpRL0v0Pj01uU+rl5g5Xa/rdpanqf5q/3KVVy7zYlWRjxefcWvQluirY7IzsZvfyIkiVSJaL5rkSBc/nfJauAEkM7dy3A6nWTsWDpBEyaOxktu7VBFDMA6jSKpvRAAAIo+ePnZk/TUDPU4vGKJgEgGQBRnt6UAKrFCOR2BCD7YejADGRkj0Lm8DHIHEGTU05TMoZjMMFgIQJkKvNHjS3AuAmTkTu+WCEBxuRPJDFWjJGcr8wrIDFQNI3yYsXMFsh73lbuBOTw+6jCKUrN4ToZoxhlPSIf6aPyMWx8EaWASCRMn4vJs5dQDmgRps1fgYklSzC6cAaate+BKtVqEGi2oPwPgWYrJ0aXOxLgdyARQCCaJEAlkgGG/FyFxqKmJk6MQqckEOV/KlMK6LlvQFWC/+acbw0/vzD065eMMWMKsXTpGixbvhpLlq7C4sUreG8vpWb0Sry2fjVN4tdj09bN9D7Yije2s27bgs1vvs7/A5uwlQTBvoP78fV33xDc/wonPz5F4mAjZs0tIRlKGaOFc5XvJz86hXeOHsUBEppvH2bkOaUbDh89gqPHjuLD08dx9uszlBP6DjdufE8w5waB/2uUB7qG31h/f/IjM0MI5FOu57FI+LCKLv7vj84zdY1a4b/9QLkLRvLf/ALXrn2m1NuMfBcS4PHji3j08CIBREbG03PgFkHCO7cpOUSN/yePrihVyIaHDy5TpugMtm19Db16tEFIaCAsCDIbGJoS3K8CQ+q5m1ow2pygf2V+NqhUhcfTiFkYz6eVuFwV02oEX21gRrJXlrOxd4aTiwfsHGo+JwoqmzAzowKMKlWgJJMBLM2r0KfBCEYGFZX58lsl3tNSzZlt0K1LCxQXjsDmjYtpRL0P15ip8OTxj9zfa/JEYr2h1HvMZvjpylf47tIn/N/KjIzPD+P9YztJ5izFrDnjMH5CGlKSO6Nvn3h0btsQrZtFo2HdYESHBqNpNOV5WsQzoj+dEjWd0b11N4L1XUkIRpIMy0G39oloUr898kZMQ3Tt5pTtoc/G4Dw0ie6I4UMKCPaPQxIzAoQA6N2OBAA9ADJJomUOTCf43x+pvfshZ1AyMhL6Imcw5X76JhAw74qOzfqgad22iK/fgRkEqWhL09i+nQYgsetgkgGdMKD7QGYCdEbjek3QsnEr9qML6oZFwYnkS4CXH6pb2cHcmFkWFY0UIsDG2pFZGswMcKAxKTME3Bwp9+VYA/6810M9HNE0xAXt6niid7NQmvjGIS+hMWscxvWvhzH9ozG2f13kJUZjcloTLMjrgtcm9VMIgE83D8NPhybi5/dm48f35uPD1/OwfkYG5uT2xfgUPjM6NiOhEUb/AQ84EUwND6Thrkcw+xiGWMr91AujfFRgHJ/P/F8U3x+1vWIREkI9cgL3Jma8P+nTYUEg39zShSQTM9dIHFjZkQAQYoDAviH9O8wsXGDL+QL4W9t7cRlfAur+cGNGQEBwffjQE8CD5yuUEfZONN2VCPtQGu5a2vkqJsLegYzAJ8hvZO4KB1eR+wkjOeClROOL0bCZjTc8A2MVsqA6f6/uUhshJAcs7f0p/ROJMGaZVuG94MwxjbN3EDX+GenvHsDMqnpw4zPE3oVmxYFR9C7wYUYD/QDqtEAlPpc8fPnsDYqDIyWGXN3ronYYMwDCW8LTuz5JhNZsqylrIxK0TVC/aQ9ExjZn5kIYMxQC0DuhPWYvLMSxk7v4P+MLpT4kAfCI0l53aTZ+j/9z7tL7RrxrHv5EQP4KQXvKeP3x4Bul/soMIAXEv8UMAUb+i38ISBiK7JUA9QL2P2J0vgD3CglAMkDAegH2hQR4wgh/+SzgviYBoJIAAvz/N/j/3wTAb9yu1F+ZBSBtyDK//RsJAIk+lrGnZlFTzOWFVYroycsYUhuMl5chMaiVomYByGeRNpAXeQFXtYtEZsk4WMZWmkUlAFStdBXEfpmXUXmJK80DQMbhAtwKuCIeZmqWrfRFAk50RQmrQU3aWbQCysnLtFokKzqmabz6VQl6kuMm4/vSii4CQHynZD1VckiVjNH2o1KzrbUlgGQ/pF2J3Na37zLulSAjbbNGOY+aEkAS/S990+WxJhkH8pvIsEqRMa98X7B0ufJdn/4qC2r80fd6eZm2ZTNy/Wt6AMg8IZ+0CQC5TsTnTbOIXKpIA6lFiBjZX82gJHWeZK+rRQX2JFNDysv2XW1Pnb4MATBpRonSZ+l3aVXfdyC1H7qm8k4ppJg+Ea6yvoDHEixYWp+mlsz5fzYjmUelLS/z1ffp/2fFMmaUZ0KrmnGX0YTyU3mZFpKpX1YRAqqsfRNMpqwi2EtZ68tv6n2r2U55ppuq7LHmOurn8ggA7XtMXU9z+nc+p2o/VaKzrOMrPibq7/K80ZbTU9vSnP7Vx16zL+V9Ls8gWvZd8xlYWnvlEQClGae+qudYaf3WZ/6fQQAI2SaYpXot6ZpqY4DafSvvWaRv0Ktmu6/y+IscpK791pyn4qKafdTns4z/NNvR9bms7ArZhvxe3jHWlJjXp18vuozeBICAov7hdf8vFlc1sVUHoOrGJbJF0pgkHU0tqs6lSLJIUQkAVfdM0mpVrwABVQUAlmjo8oraB81UPzEhkxOiRryo0jzqS4O0KS8vwjbqo68kgKsA3pomV6qWqQyc1SKRNLJd9Z+0vAjJwEDAXZWMkBtTfUFS+67qmartiLa8PPzXbXr9v4Bm+UcgLyUyX24itcgLTJuuPZWv8gIhaTvycqH5j0OyHMSLQWXgZZAq66nLyPEW0zRtgkfdhvZUHYiqJl7yuzqIl39gUsrbd2WhUv6IzqO8bCalZytLlHftyLbkH4K8sInRjBSJNpPBpPwmLzmaUR3l9a2860WuK82XKTEolggqfYpEYMg1oVnkIaSZOl/e+XnZe0Vzm/p+vsEX8ZFDhmBsZgZmFObjtcXzqf//Jt54Yx02UspjzdoV2Lab0f80VTx87BAOHT2IxasWUpImF8NHZiF3TA4Wl8zClnWrsWfL6zi8Yzve27UT65cvx4r5C7GG94/U1YuW8PsCzJxYhFEZQ1GYm4NFsyfhkxPv4uszx/Dd2VP44fwnuE4N8Rs/f87pJ4pu88/fn8IV1qs/iJbzR7j0wyHWg7go9eIhypARNP5m33/V8+cP4eKlw6zv4eKFD1iPUUeeZqSXGOFMHehrV8/gxrUvlXqVcg8/UVP+yiUall54E1fPbcFb20qwgjJAcxaOwZQFk9GYwFxwvVCaU4bz+UjZCh9X+Lk6kACwYAaALc1/3VDf34uZAH5oFBKKri26EHwchMzk4SQAaO6dU0Dwn3VEoTLN4GepmSOLMDx3MkaNm4pR+dMwYgxJgPwZJFZnIa+whM/WWQROSjC+aA7yJ88nCTCbOrXTkDm6GAnpY5EygoTA+JkYUUCT3wklyOJvQ3MnIT13IrLGs92iEmYwzEDm+CnIGDsJoyeVYMLMhSgsWYzU3ALUb9kRnqF1YFnTC4a2TqjIyP6KlPmpKAC/ASt1/ytUZIS/mAMT6K9YwZTVhGA15WgkOt3EEkbG5lzWkFHDlpQS8UMENdrbduiAwbyeRo8bh6klJZgxfymmzVuM6fOWYMaCJfQjWIVFq9Zh8WsbsIh13tLVnL9MWWbKnEU0LZ5HqaJ0tO/RB4Hh0ajhTtkcFy9GCIegZafumLlwGda9vhebtx0iIfA21m7ehdUbd2LNxu3YuOUtbN99gLITR/D+iWP46DNGq3//NS5f/o7nnVH7NB++f4cg/r3vGLl/nlOaXTMT5MlDkgEE9m5S1ufna2fwg0S5Uw/8+8u8Hm8yG4BSP3dJHNy5e4nfz+HaL4yGv0nZn9uMqH96gxEtN/h8vETTx4NYsoznblw2WsTHoZo1jxHB/Mr0VzCmzEpVK1cCpu6cuvE7vRcIylYwtkNFkiuyjLmNO41XPVjFhNUNlTivohHJAwMrVKpkrUwNJBPDzBEhtWJQhxIp9aKbIq5BC9SPbkxAOJJkTDCcqXFva2vH7BxGtltawpQkgItrDYKmfmhK0L5r95boSdmu7r1aonM3As9tqakfH0kzWX/4UurG3Z8SV74OBF5rwDuAhtd+jnDxsCEJYQUnZyu40vtC5IksLcxoWFyTAHVjEgI9kdiL5z19Irq3HYye7VIJ5GegSZ3uNPNthwaxsYiuG428MQVo1rglujNLJnXgMDSq1xLpJAiG9h+G5J5DMTqJkkDtBmFAh0HI7pOBgW0TMIhyPkN5TxWk5qI4dSSmZYxBIT8nkzDIHjAO3Vv1Rzf6AKT2zUabRp3QhwRAvy4D0bxeCyUbp1PLTmjWgFHh0XHIYubN4H6D0D6+HSIYgW5rZgt7S3sSAk6wsyDZUt0btgTF7Rgt7+RI7f0ajFav4QYvZwf4u7ogyqcG73dHNAl1Q9f63kiMD8WQDlEY0TeWBEAcxg4kGTAoDkVpLTB/bFdmACRg48wk7JrRA8dWpOHUhtE4sWkCdsxNxYQh7TC4fSTa1HVHHer+1wn2IfAfhNCAMESHN0At/3okAGLg7xmNuiEt0Ty2O0nVHqgb3BIWRq5wohxODUr9VOS9asRrybhqDcrzuKB6DT+4EtQXORwP73AC+3UInIfC3bM23Pm9uqOf8ptkC5jRy8OXv1fjtSdZA0IWOBLYr0pg39yGGQiM5K9i6c57sakS6W/LbXr4xyCI3/1CGinSQHEteipgv5ADQh5IpoAro/ZdKQNUl5kZ9pQAcqH0kG9IAz5f6K9QuxEB/7qU86F/AOWCRDbImUbCYjbsV6sx7KvXgoMDyYPQlvQicYcfwf0gRvjbW1MOidPaQa1QO7AVAr2bwcgqAq5BHeAb1Z21HQKjO8DBh/13cIBfVBQi42rRzD0GAzN68p4lCSxm3k/P449fmfHD6VNmAT2mefgD/l94fP1bSvbQD+P2d0pm0BNmiD0iAP+AUfj3COI/5XfJFMJTkoUPSQRKZgDlee7/coa+ISSrKQl0m5JAMlWMtkkM3CUZIL/d5ry7v4j59n8bd4sJt1qlHTHmVn5nu388+o6ZSedpXnxOMTJ/LJJAz+7p+2/9hZeTMb2MbTWj8wS4l3kXL32vtCfjIgGHNSOB1SAXdUwsuvUCMqlFpEVLyzoVTwEZuwnAoRZV514df8lYUcayknmgGbwi49HyiozLJVhJDVJSlxeQW8bMorkuRTKWJdNTxpTy0ibBUOpv6joyVQkN0ZbVBMkkkEVe9FSiRMZ7Agqrx1KynuU4lhYoJG1rEwACmrkH1YYE46hFzXxWAWN1vmxH3t1ku+o7gIyN5R1Nsoal6Nt3WVaOtYxXNQNRJCW+S58E+VkpahCWkB0qsSFp+bKO+n6m6R0n+6+OofXpr7odzak+18vLtq1e/5pZLCLdKedV3p/UIt4H8q6oXlMyFUJAsk3UohI36ruvzN+z/23lGtAEVVSpIJVQetm+q9tVpy9DAOhj4CjXqPrOrW7rRadC5Mi1INemeq2W14a8f8k6uqomyaK206BFG53LquvrI7uitqVO5Tmirq9rqnle1XW0p7K/utbVnKeNtWi3Ie/Mmstrf1ZNv7XXU7+ruIb2eprfdWXaq0F4mstpfi5Lb7s8AkDa0bzH1L5qTv+u51Szj/LsEzJD87hof9aUMtIXnPyrj73mPpb3WVWa0N5vze/aSiO62iyPANB8tmqu/6qeY5rbfNHPfwYBoGJYmsdV+7N2pqBmP/V5Fgk++aLlVR5/GV9o77P2d/lfrY5PXmRfZMwr/++029P8Xp6MfXnHQvBpbUnGF+mjPsvqTQBIOqww7ZK2KREtMmAJiIhWjJ4kSkf07NVy4NC7ysFRwX6ZLwP1pm07Klpt8g9WorAlKl+igyR1VaI/RDdJIi0EAFWBZLVNXVPZpvRBTqIM2OWkyD8wAbvFgEpkf9RBtVzs8rIhgwUZuMnyKlisq211nrxIyMBW2pOUGdlvGTyLBrvMk+3LQE2iNeTYyDxhu9XtSlSORD/Ji5EwcmJyIheG9F1Ya1leXkQ0B+1y0iUqXKKGBNCXfqsDGQHd5ZhJeo+8WDSMb6sca3WQKKSJDM5lQCLpy0JaqIMC9cEqLzGyrngtSBSL9EmWU7Mz1H0vbSoPBzk/0j9JW5NjKedTUn7lXEgEh5TS9r20dmW+PPy69k1U2pGHvLwclnftyHqyLTlOcpzlPMk1pg5UJOpe+ioRKkImqMvrOi/Kj/xT1vUi17WknoqBtGS6yPWkzwunyDrJy4CQOCJvJC+aQgLJOZbrQNqRh1F55+dl7hV1v150euvGDUwjWCt10Yzp2PTaChzetwc7GKG9ldHa69a/RrB1M7bt2YbdB3fjvVPv4cDhA3hrByO4GaG9+fV1eGfvbnx+6ji++fRjXPjkE5z54AMce/sdHN57AId27cXO17dix6YtSt3z5ha8vmY1CYNV2LllHQkAGsOeOY5zX57E+bMncYGRxxe/PU5D0+O4eO4DTo/h4jfvP6/fvsd7azvrNnx+5i18+tk2fPzJVpw+vUWpH320FZ98uh1ffLEHX365H2fPvqvUb755D+fOHSMJQDLhZ0Z2E/i/euUL/MSIz0s0oD3/5S5889EKfPvxSu5vEeYuGInJ0zMxYVY+YlpQ67q2NwII/nszyyHAmxkArg5w/RcBUJ+eAA0CvEkE+BMUDGPkc1cM6JGEYSkjSQDkY+gwRuazZgwvRPaoSRg+hlH746bx+phB6Z/pvE+nKURA9qiJjPifSSKLgP+k+TQ7nItxBP3HFlD+J38mskYWM4NgHPoOzkF8l0HoNmg4koYXE9yfTgJgNrInzET62KkYOnYyMvMmITt/OjLGTSLYX4gRRbMwXsB/ZgMUzVmC8bPmI2XUeLTumUjArBFfcin9U4lgvwErCQADav0bVOaU8yoQ/JdqUMkMlSqb0QDUHJWMqj6vhiQEKlZCJUNK0tjaUGPcCZ6+Pohp0ADtO3eiz0E6psxdTP+BBSiaMQ9FBPencvtzlq3G/BXrKE20HiWLV2HKnMWYMnuxskwS5ZJCCdR6BNSGuXUNVDazRqUqBLF5T8k9mUMz49c27saWnUfx+rZ3sWHr21i9aTde27ADqzdsxYY33qLh4U7s2LObckMH8fHHx3ktfMTz/zmuMLr31q3vGAXMyH0a3j56cIHg/7eUBqLkB4G2GwT7LxMI/OEyTYh/JDF0nX4AIvMjUjjPrhI8vIybdy8qMjl36DVw5+5lPHh0Hbfv/ESZixOYNbsYnbq0Rt2YMLjRJ8LO3gpmVsycsHRFVZFjoQ67mLFWpRyLqZU7szDcYMSobMOqTjAwJoBL/XVjSrBU4bwqXMdEluHUmKauppznQh34YIKnLTv0RxavhXEkjQonzMC0KXMxqXg2RjCjJDk5He3adUadOnURFCQyMSQTzJghYGnKiG8LOLvYwMvHCb7+TvD2I9DvXR3O9BOo4WyBanZV2FeeT9MKqFy1AvtSkRryhrC0NSKwXImR5qymlWFhWYV+BfQisLEl8RBDP5AkJPYegkH9Mqj1Pw4dmlPPvvUQkgBZaBjRDd26kgRo0wpNGjdCSlIq2rRqj670yRjQJxk9OvVDUi/KYnWh7j+NfIcPGI3erRJIAgzE2AGjMIjzMrqnYFT/TExMz0MBr/8x/YZiZN9MygONR37WVCR2TkE/EgYZ9Bno0JQEHOV/BvUcQimdlkjomqiYAMdGxqJpbFMMHTQUBSTAJlKuKoayQFamVpTacSPoHgorEysaYz8/V+Y8V3b2bgSiPelx4U4CwBE+Ls4I5vELdaEBuBuzpdyt0CbcBT0a+iCtYxiG9aqH4X2iMbJfDPIGUyJoREcsyu9Nnf8B2D2zJ95ZOBCHlqRj/5IcbJycgNGJ8ZQTCkWL8JrMiPKm6W8QNf8ZLe/sTcki9rdBRzSMbg9fSt0EesSiSUxXNKvXDSGeJJeMPFCjBs1yHXwVAsBKyCOC+YoUEMkLW0b4S7UjoSGR/o7U/3eqGcwapMzz9a+jRP+b87oKj2xKsor7SuLDi0C9SO5Y16BMEKsLZXxMSADUimyOEEr+mFWjJI8vn4kC8jMy35KR//WbdIUNvQAsSRgEhTWlZn8d6vgzA4BVtPot7P3g5EVwn9duBRqLRzfsCH+SB9YkDHwDG9GPIATW1YNh50hfBt9YEgChcHSMIKHVClWNveDvSwN2Av82FkEK+F/LryWCfeIR5N0CBpaM9A/vjqD6feEZTqPnuu1h7xUKY3t7RDVtisC6PgiI8kBc6yhKhh3BFcr+3LvPLLMnzPx5Sl+P25QFIul3h/f8/StnGf1PnxBm9zy6LWbeX9DU+7Pn4L5E9TN7TJEKe3pB8RO5SzBfAfBlOX6+Q5mg25QCkqmsJ4C+uv4tIQaYBSDfpSrEgZAHGlX9TdpS/EqYhfCEBKWA/9KXX5/efdF/73otP2fhEiXAQsYtMuaR8a+8YMo4U8YtMs5Us17lBV/G3TLWlHGnBKPIu4NaBLiX8a6MPyXSVkBfFSxVl1GnMg6WsbcEg8hYWQARkUSQcaEAKTIWlyLjeAlgkeXkpUneR9Tf1LY0p0IiiIGr9F0dd6njdVlOSAqJjleL9E/6KbI9IvUh+1UaOCkZCvJ/SMabMr6WiEcJ2JGXRQHBrnM8JcFP0paQABIQIlHKMm4VYF3eI3QVWV+WleAg9T1DJFXVcecHJ04px1X2R9qR9wEZR6pFgqtkeXkHkzG/AGbyLqEJaOvTd2lPxsYyjhVNa8miEAkieR+RPkq2hFrknUayXWW+XCtyTUjwjRABMj6X9xgJLJNxsSwn15eYWUrRp7/qdtSpvtfLi7at6/qX60sCeeR9R0gUeXeSdzS5NtVrSt4L5fzLd3kfk+tA7hu5/mU9uaYl+EveBYVUkuWEaJLrWUBRud5lnrxjCUkk5UX7rqyk9edlCABpQt6rNQEOXZ9lP9TAMq3N6vVV3onkPpa2y7qHNRtTs9d19UeXL4E8U3Qtq86Ta/VFioDT5UVyamagl9a23BtqH0qbShR5WUVwg9LWlflyv5VVxBC8rPXlN13HVJ43Za0nzwBNUlSzD/oQAGX5o0hbf9dzqrmf8ln17ivrWKm/aRLp2u1ofv+rj71mX8r7LPe3POvVfdQ1lWeljDHKKuURANoSdZptvYrnmOb2XvTzn0EAJA4ZWuYxluOnOT7Q7qM+zyJdihva7ej6/iqPvz4yQDKmepkiz1Jd1686Tw1SKa1tNWBcXV57qhlAX1ob/9P5ehMAsiEZCKumCdoDYM3v8rk0MFkdAEp7MmDTHIDKPPld36K5TVlHvmvP025L2i/rwtdeXvu7rvZ1zdNeT1KfNY+JPuvIwEKOt/aycsxU1kqW0XXMBPxWl5G+qC8K2v2SFxLt9rWXKe27XA+iw6geT5lq7qO6nva+q/P1mWr2rbxrR9oTskCimbSLXGvym3Ypr29lXS+yr9rXr3b7mt8190X9rE41l9P8XNb50XXeNdf9Mz7fJCExhSayE0kAzKLZ7PIli7D9za1YT7mW1ZRtWbxyMZauW4GVm1dj4/bNOHziCD4/fwZnz3+BL77+FB9+cgLfnvmEEfoXcPMytdAvnMO5T0/j288/xzck/j6ldNfhAyQC9u5Tpp+dPkH98BM4dfxdvH9kL41K9+CrL47h6y+O4ytmAnzx+Ts489khfHnmEOcfwtkvZXqQvx3El5+/jeOnN+CDU+uU+v6J9Tj8/mrWtazrSMqtp8nsG/jwozdJ2u2gqewBnJH1vnwXQgKoBMDPzDC4/NNnuHD+Q7ZN6ZhjG3Fk70yaEs/AosVjMG1GFgqKmRUxcSTCG9ZGTV8aYzLS3zOA0aiUAfF1toOLjTmCnawJ/LsiluBdjD8JgNpCAHTBAOqOD0sbhayc8UjPIQmgZALkM8p/EsaMn47xhbOp9z8bownSjyBgP2xUMbJHFvK3GZw/h5r/C1AwZR6B/+kYNnoikoaORs9+aWjXuT8at+yGIEqCNGjdEz0GZWMw2x7ObIERhbOYBfA82j+DfgDZ+VOZDVCE1JEFGD99PibNX4biOUtRRBJg1vI1mE3wPYfSQ2169oc5iV9DIwH9SQAQ+K/Mz5WNCLyzileAzKvEaP/KVUSXnpkBlQj8i2RNJUrXkACQalSF4LGpKfXtTSgzUp264/6Ia9IU44q5T5NLaEjMDIQpsxUyYDZB//nL12Ih+zBn8WuYOncJMwCWKr917TuIwCBfss1pSmdA2RwjZh9UrsptU9ec83smpGDZ2u14a98JbGPdsuMwSYCDWPfGPry2aRtWbdjGbIA3sJbRCxu2vokDh/bhPXoMnDr9AbNFTuM6o3zvMaL/yUOC/48vUiKIBMATgn6U9bhBMO4KI3UvE6y7TCDvFkHAR09/xLPf5BlN4u7Xa9TG/4n1Mh4/vcXlL+HHK+d4H5zGxs2rGE3fhtHXjNCvQqC8amW4utWgJruLEs1vyehqifCX6H+J7rew8aC0ihdJAQ+SBC5K1oUBJZYkituSWQLOHrUQEBKL4PA4mqw2RK2IOLQjmD2Y18L02Suxkr4OGzdsx5tb9tKc+zD27zuCTZvepOzSSuTm5qFPn75o1749GjdpDP9AH7h7UNbGiRHu9K4wszQioWBAQL8it8dqwkpw37CqAcF/yggR5K9UxYDZCwbMWDBmf2hObGao7JdBpYr0f6iE6nZ2jMqmHj5ftscyu2XoYMpb9aOOP418W8R2Q6f4wejdIQt1a7VF0oDBNInuibatWxP470GPAsoDte+JXp36E5DPovb/AMqG9WL2TE9k9MlC92a90b9tIiakjUcqDYHHDMhBfspo1lEYm5iFoVwvjRH+o4ZMQPHImUjrm61kD+QMHkXioSeSSUakkiTo0rILkvpSCii+I+pH1EPrJq1oKJzALKTp2LhqAwkB6tmbVCOw7416ETGwNLaAITMyqjDDwtzKlcbMNZkB4El/BYLQbm70DnBCQE07BNL7w8feDH5WVRDjaYvmIU7o2diXmQph7Fc4MnpEYlRCA0zKbEuJn+5YXpSAPXMHYffsgXhrdjJen5mKZXm9MKxPM/Shn0CrKE9E8Rw1iiLB4+lDXwIn1Amph/at+qBNfB8E+9WHG0HxhlEd0LhuJ0q1RcHexAeO1OK3J8BvxOvGxYUAOnX9BfR3pIZ+FWaPSDU1d1KyA0QSSIgAG5rqWtl6wo9R/DUcKU9FAqB+g3awIjFV0zUEwaENqcPfEI4e4YrEj6tPNK9ZTyWyv1ZEcxjQKNyF5r7OHjTtpba/CX+rU789CQQvmJm7MYI/DtVrhtIbgCbEJAV8+b2KBckKt9rMGIhjRkt16vPzGUYvAVnGP6Qxr0feG1bsOwkHZ7coEhG14VwzEsHBzWBu5gM/H17DrFZmvogIaUsStgl8PeKYGUHy0ioUPhGdEczMCNfgRszW6gAnv3BYONGcPZ6EQIQPtejtKQ/kigMH1/IZcBTXqdX/iPI6Tx4S/L9OI+yfP8ZNygDd/pHyPSQAH9Dg+j6zBe4SsBfg/uaVjxV/mod8HvxOP5A/Hj8nACQr4BFlgaSqy9+lFJBE+t+nbM99/v6cBCARQEkxyQq4y2wAyQqQSP8HXEatSgaALC+VckNP7zIzicD/Y27zoUJE0Bfg3yQBpGuMomue5nhDxlq6xlvqMi8ydpExmowz1ShQGXcJiKxdJEJa19hPezldfdc1T3s92WZ5wIS6jozbBaxVi67xt2Qfq/skvws4UlqRl0NJO5fxpsjqaO+/Pv2XtmV7mu8FuranT9+lr/KOofZfprrOqZwTicyX8bd2kWOpXiOyP7reHfTpr3a7+l4v+rat77HV7oeu79ptyXdd83StqzlP375rrqN+flkCQEgybZBC13cJ5FODr9RtljaV/dAuqp67Lhlc7WXluwQM6uqHZAbpuqckIEzX8przJHNJ3yL7qrmurs+aSgGltVteRKi0K9n3ZRXJ4te1fXWekJJlFSGj1GVLm+qSZxJSsLTl1fkDUzN0blofAkDkPMoqf9dzqt1nkUhWj0dZUyHB1Iwx7Ta0v//Vx167P+V910eaRe59+d9RWimPANBWK9Fs51U9xzS3+SKf/6cEgGRhlUdICmlaVtHnWaRLBrGsNtXfXuXxL08eS70HJahd+/+w2l/NqSbeJ/shxKbahvZUyNiyigTTaK+jfpegYMH+/t3lhQiAf3dn/mn/nyPwzxH4ex2Bn/kQ6jlqFNKmTMHIBQsw4bVVKFj9GkYvnofh8yktM5vyNAtnYDzNRCdvXIZVB97A2Xs/4vvHP+ASo6jPMnryyR9X8Suu4+nvl3H3AWUS8COuPbyCH+5dxeWH1/Ht9Qv4+MJneO/zYzj08UG8++m7ePv0Puw6RrB210q8/9VBfPjdUXx0ibItlw7jxLm38f7ZXTjMSH+px8/vxoeXDuDTn5lVQJme/V+ux97P12LPR6ux9+M1OPTpZhz5fCuOnd2Ok1/tw6mz+3HizF4c+eAtasnvw5mvjuLCRcq5MLrz1vWL+PEiyYtPj2EfCY01y+ZhdslUSu3kY0DyQEzIG4WSmROxeN50FOemol3jMOqY14ATQdLYQEZ1VTeCm2UFuJpXgJutIYLcqlG32wG1Q3wRHRmC+NbN0aVXN6RnZ6BowgQU5ecjfyz102mQOrGgEFMnTsS0yTRJLSxCPn/Ly8tTqnweO3Ys8ifko2hSMaPJS5CWmY4OXTpTl9ubmt12BGtNCcoTdKfsjlk1GwJvDdGpRy96CBQpUXqjGXU5fPQ4ZnBNwAwOAIqmTieJUMAMA0aLM5NlfPEkRvBNU7J5Vq7bgDmLlmACowTTh40g2BwKW8pmGJkQdK9IINjYmABwVUYVE9CuShkg6s4L6K9o2VfiMkqtyimNhKUa0E9AqxpWsWXEegz7xIjrqXPZpyWYSRJi4TJG/y9Zg3mLXsPi5etpuryG89mXohkYkJQJewL9Jub27AMzECqZk1ggMG5qw0jnqjQu9cYYSiO99vo+7Dj4ITbu/ADrtr+PdTs+wNrdH2Px60cwZ8NBlKzfj+mv7cY8ZgYseWMvXtvxNvYceRufnPsCP1w/h3uPLuDOA5EE+oTg/xn88Yz64Ld24ebVN2noux2/XNvN396hRBDNph/QsJNG0U+e/cRBhBCqt/Hg8R28c+QAppTMZLRpCqq7MWLflr4J1ayZ+UYNdk8vGFQxobQSz5lxNWV/KlbkMaXevJmZFaoYmcDE2BROIlXi5aFo91djpH6DmCgMz0rDW1s34gL7evMG76k7v+D8uS/xwfH3sGv3NhJUkxiRSc1zelK4B3rCk/IxDfm9Y6+u6JHYF/2SB2Fk/niULFqE9W++iT3vHMHGbTswuWQ+ElMyCcpGwKSaA68lnrOKPK8keaoSdDbica5UyYJEgS9BZUpC8Xwa8RyamTkwg4DZamb0h6hoBhsSFs3j2iGhZwrGjShCUmImkvpnIDkhEymsjaLj0Z+SPSPTxqJOUH0MInHRnXr88XWbIrN/KhI69Ea/dr1Ye6BL0/bo1aorUnoMQA59M1J6DESfNt2RSImgkUnZyOhHWaGUHGXaul5zFA7Lw+RRvHcyczG4W2+MSErDxJFjUTwiF1k0C84ekIz0vvQPSBiMaWOZfdN3INelJBe/d2UUcVtm63VhBl8/ZsXJPC+aMTuYcp8paeVh4wBHC0sEurqiPu8HX5oEh/oFoU5oFDMdWhCAdkTjRh2YzdCH8kvNUS+yCcJr1UMt3zCC8jURzuj9Hi1ikdylOcYN6Y0Zw/tjcf4QrJ42AivnFmP+1DGYU5yLmfmjkDt0EJ8tjZix0JQ+Bs3hbufKyP5gxNZugPjYtiQDmsPW3BGOtpQaatsHQZS1adm4HRrFNIcpz5GNBc2jTarDtpoLjckj4Ujg370mjTk9Qhgtzyh+l0AEB4pMVHNKGQXAg6C9U83aJAECUNMtHHbMHjClya9hVTf4BjUiwUaiyoJZAw4hBPP9YFnNl6SAv6K7b2UTgIioNorxrqmZBwmlRgis1YTZAvVhzWUaNOoOV486NCSOQkxsJ3h61aPsUANlGTHqdXKh7FCNAJIPzFLgdeTMflazppE4r6c60c1ohk1y1bs2Ius0ZR/92Q4zD1wDleuweg1vOHKeTKua11CW9/GLYCYLCQauZ27rAGcvH2Yd+JGQ8ECrdl3QpEV7hNeJ47OrBuoyw8nLK4jXrz2PRRhOnTxGKbivSALQ8JrGv1cuH8Yv9I65d+cEI1sPkCDcS0+Zg5QG+ojSPseZGfAR7lCW7s5lavXz/9izWz/gtzs/4I/7JAKkPqRZ793T+OXHdwnmH8Hvv37Gf/BnGU1DQPvBl/QKOI/fufzTmxdx6yf61Vz+gBJBJ/Do5sd4dvdz/M5shD8ecnkaFINZCXh2jpVBF3fEdJhZB7c+Uaos/9vT23+vwcM/vflTjoC8mMqLoUg//icW0RoWA8x/yt/jCLwsASC9lywOFaQoayoZDnLOxbRWsloE6BcwXkgiAagEEJfMccmm0S6SSa62LXJR5RXJ/FaX15zOmDNf56qSZaK5nK7PIsVSXtS52rjso642NOdpe2ao62pORVZMcx1dn8sD7srTwpdskrKKKs+la9vqPDXDX7MdId0kK0hdprSpZB+JSoNaJGhQpERKW16dL+oTojog2VOi9KBd/q7nVLufAupJtpe6X6VNJbNK3/JXH3t9+6kud+HipTKBU/WYiGKDNtEtbYiChmTYqcuVNpWMN/ETEFJLm0x4Fc8xdX9fdPo/IQBEJlxUSUo7JjJfMpzUoN3S+qbPs6g8P5HS2pb5r/L4l5cVpR4ryRYQLynNYAW5/uR6FdUNyZqU56smCSCZour62lPJUi0tIEXu2bJILFEGeRXlHwLgVRzlf7bxzxH4Dz0CV2/eRDJB6YwZMzBsDvXk58/DyIULkD2HEeU0X82azSj0edSpXzwT46hvPmXtfGw6ugubDm7C+r30CNi1CkdOb8ehD97AnkNr8PqW2dT0pbzPYUZpM7p/y8Ht2PYuJVloILz9CE2Ed63FzJXTMXlJMSYtodb+mhmctwwb9q7Epv2rsPnQCmw8sBTr9y3Eur1zsXbPHKzbPw8b3l6ATYcWouT1sZi2gTrg60di1rpcLNpWhA38fcs7S7D9vZXYdpDr71qEjTsWYdvOlXhz5wrKFa3C9h1rsGPnWgKrr2HjmkVYOn86isYNR/aQRAwa0Ac9+vRE6/atkdi/JwYmUp6kb1f0at+QGuaMOiXA70JJFB/bSghyNEKwozH87CvDv6Y5wn0oNRFYExGh/oiOCkGLlk3RuXtnpGamUu98LPJyxyB35CiMHjGS5MJ4FE8owOTCYmU6gQSBZi0oKEBRcRGKJhYjd+wY9qcdQiLCGcVLs1gjQwLsFQnYsjLy3qAKJV0ca8InoBZatO2AIen0YyDYn89ImkJGEgrQL1MB+GX+mPxCjCVRML5wEqbNnktzXmZ3rHgNCyiZNY8vawOSkwmcxVPzPYDGwNyWEtlfmZJAJBykVhTiwfiFCIBKhlZwdPFFh659kZSaQ2PjYkavL8bcRasUwH8qMxPmLFiJ2axzmQkwZ+EqjKBkUVRMU2qXh9BvQMBzZiAYiOGwEBOmlDhxRBdGeOcWzsFaRv5vO/gxNu05gfU7j2PV9pME+k9hzZ7TvHY+wpq9pzF3zXbkz1mB7ELKK00pxMI1y5k1INkiWynxQ1D/0Ze4fuUYzn+7i5G8eynh8Rau//wWrv70Fj0D3savz0gO/HEOv/36Dc5fOI6D72zG2vXzkTMyA9H1IylVRI8CN0p8VSPIT919gyokRYxMKU1CXXYrG1QyIciu7Ec1Zlkwk4G/GXFazcIKplzWxMgYZibG8HJ3wfRJhdi/8y18++XnuHXjR/pUfI+L332Fg2/vQjEJqt59uqBhXAysba1onuoIE2tTSiQZ0j+gMqramsPCwRYW1e1gZluNvgku8AwKRET9WEquJaBg6ixmTmzCll37sWzNJkbVjUXbzr0p6xILCzsXJdPDiIbOArLaEFitzHNX0cCc5rEkgEgGVK1qD1NTOxjSJyIoIAqd2/dBUkIGRmWNx6D+6ejfKxkD+9K0l1H6jUkADOiRjLxhhTQHbknzXhpfd+qD1tTk79OmB4H/nvzeD8k06E3vm0Kwvy8Gdu5H8D8RQykLlNixNwZ16Y9hA0gokBgYn5GLvPTRGEwiYQZlrYazPSESxqRlYvQQZutkj+QyOUjvl0gSIJmgfyI/D0RhDn0C6CWRxu/DBw9RCIIJ2SOQOyQTqb36o1F4HdTky5ojCRnfGjUxbGAKGkVEogENZOM4dbSyQ007yiQ5UgLIrRYsTB3gTW19X+9I2FLGyY7guxv19r0JUAe5uSOMBECzSHr2xAQxiyEKWT2aYHJGDyzMT0X+cBIS47OQP4z9609JpAYEy4OD0CU+Hmn9ExBfrxkCa/qiblA0WsV1QFvWQG4rgLVFw7aoZmrPbXnDlZJEQgAEeNWCOc9HFWNrOFb3gjHPSzUSFLZW9ACwY1YJM0kcKA/kQdkoYyN7ZqOEKwSAPQkAd0r0uFJv34GmutVZ69FM2dk9inr89B0Ij2cmQAQloRiF7xIBL+9YhQSoX78LomM6wtran1kCzREaGs/f6tNw2BkhNCa2sQ9Uam3K8NR0i4Q3pXxqhTSHpw/JAN8GzDioR+KgDudHIIikiYtbMGxpUhxB/whz+mHUcPThcuGUmKqukAH+QXXoUxACN49a/E4/AxIbDtz/OJIgtWrHknyQ/fHnde5O8J+kgTeJDYI6TeLboSE9JiIiG3D/vBEV1QC+viGoToAhrHYtlMyaRrm4wwSrrir17h0axt/9kM8BAuy/neDLwUHcuXWIEfvvE6gnMXCV0fz0jHn8Cw3DxfODWT+Pbpxn1sAnuHHpQ0bof0yw/jTuXDnCSP2j1Os/TmPxk1z35HOw/4pkFTDr6OevcffKh7h/nevcJOl45zMF5Bdg/8GN07h3jUb3/Pz49qckFD6nmy7lhh6KGTHNgO+TZODyvz/TP3v2P3Q48v9ltyWTQF4uJcr1P7GI31pp0b//ifvzn97n/wkBIICG+E5ogx3lfZeIZm3gU+bpAjpEIkltT0BlTX8/7WNfWjSx9FETqNFcT7JtytNil+0L6CzZKyLFIB5yIjMjIJF2KcuDQN0PkfsS0KesItK36vKlTUVCprQimTuqfFJp68v8srIzVK+LstYXKTJdRaSwylpP8zfJzpBMEZF7kWhlfcgDdX3xh9Auf9dzqt1P+a6PLMmLyqv8lcde1z6WN2/EuHy9rhWRCRfZOpGZE2k+kUWTqGuRX1OvB32mqkSh2q9X8RxTt/WiU30IACECNTPmBLQWo3FNDwldx0WIWZGhK6/o8ywSEkYIh5cpr/L4i/eGPrJDmsdLpCTl2aQ5Tz4L6aGZVSbHXWTvtJdTv0tmga4iEpjqMtpT1QtJ13p/9rx/CIA/+4j+094/R+B/0RG4fvs6cuYQCJ89DFkljLidlY10qSU0Pp79vGbMyUD6nKHInp+JglW5mP3mVMxYT9+A1aMwc+1ovHFgFlZvK8SidaOo5z6AskHDsGTDfCxcv4Ka81MxmRkE89csxsqtqzFvLcmFghykjU1FxvhUTFlcjCkkAqYsZXT80gJMW57/r5rHKY14l7IuG43Jy0Zh0rKRGLcgFaPmDMaokkEYQzmN4mXDMHf9BCzaNBGLNk/CjKV5yJ9J74ZJadTYH4Kc0YORnTMQmZkJSBvaD6lJfahV3g29u7ZD22ZxjFaOQEzdcERERyK8bgSaN2+AJnHRiI2ujWYxgWjbqDZa1Q9CXQL9oS5VEe5hodQQF1MEM/o/0r8GooJdEU4CoE5EMEH0xmjfhUa4ackYM2okcgn8jxyWgxHZOQoZUCAkAAH5wvEE//MnQAH9i4oUIqC4mMQAyZiC4kIkpSQzijWKALoLNfYF/DcgAF5BIQEqGhoTmDcmWGbBKN3qBO6CaL7bGUPJVo+h98TEaTNQOIkEACMKJ0yarET/59HQMV8yADhv2qw5mEvdZ4nSWrh0JZasWE1ioAh9ExNRN7YBMw3E3Pe5tE8Fg8oEhxn5zwwAqaL//zz6X7IAys4AEF8BMwt71I6oj5Ztu2HA4AxuexFK5q3AlBn0BZhcwn6swoLFJCOYCbB4xXpMmjYPXXsOQL2G8dxvS0YmV1MIAAH/RaLI2NQKEQSSu1PiZe6STdh+8CO8sfckSZ/jWLvjJDbsPo3Vu05iFQmBpVuOYNmWA8idvghdGU3evGNbtOreiVHyXempMAB7D23CL4ywvUwC4Ntv9xJw34VLFzbj3Deb8M3ZzTSI3s15x3H15+P44swuGmLPQe64VAwY1A2xcfUot2JNKR9rWDGK383XF/5hkZQpcmZ0PaPnq1qgEo+jgbEZzxWnRiQIKDdjZEQvBWZSWPA3U8ommVUxhqMdDRJTBuHoO/tx4ewZXPvhO2aonMIOem8sWTQHaamDEdcwhpro/vDwqEl5IWNUc7Qm6VCF2yBJY1wJBlUN+dmY8j0kagwNYEgpJlOSEtY1HKjXHkJ96b7ILZiE5Ws3Y/Nbe1CyYDlffKdgwJBhqNuwJaOlnZSIbJlaWtVUCIBKPH8mBJllqpAABKEdCNq2aNoRvbsNwuCEdGSl5VJWJwX96XuR1C8do9Lz0IKSMoN6pWIcCYA2jToSfKdET/cB6Na8E5K6JSqfk7vLNBFpvQcT/O9LcL8/hvSkjj8j/mXZ1F6DmQGQSSIgQSEACrLHkRBIw1wSOdmJaayp/DyVmQDD6QMwHGOZbimR/mPSsjAimR4BrIU5o5FEAiCH4P8EgmsZ/QdRNigD2QOTMZip9C04sGsRHYsoRvmHuHkp2QNxEREE/yNIXEQjyN0Pge70/XCnNr5I7BBcd3LwoydAAI8DJXgo3+Tq6EuCwIvZQPbwrF4DYR41EO3Hl5owb/RpVhs5vZuhcGh3eiN0Rs6QXpQm6oz+HVujT/t4tOK9JhkAXVu2RlxkQ0T4h1EyqR59E5rSD6AxPLkdN24vxI86/DwHtoyet7dyhnVVO8oChcHG0hnVKPEj5ISA/5IF4EKDX2dWO8pNubHPfj5RlNGhkbNXXUbVh9MzIJAGwZGo4UKZHnt/Xr9+CuhvZct9cqpNQ94YRtuHcLlaBOVrkyiow+s86HkGAMF9yQDw9W9I4+CGBOfrwoqEQGTdtsqy1Zk9IGRADbYj2QDefrFKW84kFGq6hiqR/a7utRQSwIlZALb2njSmbggbZjnUZMS/X0AdZgg4w8OrNteNUAB+R2d/elTQmJhgv629B2Lqx8OfBJRkCVgzo8DRnZJJPHcOfGGsyXMVFROHcIL+gbW4v+6BJCHqwNMzEA7VSdbQxLlLxw5Yv24Jgf7zBJB+phfMUWYB0AT++mE8e8oI/ZsHmBlwgDI+71CO5108ukVygOD7rw/O4vdH3zOq/xKeMar/wS/U+r9ymvJA7+KXnw/wnt2LO8wcuMd65/pB/Ehz+isXD+HmTx9SUuhrkghnKSd0jATjMUoLncDDW6dwn9O71z+gvNAx3Pr5KH/7gOvLbyQK+Nv9Gye5nef1/s2T9AC4+b9o5PHPrsgRkGhXiWSUl21rF08FiHzZl+6/4ojKi75EP5em//1X9On/923+TwgAOXYi3SSeG9rAxYt8F4BFonN1FQGGNdsSwE8ATtFMFmkKySAQk89Grdr/X8up64i/hqb8lq5tCKCvLv8iU9mmZjSxGDqLd4U+bYgfSmn+CBLBXp5sh2xDjoWmp4rmvukLqsrzRFcRmTUBCPXZF5Gv0ATCpD2RJtMFmpXX3uIVq5AxYrRe25X+leaD8Hc7p7qOscybVjK3zH2V6+BF5T/+6mNf2r6WNl/ko8U7qLxrQ9fv4slSnvGx5nqi8a59rUq//t3PsdL2vbz5+hAAQqYKiSkR6ZIxVZYUjeax0MeLRN9nkbQrfk+6MnLK20f5/VUefzmm4lOkeSxe9LOQwUImaBdpO6x+I51ty3mSa1XNuJBMOPGn0CbD1b7Ic1DujVdV/iEAXtWR/mc7/xyB/8AjcOPOFUb2J2D4vJ5In9kZyZPbP68z2yOlpANSSwjalbTHwKmtkTKjPUYv7Yu8VYkYNa8LgfiOGL+wO5ZsycCMVQko5Lzs8XHIn94WRXPH0UR3Mnozwr5vaiI16UdgEjMJimZPQu+UvugyoCt6JncjWE9gryCdv6cha0IqKw10C5OVmlMk0yRk5icgPa8vhozrjaHFfZFS0BNJ+d2RktcDWROpQT5zKPJmMRp5SgoGD+uBronN0LprfYK0lJWICSDIRHPKIAJX1PL39axJwMyRRps0P7Wzhr2lOaN5qS/P6Glnd5p8BnrB292JQJo15Utqon/nJkjp1RK94iPQqJYT6gdUp+6/LSI8aATqbYuoAEdEBdHImwbBEaEB1L1viNYd2iIxeQBGDR+BUTk5yMnKUuoYSi2JFFDB+HwlG2ACZX8KCwshwH8+P08k+D9p8iRMYCZAl65dCWC5EZQlyC7A/7/A/wqVCPYaUX+/YmWlSoS+iZklo2Ij0ZMRTOkEQwXkL2IGQMFkEgDMACgonqJMi5kRMGVaCQeoczCdg9QSGnvNX7yU4PsqzJhDoDkrG81atqKZpy1Ba2mfJADbN6xC81+plK+Rqi8BoEgCVTBhZLArgkJjeFx6YhKj/qeXLELBxFkYO34yZpMMWLh0rQL+L1m5UZEDGs4sgO69BlEb3IFAtkjRMAOA1ZAmrRUMzAhekmyJbUliYya27P4AW/ccxxu7j2PzrlN4nVH/SzYfwpy1e1A0fxOWvr6f189M1G8tpoQ1YVTNEuZ2ZvDwc0BecQ6+OHuQ5qCH8eXX+wj8b8aHp5bi+LElOHZ0OT77dBM+/eQtvH90I5Ytm4CEhM6UFCGoGuBGkNOBfaIevpkFo6hdENuoCdp174XQuvXg5heIag5OJCtomEzvBAMjSyWTwczcmhJAJAQqGMKUEksS/W/L/oTXCsT+3Ttw46dLNBD9CT9f+hY7t27CuJHZJKo6wMfbjZHeBgRbzRg1bUnSx4LmqwTnrUxoIsysDAL/FUx4vqqwkgyoUJlZIoacSmXmSEUTc3gFBqN1p24Ea/KxaOU61g1YuHwdZs1fjoFpwwmkBlDrvyYNfp0IwjoS8JfIfxtF9qdCBZ57Rp1bMjsgNCgGAwn8JzALY0DvVAxNyqGWfyL6d0/CkIQsjMspoqRNVyT1TsOYzHx0btmTGQCZjOxPYtR/X4xKzkZWQpoC/Cd160+Av59SRfono18KQf6hjO5PUUD+ManDFSmgvPSRlP4Zq6y7lATR8EHpBPgzsX7hMhQOz0URgf78rBEK0F80fDTyCCaMpfSAEAAiATQufRimUw4ohX4XqbxHkvmCnNipuyIJlDMwlTJErRDlG6xICtWrFaJkADSvV596+w0RE1oXEYER8Cco7VLDB/b0Z6hu4wUP6uV7uzI63TmQ+vyecCDhY0/JLJ/q9AZxtkSUV3W0CHNBzyYhSOrYAH06N0Vij5bo3ZHkVZvmyErqj55t2zHyPxbRHty6MgAAQABJREFUwaEI86uNmNrRNAOOohRQGHzErJfgvjWzDqoz06AK5ZgsTOxgbe5AjwBnBPmGsh+ucLB1RwizBqoT8Pd0DYaPR232LVghAny8GW1PCSZb+k34+ddnFD319cXY1y2C3hSBJOc8KPnlAndG6RsZOSvgvg3NeK1JBki1sxfTYOrpV/NBcEgzBAQ1JinnpJACAvALsC9ZAvViO7NNkRgKRy1mB9ixDUdnRu17RcPCisfMsRavW19Us3IlIUBNfgL6IukjGQDBJDxknrtnKIKCY/is8ICbJyP/Wa25b0IS2PP42nG+NfcjLJIG4Vy2uoMPM6NooOlFXwMnVxJdJGfcmEUQSPKARIqXT21WHkefELi6MkvHviavX5pgOzphbG6WYgovZuDnzu3D11/v5HQXHj88hhs33lYIgAd3DuDhvbcpAXYcTx+cxu+PP2UEPiV/nlDS5zGzAR5SFowyPT//sBs/XHiTZOF2Zu3sxbWft1NiaBu++nwLTex34zplfx78cpZg/le49uMhXPvpIG6QNLh17QgJgcPPCQQhEWQev9++cZREAn0KfjyoLHvt8iHc+PldSpO9i6ePr/8HjjD+6fI/R+CfI/Aqj8D/lACQvgpIIeajAuSr4IW+U4kuLYvECo0p32xY17YEOBXzS83I2NKOqwCC+oLOsi1pO5XZgSqQs+/tQ/9lUK6rL6XNc/YNwmgG4ajyQtKORNTrA/6rbYp0hERDq30RDX3xQdAXBJR2Ovfur0ipqMdHtOmlb+o29JkKUSMyS5qZDWJqrS8JIDrXAjZKOfnhR6WCYmpfJEugNNJI2vi7nFPpS1lFwHp1n3RNRRrrZcpfeexfpr8CAAsZpesY6JonRNu8xcuUTQnoqs91ljkyt0xA9d/5HHuZYyLr6EMASHDei2TNSMaEkJVllZd5Fsl5kiwNeaaLfM6Llld5/CUjLJ94h2R26bq+Spsn/+Nmzl1Q5q6JtJ1kgpX2DBbiUojp0rYtz8JNW94scxv/jh//IQD+HUf1nzb/OQL/S47AL3euIm95InLm9kDa9I4YNLENEgtbYsDk1hg4pQ0GTmuL/hObo2dBI/Sa0AgJhc2QwnnJhU0JxDdGxuR4TFzcCxPmdsFYAv9ZeQ0xYkJjGtOmIXVUFkIok+IS6IHIxtHo2K8rAfoUtO7RDs2pk92qR3Okjk7G8KIMkgAE/sYnY0guQboxNAcdl8AMgUSlpuT2wqCR3dA/sz26ZrZAhyGN0HZwA7TsH434fnXRsncMmnevg3ptguAbQekLL1NYOVEWhVr9hlUqELSqQAmZ57VyhQpQqzE/S60s4HolTk0MSQZQ955R1GbGlVG/tgfymT0wl0Dx9NGDMKBjLOIj3ekFQO1qbyuEetlS97s6wTtHBAd4ohbJg3qx0WjeugWj6fthBMH/kcOGU9M9W6kiBZSXmwvxBFAqQf8iRv9PmjRJ8QFQCYDxnB9HffBqVjTc/Rf4X9GwMgHwKtyff4H/lQn6Vma0NwH6ChUNqTFvCT9Gejds0hzJaRnU3J+ByUyrnDK9BFNnzlZIgOIpMxTwfyYH9VNmlFCGZz51+JcqNT1rGP0GujILIpqGnATdCU5LpoFxVQLNbNuwCsFs6tlXIHj9ogRABSEBKDMTGhGLkWOKaHo8AQOTs9CD0d85/Dx2/BTkFUyj90EJTdC2MSNhAzMSpiMkPJbbZ1TUvwgAI1Prf8npWFP+yAdtGR0+dc4arNiwBxveOoK3Dn2ODdtPIHvCfPRKzUdk815o0ycVkc06wYE67RXNSV4IKE6A3JCyOSFRXtxuEhYvG4/Nr0/HW9vysWJZGpYuycDypcOwfm0epk+jrE1GJ4SHOTAaviIBfF5TrAYCsvPcWNs5wNM3AC1at0PmqDE0OqbJMwmYIdnDERYTS11ydx5HkQEyUSSADBj9L8ewcgW2xSyLYH8/pA4eQIf7Z4wc/onA33e49M0Z7N2xBbOnT0R2RjKiIkMJwNNY2MSI2uxV4ehkzwyDSqhsQXLGkteEBXX8SQBUNBUygKRANTMYW/KcWfCcmZnB0FyMm40VEsfMpgaCwqPRmvI/IgM0adZCEiGzOC8WVpT+kawNk6rVaYDrCltGZluSDBACwIReABJZLtI/BXkzSACkoGeXRKRQpqdVY5KEzMjISaVUT3YBBvYUE94MZAwajj4dEynTMxwjBmdS438oZk+YRgkeZsTwu0Ty94jvpAD/WQkk/xKGQED/0SkE8NNGonh4npINkMsshbEkKeT3VSVLMWU0PS9G5GPBpOmYkjsea+YtxroFSzFrfBHGDM1mlkFvZhX0VID/OYWTFY8A8QoYSm+AkUnMZKJPQGrvBAzs0pN9y0BCx25oSVAiien3ov0fU6sW4sIj0KV1J0STAKhNQDkyJJYG4KGwo/SPRP+HBMXCs2YgfBjR7ucepEgAhRKMbhDshbhaHgh3t4O/jQECbCsizMWERsTRGDuMxsXpAzA0kf3r0QmNIqNQy4NkQnVHBHkEwq4qJZxouG1agRkXFUi2/asa8vgL8G/Oc2BJEsDB2hnVrejZwIwYE2MbuDj54f+w9xbgeVx31riYmZmZGSyLLVlGmdmW2Y6ZLUu2wJaZMbZjDpMdTts0bQopw25xU0ia7Ra27e4W9vu+9tnv/z/fOVcZ57Uq2UriOE2r+zxX874Dd2buzDu6c87vd46jvTf8fSKYFRBNf4kgU319og34b2fnYyR4EpgFEB6RS3mtMoLzZYyqL+D9mU8vkYmcErCXbE/hKCP5ExlVyIyBEsrvKNMlC4XFY5BfMIoSUYkmAyA5pZJa/kX0iCCBkMhnhm+y8Q1Iy6imiS+NeekBoMyAVGYLiCBIyyARQTBf0f0xlP+RfE84jzsuIddE9utzVGwW2wumbBBlltJLSCTI0DidmQlppkbR10A+ASnpxSQeMk2mSkxKBnxCwuDFTKgIvgQFMNI/OIyZAdwuM7scERGJiIxUTYAn/U3c+FybOnkUnnj8DH5FM/g33niRJvE38MMf3KApOOV7/vwVVk7/z2dJADCa/7cC31/Db37xGRJ0zBD49TcYwf9NyoV9m1I/lPH5bxIEJA7+v798lb9hyv787mVDAHzzK9cMCfDznxDY/+U/4bc//xbefON5/PRfnsFbbzyLn7/5Ett8lb/5z+N/0X/gz39ipsEfv8Z2v4L//r1khL5p5v3vP3yVpsD0DeB6f/nzh28a9ncyrBk6jaEe+IftgbtBAFidp0hlEQEylx0I/BCwEsLsKwHuX//mt6xNB5zKuHEus/Ji0nMGBdTI8FNt//gnPx2wzYEWKPq8b8aBLRAUTNJYXgbKPLAtpbUN5tgE7Ai8UXaO5DciUzIhnX0du6aSutG5a7nWsyLsH7hyzTRn244ATQF1Vjt929AytWHJ/FhSPtLk1zELILXakJGyAH21oam+61wEZlkZC7byFDpGK6pYBIPtMVhthCdlmHPRcgFZ1nF87wf0qLEpP/npm0YqwzpX2/7UZ1eOMSUJ1vd6XXno0Zv9Y7uNyBHJL90pq8M6hI/6mlrHcbvp7bwa7r9w6Xab3nbZR933tz24fhbK30YR0vFZ+bf9rRdXj8A/fee7t7SgZ4nuW9t7xfqs55EIkcGWD+M5Nth9911vMASAjLjlhXAnOSn9TkWKDiYDz/ZZZD3T1L96htk+0/SM0/MhKDbZkBAiAPTsl7fA+y33sv9FPu9nkKM0/a1nmHXfWFOdT2pBKeWHz5pMhcGel7LTRk+e3u9zzGrbdpqUW2SORfJtH0UZIgA+il4f2udQD3xMeuA3//lzbDxSh3UHqrFqbyXu2z0cy3sqmAVQiaX7KrGEdX5PJeZ0V2BO5zDM6xiOFQdGYfnukVjcVY85WyqworMRG/dOwNYDU9C2fxq2H6S5Z8tEVI9u4oA0DG6+jFyOikBSThYqGmuQT1IgtyIfBVXUt55CsHzlHMyhaea0RVMwbtZIEgMNGMvphLlNaJ43CmNn1qNpWjVqJ5QjZRglIoopuVIQipjcIERmUg89xRchiQTAYj3hEUBQ1NsBLl4OBKVc4EGg1N3dEa4E9F1c+NnJCR6s7gJUGeHuZudAAoBgrgMJAoK63m6O8KCEiq+bMxrKM7CnbQXu39+KwyQAlkyqwuiSRNRkUeYjOeBdAiCVAF5qHHLSkzC8chiNgJswfxGBz82b0bZlC7MANpm6vXUbMwAE/lOmSCQAgX5F/++lKbC8AJQNIA+A9o7tKBvG6Flfmu8yytzJ1YUR5AJwWTm1s2OkN42AnaUnz4h8F04d3pEECouIQV39SKxhNNPWbTvYFn0Bunqwguz16rUbsWlLG3Z0Eijdzv3t2ot91IZvp45dWUUlzYZTCZ7RHNaZpALBaXt6AThRp97RlcC/A/drz/nvhQAgmCzzXsn3uBPcjIhNM/I+TWOnoKCkmkBfLsqGN6JmBKV5xlOWqWUZzjML4JHHn6NJ8FVDEHj6hfGcGUFPw1pF0gtId2UmgG9AOKVEcjFt5hK0tlOS6tgVPP7cF3Dx4ZcwYc5q5Fc1w5uR2gHhqfBhdWMEsZ0P+9ObgDhBdPdAd3gGu6OoKh1zl01E98GNOHJ8NX0TFmJH13xsbSMRtXoCRo8tI/hJcJP3kj1JIi8vd3h505uA5IuzkxvvK094evkRlI8ladOI1rYOHD5yAqcISK9esxFVNTRzDY6GgwOvEYkaD2ZSSP/f28WJ954dynKzsWX1Mnz/G1/GL3/6feqG/5T642/jV2//CG9875v47CsvonXbRkRGhcGV96Qj700XTu2cSELwXnVg1L+9q77zHnYSucHvNIq2571ix/tGn919RaL0+jc4e/rBO4AAP9NLUzMLMLy2iYTVJPgyQtqJZsV2BJ1dXaknT+Dfn9WdGvNeNAdOpR575bBGLF+8nvf0ThoAL2PU/xKsW7GVPhkNWDp3BTYs34K1i9b3ThdvwOr5BPmXbKRpbze2r9psAP/DO/aabIDtq7YwKn83ZX8WcnkXSYENlP1ZjD1bukgCbOb6lPza0smMgNUE+7tIBnQZAuHKsQuU/jmAM3uO4LkHHzdSP9tWrDPSP5L9OclslxOsRyl3tIvZAZuXUDJs2WqSARtpFNyGPVt3YBtlglYx3XPtAsoWzaQk2LRZJvpfHgCrFyzC/KnTMGX0GLRMmYPijAIUMjp/yvhZaKLxcU5aKTKTilCWX4vslCKU59eguqQe9WXMOMorpJwQo9QTIxFPf4bUYFcUJwRhVEkayZCZvM4LaY48jtJixSQNad7MLJEwkjN+/H3FBsXC08kLPs7+jPqPQLhfLLJp7ptDIDyG0fLpjGgPYYZGMIH/5DhmHcSkkIyINvr/xXmVNGamHwgJirSkQoSHJJMUSEdifB6S+d2fbSVI9ic8m9H8jKhnFkBoBI1xA1PhxQj9jLwR8PRLZiZLAT1AahhxT719gviK7pehr8yA80kMSN7HyzuJEjw01k0ZTjB/mCEIikrHMluJGQFcPzO7npH61OOPKTYyQV40Fta60XE8fkb6Z+UyE4HHlcBjTSQZEE0gP5rAv7T+40imePlEMlOrmIRFKUlDSixxnuR/JBkk8qCQfZ2WXkZPgxweVxyPNxuBoVEkr5i1xSwWH3+SICSyopmZUVBQQ+A/BTEx6dxnBlxIaAYFBKGiohBr1s7D17/xCivN419/CJ/73GX84AeP423Kfv3q1y/gj3+6TjmHR/HLXzyFf/3ZU/jpjx/DT5gp8LMfv0zw/pP0CHmNhvJfwC9//iKj/58x9e2fPY1/+qYyiE7ipeeO4BtffhBv//g1/Pd/vIG//PEtgv8v4IfffRo/ZHbAj0g4/ILG9mrjz3/8Ov7nf38bf/iPL9F/5DUz/9f/xsh/+gr8B70I/kRS4C///W0aDP/Xx2RUMXSYQz0w1AMfVQ/cTQLA9hwkjfPTN9/Ca1/4IgM1HjMyPZ/9/BcgUFLSB++nSNv9n7/7PagdGVMKOL9w9UETzfr517+EuwWcSP7muRdfxuUHHzHtCzwU4DjQcUsKoj9ZkcGc4//8z//c9Cd4v+0o+l/gqYpte4PZv7WNrZRRf9IWg2lLxzFQP+jaKepY0crbKTEqMO2lT76C3/7udwM2LfBTRsSK1JXpuUiB93uNP6prOuDJ2Sx4+19/bu5r3dt9q21Ghc0m7+njR9337+lgubLuId0bMnpWJPXYqTMxf/lKcw/0Bf5t29b9p3tMGTG6X5RRov78IOXDeI69l+MZLAFgtfmlr3zN/F5kdivwed7S+9De3WPMtf/0pz9Zq91x+n6fRWpYz6L+DJvvuNN+VriX/f/tf/6OIUT9GIgno18993/4xhsf+FyU3fL40zcgrX9dj8bmyahuGgddI2WAnXngIn0Gv3TzGd5PN9yTWR8ZAaB/Wu+l6EZWqttQufc98OnPvmZYKpmM3K2idBxFVXzq1c9iMLpkd2u/H4d2FNmhh7oGu7apsppvpX3eq/P49/94Gyt2FWBFTwHu21WI5buKcF9PMZbuKcUS1kW7i9GyswxzukpJAJRi7o5yEgAjsXRXI1raq9G8Ig9TVxRiybYGrOkej237Z6HtwGxUNVUgmSaXTpKwITDpykhk//BwJGQz6pNAeWxGAhJykpBfWYDGSY0YMWEEKpsqUVidh7zhOSQHclFUm4fiehIF1dnIq8xARkky/OM94RNNDfUomqeGE9wMZtv+jMpmtL+jNyP5GZ1tz+robk9glssJ/rsTKHUjAeBKeRSB/30JAGfq6zsQWBUJ4M5sAXeCq36eLtT+z8a+7atw9sA2HGpdhGWTajC2LAm12eGoSA7sJQDoDVCQwqhqEgC5GUmoqqrAmLGjqRO/kEDpVtZWtFIKSF4AnZT/Efjftb2DlRJJ7xAA+/btM5kAhgTYtZPgfDvNMYtpjulN0JmAr4e090UCsHLq4NAb9W8IAALKrqyGFCAxIF+AjMw8zJpNU1VG4Qjw7+A/pKWMgL6P39dTFmU7v7e27sB2Av87GDW9cPFyAm0JBNUD4OYpySH5Dag/nLg/dxIBAv8JMgv8FwngKP3/wXkAuHszWp0EgDPBe9/AKGYojGVk/3BG+6ZR4ifcTONp+JuVV466xvHGH+DRp17ApWtPYM2GdvgFxRgZIEeC0/ZO9CZgW55eAYw2phwKI41Ky+ppjrucpry7cP7qszh29jHeezMYGVXO42fGgFMAo+LD4USA1M6L/entzQglb3iFss/c7RCeFIDR0+qwrWcNwf9lNEqej3WbZ2Lx8gloHF1I49IYRk0HmKh/Z4L23gT/vZlJINLFjXI+jvb0R7B3hRszJFIYjbycIHTPrn3MIrjEa7oXs2bNp3Z/Kfz9w+FI0sbD3YtR2oHw5f3oSRKqsjAPW1cuwTMPXcYb33odv37z+zQEfZtRwb/Cn/7rVzQn/g7JhGPIzCJY68P9MRNE94QAfwdp/7MdOx6XMlgkDyUCwI6eEfYiijQlmePmTUNfRzcC/AT3KRfl6C6PB/oPMPIqklFnaVmF7GOaLdPTwYESS87MWPCmzryqq7MfI/8TCf43YFLzLKxbvY26/1sNAbCY2RWt67ZTM38ElsxahrUkB5YwM2Dbmu3YuHwz1ixch44NXdjLiP32lZuNvM/hHfsMAdC9vp0g/jFG9a/AacpBSeJHEkBHOvYZ8L9jzVZDDCgj4Hj3QWYOHDSZA9dOXDSftc3zDz1BUmCZIQG2Lue9vphkHbNcHmDWy9n9h29G/ksCaM/W7TjMe31va4chC9YuWGJkg+7j70QmwcY8mFqiG5evwLK58zB7wkQsmN5Cg2+C+lnFmE+Pg0mjp6Mwq4LAfwkzA6g1z8/VpSPRMHwURlfXMWugjFJC1LVPiERCoBeyI31Qkx2HKfXFWDGfA/cpo9FYUYzshBjEBPoS/Od9TE8Nd8p5hXiFws+NxAsj4P0NARCHwswKFGUTPCcBkJleSPCa+v9+4UiMy+A1oTwO7+koSuGUF9WSAIhBRkohsugXEB6ajHjq/wv8T6ZhcYB/PCPqhxsPgACC/uGR1PePIoAexN8gCYC07Dq4eVFmh9r/SYzcDwhkVGMogffIAj4XyvhbSzGGvtk5DSRUez0AEhKHGQ+ApNTh9PgYZSSABPpnZNYZwkBkQCqj/9094o0hcBQ9BwKZAZCTX0WgPtuA+Sk6Vkb3y+Q3iWRKYlIB9x3P7IFi1iJKXsUZYiAiKoMkQAbXKURegfwHSnlclAgi0J9E6aaQcEb9M/Jfmv9evqE0Ko5FdGQms3ZqSHqQDInJoA9ADrNonJm9EYbMjGSMGlNpjOE/9cpFPP/8STz51AG8/IlDeP1L50kKnOVLwmF893sH8K1vHcc3vnYCX/nyUXyZsmBf+9JlfPOr1/Cdbz9GIP9pfP2rD+BLr5/C5147ildf2YenH9+KR65twPkzG/His0fw7a/ewK9+9k1Ke/0Qn3v1LD7xwhG89OwhTg/T8+Mc23qQ7TyJf/nedXz9y1fx+c+cxSsvHcNnP30aX/niRXzraw/ixz98Br/6+Wfwf/73vZMAUvTmF7/8FfPSJCO0j1vRy64VUaoXV0XTKfL4oceeuOun8uZbPxsQSLzrO/sADQ4Edg62SUUZ3g3wSvsTkCxZEgFDApAFzA4ENA72+LSerrleviVdIhkW2/vgvbTzcV73wyIAPs59MnTsQz0w1ANDPfC30APvlQD4Wzjmj+sxKBNJEfkZReUf11P4QMd9zwkADbrkZK+UtPcyoBtFfWKlowyVe9sD0r6SRqEAaaXFvF82vu9Ra+C9rXOn+fGJHRsq7/aAtNjiCNLqwSS9QBVpjCldaeWGLe+ueA8+/eo3b2HOpiTMb03Dou3ZWNyZT339AsxnbWGduyMPM7YXmjpzewkzACqxbE8Dwf9aTFpTguIJEcip80P9tGRMWlSE5VvHYsW28YhICCEAKWCSoKQAS31mVLKjD4FIX0Zx+3vAg1rsflGUc4kNhl8kpS+CCSoLxCcwa+fJys+OBPbNPC9OKedj5/FO1ToE+k114dSqnOfMdZ21/TvyOQ4E9p0IkLo428ONx+PKiH8XRl/3Vs6jTrq7p6R1KAnEdT25XiilVZrri7CPGQBn9mzGgU00LJ1ahwnD0tCQG43h9AHIt5EAykmLpz56CmprKzG+eRxNfJcY0L+duv+S/lH0fzcB/100/t3Fadf2HdhJrX/J/xw8eBD799PQlPO7d3YbAqCgqNAAvg4kTzyZCXDzXHj8bgJwlQXAak8ywJYAEDngwSjvrGyaF1NrUpH/PbsPYP0GZgQQBO3u3otDlARq374TmxghvWzZSmRnFxCg1/nzOt1See3e8RowGQCOIiIInL8nAiCYBABJBTtGzdMMV8C/fyA1zantr2h+VUdG+Hv4hCKaMiibtnXj2mPPmLrv0Bnqeqfx/EOpVS79f5FJzPQIDCM4yPvLjlJNPmEEBAtRXTsOqzdSXqjtAFIZne0dktJLAFAixZFa4S7UTbdjRoOdAHF/RlpHMJvAxZ73nwclqRqw++h2EgDLGf2/EEtWNGPshGEICqfMjsgkrefnTE1yZjQw4t5FRACj/lVl6KvjcCSg7kowt7qyHvNmL+S13o0jh4+TDNiP9eu3ob5+NLyoE+9GQsWLJIAPpYjC/HwYOV7MaHSaw7bMwAuPX8O3X38V//qjf8bv/+NfqT/+W/zy335CeaKH0DS6geat8fALDjJSUI6Uq3Ki9r+qozvBfieRArxeBP0daQDsTCLHyYN97sY+du6tbjxen8AQQwKIALAjcWHnwHU9GPmvKbMsPNyZsfHOddHUhZI0DXXjsHjBKqxhVP76NW2YNrkFi0i6rFu+CbvbD9Awt5GA+VzMn7YIMygRtGNdB0mNbdjEjIATe05hx+qtxtB3y9J1OLnrsNHy37+th0D9acr9rMcj91+hnE8vCXCeHhEiA7rXt+EA5aIU/f/w6St45MwVHNq+m58vm8yAnk3tuMD7WMC/Af0PHTcg/z56HAjs372lnRH/7SQXDuLcgSM4TzmsY8wKEBkgU+DNjNq4cvwMswT426RnwBb+DibVSZ9/HM+hGbMmTMLCmQtQP6yOAD9lz1pWY9KYacgSqB6djaLcapI3dRgxnKB+5Sj2QRWqC0pQnZ+NKpo1l6TGoyonDuMqcyhzNIxZAtmM6ncl4O8ADz5/fPmMCSEx40dSxo2/Y097L6RGpSGCev/u9v58RjGrJDgJ4dTJd7Kndn14ArNHSNCRCAsJjOb9xuvlQBNwbz5/M8v42RexBMrjY7K4XghCGD0fHpaKUP4OnJ2CUFk1ESWlY5BGY96MnBqkZVbz91ZipH9yCpvgSSIgTKA9AXxPegP4+TMFmNI/EZQIcnGLJYhfRQC+kgRUFEH5cgL3BcxsUUYBMwfC85itlGIMgROSh5sMAK1bUjaWmQTMHKmeym3LSNxRKo0ZACFhySayP5Wmv4riz6CHgeR6RAhI2ieJhIAi/D14bpIIEklgEQUyCk5MZuZAXJbJEIiMFXERQxIgjtum8TlBY24aWUdQrionuwLB7IdoZhCIAHAU0RJEooW+LyEh3tjGZ/ux45uwnzJfnZ0tJEQn0iNlHvYfnI69+2tw6Ggdjh2dhBPHZ+DUqTk4c2IV7j+5BmdPrcUDZ9bj4rlNOLSfklidzdiwrgbLlhRi7ux0zJqehhlTCrBt02ScOroF1x+7H59+6WFmz1BGb1oepk/OxtQJWXxOlGDJwkqsXFZPc3oum5qP8aOT0VgXQ6mtLCxqqcDalSOxd+c8XLm4BW//7INFvr2X4YTAWclaaIwykLHl7dp7/ctfNVFqGgNubNuBdZRH6+jZa6IAb7fd3VomzVpJUQiw1thKGto6l6aJU+/WLkw7GjerXaWc/y2Xb3zr20jMKTTj/PdznCJRZFSsd4W7USQBo35TRN6M+YvNZ0WIfpAi0kop95KOUISpIk1t74MP0vbHadshAuDjdLWGjnWoB4Z64B+pB4YIgHt3tecwuFHjDNWJM+f+lczUvTuSj2ZP94wAENgvrS9pR0nPTWmC76Uo+vzoqfvfyyZD637AHpCZkl6SpDGoFB9FMt3tIt0wGcEMlVt7QE7heihZWS/qf6UOfeFLX751xQ/5229+92/Y3N1k6qbuUdjQNZpGvKNwX+coLN0+EvO31GL6ujpMWVuDiatqMGZxPUYuqEHV1BoUjSpFZB51L4MJhlKiJCSJZpPUVRPb6h0kA1cCnpS4EPDo6E7wlhIMhhAwEcrOcKCmucBLZy+BmAS0CbT2RjITvGcUvh2j8Q3oL3BfnznP0YfSJyQGHEQIiAwgKWD/TnVg1L8r23H1cCZoJYCcy1kdKfXjysh1d0q2eDl7wdvZmxIs3vAh8OzL6k1A1l0gKtf14D68eRxhftTtrisi6LgaDxxow7G25djcMg6TmYnQSAKgMiUIBQmBKEwMRAENP7OTmQGQTnmgqgqMGzcGS5YswoY1a7F5/Xr6AGw0BICA/92d3abupBFwD/X/Ff1/+PBhHDp0CO3t7cYAeEfHDmpdl5gMABEAHswEsCUA3BltbhEAmjrw3FStefYEpH0pM1PEiOSWeYsNEL29nfJC1EM/RKD05Imz6O7qIQHQinlc7iuJGEraKFrckR4DztTKNh4A8hgQAUCfAUdGvDuTeJDhsB0jxQeTAdBrAszt3Pyoma9zECBNcNMrCE4Emw3QTFBfoJ0i/D1JAkya2kIj4Adx4fLj2E8CILewgoRGMLftBf+lp+/De8pH0fy8Xq68jk5OzArxCUF+fiVGjpyMAAKMdq4kHljtCKTaOZE8oJSNHTMZHHy4n7Bw+MdRazWQ0e1ZiRg9m/JVewkYH2zD8nUtGNVcx4yEFDh6EFR3tOe5O1NvnNtxv70a/uwrEhq91Y3EkjdCgxiNzSjk5tETcR8j0XsIfJ08fALn779IA+GrzLToQWV5BSO2SUYQAA6iB0FFfgZmjKH81vxp2LhwJs4f6sRrzz6En3//q/j//xfTqP/vH/GnP/47vvyVL6Gjaweaxo1HRi61NJmZcStRI/Cfvyfqm6vqs7mWrvKMIPhvMjhIFjGLw55ZCHYkicz15H3kRvDf3YvXhBkAHsys8PFhn9nR/4HVmdc5hPJFK2i4u5ZGvKuozd8yaxGamyaiZdoCrF5McokyPtPGTCdZNgGTRkzCvInzsGEZNf5JDmxb2Uo5nuNYPW8ZQf+1jL7vxJm9AuL3se7Fkc496N7QhifOXyMYfw4ndh2kxv/9Znpq92FcpD/BYfbbo2cv4dFzV5gJcACPsy8717ea7Z6+/LAxAL549BQusXZvaMWhHV3GG+DM3sNsfxfJu0M40rXbRP4faO8y+z24Yye9AzpxisSYSILW+9ZiDUEoSQJNJWm2ltfvEI9tT/su9LTyd7N1Jzo3MTNnbQcmjpxu6qblrcgkSF1IuZqK3Aqa+dZi9vipWD57NpbPmYVJI0egKDkWmVHBSAj2MdkeknwKoQxVPO8BffaydycRxIwQymTFE7BOoqdAfGQGYilZFeoXR6PyTMr/kABzJdlI4Dw3uwx5uWUoLalEWGgsTaQD4ecViTya5zqRDIgneC4DYFfnQJMFEBmRbggAV5cQGgAXE3jPYkR+DEF3th9Bs9+QdGbYpCMrvxG+NP2No6RPHrX+wyIEsBcbiZ9Uavr7B6RT/qcRuXkNBvBPz6yhSa+i8EsMKSDd/2gaAmub9KwaEgDpXMb/A1n1/N1HMiuglm3xfwWJk+raCVyPmQaM+M/IGMbl9DDg90iaHgeS8HD3jGAmQKFZHkC/hZz8an4uNjWXcks5edXMRqgmYUDJMmYM+PuHMUOHBsBR1DUOS2T2ij/v4ShG/lP2Jy6PWRPxxrsiiURCDNfxJ8nuwwyeoCB3jBpVjRWrJtE4fQpWrp1I75RGrN04Hhu2NPF/cQE6e4bzGTQRh4/OxNHj8/gcXYV9JAl39ywl6L+UGVyUhVvciClTilA5PAq5OT5IT3OjabcryRgPpCT6IzcznnJReSgvyGeGRjCltPw43xfJiVw3xZ8ZG0HMHAtFRmogr50niR5nEjz2NAl3gA/l6wL9nREX7Y6s9BB8mnJg97IsWbXOjFHeb+T4nkO9YxyRCZKFUCq/NKr1fvBhlxde/qRJm7f2o/GVCA2ZY97NInJB5EZfney7uY8P2pYyOaRJvXl7p5l+5nOff19NSrbjvegu324nksjQOPHlT30aP3v7X40erzI0PkiRFrI0k1X+/Te/gTJX+t4HH6T9j8u2QwTAx+VKDR3nUA8M9cA/Wg9oLGSB0gNN5QEwVD54D0haTt4ntv2sYHMrO/SD7+Fvu4V7RgAo5VIuxwKVh8rHowf00qIfxvt9IRjMWcqAaTr1lofKrT0gIyD1vV4gP8ry+z/+BhceXYszV5bj6ANLsPfMAnQfmYVt1PHfvH8qVnaOw9ytozBt/QhMXF2P0YsaUEXD3fLm4SQAKpBGuR6/GJIAgYGMsg6EF4FQL8q2xCSlIyGVUhKRsXBh5LODopAJPjpQwkZyQM5eHoxQFlhpT/C5t1qgv4Mrde8Jvrp4O5rq7MVIbIIhjjRhNYSAMgEU/f8OQaBlzl40yWV1ZGStDFodGRHtTKLBiZIoLpR+cCXo6Uww24VAuaoro5/dCcB5Erz1pM69hwfBUkZlexN4EQEQ5OVMY9AsRiAvxemeTTi8dTHWzRyJieXpaMiOQgWB/7w4P+TG+iMnLpBGoPQBSI5BRXkxmpoaMH/+PKxZQWPTVasNESA5oF0E/Xd378Se7l0mE2DP7j04cOAAjh49agiAbTII7upCJzMDLA8A2wwAF2ZQuBCgV5S/os2lPy8pGgv4d2I0urMTsyu4zIWGveE0CCrIK8GC+UswYkQT6mtHoqlhDCY2T8WE5imYPGk6xo5pZhQ7rwNBZZEADswEcCRwbMc+s3MU0NxbpSEvGRkHtj/YDIBeAoAgZ0AEgeZ3IstJArgwytzxHWNcQwqQhJG+vxuB/mFVI6nnL2NiAr2MFq+obiIREkrgmhHtJBKUAeDCKHoXkRXMVggJjuJ1k3QNI+spoxJPzXA391Cejz8j28N5rAT/GR1t50gSiuC/U0AwM1B84UQpH3t/b+TWlGDa0jlo3bsdbV3r0DB2OFKz4+BHiaCAMF9GHochjL4IXpQOcmAGhDsBc09PRmLzeCWP48B7yIn6/t7MUAgPisKMybOxYdVGdLd1YNtGRpe3MeujZz+On7gfq1cQoCgbhkAfX6THhBMsZ7bM7CnYRPD/ZHcr9etb8cknLuHt734Ff/jd2/jtL3+Cn/3k+/j8Fz+HS1cu0ghvE8ZMmkzZFvafuUa8NiIDeJ3cSIioupC8kX9Dr4cDr6mRAZL+v66fRejoPqJBMO8de2YCiNRw9aChrMgAN/YVwX8Xkiq+JGoyqD3fRi3+JQtp2Dt1LsY0NGMapYCmj5/BiP8FBMXbKf+zBKMYBT+6ajTNf1eYupbmwFuWbcbOzd3YsnwtdhFoF/DfRfD+7P5jPNeDBPd3E+Q/bUD9cwePM+J/Jy4cOYWHz1zEkxcexIuPPI2jXXuZKXAS5/Yfx34uf/rSQ9hL8P4ACa2XHnvKmAArkv/ikZPYtoKExOZtBti/f98Rknc7cXzXPn7fb7wBlBlwpGsP9rcz02YDM3NWriNBsR87SYRtoUTWleP3Y/GMeWhllsAxEgfTx0zh94VYNH0hJjRMxmqe04hhozBy+FhsXtGGSoLTI8oa0UQJoDFVNDWvakBTZRUaKsrpG0Bt/dhQ5NEPoDyLsmHlJQikrFgoZZxigoPhxWsWR8IoOjDSmP/6uoYggSRAGOVrvAjsB/vGIp1AeGpiAUF+RsLHZiAyIokgdgolbAoQER6PQD9JAKXynhrJaxXGDCQaFucMo0xQDFKTC5FGqaKkREoHBSaitHwssnLqqLlfQBNgRtunVzIDoBThMYX04xhD89wsPq+H8/NYBIXS3JAGwQLxExnR7+lFYje9xhj7OrtGm/mSCFKNSyijv8AwAvg0DY4r4T7qCcTnMtOgBsUl44xnQEnZeLZDKSGC8eXDRjNjII3GwYUGxHfheWfnVTEzoIqZPGWcX2AIgmCu40ziIoVeAFFRWdTyz2QWQiniCOon8NwE/keRUPD2DaJ3QDJJA8oERaTwGRCG4KAEeiTkGAIggmRKHLMiMigrVFY8nNk3JH15DcLD/ZgVEI6Ro/PpS1KJBYubcN/qJqzd0Iz1m5uwqS2PJEAR2naMoMfISKzfVIsl/N83fWoZmsflM0o/EzU1ySgtDkN2ph8JGRdmXDggJckN6ameBPoDCdx7IzrMD6GUVvNhNo4v/z/5+TiShHCkfJMjgX5mJJjqTD8HJ5KIJJ6DHDh15PokiPh/7mallN2zz1y/p0MF6ZvKUPL9llc+85oZ49hKQK5mxo3GPW/97O332+z73k5GhLMWLn3f238cN5TEpCRxlJGrIolJmWhaBqMf5Tml5JfcfF9MYBbiB5UXKqMHj7LP/9HLEAHwj34HDJ3/UA8M9cDfag/IENcWkO7v8xABcPeu3m5mf/ftYwWDSPr8770MmgBQBP9P33zL9IcMRgYaIFqRFdL4708bVMxKXx1zDey0vuYrmkhVRhDWd+1UETo/+Jc3zP6tP/qhWPvQC4M1iNVy7Ue6ntpuoCJwVefSX9H+JVekY9PnO5Xf//4PN6O1+64rDUsVGUMM1G/WNv31j7XsvRyTzk3R4+qTvn2gvlbf3akoOkY/jK9+/ZvmmvRt53bHeqf7wNp3fkXNzZcubWOreW+tY011rft7CVC/WP0q9lTtWEXeEUpv7m87ax3b6UB9rGunqCTbomuuPuhblBKv9fsrOraBpK90XST5o23PXbpi+t62Hf0elMZ8L8sf//t3eOqlHXjw6U04/8hanLiyAofPL8auM/PRcXwONuyhFEbbOMza1Ihp6xowfnkTakgAVFIPv2J8LQpGlCIoIZ7GqoGMymcksU8EwXpGYxdX0GB0BE0acyjhEsiIbwLHjEAWcOlBANSNUe3Stpfuvon6Z+S9IQAY7X9bAsDKBngnI0BEgJMHCQBPEgCsDtJCp5SPzHMFEjszGtoiAJzsSCQwYr63khSwc6MkEDW4eWxuBNcNAUCJDi+SCALrxlRkGwLg1M4N2L++BSunUAKoLAUNWRGoSKAJcKwfcmIotxMTgJS4cGQmxqC8rAgNDfWYyyjg1StWYv3qNdi4bj0zANqwUxkABP/39uzGnp09xvTXygCQEbAIAPkAiASobxzBiN1QAudujNBm9DvPySIABPjfiQAQqO9FKaBIRsfW1zYyMjWLYCCjjBPTCVjlGWKgrKQCJYzCM9kDMv0l6O/APlPtBZHfJQCM9j+Jk/fiAWBlAPjQyNfVkvwxBAAj/gmgC9S3o+a8gzM/kxBwIUmQlVeGnXuO4vDx89hz4CSleGYyojjKyAgZk1onHxIWBP95vCIAgoMiDNmhiHUHB2/qf0fzOgawbV9mLJAIcCSgfZMACKDMVjDvU2YjMOPD3t8HBfUVmL5sPjbubMPSVfOQX5qOiHgCtIEkUGJDCGpGE3yMJJDpQ0DSi9kIASQAAkkA8F43BADNfSmV48bjCqHO/1j6GCycvRCrKSmzaO5CLCbgJO8F+S2s4f0wqp4mpvHxjBpPx4YlLZSwmYe2ZXNw5cgunN27DS89cg4/+sZn8V+/fhO//bcf4U3KAb36mVfpo/IgOvfuwzxq1MekpMOVpJoIm14CgLJP3vxNebEPRQAw48WBy2TiLHJAHg5/RQDIv0BkjnwdWF1JCKi6SOLpHQIgkNetvLiKGSxtaJmzCBPHTUV95UjMYZbGmNoxmDxqEjX+d2DZnGVopEGwCICNy5klMGkeZY1Won3VNsrtrEfHuq0E77tNxP/21ZsoyXOcUfqHcXznPjzxwDU8eOo8MwOYBbNjFy4fO4PHzl/GdUb3v/zY08wGOIDLAviPnqZp8E4a/z6BAwT2D3LdFx99yhj9Cri/wu061m4iMdCJ03sPURboCNfXPnvYhkiAA5QFIgHAjIKD25mFQ0JCpsHnDhwjAUBfg/lLSURcwYKps7GRGQEHSVaMqx1N8H++IQDG1TZjHT0OJjZMNXXdks2Y2jQNY6vHs47FhBFjUV04DMPzC1GanY3YkGBkxUeiNDMJdSV5NBVuQnxoMKIC/FmD4M3fWgJla2KZYRFCnwx3ZqpE07xXkj5Odj4I8I5ipHg+kmmW60tPgBjK2wRR+ickJJbgeg4j+2MNARBNoHxYSYMhCXIpBaRsABEA6alFrCVITCjgbyQJwyqaCbLXM1KfvhaM0k/NoBY/o/gjGLmfSwkgkwGQXMHnNsmAoExK//QSAAmJFYYASKWefwr9AVwoB5SSWmlAfkkExcYSoKd0kNaPjmUGQEYNpYEyjf5/aTmNuH0IknOakFwKb79YkgIjDQGQmFzEaP4aE/GvqP6snEq2X4ZMTqNic6jvn2QIgHT6IISQ5FDV56joHEQS3DeVWQPKAIiJSSJBQvKEHgN+JEWCAxMYSZ+OtOQS44UQz/aS2ZcFfLZ4uDN7iP97QsN9eQ4+JByT0Ty5HAuXjKL3xwRs3DoVmylh19pRxlpOAmAUDcHHYA2z4KZPr0JdbTrKSuKQnRFOsD+AhKMHnw8uzCpwoGm2PWJj3Gi+7IlEPjsiQ70RTJkvHzc+O5iV5UqC2YO+HV7MUhMZ4OtNQsBUZ06dEUSZseBAF1ZKRZH09qJ3jSfXd+N2zpR+u3H9wycANJ78lzd+ZEzStvKZJdmX/ooCfe4kF6ksYI0vbQmA7r0HzDyZs9kWa9yj/duO87WOxnYah/U3rtK7hMbxGgfajuM1llWb8qKyikBmSc8MVDQW0/hU4zDb7az1Nfbsb776oj9CQ2PBwconWeehaX9F7Ug6QOfVX5u2406t0/e9R32n8W1/Rn4al1rHr30MdF2t8Wt/x6f9q9/6loH2K+kkmYeqKENBATGDKQPdCzq2yJRMY8KndvRdpb/7wPZ81ZdaxyrWfajj1nud7fXWO8jt3jkHOler7Xs1HSIA7lVPD+1nqAeGemCoB95bD/zil780Y6C+oLTtd8nYDZW70wP6f59TVvlXfR6TnnNznHB39vS318qgCAA5uEt/vKiKWqTrN6O8fiS8w2ONTrkGZyq6IRXNrZtUUiWVjWOozx1sAE0NWiVpUjFilFkmzXfJvljyJlYqcCrlQTTg0kBa6Z9yTdbAUWCoR0gUvMJibu7LumCb2jtM2q5PRCzcCPYoekXGDqW1DXAJCDOSQ3oBsC1K+9A56FwWrliNvGHV0DyrPPz4k2gYPwn7jhxDYWWdadNa1neqtusoCyB5oxHjJiKLoJkVtX3+8lVzzBp4KgNC56+IKUW22A6i79Q/2udgj0ltyXVa6dk7du1BIE0crcG+Bvc6Z+l0rtlMiYLiYZAWa39FL1RKxdb1HDNlhtHHEmlwp2O93X3Q335EANSPnWiOt6RmhHmh1LW3dXL/0Y9/Yq6HosPGT5+NkROmmD4WAC8NL6XwKLJHKb7S+NQx6/ORk2fMfRgUm2z6/cpDj/Z3CDfn9dfHGvBrf9qH/BBU9AKsa6n9KH3dKmIMC4bXmvtPx6V1rBeNR5982hyLNG+1jlzrraJ1lH6tl2ldE0WhSZ9U7evl0TpPeTDofr2X5U+UGnn+lS489sxmXH1yHS4+tgaXn1iHUyQDjly+Dx1HZmBFVzOWtI3CotYxaKGu8fhFBMIXNGPc3GZUjq1FSFwy3Ckl5e4faYwlXdyjMHXaPKxYwYjqxtFGokHmtAIaXVwZEe7jT+12Rht7CGykAS9lbt6tvRH8iuLvr9oRnLfqu8vf3d6RQImqE4FPJ2YcqDo7KOqfUc23VEY9kwBQVWaAI4kIVQ9Wb5IR4fQAmN5YTvPfVTjduQEdiydj8ehyjCtMwIj0cFSKAFAGQJQvsqL8kRYbgdzkOFTQvLe+rhZTp0zCpvUb6AOwFe3U/9+7q4eyETRE7enB4f2M+j94yAD+3Yz2VxbAdpoC79ixw4D/2zs7sGjJYpprFjECPZKkBiVeSGj0ygCxX9iPg6s6LxfKSIQSbKIUkyK+RYAwmt+Vn12cWBn97U4w2F6R5O9Ejr871TxJxrBa4L+mg/QAMASAI68xQX95ABjJH0bwSxLIxSOAYLU/CSFF5xOQJxngwHWDwuIZibsF3TR5vfrwdWxp66F5aboxp9V6Wt+ex2DP+6a36hyphc/ofFfKCqk6k1BQFSFgZ+dJYoNyQfxuJ9khd24vKR8/9kdIKDKHDUNzyzws27IJhWX5CI0ORnBkMMKiwxGXHI/gsAhKplA3nH0YGEjZIAL9OhcHgrT2dpIh0mfKHNl7E8QLQAz/T6UmpNG8lbIglGopJxFWwP8HmRk5qC4rwdgRdZgxfgwWTGikpM0WHN2xDoe2LMUTp3vwxJk9eOHqcXzphYdpBPwW/i89AH77i7fwzAvP48KVyzhKY+EdBKybZ88nIBrFY1Gf8nrwfvDw1PnqM68Zq4enCAsB/CLFSACYSnLHkffOAFXyQPZsS9WJv5VwPq+mTJiGuTNamNkwExMob1RbVofFc5cgJzEb5dmlONZzGIuZCdBIM+bmurGM+O9AQ/kIrCApIMPfGU2TGcW/20Tjd29sNVI8Z6nJf5YA/dn9vUa+R+iXIID+6vHTeIzneO3kWVMfPPUACYGTePXp5/DKk88SrKfR6vXnmTmw0wD9N648gg2Llhotf4H3akPbnqfMlQiFg4xglunv/rZOA/rv2bqDJEO3WU/73kXg/8GT52hQvB4zRo0z7Y+rHYWF01oo+bMDC6fMQ/emDuymDND6heuwr30verbspolwO5ctoj/IXkxqmISRFSRFJs1CblIWDYMJNGdQhocyT2WUfaktL6VPwDBMbBqFmpJSZCemINI/mJr/rjT8pf+JN8cwPpFwdwhAkHc0M5BC2ff+BP0jEcno9XDKWbm5BCEzs5DgfwxCmTWQk1NEzf1AeLoHETSOZpZGEc3LGXFOyaB4guJaP4kmuTH8LPDfy5P/d6j5HxGh7BiuTw8AafsHMepfkf9xBP6dXKIRFkUT4fwm+AWkMlOghFH2wxGfVEEJoDQC8yMI0jdQpicTtfUzGXE/jCbB+cwGKCNYn2m0/iOZNRDFjAJH53D+ZotQxGwCZQxkZtczS6CUgHsG8gtGUN+/gGA+Dd8LSVz4JXDdfJr4Uo7IPxGFRY0kEijdE5xKMi+RxMU4EoDJ3G8qamqnUMqogP1AaSOuH8d24mJSSYSEwZfZQ76UD4ogieLrGQ1PlwgMLxmNHBIdsVG5BOfjaWrN9egH4usTwP16MYMhAIWlSWieUoWV62ege98ydO1ZjO69LdhzZBK/N2Pf4SXYd2glOnYuxNSp41BUlEmz7zhem2jKC3GfzAzyZjabqhf9OLw8XHhdXAn0M6OGJKebczBJ5khTPSRzxgwbL5IQ3sy28SGZ6ONFQ3DvIJvK714kGfmM1Lq29dlnnvvQhgYah0s3XZKQiqTWOETjSI3LbYuCRSSzouXS1dd4+MLVB21XufnZIgAs410BpHpv0LhJn1U0vpIskPYjckBjdb+oeBMkofeEqpFjjRGxtNw1zhYAaxVJCukdQuN4jTE15lW5ePUherzEmvGViAGrSAO/ZdkK6+vNqQDg5Ws3mrGmxm2SrbSVYnz+pU+YcxYhonOfv3ylAbs1dtS7gcZxXXv232zv2RdewjQaih84esK8eGp8qXF1f0Vjd43nR0+ebt6d9N6isaHGhCrf+qd/Nu9l2seGbduh9HV9lmSqxpXyVdD6kk/VsbV3c5zBftS7lCWpo3eCtq5dUEZHcFyKeZdR2yI89C6l9zi9D2m5xusaC2usbmVzKzBH11vjU1sPBfWb9qt3KN0LWiY9f6sMtF8ttwgHfe4beKN5fcud7gX1tc5Z11gZx3pf63sf2J6v+nvmgiXGq07HrHtY96Hu/54Dh00/6/3SPzoB1x55zNwb6hO936kPf/rmW7cc4u3O9ZYV78GXIQLgHnTy0C6GemCoB4Z64H30gKS29T/8dlUE+VC5ez2wc9/Bfvu7b9D53dvj30ZLgyIAdKgaeGswaxUB9RqMaiCtqBAVgZy6aV997XNm8CjtSw1gNQiNSM68CYxrYCiwXCC9FV2hQbMAUOk9KspGA01rkKu2ZdAg/wCrPP70DbMvvXCoCNxWBI/tOorI0IDNdtD5T9/5rhnQ2mpVijTQYM4yXNWLhEVs6Pj1IjFQ0TJr0KsBpEgIkR1W0XGLSbKKXgpEpgigtspg+mewxyRAP5zp7lZ5+tnnb/ajDGQF5ltFfW57bNZ8a6o+0PW0+ljzB3OsA90HVru2U13n2YuW3Zwl9jO9sAxRqVnmmuq66hgt8F4vSrrnZBynopccvaBY3zVv7ZZt5rg///qX9NXcY7Wjm81gXddooDJQH4vUUD+IiLKKXgA1T7JWKnoR04uRRSTpN6Bz00uSXnR1f1n3s8zMtO1XvvYNs60IM937X/tG772smdqX1rFeshRppPZFgtzL8vs//Brnri7F4dMzsefoVHQdnIRdR6ag+9hMdLK2HZqCDfumY9PBmdh8qAVbCIas6mrB8m3L0bJ2EUZMbkIgX5KcqR3uSBDG04cv3naUx8kvxfDKWiSnZDBimvIr1N834CSjk93oB6DqSjJAwPO74L+A/P6Bf2u+Bf5ras2z3f79EAAuJACcqPXuTNkgEQBezCII9XbFjJHDCNCuxfk9W7F39RysnFiDCcVJaMiMQDUNgAviSAJEMwsgOgBpcZHITWFkN01dG+prMW3qZGMC3Eld/24a/u7fTQPSra2sjPJv3/VDnnIAAEAASURBVI59Pbuxnct6enpw5MgRmvN2o6OjA53MEuggAbBuw3qMnzQR5VWU6oiPhY+/PyVwFNXN/iJAO7jKde0ZnUoPBoH9jvwsAkBTbd8L9vZ+fxf075WPuZkB8AEJAEX2S7bHzolEgEUGSM+fkf+qAuadCJY5cLkjl0cQ0Fu+ahO2dzFq++xVgm8kVqtHUpIkxRAFroy+93CnpjrvHw9KN7lR7siRmSU6L0WuG/16Eg72NFV1JeBmRxNb7cPehfI//L250lDYmVkALoHBzFwhwMjI7EkLF2DeqpXU10+DX6APAgkMRsVHI6eQWuXJqQQ6YxkFTZNqZig48VycSCgIcHWlvJATSQBHkQzMAnBSlC+liNyZVeLjyihukhw+BPrk2eBAkiKU0cApsZSPKsxB230t2LVhGc7u3oqn7t/Nugc3Lh7Gc5eP4pXHz+GXP/kufvnm9/Cj738LL7/yKYIZV7Bj32G072N2xPkraBo1oZdYcxfJ4czf060EgDMJHifKbjkq+n+QBICyRpwpCaT7IoDP3MzUHCxpWUZz0jlYOHcxZk6ZTS3zYWiZNR+NwxsYIT8G29cyen7JWtSXVqMqfxhmN8/AhNqxWErZnI41rdh2H42Ct7TT2HcrZXe2UKrnBKP+rxDYP80MAPkAMCOmdQceOvMAPvvsS9T7v2jq4yQCnr50FQ+dvmBA/08+cYNR/YfxmRsvUM7nAM6SCPnnL3zFRPJfOXHGtNe+aj2JgS5K/HRx2m1IgAs0YpY80AMkBUQc7NumZaqd1P5fQ++Ak+hat4XHO4dZBw+hdc1mE/1/9f5LWLdoNQ2N27BlxSZMaZxM0H8Bdf7nYEI9f5eZw7B0xhLUFdVieO4wjK8bw+h/SvBQ9iwrMRnRNJsdWTUc05vHYeGsGVg6dx5G19Xz2hfTSDidEmOUoImkdA0lfeLCkxj9n4IcStwkMbo9lMB3LCPdszLKmblTYvT8KyrqkZyczedpNp+riuRPpLZ9CpLj8ygB1EjgOwkFOSSbcoYzEj4JRZQnysmqMBJAEYyGLygaSeC9iJI5iYy8H8FnSgEB/1yEkghIITng7sN9JpajoHQsyVmaD0fkEZgvJqBfwCykeJIB5QTfy0gURCGvoImkWAZ9MdII5NewXZIFlAFKoVFwJnX/5QGQmVWH2rqZJBPSCOqPobzPcEbKZxsCICo6l9/pN1BQzzYSKSNUZMgBEQB5+ZxHUsDRKZTPhBCuRw8QjyhDFFTXTKK5eQ37oJySRJQrIlkQF5VMID6CAHooPFz4m2aWgb9XDAK8ZMpeg9LCkZTjodRRCLOfEnIZXR9vPE88vd1IonggMTUItY35WLh0Anbzf9uugyuw79hynLm0ECcemI9jp1cbAmDNhsmU/ClmxH84ZcdI0DCLzdvDh79tVxoz8/dnKv+3MYPM1YWeMyQKXfmscHXkc8IhwlTJhrnzueBhwH2RAPQr4DPCl0SAbfXx9Cd5wLbpb2Jbn7nx4RAAAuM1llHgiogAqwjwtiUAFBih8baAVato7KhxjG2Uv7XMIgA0DhVAq+j7B65cuyVSX+sKANeYWWC9gkE01tM4UAC2yAgdn94jBO6KCLCKvj/34svmq9a3PS61qeOy3j+00kAEgMZ2Ok+LlFBGqZWCrzGbxmV6b1HRVO2ePNsbva5AFn0/eOykWa4/ei+SXr6K2tLyJ64/Y77b/tH+9I4kUN86TmU/SK9/3LRZN1e1MnXVx1pPQP33f/gvJshEbQscV9F4U991THr/0buNxtd6t7MABV1TvcNovora86RUoK000qde/axpR+NWq1jr2XooiHgRQG69H2pMWzNqvNnkTvu12h3s9E73gtpRgJntu4bm9b0PrPNQQJE+a3wvgF9F72y2klcKYBOpoGA0q4isUP/Zvmfd7XO19vV+p0MEwPvtuaHthnpgqAeGeuDD7YEfvvGG+f+q/9UDVY2dhsrd64Hrz73Qb19bOPDd29PfVkuDJgAUASLQ3rZoYKQb1DLnlVa8vtsCxhq066VA0RS2RdtoXemAqihqXiSBInUUhdM3xUURONFp2TebENDad18Wi2OblqloDw38rKKBnQZothE3VsqNouZVFEWuCB3b6CBr+ztNBb4LaLeKjlsRQ7ZFA3pFgasMtn8Ge0x6WVG/XH7wEdtdmv7VS5QiUa4+/Jh5ORhG3W+ta2Vi3LIBv/QlAAZ7rP3dB33btr7rxVLR8rZFL4M6Lg2+FQGmz3q5URqwIugVYWOZeWk7RfgrE8Qq1gNUEf1WUUSU2rHNLLCWWdOB+ti6P2z7VC+7ak8Ei4oyWnQcemnoW3S99ZIgM2VlESiqStsqCkmEhMB/vXjZlr4EgJYpm0NRXvey/Ofv/w0HzzZi57Hh6DhUhu2HSrDrZBX2XWrCwatjceyRiTj+1CyceWYuTjw5B11np2LHiQnYvHsKlm4ehapxiQgM94CbrzNBJEoZ+LmZ6Ht/P0a3BgUzMpKSLYwsdzAR29T6p/mlE787MardiYC7I6eORrNfuv2DqO9E+FtA/7tTAtmM+jfSMGqfxIILgeGBq7ICaOCqSpDble26OlGigVI7XiQBQmlMPKtpOE7v2oxrhztxbPNibJ41ClOGpaMpOxo1qSEopglwgfEBCKAhKIExRowPZwZAAzMAZkyehFX3raAJ8AZmALThyIGD6CTw304CYDszAkQIdBHs372b0dE0ABYRoAyAdmYCtO3gepyuWLMac+glUFlbjRjKLLl7EySnh4IjAdrBVCcC/a4EdD1oNCoJCkkfaTtF/fdur++98z5MAkBR+5L8UVWkv8kEIGCuqQgCVwHrXCaj4JCIRCxbtRnbdlCr/fApHD99GTPmLEFRaa0hAOxJGjhSpsbJjedEIsCNgJoTMxIceJ43CQASAUaWR6A/SQV7avRrvy4E410pU+VE02dHD0+ExiWivLER9RMnon7CeGqPU/qHMhwh4f5IJJlTWVVOwJGR1NQLdKanggPbcCaw50LpHxenAMpysC3KCznSgNWRGQAOvJfsmVFi5IjY98pMUFS+SBiRXx68xxIjwimXU4ZTHRtwYMsKPHR4Bz794BE8eXwHbty/i7UHz186iO98+dP44iev4+VnHsPFhx5CBw2jm6bNxuhZ9Og4dj82bd6O0tIqgqrx5rxdeI2VEeDIaytCQPt05ndXSf3wOEyVdBKj/3srr7t+LzbVlWSBO89T94QyGcoLy7Fq6WrMmDQDC+YsxMzJs1CeW0qj3MmoL6uhtE0VpjQxk27bTiyYPBdTGiZgOr+vnLMUi/h97tjp2Lp0PXZQU7+H0bmHO7pxjV4IB/ksP0QQ6yS1+a9feRBPXLjCyP+LeOT+B2j2ewFPX76GZ64+jBceehw3CBh+9pnn8UkGH5ynluPnnnsRFw4fI6B/FJ9++nmSCpvpF3AFz157xJj/PkYC4dz+w0bzXxkBvVH/uwxpoIwAzVMGwvlDx3CoYxf3d5H+BNuwmNHPD50+j1njp2Nly33G/HfWuGlYu2iVIQJmj56BLUs2YtvyLdhAL4AFE1tw/95T5vtayh2tXbwGLTzn/PQ8GvrGISIwAkkE6Qty8lFTUYVa1oTIaMSERiGasj9uvE7hgZTxoWSap0sAf6PBNP3NQkgAjXAZQR/AiPXY2CxER6fD0yOMUfRFCAph1DnBuiwCn970gfCh3n0Y9e6zSRT4uIcgkVI3qu40v04iMRBLjfwgZgB4uIczcr2JmvelBNyTkFvQQAKgEOEE/6X1n8YIfW8C9YmU9imtmGhMgBMZ+Z9K2Z9kzgsIzkAm5YPSs2qNpn/psGaSYgXMiMk0Ef+BlAJSNkE4MwISmU3g6Z1IyZ9hKCkfT1kpZpImlhHkL2W2AP0GCMhHRObQ1HcYTYXr2UYKSbZS7jPbHFt2Ti39BJgBwAj/oOA0A/R7+8QzCyEZZeXjjJeA1g0Lz0ZCPI2Ko1NplJyIMPalp1MQ/CiXFMj1w2hcHB+ZR+PtCchOr0U0CY3iwjpEhKbwf1QIDa896RfgzYwjT+QWUQZoaj3ady3Djp7lrIvRsWcqeo7MYUDEUqzf0mKyBFJIZgeQ6PfyCjJ96uocwt+/fvv8jamS/JMXiQOfN47M6DDVnhkddszWYXVxCqYMEDMCVHmN3Jnt4eEWxhpKIuHW6sJz6VtvkPz6MIr1cvSJV169pXmNWQQOW0VjbY1r+krQhCWmIzmv2Frt5tQiABQdLwBagTjF1SNMkIMV+KCVBWgrgOJORUEeIgSsouwDBecI6O5b1KYCR2zLQASAosB0Xhq7WSSAtZ3GfXGZeVAfHT9zzoxDNc62AHMRJtr22Omz1ia3TAXOW23fsoBfNLbUMmUS2xbLJ8GSSbICVJ554UXb1Uz2g+27h4BotWcbLHPLBvwiPwCtY0lqarm8EfoC5yIhrMAnqw2tZ73naV+6N2wJAWu9/qb97be/9QY7r++9oO36IwD6uw/6O19tr/u9730o8kokh23RtbcNRLNdps93+1z7tn+n70MEwJ16aGj5UA8M9cBQD3w0PWCNi/R/eKBq4U4fzRH+/e3VCujt29/C/v6ey6AJAIGYfQkARXYo+kUgt0pfwFjzrKgT26h4zZdcijpbMi1WUSqt5gkg7VuUvms7mO1vX9bAyvblQamnGqBbRdHkFvhuzdNUgzhlNKgo2lyDeAHNthIvZmE/fwT6Sgrou9//gdlG+7RK3+PWfEWdZJcON6sMtn/eyzGJ5FA/KiXVSon+8le/bubpZUJRR7Z1IH38vn082GPtu53VF/1N+yMArBcupSqvb22HDDlsj1ef1ddWEeliSwDovtT52wL2n/vi62aeIrZ0vZSWbFXd2yoD9bHVnpWFoHWtNC0rO0T31UAvO8pmEKHU9xwks2S9vOkF0rb0RwDYnqcinqzj19SSJ7Jt4258/t1/vk1AsRjt+3PRui8L2/ZnoutEEfZdrsbBB+tx8imm4D8zGedemI5T16eg69xodJ4eiQ07G7FgTTmKRzDKOdAe7n4Ezv3tCPo7MArSjlGQBNUJVjsTYHSwY7Q+JTFM1WdWRwLtRnaHkfeKvh90NeC+AH7b+q7cz7vz70QAiBzolQVyJSjqRvDfjdH1Xu8QAGGebpg1ejjOUZf90ZM9ONO+Au3zmzG9IhOjcqJRlxaKksQgFDELID+OEh3Uis8TaEwCoJEEwHRG77fMmYv7liw1JMCxQ4fR09VNEmAHOtracWgfzUd37jQEgHwARABIBmhbextNJ1vR0dVJ+ZtWQwKMHj8OCSkE8kgAOMnYmADvYKoLwWcBjW4EyLW+gF1NBfI6v/Nd85zZDx8aAUDA3BAAIgFY380CkHwNI/Wl/U9/AEeC9TIG9g+Owco1lE3q3Iu9B0+aLIDlJAQaRk2ixn1Q7zYEtu1p/OvoKs16EgAme4ASQvYkFFgdCMKrurI9J0bja76diB437YvHIzDf2R0hMXEorq1DaX09oyTLKUPiBR8SAJHRNL/NSkZVTQWys3IRTUkKY5RMwsKF2QSuzgT+aSpsqgOnJAF6q7IsuH8RAexTSRU5cOpIckLmzO4ODshMiMO00SNxcW8b7u/ahCdOdOPVBw/jyWPtePpUJ5462YnrZ/fg9U89hRdoCPzY1bM4fvYsVm3YgNzhdchlNsQKRrF3dx+gsfNYJFF2RucsEsRZ15lSSCIAFMWvfboNSAD0SmW9S6CJABMBoEwGJyRGJ1JCZThWLFphCIBZU2ZhytjJqGQGwLj6MWhkRLoIgBGlNZTY6cHK2Usxe8xUNFePxqbFq7Fw0hxMqR+H7Su3UGJnnQHqD27vpETPGUb8t1MeqJuSO4cZdX/NgPdPXbzCyP/zzA64hOceeoQGwI/jE489hecffhSfe/5FvPL0DfoAHMcXXnyZkj+nTOT+K089Zwx8ZQz8/ENP4P79R3H90oMG3D+95wDNg48Zk+BjO/eYeZIiOkPpIUkJiQSQP8AjZy9Q1qcN9zGTT/JDs5unY9X8Fdi9rQctE2dj630b0coMgMUT6Ymyug1da7ajddkmLKUE0AP7z2DHym3YsGAt1i9dhwVTWugDkkXwPxLhjEoPCyYJEJ9KY94iFOYQMCf5FEagMyYsjs8aD8RFpjLaP5aR6wHsdwL4jP4PC0qh7AuNgQl4JxLEj4ul0S1JgqycEoLVsawxyGIAgzd9BP6aAMgmAZBtJIAS43J432YiMCCB4HIY5XZGMnq9mG0lcnsC4QTZQygJFELQPiWzFp7+KYhPoScICQCB+0kpNMPOIAGQVmnA/ey8BsoAkSjwTUY514mOKUZwSDanRZSjyjXrhBFwT06potZ/stle2v/uniQyaCYcTxIggbWQREQY95uYVIac3BEkKNKY2UA5Ic7z809m5kCNyToQwB8emUvAv5wR+ySZA1PpHzDabBcckkFyIJ0SR3nMmMhAMiXCYphFIQLAh8bBwSQAIkJoQM9zqho2EbmZ9SS08qndr0yJFMoBydTbl1J0jML3d0NSehTqmsqxoW0BtnYuw+aO+VhH3f/2nqnY0DoXi5ZPQWVdHs2IE3ksYcxoE1hP83HHMD5n/PlbkxwYKzObeit9TezpiWMfxGduOGs0f1OsjiHchpXZDa7OrCQA3Fzpj+Iazsqpy7tV6/atN67fOoa4G///1YYkQDWesvy2rHb7EgAKoLAdo1vrSfJT8jB9x5nWi64lAaT1rYwBBapYRfvvC7xayzRVxvD3fvBDM961JQAUVa/tJFeqaHTboJ/+2hyIANA+BICrDwR8W1memq+sYwHhfcd2ChBRUWCTtrMyAsxM/lHm6k/ffMtICWl5f+M3BbtomW1AlbZXloTmK5BHxcoy6EsA6D1EILxFWkhWR9spi7dvUSCKAmesa20rm9ofcC6pJtuMcLVnu57ICe1L72S3K7fb7+22G2jZQPeC1rc9Pmv7/u6D/tbT+v2tu5n/s2xJMK2nDA/JVPUtd/tc+7Y/2O9DBMBge2povaEeGOqBoR64tz2gYFf977xdVbDBULl7PaBg4779rezLv/fygQgADSw1wNYgSMViUWwHrNY8DcBtiyL/1eG25k5K0dVLhAZUAlhtS18g3WrXdl9qS232JQBsX0oUjSTAtG8RAWA7oFW7ikZSe5IbGqiIwNAxK8VX5yTSQANAq/Q9bs23JQCs8xhM/wz2mARwK5pKwLn6UgNP62VLkfCDLdaxWX1sfb/TsVrrWdvdbn/9EQCWC7r6VtkUImOsl5j+2tI1fa8EgF6CrGqbnt1fH1sEgC2h0JcAUPS/7cun7XGGxKca3VHbedZniwjrG+XVHwFge54iQKzj1/TlT33aavKuTn/zu7ewvisFazsSsaYzEeu7E9G6PwudZ0rQfa4cPRersPNSNbov1KDzXA3ajtZiy5Eayv8UYNS0RESm0bTXvRf8Dwx1QEykByMs7Qh00IiX0f6qIgGcCbK70JT0JiHwzjKTEfA3QgC4O79DAJAECCUBMHdMFS4f6sCNcwdxuWcjdi6bhjk1uRiXH4cRNIEsS6JvSkIQCYAQZJEAyE9JeIcAqMHk8eNRW1mJsdT+XkD5j2OHj+AYdf/3796LPd2MSD56DPtJAigDYBeju0UGtLVRbmTrFmzcvIkyQJ3o7O7C5tYtmDBlMmITEgheE1gmiDwY8F/ruBL8dydQriwAK+LfiVkRPpSLEflhtePJiPoP0wNAIL+DMgBIAGhqJx19yugYMoBR/73L/BnRT5NeNz+acXZi197jOHr8AvWfr6Fz10EsWraWEcp5JEAo6+NAkFsR/wTa7Qj0iwBw4T7c2L4AemdG/TszWt9RgL3IAWUAaD15Hcj4VpI4zm7wC4tEVikjkzMz4RseRqkTXvdwH8qOxDFiOo/648VITkqh4WoEwTxF8YsAUAYAJYXseD72BP5JBDhTZkiGwG6UHNIxuKqyT13Y9+4kKWTGHBgQSrNXTzRVMdNm4zo8dKQLL146jhcvHMSz93fj+skOPMEsgMePbcdjxzvw5OVTePjCMVw8exR7mSEyaeZMhCRnwZsSSfk1IykXtRfN46Yil8CwC/tQ2Q+K/rcyAJRxINLChYB+/xkAf00AKGvGyBixXxMiE1HKaP9ZjPqfQwmgkdxnXUUdRtc0obqoktr346n5Pxol6YWU+dmAZZT8mTJiAkpTC7GRUfOLSABMb2jGUR7nNupHb1m2AttXr6XOv8D7YzT+PYOHz5ynJn+Xmb782JP4/AsvkQx4GK9wsPbKUzfwySeuM8r/Bl5/6ZMmC0AZAl9jlPKjBO0F1n/zM1+kv0APnrqoLIKrRmro2qlzjPLfz4j/vcwieARXmXHw1KVreOnRp4wU0FlKKMlzQKB/57rNzCY4gb1bZQi80sgLta9txdFdh/HExceo/99JwoAkVM9RbKYHQNfa7SQ31mHp1IUYN6zJAP+TaQ48tmIUZjJboLaY0esE//3obRHuH4EQZkbG8X90JsnjHJpw+3p4IyEqAcU5pQihFFU1pXsKKCUUy6j0iJBUFFGbP5PyNtKsT2eEfCnNfYuK6hjpnotK9ntqWh6j8vm5roGAegpiolKRQpPgynJG1QcnIp9t5bEGBdCklvI/aZQUiiGpEBSYyGj7EdT9z6MHSxSzW8op05NKWbFkSl5RS5/yPs7usYig5E9uoUyAMwh2E+yN4/axJUbGJ4OSPmk0+HX3TEBJ2ViSZIUIjchlZkIdj4kyQAT5E+gLkF84yizLLWg0XgHKCsjKHmGkglJSh6OoeBTlfrIoJ1TC+XUGyE8lyRDJY/NjdkI6NfsDg1IpA8SofpIAIVzXL4C/QX4uIHmQTlJC64pEiKOkUVpiDvLSaXickANvgv8elNwJ8U1AdHgOn3GhlEdqZp+MIAFQgIJcGhRTZkggvh8zKIKCCcJ7OSCEPi45zAKYv7wZ67e1YO3WmVi0qtKQAPOXjsW4yTRAzqQeeAA9buhz4+sbRQmyGIL/wfzd8VlmRzkzU0W+6Vkj0lEZAIF8RoT1EgD2XJ+kgKMq5zs5BvG5QSkyyhy5kPzRZ82zqtlW29vU6x8SAWBFnAuwti19CQAFQdgG21jrKntY0im2mblaZo1JbQkAjV2ltS4ZSKv0B7xqmcBlje2ly6/xT1FV/S2ZoVpH4yRlFWscb8nuaH5/bQrM788DQOurKKNUwRwiM6wAFMlG6vwGKn0JAL2bKEpeL5ca48kPQMembNC+RZH6WmYrDal1NFbUfEs2aCACQKSIsqa1nvpV/aTjF0huFWUMKxhJ560MVY2j1bZtVrCkn/pmAMh7wfZ9Se3ZricpUrUjb4H+ymD22992A80bzL1ge3xWO/3dB/2tp/X7W1fvvrYyWFpP73+6h61yt8/Vavf9TocIgPfbc0PbDfXAUA8M9cCH2wMi7vW/83bVVurwwz2af4zWl65ef0t/C9dW0PDfe/lABICiXnSTPvLEU6afrAG9IsWtovRbpdpaKbHWfIGu2tYCiRUxI8MupcQK6JRWpAatVhEQrBcMq/S3L0XZqE1b6R5lJ9hup2ikvhJA0m3Udhr8/vnPf74JNitiSFkBA0V261gFTlsakTo2yRjZptj2PW6to8G00pNVrP6xUmfNTP6x7Z/3ckzSCLWKXtjU92K3NKDXOb4XDfm+fTyYY9W++25nHU9/U+mP9pUAsjJBJCVkXVNLz7+/NkS62Pa5lXZtm71hyRLZ3pu2bd2uj3U/qe8kTWQViwCwIvclSaRsGEtv1VpPU0VL6UWs7wuwlinVWm3L3Ni2WASA7b3c9zxt1/+wPv/n73+BQxco43G2GbvPjMbO043YdaYRey6NxL4ro3DowXE4cHU0vzdg9wXOPzeOvgAEuOfFobTGH24E+11pmhsSYMfIVnskhjojzJOEgLMd3DnfjUSAqjvlfTyo2+/lSpkdTjXPhUC7E4kAV0ru3LYye0Cmmr2Vkcr0ERioujAz4N1qz893rm6UZvFg9L8no+t9eDxerCEebpg/phqPHNuJly8dwyP7t2H38hkkAPIwPj8eIzMjUZEUitJ4ZQGEIEcEQFIchhcXoaG6GhPHjkVaUjJNKDNRV03yhFH/e3sI9nd2G08AZQQcOngQiv4XCdDV1YVOgv6t21oNAdDavo0yONuxav061I1sgG9gAEFrR0aYMluC4P5gqgtBazcC5e6MNtb6JgOABIA3I+GVGeDM5RYhYE+S5q+zADSPBsCqAsCtykjzXiNgyvkQbDeVUhjG9LfvVOD0zXorEWD8AQiqC1iXBJCrZ2+Ef1vHHkr/XMSVh68zA+AKjp26RELgGOa0LEdqViF8QuU5EQE7V39uK/CbEbc0/HVzC4Q3TVW9SCJ4EIAX6SEtfk8ZBBviwxueroqU75XCiaAkS3ZBASLj47lvT15/O+RlRJHEoVRdVRG12mMYTexDYJE63yReXBRhz2h7EQzuNGB1dSXIR/DfwZGkhj3Pn8t6q8gJZlWwyptAZsXaZ2lGGpbNnEaAuhvPk1T69ouMbn/4BJ450YbPXNmHK7vX4eB6Rp3PI2k0dSSOdG/C/Uf3opOm0UXDKuETmwrH4Di4BkRj6qS5vK9GIy+7jHrk1Esn8CjCw4n+B9Ied+S+e30ebLNj9PmdzJlbSDf+Dvl7dNJvhX4YgT7+iI2MQUZyGkHqSiyh7nZxVgEKmWk3n2RAGaPZx1Q2YDSzAIqSszF77CSsmL0ACyfPQE1uCVbNXkSQnJHTE+grsmE75jZPwJblyxmhvx/PP/II9m5ro/xOB2V8DuGZa9fwtU9/Gp94/HESAWfw6o0bJAJewGvPPYdPPPGEmX71lVfw+ssvMxvgYXzrtdco+UMC4PwD+MILn6KPwB4D7n/i8Rs0FaYs0FPP4NKRU/QLOGLmn959EKr6biL+7xd5QLkhkgjyG7h+5WHjCbBq7iJjIDxjDDMAFqzC/h37KWW0hBJC3djXugvr563ArjXtaF+0AWumL8H0umY8deZhdNzXSnJgPQ2C96FhGI1yUwsYhZ8JPx9GilOix5X3iQvvyxD/MOOvEB4chYykXP72PI3Gf3xMLiP5ow0wHEtt/EAC1I4OlLLxjSP4nk0wPYPEVAij1HPhwbGIh38wkmUyTCPrQP9oauBnoLSAwDZB/8xUmk2z+vlwH6lF1LynxE9oKtuKRUPDdCO/Exmdj9JhlNKhBn88iYCEdJrxlo+nF0ABsvIaUVU3wxj9Sh4oika+kbGFBMvTmBEjoL+a5xKDwuKxRjooiNI/0XHFhiTwpXGwX2AaiYlyQxJEkkAQ8K+MgWgSC8nMKMhgpkFJ6Tia72YbP4Es+gUE0UA4Lb2KhEMBJYBSSHIwg4DbSEYoltv5+dMImfI98h/IzW1km7XmewizD2LjCpFKyaPCzDL6LhTQuyWEpu7+/M3SVyA8n8+8YJpwj2P2xUgkx5UjhUSHH9v1pemyH18AgijH5ODOZ3+AG6JTwjB9/hh07NuA3Uc3YN+ZRTh0bikWr2lGY3Mp5f/c4EsSL4AyTH5B0TQyD+dzh2QkpX+MyTl/d3b8H2LH/yF2znxWUpLLnhr+8h5xcA4y1Y7ZSKY6ccrlt1TNUzXrWM/XW6fXrz/7oQwDTp3rHVfbZutqRyIAJF9oFenSaywj0Nu2KDhC4HzfIp8krW/rDyDpGI2pbSUeFQmvebZF+9BLmiU/qmUC+i2N+b/85S+3RPxLnkjArlXUpq2eu+aLTJhLH4K+xTZzQT5OChYSGKyirGh9V5BNf6UvAaCofZ2zlVquMbW+nz5/4a82tyRW+waH3LdukyEhfvLTN802luynlY1q25CWSaZIQSKfevWzJvPAdrm06iUFahUFDul4bMexyozo+/6mbSSzY1ts19P2Gg/b6uPbrjuY/dquf7vPd7oXrG1tj8+a19990N96Wr+/dZWh3JcAEIAjnzKr3M1ztdr8INMhAuCD9N7QtkM9MNQDQz3w4fSA5BM1XtL/4NtVjX30v32ofPAeUGakvHys/laAx+2Cvj/4Hv92WnjfBICASUnMaFCtdFYVy/zV1mBX8zUgUqSM9WKgaG5FkFigp2WSpKgRFUv70jbNZdKseSat0ooEt/Zlm44ryRhdRFujsilz5ptIeNMw/1hSMDLOsopeIhSxoe0UbWM74F68cu2AoLkiafQSsefQUaspQwCMpV6wVXTc0m63LUoZts1KUP+IOLC0U0U8CDS2+ue9HJP0VCUto6J2lAWgiHwVmSHrhU19Z/WjXkAGKlYf217POx2r2upvu4H2ISLElgDQi4PuqYoRo8wmumfUf1pPKcoqIoase0mEhx6GtinjloSQXlytoigo3RuKuO+v3KmPdQzKCLHudb18qT0rckvRU/quF0gLtNfLovrZup/lMWFlp+iet8gavTjrulhkmI7PehGzjKmt8+xPHqu/87lb8/7rD7/CiWuzcPjiFOw9Ow7dpxrRcbwOPRdGYv/VsThzYwYuv9SCyy+34NILLTj7+FzsPNWEibMJeJcTZCXY70HJHxEAEUF2CPOyhy8BfU+C/+4EVF0J8jsTUHfmVJ89Cf57GhKAUkEkBUQC3Bb8FzlwE/wXCTAw+K9l74L/+nxn8F/rSP/fXQQAJYssAiD4HQLg0RO78YkrJ/EoCYCdS6dhXm0+JhQk3CQASuIDURgbhOyYKOQmxKKCgHI9I//HjxqFlPgEAnQxjOZNxdyZs7Bs8RJmA7Tw82xsXLseHTs6TPS/CADp/ysLYEfHDpMFsFmZAFs2M/J9KYrKSuHsSlCJMkX/j72vgK7jvJeXLWZmZmZmsiRLsi3JzMzMzMzMzHYYHOakadJQQ23avpQpxdc+hvP+Z/4zK69yrcqYuInTu+d83qt7F7+7d/3tzPxmBNTfCvhvLiOQ38PFk77TLuwPqsQJiqsiwF6KeCMXwJ6EDK0rqP6+GwSA1P0G0G+QAAS9qMyX+t+oCqBiXvY/zu4BcKUi2pVAtgCwRUsZjLz3GE6dfxh7CP6LANDfazbsQL9BY1BKr/n04jqExGaiuxNJA/rvt5MAPE+Cra5U4IsAsLNxhCvV7M48T0eetwvV8M4MoxYYb2fvSPuSKCRlZCIoMpL5FW60Y7FHj8pMNNcVo2d1McL8SRiQdHEk+O/K68OJoJ29CACeg7Mz1bu0bulGAsBGBIAUwCIAVG0ggoSkSzceQzeq8EUAiHwZ078vVeWzcWzHJrz72Fl88NQlfOviPjx1eLVBAJzdxLyIMc1oLY5HDINGZ4wZjI2raIe0fiOiElPgGBSNbt4ELXmOKUkEbJPyGAKbTr94ViiIACAIacdjk/VRe8Bze1i0HQmc9nZzAsCJlTpRIREMp42ivUoMFekpmDxqPEqyClDESrjxQ0ejKq8MBUmZyOX/aSIAehH8mz9hOhZNnoVhTW2Y0H8EJvYbjkls0wfTOmf2HKyZxwoatvULF1Kdv54g/BE899BDeIrA/ytXruAJEgMC9l/j67eee84A/EUAvPnss1T6v2S89zyX/+j11/HImTO0CbqAH7/3MX37jzAk+HE8RbugrctXG6r//bT/UcDwt648i7P7DxsBw/cxeHjvOpIsew7iMMOEd9L//+DG7bhw4JhBDKykkEDbWTKDWQVrduDSsUsMB15Gn/+9OLhhN1ZMno+dyzZh6wLaeE1diMn9xuD45oMY24dZB81DsG7ROqTQjiaZ4H5CXAY8XAOoZI+k1UwwAXwGKidQye7mi7ioZBRkl/Na9KJ6PY8K/jxWTaXRBz6EoH0Jg33T6PkfhkB64CcmF9KDP4+Bu1HIYM6RX3Ak/Nkycgvgy+oVL49gWgZFMwOgiKReAGIiCKxHpLH6xBcxBMbDQ+hZ70W7IVrNFBU102ufWQG000lKKWfOBe2BaJPjRxV/PAF4Z9dIQ7mfntOT8xwC7sWGn78A/YCgDGRmN1DtX8u8jkjkFfSiTU8eFfrtlj9ptAaSbVAIQfz0jDp4+yWzYqmQWQMNRi6AKgcUCpzO9YtoCxTMfWq7Igj8WG2QYFQAZFP1H2+QDN7MI9D76bQI8uFrLSvyIZHHaWQSsGpBywYFZ7J6IhYpDPeND0/l75y5HATlFQAcHpAJT6coFGQ1McuiN/IyGxBDssKP1QQeJABc3H1INFB179odzt7M/YjwRp+BNdjJHI6jFzbj7GOrcOzyAoya1hsldVkkHEkAMpzXnVUdbrR3snXQvYoPcWYlk4hQ/v/R3vibZzi58fu/hgDQvYH3CN4bbHjPvaYZlUkkDnlvNiqbtFyn9jDHOHdjMkHv1PySDuBa+zH901UhqUljKIG+x8+cM/7WP6YYpKtxV1cAtyl8MNXt2obU6Rpb6TjMSVWiEvJYZiKJANBzhsa9UsVbkgMao1sq1s1tmmM1CUD0EGg5djf3JeW8ZfWDqlbNymXlIujYNM43+0FjRNMuSeNUfW5aAKnKWX/LklOTSQB0JcwRiaFKCD0vmGIoEQ2qVJg0c655eDBDgGUNZDnpeULjVgUCX2/StgV4a1+azHGnKbjRuQjMlq2o5aQxuiWpYy5n2mlqWfnj61yVf2COm83njZvt13Jflq8lnhKZYTnd7FrQsubxSQBmOXW+Dq63nNYxl7UU8qiaWyIrXXPmpOcsPZOY53yzc/30xz8xrk3L5yxzW3djbiUA7kavWrdp7QFrD1h74M57QKJSjS30f+atNAlC5UqhsYt1urMe0BhJYyyzvyXmsBSkdLVVjcFk3a3xlkTrncURXa3zdX3vtgiAzOIKw59fA2kBljp50ytSvu/yx1Tgr8Bay8GoLlA9LEhNr5LJpn6DDMBWYKgGygK6BcCbZbXyjxSwroGnFNbyx9RrbVvql8eefAopecXGIEvHIgbnvfc/MAbGGnhpkKiBt5Tk8mI01zPLWuWVqR+awH0N4LQNc5CswZg8IAXWLluz3vjcHLR29SWqrFiMnZRHOkf1iRgkqaXM49a5LF651gCDBY7rQUPHpH0L8Db7R4SKFCUNrf07+kf7vJ1jkpJI35PUKgLr19NH2Zz0AKVBrBQr+v6ySio7fETNZcz59b7Pmx3r9dYzt9t5rmPQMYqokepL/aLrwVKBJKZTDxt6uNRNT/2jbAN9L1pP66hq5KlnnzeUWHpY0Xu6RnRd/PwXvzRKrvWe9mE+3Fgey836WDcF9ZmU/HrI0fWtoC9ZLKm6QJP6Xu/pgUChd7oezAcDPVjpGHUOChmbtXBJh2pMD47apq4TKaak2NIDo7ajh7OPvvdJx3nqWruZr6rleX3R13/+y2fYsH8oVu/sR///JsxdV4MZq8qxcFstw34bseP8MBx5dByOX5mE449NxpHLE7FmTyt6D2T4ZB5tUJxsqLKmjYKHLQLZfBy6E0S3peq6vQLAVPmLBHBgcyHobxAAXM6oBCDA73SzRgLAqaPRq59A//XaHREABHidSQK4WRIAtNtRBcDlPRvwLAmACyQA1ozvjxGsAOhMAOSQAEiNCEFmdCSKcrJRXVaG3j1p2REbTwVukNHqa3qgpVcf9OzB0NmqagwfPARz5swxbH+k/pf9j3IAVq5aiUWLFxlVALPmzcWocWOQnp1JpTnBf4LQ3WmjZIL7N58zB4E5AH5e/gzH9LpaCUA7JgLi7Y2WTATGnQg03V0CQLY/qgQQSE7wiyB1d9roOBIY9Q2k0jmaYaIERoPC4vl3pBEAvGPPUZw4fT+DF08Z4L/+3rH7CKbOWoSBY2eiYcA4pBXXU70byW15c7vcNkF4ewKrLvbubLTgIcnhRBJA4L8jr0knAv9qDgS5HR0daY8SgbikJKqfwxj+60HA2x1tjcXo21SBJhIAAZ5c11DFs3KF9lAiABy6iwCgyt7Rl/ui/7cdz81W6n/u31Dvcs7927DKojv73NZBoLwDPN28sGDqROxeu5Kg9A588sKDeP+JC3j98n48f3w92zrct20RVo1vQUshPc/5+xjR1hPL5k/Dqk1bkJiZDZfQOHT3iUA3Vj4EEFyOpAVMREgCPN3bKwDsuX9ZHskSSASALckfe5I+t04A8HdAa6T4qDgkEFiK42BJJMD4YaPRg/+fVvPeNbLvUNQz4D4nLhWZUYkoTslCHbMA5o6dwkDcWRjVhyQZQ4Kl/p86cBQm9x+O9fPm0/d/MdX0PD9mGRyl8v+hU6fwwsMMOb5KAAjsf/zcOXr8P4l3Cfh/hyTAcw88gHdefBHvvfwyvsMqAFUHfPztbxP8P48nL10mAfCRoeZ/7crTtAp6DLvWkKy772Ha9mw3CIA3nnqeuQH7SQAcNWyC9q7bQguig0ZFwJYlqzjfStX/EexgFsCaOQvxymNP8vhWYM+GPbjvxP1YPWcZ7X92Y9/anVg6YY5BAOxYQvsgWgHNGjoJh9ftxfCeAzGkoT8zAzYiLiiOVRPZSCUx480KlZDQJILh0QSaQ5GTTq98b/6fRXKghFZBbgTp4yKzkBxfgMQ4evq7RCA9tZzBvVmsCIhiuHM6PfdLGbxbRAA+DtkF5QgKj0MwW25RKYJIXvn5RiAsKJEKdwb10pYmKY6KeDYPtxAkJeQhlhUAQawA8PSIoJ1VC4H2Mirf45GSXklgPh3+DNOV8j8xtYoEAIOLCfynZdMnPyKHob3y7C8x5p8TADWsaIigFU8TbXhyqeTPoO1PKTKYDyBLIJECmSQQZCEUEV1gkAEiBdoJgFpkkBwoYX5AKN9TyLAIAF9fevgnlJMUIAHgmcBqgCra7CSRPElBVnZPvsfrkMHCyaweiKXFUEJiBfz904zPI1mhEMLKhwSC/9HBSfyN046LzYskRYgP7YM8kmixVI/SvBaGs7cimgRAEEkPT0+GMPO36URA38mDmSgMsPcOckdtcxF2Hl6P45e34vyVVThycQ6GjK+lpWQif8/MrHEmIcgKDFevAN6H6fHvQPJRdmZS7qs5Uv1vNAf+RnlPVSMJ2J33JDUbgfzM2bAhCWlDMvLzxr/1Pu8THVVWxnJa9vP28CN3hwDQGELVvhoXawykcaoeegSqa6wrYkAgrCbZYMpiU6IOlVVLKd6VPaGEONqe1tcYR4C2xm0SfijfyJwEHuvZQGM3gbeWwh1ZUcpeUWM6Vfpq3K8HOeUtacyn7Wu8K8BYx2v68ktYpAc9bVNg7VvvvGt8rvGXxnMbGCZuAuI6DgmC9Eyj8ZwqTQXWm+CuPtfYUFXGOhdZ7KjaQPvXZBIApsJfwg89/2gcp/PRM4LW1b7NSmpjxav/SMyj8aAqDfRsIOGUnjlMEFrhyTo2nYvsl/TcYQICqi5V5YSaxs06ZwmNBEhrXKxJoitZAOk7EImxhTkqGqNqWx9+9D2jX7RtfQdm5oD6Xc9Zuhb0Hf/sZ7/oWE55C7oudAyqnNDnek/b0HViZh3caL9m313tgo6Z+lzHqeMzhTTmhze6FvSQrwpr9bGOWf34T5/+2AhttrwORGDpeui8nPZhXjP6TM+GAgH0vCGCRX2h61fH9PiTT3dcW3q+k1DoZueqdXTdXs8uyTzHL2tuJQC+rJ60bsfaA9YesPbAF+8BYVoaP5hA9O3MhScKT7JOt98DwhrV1xpTSLCgcayEI7JuHzNluuH+IotH4Y8SXlhWCpjf0b1sx3RbBIAGoVKi/OSnP+tQuJhdbipUzL+vN1cH32zZzp/f7t/X23fn9zU4NwfLnT/TYM4cZHf+rPPfWs4ErAX4aruaLI/bfG3OO2/D/PtG/XM7x2Qeg7ldy7lU6TciNbTszY5Ty3R1rLeyntY1J7O8Wg9GekAz/zY/t5zrs84Df8vPu9p3V+9ZrtP59Y36WA8gIrzMbep4dNydJ/WL5QOk5ed6GDFJAcv39VpkmH5b5vb1HZqVGp2X/Xv9/dnvfouhE/pjAANu+wyrI7BahuqWAvQeUYL+E2sweUl/LNw0Eou3jsLKHROwc/88LFzJB9baTAJOwYay34+KxkD6q/sT7PCi/7EngVgXQ6lP9f5V4F/gv147X60OUIWAmmEVxPf0vtFYEeB8o0Yg1/lvGkOIGSysdk21ALep6gKHmzSBvLJ46UwAjGIGwKU96/H06b04t3Ehlo9qwXAqxC0JgHyFAEdQkR0ejIzIcBRlZaKqhEGpDQ3ITEtDoC+tYqjaj42MQgorASJpOxPE93KoPO/frx8mTpyIuQRFFyxYYFQDiABYSKB09tw5mD5rJoaOHI6EFBJLtvT+ZxWAPYFrgfa32pwJ7scyvDIyKBLeBLwU8KrmYJAAIhPa//5b9b8tAakvxwLI9P63tPxxdKYHNxXtBSW16EuguLH3IFTW0m+7bSjWb96DHXuOYd+h0zhygpYx2/a3v7f7KDZu24dlmw9hxopdaB4+nf79JXCk5YmNHUkAXnsiARyl0CdIr+bEa8WRCnw1XYNqqvbwcHEmeBpIoDWIgKIvw6u96G0fhbGDajG0pRJNlXnwc+W1xmvRic2NxJU9bZMcqdx1IBFgS9V/d9kdCfw3QEASAU5e6Obqy4Eewz8JytjTMsSBwa/ubh7Iy8nHjrUrcP7QHjxx4SR+9voVvP3oKbx53358+9wWPL57EZ45QvXxsomY1bcS0X6OaKktxIyJI7D9wCH0GTAIIam5cGLYqQ37rjvP1cMtwAD/HUlCdKP9jzMrKtQUgCwCwIFVH67ODEK+xQoAR/aLJ0HO1PhkpMYl0V4lFuF+wRjWyuyLtkEML25Dz9Jq9G9oIfCfjXyq/wX+y/ZndOtgw/ZnQHUTmgoqMaKxH+bSsmn+6CmYMWo01fnLcYmq/3MHDuDioUM4s28fTu1hX1D5bwD8BPxffvRRw/7ng9deM1T/Lz/2GD781rcMQuCNZ57pIABkF/TEhYusFniWiv4DePeFV/H+K9+mnc95/Pjdj7ifk7QX2o1XH38a6xcswe41Gw17H1kA3Xf0lJELcIhVABcOHuOxHDcsgBZOmk6S4CwmDp2MRTOWYfeGfcw1GI+VtP1R+O+UAWOwYc4KbJnHfIoZSzBv+GSc3n4ME1tHMyB4DA5vO8Ig8AwC/SXIza5AOMH/hCTmSxCED6VNT256IcIC6M3PjITS/Frea/wQSt//tKQi5GXXsmIgipZAlSR1cvi9UsHOQN2MzAqG/5YSrE8i6F+BUIJ8YdEJKCyvRHh0PD3+c5CfXcWckYG8t+ShpoLBnRW0HuPrHtUtqChrRl5uLVKSSWr1m4SKir602ClFdY9ByMqpg4J9M3J7oqx6IIIJ3idnEqCv6E9rHBIDVOnLv19zWQAJgE9ILOd9KJDAfS38g9IZmE3QkWr8BNr2qJpA7+kz2ff40tonIqo9P0A5AgL5MzLqUVbW38gXiI9v/9vbO5lB1mUICiLx4ZGAlJQauLhEMWg3GqmpNfyNBTO8uAhJSVUk7JgbkNYDsbGlSGDYcGFBbwR5hCM6II7XabQB/osEcHcIgb97AmJDmREQU8EKgBbUVQ1jqHIRMxnyWVUQzXspw8Bp0ePhz2ohb/52vByRlBuDFZsXYduh5dh9ajyJ8SGob0tFfAa9/h1FADAk29OdFUv63bvAxZO/c2cB/QzdVmMWjoiCaxrJcRsH3keNxs+4nb9prKCzYbWcDUnzjqa/O7WHH3n4rg8Lfvf733dUmGpn1xtHSllvquu7OihzjKPPNB6yBNQtl7dcTu93/lvjI8uKX3Mcbm5DlZOdx/idt2Eua86v9/mNxtRaVwKbzuM+raMHRSn/LScByGb/aAx5o3Gt1lMfdT43vX+9Y9VnsgQSWaDqVDVlGIggkEilc26B+tAcl+o77Wrcae7LnGsftzJpeV03XW3zVvZruQ+pJEWydDXd7FrovM7tnMftLNt5P+bfNzpXPfuY/W8uf7fmVgLgbvWsdbvWHrD2gLUHbr8HZDMu4YAECyKY5WghUF8VjhJNS3yguQQIypiRuFeks0BqkdYCrK3T7feAMlFl5ygbeHOSIMIE929lLpHDvTrdMgEghkolttbJ2gPWHvjH6YE//ukPWLR2DuatmokZi8djwpwhGDKxN4ZN64mRs5oxaXF/TFlGW48FvTB+bjMVX70wYEQZQyaDEOxPP3WCowEE/gOogPQjKOJFADbE1p8++lSWE2x1EchPgEP+6nqt99RkByRg1bAKMsF/zfneDdvfgP8iBL4gAWAcSze4E1zvsABiBcDIpvIOAuDMhgVYNLQJQ8vS0HI1A6AkNgD5tI7IDvNBUkgQ0iKpnsxIR0VxMXrV1xPYy2W4ZyBBdlU9OMPLlX70jk5UoNvC09UNBQUFaG5uxogRIzBz5kzDBmjx0iWYPW8OZhD8nzqD//kPJ3CVkGAQAPZODHV1kn3PrREA8vkX6J+TmoOMxAxaNIUQHFf4r50xd6RPvCMV8vr7rhEABKZFANgSmNZcfv9qHgxJTUjJxejxM7B733Fs3Epgf9VmnDj7gOH9f+KM1P+n8eAjzxgEwLJVW7Bm/U5aGFzArhMPYO2+8xg7bz0Ke/Ql4EF/dNqk2LKqQF78DqwycOrmbDTZ/7jShsediltHEURs7uxHfy9PBAf4wcfbi4pjvg7yQ//GfEwd1QvD2qqpcmfQKCtaPGRZRb98XZMC1V0JkLvRUsmOoLtaN1oc2ahp38ac4KAqAAi+y+LDjnMfBo6OGDYS6xfPwwMnDuHdF5/Eh09dwAdXzuK7jxzFW5d24uHtc3Fm7XQcXT4RW2YMRllmLPKSwtBYU4xNu3Zj6dp1SCishFNQrLGfbrT8cSD5oCbwX83Dzc9o3a4SAK4uHvSJp83JLRIALrz+fQlmpRD8z0rKQBqBpFDfADRXNmD+lFnsmwm0uYnD8NZBSKTqM9IrENXZxWjl57NGTsSCcdMJlI9Ar6IaDKptxtiWQRjV3B/blq9g2O4OA/RfN38+A3uPE6w/bVj5vERVvzIATJ9/kQBS+Qv4f/2pp/DDt9/GO/z8W8wFeO7BB43PXuA6Lz76GD55813cd+QU3nj6RYL9z+AALX3efPZFqv730fN/B77/7bcNsP+hk+cYKvy4Efj7wPEzOLx1J6sRltOKaKuRDbB2Hn38J06lfdAlLCa4v30tMz+O3UcLoJW0CzqAI2wC/09vP4xzO47i+MZ92Ewi4NCaXRjdNBSjew/H7o37kRgigi8Z4WG0qHEPgbd/HLM7onmtRzJUOR7+nsEEpDPo2V9JoiWQavR4EoGVBO1bWQFAJTs96gNon2PXPYjfWyLi4/Npw5NDb/1IpGYV0vYngjZAEcjKL6JyPxKBzIOI4r4KSAL4+5BAIOGQnlxk5AFkpNNzn6+jIjMZYp2A6poBBOBrjQDenLwGRMXmk0zIQ3hsIVIYEOxIC6AAgv1JBPCl5peFTzSPJ5pVAOFU2heXtCGf/v0+9PmvqBlESx8qZmJYIUBQvZiqfhEEaRk90KNhhLFeIi17ZBsUF1+GDFYVZNC/XwRAefkAREYWIjGRn9OWx8uLFj/RxbQ8YhYCCQAB/PL3D2OFQVXVYLi5xRLsLzcIAG9vVhYQwPf3T0cwPf7TeQxBnhGIYj+H+VDxTf9/JxtfuLD/vJyiaQ1UivDAHIYrN6Fn7UjE0dYogZUH/v7xBgFgz/tRaFQIPP34m+X/UQ7edgYZPnXhUCzcwGq4tQ2oaIpFTKoPQX3eN3w84cb7hUEA6P7izgwQ/j9xQwKA9w8b3j+MRvC/m0W7hggQ2G9JAIgU6NT+HgTAP87I58s5U6nZ9RCpyoi/56SqWSnTOxMSOgaBC/fqs5yqt61gxxe7kqwEwBfrP+va38wekABPDg2qxFGVkEhb0075m3nG1rOy9oC1Bzr3gBw5ZPEo95hbIQAs80c7b+vr/vctEwCyJrleoNPX/SStx2ftAWsP3FkP/OnPn2HFJvp0bxqDZRtHYNH6QZi7qi/mrWvDgg20Bdo6mBUA/TFrTR/MXNkHs5f0w/gZDSjn4Fk3AABAAElEQVSrTCSIE0DAkfY/BES9aW/gQf9iNxIAAQxjdJHNigB/ghjObJo7EuRwoKpczZF2B04EoJ0Jzjp3o0+7AdjyNQFbJ4M8oOWKAfbbwYVzFyq4VVXgTLX+3zbu4yqJcHM7IWYPdDNbu5WQC4/HnSp9VwHzJCe8CPaGuDpgWE0u7t+7Fs+f3Y1TBGeXj2rAsIpE9MkKRm2CFyp4/gVRnsgK90RiGAPxokORm5ZCu4kCtDQ3oSA3HyHBoQzuZR6BHc+LJIA9z1d+8E60WgkNllVHAgry8tDauw+WLFiIZUuWYCGrAWZOn4b5rAKYPGECSooKjHwCJ9oAOVCl3Z1BrTdqtvxczZ597MbKjHT6j4sACGV5fDsBQLsjR1cSHq4kZ0jisH+7E6Sypd+9PZWqChpWs2V/uLjQW577NKoBuM1uBJMNn2p5VRuNgD5tcQzveyru2+dU4lOFb1j90I7G3snbIADMCoDuJIsCQqKpaq5kyPEiWmudZtivfP6P4OTZ+2i/dQHHqeY+df4y7n/kccNWYD1tXTZu220Eda/ZtgfLNu3AzOVraEUxHfkVdYhMoEVDd9kAUfXu4E1bKmYLEBx3IhjuSn9uDwcPnievu2604yEwHujrT8//dgLA19ebyusgevTXYvrIXhjcqwKVBenwdZE1lJkjwYoIVro4uDC3wJWBzE5s9P+3dfE1mlEFwGoLe1r/OJAksKd1h74jZQdE089/xZyZOLVrPZ67fBIfvvw4Pn3tEXz49Dl856FDeOnsFty/cxEu7ViKs9sWY9+KqaguSENCqA9yUuIxbdZcTJo6C9Ep+XDyjqCdCLMHeB62ynRg68aA4+78rp2dGE7M1p3fUXde07re3FzdGfDLKo+OxhBgfq92qijp1ERSBbBUMi8tB4WZ+cgUacTw2h7FVZg+dgomDR+P3MRs9O/ZioLkbBJeiciKS0NvEgBjCfxPHjqWQcAjUMJKhX49emPGiEkYSjug3SQvFAC8f9Mm7Fy9Go/R6ufJS5cM+59X6fn/XVr8mLY/sgDS3wr7FTGgpgoBfa48gO+98YZRCaD8gLeff4nbuY8EwHMkAJ6kov8IPnj1darxt3M/a7neq/T938R+30dw/zyO0IruoZOnSQTwOlpGCyBaK53cuRc7VqzBuvmLmTvwLPaQaDq94xCunLqfav+VOLJ+Bw6t3YbVU+fj5JZ9tP1hmPDSDVg+mWGx81ZjXNtIjOs3CqsWrqEVTRJiw5MRTVDehfkQyYn5CKc9jS9tqrJp5RNMkiotKR+VpY2IDElCVHgaaitJtg6cSDIq0bADCgtOITkYhogwVhNkVSArsxwRDAIuL+9JFX0WAfVMlDGAOSkpG+HBCUhg1UFdVW+EBcahKLeK9kI1iOby6UkFrA6gSj63hiRkHHrWDUBhfh1tgXJQUtwT2SQN4uPzEBWVhYb6QfD3jUNkRBZB+Soq8gt43JkE2+nxH19o5BHk5/dEbm49vH2Y15OuQOBy5gQUMEsgA+WV/QzLH4UG51KVH0qrnfDoQsSyYiCJ3v8JtPVJ5DqpuY0o7zEUoSQXIhNKkZhRgzBuIygim+RGGrwDWA2QXEZ/f1YQ+CYgO7cOTs6hrFooIeFQwSqBZFYIlPKzOGYExLFCoASBJFdCAmL4e45in/uz2sqH2TIkoB1DWGGRzGD6NORn1aK+uh/7KIG2S5m0ZIshQeMLb1bp+Ph6wcPdDa4kVr28PdDYWIshw/pg7tKBGD+9J4orExiWzAoA/t/l7uVKUseDhA6zPXhPt3di6LYTq6iceK/l3N65/bWdI+/PvJcaoD//v7LhvVStG6uIupEQ6Gj622y8z3Tjsh3NfN9ibiUA7myM82WvJSW6FH3KJ5MNqRT316tw+LL3bW5P1kB6eJUlp+WkClP59yub4V6ctu3e1yWpcS+ey1d1zFYC4Kvqeet+v649oPulchk7A36yPvtHCQT9un431uOy9sBX0QPKkdLYrfM9ofPfnTOJvopjvdN93pQA0GBWJ6jALXnHq9zB9Oq/051a17P2gLUH7o0e+NM//wZrt7Zgw45WbNjVho172rB5Xz9sPjQImw8PxrZjQ7HuwGAs39kXy7f3x5pdY7BgzUD07leE/KJY+AfYIdCTykgB+QTunUkAeNv5EXwkIEK1o9EI/ttfbQ4ERtUcWS3gRAsVo9nQD57NyWhunMu6xZGNwa2cuxC4VXMl0OmsbIFbbV1VFlxTQaDjtWdosQN8GQrrQvDfm82f60W52WNAWTIe2bcGr57fjZNrxmPt+HqMqIxF70xfVMXYozotAIWx7siKcCMB4IPMuDBkpyahpCAP/Vr6IL+gBEEMVJWvs63CZwm221KV340khz0Jk25UozvQ09+TlhKZKamYMWkylsydh6VUSc+cPBkrFs7Holkz0K+5Ef5uBOtlVcTj61KtT0DK5moTOKXWXdY39LyPCacaNp5q7oBgeuNTCU+A2IMgtTeBcC/O5Y9vxz51oO+8vrdu3IeaPQkHL08Phopye+wTG+7fll74NvweOppBCIgUoH91R7tKDhAQtyP47yiQXOp/BWVSqW5L+41QeiSXMHR7BksddzGo9eDxUzh08hSJgOPYc/gwX5/EA1SDn3/gPuw7cojWU3uNtnT1SsxZMh9zls7D4tXLsWLdWgwYNgyFZRU8fip5Cfi7uwbCiwpsZ/qs2/F6dCJQ70bPflteS7IH8nLzYXhqIBXZzBzx9aFCmj7VUWGYNqw3pg5tRr/6MhRnEohlf9iyD9WvtiRwbHQOLlQDu9L7myGvCv+1pw2PPUOMjYwDAv7O9Pp3dadK2EH2Sjbwc7JFXoQfjm5YipcvH8E7V87hey8+iN998AI+fu4CXqUF0OPHN+LyvuV46BiJgCObcWwrc2LKCxBBZXJUcACamlrQ1NiKoNBEEhDBtC7xI8DP75e2VWYTWaNmR8KhczM/u9nchddngLs/ynPLaIdUgfxUBr16BaG2pAajaNM0asAoZgH0YHVEHWqKqxkKXIgYZjg0VNRjEC2chvcdTrugoUiJTkZrfQvmT5uHAU39sIsEwO61aw0bINn+PE2/f6n51QT4K9hXtj/vEuh/k1ZA8vt/h4C/qgBe4jXwwauv4vsE/vW3CABVCTzLbegzBQh/6+mn8fLjj+PK+fP45Dvfwb4NG7CBNlqqIFDFwe41a3Du4EFmA2zGI2fP4sz+/dizfj2ObNvGfABmApCY2MXj+8Fbb+H89r14iETUc6w02TF3CQ4uW4c9i1ZhMQmQ4yQDdixdizWzF2P2qElYMm0BpgyfgMlss6bMQSLPOzk2neHfqSSaXFFRWs88AHrl+0WgqryZv784ZKYWo762lUQAvf9js0gUDsGMqYsYDpzBEGAC8gTvA1g1kJKQg/JiEq1F9QwWzkEfLpefXcmKgXLD3qcorwaxEalI43IDWlglRPKhtqIRDTW9kZmcz997Fq3I6hhGPgDhzBDQvLq0J7JSCtGjvJGtCVnJtObhNsaNmIIYkhbJDNVWdUImbYzCSFCE0lc/mcfpTc/8LNoRZWdWUrHPrAAGFceSJIiMZt6AdxzKq/oz6yCJ1340olg14Ec/fx8SA/5h2UhRpgDzAKJSKpBS3ISy5pEIIqkQklCE6IwqJBfUwyuUvvwhyfAjIRLKDANnt2C4skXFZVGp74M42ialpheRkEhCHq9LX98wVu0wi4qVTf7+0awYiCYhwMBlt0Ajl8OR5IsLg7LdXALYn7RMymOfVTWyusUf0SExDAimDRuv63D6wbvw/qXqID9WSkX6h6CExFevujrMXzgJw0eQ6CpMZZVDEO9trGTztIV/oCszDhSaTksgEtwODLR3IgHg7ML/q0iWOpFIUL6Ine4XundYNJNYvdP5w8zMsE5ffQ/ILkZ5Bsqnkg/8Bx99/JUclDz7lTcwduoMI+9M9gJS/1uf376Sr+Nrs1MrAfC1+SqsB/I16AHZxCnbrzOwZ/6t/BJZj1knaw9Ye+Afqwe279l/3fuCeX+wzFm913rnpgTAvXZC1uO19oC1B768HvjLv/wOh06Nw+7Dw7HtAEF/gf/7+5MAGIiNBwcYgb9LtrVgwcYmgwDYc3IuZi1vRU1DGkGZYIZK2sCXKmN3gvquUiETcPXsThUmleS3SgDYcx0BtWqOBP8d6W/uRKD482oAWbdczRC4VfBfyxGk6WimtVAXBIAHAXpvAuUiAHzYArhuNMMhB5Wl4vFD6/Hty/twdsMkrJ/UiFG1cWjJ8UNVrINBAJTEeyIv2hPJkf7IjA/vIAD69umDwqISBoFGEiyiUvu6BADJDSpJPZ1dCeBVYWBrG0YT0J40ZgwWz5mFhTOnY2jfVsQGBxGooq87j+9WCQBbnqsDwXqB/eHB4Ua4a1JsIq2AggwSwF4EAZfxdGAoL8kIW/aXPUEtzUUAdGef2dvRO59qVoUQ23H/zq5U+d8mAWCA46oIUAAwm4Ix3Rm2FxGXjN59B2LJyjWGsv/g0ZO0+GE1wJGjnJ/AOYK8p86fNQiAPQcPYN/Rw1i5bg0WrFiC+SsWY9m6VdiwfRt9FJdgxNjxSE/PJ/BGdS6vH7PZ8rWuKwcbd4MAsCdB4OHsSeVwAHw9fAwCIIz2TSmJ8fR874kJAxrQUlOI/HSG69q3EwAiU+xIEHUQAG5UBHsQFLQkAOxJPpAAcHRxZ8CowoKZGcD+Swzxw4CqPDxyZCfeefICfvDKo/j5W8/iL5+8RgKAPvb3H8ATpzbx87U4vWsFLh5cj4sHNjJ4tx8teMIQ7k8ANDYZ8XEpcCEo2o3kmkkA3AjQtyQBbrSc5Wf2rBpw53dTklWMHsxmKMwoYIWIK6bQy78/rXz6NvbFOKr8c1gFkBxJj3uGEscGx6JfYxtmT+K1OmMBpo2ZahAIIgla6/qginkAa+cvMJT/AtrvO3bMUP4/y4BfEQAC6WX5I/D9+wTvpfL//ptv4sff/S5+/+mnhvJfZIBCgQX4qxJAeQBa7n2SBq8wJ0ChwBcI5G9fudKwFlo1ezaWTJ1KRf/TBuiv7IHnWTGg4OHXaCUk+6FDJANEFGi+fiErb2bMwCskEbbPXYyDy9fiEomAtTynA0vX4MCytdgwcyEePXIGF/YdI0GzF9tJDBzaup/rLcZCEgFrSAykswpFIb8mAZCWwpBaqs0daA+VkVLECigfRBNwLyWoL6ug0KAEVJT0xKD+Y6lgJ5BNGx9XZ3/+7tzgS9Bdvv7JVOnL3qe0oIeh7A8PTiRZyIDeSFaokOQKp/q9jt7/vh7ByEsvRlE2lfkkikL8ogj2F5AEqIeHkx+rkmqMv6MZGp2dWshMAtoD8bU/A4r79hoMP4YWhxJMTyPYXs4KhTTuQ02vo7mvqso+qKlq5bWYywqASpKbPRn+qyyAVNQ3DkdIZA58AlORRFV/FEN7wxgiHB5bjJyiPoiML2G4JysASnojl1ZEYVTxR1HRn0CFfyIzCrzD0+EXkYFg5iWIBIggMZLAY88pYB6AWxBzCBIQyOwLR4ZfR0Ymk5QkeecXhvy8MpIBkUbz9iaYT8DfjmSfE0kD9aOnexCJvRQU51eSNGlCIEH/sIAIBgSHIIDq/0BaWLmSkNX9z5/EXSjfS2SQamVhEVatYdbN4qmoqMqlDVIwf+sMu2dYsIcXbcDcWWGl6jZnErLOJACceQ9nxZirK7NHmAkgEkAEgO4bJgHQTspS4X+1uupO5lYC4Msb91i3ZO2Bb2oPWAmAb+o3az2vO+kBEaUmmHe9ubzYrZO1B6w98I/VA5/88Ec3vTds3bX3nu0UKwFwz3511gO39sDd74F/+bff48LDU3D4zHDsOTEIO48NwP7TQ7H/wijsPTcSO08NxdbjI7Dj1FjsPTsVRy4uxdBJpUjPYYBqhAs8PW3gSQDbgwC3O1X9Av89GMToaEEAOFD939FogeDApsBRedSrOVIR70AlviObbH9cOXfVXKA9gWgjM4BzI0TYBPI1twT4u3ptuaz5mkD355kB7YHC7gLB2UQA+HK5AII7IgCGVKTjKaqy33r4CC5vm4Et0/tgXH0y+ubT+zzOEVWp/iiJ90JerBfSogKRlUh/7pREFOXloqV3M0pKymmlEW2A/yIA7Kg0NSxbrqkAoHqUuQD2BIZC/QMIIiaisqiIoFwvjKP//4QRwzG4tQ+yEuLhTWDpGgJAANPV1g4wmcp/qf8J/pPUcHbgfrmMwl2jWI2QSW/3jPhUemTTLobqVxEAHvSpV06BIy1h3Bl0GUJvfD8vD3i6Eaxnn6hZAsXmPgV423RZAUCwnKSHjVEB4HUV+JdNkCscnamgp2VQNzZHJ0/EU5nTd9AwLOAAfO/Bozh38X5aAJ1ho1UL28FjR7F7/z6j7SXIu5QhybMWzcOMhXNYBbAAK6jcXkUgd9HylRg6dAxDfeOoAmYYL0F/J6r+PZwCmD/hS0U2Qz9VAUACwtPZyyAAfNy9EeDtTfV1JIrzshhkW42RfSoZdEsrlIQogwCwk9Ke9jn2Djwfefzz+LtR/W9H4NSmuyoA/FkBQEKAgaLqFwfa6DiySf3vxtDm2oIsrJ0xFt9+9Dx+9NoT+NU7L+IPH30L//qjN/D+U+dYFbAXT5zchCsnNxJYXohz+1bhvsO0mJkzmUB6CqKDfXl9uBLQZPAwgeRutjw3Eg+2PCbL7+TLeC0CwIuWUT2p6K9huG82LYA8ue8lsxahtUcv9KrqSYB/CuKDown8RyObgPcAVibUFFahkbY0sgaaRmV8W0MLSlkdkM2Q4LULV2Ll7DnYJRU+A4CfovWPaf8jAuANgvSqAPj0vffw848+wod8/faLLxpNVkAC7t+nHZAqAFQlILJARIDWlX3Q4xcu4CmGAosE0PYF+h8gqL991SpjOVkOCeSX0v/o9u0MD77AQOB92EayQMHE+zZuxHpWC6xiEPebJBYu7eQxHj2LNx54DKc37MDDB47jwf3HcHD1Jjxz+j5c2HsUhzbuxJo5S7FxyRoM6zMIg0iOzJ40m0G0DKQNjaUaPx4+rApJpTo/PCQevl5hqKtpNdT9AvxHDJ6I0sI6WvZUs1JoBCaNnY1cWv0kx9N7n0r8IALxcdGZqKFKv7aiF4ODaSnWaygtxaqRnVGGcm5DFQCyvokIjjcIgCDf8A4CICEylQQAv5+0QuYL9KTlVQCv7+qrBEAit5eDHFoSiQAI8ApFa+NABNGmKJw2Qinx2QT5s+DjFWFYFyXRxsjR3o/e+SQjEguNCgBf2gBFRmbTPiiHFU4ZaGgajgjZAYVkIZVBwom0/Ymm/U9kXAnySloQRiIgnoHDWRX9CPg3Io55AMl5TUgnORBPYsAvPAdhcbQMIjHgym27ekbDx592PQxI9qdtTyKzDJJIRoQxDDmWeR/eDP329gxDPCsWvGmJJRJABIATVf/du7cTAB6sBvDle/GxaSgiCVVb3WiA/yIBAkQgePrz3uDB1wwAZ1C3L+8JQfT09+c8NTYec+dNxMbNy1Fdy36KJvFGi56AIE9WJ7DChpVtBgHgxIopWv84OZE8diEBbkEA2JMwlA2XYcd11a7rTkB/y3WsBMDdHw9Z92DtgXu9B6wEwL3+DVqP/8vsgUW0eLwe8G++37NtwJe5S+u2rD1wz/bA737/e7z/4UdG+6dPf3zPnsetHLhyQcx7wPXme2gte69Od0QA/N///R++/4Mf4sVXXiUQc/ZePXfrcX8JPaBy5x//5Kdfwpa+/pv45a9+DXkF6pr/7WeffakHfDe3/UUO9F/+7Xc4//AkHDozBHtPDMSu4wNw8PxwHLw0GvsvjsKu08Ow68xYHLpvGg5dmomtB6ehR994qjTdaIVgRwsIEgAEPN1YAeBOj3RvO1ovkABwoG2MvRMV5GwOBEy6JgBo80PrICcC4maT37+r7H6oThcB4GLZCKpeExDcFehv+Z4J+lvOuyAAtC93vn8tAeCAoZXpePbUdnz3ygk8tHseds/th8lNaRhQFIxKEgCVyb4ojmMFQAwJAIJEmQkRyEiKp1VHFno3NqK0rAoRUXHtwL8IALYOAoBkgCyA7AnkOtEywp6v3UgEiARIjY9HbXk5gbme6N+rGW2NDchLSYEPLSZuhwCwF8DP70U2Nk6c+3p401ImnABXIoHlMAQzINabxIALKzcEWDsS5HJ3cUBCTCQS46IIRjI0mFY2lgSAAKmbEwCmHRD3TdBatj/dpPy3daeFDQkA5j3YEIzvzswAH9puFJZUYsyEKdhGpv3SAw/j1LnzBP/P4tAx2gEd2I/tu3fys+3YtnMn5iycR5uDGZg8ZzqmL5hN9T8rAQguL1u1hkHKC1HIoNwI2qGEUDGcRruTaCqt/ammdqUdkAP358Lj8Xbzpf9/AAOSPY0w4BSSK7XlJRhO7/8hjVS/F6YhLTacpFY3WiMRxKOa157XuEkA2Lj6w9YzxCAAbHk+tq48J3t57xMcJPBnb9/enwEMDR3cXItTm1fgw+cfw0/feAa//e4r+MsP3sS//PB1vHflJF66uJsEwEY8ySqAM7uW4tzelQSoV2Ptohloqi4iIRTNChFWFBgEEoF/KpxturGa4arlz/XmpjWQ5tdbpvP7IgC8nT0MIL+E6v8kAtn+7Cv5/7eQAFAY8Ih+w5ESSRV5YiZKGQDcp6YZdSXVGNJnIEb1H47hbUNoBTQUNUVVyEnKwsp5y7B42nTsWbcOD9LWScC9mQHwAi1NFP5rEgA/+/BDvEPw/31a/nxMwP+n779vWAKJFNAyygNQpYA+12vZB0nVr+09xG0f27EDz7BqRPvavGyZETKs+YlduwySQMr/N1g5ILLg8NatRgXAcV5TO0gWbFy82KguOLVpOx7adwQvXXgAx9ZuxoN7D+P+3Yewl4r/x46da1f/L1+PxRNn4dC2/Rg/aAxG0vpo2dyliA+Jo40OK6MS6J8fFGPY/0SGJ9JiKhJ11S0GuG8QAEMmGQSAQP+m+v4Ywb9zCOzHMC9Afv1+XgxYJthdUdKIqrJmJNECqLlhgLGMrINkBZTHfIBIAvjxUWlormszwPyS3EpUFPUwLIAE7hfz7171bQT3I1BZ3AP5mfTdj043Pi/MoQKf60r136/3EKNqQH8rqyAjtQghQfEI5zHkk3SQBVA6Q4Wzs6oIwvMYmU+QRLA+PrGIAcXxKKvqR3uqLHgxwDg6sZSWPRUIiyIhEJqDtJye8AnKYJBuNXIq+iMsqQLJ+bQfKmlFTllfxJEsCIzMRzQzBZIyq+HoHgkPH1rLBSYziJj2SaySiIrJYsuklVKMYU0UQL//EJIVaawS8OVrP1Y7+PAcnZ1ljUUrOVYAiADw941AfEwacxDK2Y91iAiMhB/JugCPAAL/AbSSc0aoTyAClQfg5E4CwBdeDO6OCgrB4KG9sX7jElRW04qL5K6dYzeERwSyAsqBhCCro9hsSWQ7OIoAoH2cC7NGOhEAtszBseW91ZZZN7b8f84SzL+T11YC4IuMdKzr3qwHbjXH4N/+7d/w2e9+d7PNWT//inrASgB8RR1v3e3XsgdmL1p6U5CvR++2r+WxWw/K2gN/7x6QlaAJhtf2+ub/LmQBZp5vV3MFBt+r0x0RABoIbti2kyCH/10PBn7t229g3NSZENBsnb5+PXDy7AXjx3GvhordTo8+8/yLiErNMs73R//06e2setNl7+a2b7rzGyzw13/9DMcvjsSeo32x40grth9pwz6SAXvOEvg/PQSbj/RlBcBIHLg8le9NwbxVtCYp9oZnABXzHgzM9WVjBYA71ebuBFS87f0J3jMIVQTA1QyADvCflQCOBE2MZlQAtBMAzgSD273+qaK86vev0F8RAGZz42u3u0QAGPviti0JgCgPhgBXZeDFc7vx8TNn8eShJdi/eCimt2RjcEkYKmkBVJbohcJod+RFedKuRQQAwfXEOKp5M9Bc34DKymraR8QbqnBbAfFsCmtVBoADVfciABTI6kh1uSODiQXCe9BCIjSA4cJZWawEKECPshICwQzzzKDlB+13bocAsKNCXxZAdiRV7NifjgSk3J1cEBcSyWqFNCSTnAinHZCTlOvctwPJE3dnB4KAAh8LkJedzqBMD8MK6HPAihZEV6sOrl8B8DkB0I0hwAYBQPW/QoAdmAnQTgAwJ4B2PPaO7giLpEc5FThrN9Ai5qFHcPbiJZw4cxZ7Dx3Ezt27sXHrZqzbtBGrCexOnjaVfseTMWHGFEyePZ1tFuYvXcLKgNVYsWID+hOELi9tYHByHQb2H4M8gqyRtESRClrgvyfDe/08CAKSAFAYsA8zDrIY3NynZz2GNpViYH0hqnKTkBQZTEKrnQCQ/7+U/ZYEQHdZABFs7O7khe60FFJAsJbrzkwHqfPt2Z9xzBWYMXownjp9AJ9++zn87DvP4/cffgt//eHbtAB6Fd955AReuLALT57ejKfZLh2kSn7PChzfvhjrl8zGsLYGVBUyINXb1wiNtmd2gp0DCQDZZXXy+u8M5t8JAaBwbl+GHI8ggC/1fhRtVsIYAjysZTBa6nqjmRUAzZU9mQ2Qgx5F1ehJULUHwX+9N5NhzLPYWhn+O56VGE0kCwrT8jBn4kwsmjwF+6m0F/D+4iOP4CEC8VeoxNdrBfzK2/+Hb7+Nn9D2R1Y/hgUQwf8///Snhuf/92gJ9AGXeZ3qfi33o3feMQgC+f+f2UvSiBY/5+jrL7X/5aNHsYPq/k0E9C8cOsSw32WG7ZCqCmT/o/VlG3Se1QLHSRic5Xp7mQewdcUKI3j40Mr1OL9lN54+fg4HVqzD5V0HWBWwH7uWrMVDB0/gwLpt2DB/OeaMmYz7j1/GrLEzMGnoBGxcvtHIPshiOG92aj699ZNo4UOVfFgiQmkDVMug3nCC2SW08hnSfxxtaWo6AoFbew0zLIICfWPg7R7KEOAg+HlGGir/0oI6xNA2qLait2EJFEs7HhECGVTFRxGgT6IKvnd9X8RHptEmqMaw/BHQH8Mw4vLCWrQ1D6bynbY2xXUopD2QsgHSmUtQklfJbIFMRLKCoF/voQYZkELP/fysMnrmV1Npn4FEVjDUsnIhJCgRBQwQLi1pYiZAEYOIeW/Ir0caPfxdCNjnF9GCKCCVyv14BgDnISahDIFhOfD0TzXCf509ExBBUiC3cgB8I/KRUdyCfL7OrxiA+LRqZgQUcblqZOQ3wNY5DH60FQoNz0J4ZBaJABIobP7+cfD0CKX9TySCAuIRFZHOTIIKw/8/MDDWIAFEAHRjpY+jQsBlHURiQARALomqUl6vkSQAfFx9DQIgkBZkDrwPh/kHI5BWYF7MvwjmeNeLVWzBXj4MNs7BitXzUFqRi7AIhgvT7ic6Noz2XqwE4v9FRiYK5w6sdFMVwLUVAM58n2Qv/080CABWQ9n9AxEA33n7XcPSTf74K9ZtxGNPPGUd399gDPZVf/TnP/+zkSOgDLhbAfYbadsXEJ34VR+2df/X6QErAXCdjrG+/Q/ZA4dPnLohwCfQb+aCxf+QfWM9aWsPdO4By7DsPqzO/6ZPHsRDugL+zfeOnzl3z3bBHREA5tnmlFWjrK7J/POuzNMLy4zOf+ud97rcvggCVSR82dPd2u6XfZxf9fak/heD/s///Jev+lCM/Sus5+e/+OVdO5ZNO3YZ1+OtPAjd7kHczW3f7rGYy//xzz/H4vVZBPZTMWdVGuaszsLCDXmYviIPkxZnYdj0OAyZlokx8wr5Oh+VveLhGtAd3QTuExTxD3SkatiVKnJa2RBQ8exGmwT6rjs60Dteyn8L9b8jCQAn+/bmTHDVbO60nlHArcB+2f1YNlkAufN9TzWqLlUh4Gw07a89xPfaufm55bw7l71q/cPtXFNFwL+NKgPuxyQA/LmfKLd2AuC1ywRvX2Hg6Nn1OL12POYPKmYQMAG1WHsUxRD8j3RBTqS7QQCkx4ZQAUzvbQLKPXvUorq6jmBZMq1uqA4nAGQ0EgDdqQh1pO+0QQBQoe1ExbiPG8Fxqutd6LPvx1DljKQk5KaloigrA1UkAgr42rejAoAqfPbX56D8ta/l5294+vOcjMoCglFOJAAE8jvxMy9HF2TEJVGhnco5wTUC4W4Ms3RWBQAVrUW5mRjavxX9W5qpOk6DC79LO5ID9vrOaHdhaTfUQQbw+++wA6LlhYKPbXieBshv705VPNX/DOmV6l/vKxehO+2fZIuklptfhGnTZ+Lc+Ys4ffYMjp88gd1795AA2IE161Zj6YolmD13FoaNGIpR40Zi/JRxmMEqgAlTJ2PqzJmYu2AR1m3cjiXLV2Pu3GVsy7Fx4240UB2dQKBTimA32nt4ujP418sfQb70COd16+/hhgqGNk8cMYQEQDn61uSjLDMecWEksvh92BPUt7NXgDMJC6qDbVwI9lPx301BwN1JbjBzQOC/zkl5CcpNsGU/67rtUVqIbSsW4t3n6Pv/3dfx83dfxmfffxN/+fF7+MP3XsZ3Hj+OVx7Yixcv7cBzF7ZSYb4R53cuxcG1swhmz8GKWWMxaVgrr4NkhmyLIKLtD/vVgQHS9rxOzCYywJIAEPhveW1Yfnaj167cbqhnEEa2DUVqRCLCSHLE+EeinoG/rTW90FRejzz6/w+g1c9QKv5HkigYP3g0WqqbMXHIWEwdMRGjqYafyJyAiuwSRDOsdc74GVg5a7Zhv/PU5ctGBcD9zAEQGfAygXiB/7L2kcJf4PyfCPp/xPfeJWCvfABVCSgP4Dc/+IFBELxHO6AHmA8h5b4A/1nMytiydCl28bVU/PcfP27kAQj817rap/IGXuRrWQ+p4uCRM2eMKoEtJAeUA7CWQcFLp0837IYu7dqPZ89cwntPPEfAn9/P/Y/i5fsexWVa/7z60BVc3H8c+0kCrJg+H6f3ncCI1mHoW9eCGSQ/AlgZEkrVeQRDab1oRxNICxovEk9eDKVuaRxAsJ6/ZXryDxswBg3VvQ2LIAHzUuAXEHgP4rry5A+gvY0/rXmk5q8u64m4yBQjtDc9KY9Af6oB1svCx5P7U8uip78XPe/l7y/7H6n/nVhto/VKC6p5PTozMDiFFj+xrH4JNDIBZB3kw+/XmaSYCAMPJ1YD8ThD/WOMcGJlEAT5xRohxM600IqLzmJORgGrApLh4x2N+Ph8JLICICw8Ez3qBtHKqwQR0XlIzahmIHcbUrJ6MAugBGXVAw1SICWLtkWVQ+Dmm46iioEorR6CwnL2SVodYhOrkJHbjLyiFnR3DCf4n4fomGLmp2QhMiofwbQZ8g9gBZRXPMnjEBJiCQgOSOOxZDKQmAQLCT6RAK605hI55kiSzJMEQBC/hxgSMWkpOSRlmUlA/39VAASR1ArxCzEIAFVB+fI37UbyOtyH63j4sTLKjyHHvHbnTkVxaR6V/0EkKrsxhDiYRIDua+0VAJrb25PAdRQJIBsgl6sZABYEgKoA2NozAa69T1v+Rm/l9de9AkDCoTmLlyElrxgPPXYFf/jjH40qYgHGUpLdrKrSOiY3R2V/v/nF+x9EaEIq9B3p9a0IsR589HHs2n/o73eQ1j3dVg9YCYDb6i7rwt/wHvjrX/8F/lEJ1wX57CkG+OGP/ukb3gvW07P2wM174Gc//8U1v5OhYyfefKV7fAlv5n6ZYH9Xc4mg79XpCxEANc2tuJulUe+8912MnjzNqDSQT1tXUwj9qv/3f/+3q4++0Ht3a7tf6KCsK9+0B8TUn798/02Xu9MFVO6jm8Bf/vLXO93Edde7m9u+7k5v8sFvPvsULcMc0TrcCf1GuaP/OG8MGO+HltGBaBruh4oWJ2TV2COpxBExOY7wj7Qj+EkFJIF8e6duVH4SsCZ47UqvdIHMAv/dGLjqxAqAWyUABJaaXv+W4L/5WsC8K5u7sZwJ7N8dAkAhwL5sYQR0ZAH0xoNH8Ms3H8PbD+7AfTtmY/noGoxrSEJNgiPyowj+hzshM9wNqdFBEAGQRPuczNQUNNb1QH19T/pXp8GZAPv1CABbKv8dqBh3kc0M9+vq4EBfbi+CeqkooOq/ODsTFfk5yEpKhA+rA9orAG6HAGDfUonqwSoDdwLZsmpy5vfk7eRK9X8gjzsO5TkFSEuIZXhpu/VPQ005xo0ehjEExRvrqgm20T6HILMZDHy7BICjo6cB/osAECEg4N+BpIgLgzcdab0hsiAhIQUDBg3BocNHcPjYURw8cgg7ad2yYzdB/aWLMXPWDIweMwp9+7Wh38C+GDRsAEZNGI3R48ZgzMTxmEwAd8my1awS2ILVa7Zh9eptWLduJ5ob+yOWtif2BOudaNPjQRJA4b8BVPl6sBoigBUAzbXVWDpnJka11JAAKEBpRhxiQnzbCQABePxuVL2hTAMb+obbUCVvQ+W/QQBQMWzD8xEBoNyL7iQNlKUQ5OmK6eNGUJG+Fz968yX89uO38KsPvoU//OAt/PUn7+H3H7+E9589h3eeOoG3njhikACPHKH6nDZAxzbNpW3NWlYCrKZP/Vy0sDrBz5VESTcC/SSQXHgMDrxOzCYiwBLYN8FEG15Papaf3ei1G4mYcK9gQ/GfG5+JKJ9Q+PI7k8K/ubyB1khVKEkvwNgBI7Fk+gKq36exWoKkSX0fLJoyj2D/TFTllRvL961vIUkwyCAFNi5ZatjwPHb2LJ6hX//DBOCfIBiv0F15+kvxLwLgA4L7BiHwKi2A+L4qAlQhoNff5WfPEMgXiC+V/xkq92Xjs3DyZJzkdaIqAFkAyWZIHv8nSBDsJ7i/j+p+Af6yFpJl0CcMGlblgZT/akZ2AOfHtm83CIjTW3bioQPH8Mrlh3F26x5cOX6G4b+nsG/1RtxP8H8rff8XsqphdMtA3H/iPswcMw2j2R8KAk6NSUFhZjFKcsqRSPC9urTeAPHLqMwfMXg8NO/dsx/Gj55K3/8ZKM2vYtbHIEybMIdWPX0J7KdfVeJnGgr+1qaB6E9yQGB/azNBc1YN5KQVGyG+9awokJo/lX7+WjczmcQVty/CoNYgDVJRU9aI4QPHIppVCFW0ACqjsl8BwLIN0r5TWaEgG6Fe9f2YC5DLbeSxYqaEZESlYUGUQOud3o0MCPaORDo9+HNpPZRCC6LQkBRkZVYilTZATi5hSGclgLdfAn/PVNjTBigxtRLBETlw80mgBVA9nDxiEZXAKqbywXDyTEJ5zTCDAMgubEFGNqsKMmhxxqqAovK+cHSLYbB8Ery8E3nfjEJSchnJhmLeH0q4vwoSeDG0AkqBn28SyYBQhPHcIkl6hIYmwM3tWgIghKRANImsZNpVpafkIsQ3FEHMAAj2CTaaGwOvVfHixXuQJysARABEUQUdSQsg+f5PnjoWVdW0OkqIMRT/bh5U9ZPkk/rfjv//OZI0tSMpasf32kkAEq3MaXGkpZudUe2lDID2JhLA/F3e6fzrTgAsXrkWfpHx+MUvf3XNqOM///M/afdUbZAA13zQ6Q/rmLxTh9zlP6Vs08Pt10Xcc5dP9x9m81YC4B/mq7ae6C32wLMvvNQlCeAaGE7L0Yu3uBXrYtYe+Gb3wOqNW64BwyfOmPPNPmGencasXQH/5nunz1+6Z/vgtgmAf/3Xf4XsT6S6l2rneuEov/7Nb/Hf//3fX6hjZsxfhG+/+RYqGnoxGC7vb7Yl25nuVGRp+n//7/+hs0fl7//wB+P9ziuanvU6F3mvd55utF3tQw8wt0s6iGW+kWr8f/7nf/CrX//mlhQ2nY9XA3Sdi+Wk7ZnnphLeztP1+kbAto5TD2VdqX2k0urcz1JyaXvmZLnvP/7pT9d8Jn/Qd7/7Pv7jP/7DXPxv5tc7Nr2vUA7tX99h58oPbTsmPcdQl2mjnb+jO+1j7U/XvPr4yMnTxs2gc3/f6XVxK9vWuVyvT/TZ3Zw++92PGerrgZFTvTByRgBGzwzB6FmhGDUrwVD/t44ORl49bVoybOETTQW5F8F/EgC2UvY7U5XvaQtfgwCgCtIgABzh0c2d6n4HAjRUR6rZtTcnzs3mzNcutL9RsyQADLCf6nZVBLgRaBHwb9mcqYL+vDHkllUHshD6vJnvaW5WCGgfXVQAcPsKErasABABoBZCWweFAH/noaP4zdtP4P3HCRbuW4D1kxoxtXcm6hJd2gmAMBIkJABkAZQRF0pbjWhWANCXu6EePRsIbiWnw8W1nQDoJhsIArjyhHYi+GSo9KUylw0QCRRZAHWuACjIYIhlViYy42MR4M4wWPabDddRE9jcVbPluapJ/S/FvxO3LYsmTxIAXswZ0Huq2PBzpUo4KAy1hSWoLMwjWJmHmtICtDXVYbQA9iH90da7keQArUk8WNXB77I7j7E7SQuz2fB1e9NxsQrAaPacq6nagep5O1cCYgwaJljeneG/dlSaO7ACQuC/A6sRZIsUH5+Itra+OHDgIA7S+mc/vf937NyO7Tu3MJBzFsZNGEPwvxW9+jSiuaURvdua0DagFYOGDsZIEgPjJ03ErHmLmAWwDqvWbcWqtVuxjJZALX0Gc9sZ7HMXEgCu8HBh4KdBANAmhNZVgSQA+jX1xOaVSzGufwP61xWiJDOOamqfzwkA9l13AngGAUAbHgP8VyAwVdY2HQQAgXnZXlEV7EYiIJ4EwpZVi6l4P48fv/safvvJu/j1R9/GH2j/88+sAPjsI3rfv3iJ2QBn8cGzJ2kFtBWPn9iA+/Yvx5kdDAPeu5ZK9g04sm05g3dpEcNMAl96jLuRyNFxm+C/5iIATEsgAfwmwHi7BIB+s6Gefpg2fAJKaN8T4x8GL35v/ep7o6msBwmASqMNbmrD1GHjMHHQKDTz/dFtw7BsxkIsYwbD6L7D0JO2QG09mjGq7xDMHjsV21euMggAgfPy6BeIr7kIAAH/svQxSQAFAcvn/weyBKINkPz+VRnwMZd7muSBwP/dtIKS2n/ZjBkYxKwN2f3IYmgHvfzPEPzXMvexykBVAKoAeIPhvsoReJP+/98nAaBgYeUCqClDQNUEyg1QrsCRdZup9j9MQuZBnN66i/kM53HlxDkc3bAdj548h31rtmAVz3PywFEkMu7H/MlzMWHIOMyeMAvptJspyihCcVYJveUjWAHSk1kI9SjNqUJzj1YGcOehnIr8fs2DMIUEQBb/1vtTx86iwr+R6vtI+tTHUOWfjBCu31jTG73qWkkqpqOOgcA5BO9TZM0TlYrqEirnI5Kp8k9Fj4omGPY9VPKX5FcbpEMYwW8RAoPaRho+/0U5FYbSPy2ewcT8LJdEQixtggJYpVBDwkDZAGppJBQKCPTLNiuR9kJ9GT7s5xVGoqEAObTTSiUBIAueTGYCZKSV0oM/DgUFDVTtZ8DXP5Gq/QzkFjSxIqDcyAUoqewL/2BuO7WGWR/94exOMqLHCJRUDDbA/9yCFmRmN/Ozfigu7w937yRERBYQ2M+FkzMtfOJLERycxUyPLFbylMDNJRqRqhCIKKA9GXMKGJosAiCERMbnFQDe8PIIZl5APGIiaZPE338aK1dEAIT4hBgkQCCDgH2Y3+FFCzJvNl8GkodwrBnJyoDwAK4b7s9qo0Goq2N1QkYKf1/dWQXE3xb/v7BhUwiwQH9bkn22rJyy431ZwL/5u5QNWDfeG02y9JtOAPzmt7+Fs38o5i1d0eVwRSCLHqieevb5Lj+/0ZhcK1xvfGSO9TX2+8lPf9bxPKCx48ff/wR6TulqUhWpxmZa79Mf/+RvxryW62jM3NUY23IZ8/XNxrDmcppf75z0mY5LYXxdTTpujcm7mvQ96Hmh87PZjcb9WqfzeNfcttm/5rhc7+u54ZMf/shc5Jr5rT4X6nlO35cm9a35LGO80emfGz1bWfa3jtFyutF6lsuZr2/UD+YylvOunsvMz290zVgec1fPOeY27nRuJQDutOes632Te0D3TNkBTZ+3EAI29x0+BimerZO1B6w9AMNZQ2M4E/jWXO4f3/TJlxbElufc+fXZi5fv2S64ZQJA4HRVYx848QGouqnF+OKl2lFpqDlpUC0bk9IejZDap76lH1oHj7gh8G2u23ku8DazuMIYTO7cd9D4Aj763vc7FvvuBx+ioKqHQQAolKLv0JG4/ODDxueXHngI5fXNWLJqraEsWrdlu/H+0VNn4BYUYZS0bt+z3zhOlXclZBd0DKZvtN0RDKJcv3UHREz4RMTi6ede6Die671Qv6lSYu+ho0a1RFpB6TXqcYHtbUNGoP/w0ViwfJVxzhu37/obcLur7b/w8ivG+SkjYfj4ycb5/OnPf4aOU8TIoFHjjG27B0ca34u2cb2+0XcnT9YJ02cbvqy66M2HGn22ZtNWFFbXGQ9w+ZU9jO2pQsO0aFJfaECt49C+WwYNx5gp0w3iRj8Yvdb3qO9FjJr6vTNzdr1j0350LWg7yp7QNaXj8wyNMjzBdV4C/3XsWkZVKQNGjDG+J312p32sByl9J7rppeaXQOVO46fNMvbx7//+79q0Md3JdXGr275en5j7vtvzP/75Z1i4Ph5LNidj8eY0LNqUabQlW6uweEs1ZqwsRG3/SISk0qc/mOCHE9WPngQ/CP478bWzCxXzBLhdGTjrdNWax9OW6m6qpY2AX4LelnNn/q2m4Fmt075eu+2PiAB3Av9eBFp8aDvj48DXBFs8+L78/0UEfA7qC9y3BP6d+Ldls/xMpMGNCQCTZPDmPrzYgkkADCpLwzuPHMPv33sa33/6KJ4+ugzbZrVidr98NKR6dFQAiADIoPo/M55AWXwMbXPS0YcBvj0bqdJNzYSrG73ir4L/HQSA4+cEgB0Beqn/TQLA18ODoF8MMhMTkJMiK6AUgotR9GP3pt2SAnVJwrDJbqZzs+V72o6aIwkCZ1UY8LXmHrQa8iZ4bFZWePLvME/6XWfnEmisQL9edQQMmzCola2tGYPbemFgWx9UFOcjIiQQXu7MIKC9jGkxpHkH2NyRCyAi4HMCwJ7XgUgA2R5p7kAQ3pH5Bw5Um9tTJStrDEeSEomJSSQA2kgAHGDbh3379mD79q3Yun0TpkybgMEkI+rqa1hVUYOGnpz3pKK0vgItbb0xfBSrFSaMYxXALCwkALV8zUasWLsJ85aswoCBI0jCZHPfznBmn3u6MwOA6n9VWXhQrRvs5YmhrX2wd8sGTBrcC/0bSkgAxDMk2YfEkMgZqetpe9RdFkfKASABwIoGG+YZ2Nh5sBKG34eqA0h8uDmJyOH14+xID/1wXDy8m5YzVwhkv4Hf/uB9/ObjN/B7VgD8+Ufv4Ffv85p69T588spFfP/FM3ju7EY8c2YTHj26Gpf20b9+/yrcf3QDzu9noO3SOehdXYi4YH/4MwfCkwSDCTRaEgAC/037HxP8v50KAJFQwR7eWDV7EapyihAbQM91hg8Pbe6LplL2e1ElWpkDoLneG91G8qVlAGaNnowVMxfQSmcp1sxbitq8EvQiMTCSNkFLp86lx/4GHCfYfvHwYQP4f4EKfDVZAMnb/6cffIB/evddA+j/6y9/aQD/+lvtvZdeMt4XgP8oKwhk2TNn7FhMGEgLopYWlGVkYP748di4cCHWLlhgVAM8wXyB5xk2LKW/SARZCClU2CQCnrh4EQc3bzaaKgdEHohEUEDxYRIA9+8/StufR2jHRDug8/fhGbYzO/fh2QsP4sS2fdiyeDVmj56EB05eZgXCPEwYNBaTh02kbRJ/qyl5/M3mMkDaEz2KG0iu1aGYAb9FJAWiGUydSlC9kt78U8dORzzDquvKe2IKqwhKGdjr4ehNS6ogLhdLcNoftawgqK9oZCgtwfw8qu9JBGgbYX7RXL4CoZyHsCn8N5p5ACIBMlPyqeAvhY97kFE50NLQnzZEgYbCPzU+m6B/omFLlBSbjmBaDrnZexvEQKh/rGH/E8Pt5GWUGCSBQoH79R5GezKOoRjCqyqAZBIIPl6RBhGQkVqMyIgMVJT3JlAv0D6D1j0kOSr7IZPK/5j4IvRsHsl5IdIzmUFQ3AZX9wTU1o1ESVl/pND+p4ikQH5hK4rLBvA9ZgT4E6xPr0NKSg0tdWjhE1NKkjkRHh4MAybo7+QQgYT4ctr61BDgz+I+SRiQCAmmpZEL+0wWQE7sR2+GdEeyf+OiUgwCIIXBzCIAwvzD+dsPpN2RNwI5d+fvV0HogR6+tELz4j02kCQBf2cBPuhDorGhoQ55ebm8R/Gexvtod/6+zSb/f93/zN+Y+VsUIaffod43SQBVApj3yjudf50rAEzhxPWyogSuauw2f9nKvxnS3GhMfr3xkYAcqTdVNaBnkcqevY1xaRLvW7Ky0XNLcm6RsU+Nv81J49iI5Azj/c07dxtj9zDm4WgMqHG5pSjm5de+heLaBobOLzA88rNKKqH3uppuZQxrrne9c9LnGsv2GjAEvQcOxfK1G6Bj07Y1/dd//ZdxLHoWUiWsxqwSUGkSmC67Vo3j9bxkVm7faNyvSlo9E+iZJzot+5qHffNZSn7AAgHis/KNZxF9z8oK0HOWOd3uc6HOy84rAHkVvA+yb9XHeoZR/tbrb37H3KwhmLres5Vlf+v713OHMusk5LnZM1nHDq6+uFE/dF5Wf3f1XKbxvqYbXTOWx3y95xxjI1/wHysB8AU70Lq6tQesPWDtgX+wHtC4QmM0y7aQlrrf9ElYr+U5d359Nx1H7nbf3hIBoMFLYk6hAbgLaDUnVQA09Rtk/omV6zcZA26pGzRpsKyBpoBjy4Fzxwo3eKFgMDGxmuTrrk5X+YnltG33Piih2XLSA4YDS7UFRmuSokjrKnhMkwb7GuCbk9Q9GmwKoDanrrar7QmENr3gBEKLALnZ9MiVJzqqJKSiEYEikkST+lUAugbk5iSlix5ctu7aa77V5VwPRQLazQeOF195FdmlVRAwLfJEn02eNc9Yd/eBw1C/3Khv9KAQHJfSsS95tJp9qAG5Bt8m6K2HNDMURw8r6l/5s2rSOWmgban0mrVwyTXL6FoQiSRvLVNZdKNj03bN/ZhZEFII6boSEWCqmVSZoWN5/MmntYoxfZE+1oODHvzefvfz/AnzQdbsizu9Lm5l2zfrE/Mc7+b8P//7D3j9o3lGe/HdOXj6zVl49JXJeOrNFbjy+nJcfHo2swBqkVzqBe8oAhoE/r1CCcizEsCJr6WI9HFxp4cyFdAEQaXO96E62oUqb0vg33x9PQLAlQC1J8HWAFqdhBKUDfd2R4SXK4Lc7OFLmwVP7uduEQDKHhDB4E5A2yQAggj4DChLwTuPnsQfP3geP3rhBJ4/uQZ7FwzCoiFlaM70QkGUG3IjnJDNDIAsgv9ZiREE2uKQn52F1t690NzcgrS0LLi5Myj2BgSAPYFXZ567wnhdCcp7EeQPYxBwfHgokqIiCPxFIiUqConhYQj39yeQdGsEgBP71IXbFgHgeLWZ4L8Lz9WD+/RluG2opzfBxkIMIuA1lsr/fr3qaSNSgIaqEgym6n7YwDaUFxcgPZkKX9oBybbIJAFMMKsjC8AgAtoJgG7dHAjGuRuhxzasxuhGEsCNwJsTlf92BJZteK3YyI6IIbfZ2TkYMmQIjlK9ffjwQZIAew0CYNPmdRg5eiiamuuRX5CNsvIi1BH8ryH4n8eA3IbGOowaPQITJ0/CpGkzMZ8e1Os27cDGbXuwknZA4+jNnptbyuwCXr9Ut/v7BCLQN4B+677MAHA2CICR/fviKLMGZozqi8HMASjLTuggAOyo5O3OpuM0CACjAkAEABuJAFuSCrYOJAZIZnm6sOqEIdf+ni6ozEnBy1ceoOXMK/j0vdfx60/ew68+fB2//d4b+OyTN/CTtx4zCIAfvHoJn7x0FleOrWIewC6CzZvx0OGVOLZ1Ac4yEPgiqwAuH9+L1fQj71FC3/WIMP7GpD7+XG1sVgB8GQRAOMHPi4dOokdeGSKpkg7gOQ5soBK9vIfRBtT3QnJIDIN9ZzFsSOT5LQAAQABJREFUdwPJgoVYM3cp5k+YjjnjphCcn4pI/n9bm1fK11Owc9VGHNy0mZUM23B6715Dff/G00/jVQb4igSQtc+vP/kEv/j4Y/bTewZYr2oAKfVVGSC1/gP09T+waROrC/qiNj8fSSEhyI2Px7QRI9Cvrs5Q/cvjXyG/shDSeqoiUJWBKgjk+//S/2fvrcPruPKkYYMsZmaw0GJbspgtW5KZmWRmZmZmxpgdO05iiGM7nNhxmDmZZJKZnZ3ZnZmd3fd5d9/vz/qqWmlP584V2E6cZMfneVrdt2/DOaf7tk5X/X5Vly4Zcj86r5FFsHKl4UsgMkCZAqqf5IauHj+N1y5dwxc338C1k2dx60nW89wTOLxhG87TE2Dt7MWYNmws+nbojC3LN2Fkn6Ho2aGbYX4cR6A+JzWHWQD58CcYPaLfKNT2H4O+nQcYskDJzBBol8zfVWkN1ixZT7mgAgzpMxyrFq1DN0b6h/tH8feeggKa9SYSuB7UayiG9h2B7NRcdO/Ui14V5WifRgkgmvj2oXRQLMHvCBr8FjHqX5kAAvjb8vj5JAQCPEMNIL8Xsw38PEKQyfWSCRKoL1+CFJIFYQEx9PzwN7aLDKYhODMDWjPyP53bBTMzQJ4Ckh5ydfAmAUh/AZIArSOZ0eQcwMh6gv2cnJ2CaBacAw+PKP6mg5jVE4bE5GKEhGfA3bM1f6Od4eFFKZ64fAPod/dMRGWnEcjJ6424hDKSBQMNEqCweAAKSQAEh2ahXbvOyMiogrd3Ip8LnRnhn0uQPweZ6Z147mgC+yQkmSHQvDl/x6y36QHgTN+FOgLAlz4FYZT+SkUio/9TGP2fksgsAhIAkUFRhgm4hyOz2pjhIu1/PzcvZmwEwcvBFf4uXpQE4m+aEf15+dkkGzuiqEgkBLN9jN+dCEv6AHDZOgnwN7NwNDeJgWZ8zurZUZcJ8HfC1Hxu3s38l0wAaDyosZnG8vaKxnMaswrYtlfsjckbGx8pqMY61hd4rDqY7xU6z56Dh411T165eue0Avq1nRkAo/GqzIq1TuSBygcffWyMc5++8eyd/UQ66N1DILO90pQxbENt0lhW/gkCxVU07s0qrrgTiDR51jx06Tvwzqkln2q2XyC9OWbXBkdPnDa2a2jcr2AXRcGqnDl/wWi/GfGvdXqXEsGieqhvFVRlrg9qnWQs68+9vBeKTBG4bxZF04sIkCHfX//6H8bqht6ttIHZ33o30nuG+kDXtLH9zHOa88b6wdxO84bey5pyz5h1bug9x3q+e1n+KQkA/Y7/2co/Y5v/ma7xw+v7677a/6zX78dstzBAjX9sJ42L/reXxjwAzDHhr7EfmkQAqIG68JJusRYrASBiQGD8oNqx1k0MMyjt+9yLL/9gfWMf+gwZgf7DRxkRK4paUQSIwHJrUYSOLQGgyJ70vGJcuHgZW3fthaLjdX5F4KsIFFfUirVoHyuYb++41u21rMF0YEyi7epGPwtk10BdxRxUW18+tL6gstoAx7VcXxEBoUj6+ogVAeO20VQN9Y0GruonW707k7QwyQTb+rz4yk1jv9fffPvOV6qX9dyff/mlsY3aaxYZhel8H378ibGqobppA/M85sBY68y0cUU3qZhEkZUAuNc+VrsF/tt6T9gSAMaJLX+acl809diN9YnltD/Z4n//v3/D9dtj8Mr70/DsG1Nx8aXJePKFibj50Q688O5WHL80Gz1HtEdoG0ZWBhB4pvyPZIA8vB0J7Dgxup3a8g6tCP4TbBaoTADY25Ca8YeXUyCjzan/3owR3/QGcGZ0pltzNwKYLtyWGQAEhSVLo/38CcbGEfQua5dJU81yGo1WoF9VCSqyCOIEeSPUjecj6GIC2CagXTeX/JAyEHjM5u6Uu/HiRBmiOxkCyhb43juA4PkdE2CSCpIA8mTktA+juL24jRfP4cttIlxboXduAp4/vg2/vfkEvnnxBJ45sgx7FgzGouFl6Jbhi4IEbyMLoG2kO9pEMaKtTTTap1NfO6c9ulZXMQOgK9IzsuBLwFlgt0MrJ0aTKxKeEeWsr4D0lpLxYfvNDABn1sXXwwN57doRKCxBdVkpitszqja7HU17ExEfHk7QzaHOZJlmxa1Yf5nOmpMZ/a+5C7MpZLDsxrnIE8krWb0WtM6HdQhxc0dngv19ajqgH7MABjMLoGcVZUsqilBJIqBvt2pmNHREGUmCMEbGtmKddXyd08xA+CGQJRkaTawniSCjrcz4cGQfq+0ulP1xc+G9wEm+Aj5e3qhgO+fNm4Mzp09i+7bN2LplI7Zv34LNm9aiX98eKC3JR7vMNJSWFqB7t07MFqAMULeO6EsZoD40LB4yfAh/y0sxh4awy9ZvxCqCPBuZkTR2EqVWCKq0pMZ3YADB/6BgEgB+CKT5rwcjeLuWFmH22FGUqVmEqSP7oW9NESVbkhgpHWhkALQQ8G9OBPubkdBoRvmmZsxmECHgwja4uNAHgO1w5n0TSPPotiSD5o8fgvdfYPT/e7fx2w/fxnefMgOA0f//8ukb+B2lgL5+6wo+fPkc3n3mKN56ag9eeWwzbhxbiWdOrsZzp9fSgHYJdi4aiVVT+mHGiB4Y26cC1e1TkBXDqHyey5P3iCKOTckfEQImKWACk/pO5IDmTZm8SAalhrfGk5S8Kc/MQYiLJ7xJEtWQGJ82bDTG9qU5cGiM8d2s2glYyUyBFTPmMvp+KRZPnmlMq5kB0Keiin4K/dgH03Dh8Akc2rzFANtFAMgHQJH5t65dwzuM7v+OwP83zADQ9O377xskwE2C9Irgl3a/tPwV2S+wvzQz05D8yYqL43MhyyAF9pEYOMco/iunThnHFcAvIkBzZRgo6v+T2+xvZgHIA0AZBTr/Y5QjOrZzJ66TJJBskAyFRRKcpAnwpaMn8fITl3F86048fuAoLuw/iv1rN2PTgmXYv24btixdg7H9huHSiQuYO24mavsMw+j+I1FJgH5Id5pJU7c/hCa06xZuwPjBE5GXWoBceidU5FegqF0RCaZCzBg3HfkZuehV1ZMST5NQnluOUEatxzL6v11SW8SHxaN7ZTf06NTdkBYqo/xSHrdPj09DVGAUhlBqqS2j/ZNi0vmsKKW8UHsC+YWU7ykyMgDCSAxIDqhfjyEG0J+WkG1sk0bd/9bUzS/kd21ojh3iH0nJoI7MOEo3MgjkEVBMfwBt155ExpDew0gaUPM/hUbkJCbymHkQRSPgQu6Tl9MBAX4E+Xn++PhsgvTplORJQ3b7akO7P4wkQPucagQGpxDEz0JSQhE8pOsfV0QCIdeI6O/TayKKCvugQ8UgdK4ZifbZXVBW0o/H7MznRDQKCnohICCNJGEbkqkdeB+HG1kBSUn0JqEsUFRUGpIopRRD+SInRv6LAHAn+RLgG0FA3gNZmflIZ0ZGZFgc5dPcSXDEkqALIOHqQoIjxiAAXEVM8nMgyUl/eoQE0yQ8Li6B2QXhqKioRHFxGY8twpLZVJTgcuLvRFMdsH9/oP4Pn5sNH+uXTAAoS1LjPcmb1Fc0lrcGFFm3szcmb2x8NHHGnH8Y6+sdQmNns0hKR0E5esE1i6LbVVeBzmaRfIzAfY3NVZThqv0U3W4WM4tBmaj2SlPGsA21yRzLCtC2LQq6UiCTyIETZ85BWc+qq9qhrAEFnOi959PPv/jBrvWN+3+wET/ceu1141ivvHr7zlf23qX0pdZHJKUZ293re2HH7r3vZCmYJ1SqvdpTn8Gw9d1K+9jrb/NY1rntftbvbJft9YN1m4bey5pyz9irs+17jvV897L8YxIA+v188tnnRja3Atlkpmor/6QgKXlJKBBMpJyIKQXzieyQ1OyPUURM6XiLV64xgvnU1/otKRNc72Qi9YQJmIFb93NOvXMr2Ezv7XqXD45tY2R9WI+p34myOJQ1rt/D3kNH/uG3Z93e3vKDbJO98zdlnfpTWVN6LxYYqEBKkbjqdxFnIv/2HT4Kve+LIHzq2o2mHPYH2yhI0zQWn7VwiXFs4Uwi9BRMqSBPMwjwBzve4wc907/6zdeGooTIYpGoUi+4m/JruHZqj0BiPXOElak/dd2EmW3cvtMgSk1spaG2Sy5POI76TBJvkn3W/079z9T9oUmYhz6bcm56RpjYj3lsPUc0CceRvJ320aRj6bPW615orPxSnkmq54O8d3+K55LGa1IS0f9de5OyA82i8+ta61rp/hfhbR1DmdvZzn+O34rqqnGUxpV6hiuYQc9qBaoIP7T+X2qMAND/nbstP0eb7dWxSQTAXMqgaPBryyhZCQBF2OsGMaPbzZMpHVLr7+YBqptGD13dQOYk2R0dx/oA0D91WwJAKbEiDkRWWCdT61ODAVsCQGmuVnLB3nHN9migrUH0kNHjm0wA6GZT2qk0RzVAMiOQzKgo24es9OfUVu1TX1H/iCSpr2hQawXhtV1jfaNBk84raSVTbkmAu9aZ8kq25zOjqqxR8rbnVsSOjmElFzRA0jpzv8bqZp7HSgBoMKFjiGBQ0b2hz1YC4F77WOm4OpYtOVMfAXA390VTj91Qn8i0SNFf5qR/4D9F+T//919x5qneeOoValo/PwqPPj0aZ6+OwtO31+DJF5dj06FhKOoSS8KKci2eBH1JADhSAsjN05ERniIAOGeEtCvBEcnsKJLfg5/dW/owcjSAwL83MwG8GdnuR4kLf0pjeBKol1RPHSjvRQkGEQBB1DdPJuDStaQIo/r2wvhBfTj1RO/KYrSnnEp8gBd8CHi7MxvAhXNnAt9/JwHqwH8D8G/O47VwM6a/SwLJD6ABAoBR8j7MYBABILkhH4MAcECP9rG4cXQTfvPSeXz9wjFcJwGwe/5ALBxaYmQA5Md5ITvKhSbArozO90cWCYBsEgD5jFLu3KkS1dVdGcmaBT+a7dYRADSR/J4A0GcrAeDIfpMEizTeA7y8qN+dg84VZehaSeC3rIRAYScCiIyCTYonMEapGUaaC/x3YF1N8F9zKwEgCSBXgv8unCvDwZRRMkkUgwBg5GoEz1dTlo+e1WXoVVOOAd2q0K1DsbGurCCbJrQVNANmtC49Au6WAHBkVG0dAcCIdUb9N2e7nRgxLxLAhSCaCICwkFDUVFVh4YJ5OHrkELZsWo+tm9dj7+7t2LZ1AwYNJFjQoYRAIfukphK9e3dBv37dOHXH0OGD0JcZCkOGDyYIsgxzFy/Gio2bsHb7DhIAezFweC1NRtsxUt+VQGIQI4ZDDQIggH4KXszyGNKNUnKTJ2LjkgWYMrIv+lRTRz0zkUAhQUL2W3MT/NeckcHNmL3QjP4FMv1tTiLAkW0QEC8gT/0awIyV3NTW2LViDj69dQ3ffvA6Qe738PvPP8SfvqAPwGdv4LsPb9IY+CLeffakYQD8+sUduPnYFrx4dh3nm3D78W14+ugqHFw5HlvnjcC6WaOwad44TBtKz4OORQThAwwCwIWkmQn6W7MARAAoIlnr9H1TwH9to+yTxNAIXD15Dt0o+ZNAgjSM8lUds/IxceBwjOzZD0nBkehZ2hFzGO2/auY8bFiwHJsXLceSKbPrCIBZC2mQ25cA+RDMHTMJJ3cdwPaVqwzpHmnuK+JeAP0bzz5rROdL5kcmv59QouczRv7LrPd1gvYiAS4T1F8+cyZB9MGUZqpCZkwMOublISE4GIVpaYZ2v0B8ZQg8dfq0Afor2v8tTTyOov9l+quMAPkICPh/lcSDfAHOUI5o/8aNeIr1eWTHDkbzLzcIgPP7D+P6mfN4/elncGb3flw8egIXaQT8COWAti1ZhVO7D9EweLeR3XDh8BlKAU3GEEbjD+7WHx1IAAxkxH3/mv4IcgnCqvkEK/qNRkYspXni0+kHUM57K98gA6aOnkwyoJDZAb0xZdRkVBV3QmRApAH8ZyZkch6HLuWdScJ1QRJ17Au5X1abdiQaKXdDI9uBPF8bSgJFMAJe3gKxkckE9GkKnNDOyASQBJBA+5oOzMRzCyKhRTkcbqN5MP0FslLzDHNgH8r7ZDGrQNH/UZTRSWAGQgYNgWO4nMRsga6V3RFGqaA4yuy0oXxRKrMMfOgJkJ5MMiIlD/6+0WhLb4C4OILsJADCw0hSZXdEQmI+/QCY8dCuEv6BSTQOTifonw03Z2YWUMM/NDAdQf6pqOo4jH4CHZCf2w0dSQLk5XRFaXEdAeBN2Z9CkgOB3NbXN9kgAJxICkRF5fF8xdT9zyLxwPaStIhl3RwdRQB48LcRTJ+CaHqOeCInm14FKSQnQmMZ2e/NjIlIZkT4M1OH/h+U+5EBsAfBf/cWlAPjeMDf2YtyQP4kFGJJMISRAOhgkAChoeF3gP+HBMA/jkQEBGk8ZQsOmltq/KTvBRLaK/bG5A2Nj3QMe2N9ZZ7akgwK5NE7jllMwNX25VXZzAqsUdH42xo0ZO6rl0VFqtsrTRnDNtQmjef1HmYP7FIAjvpP5IX1vUfL8tsSeBKWkGJkLYyfNsuQzDTraG/cb36ncwnYMcF3KwFgr3+1n3X9vb4XCrw1ZYrMuug9wprZrPX1vVvpO3v9rfUqDe1Xt8UP/zbUD9YtG3ova8o9Y6/Otu859zv2v1sC4LEnLxmky/K1G4xrK0BIcsCShVK2t+4766T3GxUBfiKk9I5u/d66rN+L7msBfXdblOkuMkgBf9ZjNrSsoC6REHoXb6gI1N657yBWbdiMmcwaFYEpSWPJaukYtudQH6notyLyyvZ7fZbsrQAzWxzFWo+fsk3W89zvskjFUQyekVqBvbbWt07BnE0pkjM79eh5w/+xvmNZ10tyTNf13fc/aMrhDdJCygiqj4BvgX/CsyRlputkPbaWbdUn7J3k13LtVHcB8SKF9f/Gtq3Wz83ZdpGaDfWr8CzrPk1dFk5kLU35Heu3pfJLfSapbj/lvfugnkvvf/iRgVNKZruh66nntwhQ/f50r9hue+nq0+qSfyg/129F59VYUhiwbV2tnzVWMiP7GyMA6sNGbRv9c7XZth7Wz00iADRg1MDLTIk1D2AlAMzICDEq1qLIf3Xs/iOPWFc3uKxtdU5rMSNVxEyaRVEutgSABvMaoNRXrINTcxtbAsDecTWQlQyS2CLd1CIZlP7aWBHxIQNjpTCrL0QA6B+OiklqaHBuLaaWvW1/W7dRlH1eRSfrqh8s60dpSwA01jcaFCuNWZpX+seuQZkkhnT96gOYzetuAvmqhO25m0IANFY38zxWAuDq9WeMupkEgFKvVVcrAXCvfWwSV3qhshZbAuBe7oumHruhPtEAVi/V5qR/DD9F+c//+j12PlKC4090wyNP9MXhxwbiyIWBOPXUHBw4NwWzVnVCcp4vXPwY0U29fwePOgLA1YPR9oz+d3VrZQD+Av9NYFlR5o6MxG/V3IuR7YzGd/SjTFAw/D3CqF/uTeCewKUByFPjn6CwB8HTMJqxZraOQd9O5TQhlXnoUE5DMKJnFcrbtkFGVDACHSk/5NyCIDkJCJowmrr+bgRj3QT8k1hwbEagmZOTQTKYngANEwAeBEu9WrQi+E+dfNbdIACcGR2eFY1rhzfgyxfO4asXjtIDYGmdBNDgItSkeSEvxgNtI1yQFuaKhHAfRu5GIYuGkfnts1At4L6JBIAMeyUB5MYMAW9XN0bl+hsEQMfiQtSUlxL874hRgwehV6dOlAfJZAYAZX2aQABYpX8MiSP2s+f3QLWulTuXfQkSR/v6GhkAivoXAdC7hoB/eT71x3NpENoeXQi+VxTlIjczldJEd5kB0MoOAcB2OnFSRoAIgIS4ePTs3g0L5s/F7l0E7qnHv2ULZWMO7GE2wEYMGzoAXTpXohNJiL59umPAgB6UC+qJYcP60hx4hOEPIB+A+cuWGlkAqzdvxfodu7COU3WP3ohOoImniwf8/QMNUC+Y/RtIU2MfVyfqt/eljA0jYhbPx6ThvUk4FVDCJR7Rof6M6LcQAJI2EvjPqPhmygRgBkBLN3o70MNAYLsmZVj4u7ZEIT0EHt2zAV/cfgbffkgC4LMP8IcvP8afvnqfBMBb1Ly/ic9efRxvXj+G1y7vw6tPbMPL5wX8b8Vbl3biHRpOP39qI85smY1j62cwKn0Zo9K3YM/KeVg0fjg6ZafAy5OyW+6MdubkRvJMAL4Z+a+5Cf470+egqQSAM9sQGxCIG48+QaKhK9pGM+PEPxQdqKs9qld/DCG4lhYei8E13RjdPwVr5izEzuXrsWMZjZenzcESZgGsmD4XEwYMx6SBIzCrdhz2rtmE1fPmGwC7zHYl6SOQX+D8hzdv4gNO+qxsAEXn63uB96+TIBCoP6ovjagrKlCRnW1kCEn6J4b3qwiAYwTuT+3bx0j8E4bcj0gFSQB9QiJBwP/X775ryAt9/X6dmbDMh6Xz/wSj/5VZsJ0yQCIZRABsIwEgYuKpk6dx8+JTzN54BZcI/F8/fQ7XTp3Do5T/2b1qAzMaTtKX4QgWTpqBo1sPYvyA0ejdoTt6lHVGeXYpJYl6oRdB92Dq7i+ZsRRDew5HWkwGUmKSGeVfakT9tycgPW30VJTmlGBgjwGYPXEmenbsgYTQOLSJpOwN5WoSIuLRtUMXY0qMSqCPQC7aUcomiRr+gR4BNK7uzQj2OJKFoTQNTqGefzTvWZreEuBvTXNfZ3oQxMekoDS/kplANLgliB9OyZ9Qygx5OvkRzE83ov+d6WWRyCwCP5rm6lg6TgzJBz/KBIUxir44h94EDj4I9CIZxP0jg1ujJY8XEZqE6IgUmu2GIY1eANHR6QTk2yAoMAFp6WWGF4B/QBIzoMrg4xtHEJ9yRSQBXBwpwxPaFoG+beDtHkfAvxsNfbN5jHIUFfQkYN8FxYW90D6rM0ICMxh935ekQhaJO3oQ0BvAw0PAfBaj83O5LpNeAfQXIIERR/JDGQDNm3vytxGKcHkCOPnyWVyCDBpaRzLyP4jESSAnXzeR0Z78v+SBAA/6BZDY8yQJEEqwy8/ZE/7uPmxLBM8RibKyDjQCrkFmJjO5fP0oX8ZsNkf+n+H0MAPg7yMSvSRpbFZftNSN514wvhfoY6/YG5M3ND7SMeyN9SUrY0sASK7GOlaujwAYOHKMIYWpY2uMq+AL26KXRat0jfX7poxhG2qTMhrUh/YMcSUdpO8UKVtf0ThcwUV6URdYZhZ7436BtwJ+BPTKq8uUSjI9BbSvvf61XW+2+W7fC+0RAAJORYCYZE1D71aqh3lu6zuD1je2n7YxS1P6wdxW84bey5pyz9irs+17zv2O/e+WANB7r+6tpk56H9N7UWPgovV4krayBvdZ+9TesohE+elZjyF5KBF8wiVEtli/s11W9o7u6fqKwH7bfRr6LCkwRctKKreh7fSdKb9le+6fuk2257vXz3pWe4fH2G2ngDP1v/xVhBnZ9kV9OIK1LvoN6Di2++qznl0Cju2Bjfpe5xR+YkveWo+v5bu9vqa8me1xzM+/lmun+gofUR/a9q/+98jfUZlktt/ps3Ar/a+wLYr4Fl5nb5/61olIs2JGOqaea2bWmr39lFliBqb+Ep9JasNPfe/e7X17L88ljV/s9f+9rLNHAPxcvxXhg/IVupt2aNzyYxAAP1ebdU82VJpEAGjApE6zHZzrQV/dq59xfIHVigawlQAS8K19bQdhDVVKwLY9ySCxNopON4vYdB3bGhEjsyeln4ptsVcE4GtwYC2K5tdgwiz2jqtoFKs+qR6Gtscx9zfnSoXSw9TqEi3SQFHpKoePnzTqL01Ka1EbbbMUrN9rWYZe+menc9grIhrM85jfN9Q31pQXZSToWuql7Y9/+pPxz1bX2l4xXzys19f23BoY6TopDdQsZqqrBooqDdVN35vnMbfXOj1cdFxbAsB6n95rH+slS8fuPmCITnWnmASA6YVxL/dFU4/dWJ/cqdRPuPDHf/sN+ta6YuysMExe0AYzl7bHwnWlWLCGkakLO6O6byICYl14nxMMdW8ORwL/rRjl7ORCfXdn6v7T8NSLy16UpfFsxQh2RqQLXA6hfniEXwT83RitTONXN0ZYSvbH+XuiQNI7HgTxA5lVEBfiiKwkmjvnx2JEn0JGYldhWm01pg3viKE9sqknHoZsRttHMvPAiySEO82H3UgCKAtA2QDuDsw6aEVigNkBjoww1+RkZBiYBIAMgZVxwIn1uzNpf9WDQK+i/+UBIALAMAF2bInO6ZG4tHcVPrp+Ep/eOIyr+xdi64zemNUvFx3buNXJ/4S1QmqIE6U7vBnlG0mt7SR6ALRFZVkZ9aOblgEgAkDgv6PmlFPyI6grE+CEqAhG3MaiklkRU0aOoCRIBTXAkwmiNae0DkkW1t2R7bFG/WtZwL8J/pukjE8rB/gzUt2fEeEiAwRWKwNAhEA4z9eFgH//bpUY3KOKUkDMPODnbuUF6FFVapADOZmU4EiIRmSIn2EuLMkiU7bIkANiPUw5INMfoCUJFRcSPA7sW0cSLM4E/LXcitkODjyvshfcnZ3QkSTH5PFjsGHtKmzfvAGbN6zBDhIAhw/sxspl89GjexXKSvNQyfr0Y/T/4P49MHxwb4wfPQQzZ01F7ShKsIyrxcIVy7Fi0zpsOXgAWxkVvmzLFiTSW8AnLAwuPr7w8fNFeGQEgv0Z6eviTMDPk6D1eEawz8XG+bMNAqBHB3rhpMYS6KQJMLMn6iSAaK5LgqY55X5a0O+iJckEB5IBnnyGOvJ6qf0y/w2gJ0ZCiBf6dszH+889hm/feR6//4SSP199iD9++zn+/bcf4F+/JAHADICPaQD8+tNHcfvyHtx+cgteu7gVT+6agRuHF+L2uQ145dGNOL99Jo6tnYhDKybi5IaZ2LlgLFaM74/BFe3g4e5GY1RK9NDM2IsZHIr0VxaCwH8B/tbMgKYSAMH0giihZ8Xz559ApyzqrpPgiCZA2re8IxaOm4TpTB/Oio5HSUoGpg+txYa5C3F8205mO6xhhsIibJizAJvmL8ZW/v9bz+U1/F98ZONW7CTQrkj9pxltr0j8bz/8EN9+9JFh/vvRq68aoL2IgHcI/Eu3/+CmTdi8ZAmvx3DEUxasHUH/DP4eAtjGqvx87Fi9Gk+dOWNkDRjZAwT85Rkg3X8dx8ggoNzPi5QAevnKFSPq//a1a4aJ8DMXLuAK9z3H+0PA/9skHUQKXDh6lNfqEzzDtr9yhVJBL7xEb4BDOMUIxGPbd2P7irWU+5lMqSAaBi9cQRPkPlg/fyVqe9GHoLIHr3kvTBoyht4IczBv3CxUUyJn79o9mDd2LroVd2VmCaV+Rk4kITCIYH83rJy/DD0I8I8eMBKLps1nJkAvSvtEICMuFR2ZfVFM0+BRA0YYU3Fbyl516Iqqko4oyS6k4XgKJg4dR0Ku0Ij4L6apcEabbEr2FCC/LTNlKO8jTf98yvX0ov9ADCV/ZA6cRYmg7LRCgyAoK6hCOmWDwgMZ0czt2lDfXzJAivDPz6DZb3Qbeg20Rb8u/Sg7xiwDkg/t0/KQw3OEBUjqrMDwFXBs4Uuj3TRG88fBxzOSJtv0AKAnQFhoMiPxI7icy/8RoZQ1i6RpcSw9BwKow59E4D2Sz7wAkhQ0FfaMprdAJtozW6C4oAsKcruQAKim50gpSkp6IzGugHr+zDjI6IQgEgE+vkmUVWMmBE2Ak9iGRGYsRJD0kPxPM0rNebgHkoiIIREQgnb0WUiMI9kREEXCpDVNjz1I/JHQ4LjNgf8nQn24LcdZvi4kSfh7DnDx5jINwjk2iCIZk5fHTCgazNaOHIdsZsJ4cxuHljI2d+Rc5ubyNjElzxqW8LkbuR972/6SJYCUlh+bnvUD+R3rsEXvDYq+lM69vWJvTN7Y+MjeWL+kqqshDWI9h6L6rWNlewSAgA/V3zQM1ou4rQSQ6UFlJROs52nKGLahNknGVGNSjUFtiyJy9Z0CXuwV6/he72QC0hWpaF1vHffrHHoHUEq/ioB/Hd86zrfXv9rWuv5e3wvtEQDKZlAdFJnX2LuV6mGvv5uyn/Y1S1P6wdxW84bey5pyz9irs+17jvV897J8twSAotoVCd9Y1KSujabzT1w0vBrMz02dizxpKOvdbKtIGT0rbI8rAkC/A7PoftZ7q+121s/1EZKqh8BqERPW7etbFigu3KK+763rBW7blgfRJttz3stngWj2ooKFWdhmVYhwFGZibbvpKVLfuQW01wdAS5rGDIrUXD6J9jJQdD7hOQKm6yu6vjqXaQRvraO95Ybq/Wu5duoLyVLZa5+UO0xwX9fNnuGr9tP/aXM7276VBJi9Y9tbZ4t5mcdS5Lm97W0lqH9pzyTV/0Hcuw/iuSSi2t41uJd1tgTAz/Vb0XOrMTNfs33CLxPa5th9zpnbWOeNZQD8XG02f1MNzZtEAGjQpBQPsXNWZlVMkcyazAeCUoEEcJvbSEtNA1oTRBULIoZeaY71FWmAKfrc3ouAyTLqH7uKCe6arKDWybxWF0cssDl4tQ509WAz03i1vYpIDCvgbu+4ioRRxI+ZvicCQP+oTCC47kg//CvwXOlkSjkxi/qna79BxkcNvhUxoAwEs0gbSi8WVhDb/M46l56h2qnURLMO0lpU/XRcDfCt5sLat6G+UYqbKZOk66Yfi9hMFWU7qB1yuzbbb15jDaBUDw2AVMxzm0ZlWqfrrm2sERdK4dI6RcOrNFQ3fW+eR8SBWRRJoWOYTLLSyBUZYDUmuZ8+1uBF6Z7Wlx5lSOiceqCo3Mt9of2acuzG+kTH+anLn//6LWYvT8L8VWkE/XMwf20J5q2hDM+0YvQZQfPEPHdm4RDYYOS/CACB/y0Z5dxKMjQE/UUA+Lm7MGqSZoqMqPZxJBhPMNTdwY1gi6chxeNBHXhPRoJ7UYfdncC1K0F7H+fmJAlaIiHSC51LkzGwaw7BsHLMGNMZs8Z1xYzRNZg+kpHv/QsIrqWiS2EcClNpSurDqHWSBt6UIvJ0qiMApL1uTk4kGVxENrSgzMydLICGCQCrCbAIAPkABJLMqEwOJgi7GO9cPoz3n9qHK3vmYdPUnpjRuz06JDgjmwbA6SGtkBzsWEcAxIURFEtEdmYGOlC2p6qqS5MkgEQAOLdwMAB1R4K4LgRw/QjuejJ6O4DzdjTfHdq3N9qnJCMqKIBAOgF+CwFgC8abBICIDqNtvB6BlIuJ8vFGfFAg4jhFEjjWFO3jg2SaqnahBFC/rh0wmBkXPem90LUiHz06FmMAwfeOzAJoQ+35yCAfmoNS9obHtT1nS65riABo9T0B4EISQPtKrsiJ7YyJCMOIIYOxhPI/27esx7pVyykBRAJg2wbs270N06eMRXlJDrKYBZKfk4nuXUlS9O/GfXpjwpihmDufJtUTR2HilHFYvn4Ntu3bgz3HjzOr5RESWAvhHxkJj6Ag+IdHwJvtDyUZ4O9DOSnnVgQ2Q7B92SLsXrkUa+dMw9TafuhR+XcCwIOEkgPr2MKBck2stySATAKgFb0AvGgc6sQMAIN0Yfu9eU06F2dh2fRa/O6d5/CH91/CHz6l7v/Xn+BP332BP3/3EQmAtw0C4CPq/79BAuB13ldvXtmBd57ejSt7Z+OZowvx6rl1eO2xrbiyfxEe3TIDB5aOI/hfi43Th2HV+AGY1q8TQoODqIvuY4D/IgKUCeDq6moA/wL8rQBiUwmAcF9/VBH4f/Xy0+hdUoGkgBC09vZDJ0YITug7ECNJkqeGRKAgMQULSAjsWbkW5/ceYhYAJX6WrzYmLT+yaTv2kBTYQiLgzM69htSOdPqlsf8ZQXpF/3/ESP1PX3vNMOiV+a7Aemn+P87rNrpfP3qAVKO6sBCxJABKSaiVcUoKCcGAzp0NkuADHkNkgQB9af1L2keGwmZWgYgAaf9/9e67+JIyQyII5AfwOuWBtP1lZhfsJ9HwEgkCmQBvXroUzzP74DHq2T599jxevnwVp/buNwiA00wlP7X7IEmA1bh6mgTCycewdt4yHNiwkyTlRAyo6o1Sgua9K7qjb2VP9CzrikxGxC+etJBSSGNRmUUpt8QMGgV3RXG7AqQT5B89qJZSQO3Ri2TAlNqJ6F3FrAF3f0TSqDatdQozimLRvaIzgX9KAEXGo4gSQDmMZE8j+B/uG4p+zABIpgRQDE17cwjst6ZEjwD8NEoAZROc93UPQTLB/PLCKgRR8kdZAgL30wiWB1LCJ5egfzwlfvzcgo3tohkxLxmgSBoZp8WmUY4owshC6FxewzqF8/cvaaB2aEuiIUASQDQKzmD0fbB/axKeZdT3z0Zrtjk6IhW5OZ0oy1OI6KgM5OdV0xcgFcEBzALwIujvwAg/39YE4UP4nPZFWFAi3GgkHBachAzuk59TRSKgI6dOjN7vQjmg3swOKCXQX8RnaUdEx+Txno83phiSAor8b812h4TEGeC/CABXFz/4+YTDzzsMqdT/j2X2RQh9E2KZBeDa0s3IAAjzDzMIABkAB3n6IZgG4Yr+D+U8kP//nWl+3TqmDZKTMkg+dsLiRSvRu2d/nieC0f91WU2SN2vB59pDAqBulKIxomtguDFut45bNN4WqGQd21m/17K9MXlj4yON9QUqWosiD0tJ2JhFgUIax1szjm0JAL3fSCpCY0tT3sSUsFR0tlkkR6J21Odz0JQxbENt0vhW0Wh6OTW1/FV/Uz5FGQoar+o85jjdBMysvgSSkNFLvkp9437pdmuca0ZlmwSA/AXMov71CIn6gQ+CvtN6RQibdWjsvdA8nnVuSwDoHUcgo9qud8PG3q10LLO/rUbNTdnPWo+m9IN1+4bey5pyz5h1tv4WbN9zrOe7l+W7JQDMc+i9u77Ib90r5qSsfEXozluywpAEFmnWlP20vzAGe+/+Zh00VzaQeS7bua1nm979Je9ru535We+59QXR6Vz6/TSF+JB8id659V6n90/hIuY57M3lF2ItD7JN1vPezbKeM/YAcwXB1XfN9Oy0SiJJVqm+YgaL2usvadPbK/WZk+oYugcburY6nq6vpKzsndO6zlYJwFqXX8O1U33lQ2Ftk7ks0tK2iEgToWZuY52LeLFXhD81NetHJIO9omNYz6VlRW3Xd3/9Up5JD/refVDPJY2VbK+H9bOIIz1jNTYR4SY/iC++/MqQblewrjn+MK/1z/Fb0TNAKizWetsui0gUyf3td78zq2rcc1LWsCf5Zt2/MQLg52jznUY0stAkAkDHEBisf4Qa8BVW1hjafqZW/dAxE4zTKBJf//Q1UJNuXlXPvsZ2JhBvgr7SXrNX1PlKQdIg+vLVaz/YRMC4yAQNLvTPVVHUeohoQK+HjgxnzPRUgbQa4CpCXg936Yrqn5cYfT3UBGZL/0wDVA24RG7ouALidbPYO64GZPqHoogAsaBKQ9VNIEJD0U31Fekm6iVEQLH6Rj8ovUgoq0JF8j+KDBFJougd6Yc2Bv6b59IDXenLunkVEaHj//kvfzG8AdRGXStJxFhfSOrrGx0rI78ECwnQaMCuiCuziMFSloR+COqrtoVlRhqZiBz1h/pO9ZYZT1+mFuuz+l+f1e/SGNU6bSstOT0kchk1qnX653Pz9mvGqeqrm3keDbBEOuk+Eamg+0DHEDFjHkPRR6qn/BE0eFe51z7WfaAXEfWlBnhKiVYkgPpb0WBiY+/1vmjKsVX3+vpE3z2I8te//R6rthVi+cZcLF5fhPlrCMIvyUOf4W1R0T0O4UkEQD0ZCe1BI1GC/63cGPVI8LQlI8pbMfrZheaIfu4Eqj1cGe3vDB+nOgJAprwC450ZKenB6HYPmv16OroYUf9uJAACPJpTZ92BUayBGNy7LcYPK8KMsR2wYGoNFkypxryJHTF7XDmNWQsp05JFKSB6YlTGIr61M6LDWzESvRW1rB2MjABF8csPoC7qnVI6jMx05/R3E2BJANWfAeAqoJz7mxkAIgECmVFQmhiAM5vn440n9uPdS7txafdcbJjSHVN7ZaEi3glZkU4kABwMAqC1MgBIAGR8TwBU0MD3rgiA5nUEgMBxQ56H0fqSoPFk1HNy6yj07yotcOpXM/Lbif3nqIn1NsF4tV1AtAFGc67PIgCUkeHO/gkmOBwfGIC2lFnKY5ZCVhzNRmNp4Bkbi6KUFFQX51BqqAT9u1cy06AQncvzOC8iAdCJ0iVtEc3I/wAvF/hQ9knHtiUADC8CnktEgAgNTQ6cBPg7MBOgFQkOZ/ofuPEe0HoRAM6UH8pIaYNpkyZgzYqljP5fj1XLFmPblnXYtWMT9u3ZiskE90tJQLTLSEJOVhoJgAoMIQFQSwJg/KjBmDtvOiZMHINJ0yZiJaWDdh4+gN0njmPr4cMYOmkSn2fB8Ajm84oR5F7eXggMCYKvF6OAqf+fmRCLgxtWY9+aFdSzn4LpowcSpM1H++8zADwos6QI/5YE+VvyHm7m5MZ7v25yoA+Al08gtcRpbszrpOvgzX4eN6A7Dm9eij9+8CKnl2j8+xb+8NvP8afffYV/JwHwhy/ewtfvE6h+6Sxee+owJYD24I3L20kA7MKzjyym6fQSvHJmJad1uHZoMbMC5uL4mqnYu6gWW2cNw4apJEtG9SLgGk9DY7aFcjgC/5UFoLl8AQT4KxPAJAGaSgC0pj9Cr5Jy3L5yDf34/E4JCkOMhy9KU9Mxhv/rh3XubpACuXFJWDGVEjiMNnry0CMkAFZj/+r1OLBmg0EKHCMhvptg+WaOER7dvR9HtjK7gaSMTHg/JuivaPy3n3/eiNZ/7fp1vEFQ/tLJkzhATf5D3LZ7aalh8luUkYEYGjYXpaejY04OM4GySQyOZoT+FXz86qt4hpH7z4oAILGgY7/FaP73SSa8w0mkgsiAz5lxIG8BLb/Kc+l8IgCUQbB3AzMtKPtzln4AIgDqjIdPkVR4kse7gUcPHoHA/9N8qT1DCaDtNCC8ce4irj96ERsJCB9Yv8vwABABkENwvXtJNboVVaMqtxKpNMqdOWI6RnQfjgoC5JkE/UUAFNLIt01kAkbSRDiPgH5fAv+zx03D8D5DEEVQOoZZAKmMvk8kAdCjsguzBbpS9z8BygLII2GgDIEI3xAjoyAhKpmkHH/H1PPXXNI/idTC12cPZxrZUvO/IKsM/pTviQlNuKPh701PgPaMjI/l9l4uddtJHiiEREGITwQJhwSEeAYimnr5lQUVXA4iGZCINPoYZDITwJ+R9ekkA+Q9EEQCIDuzmFH27Sjlk0qpnWTK+FQipU0+okgG5OdWIYK+AEGUFvL3DCYAz9+gZzjJzQBmzXiS0I3ib4gR+fw+MbYtMtOLkZlWSvPeDijK78bffg+kp5UjuU0xUiktFJ9QyKyXBE6J9Bkg8cHMhWgSGcHMeGjB47Xk8V1c/Pl9KA2KI9GGfgpxNDEOD46hr0EMCQg3PkP9mI0QxqwkRz5faQ7uSSLCN4iG9C7s22B6LATx/5o3CYBktimRpEQJVq3YiBHDRiEyIo4kmwely1pRhs0kABz4W9P0z5sBYI5VNG5TwI3G8tKQ1nhYoJki+hoq9sbk2r6+8ZG9sb7GuBpDioQwo+g11tUYUuNoM8rTJAD0jqC6SRpBgTtWsF/nVnSbxsJ699C7g8amJjCv763lbsaw9bVJx5MUqs6pdxuNsSVnZEoCCTxR0I/apzGwxscmYK/t9D4mIkPbmEbC9Y37BbgL2FO/aF/1jQKT9C4j80ZFO5rvTRrzv/bGW0ZzzX5Xn0qySEBSY++F1n4ylzXu1vuIon7Vr2qP7hWNuc3S0LuV+juJ0nSqh6KBRSCZpaH9zG3MeWP9YG5nndt7LzPNohu6Z+7mHrGe726X75UA0HnqiyC2AiJqv0n+mHVT+xsCyaz7WzPFzf2t8y4MNrBub13WfWNb9Fu3bmO7rN9bQ0WBb7b72H4WJmKSZTpWY6SBrab6g25TQ+2t7zuZN9u2W5+tBJu9ffVs13NX2+q5Ya8o86W+yH+ttyVMzGPI38ReRoJZT5GijRVlFJnb1zdv6J78NVw7PVvqk01S39srwqTs9YfIPIG+9oqZrWRvP+s6SUvbK8JTrNvpvqnvf6q5/8/9TPq57t0H8VzSc816PWyXbaX9zGtS3/zn+K1obGZbb+tnjWvq+w2oHY1JACnjraHyc7S5ofpYv2syAWDupMGmlVW1ZXjM7QREm5kB5jp9Fjtku978/l7nYp7MAZb1GIpSt663ntdcNufW/cxle8fVOnMfaz+Y+9ibK0rH3Fb1EVtmW0QimFH1tt819ll93RAJYW9/274xt7FXN/M71d3afrMfzO8b+6ztbLcx97XObetmu48+266z7i/CwsyKsK6/1z7W8b757bd3zqk+sh3gWvvFvNbWc9e33JRja1/bPqnveD/2+r/9J1Ml93XHknWlmL20BJPmFmPw2DRkl0Yhvm0g3PwJJFLn39GLwDMlUxzdvNGC+sktKYPgwEh7ySB4ubQkEM9J81Z18jJmRL47P3uakj0ErSXd48HsgaiwloxCdcLwQa0xcWw8Zk5JxcLZWVhF8mG1psW5WL0oF+uWFnAqxNolhVg2PxfdukRSCz4E5WWByGnny6jTltTNr8sEEDCtycORev4E0O+HAAhwaIGiGC8cWz0TN8/uwJuPb8PFnbOxYVJXTO3ZFqWxjtT///EIAHkACFQXmCwtdk0iNTydHGnGGUkwvgPlKnzqiA6CzSb4b86N/ub2fzdGrrsOIjMk9xPE7IzUyHB0aJ+F4T26klBhFL3m3Tqjlssd8tLRqagdZUkKUF3aHtUl2ZQFyqUcEHXLMxPo3+BiSC6pf63n+AcigN+bRIRBZhBANz4LJKfJsYeLqyH/IwLAjRkOVRVlWLl0ETauXYl1a5Zh6aI52LNzMw7u24GjB3di1oyJ6Epz4pKCdijISadXQEeMGNgDo4f0oi9CL8zk9xMmjMTkaeMo/7MaO47uw5bD+7FixzaUdCehzIwJ7+hwRKQkwcPLHT7+lPdwdYa35GSK82j0ug0H1y3HssljCMQOQy+SHwYBEERpHfpNOPE+cqAxs0iAZgQIW4gEUARwCydKADECnxkwHpSLUp8EMGPg4PolePeZx/DHd5/Bnz98ibr/1KH/3df447/8lkTAh/gtTYA/e5ea98+fxMuX9uGlC1vwyvm1uHVhPT54ahteO7cazx6hD83Oabh+cC6XF+H5o8vwxLaZOL5qAg4vG4u9C2vRpaaaUdaMBqdxtkkASA5Iy6YXgHwJHJS9QEKgKVO7pDaYMmgoXrl4CX3KlAHAjBu2uzApmZI/IzCx/yAk+gUiMyrKkPl58vAjeOrYSWrjr8KRDZtxlJF7+1etI/i/ihJA87Fy2gyc3b3XiLC/fv483iLo/x6BeUXu3yYQL/kfRe5LpmfPunWUtRmK6bW1KCTg3z6Rke1JSYZslSL/K2msvXb+fFwmUaBMAun9f/Pee4bsjwyEdSyB/wL5RQpco96/9P2l+y+j38sE/EVCXOI6rX+Cy/tIOCgj4RUaDksC6DvKEr3NjLX3b93Gp2++hacePY+Te0lgMCLq4NYdzEyajMNbd+PAph2YMHgU1s5ehon0AOjLyP/2BK+H1PTF8C4DMbiqLwrb5GLmyOkYSQKgOqcjM0M6UNZsAvpWd0dJ21zMnTCdhEBnTB81ETvWbsbaBcsI8ueiIC0bZdmFKGtH4+VhJLaGj6W5cAmJAvoMVNSgI30EMlu3QW3foZTtIRlA4Ds7o4hSPgS4mQ2gLICctsV8xvrREyCBQH8hzW4j+bxNMCL905OzDdA/r10JEgmc+zIDICacev7B8fQJiGJ2QBgl2WIoheODcJ8QlLYvoq+FH+JDYpHOjAMZEQcRXM8k+K+MAkf6AcREJDNjKQLuTiLE/BATlYZAEgNuNEJOiM2mFn8wzynfDZJV/J/hw+h6DwLxLs2djWh85+Y04XX2hr93CEKDohAXk8bI/VwU5nei8Tf199OLDK3/+KQcJKcWwj8oAQHMGEhNL2VGQDoNezP4O2hDL4wg3v/Bhgmwj1cIzcXjkETSIikujSRAG2YvhdJDxsc4ZxAl6rxdaFBP4N6PRtcRAaEkXlsiNjgc0UGSMgpBdGQafH3C0IZSSEuX8P6cMBMJ8Wk8hy+znZjJpAwAEtwiA4zpBwSACDjb6f4Igl+yBJC9cYnGrXdb7I3JdQzb8ZF1fGhdNs9nb535ncAevSDqmKqjCbCb39vONR60ypDafq/PtufTZ9t1tvvZtsn6vca3AvztFY1N7b2Xafxub1ysY9Q37td6E+zRWNWUVrWtu/nZnNurl9bZey+0t62ZAaDjaeytc9sr9b1bNVaP+vazdw6tq68f6tte6xt6L7N3z9jWWZ9t1zV0vqZ+dz8EgALzrOCJvWVbcNtar0Uk/u3tY11nLyLZegwRQ9btrcsiuWyLyC7rNrbLAmgaKh989HGD++t4T165+oNDNAYa2f7eHnSbflDZJnzQ709AmW3f6bNI3caKIvi1rSKGbYuy9EWw2ju21jV2fUxliPr2tw0mtT2/FCTq29dcb5Vxtt3/l37tFD2vAEazLda55E7qKw39Vs+cv1DfbkbQpPUc9pZNKT3bg8iM2bq9Vc3Bdlvz88/5TPo5790H8VxSoK71etgu3y0B8KB/K5KUUrCEbb2tn+09k8x7S/PGnuWNEQAPus3Wuje2fNcEQGMHfPj9wx542AP/e3rg3//8HSbPzcCQsZHoOyIK3QZEIa8DDVLDqN/uS01xgveOXq4kAjw50cCXBokiAJoTABHo0czQ268DhU29ec393ev0/Q1gmpHR0u4PD2yO/GxqpPdog3G1WZg3qwjrVnbGhjWV2LWlC47s74sLp0bgibO1ePLMKFzkdOncWE7jcPHsWFw4Qd3x9YOxYnkfLJzfHRPGVqKmUwJSk6grHUxDVJILAqh1/jqDYEn/aGpaBoAXASDJ/2jyJ5ibG+mBwyum4sWTW3H7/BY8uXMW1k7sgondMlBK4iGT+v9pwS3RJqgVYoK9qM0dirSkOLRLT6NsTXGTMwCkmW+C5poLOHclcOtCDXo/N1dqb6dQjqfyDgFgbmOC/9KfVxaESbqo/QKkJf/jxckwp6VcU3p0BLoWF2Dq8CGULhmKiQP7Y0yvHhjVoztKs1JQnpeGmrIcygHlGVM3+gB0pwxQeXtKjYT4Eiiri/5vKgFQ16a6TABjmQCZJ02Opf/v7NCS0iS+GDlsEDatW21o/2/dtBZrKMdzYO9WHNq/HXt3bcXyJXNQO2wAenalJAgJgK41JRgpAmBwTwzuVYMpU0Zh3LjhmEAAf/4qas/v3IJVO7ZgLv0EUovy4RcTieCEOERRPkkEgLIAvEmGhJHQmjhsMJ44tBd7ud+cWppOjx6MriWMsk7gPj4eBPbZpyQKWtHwUx4AzZjB0JwkgCbd984unsyIkJmwMz0umiMvMQyvXDqJv3xO49/Xn8LfPnkJf/nmA/zpD98aJMB3X76LL96/hfdu38Br1x6h3vxOXDu5Bk8fXYArh+bh7SfW4ebpZbh2YBYu7ZqOZ44swPOPLMGNg0txcvV4HFoyGoeWjsUjq6Zi5vSp6NatG/KpiR9JmSM/Rsp7eHgYGQAmASAfABECTQH/tU11SSl2LluBp0+cRk1OHqI8veDL9ZXtsrFv1RpsX7wM6WERzAwIxeb5i9h3R3CZ0XfHmAlwfNt2nNi+A8e3K/p/FQkCZnIsYt3PPIqLBNuls//6M88Y5r7PUmpHcj1fE8AXQP8Y9fjnjh+P8qwsdCkuRhoJhgSC/pKnima75AEwmG29ySj/v/72t/iKkj4y+5V+v4iAt5hBICNhRf0r+v9NrnuD59I6bfcFQX4ZAssvQHUQ4XCNhMT2FSvwEddJRugR1ltEwvE9+3By3wGcZ9Tgng2bsX7JcmxcthL7mDE3f/IMEgUkDx45g2XT5mL+2Jmo7TGEZElXlFIff/KgsVg0cT4WTpiLPuU96PTTccwAAEAASURBVIGwEnNGzcLg6gGoJHAvAqBnh87ITkwn2TGaZFwxRvQahOUzFxhZAJE+BOMZCds2LgVZCWkY2XswapkZkJfSFlUF5eyfAmPfUA54q+kTkBafaUj+VPH8yZTCSae8Tw4B/xoSEiIEUikHVFbY0TD8VcR+QbtSlOV3pNFvFKrLuyEns4gkASP7uV1GmxyDPGhNMiC7TVsC4dFGpkLXsmrWKYJ+AJkobFeIDvkV9AdIRUVBR5TmVtBUOIbnZAZAbCblf5iRQHPgnOwKAvh5BhFQlN8ZraP4HSWG5HEQ5OWHIJoYB9CIV1r7Acw0kCyPMycnBw9OnoZ+f0xUKtJT81GQT6+CtCLq/Ocw0p/R/JwHh6UiNDLDIADC6G8QQePj0NB4A/z3YraDm2sAXJ2p4c/1UZFJlABqYxAAAvz9PQPg40Y/EBIcwexvF0r4+NDbI9Sb+/D/WQyjq6NJQgT4RnPfNnCnGXIEiZWxo6Zj8qQZSKGkkC+JijofgLr/gQ8JgF/XeOjIiVPGC6M9EP3X1ZJfb20F5NbnO/brbdUvo+b3QwAogM8KnthbbogAUA8oG97eftZ1DWUEKXPIuq11WZJWtkXHsm5ju6xs7oaKQD7bfWw/2xIADQFnVr9B87wPuk3meZs6bwhkNeV/GzqWjGfVZ5LssS2mt4ltn5qfzcws2/3Mz6bBvLm97bxdUbm5qd25CE7bfWw/K0ugvvJLv3amgbttm/RZWVX1FfP/oL39Gno2WzM+7O2rdcpGkKeLtUiCWmoL5j5StWiMWNf+P+cz6ee8dx/Ec0nqGub1sDe/WwLgQf9WpD5ir97mOkmw1ycvZd6b90sAPOg2m/VuyvwhAdCUXnq4zcMe+Cftgf/4279i3bbuWLi6AnOWVZEMqEJNn3h4U9rGkVr7zRjB39zFDS2dKS3C6OeWjCxt5uBDAoBAKIH1ZgRNzMh7AdCe1EH3oRmqB4kDmfV6EvhPoYxQjy7RmD+rAy6cn4gXXliKZ5+ZiSuXa3HieE9cuzoUN18ci7ffmIbPPpyLTz6YjY/enYn3356OD96chve4/t3Xp+LNW1Nw4cIsnDw5GYcOjcfG9cMxbWol+nSnJE+xol+p7U6QWuatMhu+I/vDOt5ZZh1tTYAlASRjXG/K1MgAWARAQMvmaB/uhgNLJuK5Yxtx6+wmgwBYPbYK42pSUBDZDGlBLZDCDIkk/5aUy/BAautggm6xyExNQWlhATo10QPAJAAcJZXDeosAcCEBEESwOp4a+eX5uejZqSNiggKZ2fB9RD23cWK9TYLFTSSA9vt+ukMAcL0IgEBmEmQQDBcBMGnQAIzp2xNDO1ejb1kpetJkuKI9zUfzMtCFAHjvTiUEKguZDVCIbvQC6MIpnxr8KbFhRpaHSTDoHKqrpjqw3/7ciSaZapekf9wpGaW5J6VqYiMjMHvaZGxZtwa7tm7C7m2bsZqa/MsWzsb8OVMxfsxwTJ04EmNGDkD/3jXMGElGNWWJhvXriuGcelWXYfz44ZwYnT6FEfzLFmAlfQTW7N2JJds2oYDZDVEZqQhn9H9YEgFCEgCafAn+J4QHY+PyxbhEyaCdi+djysDemEhZoQ4kOxIjAkkSkIBh/zpK458yRi14bzST4ef3BEBLkgEOXPakHJa3c0sSXo6YObw3PnrxEv7j8zfwx7eu478+u0XA+kP86++/wXfffIGvPnodH7/9It599SreuHEMzz++GzdOryMBsBBP7puFV04uxe0zy/D6uRV48/wqvHFuJV49tQzX983D2bVjcWKlpnE4sXYKlixaQPJjCkaMGIHKykoCpImGJJCyANzcCKgyu8I0Am4qAVBVXILtS5Yxqv84JjHavzKzHUL5u8+PTzTWb5y3APG+/qjMaIc1M2fj2JatuHj0EVwkEXCKUfInaQj8GMHzQ3xJV0bA6Z276HHwNHX1D+M8p8ePHTMmaf3fpPTOWwToV8ycicVTp6JHeTmS6EWRn5yMjOhoYzmGBNGssWOpt08zYUoDST7ofRIHAvYF+ks66PYN6vpzMgB/ZhjISFiZBm9y0raK8H+PfgHKDFC2wXMkHyT1I+JhO82Jv3j7bUMS6NTevfiSyy9cfgovMwry9jPPM2vgLB7ZtQdHmdb+2NETWEWD46cffZLTRaymB8DGBasxnhkAPUo6kxSJRSm19/tV9MSADr2RSTmceSNnYvqQKRjUqT9JjUSM7DOYv7FSpFDTfxIJgC5FlbznRmPzsnVYNW8pJboYqc+o+8TQaGP7oT0HYDhJgLyUdgbgX0Gpi/ZtMhBCCZsOOcUk5UhsMQOgILuU0fs06GYdFNVfRFNgT4LgEUGtSQpk07SX8j78PoHfySzYpZUXcpkloM8+BLgl/aNsgWDK//hyvwRq5fu7elMXP8DwKfB2ckekPw19ZSbMiPoAj2CkkzRIT8hiZhCzAUgeRFP6JyQgFoEEzjNSCyjVlkld/wSDDAgLbUPJtmjEhtJHxD8Iob6BdZNPIH0B/JmtQOkqRtM7t6Bvi4M7vD0C4e8bhvAwtq2gE9LS8hHHbIMQRvmHR6YY81DOo0g6hJBYkPyPH0kNR0dfIwvAiXMnygq1jkllFkAMIkJjjcnd0ZP1DaBhvRf/R7gyE4AZCfSn8eDv2Jv+HmpzCOsTwpfUILYlPCyJxsbhCCdJ0pVmymNHT0NqSg786YngyAwG/e+7A/5r+Y4ZsNWDw5oF8M+VAfBLHVKZmq2mz9MvtZ7/m+uliFVND8uP3wP3QwDIQ8EET+qbN0YAmJ4G9e2v9Yo+rq/IbDskLvkf6iHJJ9MPw7qvgMWGziXQsbFMCyswae9YtgSAIsbtbadoVKu/g1nPn6NN5rmbMpd2v732aJ18CBsrAtnUbqtMkvZRJk5EUlq9x9bxTZ/A+s5hmq/XVz+tb+yeNCWK6jtGQzrfv/Rr15CRta25rrWPFeVfX38IwDc9I637mMuSz6tvX3O95GWsRfLN5neamzJ11m3sLf9cz6Rfwr37Uz+X6sscMa/T3RIAD/K3oiyrxn7Xiynb2li5XwLgQba5sbbYfv+QALDtkYefH/bAwx640wN/+88/0jh1ANbv6InVWwdi8ZrB6DuMUY5hTpT8YQaAQQB4cO5M4J8SKA6+jIQmAdDshwSAwGiZ+/q6Nmc0pQNlITyR0NqHes5BBG+jsGhBGY4/MgbvvLMGn366Fe+9twy3bk3G5cuD8OrNWrz79kR89vFMfPPlXHzxyQx8+uFUfPTeJHzwzgSSAZOM6f23J+H6NUYePzkbZ89Op0b8RKxY0YdAcSeegyB1+wgCYR7UeZYkS9MJAEXKexDE9lE0KOciAfxJAGSHuWLfkgnUZt9AAmCjQQCs5LnGVCUjL7wZUgOaE/xvhnj/FogOcEdydBDaxMUgnRr7xfl5JAA6N8kE2CQAnAgyOzYXCVCXARAVHEiQLQ7VNBTuWdUJ8WGhjJqVhn4d0G4SAIr+tyUABNKrXZ7fEwBBlKppSy+BbiWFjPzvx8jlrhhQ2QHdCwnw5+US+CYBkJuBmqIsyo3wfBUF6M4MgBpKAfUkIdCxKJtmo5Te8KQ3AY9tZgE0jQBguwxyg3Wilr728WFkejL9B5bMn4PNa1dj55aNBgmweN4sjK8dgqEDeqJjeRGGDuyOUcP7YWDfLgYB0Jl1GdKnM4aQEOhKuZ5xlO2ZOLHWkACatVQEwDpsOrwPa/fvQQ2zCxJzshGZmoygeEqSeJMA4BTo60kt9SgcYqbA5UcOYuvCORjfuxvGDOiG4owEtA72YTYJJYvUzy2p/8+pBeWLTAJAEkCtCBq2IAng2qolZZpaEDx1ofHtHHx26yr+/ZNX8ef3nsP//eI1gwD4l+9+g2+++hSff3ALH75JkPrW03j7uZN45fJBPH9uE64fW4KL+2fjuSPzcevUEgL/K/D2hTUkA5bjleOLSQDMxcVtU3F2w2ScXEMZoOVj+HtipDlNjmfPno1hw4Yhhxr5ygQIpGmufAGUDSASoKngv7brXFbONqzGpSOPYG4tge3CYoSTAMhpHUeD35XYQk3/aMqlVGVlY9mkydT8X4tLjJS/ceo0Tu/YiRNbt+HxAwdxeP1GLm/Hhf0HSQBcNeR1zlBn/yRB9hN79uAJEgEy/ZX0jgx/xw0YQEA7xzD8zaRXQ1ZcHFIjIhDJDIBda9YYGv2S9JGe/yvcT1H+MvnVXCSAwH9NIgUU/S9SQNOb/Pzhq68aWQKSDbpF0kFzZQC8wPl+SgD97pNPDDmiR1k/ZRa8cvU6bl1nBsHzL+LqOWYGkAA4smMXzh05jmV8gbl48jxlhB7DshnzsXrWMozuNQxdCVKnEoQWATCsM82Suw9FDjXxl05chEVj5tE/YSRle5IxYcgodC2roiFwGiWApqF/556Yw/m+Dduxefk6Av+tEUV9//iQKGbrJGIECYPR/YfRBDmXBEmNISNU3DYHMTQBrqGkUBxlfQTcF+WUU9M+hllQcUikBFApo/y93AMRTgIgjSC9zH2DKQMkI+B0EgBOLT3qCABK7fhQNkfAfwzBfZkF+3xPAPi5SqufBm3JbflscSYwHozWQTF8xiUTLPczDIhlQiwPgRSC8+FBcZTw4f4eYUhhlH4M9f/lD9AuswTBgbEkIRRZH4QI/wBmMvkjzC8A4X4056YskAeJZRf+b3HmedwdPeDO6Hx3ZQiwnQXMNEhjdkVsXAaCQhLo4UHAn1kKIfQv0DyU7Q9i+3zYhpYtRX4FUrbLl/4ivkhMaEuz7NYGCRBOIsC9lQezmEQ4ePIZ5sw5vUCcabbO37M7/7+FebM+bLc/CZYg1TkkkUREFMmDJJSR5Bk1Ygqf7Tn0K6ARcKuHBMCdQcSvaEG+VfINk46+pEhk6vqwPLgekHyRfMskN6JrIJ+5jz/97MFV4J/gTPdDAEje1AR/6ps3BrZK2qoxYCYsIeUfZFatl0bgjsxIpe8sAFoG3IqItVekH19fXc31jUWB6l40t7U3tyUAVA+RAPLrcAuKMGQkFDUtY8z6yoNuU331sLd+3ZbtDba/Pm1/e8eyrpMhub3+tK6rT//fepzGro/8FRsqje0v/8qGyi/12smbxdqXtsvyhKmvPH7pSoP7NkTMSGquIVknsx6mlJBk9qzPBEkBNbX8XM+kX8K929h9e7/PJXum3+a10/xuCQBd0wf1WzGlHK31tV2WRFBj5X4JgAfZ5sbaYvv9QwLAtkcefn7YAw974E4PiADYtKsvtu4dgO0HGI26dxLGTK1AeJwXPAMY4U8jVCcvbzQnSNKMuv/Nmkn+x4sEgPMPMgCk/x/k3Ypmka7Uhw7AhDGFWLq4C3btHImLj8/Dc8+sxK2XN+Cllxbi2rUZuHFjEp5/YTxef30mXnp+JG6+VIvXbo3B66+OwgvPDMKNq31w9VJPznvhxWcH4eXnqU3O7a5dozHqk3Px6LmZOHR4OrZtq8XypcMxa3pf9OuVzwj8SGo7OxkGunei/hmdKXkH4zNBcTMDQJkCBnhuEgAEen0J+poEQFaoM/YsHI8bR9bj5pkN1GWfheW1HVBbSX3y0GZo48fofx8SAD4tEOnnSpPeACTFRlKSKAGFuTno1Kkz0jNIpjDqVZIxDgSZFDku3Wh9bkmwvyXlcEwCwMNJEbB1XgAelG9pQ8Pe/HZtDfC/V00N0gmMhhHcNSPurQSAjH5l+CvQX1kAAuk1V/S/phB3F2QRBO9RVoTx/ftgaJcaapeXoWthHo1L8ynzk2pMHfMzqU1eiK7yAShsSz3yNPSmD0DvmnJ0LG5PrXBG2RIsNkmAvxMAFqkfnk9R/nUTyQILsSGvA/kcBFHaJTszA2tXLKME1EpsomTPOkrxjB81guRJFqWUaNrr4kBSJxUD+tQYU0lBW/TtWUUCoIthTlzDzARlAEydOgbTZ03E7BXzsWbbBuw/dwr7zp/GmAWzkFFKE/lURvJGUSuf4L+njycNQf1R2Jamj9zu8rED2Dh3GkHbThjeqwrtkyIQ5uN+J6vFoaU09GXwWUcACPx3YLSws0udEagyG0Q4xUUE4dblU/j05tP47ZvP4r8+v4X/95s3KAH0Pr79+lN8+el7jP6nMe0bz+GD167j41sXDB+A16/uxSsX1uE6zX+v7JmOGwdm48VH5uO5w3NxZfc0TtPx3KFFuH16NZ7euwBn103C+km9MHfmNGbArMPWzZsoibUMvXr2QGZmOuLj4xBNCR0/3icyBJYxaVNIAAde076du+Csot0ZxT9HBEBRMQJ57QoT2zC6fwcOrt2ACGYDtY+JpSfAMGxbsgRXab74ypMXcYIvkIfXbcA5SugcWL0Oj2zagvNcvnH6LJ4+e9bIAjhGmZ0j27bhyunTBggv6Z2K7Gwj+r+sbds70j8y/81mRkMIjY1P79uH5xm1L+keRejLS+B3H3+MP3/9tRG9/wElft59+SVq979oRP2//NQVQ25IPgM3eHwZ/irbQJ4DIg20/efMCpAskIiI//r9740MgfOUIfqUZsFPHKfEDyWQrpw9T7JiHzZQ9mjdoqXYv3k7JtAE9vA2EgLb9hLMr8Uogv+K/u/UvpxGv0WYMmQcTaX3UgbpCKYMHk8D5FPskwNYMWUxuhH437BkFabWjkefqq40IN5OyamJ2Lh4JU7vP0o/gu1IjqSRLyWAkiNIglACaNLQUfQImMB9O2EEMwGGMSOgF42Es5MyMLR7f0rvFCCL0fHdavoxCp/SVQSn87LLmBE1mKa/iYYEUDGzATJTcpFIsD87vRDFNCj2YQR/p7JuBgkQTRA9kTr67dLzSV5mGmbBWcnt+DwLM0yAi7IK4dnSnRr5zABgFkNGIoF4+gSYHgAuJIQTeOxA3xh4uoUy6yuQJEQ7ehMk0RcgEhlp1Oz3a81l+kl4kFTg5E8SSVJAIT6MxqeMlht/UwYBwP8vXvSYcSRQ7yBJIGYqFNKEOC21PWLpdxBAWSNv7yhKABH05+RDUiOSpEY4JXoC/KO5D307vFgHkgBe7kH0DsgnsZFA/wNmANAE2NPRi+fzJmnnxmeoMqkcEE7tfz93ruOzPz4sGh6sgyfPHxwYhxCSGqGcokg2ZFEuadjQ8UhLaU9/gzoCQBlwTc8AuL/of/2Of20eAHcGGQ8XHvbAwx54YD1wPwSAzLhtQRTbz40RAGpoQ8aI5vEUOfljlKZECDcmNSIQ36yXvbk9oO3HqHt9x/gx2lTfse2tbwqYJl33+nxJ7B1T66bPW9hgv3qGRtW36w/WSy7G3nUx18kQvaHS2PUVGP5jlQd57WZQitPsA3tzGXPbKyJdGjPXNQ3m7e2vdU0xqRXR99///d+w+jjI1Fnm8U0tP9cz6Zdw7zZ2397vc6mx39W9EABNva7a7n5+K0PHTGjw3m/JDObGnvuqw49BAOg4TS330+amnsPc7iEBYPbEw/nDHnjYA//QA3/7z3/D9n1jsXHHSGzZOR7bdk7Fuk1j0W9gKYrLUuHmQQkDAuUOzATQ1JxR/l5eLeFOeSAXyvvos5NbM+QWRqH/4PZYtWEwdh+YhD0HarHv4EicOjsFjz42HcdOTcS+wyOwdWdf7Nw3CIeO1uLkmYk4/8QMnHt8Os4+NhVnzk3hugnYsbs/1mzojCUryrF+cw/s2T8Iew8M5r69SVYMx+LVPTFzYRVqx+ej39A0DKstxNiJHTFnQR8MGVyOOJIXXqyfA8FwVyfWlybGvgTA66LWW8CVUi6eBHqC3ANIBlDKhWBQM4I5DopCJaAr4NyD7WoX4oQDSyfhxeOb8d6ZTXiKRqxrR5RjfHk8Chj5n+bbDBmBzASgD0DrEE8kR/khrnUEktrw+6JcVHbpiiTKqLj5UDaJYL8D5W9aUNrH1Gh3obmsowBmns+JdXJglLwDfQgETmkSYBXqE468TEbjV/VGNbW9c6nD7eXmTMCMUkFsn7IBnAn+e7nTUNPTFd6cu7HNWu/I9U5sh+YelGUKDnBBfKw/AfY29E7IobkuwX9O1ZXZ1P5Pp+kvNfYrMtGtAyVHyjLRqSQDFYWZqCzKRFVZPs9fhOoOxYzwTYQfSSEXauMLAHOiHIbAOkcHL7ZNkbEEyJ38DTPOZqyjuyf73oVR9KyzPvtQbzsvpwijR46lp8MWrFy+hn4QCzB5/BSM5bppkyZi5NAh1ABPYVSzH8oK2qNLp1J0qSwwpsF9BqB20GiMHzERU6eNx6w5UzBjHs2A5w/DhgP0ELiwE7sf3YYeo2oo/8Oo5ChfeIZ6Ejx040SiJiYIA6oL8P/921e4enQNNs0cgAkkj0aOIGGTSqDS39noM1d6ALiRkHEjOOhKs1D3ZgQqeZ84s80uBA99KSXiTmKgNaPuZ44aiU9ev4ZP37iGr2gA/J+/ewN//e41/OU3N/Fvn7+E3334DL59+wq+eesSvn7zIr7h9Okr5/Du9WO4/SSB8hMb8fiuRbi0bxluHF2Ll09vw8untuDFE5vwDD9f3rsC5zbPwYk1U3Fg0Rg8tmc1Dq2di11Lp2HD/EmUo5mMGWOHGL4IbZNo5urnhQCSHZpatdL9TTkvy+Tk6ECtdGdeI4GhJL08XNGXJJPke86TAFDE//QhQxHCayzZn4XjJ2DDvPmUjeqCIN63I7p2p8b/Urx97VmcotTPcRIEZ3bvMQiBS8eO4xQzAg6t34gXLzyB41u24cDaddi7mtH8jKj/7OarzJS4jeeZgpxNMiE+IBAJgTSMDQ5BFCWMcikDVEVvgxmU//n0jTfwJb0CvqFB71+o///04xfwFgH/d27dxI1rBPtvXMXVKxfxzPWreO+d13Gb37375m2899ZreP2VF/HJ++/gk3ffZubFG/j8/Xdx6xlKBr3wHKfnGd2/C88xE+BJGgsf370bT5NcuEjw/+qZ8zQSvkiz4HPYsXI99vEefe3689i5ci19Gy7i2ccu0T9gLVbxnh3UuQc65RYhl7r+U4bWYt38JVi/YCl6d6jBxoXLsWLGPIwfOIzyW9GYNnIE+ldXG6TH4a1b0atDBwL7fSiBRDJn0TK09mPUPqNu4gi2B/Le6lFag4HVvZFHE9qs2HR0yC5BUVougpx8UUAz34QoGuBGpCM1MY9kWjmC/QhYBySghLr7gf7xCPCLZQQ8o+Q5SYZHU0hwIp/fUUhM4nG43IqAfUR0OqJopOsfGA83rwjEkQBwpTa/h3cw0vi8caKsQWAIJXGikhEVnQY/ZhakZhYihYSCr29rFBZ2Q+vW2YzEpxmwfyLy87pQt7+coH0OOpQPpGxOOc9XiFieM5BSQaERkvFJRjAj7IMJsMs02J9R9YYHALMTXOkF4Mn2BzIiP5bSQXGhMXy+Uh6JGQMhvD8iaL4d5ePLz/6GTFE79k+7pEwEMHJfmQpBlBCSx4A3JX/akrCID4/jd/7wp+SPyAxfJ3oB0MjXkb/hQLZNWQCulB8Ko7a/tgn1DUdacgkiwzL5HKOxsUsg4pnRMXb0JJoAp9BrwNt4julZ1tKBJC4nLTfjM0I+Ic0c+Jxv5cnPJM35LGzWjIQ5s+aUBWVmTmlu+NUQ2HdjdpFnq79nVpmSepprO5Gtrvz/cfnJJ//h//fDFQ974GEPPOwBaw/8EgiAufTOsQdIWtcpevnHKAITrce1t/w///M/DZ7qpwbaGjy5nS9/jDbZOWy9q5594aVG+1D9GpWcAUVGN7U0FmHcGHBvnqcxXwkH78B6M0R0jMau7xOXnzJPdd/zB3nt8io6NXjdZICq39lBenVNmT3P8ATwi4prcB/z96OskIaKZLUk82NuX99cGTxWKRt5FtxN+bEIgLt9Jv0S7t3G7tv7JQCkkV/fddP6n5oAuJ/fSgkDqRqqe2PeL+Y9+KAJgPtps1nnps4fEgBN7amH2z3sgX/CHhABsGMvCYDtI7Bh62hs2DIBq9aNxOBhlaisbkvgh2A0gVCB/c4EkZsTTPb0ImBI8NubEfA+nMcmuaFLj2SMGF2AOYs6Yw4j/6fPLsCM2XlYubYzSYX+2LZrIKcBBPH7Y9f+Idh3aCQOHh2Nw8doanpiPA4cGYUdewbz3F1p6JqJgUNj0L13EMH9BEyblYtZ84p4zHxMm9cBoyblYcjodugzJBW9BqVgxJgiTJpWg6UrhmH6jD6oqEhGcptASklIw531ppyPW8sWNHVtaQC3bozAFwEQ4MJodoI0rZoRtBEB4EjtdBsCYN/i8Xju6Hq8dYIg7KZpWDeyAhM7JKKQwH8625/JuYyAYwkwGwRAbB0BkF+Yg/LqGiSkZ8LFW7JJLQmqeRIIZwT59ySAK6P8XQj8iARwasHzGzI5ksvRMk1mm7tRUimQ0bY0AS3vjo6MNq6gbnhxXjbaM9o7g1JDqYnxjNxtjeT4GMRFUWM7xJ9gbl0WgSkVZJABJALcXVoQFGxFT4YgkgBJqChNR8eKtqgsJ8BfmkoT2FRUaSpOQ2VBG3QoSEYZjYHL8tJ53vboUJKPTpTlyW+fQ3kngotBITTb9GQfu5IAoEE0vSFatVR2iCclc7wYee7JPq0DyJrzGrQgUOYX4IuigjIMGTQCc+cspJb9Cvz/7L0FcBzXmj0e27LFzMw80oiZmWXLMoNMMjMzM2NMMcWUxAE7TswcU8yc2EnscF4e7dv9be3Wbm3V+Z+vnfZOZiXNmBK/93+3qtWtxtu3YW6f833nDBwwFH1790ffHn0xqO9gkgEjSQb0QwGlj0JJqKQlalGYnYLWkolQnoPu7bugb/f+GDV4DMaMG4aJU0ZhwrQRGDWLvhDrp2DJ1jmYs24qcmppkKvxga23PSUHzEg8WBIYtUVWYiTG9euIvz68jl3LRmNav3L0qiTA16cKMVp3hSgR4sSchJeAc5YE+c1IzFi9xgwNXhshAMx4fWx5fSx5zcIpvbN4+hQ8uHwUD64dw8NbJ/HXby/i54fn8NP9k/j+zmF8dWUfPmPU/93Tb+POqbcIgr+Nmyd24srBzQoBcHTnEhzZuhBHCfjLcPCNuXhvxWS8vYRR/wtHY/ciZr3MH41d80Zi+xySZsunYDXJqfkje2J8n44Y3p3a82U5yOO18nG0VKSJxGjZvBWzXywsnmQCtGol2SevMQuFpJ5IZXG5mEl7uTmjW00bRu4voSzSNsr4LFRkgIQACCDgOmnAICwcPxFdSsrgbWGF3tVtKAk0AcdpnnaeOv/v0gdgB7MHdq6gzM+yFXj/jU04vGs3djN1f+6o0VgxZRqJgGWMin8dJ999D3NGjqK5cDziSQBEUBs+m1H/VVnZjIB3RtuiIkbYd8HaxYuVKP+zlPOR4cG1qzj64T48uEFC4O5tnD9/Bp9e+ASnTx7FJ2dO4CbB/tMnjuA8p88T/D9GUuDimVP4VIbTzL4gCXCGBMDlM6dxm9P7du5UMgLOUzboyAcf4Cq9Ak7tO0BvBhILJAD273gHK2cxo4QEwMm9H2PKsNH0IlhJw+A1lAAag9qicuTEJiE5LApxQWEY1WcgFk9hNsuk6WjPzunKWQswl2TAgM7dmd3ggz7t22FoHbOVevWih8BY1BYWYizv8000T15D4iXU3Yvgvwe0jLQPZCZADxoED+7aF21yK9g2lB6r7YruEvlP/X0hBhKjs0jGpSBOm6OA/t7uBOhpkFuQ04ayNZGUsAmnkS1JAprnenlRD9+D4Lt7GGztfREclkRJnTCYWbhTVz8KvtTsd3INgaUNpZeo829mwQwSgubBmni04HvS1tEHTpQYcvEMZhaND4LCEhBAeSFzS29EaUk+uGlgbeMPC0tmQEVm03g3kc9RJJITKpiRkkTQnwC9ZyRMrb1hQ9LAxt6fBIMfI/cpXUS5IEfu05SguZgAiyGwpcj1WDvBl1Ihfi7MRnB2hzffo27WdjTwtuW0nUICuHIdbXAUogIjYcvtHS3s4cJ6i9Gwo7k9EiLj6ekRDBcSAjLYkVhw4HwnTls0M3tsRmxGY/CWViQTKIekbOtG4iyUkf+UNmIbelECKCQwDtVVtTQcDiAhQEk8PjOWlDFradqycQKA74vHhKgt5cIcfyEAfvGnIaD/hAQQkJ/PowXfNcrA3wp1mUoCyP97/0kA/P+wh/bPU/5nCzxdC7wKBIDI9zQFzsiyFxV1bQygIpIlTRUrN58m6/u8QFtTx25o2Ys4p4b229g8iZQ1BITpXs+eAwZDpJ6aKv/1X/8FicLV3U5/WmTYjCltu9Q1uR/Z76UrVxvd1W95fX+rayfta+robrBd9Nvc2P8HjhjTaHuqCyQbSHwvjN2nmM6KDNzTlBdFADzNO+lVuXdf9n1ryJ/jVSAAGnt3GyIvyhgoaEwx9N57+70PjNmN0ev8Vu8HqdDfJQEgemHCWm6kvICkS/w9F3FMP3PuPEHWdU9OQ5jTL796+OT/f068ei0gLx15UP/Ry1/++hNmL+yMqXPaYfLMjpg4rQtGT6CcTqdsFJZQEiLYBvaUt3F2IXjqZk1CgFEgfg7wD7TlYAP/IGvEpTiisiYKHbsnodegdNT1TULXXgTme0dgBIH7mXMrGcnfhiRDLRYvp9TQms5Y+XpXrFrbnWRAN2Us82fNq+Sxs9G9dxjadvBGeRtndK0LxaBhSRgyIgV9B8Wi77AMdOkTh/Z10WjbNRod62LRZ2AehoyqwrRZdRg7vhva1qYzKjUYTvYmBKQfm9SKWa4tzVotqPNvyWh7q+amSoSoJUEalQBo+SsCoBkzAEQCqD8Ob5yHC1tnkQBgdkTPXAykBFCGEADMAohx/YUAUDIAHJgB4KVkAAgBkF1UTAAtGuaMlhcCwMrGloCZJc0qH4OwZhybMcLctEECQEAgM+ptOyCSWtv5WYwcTi9CQVYhqkuLUZJLsJdGw9nU789ITEBqfAxiSQiEB/rS8JM+CC1pYkvSw5SEjSIZxPMXQNveqjklOxyopx+MrLRI5GUxsjhbi+IMRl2nh6OIQ0FqBIFkEgTJ1L5OjuRAeaC0OJIACTx+MnIzMignouWxGGVMQ0+R7bBlNoUdpUXsbNyYdeHIdqdUFNu2FfXxm/HYLVgXCwtTpW06tu+IIYOGYdKEKRhJILU7I6fruvZQov+HD6IpLCPNRw4dirbVVYjVUG4pLgrZafQiqMhB++oi9GAq8oCegzBx5BRMnDwKU2eMo67wWExeNAwL1k3G7LWTMWHJSKSUxz4mADxt0ZLyVA6UAHKnhFF1UTqWTRuOH+6ex+Z5gzGxF/fJdfvWtyYB4EngkoQG7xszkkfmBOXMSACYEui34PUw0yEArPi/DSVyYoODGUG+HF9cPYZHt07h23tn8C/fCQFwlgTACYUA+PLyXgX8v31yJ4H/7SQBdinjqzQDvrBvPU6+vQKn31qJUzuX4fi2RdjLiP8d80diy6wh2DR9ELbOGYadBP+FANg5dwS2LRyHpeP7YOaQzpTjqUbv1rn0b4ijaSujwO2opW7GrAWCkxYcix9Ai+b0liDxJMbAQgA04yDyUya/3COhgX6o79wJbxK8P7hjN7ZQz398fT+4U7bKj/ft9MFDlYj/9vmFCLR1QPeySswZMVqJ4r9x4iTeZVTPtiXMAmCE/xZGHX2waQuOvrMHG2kGvGzSFKyZMQtbFi5VfAGO7X6bhsk9EMrI/6TAEISSSMqMIgGQnUMNfAf0qK3FJF7/vdu3K5H/Zw4coDHvR7h/9SpOHzyAR3fv4Ov7n+H8udO4xGh/Af/PnT2Fmze4/PhhnCP4LyTAicMHcPn8J7h89gwuEfS/d+0Kzh2jBNPF8yQRruMQzYDvMMPg0gmuS1+Aa5QIOvHBfhzYtQcfbN2J9zdvp1HwHKyaS1Jmz16M6TeEWQDzsGbOQkwZOgrl/JjJjePzR03xpFANJg0egZUz52H59LnoWlmDjYtXkAyYgX6d66ANYPt27ICJQwYzQ2A8ptO7oXN5OWaMHo13N29RCIAQN08C/48JgBACEr3bdsPwHgPRqbQGNXkVGETD4Pp23Xm8JHSr7ID0hHzERmUyKygfuZnVlLuJRgCB9uL8Wvh5RzGCPQoBfrGMWk+kPwSJoV8Ge0ryhIanwMOL0eyM+PeSTILgeLgQ6LYhOeATFAULAuGWzAKQbAATkgG2TkIABMLZI4jAPT0DqPsvpIGZuSfCIzPg7BoOK2s//u+N8LAM+Plwf04RSIwrJZAeDzePKDgwE8HEwoMEgID/vtw/PSvoE+DDjABn+g9YMDLfnIMZDXotWjCbydIBXjRw9OFHrreDG4F/O7haMivKmjJeJAF8+b+bjbMC/of7hfGdTgkhMfolwO/K+ruQBFAIAMkA4DkIASDgvwOnZWxDw2EZO5rZwYGDkAauPGcnKzdmUVFeyCuG7ScD25VZCvl5pSRTgmFH+aLmfG4eEwD0CCGR9jgDgGNmC73WQjK9SBLw/aASAC1MnPgu4e8On0GJ9rdlFo2A/qYc1Ih/Af+t+Ftgzd8EifpXZdbU5R/8kwBosDtmSN+7wY1+g5n/8z//g7uffa6YHcq3zD8LIG3yrEW+C41J6X/W/ct2z3vNfv7jHxUgUuQx7tz7zKiqvOjvwVeBANjKPoQhUHDl2g1GtY+hlV4EoPKygTZD56C//EWck/4+Df0vEeKGrpnucrfAcHyw/6NGdyvvPt31G5ourKppdHvdBV169zO4r48PHdHd5FfThq5vU+fxqx0Z8c9vde3ufX7fYJtYuzMb2D/0mQbxZzGm1A8ebrAecu2FKGiKpGnsWC+KAHiad9Krcu8aum+fl5hsyGxd9zl9VQkAIZF0s0p066xOizyWMeWfBIAxrfQbrnPo6HGo7M79B1/8hkd+8YeSjr/o3MmDrBZVb+/UJ2fVWf8cv2ItUFrTXvnRfMWq9cKr89PP36JuQBpB9UR07JFEA2AaTnaMQ2EF9d+Lo5GcGYSElHBK/GiQnZ9AmZ9y1HYsRXXbLJRV0zy2RIvc0iDkV4SioDIYRVW+yK/04T4C0K5bCE3ekjFmShHJhQpMn9caMxe0xayFtZi1qB1mc5ixoAbjp5Vi+Pg8DBxBffqhKajnNv2HpxLUz8LUudWYMb8GE2eWoy+X9R2Rg24DktGlXyJ6DMjAgBGFGDaOZpqTO3Ddnpgyoy+zAWpQ2yELIUHOMGMEukgBiVyOtRlBGwIvpgRaJCreVORrOLRkRkALGlCakgCwYAaAaOZbM2I9zt0cK8f1xYH1s/HJ5hnYqxAABSQAIpBO4F9LAiDWtRmi3UwoVWGDcErNBAV4EuQOQpoQAHl5jLSNgBkBKwGIrGwIzDNqVMxZfwXCsj4iAdSSUeYiS6ErB2TJOvl7+SMrKYv63VnIz8hHh8pqtC2tojlvGVoXlnKQcRGKqNmeSU316EB/RsyKHIYAXC15Ls0JPjVjBkQzOFq2oCSGIxKjApGREIFcav4XZMSiNI0ZALzORUmhyIkPQU5csDLOTWQmAEmAvGRmAaTwWqfGojo/h5JBmcinf0C8NhKhJB3CCYJrwsJp+qxFoK8/XGj0aW5iSiCa7cxj21G2KIA6+Z3aVmHGxAmYOWUKJhPo79mtB2oqatCxbSf0qavHhNETMYPLpnKdYYMHkZxI4z5DER8bgdaVeehQW4GenXticJ/hmDNtHk2gJ2LO3KkkmKZhAYH/+a9Pwti5g9FvQh2ic0PgEeYOKxcrNDdvRkLICv4+HhjSpwsB3U347MIhrJrcG2O65SoEQH2f1tBGe1A+53+NllXw7XEk7uP75bEE0OMsABdzMxQkxlNnfh8e3jiNH+5/ij8+vIy/fX8JP3/1CX5+cBo/3TuBR9f2KwTALRIANxQCYDdJgN24dXwnrh/ehk/3v4GLe9fhzNsrcWTLAry1ZCzWTe6LVeN6YPmYHtgwrR+2zBiMrRw2TxuEVVP7Y+7wrpjcty0GtCtEu7w4ejhEIInXNcLXhdIwrjxXNwKx7iQ+7EkEmMOCngCSDSD3nshOySDPgUXL5vSsiKchbT/q/6/H6Q/24i3KAE0l6C8ZAF7U/Z8zcjRWUhaokvdYFIHqqrRMZgj0wbkPP8Klg4eVzIH19AA4sH0n3lqzFrtWraFvwAosmzwVRwn47yYxsHzKVBx4cwfO0HBt3qgxKEkkeB4eCQ8L3uOUdIn09IInyYpR9fVYPW+eAs7/P5Kwty9ewPVzZ/HDV18SpD+NL2/dJJh/FR/v34uTjP4/cewQzpw+jhsE+D85RZPlT8/j+tVLuH75Ir756gEefX4PX96+iT98/RC3LpzDg+vX8c29uzhMQPXS8eM4JjJA27YpEkBvb9jCKP9VWMHo/U2s//zxU0kWzaGPwR6MZ6bKkqmzsJoEwOIps9CFpn9d+QHbvrgcufEpyrobF63Aeur5D+hch91r36DG/zR0r26LhJBgDO/VE3PGjeO+aXo9cyb6duyIxVOnKp4ICyin5EFQ28XChlJANMyl/E2X8rbo37EnWueUo4DyP92rOqJDcRuEuwehNLWAPhZ5SNbmIT2+EPmZVQgkARCoQwD48f+QwATK2aTD3z+WMjYJCKVBrwulf8IiU+EXGAtngvLeJABCSAgIEeBA7ftAyunYUYbI3sUHIYygt7J35zSj9T2C4e4TxuwvP/gGapXBlpH8oZFCJjCK34m6/Izuj47M47s3jQB6PLN9WiM0OB1+lAhy99XCglH/biQeJNvAjkSAN6WA/Dhf9PbtGYFvRxDelNlZLSnNZkUQ3YVyO240I3anWbCblQ3bhySepRU8+R6VLAAfB09oAvgO8glRCDrLZkICWCuR/R6UAxJpoAAPegcQ4BdZIDUzQOSBXJg9YCuZBkIY2BL4t7DnO9OVckFuzETwgIeLhu/zOIUAcKAZcEpSJuJ5nUNDIxV/DeU5Ivj/hAAgSdicAH5zkgAtWogUmkikMfuGEkCmrShBxOwFL3qf+Lu5ceBzyWfRUkg5PoPyfpHsMyt6pNhSKk4yj/6RCQABAlSAVADQxqK8jOnwFMnzlZUPY7TJjdnfi1pHiAnRWZYo2OiUzBe1W2U/AoSLbIeAI1L+9V//TRm/yn/kg7yWRP+zEDZiLCgyH4NoxP4yy/NesyvXriMuI1cBxA4eOWZUVV/09+CrQAAIGKsCMY2Nx0+daVT7GFrJGMDVkATQywbaDJ2D/vIXcU76+zT0vzxjIpvR2PVqbL5kA/znf/7n/9m9MSaqle07/5/tGprRa+AQg/VSDWcb2t7Q9f2tCQBD92ND56A/7+yFiwbbZA0zc192+eOf/gQ7fqM2dn+o8+U+eZbyogiAp3knvSr3rqH79nkJACGH1OvT0PhVIAAaela+/+HHJust59KUAbbuffgqEgANnbNunY2d/rvMAJCTE+0yuYjyQ/j3Xjr1rIdrQNiT05Dof+kMG0qhe7LBS554+OhrfP3Nty/5KM+3+9+6jpKeuozyFf/o5fsfHqGsJlAB7dMLPJGQ4QJNvC20CZ6IT/ajDwCjwYsJ9BenoLCUOvAVmSitzEJJVTKKKuKRXRCF+PTH20Ql2iA5xwFF1fQD6BaBbr2jFQJg8KhMDOIwYHgaeg9MeDxvZAZGTsjHlFlVXDcUHTjU9Y3BCBIBE6aVYcL0ckzkMG9ZRyxa0RVzl3TAuGklmLW0KybObYvxs2owZU5HzFjcHRNmdlYIgOHjajBsdCcMGFKDbj1KqD9NM0pPa1hbiK4+o7kZ0S2R3GLcKv9LNLcpAXchAEwYtSkEgCUjMsVI15YEQLyHBVaMrcfH62bhLAmAfUtHYEGfIgwujkSmO6P/nf83AyCA2RFCAAQzAyCcHgDp9ADILy5GuCZaifwXAqAFo/JNCf6rIKxEYauDgP+PJYAekwGqH4BCAHgEIDORBEBSNomATAK9aRxSCcynozA1E2U5eaguLEZVQQF1/HMYsZ+IFG0UweAIRsCGIirYD2G+7soQ6e+JRE0gZXCikJdKaZ3MWA5xCgFQnMzo/8QQZMcEIjs2SCEBBPwvSmOWgID/JAFyEjQK8F+cmU65oAxmBGQQfOQ09cxLSUKUFhQyGyGF0kQR8PHwojmoGeVIbBGjCVL8A0YM6YtJY0ZjWP/+qOvUCVUllaiuqEbHWhIA1P+fQsB1+pTJmEVj23kzpqNtTSWJhSBEhPijrDgbbWkC3KNTDwypH4FFM5dg+oyJmDtvKhYum4GVW+dgycbpGDdvCAZM7InMqkTY+9ihpW1LhQBwdrBGWLAvFkwfw6j8s7h24gMSAL0wri4fvat4X9a3gZYZAC5OlGnitVGkkzhWSQDxABAZoMeDZAOQ+HF1QcfyEjy6eRVfXD+JP3xxGX/95hr+9YfLigfAn0kC/PkLegDcOIj7599VpH/uUgLo87N7cP/cu/iMUkC3KQV0jZkAx6n5f2jTXOxfP4PSP+OwddZQbCLY/8a0ARwG4vVxlMkawWehfw0WjarDXE5PH9QBw7pXoWdlJmqKMngPZPBeyEJFaQEqygpQlJ9NDXgCuCQBbChBZUXg9FcEAO9La7OW9FjIV6LS9zJy/8qho9hPHf+5BP2FAHBmloMQAKumz0RlSgbi/P0V6Z7OpWW4RrL+KKMdd61+nV4Aq/D+xk14jx8d60gGzBszFm8sWIR5o8cye2AyNi9agquHj2LBWGrnF5Ug3s8fMd6+iOU41NVVIQDWEPg/RePeqydPMpPiHr65cwdnaQD8CSWAvrh+DWeOHManJ4/j4qkTOHXyCC5T619kgGR89/Y1SgAdVaL+r5EEuHbxHL66fxe3r1zCRWYF3L95Hcf278OFE8dxixJA723diqOU/hEpoJ3r1+MtGgGf3PsRDr39HvZu3cFsgAN4c/U6bF9DUuTDg1g1ewE2LFpGYmAlfQEWIpSkvpYR4RFefnAiwdKvczd6AExi1P9UhQDYsGg5JX/6UCJIAw8rS/RsS2KS8kZlzKB5cw2NhHn/T2amw+q58zCm7wAadRO4NrNkZDt1+emTUZNXyUj/jiTmchDHLKC2+RWozCwiYeJMD4BERAXF088iDuH+8YiJyIQD5XecbPwo0VVE010aQdv5KzJAwQHxNIUOYPYLwX7K7bQyI8jtGkw5riDYMBLflOa9AsrbEJxvaeoMH38Njct9lUGmbew9YMsIfXtnfziTfLCkCbArjXfdvEgGkADwIXHg7qGBi0s4PQFCoNFkIywkTZEByspojcgISgIFk2AgmG7J9b39Y+BKPwLJRAgiCRHITAJf7svTlQa/zr7MVBJfilb0ZzGHvalE9NPPwkLIESvKtlnCjVlUHkIAMAMggBFu2mANIv1p9M31rJpZkPCk1wf9U1yZHRDuE8oMAi8l20ui/EXmR8ZWzDLw4nmJ9r+DOYF56v/LNm7MAHChkbCdlR8j/QNZLw0zKSJITHgwO4iybtnFSE5Mf0IANGdmlwxKBoAOAdCc+1cIAMqEtWhOk2FzV8RHapARn4Ds5GQStYnM7OL+6X3hSEJDNP5VIkAdq+8ddfyPkgGw96OPGSzQRgmKSc4tpJxfv6c2l9Ttl31+/wH6MKNM+tijSKS9qI8n3WM8z7QAwsZKXRh7nBHjJyE1vxjmlAoTeYwpNF5/VYsQPBJdLCn5cq2lvv/93//9VNWVfQhg/Mn5C0+13bOu/DzXTEAZ+XaVzG9jyov+HnwVCIBPL181CND0HzbKYPP827/9G06e+QRLVq5Rvpk71PVWdMzl+oTEJkFMRh18Ag0eqyGAWvfgLxto0z3Wb3VOusc0dvrm7TtPJQWkgob5DIbQf++Krr66vLFx++69jKqayNE0tg91/uvsezZWDF1fYwmAV+naffjxQYNtsoAZvb9FmT53gcG6RCSkPhP5+6IIgKd5J70q966h+/Z5CQBnv5Amr9vzEAAv81kRhRj1uW9sbOy9/yIJgJd5zs/yHP/dEgBr39isXGBhpf/ey4Dho+ETHv3KnsbQMeMVR/dXtoKs2N9DHV/l9musbj/+4Ru065mA6i7Ug28dhrRCf2iSHRER7wZNoifi0gjSpYQgIo7GkVpqVGs8qWvvich4T0QneSMmzReaJBpXai0YPUKJlwRTxOc4IrfMm9kAfqhoF4rWHSJQ2S4MpW2CON9TmV/TWYOe/ekZMLkanXrFo0f/dAweW4ppNBEePrEc3bmsNfX9O/WMp+FvBY1/22PGou6YsawXxs/riLGz25MI6ILJ87th0NjW6DmoGLV1GejQPY9RZtSK75iNquocREX7wMvbjuCnKSVQqH1OQLclwX0z+gHYElBqSeDFhOaNJpQEakXzRiuSAzZcx9FECABLLBvTB/vXzmIGwCx8tGIMFtSXYXBJFDI8HksAKSbArs0R6GaFSF97Rtx6ITKS8jqZKSgjMBwXzyhbF+pgcp+vkVwQ+R9LAlhizCrgvwkjPVtREkIFnFsSRDKV+nCZKetia2qOcAKk+YwgLCD4mp+cRjPQRORRPz0vNhb5cXEoTkpiZHY6KrPSKUuShuIULotjZH8ijXyTY5AbG4ksbSgyOWTFhHF+FEHFGEYR01uAwH4Rgf3ixFAUxgciV0vSJ9IX2VF+yIkO4P5DUMgsgLwEZgYwKyBTG4Cs6BBKttBslPvLSYhEWVYczYNTUZ6XhsKMeOQkRiMzPhIZceHIivVHSaYGtSWp6N62BP26tkGXNhXMWMglsZBMsiIZpdkE9ssr0aNjZ4waNBTjqA8/ZcIELCQw2rVze0YwhxBQ9Echge3q6hL0pGTQsP4jsWDWYsycNRmLF8/GqtcXYvOeZVi/azGWvjETc1ZPQr9x3WBDYsbEitG0Ni3hRAmg+JhIvL5kJv7l0Q2c3vcmlo7rilFdspUMgH6Mpo/V+hCEpKnxLxJAlozwVWQ7mDniTKkjiRJ2MKPJNAkjidiNCw7CIBoW/+nhA3x26Sh+fHAJf/nmOgmAK/iXby/hz19RBugefQGu7qcHwNvMAtiN25T/uXfmrccZAcwAuHZoK85TBujg5nn4eOMsfLxhpmL6+96KSdizbCKH8dg+bwRWj+2JhYPaY1LXEkzr24ZDDSb3aYPh3SrRq3UOiQhKJJXnoXN1ITq0qURt63KUl+RTAiaIOubu1Ft35HMgckDULzejBAkJKcmMseS93qasGHMoTfMRM9ZuHD+Bwzt3YxFJag/efw48z8kDBmMJJZtqc/IJ/gcgysMbrTNzqOf/Aa5z/SO736H8zxpMY9aAmP9K9L/o/8u8MT17KxJAR3a+hXfWrmfGQifkaeMQ5OhM4N8NMfQB0PIez4jWKpH4BynNI1H5Itdz9fQpxbD3GjMA/vjN13hI7f8/fvMI335xH6cZ7X/t2iWa/17EjeuX8fm9WzhLoP/apYu4de0ybjEL4Buu98WdW4oB8J+++wbnjh7BzYsX8IgZAMdJNHx64gQ+OXhQIQJEEuj9zW9i++r1eIMg/4G33qcJ8Bwsoq7/ztff4PRczBk7CTNGjcMEZgP4EqRPDIlAagT9OAJCaOQ7DdtWrsWO1RuwaPJ0vLvpTfoGjEJ1TgFNonth/cIFmDJ8GImCzvQX2IFZY8ZQYmgGNi9fjhkjxyA5PALRNGiLIZgdFxihSAAN7d4fXStq+TxnUAKoD/p16IlEyu+IB0AGMwDiwtMJ/qchNSYH3s7B8KNmfXFOa/hS79+f4HV4SCLlvvIYYR9Cs10tImjEa21NmSu3EHgy+t6T8jtmlm6U86EJMKPwzcypf+/iS2CfIDgj/x0p/WPFSHkzcycSly6M8PehrJcD57nTC8aL95O3Yios0fyi6W9m4QlPSg+5kgxwdCQ5QjNdd/oDuLgx6p91am5GKR96DkimgYW1l2Ku60cCwdc7nBkDwSQNA2HRiu/lXwgAW2rzO/J5ExJACABXguVPMgBIaPkxU0ETQM8X/3BKX7kpsj4C7gsJIF4AwZ6B8Hb0VGSBJOrflVkAdswQsOA6Xjw/C2Z+yfPsQWJAJIFEJsjZirJBqI/dAABAAElEQVRmJABsrXwZ/U8TYZIU3p7hCKOhcGJCBj0OYvn+5u8FyTETRvyLvJa8y5uTxG3BCH4TyQBgBkMzEoSSWdaK+7VhXQqzMlFdXIjWJcWoLKRsU2oyUmO19HgJQaCnB5xtrJilRU8O7ksdhAww5/NqTdPuD0lW/SMUkUmR8re//SskavNFyWFK9LZE7s1asPi5CIUX3cZ55a0VwuNF7ldtQyE/RG7mP/7jP17k7l/ovg6Q9D199tyTfd64dRu797z35P9XceJ5rtmJ02eUb9eLl678Lqf2KhAAkgnRGDCjzp9JecDGyv4DhxSg/2n0xdX9NjQ2lHXysoE2Oc/f+pwaa1tD8796+EjJWGqoHZuaV92h6692LdrZTa0vyzr26POrbRr7xxgCYMOWbY1trpDNTdXFEAHwKl67d5hJ29Q5ybLJM+c02iYvaoE8W1HJGQbrIvXRlcI29vgvigB4mnfSq3Lvvuz3kiFD6GchAH6LZ0UCdA3d+4ZMrNX770UQAL/FOav1fZrxUxEAakdcDDDkR0A16xBdxNt370HSLhor0plvLFpf3a+wI6Lj2FiRF4lI/sh64louF1imdYus88233xmMINHVcH/09TdNpsjK+X73/Q+QKJOGilp/SbNtqiPRWBvIj5c/dYJ1i6RNqZ14db56nGdpf6mbPgMv+5VjqPWW/etrcEo7BUTFQRhPKfqROYbaRggaue7yAdJY+xmqg3LgX/788OOP/+eaN1ZHuT9FB0+3qPeQ7jy1XdV20F3W0PFkuZyL/r7VtpB2lunGino8Q/e7bC/PVGO6psa0bWN1MHb+j3/4Fu37pKBNXTxK21FrvTwUMekE/5M9+aPuDW2qH8F/P/hHuMI71BGeQfbwCKT0QhijLzWOCCNREJpgB/9oc/hFtUJATAtEpdkgJdeZUW9uyC33RWFlAIF/AstFXkjMckRqniuKq4PQoS4RQ8ZWUH6ImQGD8zBsQhWmzu+K/iOLGCVGCaIyX5S3DUW/EUUYM7UtCYA6TFxAXezptRg6tQajZrTHaA69hpSgQ69slNbGkmhIQUVtMirapqK6JhdxCUEICKQhJH0MTEgAKKA7CQBz0xaM6rQhAEoddCEBqM/cSiRrCLgIAeAkBICnJZaO7oV9q2fgNAmAj5ePw8IGCIAoEgBB7pbQkAAID/JCVCQldLJTUVFRiqSkeAJiNGriPmVQCQAZS11aEkASXXZVkkWyE0ypOa9kKLBu9pRtiWKkaFFGFgHzDBQmpxKoj0d+DIF9GgHncSgk2F+anIhy+gGUpSSREKCxbxyBfZrnFidrURBPDX8C/3mxjPCPi0AJ55WRABASoDiJ2zOqv5Dgfr7Wn8C/LzLDfJAd4YscjT/3H8RtQrh9EI1aA6g/7od0LksJ80VquC9JAAL8aVEoJwlQymwCyRjITRIfAUoKZWhRnUtviLIk1BGg7tWuGHVt8lGZm4YC1jEjJhxpMVrkEwirYvZAl5p2GNy7HiOHDMVERo8LAdC9WydERwn4RnIiXyUAemF4/1GYP3MxZs2egmXLadS6YQm2vr8KW95ZjnU7F2PVlrmYwEwAW1drtLQyofSIGRxtLSh1E4c3Vi7A376+SRmgN7BwVEeM6JRBAkDLDIC2jPLVIQDomSDgv2hy21GWw1VkSKxFS5yeBySLzHn90qIiKVnTC3/9+ivcu3REhwC4ir99xyyALz/Bj3eP0gT4QyX6//ZJyv5QBkiIAJEAunF0O64c2Iyz77+OA29QambjHMUA+OP1s0g8TceHa6bhg5VTsXvhKKwZ95gAmNCpEOPrmCHTowLjelRiaJdy9KjORqfybJIAuehKn4QOrSvRtkoIgAJGYIdTAobeEMxWsCVoakJA0dbKnDrnjw2ABWBsV1mK+RMn4qNtO+hNcIqyPXuwhNG0noxst+d5jqvvi4XjxqNzMUktgvUadw9UpWcq0f/3CO4couHvJkb4D+9Wp0gFiRfAfpIJkhkwtk9fbGImwCfstG2cvxDdyiqQqYlSov6DnKjTTvmolIgIkleZOEwQ/tCePThCeZ5TBz/GZWYCXKKBr5j2/vnbb/DNg8/wLz/9gB8p53OK8j9CAFy/epH6/5dx/3MaA585ReD/Mu4x2v8uPQG+JTHz1b07+Jya/3/98Xslm+DWhQv4+rN7OLF/v0IAnGOGgXgAHHnvPby1fhM2L12NdQuWkgB4l0D+DMwm6L9l2WqsZAbA9BEE/wcNJ6DfD97sn4j2f5Y2HmmRWiVDYOfrG7Fr7SZOz6ePwA7MpNF1ZwKArzOzYc8bG7FsOjNUBgzAOxs3Kl4Aq2bPxtYVKzBz1BhkRscgPiiMQyT3G03T3zoM7T6Q0j8dFAJgWF1/DOnWF+mRicwMIImSXETPh2wkaCj9FVdAWZlwBFP7v6KwnTIOYaR9TGQaDYJLFKmdUOr8x2ozYE+df0+PUPj5axEQFEu9f3cE0dDXnVH9lgT2nZy8GcnvwfUYFc/IeGsSAOY0ArawcOJ8b77DKClFMsCa29nZ+sLa0pPr+T3OJlAIhFCux+wC2wAEBqVwmv+7hD0hALyoq+/oQskeK0+E8ri+PhoOYlhM412SAJaM+m/1mmjkU86H2QAOkgVAkP4xAWCtEACSAeDJe9mH9YygaXIEPQAE6BdJHwH/hQQQuZ8gZk/5kiQQMkCWiQyQSAQJASCEgWQA2HPfEvkv28lyZyuRImIGAEmAAJImIUFx1P6PZl2jEReTQhJFq4D/piTHTJgd04K/HyoBYEICoKVCAMj7XQgAnocJMxKYjVCeT3K6ogzt+Vy2oY9LaS4l3dJTmd0Vp5AAPi70KLCk0Tgl08QfwJzEggXl22xatuB8M3y0b6+xP+tGryf9JenLSL9QjZKVfpXMk0G3PyjrSr9Vv8h6ar/+L3/5668WS/9KMl0b6uM01vdSdyD9H/39qcsaGhvan2wj5ybfNlJk32q9lRk6f3T7rNJv1C9N9dtkXen7ybeMtKtEx5a0aferXUhGq35//Ysvv/pVe6sbSPvpfwfJMrkehr6FnrYNm1q/qess/eU//Pzzk28AWVe/zo19H8m5GNNnlntI2ki/yLHk2A0VY+4JdTtD10zWa+wZUPchY4lYl2/Xy1ev6c5WpuW+Ur+rdRc29D2ou/xppl8FAsAYeRLR5NYvco079+rbJLgjgE23+gGQiG+RWRKCyRAY1Ni3qXr8lwm0/V7npJ7bs4zl3SRZVYbaVX+5ELBqESln/eX6/7fu2E1dvcmxyMfob6v/f1OkoqHr2xgB8Cpfu+OnThtsk2FjJzTZri9ioURa61+Lxv4XqaA//fnPT3XYF0UAPM076VW5dw3dt8+bAfAiCYDf8lkR+cPG7jF1/sgJk426z56HAPgtz9mok9FbySgCYN2mLbB09YZHcKSSZplNWQZh3sPiUrDrnXcheujhlHWQhm1DA0bdIsC5REuIoY+k9WqS0iGdSCnCyMoNLGl6i1esRnpBqWLcIKl7uh026VSNmTxNSWeNpLyFdADUH59///d/f3I4+dGfvXAJhowep6T9NaSxKB166WxLXcWcRH5gpE5iGFFe2/GJZqbsVIBrOR/RpZTja1OzIKyRCpKr9feN0Crph8ExiYq+45MK/TLRVBvIKkIAiLaeFOkUqmypWv/naX8xGRYjHWmTqg5dUNy6Vml/OY6cj7SD6JBKO8jDbuvpB9XVWoB11cBFrl27bj2V/Ug9DbWNtFF3yhbI9pJ+LPvW/1gzpg5yLCkSxST7k+srZIlq4NFQHQcxWlLSgU1pDpiSV6RsLx8B0gZy38r9KqWp69fY8WQ7IZ8sXLx+5dsgkWrSzsKIipO9XDP9oh7P0P0ubScSV/I8yHmIhq1cH5VAM6Zt9Y/9rP9//+MjFNcyOr9DJErbMxK8rRZ5VRGMvmEUd1EUknPDoE0JQojWG8HRlLeJ84F7AAFQN0ZG0wjXjpHwnqEmCIi2QFCMBYLjWiEknpkAcaZ8Z5hxW2skZlNznsB/fIY9IhMY0R5nhrh0O2QVe6GmSwzq+mehrl8mutSnokOPRBS3CUZ2sTfSSBRUdYyiJ0AeJYQYPT68CNU0/S1mRoEMrbtSj74btc8rQ5FaSFmSHC+k54cwNZ4SPHk0sM2PgzbOH8Eh7gTh7QliMUqTEc8ymJAEsDYnKUCgpQWj7lsoWQA0CCbYac3Bkctj3Mwwf1h3RmBPwrG1U7F3yUjMry/FIGYApFMCKMqRPgCUAVIJgCiaI4eH+CA6Ogy5ORkoKSmiGXEqJYFCaYTbTCEAWlAuQqL/1QyAVgSYzQku6xIAYjprRmDJjhGmnpRuSSRYWpEtEfOU3EmiFBOj/nO0WmQS2E0P47mH8nx5jIzIMAKrjLrXcEzpn9TQACQGeStDMuuVGu7P5czC+IUMyOE4m9H86REE9sPZdmEeSAvlMxXkjtRgD6SGeCItjPPDvQn4eyE51FMZsqMDkRTihfhAN8QGuhC89UYqiYGUX4aCFA19ApLRlWD/MALUA7qUoDsJgDb5iUjT+CLKjwSTrzvHzCIJCqSJZwDSeU5luQVoS3PZfr37YARJgBnUjO/apQMSEmIQRRIgOycVbSgJ1KdHX4wYOAZzpi/AwoWzsGHjKmzdsQ5vfrAa20gC7P6YICyHlVvn0XjUjrIj5nDyZBYI/RA6t2uD97avJzB/Fe9sWITxPYvRtyoOXYo0PFYp9b2dqZlv+iQjQ4nAJSljTaLG0ZyRyGY2cDS1VggAG/o2VOflYN7EsfjLwy/w+ZVj+OFzAtWPrjID4Cr+7cdrnH+uQQJAwH/JBLhx9E1c/niTQgCc3LkUJ2kCfGo3h+1LcXgTNfU3zGE2wDRFEuiNKf2xitI/M3tXoW9lKurLk9G7PAVdKc1Vm8tnIScJVTkpbHtmghTSp4HyP4X0akhKjGfUMkkAPzFddYAZgX8XB1vYWDz2OpBo4y61NVgybZqi4S8EwMl336fkzwz4WvOc+Xz0a9cB04cOx8i6noz+90I0h1pKT53+YB9unzytmATX19RiSOeuWDR+ouIBINJAIgEkBsGyv/MfHVCkhApi41GemkaJm3z40GC4KicH/SiHM3vsWDy4dg03PvkEN8+fx5c3byiR+p9dYTQ/o/avnT2DwwRBL5w8jvOUADp0cL8i/XOF8j/XSQQ8oNzPVUr/PHxwD989+hLffHkff/rxO9ylN8CZI5RgIinw1haCBgT6Pz15Ars2bMCeLVsU6Z8da9diw9Kl2LttJ/Zs3IYdBPKvHj/D6PzVBO8XK2D+x7vepXb/fIUQmDxkJDxIBEVTAiiF2X2Z/H2fMZJm1MPGYDLN08QvYM3cRfx/NIb3rMclZjO8QwJg+5o1WLtgAUmzNEoCtcWkIUOwlKTAwC7dEejkCndK3XhY2jO7wA1lafmK+W9OTDrbyRXV2WWoyiqFKyPwMzTJSGfUf2pMLpKjs5GdVIxQby1lZeKZzdEZ4ZTbCafmf1w0vTqyq/heSqB0TT4K8toogHswQe3YuGwkpxZR6ofvzoQ8hEUk0aw3lDJBzCQgoO5DXX1XVz94eQWSQPUmMeADX1+J7PclOeDNKP9AguL0FJDMA5INMji5BMODGQBiCuzgyMj2XwgA38BEaOLy4EqCIj6pkIRDEjMOghEbk8X7Moo+ABEE23lMT5oMixEwwX9zgvS2JhaUAZIsgMfyP0ICuEkWAAkAIQHsTW0V4N+P8kE+Tl4KiC8+AIrED8kByQAIcOM5cFoi/GV9lSQQsF+d52RBo2MSBCIP5EIzc2/3KIL2fnAgweHqzPMkeRIRHst3UQbf7wnMerBXsgAkg6shAqA5vWWEADBhBoA5CQcnezcSM3y/lZcq4L9kAlQVFTAboEj5v6IgD0nRGoT4eFGmiISHtQXc7Wl2zOc1wNONWWC+OHro4LP+zDe6nUg/Snaq9BMXLV+lrCd9LpFmcPINxq07dxViQPqwNZ27K5mY0kc/d+FTJcpe+uTS5xJpDulLi+mg9G0EZBfZG9Fhres38FcR8E31vaQCAqCKvI0cU7SfY9KylXlK5Rr4Y2h/6iYSDSk68uIXIPuWY0h9xW9MwAEpun1W6ZtlFpUrGv4qmN9Uv022l2+BnNIqmDl5MOihWunHilyJ2ifdx3eg2t6yrhSJ5JS2lmsgba+WYydPKd8bvQcORdc+/ZX+onwrSTH0LfS0bdjU+gLcN3ad5QN47GS+v9ieItOSmF2gfOuJvIv0oQVUb+r7yJg+sxxfzr8Z20fuB7VIf7mC2WSiIy7X1otkrFw/KcbeE7KuoWsm6wg51tAzIMv0i0oA6HpSCDgp99KEaTOVaypZKlKkvvrfg/r7e9r/XwUC4CP6Asn93NQgmRK6RUB6Icua2kbuK31iSe6DpraR95Oh8rKAtt/znAydszHLBWgT/KOp9tVdJveyWoyRXNEnRtVt9ceSKaB7nIamm5LcMnR9GyIAXvVrJ0G5DbWD7jyRn36ZRfoP8p5Xj2mMF0C/oSOfqkovigB4mnfSq3LvGrpvn5cAUPsd6vXTHxubAfBbPyvGmDRLn8WY8qwEwG99zsaci/46RhEAspGA4LoyNSpbJtqNalnND3m5QXRvOnlxqi9x+WGWjq90ktUiHwW6+5UIDumE6xqCSEdbtCx1HcLVDACVAJBOoADakvIqRQBT6Vg3VOQYUk9dkFbSMeUYsp0U6UjLj5V8nKhFyAMhQhYuW6nOUj5qhBiRjq60iRAZ+sVQG0jHUSUAZFvpDEr9dH+wnqX9pVMqbatGUghwLIbDooOqexx5mUmRyBPRXBWwXs5HikQQSV1ET04txrSNfACKg7haJINArpF+Uc+1qTrINkL4rFq3UdlcwHapkxoV1FAdZUX5cBPiQre4BYYrGqPqPLn/Grp+TR1PtpXtdH0bBNRXPxKF6Giow6BuZ+h+nzp7nlInlSiTF4mch1wbmTa2bdVzfJ7xw2++QECsBUISrBGR7ARtBoHdXD8OwQTUgxGXE4TkPAJcpQlIyadUQ6Qz625HnUgSAG6MaCcIbuNFEiCCBEC8HeLzPJFZEchtfAj6c1+ZXkjK9kFKrj8j/wM47UtJIVfEpLqTEPAiSBDMD+VwfowHKPMiEhxJEjhReohgdJ4/Wncm6Ns5jR/QBPNT3RCV6YTIDAdoMkko5NOzgMeLoGRRaCJNRFP4cZ9NE8oULxIPBLyzIhAZQ0keygBFUc5Gw8HVzZ4SPJRnYNRzc4LySkYAAVBTTgsQKgbAkgVgx+WRDiaYVt8eW2aPxPtLR2Hn7MGY1asE/cUcmeeucSD4TyNgjUtzBLubUwbEAVpGzyfGhqGkMAM11WWopdxNVXkxIkKDYGVKyRUSC0I+yHElI6B5c3oSkBBoJUAS/3/sTSCR580YwWpGaSFHZMdHE2iW6P9YyvkQtI90R2aoE1JIxCT6WSPe15KDBaVZLJHgb4VEZbAkSEsixqkFwl2YlUHCJsarFRL8LAjy2yEjjCBiOAeO08PsuS8C+QGuSCWon07wP40kQBqnUwTgD3DmmMcLckJasDMzAbyQrfFARoQLkkNsqQlvQULAhpHJjpQT8qFWeQQ6lWjRvSKBAHUsOuWEoCLBG9nMIIl1b4EIZzNEulgiyt0aUTSr1fryOCQvcikHVEhgdGB9L4wcOgjjR49Am9YVSGA2QxSXxydo0bZWCIJ+GDF4NKZNnImlS+dj25sb8OaOtVi2dhrmLBmF5eumcXo6Rk+pp864Fc1GGS3sRUNoEj+LZk7DpRMf4y9fXcO2FTMxuGM66tvEo74mGbU1hQQiSW5ZUcaD1+KxDJNIMT0eLBnpa877xIKDDeU+3Ahe9+3cjsDxPPzhy7v4+vYF/HT/Cv7Eff/tu+vK8Kcvz+GHO0fw4NO9jKyn3M+RbbhKyZ8bx97ELf4vGQDX+b+QAOf2rOawBuc5nNqxDAcoB7RvzVSC/yIBNByb6AOwfmI9lgzrghHtctCXBECP4gQC8Vqa8op/QziNm8Mo80RCKIHPLO+XLMpBxdALIjo8DIF+3pQ3cmCEtQk8nO0Z4Wyh3PO2zIYZO2QAte2X4NB2ZiUcP4Wze/dj/Zz5CHFwgjsJqk5FxRjPLIAlEych1MkF4c6uqMnK4Xof4hiDBAZ16owuJfTuqO+PkT16YuqgIVx3MrYtW47X58yjLM5q7N2yBatmzYa/szP8aIYaG0DiKToaO9atw+mPP8bNs2fx+bWrjMqnxj+lea6fP6to/V84cUwZ37hwHjev0GT5+2/xM4erVz/FV19+zsj/Owr4/4gkzE1mA3zx2W08vH8PtykDdOf6FXzKrAAhAL6mGfCHu3cpkkJf37urZANcOnlSyTK4eJxeBpRYuXDoOA1/36UM0EaC9ifxxuIVWD59LjYzA2Dj4pXoUdMBVdmFqCTQZcfMECdTCxoX20Pj7Y/B3ZiZ0qMeo3oPwJIpM7GJZsIrZ82nYfAMHHl3DzYsXkRpoaXU/J+LYFdXSkd1xerZs0kubGXGwSI+2wTpQykvpolHIU2/Jdp/bN9h6Nu+jpJbSRjRcwAzAvrRDyCaz1g1Cbd0ZgfFMQJei7jQFLgzCt/biYbs6WU0tfWBK/X9/TzCKBGUAjcnmkOTBEhNyoct9ewdmAUQFBhDMDuN7yAbkqRxBO5DGNXvSoIgGJFhMSQNouFJ8DyEGQleIqVDcD48REupHur/0w/AxysciZQX8qSefySPEaVJQwBJgACSCz6UzvGi1E+khh4UJAQitDlIz6tBEOWKcgtrER2bQ2IhEinJhZT/iYQfJYAC/cLh5R4AW5ryWjAaXwZrAui2LSxg19KCJACJPDNG9tNHRQYXDjYkCZy5vhsj/MXIV3xdzJuZwobb+pMUEGJAwH/JBrAj+G/3C8ivAv7O3M6R4L9qEiwEgLO1tIGGBEcws7McYclsh2C2VUQYMz1S85BKT4agwFBG94t0G9/pfBeYcJB3uCkJXlOShU/eH/zfis+POzNdKgvzUFNWROA/H0WUayvISEUJCbqKglxl2eNMgCAEebkxg4Nm8nxeIwL8oA0JQhwJ3ROUr3oZRSJppb+lK9MioK4q0SHGqxI8o5Ye/Qc96dNLhoAAbKqet6T4n/rkrAJ8i2yjWjZt26FONtnXE3kYMc0Vwz61SD++lYObElGvztMdG+rL6a4rZIIELKlFouuFCJB+swANUtQ+q0RYyjeNBKNIn89Qv036zaFxyUii5JcukC+gpujfq2XM5GlKe+t6gEnwilwD6f9JuXbjptKuAiZLkbrEpudAvocMfQs9bRsas35j13ni9FlKII4E4EjZsn2X0pZy/kJsSDH0fWTMN6J6fGknKdLWoikt31ZS5HtGAnPUoCpj7wljr1lTz4BSAZ0/KgEg11CKPA9y/6rfR2rEuioRpN5vut+DOrt76slXgQAQ/zS5n5sa1O879QQl2LCp9cU7Qn0+1G1kbIgAkLY3VF4W0PZ7npOhczZ2uTzL8pwJAdfU9VGXqcGdkuWkzmtsLCSpMUXkhRrbhzpfsmsaK89yfV/1ayfnq557Y2MhRV9mEfJVPbaA/xIwoEsIqMt0x9JfkN8cY8uLIgCe5p30qty7z3LfGtuusp4hDwAJHjam/NbPimBnuvdUQ9MSDG1MeVYC4Lc+Z2PORX8dowkA0akXple3CECuAuYyXzp5AvA3pSsmoLB0ltQiHwb6+5VoGBW8lw62APPj+JGsW/QJAN1lMi0fF+Jg3VBRbw7Zh25RX1aSvquCzLpkhqybVlCimOCo2zVUf3VZY2P9NtAnAFSNyAufXn6yi2dp/81v7lQegu2734Z4Jkh0iTzQquGYehwVfJeDSQddHpavHj6Sf6G+6HQJAGPaRjq3sh/ZX1PFmDroby9GX7Jv9YO0oTrKNnKt1MgqdR/R1ErX1RU05vrpH0/2Jdt5h0Wpu6XGfYISFaf7Yfdkoc5EQ8fTvd9le8lc0Gfm1R+noydOKR9/xrStzmGfefLh1w/gpTGBZ6QJvDWmlPEhcKK1JbliT7DfAb4aB0SlBpIAiFeGmAzeXyVxlAqKRXoxAZ4UAkEaW/hGWSsEQEwOwenKIGQUMbKckfgJmT4E+r1JbvgjvZAGs8XhJANIEOT4c6CcTAGj/UvDkVkcqkzL/4lZNAZN9yQhQJCZ22RxmRAIwdF2CE+1RViKLSJS7aHNIiGQ4cTj2iIwzlYhAOKz/Olf4IqoRE/kFMQgjtkLKRmUwMlLRnllLmIY9e7u4UQd6xaPwX8C7a1aUHefQPyvCACCxaG2zTChrg3WTRmMXXOHYMu0ekzvUYR+PG8hACJ1CIAQGgbHkACICfdFEmV2KoqZ1dC1PQb264XBA/ugvLgAPu4ujCq1grmZqZKFIASAZASYtmpFmYjHoJFKAFi3bE5Aj8QMgetcSvm0pmxOHqV6srSByIlyRXa4E6P0bZEUQF17H3OC+ybQepoQ9DchsG4CjZsJQdrmCGUdw0hSRLrSs8CjOWJ9TLiNBaP7rZEeaoMMDumhtkj2E0LBVQH+M0NJzDD6X4iAVMonJftzGQmANBIAGSEkBEIcmH3gwiwDF2YZ0ODXpxWJAGtmJTijDcH+zqVadGBEfU1uCMpiXJAbZod0khNJXqbMqmiOSGdmhzhycKK8kbczyQMfAsER9BNI4LkmMrq/P8aPHI4xw4agtDif14xa5uFBNBcNRmsSKn1798fwgaNpJjyV8j/UmycBsGnLKppCD8HAkZ3oK9EHoyb1ZsRqHmztqfFNEsBbCAC291ub38BXNz/Fv353RyEABrRLw6D2qRhRV4D2tSU0LiVQaP04A0D08U05CHEggxXvEZH9kf0IGeBDcHwkyYoda1fgx/u3CP5fpQnwdRIAN7j/m/jbtzfwh/tn8PW1j3Hnk7fxqYD8+9YRNF+Lix9txLXDWzhsxbWDNN4VGaB3Vj0ZJANg/9oZeG/FRGyfPwJbZg7BRmYArJvQBytHMgugXxuM7liAgdX0vWD0f3kS/Rmi/ZHEbI1oP2dEMvMjJjyQ8jChCA/25xAIf4KKbk4EV6kn7uFkBzvKjZiRjHLjfbZgxiTs3rBO0f6/cewEzn24X5HrCXdhNDSjrgXsH92jtxLRH2hHs2ueu0Txf7R1O069/wHWMgts+pBhJFJqUU25qrrKakwkub6Pv8Fvr9tAWZ1lWDFjJkZTDigpjIRfpAYVWVnUyB+Gvdu3Kzr8186cwZUzp3Hm8CFF///W5U9x48I53KGJ7+c3ruHRZ3dw79Z1fEeg/xGlgM6fPY17927izu3r+OzuTXxNuZ87XO/bh1/hx2+/xpdc/4t7t3GdWQGf0hvgD18/ZPT/O7h0igbDn32GMwcOKMTDSUoBHWZWgGQEnNz7Md5ev4WR/vMoEbUPa+YsIoA/k+D/ckb0L0ZNfgkNspMYwZ8FH3uCzubW8KIsVEJwBCYOHE5d/4mKF8DOtRuxdt4SzKIE0CRmyR159x3s2bQJW1euxKKpU6n3H44Jgwdj45Il2Pvmm7wX1zCTgGa2nv6IIgCfriEp1a47htUNULwA0iISSC4MIgEw4BdD4Cp6ghRT+oeAdHQWcpKKEOETjehAZgCUdiKIzIh66tZHEIxPY3S/Bw1/NWFJyEwt5jvIk5HtPgoBEBtL7dbXLJn5EscsKUoAWboyO8QTgZTV8Wc97Pmx5sMMACc7Dw6e9BEIhYujDzXtXWgs7M3nMpmyUp7MGIhCIEFyd3oLuJEQcHYNZTZACIKCk2k2TLmhIGYAxOfDhb4EyWllCKQ3gZ1TAOLicuBBksKL5INkAHi7B/4vAUBw34oEgE0LSgGZ0IuiFWW8KLvjREDdmbJpThxsGdUvoL0A+s5WjiTrWj4mADg/0J2Gw5QFEvkfO1MbZT2J8nckYeD6i+SPyABJJoA9/QHc6QPgxGWOlDqyt2O2A0kAIUvs7Ugis+38mP0QQ8IkIS6TZEcspY/sCPq3apIAMOP73Zr19CTp1aa0iBJApUrkf356CqV/4mkInIC8NGZ10btF/ACiCfYHeXsgzJfZdv4+JADosRPkx/mBOHbk8DP/zje1oYDbkiGrKxcgQLn0k6UvLQE70ofdtvMtRV9f+l3SP1EzFiWgZPSkqb86hAT1SL9fIrWaKvp9LwF65BtDglnUIjIucjzJNjVU9Penv75kceoHjby56y1l/9IHk9JQn9WYfpv6QShaw7pFnwAQkkTORw1uknUlIlyID7XId5dE5zUEeKrrqGP9b6GnbUNj12/oOksGrvotJ/WRqHc5NzXLWK2j7lj/+8hQn1ndVo6vpvWr3yhCjBgqTd0TxlwzY54B3TroEwDS/5fvkj3MlpMsCcnokDaSrHkp6v2m+z2ou7+nnX4VCACJ8pVzbGwQMFkNQpPzk/tcAqcaW1/m60uyqu1iiAAQQNJQeRlA2+99TobO+WmXHzl+0iiDYLmfpcj5G4oIl6BOY4q8t5u6NwT3aKo87fX9e7h2EtApvxlNtYss0yfammqnp1km2JnusdWAARnrzm9oWlRGjC0vigB4mnfSq3LvPu19a2ybqutJkGtD10edJxmchsrv9awIbqzWs6Gxbr+kqXN4FgLg9zrnps6joWVGEwDSidQH6oWd1Y1ckQMI6D6GESy6RRpD0iglJUlexLpZAw3tV6Re1FQxSYGUi6cPxDdGAEhnTD4qujAKtDECQDrWsk99AkDdp/xASZS8rKMC4er59GX6vsxX03Mbqr+6ru64qTbQJwDU7ArdjIeGjmOo/UeMn6RIIckHh+4g10GKehxdAkDMKuT8Prt/X1lHzZbQJQCMbRuVlZeIJ2F+GyrG1EHdTjqEImmkfpCpBEBDdZRtpH10I9NknkQBiYSUWhpqV3VZY8eT5frbSZaFfAjL/S3ES2NFfztZT/d+l6gfaX/dLBlZR9K9Zf7SVa/LvzCmbZUVn/PPV48ewCPcBM6BlL3x5+D3Ghz8KXniTsCTILeNezOSAi5IzI0g4C+gfxw69qlC/zHU6h/TBZ3qy5FVHonYbF9EZ3oyc4CSMWWBSC8SQD+EUj8EIlM8COr7IYP/55XTZ6CEgH/h4+Uyzi2jBn1VLE2CE3neqSQJIhCb5qkA/qFaO2gSXGg67Az/SOvHBEAqiYA0ex7PFeHJ9vQdsOZgg4gkZjCkMbI1mt4EsW7IL45HSiYNbIsS0aYtgfv+XUgC5FNOJhi21ISXKHxT0+Y0Q+VAoEYlAEQGyIaAb7D1axjTtQqrxvcj+N8Xa8f3oAFrPvoUaJDCdlEyACgBpKEHQOgvGQBxkZTCoTFuRUk2BvbpQTPb0Zg/exoGEChOS4pjJKkfnJ2dGD1KPwJGkpsw+t+MAJF5y8dGwFIHAZhtaFLs48Rz8nNHdkIUI46TGCFMGRxmMRTHe6Aw1h25GkdkhduRCLBCcqAZkgLNkRhgjlhvM8oSmTDKntH2rqwnQfdoj2YkCChr5NWc2QKmXJ8kALdLD7Om5r+NAvInSwZAkBuzC7yQSQIggwSARP8LAZBK8D89hNH/YZT98bPkdk4kAJwVAkBL8iEl1JpeA27oVh6D3m0o/1NG0iIzCJmsTxyzD7QuPD7bKta1BTRCADi0RJgDMxICPChZFISc2CiC/wTDaGg8htH/Exj9P2xgP+TnpP/iARCA0DB/VFYVo1+vxwTA+JGTsHzFQoUAWL9xGYaM6sLMnRx07lGCjnXFiE0JgLWNCTXILQkwSqSvBU4f/JgSPZ8RoL9LXXdKF7TPwKhuuTS5rWLGRj6CmAlhb0NzT16DVrxGZhxEI9+c94PIAJlTDkiuj2QBBLl7YMboYdi3YxO+//wm/vzwJv745Q2FAPjbdzfoC3ANP9w9iS8u7cU1Rvyfem81tfWX4RA9Co6/swIXSAJcObhZMQG+TALgk3dW4szbHHavwIltixX9/z1LJ2Db3GHYNGMQRAJo46R+CgmwhpkAM/vVYHSXInQtpv8DCYBUSjFpWf8AZwv4upIU83JBKGWW/H08EEogMcCHBq1uTrC2aAU/LvNycYKLHck7V3u8sYqEw87tOPLWO7hG7dYLlKrYsngptf494Wtlg+KEJAyiSbNo+wfY2DMLwJW+E6nYsXIVzu//CGcY7bmL4Eb7/EJEe3rTOyIOfdu2U8yBTzFLYDMzAcb260+Zoly0LWSdqymP0asXjjHq/sOdO5Xx+SNHcJZRzqcPHcCFE0dxn2C/aPd/98Xn+OnRV/j5m4f4/PZNfMb5N5gJcOzIAUX658aNS7hz5zq+oQ/Dg89u4Y8/fYe//uknfE8ZIBnuXb+KK2c/wV9++B4H36f8D+WDHt6+haPvv499u3bhPQLwu6nJv3TmTBx8+30l2n/WqHGMzN+FVXMWYsn02SQASGDMnI/y9GxKaUWhODUT4Z6+8LZ1hL+jKzKiEjB/wlSsm79U2f7A7neZBTAbQ+r6UP6qLXauW4t9O9/EemYBTBw0iG1QSEPhsQoBIH4AW5lZGOnlRwkgO0UCKJpAe8eSNuhV01UZxwVoMLBzPQZ06kOSIASVmaWoyKlCGeV9ijKYZcTo+mRmBKQzsr6uQz0B4wREcUjUZqIwuwLelNvRRqYiN6uMcjS+lILyo69GAiVtcvguIqEakQhf30iSA9T1J2Du5eYLDxdvkkXWytjKzJ6SaQ5KhL4NswRatbRlZLwzZYIimNFEQJ2mvh7uofQE8CLhFkg/AD9Y2fjA2zeW71pmXnlq4ENJIjPO01CWyNNbA3MrD2YOJFNCKJAm1SQLAiJIAPxvBoBIAFkymt+SOvrWLUwZvW9KEsAUjiRMZXDgu1OMfSWy354kgGj5qwSAEANBJADcxceAy80pC6RG/cvYnQSAFedJdoBCEHA/QgYo65ja85wcEML2c3Fm3Sl1FBWZAg/XQJq8a6HVJCGNgJ4ziXwzeoG0lCwASsjpZgAIkSvvEPldsaWPi7+HO7X/y9ChulwhALLp2ZKsjeTA3xIC/xmUOUugfJuA/ZIBEMJnNdRXsgC8EOYvmQAvRwJI7T6IfKREC0o/Vvpbar9KQEnpl2ygnKduH1OmVQ17AXT1CQAJ2pCsSQEo5MNbP3Cisb6XgIANfbjJR5pE6jdWGtuf/voCxuoTAAIw6GYxNNRnNabfJt9FEm2sr/GuTwCoGRe6xr2Sai8kjFqkHSTiuanS2LfQ07ahses3dJ0l0l43ylQyN+R+0c3gkHNo6vvIUJ9ZbQPd48v9Jm0t172xYsw9Ycw1M+YZ0K2DPgEg7SOSWvrPjxBsUtT7Tf0elDrJd4w63Lx9R3f3BqdfBQJAZLDkPmhskExt3SJSIo2tK/Pl+Zd7qKFiiAAQ2VtDxRCYpI9PGNqfLP+9z8mYOj7tOvJ9LllOTV0rNZNf9m0IuBeS05giAXhNHVPwoKbK0wKpfy/XTn4Tm2oXWfbGtu1NNc0zLZPfc3mvqccWclaV5hJlCpFxVpc1NlYzxAxV4EURAE/7TnoV7t2X8V7SbW95Dzd2fWS+yHsbKr/Xs2LonSDvfTUzsalzeBYC4Pc656bOo6Flz0UASKqsPgEgjJFuZ18AS7kQoh8q0csCkKr67VIhQ507FfiUDwzdooL1apSMdMDlh0eyC/Z+9LHSoRJpl4ZKYwSAylgK6aCm3MqHim5RNfFVPfuG6q+7vkwbagN9AkCNSFE7fLKPho5jqP2lLQSU1v/gkP1JUY+jSwCoOmgqASDapvKg6xIAxraNdMgkPdvBJ1CRTlJ/AB4f/fFfY+ogJmsS8SQvaAHaVakpkcKR0lAdZb4QAPJBp1uMIQAMHU/219D1kHYUjVNpr8YinBraTpcAUNtDX1tNnh3Zr2RySDGmbZUVn/PPl189IMhP6Rl7gprU9HfwacZIHEuSa60YgUbdc58W8AykLnWQDVwI/FoTyA3ReqKaQOuAUZ2wYuMMvPkewbE3pmLG4iGoG1SOEsr1hEQ5w5vR6UHhjtDEUus9wQfaRF9oZcwhNskPCQRoUzJDlXFyejDSssOU/yO07gikNI1voDV8GeUeRKma4EgnhHKfASQEAuPsEBRnj5AYjjn4RTDCO4yayUGt4O5PuQUOnoxyD6BUkSbagzrXISgqTsbgId0wdtwAtKMZbST16lsIqGtJoqMVAV6CNSL1IhJAigcAQd9QuxYY3rEMC0f0wspxPbBkeBf0r0hEu9QAZAfaIN6bEe2MuNcQ1PZzJNjubU09bursU4olPz0WXWvLMWXUEKxZMpdyNWMxe9okDB7QF6XUfRbywcLKEuaWFjBjRoDosjeXOrTg8VkfS5PXKOtBMoX7iyUInxfjy8jqSLTLj0CPKh/Utw1Erzb+ynRdpTcj2GMxd0wRFo4vw7Qh2ejVOoC68M4oSbSgWasdwVorZg60JEnAbAA3ZgN4vka5oNcI5L+GPG1LSgPZkxwgqeJhC627FWK9bBHPIYGSOMlclhnOOkS7ozSB5sARDsih3I+QD0n+LXn+r5EgMOMyZ0bTJ9NYty2Wj++IlRM7Y/6AMnRO90JBiAUSeX+FWbyGEA7BHDT2rdCRmRmJviQTwgMYUZ6EDoW5GFHfAyP69kCvjm2QlaRFMomPlDiSH+kxzKTIQD0JvqGDx2DMyIlYumw+Nm1+HStW0TC4F8movHAUlVBCheRPcCj17k1opEmCx8PRBj3b1+JzGsT+/MVtmvIex+KJgzFpQAWmDqzAmD4lBPhsYG9Nw+BWlGXitVAlgBTAX8gAzlMHS2YDJFJX/71tG6j9fxY/PbhF4P8WPQCucriCn7+8gm/vnsPD60dw/8J7uHhwEw7vWIT31k/D9uXjsHPFeJxlNsCdk7vw1YUPcP3wNlzat0GRABIPgONbF+Holvn0AZiL/euYCbB8Ej5YMQkfrpqKQ+tnY9fC0Vg2qium11ejX+tsdKcUUOusGBQlUSop0JXmpw4cnCglQhIggKArTZSTSLJkJMcjhIBibVUJBtfXMduiN7wpkXRgz05cPMLIe0b1CPh/g++jd9au571C+RQT+no4OJN4SlIMfmO8fWlCHY8+bWrxvhjx7diFPevWYzNNgCULQDwCQhydSTQFKOtfJ7n5/tatmEi9e62/P0FxmnlzesGUKZCo/4vU479z6VPFmPfbB5T0ofb/Z4zkv0vg/vb1ywrg/xn1+29cvohblPW5e/MapX4u4cyZ44z6/wLfffcIf/jD9/j3//dX/PTdN/iBRMG3nH+Nkf+SBXCOEkIfvvMWvrxzC3u2bWUWwLu4cOwY9u/ejQ8I/h+i8fBxmgBvWbUK9y5ewdF39ylyP5ePncLx9/bjwzd3Y8vy17GEUc3FjFiLCwpHAsFNe0Z/SwaAjy2JR79gEhyDaew7RTEOFvPgKUNHEegvRZiHjyIrVltUxCweSjJR+mgCSYARvXvTJHg0SYY5JA8mI9jFDS7Uu3e34PMWnajo/7fNr6QBcCaiaZBbV90RnctqaT7spngAxATGIoqSO3EEqmUIoGRNOOV0KnKrKZfjwih3XgcC9DFhiXC196IUEDMXcqso30OQ2U+D6MhkJDADwN2Vsmn0FAgOjIa3RxCSohitTzA+jCSExj+CHiTxjEoPRgj/T4vPIKEUwqwAmqszYj8ynL4BBMgTE3MVMsHBgRJvcdT1J1Bu5+iH0IhUBIUlI4JZClHMAPANTmRGVjm9WXL5fo6nZBAlhbwjEMW6pSRkwt3FF3YE6K0YqS8+AKb0n5DBnIMNvVFseS86MFvKQYB1PoOWr5kpuv9i4GvB6VYE4y2ZMSBZAYoEEA2AFfkfAvwC7kv0vywTLwAhD2Qs/8t8yQSQdZ2sSQ4wqyFCk6pkRJiYcDnPKzoqmXJaKUhLzqW0W0fW1VshAFo1b0mQ31r5/RACV35HbFs9Jgpl2s60FUoyk9G5pgI15YUozEpFkpb3UFQYCZpwkgDhiNeE0LfBC0E+bpRtclJIOYXA8/dgJg9/J2M1OHX86HP+2je+ufRnpP8h/WyRwJQ+thSRL5H575LEa6zIR6TuN4G6nny4S0CNRPuKxKUUQ30v2Zf04fSLfKTpSveoyw3tT11PHTdEAEj/WcBkAV6lqH003X6zOq+pfpsQHUIkqN8Oys74R58AkD6etKn6bSPr6RMAAVFxT/yt1P2oY0PfQk/bhsau39B1lkxg+SaU+0TkdKSvK95WItmjFkPfR4b6zOp+dI8vGdPShg2ZOD/NPWHMNTPmGVDrKGN9AkAC1cQjo7Gi3lvq9+Bb9MsRuSl1aOgcG9uXzP+9CQD5dhEcQK5PY4N+BrSYxza2rsxXs9obOm9DBIAxGQCGIqkb+95rqD7qvN/7nNR6GBrLd7tkp+h6VjS1jbS3SCU3dr3EFFYtEkHc2Hrq/KZIPNmPLDd0fSQjqKnytATA38u1E89KtR0bGxsikptqt8aWSfCp7vH0fxdVrE13Hf1pIZ51SfDGjvUiCIBneSe9Cveuofv+Wd5Luu0sPq/610X3f1VOXHcb/enf61kxZBYv5yEBz4aKIQJAJPr0y+91zvr1MPS/0QSAgMnyQOqWrOKK/wOwCtOn3hTi5i0AtERsq0VAeXW5zGtov8LWijGvFOncyIWSCCTdohIAauSQRO2IhI9ahGTQr6+6rDECQGSGhFGTH7yNW99Ujquv5S7R7LqZEA3VXz2OjI1pA+lkCiOqFrVDqfuB0dBxDLW/MO3Sdo1pR6rHkQ8GtciHnWyjTwCIjJBajGkb3Re3ZFHIi0o6rvrFmDrItZbt1Q8iAf6ljmr7qASAbh3lOOI9IYC8bpGPR93OZUPtauh4sj/d7aQDopIskpourHtjP6q626n10r3f5eNQzlW3jrKeEGjqORvbtur+n2f8FWUzXAJawI6AsBPBfrcgU3iFmSvAvyN1/t38zBh5z0jPUHt4kgRwZHS5LQFve+rLuwVQwz3Zm4B/IroPKMegMR0wZX5/LF47DhOn98eQkV1RUBYPT2rEOzAi3cG1JUI1Logn8K+J84J/CPX4bU3gSmkYL5ILfkGMWibw7x9iB59Amjz6msPd1ww+PI4/wXwhAcKSnBn170rdf1doZJzoTGLQiSQkCQMSAQL+u/i0hBtlafwCbBBKmZqQMGdqXDOLISkEXbpWonOXClRUZMHT3QamLanpbsLzZxS+ZfNmigmwmgHgR5B6EDMH5gzugvmD2mNi9xL0KNCiJtEf2axTHDX1Y0Ru5xcCINzLiuCZP6M5w5GbFo2OjFafOHwg1lKnfsGc6Vi2cC7GjR6JdrVtGT1rphAALQkOvcbjCvivZCSQALA1a0bA2gqlmbGoo5HuiD4dsHhCf6yeMZxDfyyZVE6gvwQrp7fGhnkd8NbrfbFn/SBsXdYDbyzqSpmWrozUrse6OZ0JcldTyqUbo7P7EXjui82Le2HFtPaYObQIY3tRb799FE1kfVGREs4ob+rIx1KSSUx9gyQbwAXpQQL8+6AiORBtMkLRLltDYLcVJYjsURzryih/X3TKD8OwzhmYPqgCWxYMwP5NU3BgyzQc3jodZ3fOxSc75mDLjD4Y3yUX9cVaVMT6IZsZBSk+tqhMjkQxNeuLKJtUmvz/sfcW0HHc+dKoHduyZTGzNGJmZrLAkm1ZsgySzMzMzMzM7BhiZmZmZozjOJtkk90snHvfO++rV792OnfurGTJyXq9+VZ9Tqt7Ro3/humuql9VGAkOBsLSOqljSSGaECyLYLVGiA8zKQJoQxUbpBAARfwdaNu6C/qTAFiwcCbWbVgBqQDo1qMJsutHIKdeFAkAepo71oIB29KwVjU4MUthSI/uuHf5Ir68fQX3z+5XCIAxPQowguduT1YB2FoxL8CwGkM7q76XABCyyKxGdTTMrINjO7fQ+/8Kvrx/nXY/N/DVvcv48i7XQfD/5e3TeHRpL24cW8+w3AU4umk2Dq6fjgNrpyhVANeo/r93YiMenvkCl2kPdINWQJd3LsEZVgAcWjkZB5aOZz+BRMAUHObnfYvGYtfcEdgybQBWj++F2QNaYHzXRujVLAMdGiSgODuW3vBRqBtHqyjaRcWHicLYB56iIvZk+LIv2zLQWyEEctIT0LJJPjq0aEaiyRX7SACcZ3XEeRIAN4+fwG2C9luXLqNVlA80DAIW3/+6DKBeNXUGMkkEaMzMaHvjhfljx2E/K6JWTJvO83IEBrTrQLKKYakEuYOdndE8O5chupMwjWD/gE6d0KFZM+xcvx4n9+6l1/9xvH36FDfPnVWIgBtnT+PmxfO4cuYkLrO/euEMCYCreEa//pePHuLl04d4Qxuf7wj2f/+HN/gDlf5//9uf8earF3jx/BGeslLg6sWzrA64iJvMArhw+oRCANwhWXCN6/jr99/hDG1Urp05jcckF84eOKBY/8i2nOH4moULce34aWxbsVZR829Zuoq5CHPp4z+JAb8DaV/UlVUWwfCjUj+S6idbfWMG8hrDzdwOmVSETxs2GitmzSNZsABTOS42QoM69UDT7HoMyfbHxiWLsXzGdEwcNAibqfqfO24cp5+FbasYRMx8pbpxDGz2CkCYux8rJbLQuVlb5gB0ogVQSyUQeGjXflxebyQFxaJ5vWZoQKA/J4n3MlYBZCXURThtamIC41Gc1wIaKtddbT2pKCdBQJW9gZ4pXFg5EB4chxqfGVHpb6sA/2K9U52fHe08aAvkQPLLHD4S/ksgXMBxAcYFSLdgVYAVVfM+Gl/a/1gwJ4NAubkjNKwasGBFgT/JBD+C+MbG9rzfRvLa81FAdFfPCLhoQnhfj4EXSQAnWhRFxmYjKCTlFwLAgRZAntzOAP9wmBhYEvw3JohvQLKt1s8EAK9JAvsmn7EnAWBGAsCMBIApq3BE3S9qfyEA9JXp9WBU3UCx8nGxdPzF/19A/l96Af3ZK+C/jP9MAAhBICSAKSsdPvuMlRjcB1fmLXhw27y8QpmfkEYLJH+FKMmukwtPN18ShqYkGGuyAuBdBZkA/ipJaMz7iBOruII9NMhNjkXj+gyxz05DJscF0BfQPyKIpHeIH2LD3n0O4rXo706SnPZdfm60WCIpIARAHRIIZ0+d+C0/9e+dV545JBB32JjxSv6RgLnSqeCa6r1e2kIE7NN+5pdptJ9h5NlGAHZRBpb37JWZ1+gfLIDUDKjSSIbylqe7vaURAKLMlmcvsYORrrRn1oo8twnQLcvRfU4VAkDNSZPlq9adL16+ko9KJwCKvEupnYiGhEyQ9wvdrrx3oQ9tw4pOX9pxlm0TwFsU7mJjJGp5AVvUriLvR+U9M6vL0l6/2OdIW8vx1+0+5JyoyDGryDWgvQ2qqE3OK+kk/FfsRLVJEe3p1fNNfd/R/t+vGf/UBIBUbsuxeV+vEozq/qnHs6x5JHi8rE49PmXNK99rW4rpLkfO1/fNK/+TUOkP7T7lPn3Itopnv+yjkI7a1+77liGVP2W1mbaYUO5x5WUHlOUeoK6/vLBbUfoK6fe+rjwCQDIMtbvfy7Err23kGEn7q+Si9j7+2nEhfbWBaSE4VexGe5nyO1XWOaJ+XxGLmX8GAfBr7kmf+tz9WPcl7WMkGKN6LEob6grAtedVxz/VtaKKZkvbbvW75u07q5tZ5rA8AkCsL3W7T7XPuttR3ucKEwAFxS0Vz0ntBcqPrrZXlzzAyEOqANrSff32rVK2Kiyk2gkBUK9xkfqRPswtldDZX77giDwMa4PsAuwLMK/9ACTKcjmIAv5KJ+pwAXdVIFYIANkWlSBQJvr5T2kEgKj+ZR1q1oC8oEiIrChW1E680sR/VPsBXrZfXozKeoCoSBtIe8hJpnZq6NNBWi2o3a9pfykBFkJGyBQV0Jebhnwvnboe1ZNPvpMwNmlX9QdBppUfCO1Sn4q0zeiJUxSPWFmmtI1UAYiSRberyDaoJdFSei6dSgCoF15p2yjTiXeobLuUJaqdlI/LOas+yJR2/MpbovmwGwAAQABJREFUnyxL5hP/QjnfpK20K1Tk4aesF2KZT46Jdqd7votFllwnagictJ+8JKgkWEXbVnsdv3b8+YsncPWlitWzNlxp4+Lhb8LP9EMWFb07vaFp/xMRR/uISA38Qx3hTu95O4L1VgRXbZypsmeAbGSCK9Jp+VKvUQyKWmegY8989KBavmevFmjXPh+NGqcRlI1HWp1IxCXQRznUBd6+1nB2MaFPtD4DWg1g56APGxv6OlvXgiVDYs0tCfRY1GBfnf+jpYmbCQIC7RkELJZCBEWiHRAsfaQd/MNs4BNsye02gR3Bf3MC8ua0v7G3q0ngxow2FUaw4TLtaYuSzW0obpqJVi3q0avfHUa1RDFKdSlBJQMCShIALL1J1SpwNSQBUJiFcV1LMLJ9Hjo3iEVRii/yWMmQJAQAyZAQh5q02KlBG5DP4MscgCiC5/EE0VOj/dC0XjqG9e6EpbMmYfbkcUo/qG9PNCpoyLBNKv9r6ysWQFW4LgH/a5CIqMVtMSQp4WRjhFwqujsX1cXcsX2xjeDvjmXjqbQeipUziukv3girZzenX3kHepUPwr71/Whp0wILJzbG/HEF2DC/PUHZ5lgwvgnWz+uA3av7Yf/6QTjw+WDsXTcQ25b2pH1LRyyd3BLThzVEx8bprCZIoYVPEhqlhCI7glUTbJ+sCDcUJAeTJIhEm/oxaNcgjqGz3mhbP5Jq/0QMbpeJUd3zMHtYcyyb2Ak7lgzDwdVjSACMVvrrO2bjzdXtDLadhdXjOmNSlzx0qR+HpvEkHBgknO7vjIYx/shnxUSjpGguNxPdigsYfNoAhRmJiPZzJkBNCyl/J6TH+qNhVgyaNGqCVi07YdBAWq4smYP165djKQmA3n1LUFCYiLy8WGSRALCyqgbjmqxqqU3iycUOCyZPwgMSAM+vX8Cdk3swe2RvTBlYQtV6HrqVpNDb3ADGBgQb2f66FQBiAaQCezJuyWV2bl6ES0f24s2DG3jBXIG3j2n580CU/5f5+SyJgfO4eXIbjm2di23Lx2L70rHYs2oiSYCpOLZ5Nq4eXInbJAfukwSQDICru5fi0o5FbKv5SgjwyfUzcWrDbFz4+fPWmYOxYmQXTOxSwEDgLpg3sBWm9miGQa1y0bUhfffrJTJ/IR6N60QjJyWa1jARSI4KgrcrCQCCidp9SnQo8jJT0KxhXWTHR2D/5rU4s3cXztD7/8G5C0oFwLaly3kORMLdzJy9BTLCI0gizUVRRhY8LSwJ8rtj3uhxOLF1G8/LZSSapmF4124kkSIQ5OiszJcZHolV9L1fMXs2Zo4ZQzud0e/8/k+dwq0L5/Hk5k0l7Pe6gP8XzuHpvTuK7Y9UAIif/7NH9/CCwP7Lp4/witVKX9LS5w9vvsS3X3+JN1T+//nPf8SrV8+UMOAXJDPv3ryGx/fvEvi/xyqBS3hD66A7zBA4e/Qwvv3yJY7u3oWzJAFucV3i/b+bVQCHt2/HcVYALJkxA/cuXMb+TVuZVzCJIP0qxc5n3rjJGNatjxLyG+ntr1j/xPoHQ8PnD3uq9f3sNWid34RVA3OwfdV69usweehI+vovxOwxE6n078h57LF1xXKsnT8Pk4YMUYKAR/fti1lsk1Vz5igWQ4mBobyHuMDdipU//rRayy5A64YlBPubEPSPUQKAuzfviBifMDTJbIjcxBxkxTEHh+B/OsN9Qz1CGaYdg+b5LRlK7sX8EN5rCcZH8DupAAjwDEFyTDpJLmveX9yU0F0P9wBWQVky6DeINjwesDSh4tyT4b/0w7cgOG5BcNzb0Q32tNJxoJ9+gJs/iQJr2FFZ72BDyyISDZIp4O4WCFfXACrmreHCoaW1G6ubbOBMhb8dFf6OrFRwoQWQnQstdEJTlcoAJ447MqfAihZADvaeDANm6C6V//oC5tP+pyYB/VpV3oH/tentb1qNSvufCQBTqQBgDof4/ouS36ga76cMAK5dtZbyWWx9HLjNdrT1ETLDiuC+AP6q4l8lA4TgEOBfuzfnvCbMO7Cw1nCf3u2XNUOPg6n+dyCp4sqqiuz0eoiPSoYT/aVN9Y14v+C9m/dwIZEN2QtJaF2b5LCrLeqQuGyYHoOG2akM/E1iAHA0AX/a5vl7IDzQi2SAH8O6eez4XRi/C/BgPoOzNdublXfmJJgkByYuHGeYY/Exu1bM7BAQSIJdtTvJVJJnZ3mWU5+/VZW7PCsKuC/zanfafv2ilhL1tnTlPXupL+pSqap24s0vIE9pIY/lLU9dhjrUJQDk/UFEP16hUYqCXaZTn1l1bWzKe24TsFuAJslIUJ/tZHlSuRASl/zLM6n41sszuPZ7k1hCyncCZkqnBsW26NDll3ccCZGV9i/vXehD27Ai05d1nOX9R56T1eBPZeO1/lTk/agiz8zq+sU/Xzp5J5B3Kjluas6EvJ+KuOtDzomKHrP3XQNau6uMqhamAlBIJ+CiHFu5JlSgTMgw2Sfp1PNN+31Q+cev/POpCYA2Xbor+yv7XFovx01X9a0SMaVNL9/Je55kgZTWVYQAUC19S5tfzqWy1qt+XxrRVNqytL/7lPukvR3ljcs9RbAU2Ve571SkUwVravtoD3U954Vg1P6/7rj2u3Vp6xarGN15tD/r/l6VtozyCACpgNDufi/HTrZZflu026O0cckg0f5N0t7XDxkXrEJwOO116Kr/1eUJOSEktva0uuNSnVNehdM/gwD4Nfck2Y9Pee5+rPuSenxkKJWZusdE+7M2Tqs9n/b4p7pW5L4lInDt7dUdF+y2NGcS7e0vjwDQteuWeT/VPmtvd0XGK0QASDCRMV88xYNSwrukYRfw5V8e7OUCVX/85AFYAkyl5FP1eRs1YbJCHMhD6cDhoxXwVX6spYFKW6487MjNWJYj4Ls8gMkFLg/msn65UYkdjCxfWEb3oHDFj19AbLEA8osgCNemg1KuKwdbbGB0fZ5UAkDYH1FqC0AuLzCiIFKVTdJ4Yv8jF7gArwLoirJbG/yfTl9edVvlQjl/8XKpbf6+NhCmSPZV2lLKoaUkRfZBvpP1if9jae1U0fYXNjYiKV250YpCRpKvhVGX5cp6ZL3yAiJs5v2Hj5QfC1m33MTVygFR4Ej7SFvJw3NF2ka2TwJ8JHhYzovxVIbqdhXdBnkJE7ZYzithHOXYCxEj/oCq/2Vp2ygPGp4hkcoxEtBfVGhybsh5IeNlHb/y1qceD2knKTU+f+mScu7JA7wo5OS8VV+AtfdZnU/7OirtfJeHX7lW5MVTSunkmIniS305qEjbaq/3t4y/pG+2f4it0geFEWAPp++wvwXcqbj3oe1LLFXfuQS+MzLDkJwaiKhYd9rq2MGTHvCe3vTaZ3VAUKg9ZF7pQzh/eLQL8vOS0aKEx4T2ORPG9cfYUX0wZEBngu91kUAgNyRIAz8fO6V3dzUjOK9P73VaPRCwNSJwYmxItacRAR9astjZkmigDU1oiAbR8R6IiHVV1hESSc9zri+A2+8XyHuFlwls7Qjm087I2IQgrSmtZlyN4SjLNqAlA21cokNd0bQgGT26NEaj3DjYUWlvQr99QwH/CdwYE7gRCyBTIQCMqhLkzsaYbiUY1CIHRakBKCQZ0iCcobVCALgw+JdESICdHlXAVeFrRx9+X3vEB7siNYIe3rnJDDllcOqs8Zg/bTymjxuOXt06IjenrkIA1KhVC5+ReBACQAKBa7IKoSY/12Ywq6O1AVXFXlQB16HCfyxObaEtDL3j968ZjY2LWxP8L8bmpe2wc003HN8xCHvX98aSKYX0Hc/BpEEZJAIKMG9cQwKZDbFiRnNsWtQVO1b0JvjfH0e2DMeJ7aNw9IsRJASGEpzuQ2VxY4aM5hNkzKO1UAoDfIORl+TPPgAt6sWhc5NUdCtKZ5+G/q2yMa5XU0wb1JLhr52wYnIPbJjZF1vmDsTupaOwa9kwbF0wEFvn9cfFzVPx0/MTeHF+C06vm4r1E7uzmqIZ+japg+ZcRxKrDJqR6GieHo2WmQno1bQ+ejZjxkSjbBQmRyDOzxZRngwg9rWlQtoHTWh107RRIVq36oQRw8dh2bL57zIAFs/AwAEt0aI5gzYLkpBDX3wzYx5HqnBtjJhDQAucffSaf3z5Mp5eOYsbx3dgwbgBbJ/2GN+P1x8JAEtTffqcE8irXjoBoAYA1+bxsmFQ8Kj+PXD7/Am8paXQ4+vnGQJ8A394fBNf0wbo+c1zeH3/Mi4f2URF+TgsmdwTK6b2xsb5w0gCTMLxLXNwaf8K3DyyljZAG3Hj4Gpc2LYIF7YvwiVWAVzZuRRXaQl0ffdy3Nq/Cue3cD/H0zanayE68FpcMqwtFg5ujZkkPUZ2yEOPwlS0q59MEoB2QPWSUJCdjNy0WKTHhVBFTPDflSCtgxU0tmaKqjiCuQtJJAdyGC7dMr8u9mxazQDcbThDq4/ntDq7QdBOCIBGSamKnY8zcwBSgoKxfs48JQtAAP4YTx9a/IxmsPFehgdvwiYCdaN79kJKQDDnoQUNcy3ifPywY906xW5nI0N2xXLnysmTuHX+PG5dvKCE/t7kUAn6pbXP118+V3z7vyTYL0G/bwnyv+Y9SoD/1y+e4SUJyzdfvcJXrxny++QBvvv2a8UG6Dmnf/PVS4UsEAugr798gYe3eSy4vGsE+w/s2I5nJBd2b9qEI7t2MWPgOI5yuJXbs3fzZhxmCPBcVio8vXYbJ3cfoFJ/LravXI9185exgmEGBnXuwVDeEoS6s4LCzokWPKFwt7SDvaEpbY08lf9vWrICh7/YhYObdmB8/6HYsnwN1s5bzGDgwbCmzdeGxQuxfOYMJfhYLIB6tmmD0f360QJoImbydzTIxZ3+/wy0rWFIOyAn2jnxOkyrj8I69WnrFMQ8gBK0yec2uPozAyAHdSLTkBKWjJTwZIZox5Nk8OX2haKofhG86Knv4+SDUJIF4T7hPPZeDJlNQE5aAzjbuMLHPZAVIWEI8AuHjaUTwkPj4OtFOx57NyQER8GVJIQt1fD2hubMlfCDmy0zJGwZRusZyHumPdxdvNgz6NeUnv8MCHZy9GaIsBcJACsq571J4LqwwsmGNnCBsOV22DFQ156AvxAAfoEJcPdmlQC/k9BgS1oFWXN6a27HZ7T90SOIX7Mq74VVmI0ilj4cGvGzgP+m7E1+tv8x5j1bQH5R8xuSABD/f2OSB0Ja2LJawZYkhi3BfyEArNmbkCiQigFt8F8U/9KrBIAQAtbGNnCk5ZKxqR2cnHwZUswqCdoAebmSGGGWghurALJSmbuQnf+uWoIkRC2u24D3BWOSuCY1qimVZE4mtRjmrEHj7Bilz60TTwsm/pYmsVKDtmahvq70/ffgcWHlVWIkkqKDlYonPzcHWJmwIo33IQPFvsyQBEDoRycADh87oQBtqhBDfa4Q4FkAfnkXkOdEARxEnCHPQPLMKM878qIlliUqSC/PcfJcIwo/mVcNay3v2UvWKerg0PgUiNBCnrXk+VUFedVtUocVWZ46rQzlPUOeWwVIluXK/sizowoQyjOrlMXLs5+8N0g1rNqV99wm04kIRl6apT3ECkee69RcMVWNJuIUAZQFHJH9lGdWAdTkvUm2TV78pRPiQ4gTeQ+S51x5ZhQApiLvQh/ShrKu903/vuP88NFjZT/kPUOe14UMkGpn2Sd5r5Pufe9HFXlmfswqMXn/kmMi61DfUeTdR9pP2lHaSc45AZM+9JyoyDEr6xpQdlDrj4iX5D1V2kOe71UbUxG0yTbKtkr7SOC2ABPqO5Lsm/o+qLW4XzX6KQkAEUtpq4N1ARn5LOe6bifnX2nTan+nkj+681aEAJB7U1ldRVTUFVEq6y7/U+6T7raU91nOTWlrqVaqSCfv/NrHRh0XYZvgR9qd4Axyb1On0R2W59+v2jLrziefBZ/59rvvtFdX6nh5BICuH/3v6dhJ+5bWNrrfyW9LeWC72njyO1NaJ/dr7eVKu6q/V6VN37hFm/81vfa86vj77NFkmb+VAPi19yRZ96c8dz/WfUn2S+0EV1OPQ1lDqVB7X/cprxW5r5e13er3ck/TxYi196c8AsA3POYX8YY636fcZ3UbKjKsEAGgqqVlgdrj6gpK+079nwxFeSFAvnRy41BvCNrzqePqUJlY54+UcT17/uKXbZDl6P6YiNJEXYa6Tp3FKA+AcvCFuBCVhSjEtYF/3enl5CiNHVXXo06v+1n9XoYVaQOZTncZ8ln7O+1xmV660r5795//+SuBbCqAXNo8uuv5nznfjUnby4OzbldW26jTqcda/aw91N3u8rZBliXKGOlke6RNtbuytlGUIdqKEhWcL2392ssra32686nzSPvqbpP6Pxlqz6eOq0Pt6bTH5eGlrGne17bay/gt468IkEXEMLg20RMJKT5IZB9KYD2EIHcMwf/CZmno0asEHbsUolWbesgrSERaRgii46heZFVAMKcLCrWj1Y4FvZ7px+9hqPSBgQ4KYB8W4ooMqu7btMrDqBE9sXnjYmzbshyLFkzEsKFd0Sg/DS7O9GNmWGvtWrRWIXAf6O+I2GhvJCcFI5Iq9CB+DvRz/IUACI3iOkk2+ARQuerHsEb2nrSkcaFtkCV95mtTuV+b9j0CAHt7mMPb3RRuTgYw4/dBvjaoRxC5Uxsq0ds2pCIznOCwE5xMDeFsykqBmlVpL8EKAALy9jWqoGN+JkZ2LsLglrkKAZBPAiSX9kUJzCeI1BjRO98QIU768LCsphAAEd58kQt0QXKYJ4rqpRDs60CbjwlYMH0CBvXshEZ5OfSS9lcU/1Wo9q9CwKgq7WSEANDXZxYAx2sSSDLRr0KrEQPUj/emSr8fti8aibUEkFfSYmntvOZYM7eEJEARVf/NaFPSFMumNWWlQANMHUrboa7RDAz1Rq9WgRjQIQJ92oSgSzNfgofuaJ7rREDfGe0KPGgt4kWw34ufCVJlhFNVHK30DRJpH+Nnj1gfGwLvDHslEdGAWQ31Ezxp0+OKTo3i0a9VFga3z8Xorg0xqlseJtBKZ3LvQswcWIxZg4swfWATTCOwPrtPAY6tHIU7+xbj+cnPcWzVBPYzGHBL+5PRPVEQ44f2OQlok52AVlmJ6N+8AG0bpKM4k2AZLYkE+I/2skSCvx3qk5AQAqBNi5bo2WMApk6ZjcWL52AhbYBmzhyLIYPbonu3xmjVvC4KGiRSqfwuvNfezIThwuF4ePEinl27hrtnjuLcng20r+mPpVN6MDuhKcHdOJga6dEyiERMdVZj8HhoZwCI6l8lAETpa6FfCwunEzC+cYF+/3dZWXBayQD46fVD/PjyPl7duchA4FusANiOndznaUNbY1K/YiwY04n2TENwgGTI6e0LFeufm4fXQnoJAb6yawnuHVmP56e24vHxzXh4dCPuHVqnEACrx3THhA75aJnsh/kDW2LxUGZTDGyFMbw2u+UnsUojFs1YIVGUHYf6aTFIiwlBTJA3xFZESAAna4LLJC7EVsSTqmIvqozDaS8ypHt77Fy7FIc2f86g4h14ffM2rhw8zLyCZWjPAFtR+5tXq44QVzcsGj8RI7v1YNi0OwkwDfq3ac8cgOVKZcDsEaPQNi9fyQBwoW2QU21D1I9LwPrFi7Fp+XJleHo/8wXOnqXy/wa+fPgA969ewY9v3+DvP3yPv3z/reLbL77/Sk81/3dfv6bi/xW+p+3Pf/31z/jbX+WZ4L95v/8rXvPe9RMrAL4i8C9VAF9zuod3b3Hea7h++QJ2bd2M/Tu34/AeVjYcOYSvnz/F6YMHcPnkCTy4dhV3eT5IFcDFo0dx48wZZfuunzyLA5u2KWr+zbQA2rh4BRZNmYEuxa3QMDVT8fu3rmmAACdXZgDUYrVQVfg4OmFsvyEkDeZg28q1JOZWoUfLdrw+F2LBxGkYQrAx3NMDh7d+gc/ZFqP69MHgrl2ZKTAS6xYswD4GEW9ashzpDFoOZCWdt60LIr0C6fffiKG/bUnKdUG9hAwM6dKPfX+OZ6F7805KBUAyCYDkkCSEe4XBkRY+rgz3zYrPItBtSsDbFNZU4ZvqmREMd0AgKwDiw5NIhtLSjSSAi4OHErpbi5Y7fgT/He2o5jci2cYMAFcS8LasbrDnc1SoBwN8LRyUkFwhAcwIeHtpfODHSgE3jT+JhAja90QpQcJeXiScaAfk6U1/f89Q2v1k8DcimbkvaQiJymQ1WQ7iaVkUGZNFG6BkzhcLP98Y+HD73cVeiNUINan+r0E1v14VguAcGn5Wk8D+zwSAVAFQ+W9C8F+GrmwrAe/F9qcmyQIB+AXQtyP4L0MF0KeiXwgBE1YXqASAfC//l0oBGarTCjlgSbLAjhkHVasawNaWAcW0AhKSIoiVFCHMBQgJiEF4UDSB/LrwcHBnG1vAmNtswfu3GcF/E+aOiI2cl50ZUsO90CwnDsX1E6n8j0RafDirMBj4S2uzAE8nKv7dEU+7LiEGEiIDle+crElo8LfHzKA6iWBjxLEyoE1JAa5dufRbfurLnVeeQ7SfIXVnkGdx9dlK93+lfZZ3gdKeKWXasp69tJcj02g/12n/T3e8IsuTedQKANlXedeQZ0rtrqxnMe1pZPx9z23yfwFatN9PSms3AZVVkFzmkWl01y/gplS6lvYCW5F3oQ9pQ9mGD51egDMR/4iCVnpRv0sFq5BCE6bNlEUqXUXej9R9V4fqvOUN5RyTttTtKnpOqPNV5JiVdw3obrvuZ3nP1AbXdP+v+1ndtg8ZfioCQKo9RHSmAi+lDYUcK+2alvdXESGWNo/2dyKYEiGb2smyxJ5He5rSxsWzXs5TIWS0rbdkOWqFRmnzqd/lF7VQV1nh4afcpwpv5M8TCsGo7qu4BJTXCfGmTq89FNFdaZ2a2aE9rTouxHJp168sR9rwfQCdCOwq0pVHAOjaF/+ejp3sv5DLanu+byjEZNuuPRRCXoJM5V4k9zS5VwpQLvmLQowLaa3biWBWN/uhPPLmwOGjFdoubZcK3fX+FgLgt9yT1O34VOfux7ovqfslQ7E9fN/5Iv8TYa4qkNCeVx3/lNeKnJPvIxfVfROhiootqtstQxFLiwhEna6soYjSRbwthL08i33Kfdbe/vLGK0QAlLeQ39v/RVkhB1JUF5VdZQtUtkDZLfCKatnocDckEnBPoS1LShJDCcNdlD41wRctizLRv08L9OpKX/Y29QmsEljkNFFhLggjyB/ib4tQBu2GBVP5H+KISKr0E6I8CDbRlkdjDj93a3oZW8LX9V0f7u+CQiqVB/Zqg8VzxuPEwS2YO20k+nRpgfy6iZxWgEkz+iBb077CAZFBDJ2lRUx2Sjga06ImPMyNQJMNvDwtoHEm2UBg30NDr39XViy4mcHDxQgudvpK703rH39aB4USQI6kkjw6wAFxwY5Ij/YgQBqEFgRN2zZNR7vGdWnhUY8AXwJtTRzhYkIveAF52beqm4zBbRphSJsGVFjHoyDOF9m0MIr3MEOMh6nSh5MI8Ga+gR8rACK8bUgAOCGZlQaNM2IxvHsreoIT7J49Gd1bN0NKbDhsbSzfEQAElasz/LemQW2lCqCaWM9Q/S8+0gYMAratXZXbY4lhnfMwd0gzjO+SgwEtE1DSwI2Akiua1NWgMNMZeWm23HY7eoHb0s6FgbrBBgRrqxNMZECvkx5DhKWvQaVydYaVVkMYx2N8DBDra8ihEdXFtRDE/IUQL3Mqhi0R5G4CT/sa8LCrBm+HalQAGyGEREeAoz7cLKqx4qEmwjQM9SUJEu9tijhWiyQwIyKJgc/pQbbICXVCbjh7EiVZ/sbIDjLBvEHN8YAg9/Y5Q/D01Da8OrcbN/esQRuSDvVDGVgcG4B22fEY2a4pWmdQ5c/A47ohTsgJsUcGbaiyWeXRJNEdjRPd0LF1KwwYMAKzZy8i+D8L8+ZN4/h4TJ3UB2NGd1XO1VY8b52t6QfOqo8AjTPaNmqIH589w1NWAFw9vAcHNizChH4dMGtUWwzqmIUC5hgY0g6qFo+BHitBdAmAWjoEgLWBPjYxfPjZ7Uv4mgHAD6+ewffP7+FvXz/DT18xmPbeVRIAd2g3dAyXD62mbVN/ZjZ0wqrpfVkhwYqO7Qtwcd8ySA6AqP/FAuj63pV4cGwjXl3cia8u7ibwvxbXWAVwdvNcnN00F0dWTMKueSOwalRXLJTqi0GtMK9/C4ztVEALIIKMdSIY/ByGghSGAceGICGEnu8+zogSEsDTGS4EFi0JKvpobOFgrk9QtDqPsxn9+ftj2+pFOLh5A84yA+Dt3fu4fvQY9q5ZS4unjiQArBQCwNfennkJ3WmbNJjB0aFIDgjE6O49cfjzzfT/H46uRUUkBVzhQbsg6f2sGRodHaMA7U9p9XP7wnl8/eQxHnP8xd27CgFw+dRJvHj0AM8f3sPT+3cUwP/HP7zF92+/wita+vyFxMCLZ4/w+OFdqv8f4zZtgZ6wMuDJ4/u4dZP5AE8f4CrBfgE9bpA4uEmQ9DmDhF8T7JcA4B9YIfCYpMDFk8wbYAXB2SOHqf4/quQO3L5wAfuo/j9OEuDsoUNYMHUqFfw7sXX5WiyZOlsB8AXEnzFyPImnegzjjYGdIduQBEAQbd4ErPeycUQ2lVX7Pv+CVlw7cenwCVw4eEwB/i8eOo7d6zdj5mjOn52F8wf30x5oFSYwA2AMlf/LZ83ClhUrsOdnAiA3IQnBVLi6mtsjxpe2W/UaKwRAt5IOVPxnKeD/4M79kB1DUrZFZzTNKUTDOg1QkJFHMiAb4d70qadNTbsmrRkKTO9/H34OiUWEXzg01gyxpc1PHJX+4ufvSuBaw96BVj76BM+D/cLgQvW/BPBG+9D2xsxWsTeSYQRtguw4jzkBdBsD5rZQZe/FnABPquT1qhszS0UDYyMbGNJayMKCyn+OS29kZs8wdmYE0FrImnZEDq6h8PCLo51bKGwd/Wixw9wBMxfY0C7IjNkB+gTvpQKgGkH/6lTUCwFgSOW/cTXmzig9wf/PWBn2MwFgyqEb1y32PkIAiApfLH4EkBcCQIgBAfStuO3WH0AAmHM+E+53jVomBP+5n57B8Gbb2li6MUsjHP7eEdx3X3r6F8OLJIqs35rEidHPFnLmJHETAoVUZfAvSbmSnBi0onVanYRQ/s4GUv0vpJwTfxvtEBbAiotIf5IJEQj3Z26DnSkthViNRhJSwyDvED8N6mcmonVxHq7xPK/sflsLSFVCRVWuv21N/7y5xVJIgpn/3TqxVZVKh9JAa6lKlkyAyu5f3wIfmwAQBb82USgkmoSEC1BUFoAi3wv4KHZTZXViLfy++bX/J0pzUTTL+ScVBxUhD9T5xeZMu6uISllAIgETP7T7VPv0odsp1U5q+0hbvg+QLUt1G5OWWaZATs4RcXdQ16E7VK2Zdbdbqp50p1U/l2XDq7sM+fyhBIDM83s5drKtQqBI+6ttU9GhWD/p2vTId7rEipAEUimnu1ztwGfZDt3uxq3b/zCP7jLks1yT2vcU7eVUhAD4WPck2Y5Pde5+zPuS2r4iOhACrrRjov2dED9SqSF2W2IXLhV52sHsn/JaGTB8VLnbL/siriLiNCLCBHk2EWtuIQ/Eslt7X8sbVzNVP+U+q8evvOF/JAGghsaWZktTXoNV/r+yBf6TWuAVQzXDAhwRFeyCmHBXxEW6IYyAvgD7QgQ0zIlGu5Y5aFmcTuuVBHofByOBKvDwICr8A+yUPoze/EH09A8g0O7rbgF/Tyu42BrA0VIfnk6mBPWFBGB4rystgzQMfw1xQy7DSls3y8WQPh0wenB39OxYhCYE+BPoPZ8Y6Y00BplmsgJAwH/5Lp5KyoQIH1YH2NGv2pzKU2M42esrvaeLibLeIB9bhifSRoyhv0HelgimRZEnQWt/ThvmbYXkCFcCZATXuG9x9J/PjvdB48xIBu0yt6BZARW3mQw4DUCUhwt8bQhgWpmgC61ohndsRuC9PtqwLRrEeiEj2Alx7mYEvs2VPsrVBD4kAHxt9aj0taRvvT0SSYTkJ4djSKcSrJoxBuuoUu/avJBqzyCCXsb/QAAI+F+VYLUeqw8MqP60MKK/NdXo3jYGVO2HsAIhiTYvYWhbz4cBoVTlJ5ojK9YMmdGmqBNlQgsQfdp/1CIoqQcf+89YPSAVBFXh71iNYa36iPY25LbpkwTQI5D/GQKdaiCIBIH0fpw+wN2Y3tOmJG5M6VttRGsLffiyDyDQH0ygP0A+27+zOnKnxZIvcxYC7akKd6qJEJIFgbYkHGzoeW1dE8HWnIcWRiE2tRFmy2wETj+yfT4B/2VYN6kXvr1xFH95yrDcq0fQlcc8lWRRi9QIjO/UHGsnDsHg5gzlLUhm4HIYOjLQtyTNH0WsTGlVxxcFsc5o37IF+vcfjjlzFisEwIIFMzB//mTMnT0Ukyb0Qp9uTdGmKAuu9rVIotRiG0ViwsB++Nvr13h25QouH9zFTIS5GNWjFe2SSuj/n4iMSAd6/3/GDAYSMCQA9EjCqBUAQshIVYZUANRmb8T/O1sZ0z9+JZ7duoCvaPnz+NpZfPP4FsH/p/jT68ckAK7g7cMbeHad6vJj62jjNBxrSALsWDYGJ76Yi+uH1+DW8c9xh/1d9tcOrMINWv08OrEJry/twptLexQC4CrtgE5tmMVMgJk4uWY6jq6YrAQBLxrUAgsGlGB23yKM6UzrpkZJaFGX+QgZkQoBkEUCICmMAaMMT46jx3goqwDcbM0V6yIvJ9qjEPy3INCoISkwZ9xQ7FizmFkFm3CZ3ttv79zD7ROncWTTF5jQux+8rawVAsDd0hKdC5tgFpX+7fIboVX9PEzqP1CxDVo2ZSoGte+IcI0bxC7I2cAInuaWaBCfSLufs1TcX8GV06fwlLY8N8+fx8Pr1/CS4b53Ll3Ed19R5f+atj4E7V8SvP/my5cM+yVZQ9D/r3/6QSEAnhLw/+brL/GYmQBv377GN6wIeE5i4C2/u3fnBm5ev4w7t2/gxpULnI+hwU9JGty7rRAAD/m9VAC8eHAPx/buwfG9e3GORMA15hBsXbMGB774QqkEmDl2LI7Tzmjfxi+wfuEy+v/Po63WLMXOJysmCcnBEXAwZhsaMNiVD43eLH92pqVDGi0fZJ79G7fi1O6DOLlrHxZPmYlLJAB2rvkckwePRL2kBOzZsJ5+/7MxvGdPiAWQ+P8voO3QEgYor5g5h0RCgpIvYEuQPZ4vRMUE+Ns1aoGWDYoI+qcyhJjndptutB+KUoKBs+MzkBLBczeWVkC09/FxYFYL/feb5TaGr5MX73t+rPAIJ/AfyDwAWqcR5E+OTIQDw3EDaOXj6+5Pf3kPRdEfFx5PAtWP1jPWJAZp4cSXAleqeH3o8x/rEwwnfm+tT0CcQ1N9UxK0zEJgb0jw29c7mMC/I8zMHKChPZGJuQPMSCzYkGBw94uAPb9zcGNmghcrHMLT4erBYHjnQNjY+RD892BGSwCsrTS03zJXSIAaBP2rkwTQYwaAIassjKrRmosEgDHBfyOG7b5T/zMA+LPP4Mx9ETW/MQkAfc6jVgCI/Y+o++V/QgQISC9ZAWoGwC/fkyxQKwBUwsCSYL6tgxsM+SJsQVsiOzv3d/kGta1YqcD29IuGB3MNihq2gK+Lj2IzZGtspVSDWLEyyN3KnNZt2RjRowX6tM7jtZJEW64YxY4rLtwXkYG00fOw5zEgaU4CII6VTskxQfztcuY9yxQ2pryn+rByjhUDDXNS0LooD63YC9FV2f22FhAQSvrfUyd2MaXZpnzqfRDrHHmBVm061e2R7wXQ+TWAqbqMyuGvb4GPTQAIYCigkVhliXK8IgpMAVW07XVL2zt5bxdAvzwARvf/IvTrSZs93e9L+ywkxK69+39ZvShgy7MsUpcjtrm61QO/LKiMkU+xT2Vsynu/FjJF3U8ZyjEVgEsqfMSKRNThYvsmlsva06njgdEJv2QClrUiAXIlo0+dR3so55TYJavVIaJMF+9tXXBanUeO9/tcHXS34dcQAL+XY6fuqwhfJUtQbaNfM5SsHVE663ZifVza8sRb/32d/G6VNl9p34lVoBANul1FCICPdU9St+Vffe5+7PuSul8yFEC/tONR3nfa9uuf8lqR+4DYLZa3vaX9f87CJcp9p7T/lfZdk5ZtfzlHP+U+ax+/943/xxEAUhKSW9hMKesQlYD8iJTFLL6v4Sr/V9kC/wkt8PLFMwL3BO8J2os9jgD/AuR7a0wI5FtQnehOy5xQZKYFKsr/pGg3Bhfa0faB8/hYUzlqq8znTaW9O9X4jlZ6sDP7jIrIarAhyOhmZ4RADxsCkA4I86WVD8Feb2dTAvOc3sGYBIEJmtRPQSH98uumRiEjIQT5VII3JTBclJ9OH/NIxAS7IdjLViETxNLHjYC7hup+R1sSAFT7e2pIMnD7wwJpHRRCdb4QGaEaBsfaEuCsRiV7TQS5mSKNyv8Y2Uc3Wl7QtieKREEKSY58+s+3zs9FcW4GmtRJQMPEKOREByMrzAtD2jXBhJ6t0Ld5DkrSQ1Evwh11SB7EsOIgjor5eC8LRHHZUgEgfYi7OSLFOifAifY9gRjUrhlWTh+LjUvnolNJI2YQ+MPY2OAXAqCaHi1/CFLXpPq8CgkAfVoQWRL8d2Igsk0tAs3MQEgKsESrTE8UpzijMNEeOUkMhYykJ3uE9LS3YR/uRTsMyypwpO2RE7MPAp2rEqSsRr/wmkgMMuc0tqwMsOQ+E+h3pArcViyLqsPfgeA9QfwwhjuH+glpYoZAtk+wVASQEAjn5xCSAoEafbaZHv3Pq8HtFwKgBsJdDBiGrE8CQA9+lqwakGNem9MoPUkBVgxo6Ks/sEUeLm5bgGWjO+Mvz68APzzFD8+voX+zHCSSGOqZXwdfzBiLKzvWYsGQzpjSk972rLqY3KsxBpXUQe/CBHTLC6dlkCPaFBehT58hvxAAYgG0aOFULJo/EhPpk9+9YyGaN64DNwZLe1ib0zu9IbYsXYy/v3mDJ6wAuLh/B3aunE1yhuB5L+YJ5IVR9WxM5T8JGOkJ9ksvVQAK+P/zUCEA+L2JHgkW2ucc2L4Bj66fw4s7l5kBcJbhv9fww8uH7B/gy7tX8Ir94yuHmDewDrtWT8TuleNxkuD/DYL/j85vw5ML2/GEw0dntyoWQDdZCfCQeQAvz7MC4MJO3D+8Htd2L8fJz2fh+Orp7KfRTmkqDi4Zi4W0AJrbtxlm9GqiVAD0Yz5D+7xEkgCxaJwWjpyEMGREB/H89kMCSS3xG/d0tGSoaG2427Os07AazJiP4Myg0QWTmduwfilOMQPg5tETeHP7Lh6eu4BzDASeM3I0yR5bmFevDidjE5ILqVgwdjwm9OnP8OeeCgFwgS/U25avwLQhw5ASGAR7PQZ616gJsQFqkp6hgO0XTxzDsd27cPH4MZzav4/e/yfxiFY9QgT89N0f8Kdvv8Fb+vaL9Y+QAFIVcP/OTfz9px/wir7/EvD75z99r9j+/IXfSf8Vp//xx2/xnGD/Q6r9nzy6j5sM/H1Mr38JAb597bJCJEgI8KlD+/GYRMDhnTtwaPt2nCAJIFkEm1euxL4tW5TPMwjIn9t/hFkI+7Bj9QaC+DOo/h+HAZ26I5phU/EBIbQJY7gsff8DnN0YAmwFi+q1WEUTgJ2rPyfYvwH7P9+KPeu2MDdgOk7vOcQg4TX0+R/EiqAQrJk3F3PHj8fATp3Qn72EAI/t3x8TWRGwmPYEuQnJBPGdWWFgBCEcWjcsRvvClmiaVYCs6HcEQK9WXZQ8gFZ5xbyeqe6n0l+GkfT5dyYA727tihxWAzga2xEcd2L4tTeJH1fec70RFRCJFAbXauxI4AYwqJnAvqfGG9YERZLj0hDoHUR/fzvmNgTBn8p6b+YABJEgiCdxoDFlRQDBcndrZ9gSGJcsgED2llT5xzOrwJHkgwDlwdwWa3tmGbBCwM07BEGRSSQBIhkWH8VhHKIS69MqLhoa9zA4a4Lh4hLAHJgouNBmx4ygvYmRNUlQfcUCqBYJACMhAJSe1TwE/w2rvLP/MaXa3oy2VPYkJCQDwLi6IQkAVgoQ5Lfgdir+/1yeAP8C9gvwL+SASgBIZYBkBWiD/0IAyLQ2pjbcPqlQcEJt2iUZsZpBKgFq1GBlml8Uq90SWAHhzwyZZiRL/eDEHALZDtPqNUi+2lD978Nskb6sIBmNKYM7okdJJkoYop7CKqfoEE+E+Loo6v9gb2dmALgpFQHvqgIc4eXCLBsnC5LhGejUqgm6tS9G13ZFKCrIxqUL7/di/U94Xvm1+yjAgihXRQUm4KVYHAiw9e/eSem95LKVF2T3qfZDMhLEe1/82dXMBtneSvD/Ux0RKNVwD+/f/VUbUBGwTWxCPkRxLwrLHXv2Vmh7JHi7oiSAgLoClEl36cq1MsFiFciRbVbBTQlclvDpioL/6jLk/iHK3O2slKxo96/ap4puT2nTVSRIVm0D7aG0n4DAFcVYxGpG7hNlkUZC0AiZoGs1o65TjrmuXU9p+6P73a8hAGQZv4djp72vAoZK/qYA+WqbVXQo57XuffvCpSuKJVBZyxDgvXXnbpBqMO1OcoSkquNDry+x6JOqAe3uU9+T1G35V5y7/8r7krpf8mxUUQJVzgM5ppJtpJJ16nI+5bUiz0di01PWear7vVgUqjm2cn5V5DdHhBi6pOOn3Ge13d83/I8jAN7XGJX/q2yByhb43y3w4tlTeNhTsWtZi37KtQkSGsHLicG5FgSh2WsE2KWC3pMgrzfB3hAq611ta1BdWRXm9Kk3o0rdhqCzvVk1Tl8DrjaGVEXSSsaDQdOe9lS0msLFTA8OBLXtDKsQQKtBEKk2vGwNCSYbc2hEpXtVWDH8146WN64WtKPRWBNwo/VPKEOt44KREx9CQDOUiv1gkgkM/FWqCUhScD3S+7lZEIwiAcAA3rggZyqfJciSFkW0BPKyJsDtbEDg3xoZUe6IpHVPKBXuoa6GBLoIemtohePD0jCCpA0I/HcqrE/QvgWB4Y4Y3rkEC8cPpG97P/RtUQ9NUkOQQVuaRBIHEbT9iSZAHk0SIJyAuZdVNbib027G0ZDLNuP3VqwWCMAg2gctnzQU6xfNYqVBXYT6ezIAmOG/BJIF8K9Cv+iqtAEyNNZnBQDbwaK2QsZEcj+8qabXsM2c2M45QYbICzehtY45ksMdkMjchQTa48QH29HayIrKXxN429eEJ4+NJ4+ZP+2RXMz1YKNPdb8ziRx6TsdTeRpF0MnPgTY/LjZsYzf6jgcjPy0RdZJ9WPHBQGVvYwJQrGZwN4C/hxGJFy6X4L+3I73jnXhsaAfkbUeig4SP0qYRbmw3fzRgQG+9aB6vMA3bSINMEjDZHK9H4iGfqv1pVKqf2DATS0d3wV++fQD899f46Zv7mDewI9rQumbx0G54eox+ni9vKUr3vfNHYev0gTi1ajw2TeqGpUOaY1LHDLROpp1PcVP06jWI1j9LqfyfQfufyZgxbTQm0iO/a4eGaJQdjcw4P7iQfEgLDcTM4UPx4NwZfMXQwNvHT+D0js3Ytoyhwe2bMLw1F43qeMKXFRPVCPSL6l+A/7IIAAMeMyuDmogL8WaY7Oe4dfYo7l08yQyAU3hw6SQDgG/g2ye38eb+Dby8eYm5AwdIAGzAmd2LcZ2Bv4/ObcWr6/vw4spuPKXVzzP2z9k/OLVZqQC4uX817tL65xGtgB4e3fCuCmDHUhxdMxU75gzH5qkDIFkAiwe3wpw+JAB6NqE1VCOMbpeHPqyc6NIkEy3oOV6QEY989nnpcUgMIwEgOQAutrx2zRQrIDsGbFvXooUKcwEWTRmNQ1+sw8UDe3Hn1Gk8u0xrHfYSBLxy2gxaPjkQ6K7Oa7Qmot29sGTSZCwcNwHj+/RDy9z6+HzeAhz8fCOH8wl05pIAqAVz2rM4GBige1EJDm7bigPbtjFwdw22r1+HjSuW4wuO79y0keG823D62GEc3r8bB/fupGL/Lf777z/hbwT4v6Q92f/5P/+NJwz7vXuXtkHPn+DCxdO4d/8Wrl27iM83MDfh9DFcOH8a165eVEiCJyQCXj17gi/ZCwEgYcLPSQY8uXMLf6a10N3LF1mBcA53Ll9iePMTSCbBrXPn8Iy2RJtXrMDRbbuwa+1GZmwsQv8OXdGpaXPF+9+uNq3E3LxZUcIQWarRJaw3WEPQm59j/UKwh1Y/Qhwc2rJdGV82fY5CJog10MKJ09AwLRVfcL83LFqI2ePG0RZoNOZNnMi2n4JVc+fSNugI+rXvhAbJdRDnH45xDBFeMGEWZo+ehoEde6Ffu54ElJdi0aTZaJiSizF9hqNjk7YQIqBT07ZKlUA8vfdjfSNRmJXP+6yDQgh42LrBkSG9ZjVNGZjrQM96D+jTr96FXv52Fg4wrm3K855WYQT97WlnpE/wPcjJDW58yHdmJYKGYH+AvQa2tMOxYQWAH5Xx9iQDPKnudyWxYKjHSihWIZiZ2BIot0Ig8wP0DRm4y4oAB40vPFmtYMehhb03LOx8ERCWRoLAF1Y23qwA8IY9ey+q6m2sXAn8GzJ/w4jXnj6Jt1qoxaExt8ewai0G7Oop1TdSgWNM5b9ZtWqw1NN7B+wT9Bd/f6NqBkovIL8E/zpx/8T7Xz4bcp/V8F9lqJIBHCpkgFopQPJALJIMCegbUNVfm5kE5uaOtJ2LgJcbyZbYbFbAZZK89lFIgEA3f1ZJ+cCDlRKhbi5oQ7JxSNeO2L9+IfasmYfFE/uTaMxH4/RAxId50/PfFYFeJMLZR/B+LNUAUgUg1QDyv/gIP8UOqE1xQ5Q0zqFdXhrS+NsX6OmIIySxKrvKFqhsgcoWeF8LfOwKgGs3aOdH72SxgNAFVrQ/C4gr4LBktH1I9/TZc4jnvoDB2stTxyUwWQgn3bDy1es3ljqPAFZiWfHVm//ZjujUDGXZsg4Bh81p52ftyt8jigadaIHnTMJfhg5e/oq1kYRPC4EgBICA15Jl8CHdv2KfPmR7dKc9xGe9Fh26KPuttvP7hhKMKaCh7jHQXW5Zn6WiQIjDso6x7ro9giMgdjOSe/JruvIIAPFbL6v7dz92pW23ZNQIESBB5GWRLdLGcs7LcdQF8NVlqmSNXMtWGi/YeVDw8PN1IfPKNSEkgFxf2p0Ev8t65XoRMkKd19GbeVJa15YsQzIeZPkqWSDBtNpdRQiAj31P0t6ej3nu/qvvS9r7JZVUupVA2tehHEPJj3ifcOJTXitiRShVRK4BoaX+bqj7Esl3rJu372jvunL+y7moTqM9lGtIgP6yuk+5z2Vtk/p9JQGgtkTlsLIFKlvgH1rgOYEyF6taBDWr0je5GsHBmgoBYG9WleBJFXqGE9w3rUqQn59NqiqkgBVBaUuG7FoLOC0KbxIHzlT+O5pXpx0CpzX8jICIIXzsTKjANoDGvBbcxA6IdjY+DgSRHOnXT9LBg58VcsCYy+A0XrbGCmHgZqHPsE0uj2pyjXlNLscY/k7mBNysqFJncOLPfbAPFaqerFhwt6LXPy17XM0RRPA9mDZEwQT/AxiiG8sQ2Rz69hfVjUZhRhgSaVuUTo96CddtnsuKA1YANEgIJnCZTiU47X66tMWMof2weMIIWp30wvo5Y7F6+giM7NIMXQrTCXC7IJYkQgithSIJgkczYDjMxRBii6Oh8t6PFQlBrE4IczNHYXIYBrdtgsXjBmPpjAlomB4PTxc76NHupyZV5AoBQMuZKrSe0atVTfnsSA/ouHB31E0Lo/LWAkEE9e04TUG0JdpkaNAy0wN1k7xQVD8SjeuGE+ANZKaBKwqzw9GHNjtDulEdz2FeWgh9wYPRICUKXUoaYliP9ujboTn9wesjjWSHP0kAL2szeBIA9nOwQqP60ciu44/IUIJ7LjVZBWJMhTBBTlYA+Ij6n0SJVAIkhjlRbcxQXuY/pBHgr5/gi4bJwaya8Ef9WB+2j6tCAmSzUqIuq0cyWX3Qv3kqlfxNMG9IWwxrk4Mfn9DK4o+P8dOLK7SwaYt+jTOwdHgPXN26An+7fwH7F47FthlDsGvOUNzZvRAnlo/Brpl9sWxoMbrl+KJb29YYNGgUA4BXEvyfijFjhmDQQIK1beohnURGBKtSAnguWPMczY6JwvKpk/H61k2c3bmLtjabaf+zGGt5XHuxKqFHy1RaBGmUygkhAKQviwCoTdLGgBZNNib6qEPLjgM7NuDCkd24enI/7lw8gesnDzD895JiBfTd03v4iiTA24cX8f2Tk/jmwTH89Pyc0v/w+BQV9ltxi9ZAd0gOPDi5SbECEvX/bVYBXNq5WPH9v7iNIcE7luD6ruVKBsDhpROxd/5obJ0xCMuHt2MFQDErAJpiUnfpm2BIh0bcp/q05klE4+wkho+moWluGskKX4R6usDf1Z6gpTXJPUNWidSinQ3tohgGLATAyd2bcfXIQdyh9c+tE7TquXRVsQFaM2s2/GztYEkCwJzAq7uphUIAbF28jJZGrKLo2AXHGcR2kqXimxYsYhBxLvxYMeBswHXoG/C8SMb+LZsV8H/G+HFoX1yMnNQUWoClUOVcDxNHjsDhfbtx5cIZPLhF0oRq/h8I1P/hzZe4Twufv/7lB9r7XKH6mf8n8H/02CFcuXJe6Y8eoar/8X28YIXAmzevGDj6IzMEGL4pFkH8LMt7wwqnJ3dv4zaB/6+47DOHDuLorp0kb3YqFQBrFi7E9rVrSVJsw9gBAxj+OxvzJ0zFpMHDFd///PRsVs/EKoB/Bn1yxfvfnS81bubWSOJLqbOJBQH7YOxaQ/ukI8exf9N2bF2xHvPGT8GRrbv5eRtWzpmHzJhotvMk2v6MxtDu3dG3fXsMpQ3QeK5z3oSJOLp9FwrqZJFkc+F5a4SerTsxzLs/erfuigZJzKhIq4dRvYYqRIAnwfKS3Ca0JIpDHNX1dWPr8DxPZyWPD++RASR/GjKA1oPAtB9iAqOZfxLBSiyCzLT4kTwAJ9rzRAZFIZgVAG5O7rAiyJ+amA5/rwCC3yRvnT1p38TqKVrhaAie+NOWwZmAuLslicegSNqDeZFM8iYBoEFNgu7RtB8yJuBemwp6Hy6zhp4Jg9itYMVKA2f655sycNjIwhUmVp4IiqhDex1/huz6KxUA7rQGCglKgKO9F/M3jBULoJo/EwBCVCgEQBUJA65Bj/93NlwqASCElOHPqn9R9wsJUFs+cyjKfhelWsGWyn8ul7ZCqsLfXK0IIHGgVgSI8l/mEeLAkgSAvgFtg2xd4EDlv5OTNysAPFntoIGDLTManPxp0RPFSrNU2solkoiNYWVVKIOZi7Fu/hxaQa3B4U1LsWHeBMwZ3YPHsQD5KczNkUo2HycF7A+lt38sLboig9gmJGU9qPqXz3nZyWhbwqBv3qfrMsg7IcqfRKwDg7ttceTgvn/4/a78orIFKlugsgW0W+BfQQCo6zt/8TIE7JMwUAF0W/J5QOxCJJi3rABwdd7yhuJPLZUDUnEwfOwEzF6wGPsPHflf4dq6yxCwUEJsZZskjFpIgdJA47///e+/WDnoLqO8zwI0lRYoWd588v+PuU8VWX9FppFtFFuvE6fPKAHJUuWzfM065VicPne+1PasyHJLm0aUu5u37YB4/cu5k5nXSPGal/NJKokWLlsBWae0+W/pyiMARHldXvd7OHal7YOElkrg/ckzZ5WQdrFykmMrwKV2IHlp84rKuzRbHu1p5djoqsFlneXNp70MdVwU1rrLqigBoC7jY96T1HXI8GOcu5/qvqS9X4+fPMXufQewat3nynUv4LcA5uWdK9rL+JTXipx38jshFvBCYNVrXKRUqcjvgS7wr73Nct7J743kA8i0Ul2ma2+oPb3u+KfcZ91tUT9XEgBqS1QOK1ugsgX+oQVe0nc7iGCpIxX8LlTwezLI1s/FCM7mVf6P7vwAAEAASURBVKkYrQIHU1H2f6aQAYrS34QKaAL/ViQGbIxoOWMupIE+KwBqkCCoppACMnSzMiTAb0KAvzY0lgzqtWFQL8Ftbw49rKky5//dqPbXsCLAmXZBHiQAAu2NEONFuyBaBAXYsZKAxESgHf3kaS0URsV9jAeV7AE2SGLQbGKgLZX71gTJrRBP+5o4H3N695swmNSSwLMzciJdkBVsy9BYL3QkWN63KBW9mtJWIzMQ7eqGoEteFPrwcyuC3h1yItG7URoGU+U/rVcrWtB0pVVNH8wb3hUbZozA2qlDMbZ7MboUECwOFQJAQDJ66tP6J5xZACFSIWFZHa6m9Lvn9gbS1ijSwxoN4wPQjyDzvJG9sVwIgNRYVlLYMOiXCnOC/jUIYFWrUQNVqGatXpMWQLS1cKQ9S3wkAybz0pFOciKCVkNOtfVQlKRB5/pB6NwgBC2z/dC1MArdm8Qow/b1QzGwZTrmDWuLZeO6Yv6wNuiSH40uDanSKUzG+K6NsWhEF8wZ3A5jujRi4K434lkxEOVQm70Bg3rt0bkxgyYbRDC3wIs5CPZIDaI9kr85ElkRkOxrgsxgK9SPdERxqh8K4zxQnOSHkmR/NE30Q4MwDzSM9EBjLrc1bZLaZUWhZXoYipID0DTGAaNap2Nqt3xM79kUg5ql0P2HQXB/fEgw/CJV7MUY0TwT68d2w93tC/EnKuPPrhyHo4uG4sjCwbizay7Or52AQwuHYPnINuiVH4Zundqi/2CGAM9bjMULZ2PyhJEYPqgHOhdno35yIM8BB8S4W8KNVSq5EYFYOn44Xlw8hYPrV+DIxlXYuWouVs4cgR7N6zFklRkEJHWELBD1f2kVAAI8Sm/wMwFga1IbWfFh9I5fi4uHdxH434/7F47j+oldeHnjNN7ev4TvHl/HNw+v4NvHJACen8d33Oc/v7yEPz2/gO8ekQA4vwN3CPzfpfL/PvubVPs/IAFw69AaXNq1BGe/mI+L2xfjMjMAru1ahtOb5+DAsvHYNX8ENk8fgJW0UprXvzkJgGaY1K0pLZOKMLJzUwxok4/2DVNRXC8FzRvUQUn9OqyG8WFFjjOvcwdaF9nyWifBZsqgbDOSOm4OWD59As7u24YbJ47g7mkSALTGecLS3zunzmDL4sW0gaGfux4BVFquaIxNafUzFGtnzcUKWuSM6dWX7bkGO1asJjEwFSXZ9eDD8F8n+uQ7EMjOiozFzrXrsHr+fAzv3ZukVV1a0fjTqisIOVTFL5o1Ayfpzy/hvU8e3MFrev//6Ydv8T3De588uUfbnz/i+vVLuEjl/4MHt3D69HEl/FcCgM/SRkiqBF6yiumrVy9pC/QjvmGWwHdfv8G3X73G7SuX8frpE4UAEMX/k9sMAz52XLH7ObJrF66dPIVVrFrYtX4DTsqD38BBVNhPx/zxUzFt2Bher1nIo1oklR7/dlTDJ4dEsbLGA65W9vTCJ/AfGAp7YzNE+QcpXv+Xj5/CgY1fMER4NWYTsDhOUP/Apq289ucQOA/GosmsVBk5khZAnanq70xAvy8mMlB59phxOLFjDwoZ9unn4MJKCwN0a9GOob996fnfFQWpOWiUnosR3UkItOpECy4HBssW0mYsSrEAyqA9UGpEMgJcSABQkV6PFQKu1hpmeDDQPSCaIeihtAFyg6/Gn5UgYbCjR38UrXoCaB/kwu8drFwINKfAjyHBNqwWCNb4kOCwV0B/N3rsewsBQKsfUbknMlTYi+C/H8kEd9oDGdRkO3Dd5iZUehmzfJ8hxPr6rAAwc4QjCQgnAvx2Lv4MAaaS0jEIfiGpsHcKggN7jWsIvfWDaasTDQcSAAY1zaBP8kCbADCq9g78r12FAd3KNViVgcDVFEsqC1YAGND331jPACY1DWkDVJsWQIZU9BvT+ofVC7TwsaOK34yfDavrc0jLn9pU+NeiJRDHhRAwITmgfm9Z25IkuC0DgxlizMoIaxshADzhQHsjS0tn2FmTLCGR4chqhqjQJKWPD0tgsHwsolm1MbRrJ54HtOzauQWH1i/AuhkjMWdoRwxrz+qxZG/acXmRkHFDBEmASD/+jgSxAsBfw/B1VhjQ+ieBFQJ5mfFo2TiXw0TmAgQqlkFCEIT4u+AYCbrKrrIFKlugsgXe1wL/SgLgfdtR+b/KFvh3aYHyCICzFy7+u2xq5XbotMCHEgA6s1d+rGyB/9gW+E0EgLbf0R++/VYJghFm/+59Wji8pxPm/+0337xnisp/VbbAp2kBYTHvPXiIYwR/RNnwz+i+fP3VP7DW2suV/wsrLevT9tgrbz7tZXys8bdUyraoF4pIz9pKH0uwN8KD9jw2VRWP+GhvesG7i72MHkGlanAgAWBPpbsth7Yc2nFoQSLAhDY1puxtWCXgak/gn4GhTvTINieYpTG3oLLfgcp4hhyaGNDbviYc9PXgblQT/pa14WOkhxCC/YkMou2QFYj27NvW8UabVFe0r+OBklhbFMdYo22qM1pE1ELbWCO0ijJCoY8e2seaoEe6LbqnWaNdjBHGNPLFit4ElAfWw4ru6djQPxdbBjXAjmEFODq5NS7O74FT0ztg3+girO2ZiY196mJDj1Rs6BaPAyMbYNfwRtjULxerumVi2YBm2DSuEzaMpSd97+ZoUSeEwLiGJIU9IhhsHOLKnlUJQbTY8ZNqB9r3BLKyIVxjgSR/Z6RTJd8uNxYTerXE+nlTUcgKAG8SAOIzL0pzcxsH1DYyI/Cvh8/YTjK0o9o6LiYC/Xp3p4o7GelUhQZz+d2EoGjTEGPb52JRq2DMbRmEz/ukcnvr4eTUYpyb2QIPVvfE0w198XB5N2ztl4Id/VJxYHAGDg7NwrXZxbg5twXOT26EcXVM0C+iBvqGVcOwOH3s7B2HDV1ysLZjDtZ0qIstPRpifJYfBsc7orN3TUzO8sayklisb5+K7T1zsY3/396zAGvaZWNwkg/qmtVEM5IzfUgIbB3SAXsmEKDu3RpTCMjPaZ6I2SUJmNM2A3M6EsTMj8SPr0kA/O0B/vLqNJb0ysDiHuk4t7Aj/nxsIt7uGq4M/3hwLB5v6IOr60fh7o4puLxpIq2UCIiWZKBzr07oMmQQBk0Yi92bN2Dtonn0pR+B0Y3rY1RBLvqkhqNLjDdyGRKdH2COefT5v7Z1Di1U+uDkjjnYTluhuZN6oFvrLLRtlEIrIwaQ8niI8l9R/3Ooev+rqmPx/zf8uXcwoh1TQjQOrF+NW4d34tHp/Xhx6SgV/RvwlMD+q8u78fb6Hvz0+DiB/zN49eQilejX8OrReTy7e4re98fw+MYRPL15DA+vUXV/YRfO0+//8qHVuMp8ALEKuiE9x68dXIULuxfh8Iap2LZgKD6f0RfLx3fBqom9MHdwe0zv0wLjWQEwpVdznmfNMbprM/RrWQ/dCjPQvXEmOhekIzXQA9FudqxYYeiohsCu5DOYMpvDwYYVMEEE+RfiGkH4O2dP0s6IFjvsH1Jlf//iWZzeu4tWUT4MgTWGTW19At8maJGXxyDbPpg0ZDhmMiNgSLfetK/pgu4ErYtyGnJaK1rlmMKRCvI4/1CsnTYbE+m5XcRSyqyIKHhaWPK6cUWjrEy8vHcXd6nUv3fvlmL188Ofv8f/+//9F/77//k7/ihEwA9/wM1bV3Hl6gU8fnIfj1gV8Iag/2sq+2/T0unPf/wjHjCz4P6N2/juzVuGDN/Dd6+/Vvqzh44pn1/ceYAn1+/gwtGTeH6TwcNnL9Fy5xieXb2NjYtW4ML+o3h9+yEWTZxOu6/pWDl1Pqt+FlJZn456CZlICYuHBQFld/riO9vaw8bCAoa19OHl6kYLHQME+/tj5+cbcZUKq/2bN2PLsmWYTqD/AlU0hzduVjIT/GkzsHbWQswdPRED23XB7BFjuZ5ZmM/Ps0eOw5WDx9GpcTFzRQKgoRK9e3ErWiwNUvreLduR1GmKMT37o2/LDiRGndC9pDUB4zjaxoQjO60uYjge7BdGoDhcAeTN6F3vYKUhqB/CoRssTRxhz6GzHb3sq7C6xzeG4L8vjPRs4OHMgF47KvJtfNl7U23OLAAJv2XvSwBflmNvqYGrgzciguJhZ+PO4N9w+NK6x9bSE8mJ9Xnf8mMGgB8SE/JgZe1FYD8CIaEZcHIORUxsPURG14N/SCac3blet6h3vWsk52OIrtgBcduszJ1oA8QsDqr4a1L1r/+ZPhX9VRXgX65Duf7MaJdmSbLUQk/CgIWU+4zAfw0YsdcngaqxYVaBqTks9Y3gxvurOfMUrHgu2rJM3aCKPivUrGGlTxKAZIPG0gUGrDIw1eP/DZlzoceKB26Hk4UzSQUTWHAeG26TkBvVaU0UEBgHS5IA9rT/SU3PgxMJFT9vhvfSDiKS1SDThw/EkS1rcX7PFuxhpc7a8SSRezfD2JIkdE7xQJusSDRLDUX9KG8ke9shRmOOaOafxJAsTvB1IMHkjvRIb4a6+7Jiw4RVTLYI93NFUlwIstITcPbMqY/1GPBPXa4osH6rYvOfukG/YWFlPbv9hkWWO+vREycVu4utO3cr7ShKzY/RfYxn4Y+xnZXL/LAWqCQAPqy9Kqf+v78FysoUUK0+PkTp+39/a/177WElAfDvdTwqt+b30wK/igCQ4CkJVLB19/2ljOfq9Ru/JLgfOHz0vS0gQR7ip1TZVbbAv1sLCKk1YdpMxW8uKCbxN2+eBMNUp4WCrm+d9oKlvFDjH6L4i0lyuHQVmU97GR9r/Juvv0T7RnFIoNo7zo8q12AbqustSAIYI96f3pl1AtGqMBHtmqWhcU4UVaWGBEneVQU4UfXuJiG8zgT8GcjrYKlH+4R3uQCe9rQtcKJakkpZL4IyEd7etMGIQZu8XHoit8fo7h0xplsbdG+ai1EdCjGibUMMbZmL0W2z0bcgFoOaxGF0yxQsG1KCRQMaYUG/PCzsm4cdk0pwYGZb7JlKUH1oHnbz86mF3XBmUXccntUOJ+e/Gz+9oCuOTW+Hg5Nb4dDEVjg2tR3urh6Mbw/MxOudk3B/7RAcndgSB8cW4+j4Zjg9pQjX57XDtSW92ffBlSV9cXbVGBxfMhw7ZvbDpJ7FaJkRypBTF8Qw0DiO9kNhknHgaMaKBvrt067ImTkHbqxo8KBtkR8tkHIiPNC7KAvzRvTAjpXz0KlJLsLpu69P8EoIAANjc1r/GCrAf1W92goJ4OziwrDlOAzo3RNF9Wg5FEX/dhdL9GiWhTnDumApVf7zW4dgRYdI7Cb4f2hcIxwak4+13eKwmYTAnqE5uDirBc5ObYaT4/NxYEgmljb3xZxCFyxv6YONXcKwvkMQdvVNxMZOYVjF7w4PTsOhEc2xvW9jrO9cD1/0zMeqNhlY3YbBvF1zcH0Gff/m9cHtub1xfWZ3XJrSA3v6NcWGTrmYXZyClR0b4MC4Xjg7ZxRurmRY7axR2D66N1b3aY31vRpiVlE8lnerjy0j22JFn6b4y9e0APrTbfzXq1M4s6QXDs7ksVnfHz8dm4y/nJiMv56Yogz/dGwSbm+dgO/PrcHL4yuxgv73PZqmY+CIgRg6dRJGTp+CfVs3YQeB+E0L52BV/+5YM7gXlnYrwfx2BRieG4fBjeLxxcQeeLB3GYHuYTi0aSp92EdgGrMIerbJQfP68YjycoIpqzIqSgDYGRowJDoSu1YuwZX9W3H3+G48Obsf1/avwW0q+e8e/xz3T6zFy4vb8fz6ATy6dRLP7p3BEw4f3jiK+9cOEfg/hCccf3TtIAH3Pbj8/7P3HWBVnOn3iV1R6b13kN6bgIJdBHvDAhZQVERsCCpiAXtX7L333hV7L7H3qInR2E1vu3v+5538Jv8bFhUTdze7D9/zDHOZOzN35pu5c9/vPec958AqfFKwivI7MlEKqGAFqwKW4tzuhTi+eSZ2LsnD6mkDmExPRf7QzhjDyoncXq0wilNe77YKADA8pRWyOjdBaotoJMawoqNBGNrVDkINd3v6VpC9TaCjOufeVsYEqgwRYG+NuPAQHFi3Bhf278MVAgDXTlFq5/RR3Dp7CtdPHkfBlo3UuHdVAACD8mRbUwYo1MODUjkTyHZeijGZQ/ke5UuYBG1VLxajBg5lgrYy/QWYgNUzpS56Naylnv7kgVnoyOoAAQAC7BwoTxWO/j174PsXz/Hg3i188fAenpH1f//BHTx78RiPnz7EzTvXcO3GZewv2I09lPs5eeooTh8/gqsXz+MWTQ7vs1T1l+9/xMN79/Hw0/v45bsf8OrxUy77CX/7/md8dv02fnrxNb569BSf37iD84eO4f6lazhXcAR71rJyY/8RzB49CevnL8W+tVuQ1CIeTSPqo129ZugcFw8rMto9rVwoWebIRHMFypxZwcaM2vbGxtCtXAXVQ8PgxudaLKsazh8/wQoDHuvGTdi4eDFNfcfi1M7dOERppGVTpyGa1QMb5i7C6pnzMHvkOKzJX8DX87F44gwsnDBVAQCSmrVmItiTQKKxkvCfxCqEKUNGUNapE5KbtUW/xGQkNW9DEMcRKS3bIZJmecH+wWgc0wTRkbURHhyJGmFRiK3XhKbongQFwtGgVmOy+2syke9D6Rl/eFC6RruiCYGDMIIZLihfSo9Arj10K9IctYwhKpbRhxVNfHXJ4tetZAQbC5rzcq6tZQwjXZoK23rSqJcVHtTxNzNxRunSenB3DYVWJXNoadFDxC2cZrk0xNW1ZfLfCxUqWsHOnqa/DsEwtw6AjmE1av97sArAG5bWPjQPdoO1tRdsbTxgy4oFAQEq0dC3uABA5VIEAjQAACtDIxryUs6nYlX+Tpn+CgBUFE8Afd67lWFQgUa/TP7rMelvSjCg6sdVaN7LaoDyBlxuSCkwK0rYmbISiKACJYnMWUlhSTklE8ou+QdG0RzYC1a2NED2CoOunjWcHd0pmxaIhtTDXjJ1LI5vW4dzrAraN38Mlo5Iw/Kc7lg+OAEj4iMxLLkFK8IaoQsluhox0R/pRP8WWxqvs2LM1YgSeMbijaNFsJ3eK/Z8j/4A4f5uqM3KsdgGkTh+7PC/Kgz4YPuV0nHR+BX5hv+FVlTs9q88rwlTZyjmpEIYEQ3lSZRVkySVyDd86PZnY+FjJ04hc9gIJKemK+NFKZsXolhRTSQo2nZKwqd8Vv/ZJuSy3PGTkDYwE83iO5IQ0Fch2LxtvyfpaRPVsPHvCDhvW/+/+b0/AwA8e/68SB1kNVEqc9HbLmklPfDf1AOiRa95Dxd+/b4+Ff9N5/7ffqwlz6T/9itYcvz/qR54LwBAmDvijGxs56IEVoWDTnG+lwenaLKpTQK6+w8+U/9V5sJcmTQ9/3fLSv4p6YG/Ug/4Vq+pmFj92WMSppsMdo8wAfS2ljdhkvLdUStjirvd2/b5Id579fwJpjBJkd45BoOpIz5ucFfqV6dynoRJw1KwYFIGZTKGYP6ULEwcnoqktnXRqkEQ6ld3Q3SgEyL8bBBGWZwAauv7VTOGr4sxdabJfCdw0DcuAENaR2JySizy05pjLpPGC/u1xIYRXbEtLwnbczszSRyH7TltsGtkPHaPisfh8e2xtn8drOtXC1uZvL4yJxnX5yWT1Z6Mmwu649Cs3jizbBBOLRmI3VOSUZDfC6cWDeQ0AAVM/hdM74m9k5Kxb1I3nMhPw8XFWbi5egQebB6LZ3um4dN1uTgymdI+fWMwsa0/5neLwoaMWBwY3QbHJyfi7Nx+uLAgAxcWZuLw/GxsGtcLCwYnIqMjk8XRnkymWiKYvgNBZHBKBYCYGNvTs0CkjJwpa+RBrwJvGwMmV43RKtqbsiwtsWTCYGxfMY/a3wmoEeRF9nA5BQAoU0ELpcpWIABA+Z9SZLBW0SZzlozPsGD07tENHZs1QFyNAPoJGCOpaSRm5qRi5fh+2Mj+WjW4KXaOSUTBlO44ScBi34Qu2DU2Abs5HZiYiC0jWmMXwZF9Y9pjfUYM5iWHYknPCKzpWxfrB9YjeNAI85OCMK6ZPZb1DMfaIXWYnA/BlC7uWNg7AEv7EVAYFIk9eTG4siQZ5+d2YPVES+6vIbYMq4tl6cFYmBqIBekR2D6+BXZOTcTmCR0wb2Bd5CT6Y2hHHwzrGIC5lKgZ2DAAU3o0x6bJWdg+Yxi+/5IGPF/fxt+fXcKXp1fg8tYpuLtrEp4dnoofzi3A80PT8OLQdLw6Nhsn1ozDq+u78OjSLiyYlovuHeLQIy0JPQemInVAKlbMmoiFk/IwY0g/sv/rYgilk7IbVecUiuyYEFZxxGP/7KG4tm0W1s4bihX5GZiW1xPZlM/p1r4OGlanH4KlIZOD7wkAsEpj/ZyZOEYfgHM71+Lawa04SwPfi3uX4fK+ZZTymY+bh5bj2vENuHRqJ5P+e3CdSf+rZ5jwP70LN87uUgCA21x28zSNaA9vwI0TG5XpOre5dni1UlFwjlUBRzdMx/bFo7ByUn8s5LFPk/uR4EV29yYYSRPgsf06IjctHln0AOjHBGO3xpT/qRtC02p6RFT3ZAUAmcVejojyckYU/QBq+3rA19aC0lmOaF03mrI/Byn7cwCXjxTgimJofJSmuGcVEKBg80Zq4PsR5CKrn8CHlshUsQpgEM2gZlMCaEbeGCZVK1Eaxxb1QiK4vA9laKgPT6M+kc2x1TXlMY9DnlQAREYTzKI0DROz9UJCMYgg12vK9Vy5dAF37tzAkyeP8PzVE3xLE+CvqOf/OUGBTwkOnD59nBJAR1l5+AkT/5fx8P4dxSPgFY3O/vG3v+MxK6y+uPcA3754hc+Y6H/6+Rd4wmVnDh7FzfMXeU5nCbAcxjbK8ZzjsgMbt7MKZJnC/J87djK12mdj9az5aFMvjmbWlE2q25QJ9/b0EOHzzTOY5tlBlDmjdjvBDFd7Z9hZ2UBfhzJlzpTKYVVTg1q1ce7wMZykdNKy/FmYSamfMVlZvD/mYt3sOTQSz6WkmQ2G9eqH0f2zMCo9A5MG52BUn0HI65tJr5ER2LF0NVrUagAPCxsYlC0PP1sn9OlAn4DknnyONKCXQjRaM8ncmL9bXhb2lFpqRINuD7iQpFGDy3w9/Mn2rwY3JqSDWLFgoGNKZr8rmelhcKIvgA1Z6y523goIoFvJjOBAFP/3hZG2DbcJpM+HL3XoPWFHqR5XJriNKTNkomdB/Xlv6Gubw0iHkj5Gdqhm7wl9XetfE/bWHtBjoj8sqC7Myf43N3MjKBIDY1YS2Nj6kTFfA2YW3vDzq4uA4EbwDY6Fo1sNOLtFwsUtAi7VImBn6wMbG29YW9F80YwG6ZUMUYGs/OICAFUpS6VdhsBUmV8rACxZnWEqAICWNizp06BLeSD9ClUp8fVr0l+3LJn9NEQWEEC7dBUCBHrQLav7KwhQgSBHJWNub8ZqB1sYsILFgCCWHu/hypX0YULpH3Pq/1uxfxxd/OBGDwYPd18EB4aifdsEHNq6FpeO7MPlw3twdMV0LMvrh82TMwkiD0E+gc8J/bpjaNcO6MEqpUYBXgh3tII/wTh3Y1aXVK3AipkKsOTcRkcLfi6O9FvxQhQ9TGKio9CkQX2cpFn1v6r9/PPP+DMyCFLZKEaAQnToPzgbwtr7V7aixh3/qs8rHLv9qz7n22+/hRicrt24WWH+yzkK+18S3S9fvvpXfaxC7BJD1/dpcr8Iq1Y01qXJ9RcDQTFH1QQBRN9bdHjF6FHGjppGrO/zeZrrqnrzsky0pvtkZCkkHNHvLaqJYa17YJjy+WKO+b/e/gwAIP1TODla+P8SAOB//Q763zs/IekVvo/V/ysZWfzvnfD/0BmVPJP+hy5myan8W3vgvQAAYZ+sWrcBEogW1Q4cOqw8RIVNoTZxEBdZoJJW0gP/TT0gbKBajZr82w45f94C5bsjzP+/Unv14il1r9OQ1aMl2bxdMH/iIKyeOwoLacC6kEn/5fk5mM/E7fTR6Rg9OBm9EhuhI5PRjWv5oD7132sG2tEE0ZJsRTIWCQKEeVP6JtgRfWI8MLyFL/K718Xm4e2xdURHbMyOx/I+DbFpSEvsZbL/EFn8O4e1wFEm30+Mi8dpJpCv5jOpPawhCrLr4tjw+vh8UTIeL+2Gp8tT8GJtGs4uHoTrG8ng35CL4wsHKNNpMvuPz+uHnRO6MvnfHbsndMP+yT1wZm5/BQC4vjIHd9bl4dGOSbjJ1/vHJWNx7wYEAAIoA1QPGwbFYVdOM0oDtcepWZSdmTcAZ+dnYD916NeMTMbsAfEY2KE+JRx8KAFkhSBHY+r/GyhmxnaU/bHWKU+zTPonGFSGJwEAX1tDSnmYoW1df4xIjcfKaTk0A52PkQNTUCc8gLIh5VGW8hWlmOj7mMkrSf4LCKBFfXUrK/alnze6dUlElzZxaFk/HAFO5mjP6osJlNdZQQDg6Jx+2DK6E3aOS8L+KT1xhmDFyXn9cXhmbxyYmoLd4zthbXZLbBnZFrvHJGAPJ5FA2jykGXYMb4VtOUzGD2mMGYkByG5oRRCkOub1DcCkZGeMam/BpL0bVgwOxrrhEQRSWAGwuAMlehpj/yQCByMjsC47DMsHBmBZRhBWDY/GnhktsGVKK6zMi8OEXv7o39Ye/dvYY1C8KyYnN0PPmh4Y07Up1k8eir2sEPjh6TXg2/v4x+tb+O72Htw+uAj3C2bh6bF8/HRlBZ4emYUvD+dzmoWDK8fSNLiAWvqHsWzuFPTo0hpJKQno0rMTOnfviDnjsjFjxCCMJSiQFhWAlDAv9IlwR7+a7hhSPwBrclNwlMnzS5umYw0BgDnjUpmc7YQBPVuwqqUmwr1sYU9PiirvAQCYMRHeIDiADO4p2L9qAY5vYsJ/3wac274IlykDdIXGvgIAXC9YiitH1uGTE1tx+TRBgDM7leS/CgDcYQXAnfM8f1l+bDNun9yMW6c2/woCHFn7KwBAU+AjG6ZhG2WLlk/shwW5PTE1MxH9E+ohm+aiuWltMGFAIkawCiCjUxOkxzdEclwk2tYJRpMIbzSgnIgk/+v6SuKfbGI/D5peB/L+taQhtgs6xNTH/XM0/CUAcPHQflw6XqBUANy/fAF3L5xFwdZNqBcaokh4SeJfS2RY6FuR0LQ5RvQXzfyxTLTSrNrGXtHKT2jSGvVDa8LDmrrprAQwr0zT4GGjkNszDW2j6lB2yAIOunpKNdCgtN54Qa3+yxfP4S4BgOfPv8RX377CDz99i2++f82k0mf49P5tnL9wGufOn6Lh71Xq/d9i8v9zvHjyJb5+9Qp///kX6v5/oQAAr5++wL2rN/CY1QCP7tyn3v8hns9pXDx2ikbNR7GV+vwXD5/EkW17sG35WkouHcSC8dPIwJ9Go+gpaFk7BjU8gxAbJiBAExqV27MKyp8yRv40OrehJIsrk+zOsCeIoVtVW5EAcqCUUeMGDXl9z+DEgQIsnjED03NzMSE7G6tIglg7aw7mjh4Lb5rtDujUHcN790cuAYAxA7KQlZxKiZ8BmJ6Ti908ng4NmyqJf8NyFSCSQb3bJSKrWyo6NmyCZjXqoT1/swQEiHTzRZcmLWlE6wlnkjUiwmrCh8scbZx5TC4EAwKhq2UAazLXvV0DKO/jCEtjBwIC7goIUJWJ7kDvSLL5fWBIAMDdKYhJfz9q+/soIIAbWe6S/DejFI6niz/lgwQMsKI8kD1cmPw2IPNdYexbCxjA539wfSX5b27uTgmgRjAzc4edXQD9AGqS5e8Hf/96CAxpBL+QWDi514SLO/0GOLkSBLAjCKEAAEysW/B4K1c0eC8AQNj/CgBQuqwCTpnz3hIAwLiyDqWADBQAQJcyQAYVqf9fUY+J/qpK8l9kgCpREsiI1Q165fT4/ReQwIRggSF9A0zhTJ8DfSYs9bWNoadDI+EqxtDheVtYu8OaIIi1nQd86Jvg4eGHIAIAnTp2YSXPQdw5eww3OT+9fh7WTMjCLv5+Hl+ch4X8zk5hdVJ2UiJ6NIlBA19PhNpZwdfcBG5G+vQrqQRzLRpzV6Y3hzb9ZVhZEu7jg6igIMRERaNJfVZ2/QsBAEn+x7Vq94dCE0lSi3HaqTPn/tD2f2Sjf+e4498Vu4m0qiSlZJz172x/NBY+dJS+Nl99/duhSrJfjl/MAws3MWWV9zTBgcLrFPd/MSm8cfPWb6sLCFBW11gxof1t4f+9EGM+MRaVsa18/r8SSCn82f+p//8MACBMaOmnt01nzp3/T51ayeeW9MAf6oG33c8erKQsaX/dHih5Jv11r03Jkf21e6DYAICw/6/duPm7s5ESUVWyRN4Q53B5kKoBgGj923n4Kk7x8r6wQqQJu7nwviRIEz1NaVLSoxkIyn5EYui7775T3i/qjyROJZgrqsm+RbZItpfX79Pk4SJu3oWb5vEKa+X1668Kr/Lb/+rnv0n3VD5DAk9xmf6jTa7Fg88+/62P33c/0t9yjQs3VV9UzuHup/d+W0f0QS9fvVYkY0f2I+tKk2uiXldlgcYf+UwZIMixaw4UZBVZ9iY2jlxrYcqLI3rhPn3T9dL42De+lOss97OcWzRlE+o1afFP677tuGRl6acvnzz53XZyXW/fufu7ZfKP7Es+Tz539oJFyndH814rvF1xvoP/9CF/coGYbQ4lS7tzs3D06dSIEh6dMCO3D4b3TcAQyt7069oYLRv4IyrQBhG+lqgd7EAzQ0qJeFog2I0SHw66cLagDJBpeUr+0FTWzYTAgBtaB5ggMdAQQ5r6klkeh/m9G2F612gMqmuHnFg3zE6KxNahzXFyWgoO5rbFHialdw9rguNjWmLX4HrYnVVHAQEuT6e2/cz2uD07AQ+X9mLifwQeFczE44P5uElW/6V1w3GMyf/dZP0vzojDppHtKQmUihNk8gsAsCMvEeuGtMKqQc3IjO+OK0uHKgz/Y9NTsX9MF1yYPxAF4zphQ2YMqwDicWRaLxyemoqCyb2wZWJvrB6VzAqABAxPaYZeTSNQ14966gQAXCnXYF7lY5hR8sichsgWWnxd8SMaAZeDs5EWAlkB0K5+IEZSl33lVGrVL5vNpGB/sjmrU06jAiqU+Rgfly6HjwkClGLCTwCA8jRO1dUla9rKDK2axaFnQmskt45FDR9n1Pe3RXLTGpjYrwMe7p2BQ/nplD+iFFJeZxzO74MLPK8TBAEK6HGwaUQ8k/NxZPHHYNXAOFY1pOMyqySuLB6IS4sIFEzujA1ZcZgU74VBtUyxpFcUsluaoV9sVfRvVAVz+3hh/Qj6C+TWxo6x9XFgchy25dYikBPJqQY2Dadk0PgY7JtCX4UZbbB1QmOszI3F4pyGlCiKxoQ+EcjtEYihnXwwMLY64v2sMbBFFOZm98K2/Fx8/5KD9x8/V6oAfrpXgNuHKPFzaC6en5iDf9xYhxcn5yvX+MqGUdg+fxieEwB4SQPdnRuWIyM9CZ2T4tEmoQWatorBaJr/ju6fQhmptkgO8UB7JvS78v5MCbJDRm1v7JmeiWNL83BkWR5WUgJoTFZ7DOrZDCms6GjVKAhONJs2rFiaycDiVwCY0QOgUWgAFo6nLv+sCdi+kEbFm5bg7LZFuHFoDW4xeX91/2ICAMvIrl+LT45vwcWT2xUA4PrZX+V/7lygB4AAABf24O75Xbh1ZgfuntmKO6c34yYrAX41Bl6CMzvn4fD6qdhKY+QVk/qRTd8L0ykBlJ3cBGP60gQ4IxETB1FSq3tzyos0RGqruujWhCbABABiwzxQx9cR9fzdERfmg5hgb9QP9EbL6AjKjpgi0sOVuvNN8eL2TcoO7cf5A3tw4fA+BQB4dPMaPifb/sj2LWhepzbNZh1hb2yk9JP4JVT38EZ7Aqjjh+QwQe5N/fIAhHDuQKa8VAHUCQknw7ocWc36mEzD5rFMdPekxE2wIxPoTNLWDgxCJk2BX33xELf5WSJF9v13X+Gb714ryf/XXz/Hw0cPcOPWFXxy6SwuXjrHZ+x16v/fY/L/EV49e4LXZBl/y9+KL1iB+JAVAAIAfH7rUzx/+JjAwmOF/X/34jV8cesentz9DCf2HsDTOw9w78JVyi0dJdByDvPHTcEE6vHnpPVXGPgmFbQp42VCk29XVoUQ2KMZrh218MUDwFLPHLYWVkxUm6JSufJMvtsjlOfRIykZL/jbfJ2eBFtXrMCq2awooA/A7hWrcHDdRnpFrGSf12eyPwPTh+dRymoipg3LY0VAOpP/edg0bykuFxxX9P6bRNSifJgVwt28FHBgFg2JJwwaSnPn7hgzcDDy+mciNT6RRsxDEE2gxc/TnxJEsagexGtazUeZQv0jqN9P815bVgP4hBMYcOP/drA2Y8WCpTvKfSzVCzTeNXJCeUr4WBo6k+FvC/3KVtDXou4/k/xGZMGbUI7Hyy0IekySG1P+x4IyODY069XVsYSVORn/lBCqQLkfD7fqXGbLRLkdE+KRlMZxgBE9AayY/Nc3cIGzC4/BuTr1/4Ogb0J/AUoDWdr4MYkeACtLD0UCyIbghJW5ExPtJqhYWqtYFQA6BFG1eR2qlimDKjQGrkI5IBOCVCYEUo1lqqwNnbKVCAJUVqoATJnE1yXr34Dsf6PKhvyMskqyX7+CPqpQCsi0ijnBLTEJNoQl72OtMloEP0wo+WQLRyb8jQmkuLqFwNmVMkrsGw/2rQs9ALx5Ddq17YDv6Kfz9C6/N5fP4Ma+Ndi/aCIOLxmPk0vH0EumO6YO6I2sTu3pC1MbUW70U+B30MvUSAEA7Jn0t6qqxeR/Fd5zuvCypdeMuzsr7PxQJ7IGYqNr4fiRI3/y1/7Nm4uEYeuELsoKErdoxl3vionUvRZ3PVlfYuo3xcPCfC88FpD4Sh1fvGncIftV41k17pRlantXnK6uJ/N3xW7qum+Kq9XPKmpMImMJtRJU3Y/Mt1EyTMZXAqRIjKpeA4mTNcdL6jZvGxNJTK5ur66vOf8QsbDm/uS1EMPk+IuSfxJ5IHnvTWM4zX29qX801yn8WmSn7D39Ci9WpIlO0NB+5tz5yucXHoeoG0gfq+/du/9AGXuo78m9KlUEb+vPN90HbxvLvO378mfGjH8GAJDvnlynt00iT1XSSnrgr9ID8qzdtG07xk2ehsXLVyn5Jc1jk+/Z2+7nlD79NVcvef0X64GSZ9Jf7IKUHM5/TQ+8EwCQh6MEbFJ6GkyGnjR5oPbqNxClaIImev5qUwEAKQGUILwrWX3yYBUmdYv2ico2kuiUkipxXZcmwVy7Lt2UfQnDKLF7TzjQME22k9cTp81EeJ2GMCBjUFgcakmp5meGRNeFPKQ7UXbAOzRSASLU95evXovasU0xeuJk+IVHYdb8hepbb51L1UKHpO4YOXYCbN19lDJb2UCOt33X7srxyjnJwMjFN1jRjO+YnPK7fUoQ36RNe6X0WcqepQRWtCkleJcmSXIprc0hS1K2/aOMczkeOU65JnpW9niXB4Py4f/3Z+Xa9Ur/DsoerpT6ClNLmvSTlPCaObop1z+SkgJyveVcV6xZp1x3V79g5TrJOapt8PBRSrmtf0S0ck3k2lQxtVZKv9UScgGIpC/kGsu9Jde3NI0hJRn+ww8/KNs15YBZWFxuAaEQLVFp0m9yTeS+GjIiF/rWDr8NGN50vdTjettcwKEaTJKIDmDNBnHKtRYJIM17+23HJfuWax3Tog0atWwL6QMLZ3cUHDqi3Nui1Sr3ptrkOyX3Q0VDc+X8RPtUyqClP6S6Rv1OqNu9z3dQ/YwPNX/98hlmTchECo1DZeqT1BR9u7VAYvOaaBdXHc3q+CPCxwoeNlXIeK9IeRua3NrqIMTFkAxiE9Qk4z/Swwh+9mS/W9HU17Q0WfDlYGlSHkaG5VFFqzS1o8vSgLI8Wag0YdQpRbkJbdQMdkZ805oY0Cse/ZOaowMTxXX87RDibMAkoT61wm3RhhI66e3rI7VllDJlkPU8k14AK4YzqT6iPRZkNcOynHaYP7AZpvaoi6xm3piSUhsbczuTId8V89IaYSHXX6gAELGYk9oAUzrXxNh2oTSoDcH6wfF4vmc2fjy/Cj9eWYMnuyZiz8RulNdpze2aYAPlfwrmZmPbtAwM79YUkQ7aiCLwEV7NDI56pWFW6SM4MdlfzUybbGFtGJT7GPplaYxcqQzcrfSYdHVHesdYGn+mYfE0kQVJUwAAvaqVmIT7CB99VAplCABUqEgDYL7+6OPSKEVTyyoVK6BOzQhk9OqMIWld6AUQyT4xgj/7PSbQFvkDWmL2wNZYNqIL1lOf/8C8Idg2JY0eCWSEd6qJfo09MbRNIDKbeyOrpTdWDGuHHZNScHh2f5xdmo1ra/JwdQ1ZxwRElmQ0wTGCJdnx0dyOmvktI7AiJxl78wfj4JxsHOX5n1uSi1Pzh3IagjMLcrBrcjq2jU3FeprRzqKUzqhO9TGuRwtMSW+POYO7IbtTU3SpF4IYb1vE+dohioBJLJnoHWNqoF+nFnj5uVQAfImfX9zH3XNbcXTrHFzaMw8PTy7Ddze249XFTbhHUGDzjP40VB2Lx7dO46sv79AI9jxGjcpFcpcWiG9VE40bBmJcWgcsGN4HS4b1wjxeo5mdYjEjoS5mJtD7oEsDHFkwDIfo5bAzfxCWz8jCyH6s5uCxpiTGkVnrw6Qf5UOo/y8mv8X1ALCoWgVNI8OQPzIb83KzsGT8UOxYPBVHN85i4p4AwNF1uHZgieIDcP3Yehrq7sJNJv7vnt+LT5n0v3/hAKd9uEf5n7vndpI1vJ3zHbhzcgtuHWcFwNENuHxwFbXEF+PU9vk4tJYVAAtyCSRlYvG4vpid04Pa8EmYnt2d/hLdMC49AQN4Pqmt6tD8N5pAEQEASgDFhrqjlo8DgQA/NIkMRkyIP79j3mgUFgh7Ax1EeLmjT2JHPLt9GxcKCnD2wF7q5O9VTICf3r2BL29dx/Fd29EuthFCXF3hbEIm9McfM7FfmqCUH1rVb4ge8R3I/negfwilXhxcKAekRRBxCDo2aQ1vO5qZ6pujZ3PKQHVIRHrb9vROCKHkiRkBgED0TemOl6wAkOT/61fP8OMPZP4TAHj9+gWf+08IANxn4uUiLrMa4dq1S/w9vYnnXz5k8v8xk/9P8c2rV/jq5WtF7ucpE17fUALoCZM3rx8RHKDu/2fX70AAgLsXaRJ8+jxWUoP/0tHTOLmngBU5G7CB2v/JLduhYWgNPs+8EOrqBTsmfL0snGniHciELL0SCAR4M/nrZOEAV7LC/dy9mGR3h4WxKWytrdGIzOzhQ4ZQfugl7jFJtG/jJoJ9y7B77VoUbNhIQ9htOLh+I/omJLFSZTQ1/6dj+dTZiglwRpcemJA5jH4A83Bk8w4M7JKCCBIqdD8uC2vKJ7Wq1RBp7btgSM8+CoAwKKknZJu46tHo0aoDJde84UrZn9o16lL2JwRulARyd/JEiF84E9i2fO2D8KAoxcjXg6a9/h5hCPKOoFeLPaJCG7A6IIRJfSd4V6sOd4dAOFMGyJF6/F7V/BTteyszB4QH1FQkgKzIzrezFADBFaY0ynVklYAt2fCVypvAgx4A+roOylTNtTr09QkAGNM4mol+I2M3BQBwco2ArVN1mFj6wNomAHaOwQQFQllJ4K1MdpQTsuH+dcm+f18AoDKfmWIGrFO2HIGayjT61YU5Yxk9VqDoMPkvAIBeeer5a5sywS+VAJQJqmpEc2H+TulaKFUA2qW0+T6BHvoAGFQ0ZPWACYEFbkegwJTeD65OXtAnAFLNg9Uw7sEEAKzhFRAJe97jDrbOqEHg5pvXT/DNl5/h1b0beHn5MO4d24aLWxeyAmk0Nk8agFnZgzA0qQs6NaiH6gTUvAkkuRkZwVmf5sNalWFagRUAWpUIAlSFI70mPO0c4e/qhkj/ANQKj8CRQ/8aE+B59PKQuFLicolVJE6XmOldMZEagxR3PYnvRE4nrFZ9JS4UZrZ4janJ8M3bdij+ARInyedLW0MPDRkbyDIZc7xp3DFn4WJlzCESNCKZ40hAUmI8ae+K05WV/u/Pu2I3dd03xdXy/pvGJHJOwrafmj9HGQuILI0kiKVJklkklOQ8G/J5KTH3nv0HIOxUWaYZ88s47G1jIkmGyTZFybB+iFhYOeAi/iwh4CmfKxKwhZsKALyNgf+2/im8P83/BWSR8UWrjp01FytytgMGD1OWqQCAJgFH3pCxiniByXH3yxqqSN9WNbNWxgoyRuqckoqgmrVRTs9EkcZV70v1g950H7xtLPO278uHGDP+GQDg+s2bSl9If7xpKiwNrPZFybykB/7dPSDP9mr+Ib+7VyWvsWP33t8ORcbbb7qXZbn4vJS0v24PlDyT/rrXpuTI/to98E4AQD180e4snKAWE2AxWVKbCgCcJ9NNmjDS5QEqxl+aTYJX8RFQmwTVEqD1zRyiLkLvAYOUbVU/AWFXSHJWtCLVIO2TS5eV7bbv2vPbdhKUSTCmViaYO7n9pl0q7JI36UD+toP/eyEJWfE7kCYBu5yHyh4SppEkwzWPd8ykKco66g+LnJME55qggLBu5Mdn7KSpyn5lICJJbrXNX7xMfVnsufx4STJdLXmVAZM6sHnXTiRQk76SfUiTY5fzVCWcZMAhzBm1SQJf3u/Zd4C6CNNnz1WWif+D2gSEkYGM2iSolwGJBM6q9qsExrKv/QcPKddT+kKujwAqMsBRW0K3Hr8dgwABpkxoqG395q2/Hfvbrpe6flFzuU7OvkEIrMEBOgeQapMKgAbNWqn/vvW4ZB8SZKhMAWGuCdgkgzL1XhFwRm0Cekjy//TZ/18Sr1YAqPJaRW1XnO+g+hkfav7VqxeUraDRZOfG6JHQCGldKCNC2ZbE5lHoQKmf+LhwxEV5oU6oEyJ9reBjqw13c0pUcPK2qUyNbDMm0OyZXHRgcs8OtXwtKKNhQl1qD4RH+MDT0x7+ZLAHMwEcwsnFnkaLhtQ5NtWinIQuE2oWCOHkxoS5FaV07JhYdzAoDW/rqoh0N0fzmmQs1/RCfG0/9GxZE8uHd8CGsV2xOjcR+f3oLdAvDpN71sGohFD0rG2DAXHVkNshFMNa+aOjnx7aeOqjhas+mjrpo42HHpKCjZHor4t4z8po72aE9JpOmEpQYMeYjgQAJuH5tS14cm0rHn2yAV8cXYkrm2dg/7zhGJnSHHXdjRFkrwt3mjQalvkIOpSNsdOrCFezqpQ8IWtUtzxNJMtS/7wifO1NqLluTVmPMGR1b4uZeYNZVZGCxrUjqKWtT5PJXwGA0qXLolx5qQAo/RsAoEWz1YiQAAzu0w1jB6ejb+c2qONH+Q3DSnDWrYCaNI5s4W+M7vVc0bepH7I7RDJ5741m3qaIJrgSbFAJDZ2roLGbFlr7aSOrhQ9GJ4RjSvfamJXWEPMJiqwbxmR974YYlxCGNdltMahFJHrUD0C3Or4YlVgfE7o3oXdDU0xPaYyF/dthZg8mLpIaYHxCbUzs3ABjCcaMooZ+RvNIpMUEohc193vGhqF7w2Am/R1Q3cYQbtq8T6hp7cWqCDf2STUTHcU8+eb5Q/jhOU1bXz6gSe52nKTMzeV9C/HZsSX46spmfHl6DS5tm47pBDnmTxyiAAA/f/UInz96jBkz8sm2bUBTzAC0I0i1jrJCB5dORsG8MfQ66Iyl1MJf2789NlNy4+DYNBwlYLF/dha2Te2P1fQCmDysC0aSNd+vZzxqhVUjAFAWuryW7yMBJABA8xrVMS1nCH0Z+hMEyMDmORNxcPU0nscKVgGsVioAbh5agVsnNlFLfw9u0QPgniT/Lx7AZ5cLcP+TfbhF7f+bp7Zy2kwQYBtuHt2I64dpKlywGhf2LlGS/8c3z0bB6imUAMrDmmmU5JrQHwso2TUvNw2zcnphKgGXUant0L9jIxok10H3ZlHoEheBVlH+ZPwzOUwAoHF4EAELSomE+vP76YUISv+I1EjtQF/ek73x2aVLuHT4MC4eOYjLxwtw6VgBnpBtrwAAu7eja6uWZCNXg4OJMbR532oTBHA0NEGwizviY2IJDnjB14HyODT9NuMzvyuT6j3bdUFnmupaE9T3F38ALwIGEVGUIaJWvQmlwmgknNi6Fe5evohHD+/j6ZMvWCVHA9+//4Rvf/gKX3/3Ei/4/83b11hh9qkiB/SE6/xMf4Afv/2K09f46bvvCQY8x1Mmz559QVDg6XN8fvMOqwDu4AG9AK6d/QTH9x7E1VPncO/ydaxbtAw3z1zAqb0F2LRkBeaNn4oOjZqiplcAvQkc0axmXTiT7e/DRLQAADZMGLuY2CpSQFb6FmSXG1FGxw62ltYE6VgBRHPzDm3bYsr48XhK4OHKuXPYsWYN1i9ahI1LlmDHspWclmM92af9ErtB/AYWT5rBypFpZPMPQSYT+uNomrx4wnRsWbgcnRu3IJDqqPSxMZnrMaER6EbAOTd9EMEzkhz6D8aovoPQPKouKwK6wY3JZ0sTK7L/w+Hp6k3DXjtq/dvDw9kHOpUoAWQir/0U/X4DbWr4GzrwueuCSmX14OUSDCtTV1QubwwHCy9KHFVTKgEsjZwJCATA3NCaFQOs9gqrC/2qoonvTHCAhr2cW7IKwMWRkkH2fkyOOyHQrzZsCBxYWXnCy6smrAgk2Nj6w9EpBA6OIQgIqE8PgBh6ADSCMyWAqnnWhDsnN08m0LkPa25nweoEYwNrViRoo9xHFYpfAcCkfyXejzLplC/PZH95AgDasKL+v06ZCkzoaytGwHqUATKpbESASocJfwNWB9AAmJUGJqw4MGTCX3wATKtYwJgyQKY8XxtjawUk0NbShzbBAjNjG5TjetZ2XnBw9ocFqytCwxvAwV6ki2xQzckdty6eweuHn+Lbx3y2PbmJHz/jvX16Oy5tzseRJaMxJyeLJt0JiI+Ogq8VKy0M9OBioE8AQB82lauyikwqAFiBoqfH75oZ3G1s4cOKmWBvb0TQPPvQgYIP9bP/T/uR+EiIOprtbbHaH1lv6Mg8hXCiJr0l5pcxhyRYVXZ1/8HZStyomSiW2EpiSXWdt407hNAi8ZnEsuOnTFeY/O+K0zXPpTix27vi6jeNSWRsoladyhhHCCkCiKhNjb81pZTUOFodJxVnTCSVu0LmKpyo/RCxsHqsRc2F0CX9r8a4muuoAIB67TXfU1+/q3/U9QrP1XHN7n0HfntLxksSo6tVJioAoDkGUFdWpYvUfpcEvVS2a45hZWwnJDm1Ska2fdt98LaxzNu+Vx9izPhnAAA5J/muvW2ScVlJK+mBv0IPCGGwqHvViKC82i5evlLkOrKdjLnVyjJ1/ZL5X6sHSp5Jf63rUXI0/z09UGwAILRWvd8xouUUhRmhGfAUBgDU0pzCAEC33n1h6eLxu14SFo8wLNSmonqSfFebMEfkoSwPbGnCRJIgWWXUyzIpjZR1hCUuTVhLLTt0+l1yV3njPf6IgavsUzQt1Sbsc83jlcBRGNtSaSBNBQ00E+OyXPpRQAxpMpgQRtLV6zeU/z/EHwEUNH/c3rZPYbjLNRRTMdHAFDaLnKcwkKR1T+unHJ/mPmSwJCCD2qQaRK6BsN7VJhUXhcEilf2jso5Uvwg1qJZtJfgXMx5JpEupnlQjSH/JMQmSL8CSvC5KQ1T9bJkXdb0039d8LdUMsk+RmNJsmgDAu45LvdYCZhTV5F5JHzRYeUsGdpL8H0hpDM1WGACQ9zS3k/+L8x2U9T5ke/3qORZMzUEv6of3JIu4X7eWZJ5TTqVtfXRhQrFzSyYGyM5v3YCa4mRMR3pZIMBBj5Mkc1khREmgDjR57dosnMmqGkihrnoPsrO7to1GJ05tm4aha3wdJLevi85toikNYgd3ayaDLcqSXUuzS8cqCLSl6aF1ZSZFqiKaSfYIZx3UcjNAjI85EutRD79RANKaV8fIZGr1z+iDgwsysTu/LxZS2mcyk9ijEsOZiPZGQqghOoebISXKFokh5og2+Qj1rMqioY0W4njMHfxN0acjx9GQAABAAElEQVS2I3pHU04nzBwdCF4kBVohp6kPlvZvhNvrR+Hp1S14cWcPXnP69tIOfHZ0Fc5vnY0lY/uhDxPO9Xxt4U+TX0vK+OiROW5VtRwBCybmzXQVAMOaIICDoRZZw8ao7mqGFtF+SE9ogmmjshQAoGXDWtTptlQqAD4ma7U0TSzLMImlsP9LlUFpYbOWK4ewAB9KpCRj/LD+yOZc9uNFfwFHJtOrsfIgwqIU6rvqIs7LFK0CrdHE0wihRmXhTUki9/IfobZNOdSzL41YlzLoUdsWA+PcWCHhhSHsp4ExHhjbIQxDWTHRr74TJnetgdT6QUigIW6bAEf0ondBj9q+6FnLF71reVPGKQJ963qjV81q6Eqgp1ukB3rUcEcKp6RIL3QMcUKLACc0ZuK/gbsVAswoMcLkv13Zj2HNPnLm8drwmExZIeGkX4EyMzvIlL2Fv71+gEdX9+LMXmrl71+IB0cW48WFdbi5Zw4OLs7B0ARWa2SlkMl9An/77gkTwq+wYMFidGxTD43rUQe9bS3snJOH4yum4uDcXCxn8n9B96ZYS8+GrUM64dT0DBTMGYKd0wfSgDid0izZmD4qBWOGdkNGWgLC/e1hWrks9CjH9D4mwOZVKAFENv3ErAwy8dMxa3h/rM8fi73LJuLcjoW4xPO5tGcBbh9Z8auuP9n/t1gFcI8VAJL4f0AQ4B61/69TGujasU2cb8Tt01tx4/B6XC0g+LF/Jc4RFDmxlcxwVhUUrJyErQIATB9MGaCBWDgmnVJAfZHPqocpmQQAerenKXBjpBIY6d6iNhIbhRM48yMA4Ebtf16XiCD6AQShIY85mgCAv4MNTCpVQMPwUMpSDWb1wTlcPX6czP9juHbqKC4c2ofHlOWR6cTuHejZsT0lv8iCZwWACgAYV6wMF1NLNK5ZC9F+wTTEduL7lkz4G9G4uh660RS1X9eecLd0gK2WNvwtbFCfv9VRnjSiNTUnaFANbeJicfnUCTwW6RRKkb2gH8nf/vETJYC+UrwAXr5+rgAA4gXw9BmT/M8f4x8/f08Q4Bsm/78hCPAdnhIUevqQ5sGPvsRrggEPb3+qAACf3biNWxcu4+ieA7hOIODRzU+xZcUa3D57kR4Au7B46kzkDRiMJjXq0GOjGqsbrJhYrwcHyvx4UPs/lOx5q6omBDqs4WhsC2sCAEb0M3C0toN4AGiTsW1vbYv01N5YxqrHZ5Qhun7hE+zbsAFbWQGwmdNeVhnuJACwZvYcZPdMx9rZi2gMvAjLp+SzAmAERvfLokHwWFYAzKdc0Dp0bxmPQCdXVlmUIhu8CuIImPRs21GRAOrRJgFTho5SKgbi68ViSEoavJ3Jmje3ZZI+Cn40AXZgjGVv5agw+PWY4BYPAHcnyvAwoW1YVSR8fgUAKpbRhYdTIIFIJ1QqQ/Y5k//m+k4w1raDscj4OHrDmP1gQfAjIqQ2dLS4Lxr0CvvfnEbAZiaOcKA5sD1NhU0MnODnE0UpHy9YWHjAza06jXIp8WNFZj8lfgQAEA8A/8AGZMzXgz3lgJyp/e/izolz0f+3NKdEET0KDCmrU+ajysUGALRFAogeKhUFACjFCgAy6MUTwJgAgKUBwarS5aFfkZr/NAEWHwBh/htU0OOcAADNhvXKacOISX2DCgYECmjyW9mMIIAZzCh/ZMGYx4Lmv7pVCA7QB8CcHhCVKpvS08CD1QsEOOy9CWhEEwBgNYgppZF4nxds3UDg7AaLmz6jvBklzp7dxqurh3CXviBn101n5U4mMhLaoVXN6rzHDOGkWwVOelUJAND8nfI/VlUq0TSb7H9DPdgZG1JSzxKe9nYIoFRXiJcnDu7f9yF/+n+3L0mWagIA74qJ1I2Lu57Ez5JAbZPYVd1UmUu8KPHZ3gMHlf8nz5il/K+ZRJY4UQhEanvbuEPibc2mxm5vi9PV9Ysbu70rri7umETILpIMVltRAIAaR4uMjbTijInU/RWef4hYuPA+1f8lvpYKbs1KBfU9masAgEpG0nzvTa8L909R60nyTsg5QhBSm4wXhZCkScB5GwCgjms1xyrDR49T7kPN5KBUGAiZSG1vuw/eNJZ51/flQ4wZ/wwAsHTlauW85Tv5pmnKzNlqF5TMS3rgP9oDkmd60316nzGZNMknvGkdyVuUtL92D5Q8k/7a16fk6P66PVBsAEDY95rMbDklGRRISbDa1EBJrQAQXU55sBYGACRJXTgQl2BOM6EuTHHZVjPZKwl4WaYGbsJOL4rtLgl2CfCkiWSQJJUNbZywYMly9VCLNRd2iBhKqclrTQCg8PHKDiWxK4GhNKkOkGO9++k9+fe3ltSrj7JcSkVloCJsIBm8JKem/ymQQgJHARLiOycXGwAQmRoBRyQ415yk3FhaUddJ7gNNZrysJ4CDMLPUJoFvYQBArqdUTQj4I62owYwMYqTPpFxb83jktar5KgMcWUcYaaK7qdnedr0019N8LcctVRCF/Q80AYB3HZfct7IPlU2kuX95rXmvSEmxHH/hAWdRAIDmdrKf4nwHZb0P2V5SSmPi8H5IbteIVQDNkd0nkWa/PdG/W2v06dIcvQkM9E6IRTorBNLIMu7CqoCE2FAmGYOR1CQMfTvWw2gmXuflUi+fCUqRK7lyYBUNX7tgyfDG2DGzMz5ZPwRnVw/C/jkpGN3FHyl1jNC9tiHS6psio5kDE8kGGNzUiSzzGtSW74J5qWSZdwxCbksvLOxN49mctjgwIQkXl2Ti1t5ZeHJmtZIs3jU3A3k0GU6p74r4EFPUcy6H+k7lEMWkfxiT4Z7ly1B/3gSDmvhiWo8YrB1Jk+Cp/bBnSl8aBvemfn4KTXMH8HUvbBzdBVvGdcOmMSnYObkPjlDy5uGhlfj285P46dkl/PTFedw/uhmj0zuhS+OaaBTkAhf6ABiXLw29UmSfshrAmIluS50KrADQgiPZ7gGOpmgY5oWkVg2RP3YY8jLTkdSuOWoE+6FKuY9QvmxplCldirI/H+FjMqvLly+L8mVKo2q5sgilWWt6Ugdu0wcTswdgQHJbNK7hhygPS0SYl0KocWm4ULvermwZ2JcrA89K5eCnXY7s/3JK8j+5hhXaB+qhuUdFJNewQN8GDkitZYXOIYaoxW1bupVHU/ZXrH05giEGaOZJrXhbyjmZGKKutRkCyBD3q1AW/jyehhYGqEupo5qs0AhkdUI1msCGVS2P2kasMnCwQJQBE1lcz5LnIJM5E3J2BDacKW9kxXNzq8z/y38M09Kc0zfhxI4V1PT/BPjqHn58eIps90W4tm8uPju8AI+OL6JcBnXu0+PQ2IegTUwINen34B8EAL5nwnfNqtVITaQRdZwfUttHY+uk/tg4tg8WDeyAoXW9OHlgeseaWMTrvTevGzZOSMVaXt/V41NZ6TKY14H9OTINg/t1JYPaiGxgsoalz3kNiysBZMA+CHCwZhI2GaP7dseUrFSsmDwCG2bnYB+T9UfWT8cpVo7cPkwA4PgGVgEwuU9pnzunduDTswIE7KbW/w6a7tIgmAn/iwdX8/2NuHpQkv+rcGHPcpymn8DRjbP5fZqBfcsnYcv8UVgzYyg/JxOLKAM0a3gawYfu1P9Pwph0mgCndcTAzs2oD9+QgBxBXFbfxIR60qzYg4lksv/D/FGfAEAUJYCcTAwIfFRE25iGWDZzBi4fO4bbBAE+/YRmvDTcPbl3Gx5Qdufzqxdxeu8eDE7tSe+PQMpaWUKH8j8CAlT+6GMYMwke7uXDhD/Nfa2Y6Nc3gb0hpUusndA0ugGfGSmsEGgOc7LlHbV1EUyj4DCXavAhszmIkkJxtWsxQb8bz548xjdfv+JvwGt8/+M3ePbqCZ69+JLTY0UC6ItHD5j8f0Qd7If424/f4Xuu+w0rl16xouwBY5AvHzzES8r+fPfqK7z+4ilePf51evnwS1yh9M/nrAZ4+eAx9m7Yiusnz1JWahHBiRQm/+vSDNkJFjw2XYJw4e6+MCynRea/EWWAnGBOprgDKwJcTO3gwuS6DVnggV6+CPD2hZ2VNaIja2Ap2f4XzpzB9zyWL+/dwwXqtJ/YvRsHt9D3gUnN41t3YAcHoPPHTcY1GhCf2XUA25euxjKCAOvmLMCeVetxeud+AkXnqOs/lCBNJIzL8vnB35vOcS2R3SMdM4aPRl6/TJoJT8SU7JHoFNeC1QBZiCTz39fdD835f92a9WkeHoJA32BEVa9DM19nsvz9EOZfA9YmBAKcAxDgFU5PgEiY6tpyeS1K/vhAtxJ9DWjaa6pnT9NbK+r9m7OSwBFaFbQpx2OEYOrcly9dVfEDMDeg+THBAD0dK1hauMDM1AkVyxnDztobVekfUKmiOQwJCFSsRP38ytbQJphgaORGECAUVraBMDTzhJaOI/SMXGFs5gFzSgSZGDsrk7GRvQIAlC1V5b0AgCp8zlTkvSgAgG6FihA5INH+tzE0ZVVPORhp6cCgko4CAFQtJX4fovGvy6oAHTL8CRLQ/FfY/1IFoF/BiM9vK6UqoDwrsix4P4uXgiWvv7tUWBDwsKH0kTUnSzsv6BFgsXPwYBWDG02Q7TC0f19cPnmcvhYPaIj1Av94fg8/P/iEVU001t61jJJh/QkGN0VcuBec+Jy20f4I9qx4czIqz8R/adhQKs/BiGCyeVXYGNBXx0Kbfgz6NHs2p8mzFfbv3fkhf/p/ty+fsBq/AwDeFROpGxd3PVUfXpPxLvvYV3BQiZdEClSamqgV/ye1CelGkstqe59xR3HidHW/xY3d3hVXv21MIlUMMjYQlr6MWTSrbYuKmdVl7zMmUs+n8PxDxMKF9yn/C7gjY8W3VTgXFwB4W/8U9dlCtBE5USEqqW3UuIlKol6Mh9VJxjQSl4sUqtxzmk3tY00AQL0PNYEouVbCGFbbu+6DosYy7/q+fIgx458BAOQcpZ/eNok0bkkr6YG/Qg+8DQBQwUbJVRR1P0sOoHBe4K9wTiXH8PseKHkm/b4/Sv4r6YHi9sB7AQCS2NVs7wIARIZHHqzFAQBETuh9AQDZRo6hcBMAQFOCRgK3gMhayrFIOee7mpg9CctddOElWFdlblQtetm+8PHKMk0AQC1LloBNs6m+CKrZlSTGBRSQ6gGR3HnfJgMnYZ0IU0i0PSWhL2W2xWmSuC+si6m5XVEAgPRrYQBASmE1r11RAID8kEqSXAUKVJa+ZlCtlnIVpRGqHpcMAETmSTRpRU5JWFnFuV7q9oXnArwIMKFeD/V9TQDgXccllRJyn7/J7FjzXlEHtAJyaLaiAADN7WRdAQDe9R3U3OeHeC0AwIScvtT/b4y+ya0xbEAS8rJ6oFdiE3RvF6NUAqQlxiEnncloSqyMG9SZRpa9MX9Mf2Wakd0TOb2aY0jXOIzo0QJzRvbC7qXjsWtub+yd2w2XtmTj0wMTcHZNJjZP7IBh7dwxvL0H8tOjmLhtiyPzeuHgjO64vHIIvtw3BV8fm0uT2TaYlVITEzsEYC8Nei/SwPbWqmG4uz4Xa8Z2w8VtU3B9dz72zM3EkI7h6FrLHp1q2iC9iTclgZpTH78VpvdpilEdamJuv5ZYOqQ9VuV0wrpRSdg/vT8OUg++YGYGto/pSdPgZOT3jMHwNkGY36+JAgBszOuOlTmdqbXfFvPJJF/FpPGxNTPxxZnt+PrxVSZ4ruLawc0Yl9GLXgXVFGkbHTLdrZmAtzeuAnsmxq10y5HlbIFYJmK7tY7BsvxJmJ43FJm9u6FVk4Zk2mpRWoJml0wmS/JfpiqVK0G7cgUYaldk4s0NXds0QVZqV0wemYX8vEwM6t4OvVrXQVK0AzJbBSODU2brUAxPYMJ7cHss5nkuzGyD2fQvWDsqAUuyWlHyJwbzKPmzPKsFltIIeV56DHJa+rLioSkWc/nc1HpY1I/yMZQm6kxGeOeIMAyIqY+EID+09/VEgq8b8lo3Rn7XdpiXkoD5PRLon9AE8+lPsLhPd8zolkhJJeqOk83qQSDCq0I5BOobItjQGCFGhgg1L486Trqo6WyI6i4miHA1xdFty/CUuv5/e35LAQB2LxuDM5sn4YtjC3GvYDaGUa6oYySTa2TmO+qXwYmdK/DLq8/wFUHQLZs208Q3np4RAYjyMUYLTnVZQVLDqByqlyuNNjaV0M3XEKnBpkgLNVe8Ehbx2i8emYTZE5hMHd0b43n/DuzdCSZMuglwU5l9/z4mwGKCa0SQJqFRA/Tt0AzZKe2Rz+/QnBGpWD4xA+tnDsXuxaNwZd9CXKUc0JXDG3Hp4Hpco8SPgAECBFw/tpka/ytxdvcyzpfh6pENuKIBAJzaupDmv7NwYM107Fk6AZvmjqAEkFQAZCgVAFMGM/mf0ZUAAO+PwT0wIzsVowhODUxq+RsAEMd7Ly7SFw1CfFFPDIAJAIjsj41OVVjraJOl3wbbV63E+YMHcf/yZcX09x4NTA+SyXzrzEkFEDh3cB+rBIaiaa1oBLo4w5QyJQICmIrWOicdMq49rCg9o2sIyyp6sNWjNr6uCX0x7BAdEIad1NqvZmgEq/IV4VSVhuEG1DwnO9tFqgC8PbFm0UJ8QYmfb795hV9+/gF/x8983r/E66+e4/XXL3HrDr9vr5/hO1YFvOZylgDgF3oF/PL9t/j7Dz/h4YMH9AWg2TwT8GII/OTB50oFwP3rN6n9T03+zdtw6sBhVjacw5qFS3Boyy6MycwmMFeDMmMO8KeMjg3lYgzLV0Kj6tTLp3a+P+VdojzD4GXtQskzN/jYe5CJ7U4TYDN4EMCo5uwMAx1dhIeEYgWlfs6dZF8RrL5IgPvA5s30F1iFDQQGjvH3WiSAFoyfqCTyd6/cgCWUABraI41s/3bIShID60zMHEH5qjmLlcS+PwEJnY8IplXSRmJsC2R07aFM4g+Q1qEzOlKyKMDOGW3qNIKZgQmT9Hrw9w7gcVGTn/I/dkze+7gFMGFvzmoFgi3UqzfUsWA1AGV7mMB2d/Knrr0FqgfUhrtjIMyo1+/rFg4vZ3oI2AfC1d6fIEcYGf/2cLKphpi6TWGib6VUEnhVC2LVgxtcyYD39a4OL3oK2Fh6Isi/NuxtfWFN5r+zUzCsrVk9QVDA1tYPbu6RCKsei+CwOPgExsDJrQYlgGooEkAiA2Rv56sYAUtVgVQAlPqoEoG48sWSAJIKgMo0/hX/DhUAkO+xESsAbI3MFADAmPekEf0UpAJATH8NKupBjz4AOgQ1rKj/X6kUn7llpRKAkkGlWcWlZw1zHZoBswLDjf1sSkDLgJUAJoY20BMARN+G4IUzqnlVhynNlb28Q+DtHQw7xkj1IiKwf9tmPPqUJucEAL66+wl++OwSfvniIoHrlfR/GEo5uHh6OwTRRL4ibLUJiOqWgr1+WX53PuL3iWbyVUrxu1kGpvTKsTasCHvKy7nZGcLT0QT7KMf1r2pSKapZAfCumEg9juKup8aDagWtur0w/yW2yp+3QFkkc/lfM/FaGAB4n3FHceN0+fDixm7viqtlX0WNSQTkkOoAMauU8xYAQCRf1Kb2kWbMrC5TAYDijonUfWrOP0QsrLk/eS3Jf/HF0pTfKbyO/F8cAOBd/VN4vwImyXijcBJPZEFkHKM5yRhK7ivxOpu3eOnvdqX2sWa/F3UfSiJKk9j2rvugqLFMcb4vf3bM+EcBAJHdUv02pK/eNMk4TyUB/q4jS/4p6YF/cw/Ib1ZR96moFEgT/8Wi3tf0X/k3H3LJx71HD5Q8k96js0pWLemBQj1QbABAtCklia7ZJPmuWbKrBsjC2JamBuJSoqPZJFmtqS0v70mwq6mp/+TpU+XBrMnaV8tdVY16MQkrLAGk6n9KQloY2Wrwp5Z9anoWaB6T5mtJxgorXx1kSOJffiQ0A8DCxyvbCwtJflCkzV20RNmmsOeAMNfVIFGTxSRBvwROoi/5Pk3Qawmw1SYDhsJ9q75XeC7mu4KQa5axaq5T1HWKqBvzT0lokarRvHZFAQByT0gfSpmxNDXQVa+lLBOZH1lHUy9flqtNs7+kskKu0ap1G1Cc66Xuo/BcBhXymYXvUQEAVD3Wdx2XSCbJPuQ4imqa94qABLJubKv4362qAgAyYFKb5nayrDjfQXXbDzV/9uQRBnZrhTRKiAxMboVhZBLnDUzCkF7tmHBug3RWAAygSe+wPh1poJqIUXx/dN8EDKdMUGbXJqwCiEDjULLH6Q/QwM8aLSPc0YV68KOZwJ89qD4OLEzFxU05OLVqEPbM6YEVo1ph7Zh22Di+I6cELBvWAnMpv7M8uxW2T+yGaxuZDKO+/5jE6ugVZY3pPepgU25nrB1GhncLPzQOMENaqxAM7lILQ7vURq9m/sjqWAO5KQ0xa3AHTE5vgax46tI39kdyLRekxfpiZAK17/u1oXlwEv0DemNtbg8szkpARtMgJNd0pISNJeIDTdEpwhYDmgVhTNf6BBJaY1Jqc5rbNsHE3i0xa0gy8nq05HnHM2nXhTrsAwmG9FAYnekJLWjw2x+js/qgKRPpoZ7OcLUyps65PWJrBCCpdSNMG5ONMcMGoFfX9kyq1SQ71xa2VpSYqFoZpZm0Kk8AoRyrAcqTJa9TsTxqhvgp1QIZBADGcbspIwZh0rCBGD+wG0YnRmBBRgusHNoOK4a0o5FvS+ynNNKJBQQ28mmIS2PfxQMaY3av2pjSJRz53aOwYmBjbB3RDgcmJuP4zF44v6A/TubTQHhCF2wd3hoz+tShiXBdzMuIwerhBAuyYrmfBljUNwprhsRgx+hm2D+xFY5M64BtI+K4TSzn3OfIppjR1R9DmzogI9YGmY3tMLCxA4a2dkduxwD6BIQjkz4FozrVwZS+bTA5rRXunVyLbx8cwz+enSc7dhPObhiHq1vG4fM9k3B32xhkNXZFr2gr9K7jSumnGrjO5NmPrBh4RSb4qgVzMIESPsP7tED/zvXQLsQaMS46aO5uiMw6PhjXKhzZjbyRWd8NQxp5YXZmO8zNTsTs7E6YRfmcfGroD+X1a9+8Icz1mPxjArEKDZi1OJUnGCBTBSYW1UmL7GJ1qsrrpE66ZBwHOdmhWYQ/usZFY2RvSrRkdqEnQAoZ+unYtWgkTm6ajgs7F+Dy3hW4TFmf60zwXz+4lgbBa3BmxyIcWpePwxtm4cTmeQrz/9Jesv93r8D5nctYBbASBwk67V81HUc3zMWKqYNpNpzBfYsEEH0HxgzEKH4nc/g9nZjJKoTs3jSc5vexWR0kskIlqXkDStqQDe7tjGgCNHWDfFDL35dSPp6w1iMjmgBG19atsYeSNQVbtlIn/wyuU47nyomDlGjah9vnzygAwOVjh3nvDSfLP5I6//Ywq1xZqQAwZELfgFMV9l+wqwdcTW3gbGxFXxBXSmEZshrAlNI6HvRwmIEUsi9ruXnBXotyLCLRwsoQOwNDhPlQemv2LHx+/y6+/uoFfiK7/5e//YifOP34yw/4/qdvFdmfl6+fEgx4jq8JEvzw7WuarZL9/+wpHvNZ++LJEzwho/YRy70/v3sPX1AC6PLpc7h48gye3PscB7bswKUTZ/DFjbtYNW8R5X92Y9QAsud9Asm8NmeVDhP69K6xIwhQg4l0UybeHSn3E2DrQSDDDCZkjNvw/zCfEFSlqayDjR2c7MiW19Gh+S69Q8j0v3X1Km59cgk3P7mI3evXY/3ChaysmIljW7fi9I5dOEzQavqwXGxfsgqzc8djAJP5vdomYubwsVyeh2nZuTi4bisrOH41ATYoVZ7G6j4Y0XsAZuTkYcyAwZg1ahzG0ANgEGWV4uvRyJ5EgGpMOttZ2tOIOI66/axM8KHXDc2A/dyDFPNae3oZ+HuGQquMDiV9RNPfGfYWbvzf4P88AFygVd7o1woAAgHGury+rARwoemxkY4ZrEzo6RLZkD4BurCh7r8Dk//mTITr6ljCztaTE41xWU1gx4S/Hrc10HeEq0sIKrMaQFfPERYEBExMPRQJIHevaNg4hcLaIQR29AawpzSQLY2HRf7HQN+eFQSmqEBW/scfVVQqACrQB6DCxxWgxftLi4BTZU5V+Gysykk8KGQSIE4Y/1IFUFUMgFlpIlUABgSmjCg7pU0PAF2a/4r+vw6vXdUynDPZr1OmKpP9VSj7o8v9sQKgnK4iA2TACgAzbXo90BdAu0wlSj7p0rzeEmZGlMwiCGLv4ANjAilG7Ec7VlQY0rfAlV4R1ThZsGIkMjQU+VMnY//ObZQAeoxfvnmMH5/cwje3T+HGvjWYO74PBnZvhBZ13OFoVIrJfkqj6bEKwIjVUXyty6owI0q4Wep/zGcTpdOsy8DNoSyncvB0roh9ezZ9qJ/9f9qPAACaMcu7YiJ1B8VdTwgYEs9pjidkHxIXS7ykxt4yHpD/79FTQ20CAEiVr9reZ9xRnDhd3W9xY7e3xdVvGpM8e/5cOQdNyQkh8mjG1UXFzOoytX/eNSZSz6Wo+YeIhTX3K1XJUiF+5dp1zcW/yaRqLhwyIle5rrJNUa04/aO53cixE5RKYs1lMlbQvG803xO/N7mvhExUuKl9rDlWUdfXjNelullz7PW2++BNY5l3fV80t/ujY8Y/AgAIkU2qgKSPijPJ2EWq9+V+L2klPfCf6gHxRhFiZuF7Vsid9p5+/7Rc1hPfRjX385867pLPfXcPlDyT3t1HJWuU9MDbeqDYAIAEN8JSF0kctYn8jjAmhMkgTZXKUfU6JZiTbSS402xSkqljYftbcl6CGkl+qyaqsu61GzeVh7Ow79W2ZsMmZZlaoqlKAm3buVtdBaIZqm1uQzmAp4pUkCbTWnQg35Rc/m0HfKGWd0opsTQVABBdemnq8QrzW23CRJcfD2GcSJN1pBxU2CZqExNhASzUZLPqUyDvC0NG2DvSJGAWhFoz4FTeKOKP/JAJEKMCHQIAyGBIMzAtYjNlkZg1yTHLcag/eAJAqEGmXCdhfGg2t4BQ5ZqrywQ8kM8T9pDaCgMAciwCfDgxqSJGY9JU8zJNA2dZLp4S8oMt76vnpLLzhSWkyhMJoCNVAMLOedf1kv2+qcnAorKJlaKvr2ksJ+wgMTNW7+23HZfc51J1Iuen+jlIv8g9od4r4q+gNgFs5BzVQZssl6oGuRYyeJVW1HbF+Q4qG3/AP08ff4HeHWPRt1NjJvxbIYd64mMIAIzqm4ictA7ISG6JTC4fnk4AgIn/HLKvh6W0IfM5Bt2a1UDj6q4IcyQLlRr+AdZVEOFkgDpeTN42rYacTn5YOKwJ1k/sSOZ+PJaNbIHFOc2xKq8tlgxrziR7Q2S1DsGg5r7IiQ/GhORa2DYpBfMGNEUm9eo7BOhjRLsQMtibYkpyPbTw1IO34ceo522I5mFWaBftjI51XJDdpR6mDGiDZWN7YUJaM/Rg0r9jDUe0CbJAu2Ar9In1w+iuDTBnYDssHZpEtnwnzEhvjV71PZEYbosEmZj87xBmTSNcD+R0iMY0JqonEgAYQzPcsT2aYUKf9ujeKBBNQ13QIsIDafH1kdouDl2a1UVaQkssmDKGrN98DE7rju4dWiGhVRO0iaEPQouGlFKKx7jhg1hd0Qtd27dA/egIhAd607jTkRraeor0TEUxoq1AORqtSpTj0KW8hy/imzZAr840AaUR8PRRNJwdnY38EX0xO60RVmS3xfqRidjAaW12Oxybw4T+wgzsn9YLc9PqYUEfnm/PWpiZFIH85Egs6l0XGwY3x76xnfDJwn64ujQDn8zvi1MzU7B3dHusGRWLdWOaYMvk1tg3Ix67prTCjolNsTm3LjaNqI094xvg0NRYnJ7TEgcnNcLO3GhsHxWFPWMbYFVGMOb38cO8Pv5YNCAE+Wn+WDCgOsGJOljUvxn9BqpjFisyVuf1oHlzCp5+soWSSsfx92en8eXJJbi2YzLu7JiAhzvH4fbGHOQ0d8OgRg7cLhDjCbrc3rcS3905jdeP72P5rGmYmtMDkwYnYCKndF7bhOqUkYpyxYzEupjbrRHGtAnDqBZBmJxYC/OZ+J87rDNmyTR5EGZMoJxSagd6CNRgko1VGEwwVmXyvwpZ15oAQEWCADKpyX+Zq8l/meswAelmaogGrABpVycUGZ2aI49SWAICzB3ZC1vnZuPAijE4Rjmgs1vn4+y2BQQDFuETJv7P8/WhtdOVSpl9yyfz9Uyc37UUFwUA2LWCPgLLcHH/GrL/Z2LvymkEAOZhycRMLB43CIvGZmBeXj8sGJeJacN6U0u+JyYPJfuf0l2928fSh6MeUlo1oFRXfbL/A1DdzZ4yPa5k/vsQCPBBdQ932BnqU66qEqt+OjD5vwWHtu9g4v80DYCP4ZOjB3Dl5GEm/8/SsPg8bpw+waqJPDSpVRP+Tg6Uy9FW+kGfSXyZtEuVQXA1T7jyN9nF1JoJdU9YMdFno2MCLxtnjKDO/fCU3ooBsCurBPSYrNVjf1tU1UZAtWqYNnY0Pr1zE69fPsWPZPn/9Mv39AH4kWbAP+KHX74j6/8FXrICQKoAvv7mJb77f+y9B3wTZ7o9DBjcbcm2LFuSi2wVy7333gvGNgYbY5rBphswvZhmOoReQ++B0FtooYSQhECAEAiBFGqAhCSbnk3ZvXu+806us/xzCUv2kr3JF83v9yIhjUYzz8zIM+c85xyqAL5gVsBfaBt0j93+X372mZQBcPfGLdxg8OOd927gwqtncO7lV/HZnQ9xbN9Bbs9ZKQNg7aKl2L9pO0b1rUOsiUSITIEIdnn7q7zYde3KbASGQtvKac8iCADWyZm+/wSlteymz6bPvpxe8kYfAuR6A0FhN5SXluLE0aO4zeuI95hbdP2tt3B01y7sXr8em5cvxykqAC4cO0aLq6NYOnkmrYCepQ3MDAzt1oud4ANo4TSR5M14KjgmkAh6jiqBgQxJjoWKFkBFvPaaUz+BKqu5mMHA4BXTZ5MAqMdIBgd3bUVrtk7dpA51Pcn5NkVtpRDgpJgUpMal0+onHgpHFfz1oUiMzYCM9jYaWuz4ejDI2TOIRIabRAB4upMAaEGyRhVI8N8HShmBbj7qvfz5eXd4MPsgPSkP1gTMPRko7EvbH3cSCfa2rvDyoHLCMxByR9oBqQPh6MAOeWc9AgMSYWmpgiPzBDQeIXB28UN4RDb8g9MJ/sdBSzsgnV8CSQA+p+LA0yPonwSApZyWaPbs1LdBIwEgOvwdJPCf5ynBfxHW3XgeCgLAjgSAI0klOcN/BQGgsLXjox1BfypVWthw2NHih8PSgZ7/7PwnGSIIABnJABlJAFlzWh3RAsjF2oU2QG60D1LR2orBwCSC5M3tmJPA7AR3LRQMhPalgkLNGqo0AfDyDacCIEQKBNYzaNmTNYsJC8f4+npmQqwEPr0DfP8pvv/oPXx++SW8c3wHVs0ZiGF9CnguGUkqsdufFkDefPRRNuH3NYGzDTNlXAn4+9hSkSFDQgRts8KYCeDdlASPFS2AfjsCQADL/pFxP10PiUuMR10TPXgJ8rjziQ5qAXo3XoeJazwBoj5IPIicJXGdNGXmnJ++QnR6i9cEeCqmR913OPA3SCy3cXqc6/TGecXj41y7Peq6WnTqP+ye5N4HH0gNRA9ul6hFYVn7n77+YdfMja8d5G+ImP7VPZGYRwTgCjXpg5am4vUncS0sliMmsS8Ss/Klppjd+/ZL6mRx/ybumX6uYhXzi3szsQ9/rpgW74npceoj5hPX6+IeTzQvie8VQzRhCXJDXKP/0n2RyDAT3y8ayH4+NdZYWNw2To2dw+I+s3ESCm5xT9I4Peo4+KV7GfHZR50vv3TP2Pidj/P4awmA3JK20n28qM+vHeLeasCwkY+zWuZ5zBX4TSog/maI39JHHbuCfG7dvtNPWTO/yYqYF/rEKmD+TXpipTQv6E9cgccmAAR4bWAHnPiDLkB/0ZkiunXEj6p4LkByIaMUQL4AexvtcsSFmAA7Ree9AGpF2Kyj2lsK/BIXg29dvSpZ34gAMAGA7z/0vAScCn9E8ZoIcDr3+gWIwJbY9GzptaTsAghmV0zC9kZ0JogLyEZpZyMIKwB8sU7ioqm+YZL0fiOY/Kh9Li4SRWe9sLYRdjei20MA9wIMF98rLvTEuon3xfqKLoeuvWul14TsU2yjmMTFrLhxEjcw4qJU5BI0gv/ifbFs8UMmLiYF69wYIivIALH8B0FjMf/DJqGKENso6iT2hyAgxD4RF/gP+l4+7LPiNQE8i7oLGxyfoHDpYk0A1437SagaRjCsWIDxi5atkPavrdLjp253cdPWWAtRJzGJC/zQeFqGEPQWQLrY/+KYEd6mYhKemiZ6EYvPCamd6MJqnIQvn6iF+A7xOQHCNxIv4vvFcoVPp/he0eUjpkftr8bA6MblP+xRkAhClSFuDsVNiyCiGrMaGmXvj1ovsUwheRXHoaijqKfYtxcvXf7pWBHHjjj+xSQkvKJGorais07YTYnaiYsQ0ZVw8c23Hvq5f3UOSgt/wv8IAqCucyt2U9NupncFO6u7YhaDV2eMYKf50O5UBHTCeJIC04Z3lzrfx/WtxPCqEnRvzYDwrHCkB3Mfqq0QqLRAsHsLxGplSAtUoSxegcoUJ7RLcESrMAsUhjRDcTi7jnM8UFfqh+pMNVoF2UJHQCeeAEiaZxMUGJqjd44O1fSvL490YoCtFepaMryWYG4tuyZjCJjo2SEZwvkj1E0QrmqCdH8HDK5Iwsy6ttgwvR+m1xajOicA5QT/S0JckWewR3mUGr34+dGVaZjVuxjzaFk0v385pnbLZ+d7BYmI9iQEyjGtRwEaumRjes9WmFdXjln9StmxXo4FQzpSXdAD/VonINnghFBuZ6i7FW06mkDB9TcQxO9W1gpbVi3EyYO7cfnsy/jso7vYt1l0As/C8tmTMXvyaAymhU5VO3rb52WgtGU2MhJpqeGpkbrNbRmYa9R6ICrYhJSYUNpyGNh1HICizESMH1KLtQtnSgTA05OGYPvkrljUvyUW1+YT7Cdw39AZLyyuIyHQSbL4Gd+W2QlUVWwZXYYdY9vRricbc2inJMbC6gRsHVWMozO74uTcHnhlfi+8OKc7jizuimPLanBiZU/mH1Rj/5wy7JpWhI2jkmgRFIPNoxNozZRKFUABjs9h9/+kdOxuSMV+EgR7JmTi4MxiHFtQgdOrqnFwbjsSCBV8bI8t4zphckUMZpPAWUXAfsOE7vjyKj39PzqLHz48jcvPzcbNF5bj3gtL8MHzs3DxmZFY2jcDc7vFY1ZVPGbWluPK/nX46u3T+P7rT1nPeZhNBcCccdVYN28Y1oytJllThsX922DTkEosqSlgfkQG5lVn4zlaOW2Y2hdrJvfCykm9sIxd9HOnDkS/mjJkJ0VDwQBgGQFEWZPmHJa/mgAIUjPwNj6UBEA8qovSMKAiHVMHd8Ci8T2xYVYdNs0ZjJ2LGUK8aiqeWzkF+/koxnMcO54ez1DfscwNmIjn1syg3c+SnwiAs/vW0T9+K/MEFmH/mjk4sHY27UPqqQIYh/VzRlNlUIeFDQPYXU6y4NCzWPFUPbq0TMTw7uU8V6swum9HhnOHIJW5DokBPuzE90U2Q6WzaOuUGhGOAE8PhOn1GNmvH04eOMgOeXYon3sdb515FZeoALhy5iXcevMC7ly5JKkANi5ehK5tSpEeFcnOfhcI9YOcHunyps353BLBngxBlSsImLshglY5Akz3kithpCKgdUYBpvH3thf/Dqb4BcKX1jnO/LyMaheNkxy9OnXC5YuvSyHAAuwXGQDfkQQQ49vvv5Jsfz4n+C+GUAB8ze7/L/5yXyIB/vrlV/iv73+Qwn+FCuD29Zv46MZtvPnaebxx6iytuu5LBMC5Eww3ZhbAjDETMHN0A3MJShj660GrHUsEeWi5ri7sCG9OOxYlf8N8EcMO+BR2dccYw9ip7YNgWuGU5pfAl53gIaYghAeH0lonBBPGjMWl8xckAuIOGyfu8Hrk7PHjeHHfPhzbuROv7j+A84ePSCqAuWMn4vAz2+nnP1Wy8ln91Dx0KSRZ2b4LpgwdhT1rNjIoeCAKYpKgdVCwy78Qc8dNxJLJ06Wu/4YBQ1HLeTsVlJAkiEdpajZtYghYO7kjj/7/Bl6XxEUmMLQ3DQlRKZIdUHxkCorzywjoU+WgjyBJEMuA4DhoFHopA8DkG0lgW0sygIA8u/V9Cdjr+RjgGwKViycDhg3ITM6nYsCJ7/nBRFLE09UHcqEAIPitowLAlYoBkQGg4DLdSSiEBKfCnlkCCmYBeGsjpQyA8IgchEbmIiAsC4Fh2QgOy5QsgPyDUmA0REskgLtST1WFhhZoSthY2D15AoAqABEALLz/nWgB5CSUACQA5CQABCkgkQBWrnC1doPaUQOTl69EGni5a0mEaGHV1B4OMg2Bfh7f9P93ZxhwSGQ6NFRFqKm0MNF2ydPNHZVtqZYbORx/u3+dLP8n+JZh55+SALh5ikDl6gaM6tcKOfEeJBkE8N+MYb9NCfr/SGz4uDdFcrQbKlqHon/3dNTWpKEt1UxOdk2ZCeOEE8f3PuG//v9cnAhvFZaL4hpc+KqL6+h/dU3U+OnHnU9cRw8bPV66fxg4ol66NhbXYo3NKWJ5AuAVAKm4zhLXW+KaV3RCi0YjcW3Y2EH+8/uOmfMWSvcu4ppTXL+/QhKwcfpX1+mN84nHf3Xt1niN+0vX1Y+6JxF+9OI6UTT1iDqIa2axXQK8ftg1s3hNXPeLbRL3FuL/YnrUPZF4X1hsinsE0Sz18+lJXAuLZYpGJPEd4ppWrJ+4fxLXu2J7HvSI/5AKLbGtQkUs5hEq1583BTWu46Pq0zhPY7OWOD7EvahYpngU6yHW52GTqJe4ZhfzCYLnQZVAY43Fe+JeRrwn7kd9gyOk+UXmmjjm9lLJJZraxLaK+9pGMuqXjoNfupcR6/eo8+WX7hkftl2/9NqvJQDEvbuwihX3ZeJeWpyTAtQfNHK0dL8p9p+47xQ4gNjv4t5MNISJe2JxrgorWfNkrsD/ZQUEfnH46HEJOxDHpcCXREOdUI8JZVBjY+H/5Tqav/vxK2D+TXr8WpnnNFfglyrw2ARA4wLu3rv3/8j6GgH1xk7pxvke/L+QVTZ2Xjz4euO8Dz4+7P2HvfbgZ8RzcRH2S3JDcQPxSzY3P1/Og/8Xy2y05BHb8LBlPM66CSC+savpweWL56IbqbE2D74nCIufB6I9+P7Pn4sL6cZ1EZ08v3YS6/dgZ1TjssRyHnzeuNyHvdb4XqMCQMxz7fqN/yGrfdRnG5ch/mA3HluNrzU+Nt7kNf6/8fFx9lfjvA97FBLvB2v3sO9/1HqJZYp9KS7gH2cSx5SoT2M9xPqL5f+r6ZfOwX/1uX/n/Y/uvY+BFRkY0SUf43u0xvQB7TGPXv9zR9Rg1tBumDqgIyYLVQDtf8SYxO7pIV1K6DOeTBAqnCAju37pURyjo+e7nxrpYToGjgYjOSEYMXFBBHp8oPF0hoLhhnL64itcbaFWy+DqSksGBsk2J4Buxe53awLgdrbNGSzpArW7M9xcnaBUOCEkyITQIH8CXN6wJnCosW4CI+0RTAoOPoZqmqJVjBc6ZAWhZ3Es2iT4It3EzkkvGwTTRzmIPsuZVCV0Sg/EqM45mMJtnMS8gjGd81DbMgZjOuZgWu+2mDWoE8Z1oxd+aQIGtEnC4HZpGN4+HU/1K8OSkd2wbkodBpeno1NmKFrH6SUiIECEALdoBkVzAjkM/k0JNyEnMRrFOWnoW9MJF145ig+vv4UvP7yJzxlgevrYQaxZMhejBvZB5/IiZCXRC9qHQCTDdoWPdbDeBxn0aS/KTkVkgA4RtAnKon97fV0fbFg2D081UEVAgHdYaQjahDugPMKR3e8qjKmIxuIBRZjckSBwURCqE5WYVZOKlfT431Rfgemd4lGbqkZNnLM06ouMtAVKx4ahJA9IEOxk5sK68VRHTOiMDRM7UyFRhtl9MjC1KzMGinwwJM8TE9roMKPSH0v7JODUghqqBiqwf3IZDkyrxK6GNtg/oyOOzKvBqRUDcGB2dxyc3QOH5/TEYYY3rxiQj2WDirBqVAUtn7rg65vH+YP+Or774BW8vK4e7x2ejxv72f2/tR4Hp9OqaVghSYssPNUhAuM75eL0pvn48NwRfMdw2KdGjyARMhwr5tRj1dzRWEoyYMX4Ptg4mZkTDMjdMKobFtS2xvy+JdgxtR/W0fd/zexBWD13CFYv5W/uxFp0q2yF+NBAqZtYgP8uTa3gamH7qwkAo0KGclo8dS1IRlueC+WpARjbqzVmDaMV1YiOmD+qE5ZP6IUN07gOkwZgDTMC1vJxLdd1FR+XU8mwms/XzyCps3AcjqybiyPr5+PYxgW0AXoGx59dJIH/u5bPwI4lU7BnxUwGbU+iBVe1pMx586W9uP3GCWxaOAVZkXp0L8vFkJp2GNa9EukRJqRx5CdEMJA3DZ2KClGel4P8pCSE+PggJSoaA7r3wLqnl+HFA4fxAq1xzrCb/c1XT0jj5iWGAL91CTcIzu/ZsB6DampQkp5O9YArnNiRLXITHHk+ulnbQ027FVdLe3gSlIn1pxe9kwo6hYaWQN7MBmAuDEMDuxcWIyckArF6Izzt2I3Nrm1nKyv6pifhFj3Tf/j+G/42fodvvvuSFkDf4gdaAH1HBcCXDAb+gp3/ovv/628YFCwpAO7TAuhDfHqf1kAEKu8Q+L9+5R28Q0L29jvXcP6VV3H2pZfx6e0PSAAcwAlu29Hdz6F/dQ8GH7dmbeLgzyYFDwbE5jFINyEgTLIBSgqMYD6BF3zYPa+1d0OgxsiucBnDYhW09WJnPgF3Zwc5lM4uCDL5Y8Padbh4/nVcu/I2rr7+Om2HzjA/YS8ObdvGbAUGoZMQ3kUCftuylZK9z4KGKVRndEJeVAItmyajMC4FvdpWYiGfH9y4FUOqeiAtKIK/cQ70/28rKQCECqBnaaVk+SPA/5LkLKRynsL4VGjZrOHj4YtWeZS7ewnv/whEhkQT7A+hbY+coL4JMeFJsCHI7eGqo42PCVqViRZjKoQYY2jnY+B7Chi9w0mGeUNB4F5NO54QE/38VcwAYIZAVmoht9kdgfT9D/OPkWyE1ATr/Y2R8PeLgodKZCKQVNAQGCcREBOdx994P3h6hsE/IJkqgDBERuUhIDgdXrpYhudyMBtA4xUOd4YCu5I4cHRgaDDtd6wIyls0tft/LICemAKABIAIABYkgAtr42xJ4F+yA/qRAPiRBHDhMamgCsANBrUXHPm7oGN9DQy1dmEwtAOJgcCgeG5LIuxZp8CIDLhRCaEhwRKflMttsEdEaATati6l5dQF/P1rZlfcfRcfXTqFD15/EdvXT8CAnszSCHEgkdIEWYkaZCa4IS7UkcHMTQj+u6C6QwymjmuPjSuHYNmC3hjSj/UnAVCY44VTLx/4d/7EP/ZnhHpTXGf+fPpX10SN8z/ufGL+jz7++KfrosbPP/gorrEEGN84iWu1xuuoxtcedd/x83nFZx51nd64zMbHx712+/l1dePnf+meRNxjNF6Diuvxxmvdh63vz1/7+f/FZ3/pnkioAH4+f+O6icf/7bXwo5b9qPfEdz/q/V+qj/hc4/RLn3/c1x+c78HnYvk//3/jd/6rx186Dhr378M+/0vnyy/dMz5sGQ977dcSAA9bhvk1cwXMFTBXwFwBcwXMFfjjVuBXEwB/3E39Y625sN+5+OblP9ZK//faClWD8NA3T3/8Cty/ext9SuIxiN3Lo6ryMaFXqWR3M3NIF8wY1BlT+ldKfv+TSAQ01FZiaGfa3hSnE4gKZQCuH5ICPBBnVCPR3xMpwQSso/xRmBSKtIx4JGQkIDYlBqHsaDeFmOBt9IYrAX57Z3vYyGxhzeHg5Ah7mSMc6aktVyj4vjsfXeDo7AxHJxeovAjUcag0BMplTgQPmxL8p/0KOycFCeBPICVOR+shEwPe/N0QpXZEiKslAhnwamSHvp6EQazGHoVhaioSTLQGCkSnFH+0TzCiVbAKnVMCUZMbgR4kAzrwvZZhnmgZ6oniCG+qF3wwsjJDIgFWEKyta5NMAiAERVG+CCX4b3BuAbVVUxIA9G9uQfsGbpcvyQs/bxUSI4MxtG8NFj01Ebs3rcLlc6dw5ewrOPvi8zj63HbsfGY15kxpQF3PbmiVnQZXe1sSAFrkpsShsnUBcpJjkMgA3vS4cFRXtMGimRMwe2I96vt2QVGQAjGsQYraArk6a1RGu2MQlRL984zokeaJdqF2qMvTY3x5JGZ0SkJdti8qAu1QarSURg8SAaNLTJhSGYHZ7LKfW53EUOFohgrHYCS79YfTfqlnphZdk9QoD5Khjb89ukXLUZuiwFh6/B+Y1I52QkXYMrIQW5gVsKxvGsOAU7C4bzpW09ZpSf9crBpShGcYPLx5VFvmCFCt0D+fyosCEgCd6f//Av0IXqOv/3G8sr4el3ZNw9UdE/DmhiHYWt8SW0YUY8OgfMypisMYkjAXdizBF2+9hG8/+5jd0gOxhB3vy0gATB/bG+Oqi/DUgEp6/dfguZlDaTlUhRm0e5panYuVIzphPYH/ZxaNxKalY7CBnfaTuB87luWRXNFLwb+CAFA0ZfByMwYyCzKKQ/j//ysLICcC4F4ONuiQnYDepdmoyIiiGsCX5FguLbJaMxQ7H5P7MT9iSAcsHlmDBcPp+c7HpcySWD6+N0df5kr0wtPchqV8vobKhG3zxmPnoonYu2w6zuxdi+ObF2P/6tnYtKCBioFp2LZkGlZMGYHa8ly0y4nGVs53bNsKLJs+Cpkk3vJiAyBCf9vlJkrgf2Z0EPISIpHNzv/WJAFKMjPQMjUVqZGR6FLWDmOHDMOqRYtx6ugJnD5+EudfPIFLLx/HhZNH8d65M7hx4TzePfcaDjz7LEb374+KggLoSAC4tGhB73VaItGexZ2gp7y5pRSi60MFQEpIDJUAatoBaRHkqed5YYO2SWkoCI9GrLcvrXV08LKzlwgA++YMjTbo8e47b9ES7UuCWV+z658Bv/+gBdA/vqcN0Pf4mq9/Td9/aVAB8NXnn0r2P598eA9/+fA+CYDP8AGtgG6/dx03rtIC6N0bOP/yKbx28iV8+v4HVDg8jxf3H5YIgDoGxuUnpCI+MJTrpmOQsz0JyxgG/ZKUkDkT8PdBiNoAPUNzPW0UiCMQ7uGohIbgb0xQFHQqH4kAcGeQcXZaBl45eRI33n0X71+/jtv87rfOnsfLBw7iOG2ADm7Zgi1Ll0kEwN7V6zCfIP+mhcswvt9gkqclUiZAHW18Jg0cjrUMBn557yEM7NIdGaHR0FOJMKQriS3a/4jMgH6VVVQB9EWP0vbokFuEVuyMFo9G2lHo2FlblF9MJZFBygGICI4mWB8KR4bdihDg+Kg0Wou5sDvdQE9/bqfSACcSAEHsvFe5siuXBIA/AXkX+va7OPB31smXxAFDjmXuDBn2oq1NMj/vTIIhAAZtEOdR0fZHTe9+gvwaEzNMSPIwCNhZ7kMw34BgBgrb23tCqfSTQoDlTqynIQ464f9P+x8v2gB5+kRJBICbOlgiAGS0EbK3dYcNPfkFCWDV9LexABKe/41DEABCBSDUAM6WVAZIQ8H3Xdmdr6Q1jxvzA+xImGipoDDCS+0DJydvBDIcOiAkCfbCKik4mX+fAmkHFIKYhGzIHBiCzWM8MS6ex8FOfC2I35uXcZfg//vnTmDVwsEkH6nC8KOnv9Faet65PAJFObRO4u94ca4vBvXJwjzatC1b0AcLZnbDMJKngXpb1HQMx+tnj/3xLzjMW2CugLkCv2kFzATAb1pe88LNFTBXwFwBcwXMFfjdV8BMAPwOd5GQmQpZ2h91ErY2YpinP34FPnj/JqqygtGnKIYd7mmo75LPQN0yTO1fgan9KjC5L4OB+1RgfN8KglCl6FGUirZp9BMP80VyoCfigk2KcwAAQABJREFUTRokB2kZoKlHRqQRuez6L0wOQ35uEvIK0lBYlIniklwU0A8/MysRQcEMm3SXwcWFIKCLIz2VCTSp3eHlpSFg5E07CA++R0DGiWCNGLQccXdVstOUXcVeHvCRNyXo/08CQCenEoA+ymL40B7Ik2G6vvRS1tNiwY8EgI4EQIiiBeK9rUkEWCHKrTliaOEjRig/m6GTIV0vR6KPI2I9reHvyOUzkDGI78VrLFGTE4IxBHWX0gKof2kiSYJg5IcS9OJyteL7+B3uVsIrnr7wJAGcrZsTzLeGt5scarkN4kKM6FxWiOVzafNyYA8uv/YS3n/nEu1JrtMq6BQO79lGX/qpSGJQa1psGCqKqEzo1pEAbTFaZiRKVjUt0xMxadQgLJg2nuHMNQh3bg6jZTOEyZoh2qUZEtyboCjAnkHGtKCIdkUrowVaB9uiU4wC3ZM9UBZsj1zPZshSN0WOphnKAlqgOk6B3ikq1GZ4cnigMEiOgkA5SRFnFAU6It3bAsmqZohxbMLBz6mboUTXHDXRMizvm4Ul3VNpJ5SM+d1TMKqVH/qmatArRc3gXl8MyDWivk0EpnVJwbROcVhSm0M1QTJGt4+jBVBXfH37Rfz93il8deUAw6EbcIbj/MZ6vLaiH1b0S8GGIYVYU5dPG6BEDClNxtWD6/C3WxfwzaefMIuijnUYgXn0wR/A47EryZvB7bMxuUcp1pEEmNOdVlYMAh5RlkgVQwk2zB/GTuxx2LVmCrZSSTBpTB9UlNCCROdFm5EmtP5pQQWAIAAeXwEgE/uaw437oHN+KgZ1KEa3whQqUXxIBiRiYPs0Wt5EYkRVFhp6FmFqX55PfakyqavEgmFVUqC0RACM7olF9d2xYFR3LKGSYfWUIdhIn/9tBPxf2r4Sx2gBtG/lU1g1fQTtgiYxALie3f81yCfxFq0nSNyN+QojemPasF7IiTYSwHaktY09IvVqhv0akB4ZiMzoEET56fgYgQJ225dkZ6O8ZUvmSoxlMDWXvWgxzrzwEi7SJ//iqVcI/h/Da8cP4vKrL+HqawwFfuUlHN25A5NHDEeX0tYM7yVJx859R0EA0D5JSZBUHPtuNg4M1fXgb0AiFQDuEvgfZQziexaIpp1KqJsGRgcnhHnyHKdPuxMVALbNmvIcccSli+fw+Wef4KsvP2MGwLf4B37g+Js0/vrtjwTAVwT/v/yStiSf3sdH927jwzu38cm9+/jqs8/w8d0f8wBECPC9azdxluD/q8dP4JObd3Dy0FEc33cQB7ftYhZHb4L/7Eg3+NOqyA9OtACKNQbC4KamqqE5NPR9j/YNRIDSB170uc+NTec2MaybWQDR7K4Pob2RknZBPp5eqO5chfdv3MR9Kibv372Lv9CC6J03LuL0kSOSBZAgALYuW4a9a9fjyLNbseXpVTi+fQ9WTJvN8PS+kv//konTmeUwF88uYUbE4RdQ16k7ssJp9+fuiSmDRkiEwZpZCzCoS41EHNS2r6IyoAztslqipqQdTFqjRAAU0lJE58HO/YBwCAIg2C+cgL4bAgxhSEvIpZ+/mpZA9OynAkAQAAp23AsCQE0FgC0zAEIZ3CvAf1dHLRUAeg76/LNL3sneVSITrKkg8FLpqQogaWYhJ1DPTnon+uJz2Fi6QUWw38ZaLYX/6unrb2VFElf+YwaAtY0ng4CDoGXnvyEgFTpTMnMAfiQB1CQO3N38SB5oSSoI+x83OLDuNiTjnnwGAIkq0fH/wBAEgDNJAWehCiBJ4kIVgoIWQK42SqhICKkcnamSUFP1wIBr3wA4K7S0+omDH1UAMiVJAT9mGOjC4EN1RDCVFu48xt2U7jAZjVImzP1rl3H/6nlcf5WE2qnnMWN8N7QtDESQ3oI2by4YNagYQ2rzUUUFV1KUEzqSeB1VV4h506rRMKq1NAbXZpIg8MTIgbm0ynr5j3/BYd4CcwXMFfhNK2AmAH7T8poXbq6AuQLmCpgrYK7A774CZgLgd7+L/jgrKCSrYydNlXw3hYe/8NG/dPmtP84GmNf0f1Tg3s330DZUgS4J3uiTHYjBJTEY1yEdk3oUYUqvEkxnAO7k2gpMIhFQX03rHwKdJUkhDBT1pye4P/2MQ9CKAHWrjCQUErDOT0tEQXoSqtgp3zPThJo0I/oXhLKrPB7jOmZgbGUaqlMNKPSXI5bd+0Z2zwcTrA8j0BxOj38/gug6dmAHEGAP5f/FeyEE2qNcmiJLb0mfbgYn8nUNX3dmt7Yr5zcQBA9wawZ/ZVP4cjlGzmMSg/P5c4S5tUC0xgZaAvUeBCsFKRDA1wVBEMrPBjrTf5+Av7/CAj58z4vrJIYfv7d9cgBG0iZo0/Q6TO1dKhEk3QtiEELCwehiARNDG32dWjCg8scQR2d7KwJutDmifVFkgB4JYUHs5A9GKNUPPirmB+i9kJMQhfFDB+DI7s14+/VXGG57DfS3wYlDO6kWWI2Nyxayu30EFQTdUV3ZBjlUUYzo3wdPz5mBGeOG08KEtktGF4KXLojwkUk1Mbk2p2+5mh3EVGSQ1AhRWSBM0wKRJDWivW2R4GNP2yLmM9AeKSuAGSImOVL0DkjQ2rA2JC0snDgI5hHI87FVw4PAoIZgn5ogqUcTawTayBHJTug0WmKUBISigJ66+ToTWtLXPcZZyf3lCH9rGSII/ka6eCGV3cf5/mFIZlZD+xg35DKrId1Pxg73Ufjmzmu499YRnHt+Dc7tW4RTO+hz//RQrK0vR12BAQPy/NA/l6RCth+Kok24dGQX/vbhLdy9dhdjGIha26caVVVtkZMdz1roUJQSirL0cHRICkA27Z7axPqgS3YIFtC6afNydtRvmoPDu5Zi3+41aBjXH21aZsDPg9kLPBZcuW2uDB11aWL12AoAAf678BgVREBVq0za/nRAQ99OaEebqbbJRhTHaZEZKEO3AkGsRWFAcQyGliVhUg2zJQZWYiVVAM9MHYT1k+qwZkJ/rGioxSraA22ePQbbF0zA7qXTcHzTEuxbxe7/eQ14amgPLJs0lCBwF3RpRdsRHptiHQy004r1U6FDyxS0yYyBXimCThkmzXXzJsGmVzrCpHFBUjj3V2oyOrYuRv+aakwdMxoHduzCM6vWYP70mdi4Yi32btnJ/IqDeJ3d/68c2ksi4DguvvQizh0/ghf27Mb8iRPRt2NHSQHgRbWOC7v+nZqRPGlhLREAnswAEF31mVGJtAWSIUDjiwSC5i7N7ZjZQesUJ1cYSABEiRBdV/qs29tD1sKC4KsVXnrxKO7dYbc0FR4i/LcR/BdhwF+y+/8vtH76+JMPcJ82Wndv3cD1d67g2ttXcecmP/MJFQEfkBR4/x7uEJC//uZVHNq1F3s2b8Mbr5zB9rUbSRjNxEj66+cnp5O8sINOqaK/fyCJOx6T7LiPJVERQEugBP9QxBtDeV57ssaOPK7ySKoYSADQE542MMEkBwQBEOjnj+lTpuDmu9fwzltX8A7/Bgr//wuvnMLzO3di78aNWLtgAZ5ZsAh7Vq9l+O8zGNOnDnvXbMIigv79O3TlcdNGCv+dPmw0GvoPlcD+Hm3aI4bkhJulDS2eGO7MzILJg4ajLCMP3UsrqLhK4PoFIUSjRZyBfvz0v/Zl8GVBdkv61HvBpAtAoDGEWSIBBPCdpDDf+Ah68rO73Y9+/Qb61nu7+9EOiGoB/3iSlMIOSMM8gBwGjxP4p2+/jjkAkcGxMPkGSeB/Snw2P6NHUnQ6g8szaDlkgp8+nF7/8bRni4eBOQJR4RnQ+0bRzz8OyUmtJO//IGYBJCS2Yvc/5wvNQgi9/wNDs2EKzoDRlARfzutNJYCHhvuBJICbwhdK/m4onDyYOeDwxAkAOdUe9k2oOKPFkGMzkgH0/xcEgEKQGdYktQj6u9mJAGAVVLQ88uTxGuJrhCPtmOx4nGhJsAgLIBdXX6gYBOztzxBjE0mNoARojVFwcGZWRDCDgUneaFSePNda4dyLxxiifRIXX9iPl/ZsRm11MTIT/djtL0N2sgl1vdowFD4PpQWRiA9Xo6wwEt07ZJDYpF1Xy1BUlcVjAAPu507uiYkjKnHl0j997f/HH3LzC+YKmCtgrgArYCYAzIeBuQLmCpgrYK6AuQJ/7gqYCYA/9/43b725Ao+swF0SAK2DnCQCoHdWAAYVR0tAvQD+Z9dVYPGIKiwa3Ytdyj0wc0hXjKgpR4+22QQdU9Geo0vrHFSVF6NDSQHaFeagJDdDGl3SQ1CdYiT4q0FFlIZ2Mjr0yaEtTus49MsPQ5ckXxQHuyDZw0IC+AXgbyJAryWwGURgPt7NApk+lkjS8P8E4k0CtOfrnnxucLWgv7gFdAThvQj465kFYORzPUF/P44wDxuEE/A38T0xQt0sEeNFix2SCMEE+yPY/S8IAQOXaaRawMCOf0EABCpbSMoBQQKIDn9hH9SWfv/DaEOzffYwZgF0xdD2WahIDpKIAk9+VhAOWg6FHfMJ5NbspLVm56w1nB2toXZyYJeuGjHBfpKnv0pmAyf6/cusLOHm6ICirCSMHkz/+hXzsefZ1TiwbR3eolXQNwQ8vyDgeYcdpCcO7UaPTuXo2bk9GkYMxphBfejpHk4Pc/pTO1tASxWAmuuhJvDrr7RBqIcdIph/kGiQI1prxzpYIZ6AU1agK3KC3ZEb4o5Mf2cJ+I9S0YKFagp/bruyuQsH1RjWGvjaaaClTYiWHbE6S0f4EAw1WTkiiCRAOP3QozkCLK1hasEQVVrAGAgE+xMkC7Z3QYzSi+oEOYcz95mTROQE2ZAosWlKlYUCb7+wEV/fOY0LfNy6bBxOPDsdL29jUHJ9e/TOpDc9FRoRdi2kEeVIAoN5Ea/sXI/7V87j+b3PY0j/IShrU4isrDgEU3kSqnUmmEuLFl+GRMpbwGjVDEURWnRvGcVO+tF47pnZOLZ7KV4+tA6H6Ks/huHWhdmJ0CoVEgGgJCioIAkglACPawEkJ8CuJAgvCIDOJBMm9u+G1dNHs/s/CVkhShIuNgjksZYb6krrKVcUhyrRPl6L/kWxGNs5D7P7t8Oy+p5YPa43cwH60f6HgcGzhjMweBL2PD0Fu5dMxWYC/6umDseiMf0wobYTVk0ZjrF9OjAElr7qPC6V3N9ejiS+1PbIi6ONVdtcWvSkIjeBHckKYcvTDA4WDBdl2K6j5Y9++3q1ioRUKMoLW2Lloqex9ukVWLnwaezevANXzl/CW6+9RhugI3j54B6C/y/QDuhFvHb0MMcRrJk/H8N796bCgB3OahJE9o5cBxvIGQIsFACCAPBnp3S0XzABVksYCIQKAkCQAXE+ekRpvBCkIDmk9UWgSg0tLb7c7O3Yae2I3Tu24tata1IGwHfMAhAqgO9++Cvtf76gV/g9vP/+Ddzk79S16/Taf/MN+u6fwYWzZ3Dp9Qu4xa7/Ozdu4C7B/7s3bkkEwJ4t27B51TqceO4wnp41Dw1DR6KWXfRtcwsZYiyCik0kKhLgYStngDG97hlG72XvRHURO97dfPgbo4CzhTVSQglSy9RQ0CbG1Y6d/+5auDrx+I+IwjPr1uP1187hzCu09Tp1ClcvXMCZEy9K/v87167FoqlT6f2/HLtJAGxnuP2oXv1xkjkEi0kAdCX436ec+/SpedhKZcDu1evxPPfB7Prx7O4vQDDDJheOn4LVMxdgwfip6FvRmSTBEFQyNDSfIcEpzABolZAGA8k4g5ZkKrdLo/SE0YdBvfoAgvRGWFvYwcOdlkYBUWjOY1znEQhPdwNcGeDrLtfC3zcC7gSt7SyViI/IkogAoQLwJBjv5a6DiyM74eUqKUDYvgXPY4L+AfowKRDYxcmLXf865rQwKJe5AV4e3Oe0/ZE5aiEUAHZ2fF8TLGUAOLuYqPAKhac2ihZA8bTLYV6Alt9NosHVPQAuzr78nBccCLzbE4gXNkDWTWkPx3PSmsqcJ5UBILcUqgIrHqvWEgkgIwkgbIBc+Z1KWwH+u/N4VMPNQQOlHbMeLG1J1vpBZkOLOpKbRi23g+SHg4xWdK4+MISkwIkWSHqSID7MQmjO7IB4qiJNJGj0PkYkMGNk18a1PHf248LRvVR5zEKH1sns/Oc+McoREeCKhAgvBBtcSMSQZCX5HENrt7RoD+Tyb2Pr3EAqAqIxuDdt1lbTKq57Lo/5k4/8W25+01wBcwXMFTATAOZjwFwBcwXMFTBXwFyBP3cFzATAn3v/m7feXIFHVuDD29dRk+iJgXkBGFUajYYOaZjVowCLh3YkKNsVGyfVYi1DTFdPrqNNSV+Mre1MQKoAHQoz0K4gDZXsgK4oKkBJDv3FM1KQlZqInFSqBKgIaCOUAQzFzYsOJXAVxuDKSLTNTKJHeSrKspPROiMOLZMiEBdgpC2HDmG+vgjTGQi8BSInLgSFqaFIDac/spcbw0edoLK3IfBIRYC3HaLYzR5NICWIgHcQwfxggv5hXva08JAhk13w2fTyTzK6IoAgeTAJg3CVJcIJ/MeSCBB2P0mcL5ge/jEameTn7+fSHEEqArcKKwS5/DiCnZqxm1yHurYpWMvw2Nl17RgknIduuVH8LEEbAu8qAcaSuJAzxFgtoxc6cw2Uzo4E2xTwUQt/bQ0BH2+Cda5wdWDHNMFtF1sryGgfE+Xvg06t8zFpRB2Wz5mKwT07oX5gb8yaMg67t67HvZtXcePtN7Bw5iQGB9dKBMCIOhIAhWkMkbSHUnwfQXIXB7G8pgT2LPm6NfQqe4QZ3RHs4wJ/D0eE8jHazw2xJhUHQVgdu7WZi2BScl7WwEfGIFwHRwZdUgXADmcNrZc0BGg9neUEQG05rOFLZYNODEcbBDlZwde2KUkCEicyC+gdmiLAlZ3eanZ4a92hJQniyW304ghhFoMX1REhSjk7maPw8dsnGCx7DEd2EXyeNxq7Vk3CjhUNGNczH4XBMviT5PFjPQ1UdugZsJwe6o9T9NO+cekCVq7cgr59hiGvMBcxiWHw0CrZ6W4DvbsjSSF76MTnbC1QkRqMwR1ycHjdLBze+TRtYNbj9AtbcGj/Mxg6qBsyk6KgdnSUCAA3gqNCBSCyAH4NAeD63wRAZW4yCYAq7Fz6FIYxQyMr1I2qCxIjzKdI8LVGms4GWTo7tApyYd6EEbWFURhJQmlCTRGm92bY8sCOWMRsgDU8v9ZMoQqCoP/qyUMxk0G/UwZ0kcD/sT2pGpjG/IceFfR+j2d9mzHAtin0CkuEetO6KSEE/Tu3xsDq9qhp1wrJtP9Ry+x4TDKsl2SFE7vsHUkIuDk40MdehUCeZyPqBjGDYjqWz1+E9ctX0zbnVbz+0kkClgfomb8LF18+gcunTkoKgDdOnsDmZUsxZsAAGEkABHt7Q0MCQMHuf1mz5iQBWvD/TiTkuGx2SjtZ2MBPdNQTqBYEQCTB/2AC7waG7ppokaIniK6yd4CcVkIuNtaYN3cWLlw4y5D6b/HX775iDsA3+Ou3DFun5c+de7dw7cY7ePe9K7j69iVcfuM8zp85RfD9NN69cgX3bt/G/ffv4pO7H+Kzjz7B/Zu3cWj3Xmxdt5H7fi9mjJ3IDI2OyIxNRDJzCNy53oFeJJrCopjh4AKTOzvn3Qies5teK3NFrC6Y60grHFsnZEQkkWDRk6yg9ZjSG2F+IQjxp8qjpITA/ym8R9//ty9fpgJAhA+/i2uX3sSFF0/iFSop1i1ciBeosji8WWQBLJcsfc4ePIbltACqbl2OehICa2bOZ0bAes6zEwc2bMG42kEoIrAfyHWaM3oCFjZMw7Sh9fT+r8CEumGS9U82A4xTqKwpTs6QQoC9WOecjDx273vAXxdIO59wBBnDoCB4H8jHVHbwu8hUfC9csgFykzNThfY1QXqeAwzglZHoS4tvyfPfi+oGX9oEBbLj31fKAHCVUw0kQG+SeUF+kVxuBGybOxH4Z33cdLRm8yXRqZUyABztSACQQNBRCWDH5x6ezFkIToPSLZDAeRi8fGLgYyTxpmfHPJ97eJME0ITQMsdIb30f5rt4SBZA9sxe+C0sgAQBYPMAASC34O8dyQZXa1eJAFDauv2kAHDlOsiaWVEl5E0rJVoE0dvfQALAlySIzNmbGTXMSQhMgh2DgLXGaFoacZvlXggX9k2BzLvxC0C4nx6LZkxjFsQG5jtswVOjBqJVZhzDxw20H3OHQcPfVqU93PgbLuPvlhi+7rYI0MoQZlAgI0aPVmkhqGqThpnj+qBjSQI7e48/8m+5+U1zBcwVMFfATACYjwFzBcwVMFfAXAFzBf7cFTATAH/u/W/eenMFHlmBj+/exOiiYEyrTMDs6iwsrG2FFYPKGNbaHZsn98XuuUOxc95YPDt7JD3KBzO0shr9OhSy2zgNpQTxS7JTUJiZhoyEeHY3xiAuMgrJ8QnISCtAZkYx0tOKkRCfh+ioTISHpSEqNgPpWcXIb1WOkjadUNauChm0sEjJzEEyR3bLVmhd3h5tKipR0q4d0nJy4B/KDlKCliIY2JMZADF+LkgL1yArmiAjOymTg9yQFqpGbjRVBSkB6EiLnk4tY1FOFUK4J7vi2S0f5WmHjEAVimOMKIkxoFWED5J9naTnGYEads3LEad3Q5LBFakEyTMCCIyxc76SgcEDSQAsHdUVDd1aYkzXluhbkog4EgleBKsVtCESneACaHW3b04QzZ7hms7QawUg58lOWw+GdargThDdjUC9xomfI1jtameBAE/69afF0pu8A2aNH44wererHTmPsy2q25fgrQun6W9+Hfu2bsAkWgKNpwJgWF0ta9YWao2KdhT0riYxouCjLYkFR4L1Tk5ctkIGHy0zFTwJxpOE0GpcmZ+ghK8Y/E5f2sJ4u8tpBWLP9bHmulnBSWkLmRtBY4Ybu7hZQamygjvr5qkmuOtuAQ0VFhoqBVQcBnd2n1Np4U3lhcmT9km0+QnwsUawkcQDcwQ0VBWoGFLsqWgmgeFuJAASg3QYyiyJv350BS88vw2b1i7AojnjsHrhWMyfNhA19M6PZOaChsC6yG8QOQ4eLZpTVdKSndXHcfn1S2iYugydug5BcnYWAqKCuL709LZpJtVWQ8WFJ0kDf5ITNUXJDKxuj1f2rMILB9fhFMH/114myPrcM+jXpyMtT4IJ/llJBIB7EzsoSQDIfw0BwP3tym0S+72cYdcTarvg8IYlJALKkR+pQYy3FbelGUknBlTzMc2rBbJ1tlQCuKMizgdV6f7okReB/sUJGFGZjQk9S7FwRDVm1HXGU3VVmD6gM2rbZqFfeQ7q2hdgeLcyrJxSTy/4UpJqURJh4y1jCDYBwyhmAZSkRWJYD9oQDeyFkX26ol1+GkKoPFE72kFmwfo42sPJsjntdqypVLGHFde7XXEpCaV6KgGWYDG75A/vOShZAInu/+PMpRAEwFunX8b5F47iyulT2LFmNRoGD5IIgFCtFio7RwL9VpA3ZYgyu6XdmQEgSAAfZxUJMapFGACcHBItPQ9RMhRYxmOO8/k4ypmdQesVSysGLf+oUBjIY/rokUP44fu/4pvvvpRIANH9/+lnH+Hm+9fxzrtv4cpVKhSuXMAlBhOfIwFw8fxZ3Ll1i4HAH+HTDz/G5x99im8//wpffvQXhmwfxNb1m7Bzw2YM6zsA2QnJDOhWwuRBr3mqVowqDZKCwhlW7E4lEckJdtKHeRtopaVktkkCVQrsomcIblZUCsmyEAR5mWj/E4DUmBTkMPy3rraWOQQfMIfgLu69f4ckxPskHm7hYz6+T1LinbNnsX31alpcHcXz9P9fO2uuBOSf2U8CYPoc9CrviJkjxvH5bGxdSuXPM1tJgq1Fr7IOtPEKh4HrMWXQSP7WDsPwmj4kfYoxpm8dipLSGbYeQpLTXwoCVnGblM787UtMh5uTih36QYgIikZUCJULah3iIpLRKrcNz38jQkwMF/YKgsqFmQbqAIT4xUrd/k4E63NTW0Pp6EPvfwNtgkII+vvxOa1saMmj8/KnoskdUex0j6D/vb0Vf4M1VAmQGPBQ0bpHfMYngh7+WjjJfGkDFAOZXAcfEgFRUbnw9IqgJRCDoQn86/xS4OuXDF8j7XOoFPDyjpQsgAQJoHAWn1eRRHCDDdULT14BYM/QbyoKSPhJFkC0/3GhQkl0//9zuEFp4ybZAsmak8AU9aXtmaitlpZWRnr+OxP8lxP49zLGwoa2SSptGDRUU7hoAmh3FAg/fxJIHMG+WgzvX0siiPZmG1eib2Up0qIiEGUi+eLN2lL5IoK0bXguNgaOK0heqhwt+b22JMM1JMZ9kRUbzOyNHGTFBODFY4cf+bfc/Ka5AuYKmCtgJgDMx4C5AuYKmCtgroC5An/uCvwqAuCbb77B2o2bMW32XLO3++/wuLlNsOGVV89g+Zp1uPfBB7/DNfyfq/TvrvNf//pXvMGOyucOHsaOPfv+54J/4RXxfd99990vvPv7ffnvf//7/8nKff7RXawYUIRnRlZgy/gq7JjUE7um9sa+2UOxf/5IHF/egIMrp2H34gZsnjOalhSDMKy6DB2LslCaw+DT1DhkJScgmSGjCZHhiI+OQVYa/aITcyTgPyW5JZIS85EQl4O4uGykpBUyGJjgfmknEgAdkV9YhozclshtWYzithXo3qcfevWvQ4eqbmjJTtuoxESYSAD4mExwo2+7gdY/kXraivgraDHiSiLAE93bpmEUu6kX0VN9yeSBmDeuLwG3rhjcuSVaxRpQkRGKgZV5eHb+eJzYtJg2K1OxbPwADGyXg4YeZRhV3QYD2UE9kh3Wk/p1ptVRDeaO7MXg1nLMGtgJSxjSumXmYEzuWYJerWJRlmBAFIFxg1NTyY7FjXYsrlQCqNnhb0PbFUuGm8rZ/a4QYL4rPfoJwPu4Exzl8HJ1YPAp7S0I/PgRiO9QlI3pY4Zg3KDeMKhoNUJAW02SoKayNYHvQ+zMPoLeVZXISIxCbY8qjB05FA0Tx6OopBVDlnORlZ2BmLhodty6w52qA4VCDlub5mjK5VtbWkBm24I2H3xOYN2GALkdO01dSFS4EfQX3aduVBC42lvASYD/BJQdqQqQMRdBkABuKmtovazhQ0sbHwYCeyu5jSQAvP8b/DeQGIg0OSDAuxl8SQL4aEgGeFuSdKDlj689wv1dJAJAgPqVJIyeXTkDn9+9SEXDWCycPR7rls+kRctwKh9aIzPcCDeus4IjgsRDqJLLIUhfP7CONTiBk0dPoGPVECSklcKPNjZqgyesSKq4EjDTONPuhOSHiiRMiNIOgzsV0kKlFtdP78eZk9tx/tU9eP3Mc9i3Zz1quK8jAvWSbY3YB6om7MJlBsCvIQAE8C88+MVj6+RIjGMGwIltqzC/vjtJJ+YQUAWQF6aQSIBEL0vkGuwlAiBTZ48M1iXd1w6ptGfK9nNCKUmsbtlhGNExFzUFcehRmED7okRkBjOYOdqAMuYb9CzNwozBPZlzEMnwX5X03S6sqTuPORPVDxV5SahnBkH/qnL07lCKXjx2OhbnMwjYBA0VGwJkdORx6WprQ7JELhEAHdu2k7r/Xz3+ItYvW43ntrFbnf71R3c+i8PbN0kWQFdOMxSY5Mu7BNv3bFiPiUOH0ELHRVIACAJFWP84kQDwJmDtyg5rl+bMvrCj97wrw8EZSJsTmyIRAEl6f1pO6UmIeEoZADFU+QglgZIWQK52tmhXVortWzfhW3b//6gA+BrfMPz3s88/lgiA965dlUiAq2+/SR/0CxL4f/XNi/j0o4+l8QGB9w9uvU8VwAfsxL+GDctXYdakKRg7eDjigmldwxBif08fJLHrX6egCoYAbWFypuT9H0ILoChfE7332aluI0OMLohKBgbSNrWk3RHDgGmFo2YYridzAKJoaZSWmIJ+vftI4P8b587jLP8en37pZZx8/gjO8/HsCy/gpf37MXPsWGxZspQe/rTuycmnCipRsvWZOngkhlT1wPxxkyGeiw7/2fUN2DBvCcmdHKqYqDigldaoXv0wsFMNujH0N4+5Cv06VCGB9jIGZmx42zsj0RQCZ1uG2LI7PZ52RvYkXYQNkFajY1ivDpYE0TVuWioWomDB49voE0LA3wAnW5WUAeBH4FrppOXvAUmPpCLImP0hLIC0qgCSAAG0AfKVrIAM3oEEwLk/o9IQG5HC3zX+lnkHQ8fl+XgFkxz0h4mgv4JguIJkgMmUwOB27l+/+J8yAIx+idAZEuCtZ+6AGL4E/2kJ5OEdDrXKn5+jauQ3VwDY/2j9Q+9/OS3NnCzl9P535u8tlVn/PRS0PHOhIsDd3o2kpjezAOT8vfZgPoIKlk1Jnin1cKSCQq7QwZMEgJdfHAlTE5y5DbqAeFjz+FGpmPXirYfJywNFmRkYU9cXy2ZMQCLB/CAfL/5WepI01RDoJylHhY6LFUljO/6tsGlBuy6epzyv5fy9lpNYFsoyBYc9zzM3ks3P7d7xf3KNYP7SP18FxPXo5StXcfSFE9L9xp+vAv+7Lf7iiy9x/sIb0r2LqOF/cjITAP/Japu/y1wBcwXMFTBXwFyB318FHpsAEIBrekExVq7dgFHjJyKFvrLm6fdVgYPsKNQGhqEJrQvepuXAk5zOnD2HNxloKKZ//OMf+Oqrr57I4v/ddf7008+kkGGxrd0ICj/O9Nlnn6O5XIm+g4Y9zuy/m3nqho9C245V+Nvf/vYfX6dvv7iPc6v7473tY/Dm5pE4vXogTq0YgNMbRuLsprG4tHMKrhxcjBc3TsCeJfQkH9sDI7vRAig/lt32IchmN31qhPA81iE+hF2nYX5IjWZIcEwo3wvjCJdGlvScNkBJsSjNSKYVUDItYRJQkhqDlgwTripIwciu5ZgxoApzh/bE3MHdaLnTiUNYEXXHivoazOlXgTp2TXfPCkUXhiiWRWrRLlqLXjnhGEL/9Sk1xZgzoAwLmF0wf0A7zO7bGqPaJWNE2wRaG6Xj4PwROLRgODaO64ZFA0qxc1ofHFtWj91zBmBNQxXDWTtj6ciO2DazP46vnoDj66Zj07QBWDamO2YP6YL6rkWoLkxGm6RQxGhplUMbFtEJ7kKwxqU5QXQC0HIL+q3TH19NS50AtTU7jJvDh1ZCWjktf/RODBp1JxjkgQB3gsG0g+hd1gqzRtZhVv0gWiSF0/5DAXd2a2fS+mjvunk4tX8DZo3pQzsShm6Xp2Iku8Wn9OuAgkgfZAaxozw9CKsmDcS1k9tw9dizeGnrIswe2hldssLQkmHB8Vp2XBNEMtDWKMTTiQAyVQFKAlXsmNe4OMJL5SqNBHanxoWHsVPYRBsgOexpzeJMmxyTwQ9Z6VnIy85DNhUa8XGJtA5R0m7IhWoAJwKjjvCQO0g2Qd4E47UkFLQOzGeQMU+BJIOC9XFlXUbWdMS1Uwdw9cRezBpSzUyJXtg4Y4TkfV/bJomAOWvi3EIiAIwkI3wVNuzGtcbspyZh2dPzMKZ+GIFDX2g8PWnHQj925iuoCJyJmvtSdWF0toePfVMqODyweOxgHFq7CDdPH8Gtc8dx/cxRXDqxD6vnz0BRGoNL1UoJBBed8LYtWtAv3QIt+NyCth8/DXa3W/xstGjG+TgsOWw5v8zKAgYSJqUZ4Qz5XIsdi8diQq9iBv9G0/JHjlQvCyQbnZESbkB2XBByY1jLCD3SQryR6qek9RStprjNQU6WSPB2QLK3M8JIEOnsGLpMJUeIKzMXVMwU0Oq4jU48htzg4aiEs5VMIh+cWVuNHa2ttCqEerlC7+LARzcqYNJJCFShlmRA63RaBsltCSjyWGXXvYct8wGaNEW34gpMHzYez8xfic2LNmD/2t04tm03Xt63k5YlO/AGw38vnjiGVw8+h9ePHsXx7dvpST8TBXHxDNxWQWNjBwWDgCUipBlJK2ZBqKwJrpIQUFpw3dmBnhoYCSfaroRr6ZmuILBqxe3SeNDGywHutnYENW3hZmNDW5QQrGTGwH998QX+9tUX+PJjEep7i6qPc7h7/V28Q7D/ncsXcef6e7j4+mtUxpzHe29fwf0vPsNX//U9vvv+e3zz9Tf4mGqAz27ew+anV2PKkNFIZ6BvSVQyUn0DaUWlQY5/BPxYP6MDrcHY1R3spYOKILqRFkXhAQH0nG9GcsMH/lxHH4UCEX5+COIxF6zXIZLraNL5YO3albh46Tzu37+L+x/ekbIJbl57Bx9ev4Z7772HN06cwMt79rDrfw5ObtlBonESeha1RnZEAKYPr0N972qGAJfj8KZ1WDtnJjYtmo/da1bi+a3bMLJXb1SQDM2OTsLM0ROxYPJsTB89GX0798KwnkNRkFyAxJAkJAZzmyIyoFGwm9/DH22LO1Jx44uI4AREh7HL3juIXfsq+OnCEB+TCQcG3Go9A5gJYIAbO+11BO69VASuCbqL98ICE+Bg5Urff+4bdyNkMg3sCPQ7EAhXKn1gSQsgAfprqSBo1kwGT4bgygmEO9D330muh4vcwPnp429PZYh7ECxbMCzXmZY52lh4qGkD5RosDbV7GO1xUpndkQI/qgC8vcM4P/cBh5IWRk5UibTgOWfJ41Ocm2J/WLNL3prHl7U453hs2TQR554lBxUkfLTnb68jVS4iUFpYXQlLKRceUwprG54nzGPhkPP3WE67KifmlDiTKHGhLZXCWk7g3YW+/4p/DjtXHpOCAFCS6HSDXTMbkosaeLt68feOFkGsi4b2RyoXb2YfqKh8CIUrFRVKWiH5+0XTzkgHf/9oBFIp4WjrjgC+lpXWCm1bd0JkWDL3jz8CdF5UX7lwXbkdPH9tuf52fJRUANxmoSQTZJ0gF4V6R87fJmcLWrTxcd8OMwHwH79A+h1+oWhwOXz0OD755C/S2gmw+UlP4lp08lOzYSFjGDazLczTr6vALZLSrcorpXu1STNm/boP/y/nNhMA/8sCmj9uroC5AuYKmCtgrsAfvAKPTQA8w+C8Zgx3bAR/73/00e9+06/fuImbt27/7tfzSa7gVAILAhT/4MMPn9hid+17DlmtWsOe3sOx6Qx4re6Jzz//4okt/99dZ3ETYk1v5trBjwfoi2N3xNgJOPnKqZ/W/YcffsBLp1796f+/pydifcW2FbRpJ9W8TYcuEOv7n5y+++IjvL52AO4cmIgbextwRRABW0bh0vbxuLxjAq7um4brx5fjzLZpOLpmHJ6dO5ze5G1RVZRAAiCY1jvsDg3yQgxB7Sh/T0T6axEbrKfHtgnp4f7IEIPgV2ZkILJp21IYH0HQnyRAajTapEaxgzocpQwx7V2cjom9K7FoWA1WjeuPdQ39sLGhFlsZkHpsyTi8uKwBB+YMw6JBnTG1pgRj2mejT1Y42pEEKAv3QGWMliHDYZjQmTZGdeWYQ/B/YKtwdI73RWWUJ6oT9VgzguD+5B5YMYzv98rHulGVWDOqAk/1ysaIikiMr0rCpJpMPD2iAjtn1+HIqonYOmsw1kzqi7nDumFoxzx0yU9A68QQiQBQMdjWheCNCwEbRXN6oRO0cSYBoCDg5OEgI8jfHOHsno8zuqAwgbYvbdPRuzwb1SUZEhBclh7DUOVKPD15NFZOb8CgzmUoSY5GvJ832qRF4MTOFbj8IkHE6UMQz7yDtpmBzF9Io01MBymbICdAgdIYbzSQ+Ni/dDze2LcCV55fjwsH2dG97ilsmltPf/me6FWYytDQQOTFmJAVSQsK5hJoqUzwUjqzy1cJDzd6TickIJ3gbnwobSpCwhDs5w9/hmD6+hgQF52A1JQsxMenEdSjZ7e9nCoCAmiOTrQBcuayXOmfbgdPgtFKqg7UzDfwYvCvD5UGvgSfE/18uI31+PTds7h8dCfXn1Y3AzoxYLoHlo7piaqsECTraFVECwxX1lDnytBSdvIb3J0xYdwIdlx3Q1HLHAZwEsCjwkHjyFwCBi2L7/RgqLIXiQBvfrcvlQylzJTYunAaXtv7DG6fOYbbZ0/g+qvH8MaRPVhGMqElMyn07q6SAsOaYJsdA5mtSN5YEHS0aGb902jGENifj+YEIRuHUA/ISQB4MP8gN9aEo9uXYdfiMZjWvy0to0hshTgjQ9scscybCGHXfqQ/yZgABuPyPIk3qRHvy/Bibxm32xV5Qd7okBaK1tF+SDNoEObmxKwKNYK5rf5OMuY0KEl0EAhkILOzlRyy5nZwInDozPV3Y06CngoIb6pPFJZUpDCnIYHnYJu0GBIOoYg2aAm+s24kAAQAr+VxqeLx2aeMRNvoKdi6ZC32rNyBwxv34+izuwj0byYBsJPH3Qt46yWGAB86gNMHDuDQpk1YPmMGj89UhmwTxKSNjztDgGWsmyNroaYFkBiOTZqRAGAuB7vnk/zD4UKgNowEgI7KAVeSLQFqdj/bEPgnQNtIAITp9VgwdSq+vn8f/0UV4hcf0NP/9k3cIsh/8+pbeJ8A+/skAm699zZuvnMVt959G7duXsP7n32Mz0Ro8N//hu9JAvzlk0/wwdXrWElv/VE9+yGUoH+2KQKx7GYPsHWh+iII/g5KZhHQ+59EQLivH/efMwKpToiLiGR3uz3iAgNp+ePFY4w2Rj5aKgiC2fkfCK2HBskJsdi/fzdu3HxXCia+/t5VXH7zAi5feh03SFK8feF1vLhrN8+99VjUMBH7V6ylrdMQdCCB1rU4GztXLGAw8DysmzONZMsGzB4zAhMH9sOkQf2xdfkK1HbsTII0HfGs25h+QzFlRAM7yEfRB74zenXoQ7VTOiLo3R+uj0a0KZ7e/h5Qu+vRMq9cAu+D/eMQQYLAxzOQ73kiwBiFFNqvied+zADQa0NoDeSPQALT4rmaHe0KBvpGh6eS7OOy+H8DO/vVaiOBf18qivTw9Q2hrZgnAgNi4U8bIXsSC/6mOKlz300prIAiOMKhote/xl0oA+LgLPejTVAEgvxTGYqbQvIgFhpVuEQC+BmSuaxkGPRUATAIWOQJiKFgl72M9lDNCPK34DFlyWPKiuC/NB6HABAELM/lnwgAWxKYJAQEKSAn8SVvweckAFxIACgEAWBD//+HEQCCBKDiQ+mgkCyDVLSC8qIVkidzIFwdqb5g9oEnayOndZCJtXEnCeNGEsDoSzKDCosA2gQF+sfSyoi5ErooJMZR/ZFTjhCSNjFhwcxR0JJ8caHiohnVYj8SAIIEEASAIBXt+OjAc9WJf09cLC15TovfVBKpzVtgHxU6v+fpz3g9/n+xPwbSui0+Mxc2DC8X14xjJk75zVYjgr9HSdkFv9nyn9SCf4/X+deu35Du1eYvWfakNvOxlmMmAB6rTOaZzBUwV8BcAXMFzBX4/20FHpsAGDtpKlwoXf4jTf2HjsAGhuz9maYlK1ZJF5Wi2/1JTY1kjwD9N9Kz+L1r15/UoqXl/G/WWRyTg0eN+bfXR4D/xe06/tuf/y0/uP/Q8zhB24jG6cLFS9i0dXvjf/8jj99+fh+vreqLe4en4t6Rp3D70HTc3D8Vb++bTvB/Bt49MAu3Tq7Bhb1z8eq2p3D0mVlYOLoberRJJZAfzG52d4QzcDaMneWhHCF6DUKNnpJ/cVKgjv78JAOCDex6NiKDpEB+bCiDLiNRnMRB8L84KQztUsNpx5NPsKwrVrDb/Vl2hu+aPQrPzRuNo8sm4M1tC/H2rqdx4dm5OLSoAVunDcXq+l6Y2KUVuiT6ocDohBxfB7QOdsPgkljM69+GJEE+iulHn+DWDAn0o89iFsCULhlYPqQc8/q0xMSODG/tlIS6/CC0j3ZFvl9zVKV6oHeuCfUdkjC3rhQbptZi0/QBWD+lP7e5J/oTwO+YFYPi2EBEeTGU2IrAP0EchSAA6FfvRMDqQQLAwO+No81LSaof6vuU0/N7KC2KhrITuDc6t0xGTUkuJtX1xPq5U7F96VwsnjgSI7q3R5fCFPqE5+HNEztx5+IxrJs3BhE+tlQFqNAxLxxP0ZaoS04E2sbrJTuibrkRGNkxC1tmDcPp7Yvx9Y1X8dWHF/DF9dP48NzzeG7ZNExgdsOALiWoEuRDXASCdR4weApva3d2EavQKiMDecnJSIuNRbuS1igrKkZuWiaBTy2CTMEEP1MQE0Vwj126zgL8lznDg13dJk8P+s17w5+gtU5mQ0VEUygJYnnQbkhnR9WDtwK92uTh4Man8cP9d/DmkW0S+N9QTQ/6mlJM7MUuddrghFER4U4gzKN5U/hSreCvZkd8GHMDBvZBJm2mDMxTaE5iQUZA3M2WAcwE/f1IYhipBFCz+9ed32vg9w+oLP7/2PsK6CiyrWssQBLirp2k4+5uJIQgwS24u+vgzuDu7jq4u7u728zgNgwwM4y8t/99iim+pr8AefOGt/71vty1bqpTXV1yqjq5d+9z9saeZbNwbd8m3CP4/+2JvbhxaAdOb12DyUP7ozSfPS2rLAT8N+TxTMQLgGBbQYJv77P/SQR8CP4X4e9F3oP/UgUgBIBZEerr06sgjdUaGxeOx6oJvTCcPgCdq7O6JdwO6R4GCHUiOUEyQ0OTZH8aTge5mCOYfhMhDsaI97RBxVgftCxP4qllDXSslkkyhORYjB/XhyGWOv6B9HdwIzBqQRDUsiAz+QmuG+Yj2M/4SvWDJa/BkcSJYkTN34UYcOQ5aS0NuZ7VKIyLjy2znrl0Yta9txU9IFhN0Ll+C0wfMhab5n2DbYs3YecSgvyLV2LbkgUknlbiEsH/q0cOUcd+G45s3IiNCxZg+tdfU+IoHRHuHrzXrIBh1r85AX/JVlYJADP+blfIhASAGyVrQljRYYhwD08aFlNqhfr7HxAAzNS2Zfz9nJ0xrHdvPLp1C/j1LX54cB8v7n+PFyQCbl44h0ff3cFD9qt8/fj7u8rr+/e+xffPn+DJmx/w6++/0T/gHQFw+fAJjOrVHy1r1IW3IaVyXHwQasFn3cCCFRkEv2ls60tZHz8LR3qJBLKShJUYXr5IjIllZrcN0iIjFQJAAFhPR/qAREUiltn/RgSXG9SphX17d5AAuI7bt6/h1KljNGY9gOOH9uPM4UM4umc31s9fgKUTJ2FYl25YPGocvqpD8orfm9G9OuLKoV24dXw/v9fbWQEwD31bNeffgUySoQmUiRmJOlnl6JVBE1kHN7Su05hZ/x3Rrn4rVEwvT0mnOjQ9j4IPM/e9qeEf4BpC2R9rZt87o3hiFmW+rOBDk9ogfwLr1Oa3YLa6n1cEEmkCbEPj2kAB8GlWq3ULQUhAHIH5CGhYPeBk54n46AwC2TQAZmZ/IMkBrTYEbm6UQuIyMDAWTvQQiIwg+UCiwIbbyWsvbQTJQMor+SYy+z2RwH8018UQ6C7OrP9Q+HglICq8NMJCMhHgm8rqgWiFAPDyiGcVAP0A6BHg7BTIzH8Nz8+Vf1fsYEqD5vx8fqQa54sQAIWLfUgAGFn+T/a/VAIQ/Lc1sma3olG7BSWu+HySDHDms6Kx0cCalQHulFeSbmHMDH/Gx8FGSwKAsRN/Bb729AghucGqB2vKIHmRzI3JREaJqgppEhcVhhB/SjzREF6XAJAKACEBhACQLlUANvTrsJXvB7uQZVK9s3HN2v/ImOCvHuT/4nj8r8bq3/mcOl6/eu26Mv+R6u0v1dLKVlSSg77U/v+u/f7/OM5//vyFMlebMXf+33WZudpPHgGQqzDlbZQXgbwI5EUgLwJ5EfivjUCuCYD6zVtB4x+iBEJfikSy676n4Z1kLOfUVMBYtpOsh3/84x/KZqIjeeHSZdy7/yCnjynrpHxVvAf0mwxy5T05F9m/vka6SNR4BIVj1boNykf1M6fvP3iAV69yLo1Vz1fdv/6x5Xc5rpRx6u9Xf1upQJBt5dpv3LylvNbfRt4TbXppMijUbwLm57Re3U72L5I/cj3T58xTBpW61yav5Vx1m4D5OcVdzuURMy1zap+KmWz/ufPU3efnzlndVu6z+ryo63SXNsw47ta7v+4q5bXs/8nTp/9rvZRHy31Qm8gBZTdo8v4z+s/w546v7udT1/6p+yvHk3irx5Vtde+d7F/u1d9Z0aGec26Wv/z4FCcWd8PTg5Px4thMPD8yC48PTsO3e6fjzp7puLt3Jh6fXoMbexfg4o45OL55NmYyK7959XSUZwVApJc1DQ8F/CfwT/mVEG8Ngr1c+bsLQgnahnkyw5TrYv08kBjkTZNNP2TShLV0dADKxvqjfEIQmpROQK/6lTC+S1PM698aGyb2IfA/GIfmDceZZePxcM8S/HBoJZ7tX4FnZ3biwbEtuLVvNQ6vmIw5A9uiJ/XTW2fFoF6KP1plhfP3NHSsFEvd9aI0YC2IEtrCqBhijh7ZceiVHUuQ34fyQVbUZi8Af+qoR9LgNtPbAI3T3FEt2g6VwqxQie83LhWM/k3LMGO9Bn0BGqBRqUhUSQpGqXAvGgubMgOaQA01m20M8hOkEVC2gEIE2BDUdCxWjBnx+RFDU+FapSIweWBHgn5TsGXRJEquDKW5Z3W0r12JBEALzB05kODrLIKx0zBtcA9mL9dEm5plcX7Pajy4sJ8ZxeNJnjiSbLFCqRgt2tWriJ6t6mHu6P5YNXM01s4Zh3G9WtFYlNrifVpj4ZjumDGoPdYS+D+1eQleXjuGf755gLfPCKReOYH5U8egVoWSyEymf0NiHJrXr4OuzUgq0NchK4FkDOV6erRpwqzjqtT496QRbykM79cLIwf2QYMalVGtVBqykuNQJjGKJE44amQkonpyKIFOT8S4mCHANB8CzfIhxDI/dfBNMH1AZ1zcuw5vH17GgWVTKfNUE52qpzG+4WheNopZ76aIoqdCKMmaODfK+dgURKyvLbo2rYYhlPOJDvai7BC1+m3pkcCseDcrY8rdsEKAme0hBNTdTAtRAqgosgicr5k2CvdP78VPt87i59tncf/MQVzdvxWH1i7B0O4dER/oRTNjEwVgFJCxKM0+ixLcL1KgMAF+AflFBuh/KgHevX4nDaRm/wsBYESQzoT3XmR4Yr3dqeE+CCvG9qBnRG30qpuBBslaZHoasVKEMkou1nCgJJKXTVEC4UUoyWNAaRx6KdDsOJWG0435XPWmvNT0vm0wrXcbjO/eHGO7t0ZTkjWVEsMU/XCtSBzR8NmJBIiQDyZ6XUB4IQVs5Zn8cykeAY7UDnc3LwwXyiN5W5tSY56G126ufMbaKIa06+cuwcppizB/zHRmqM/DzhVLaEg7DVuXLuLrZcxUX8FKgIM4uX071s+bh9Y1ayOIJrpaSkC5GjOTOr8BSQBWfZAMcBQJIJITjoXN4EfZlAg3P9hRDijS05tSWPSoIJDp5+CoVADYswrAwZi+AawKcKHkVJcWLXD28GGA2fy/vHiOn589paHvI5w/fhQXTh/HySMHFQ30I5QlOnHoAK4w4/5X/oH78bdf8PMvv+Al/4deuXgJs0dPRKPKNVA2nkbIBPurRKci0zcCcQRtswJj+KyxeseZ319bjUIAWBsIOSNgrhdlZgoh3MuLILuDUp2gsbZCmK8Pgrw84WhjiSUL5+HmzSv8e07pn29v4RwJgPOnT+DimZO4fPIEDu/cQQJgIb/fUzGqRy8spIRGp+w6qJKQxOqXi7hJ8P/szs3Yt3oZFk8YhfnjRqNj/boon5RA2aLpqF02SzEnDqIPQMdGrdCzbTd0atYeNcpUReMaTWkiW5wmstFK9n98EP0VzF2Zta9FRvEKlPKxg5YyPSJLY2HihIL5me3OzH2pBshPo2sB+m0p/2NuTPkmZqqL/n8xyv8UKWSpZK8bFDKHKUFtB+7PlNI/xSiFY2bqwKx2LWV5WOlDCSFXFz9KAJkoYLeZqRO3oeGzlTcBfC+YFXOnEbAWjnaB3KcDAX1PfiackkKhsLHwgz1lgFydIkgWpJCMSII3JYDcKAHk5EAjXVZo2LLSz5wVRYX5fSxMIvVLEACW+hUAJABEBkjtNoasUmG3ojeAmYGJ0i1pFGzPqhGtgwcsDPJxeNQAAEAASURBVK3h6ewNTxdfVlw4KgSAGlepArBnBYWTPatKWGWhJTkiFQBRESWQmlJBIQNS4njvQvxoxmz/ngAoxr8hZqzckS7Av1QAiLeGSgbIa/EAkL7uPyAB9CXG47pjedm/bvvYOE53G/3Xf3W8JLKS+mMvdd+fGt/pnr/+XETGm3IN0mVsJ02W8rsA8+q4T9bnJra68ZH9yLxL5kfqvmU/0mT/n5uffOqa3u0l558SI5lvyJwrPasSSlWqluOGMr+Q689tkzmbOs69Q9N03WvV38en5iLyntxL3WN/bpz/r56rej65nR+o28tS7pkcT85RqrVFVle/qfdW9/nQ3UbuncRK/xnS3eZjr/MIgI9FJm99XgTyIpAXgbwI5EXg/0YEckUA7Ni9F77hsYoEjMi/dOnVV4mODEAq1ayr6JN37d0PIXHJ+HrU2Pdg/LTZc2Fs50JDxgBFeiWlVDlFRkj2JZJCpStXh19ErDIIkv3otus3biKjfGW07fIVyteojcyKVRWA+QSN9eQ4MnASDcqK2XWVygQzJzcsX/WuBFoGkk3bdFC2EemaanUbKvuR/UtFQL1mLSG6i+6BYRB9dbVJJobI3AjRIeu9QqMgJa76rW7Td5+Xc7OkTvCW7Tv1N1HWufoFK+cgpsmSKePMjEIpy5UYycBOJiqyL5FWqlG/sRJLEwcNRBJH2p79B5RS3lYduyo696HxKco69WAyyJe4yz4DKMNRq1EzNGndXjnmmzdvFKBb4ib7Hz1hsvIxyQpKKFFa2WbOgsXqrpTBZFa1moouZe+BQ5RzlVhL+1TM5P3Pnadso7bPnbO6nWS6J5Usix79Bir3YNDwUepbHyyFABBZH7X9QrBH4lW5Vj1IxpnE5dCRY0qs6zRpgfw6ngGzCMbI/fMMiVRiJ5UAMjiXltvjf+raP3V/ZXIixIWcq9ybqJQSGDV+Elq07wwjW2dlIirnIs+NlAjLcxwYnaB8B9Rr/U8s375+Rqmffnh+dDr7TDwi+P/owDQ8PDwXD4/Mw6Njiwi6r8eVnXOoaT0Gs4ZTx7pZBcrRhFLixw0hbpS60dgS9HdEKDP/Q3yYzU2ZgyB3SphQmzyYWczhJAOiuF5IgGQasEoX/fvMSG+FAOhUswyGtqmLab3aYAEB/c1TBmL/3BE4sWgszjL7/8m+5Xh1ZA1+OLoGL8/uVkiAxye34btD63BhywLsXzgGmyb3x8w+zTGgUWl0qBKL2kk+BPcJehJgkWU4DXszPIuguFsRJDgUQrRlAYQRpHYj4BLvZITa8fboWJGa4WEWSHCiVrlJAUTYG6BGggcztKPQu1F51KKZcDnKvaRRsiXQljrTBH+FALAjeGNP018byt9YF6apLgkAATc1pvkR5GyElGB7ZvUnUP+bJsMdG1Hyowl1wMsxyz+LEkC1MbJbW8wbOUjxAujRrDZaMBO8YflUHFy3gBUA+3Dj2FaaglZGRoQLqwBc0LJmOfRt14CZzm0xrl8HjO3THkM7NcCANrUxiP4AY7s3wcLR3TGqW2N0rpOFttVLoknVTPRuWx+zxwzA5RP7cevCcVw8cRgnD+7DlTOnWGUwHEO6tELnxjUxZkAPDO7eAW0b1IQfpWgSggPQoh5Jicb1UCkzDc1qVUXVkqlKNn1SgDvliXh/CcSH2RlSu546/K5mKBemQd3iocimlNH57Svx8soRvLp6GAuGdkVfxrJ+egg12a1RmlUbYdYFEWpbCJGMe4KHKQLonZAa6opB9IHo2KoBfNwImBmxwoLAvakJM+otjSj/YwgLJbudcjMkYxIpP9WBcdm3ci4u7V6LGwc24vsTu3F6y0ocWLUAG+dNxhBqsGclRSPYw4V63jQCpUyISVFjApYE+Jl5nFsCQDwAivHeGzNrV+RvwtxcMGVwV6wc2wtTejbB0JY0lS4fiXL+pojTUsZHY0PJERr2OpgiRHT+NVZwpi+D+EjUKRGJgc2qYsJXNJ6mN8L4rk0xkQbU0wd1RbcGNPStwmehYmk0rlyW96MuWtStjQoliiOVslrRPq4IFHKBRILIT5nzWZYu5yRdjILteBwxFHWhPJJUaURrPSgFFYmhXbpj8cRpJKVWY/OC1Vg+eT5WTp9NAHuWQgJcZWb7rRPHcGb3LhzZsIGg9mQa1/ZH6xo1kejrD39bR7hTPseGxIkVtdjtaAIs3ZKSP070KPA0J6hu66pUA8T4UPvc0ZFkhJFCANhRikiymuU7Ys7KBguSAI2qVcPWlSvxkFr6j+7cxr0b13GZz+Vtav8fP7QPRw9Skoja/3cpu/P6x+d489OPePDiKb5/9ljxAPjjt9/x7PFTTBw0DNkZWUgPiYIfM7ZL+oQhnH9vnQoWhh8B3DA7fnctWQVAaZfk4Eh4WNoh1MsPyfEJ8HHn/wqaE0f50KuBlTAB7m5KhYtUAHRq3wb3797GG1YcvHrzAg8ffoe7lCV68oDmww/v4fHt2zh39Aj2rV2PrYuWslpiGFZOnIqeDZuiVnoG7p8/gSsHdpHU24rjW9dR+38sJvTvg+rpxen7YY+pQ4ehbrkKlPmJRKi7Dzo1ao2ebbqiU9N2CgHQJLsZ0qJoXEyz2bjgFKSEFqd8FyW6mHleJqOqIt8TEZKEWJIEfp4RCvAfFpTACoCScHEkicEKAG/KAIkEkD8rAUSyxoWVAg7UrxcJIGtm4UtFQIBPJIk2ytqQIHFyZOUGZW7MCXZLxYCPVzhBfzsEUuPeUUgEKw+C/CFKd7DzJ5hPAsIjhsSDN9eFIdg/hTJEyZQbiqUvQQyrBOIoC1ScHgApJALiWAUQQRkgH4LmniQInFnNwMqcIoaU/SnwHyUARArIhmSAmAJLtyxiQZktE5qji1Y/pYJYBeDtQumzPwkALxIANqyw0JIQcSLob2vpzooLF8U/wcrchRJILoyDVFhQ8sc/AbGsAggMSEBaYixiSIB7aSh3RAkgI34/TUgei5SYdFN+T4UEEPDfjCSIGXX/zan/Lx4AFvybs+ELEgBfYjyuO5aXMZyM90RTXsDlj43jPjXm+avjpZ179ipjzMat2kHGiDI+lnGqtE+N73TP/2NzkWUrVytjbWuNF06ePqPs8/LVa5C5gYztZByYm9jqx0cqcWV+JHOLiKQ0yFxLbZ+bn3zqmtR95LSU+KaWLq/IboofnMyRZH4k8zi1CSkg8xeJoZxzyQpVlDmaCuyr2+kuJflJSASZ08m8TeZ0MtY1sLBD2arZ770M5DOfmotIcpnIEQ0YOgKSsCZjZmkfG+f/lXNVdsgfuZ0fqNvLcuOWbXDyDoA8C6L/L/dOrll/HvapObWcs8xfJU4i7SQV0J9KDtM9vvo6jwBQI5G3zItAXgTyIpAXgbwI/N+MQK4IAAmNgKlqBYD8LgPkoJhEZaAlv0uTgZwA/iPGTni3gj/FvFQGu2qTUkwZ9Ojqtk+aPlNZt3r9RmUzGfzLZ+ZxoixNBj2mjpr3Ui8y+JJ9HDtxSnlfMsRFm14GQ2rWh2S/yDbrN21RtlF/CEA+cdpM5VcZRMs2asa/rJTBlxAWsh85VwFldZuAukJACJAuTQarOZEE8p4A/bJ/dYAmoL8M2mSdECDSpIJAAHoBfqWNmzwNew8chMi9yGRo09btynr5IYP8wpb2ygRJfpcBtoD/YtCrNrUCQAgAaTJJkePJerWJBr6sk8mJNLmX/pFxChgtv8u1y6RCJTY+FbPcnKfsU225OWe5frlOibU0kcKR8z16/KS6m/dLfQJAMn1k0qC2Bi1av3/+1FgLcaO26NQSyqRP/V2WuT1+bq5dPab+/RUj7SJWDu8zt+YuXKI840JerVj9rpR/zYaN77OrJOtK/A5Uckj3fL/k618JZl2m1M+To3MI+s9WMv8F/H9xdhVeXliLHy6uw+Nzm3F8/RSsmNQTrWqmMeM7DCkE/yN9CPI5M9uXAGeQhyPlfygH46WBvwcNXd3e9QA3app7ahDh444YPy0SfAkY+7rRINQdmWEeqMyM+gFNqmAigc+5A9pjyeB22DlzME2IR+P8NxNwec1UPDuwHG+Or8Wbk+sIJB/Ck4v78PCc6Ltvw92jm3Bj/2pc3L4E+5ZOwJJRnTGhe330bVIONeL8kEqN9VhHI0QyuzzGPh8zgfMh2cWARIAhklwoSWKSDxG2hZGmNUWdRBcU9zRUAGkvArZBFvlQlrI7dUsEEEjPRG2SHmUivZDs5wRfZnKL+a+QALYEcRwot2JDiRprkgA2rAZwNDFkhnpBBFICJoLyRCmBTtRPD6JBazyaVS5JE9Y0NK+axUqAOhjauTVG9+yEppXKELxMQOXUCNTKjCc4Ow13z+7B8+/OYi6z+jOjPRBD89g6FUtgAEmD3u0aoVPjGgQOi6Np5XTUzoxBteIRqJgQiiblk9G4bDzqleTvsd7U4XdAZoQP6tFsefzArlgwcQgWTxuNlXOn4uhOGr1uW4Y9yydj9bSvCQSPwJBOjXl+pZmtbgJPGysaOQehXEqEYmabGhpIINmd8j6O7OaIcaO5sGMRRNoWRIRNfpQPtkXTjEBKKaWjf/MaeHh2L55dZNb2jhXoR+mfjpRSqpnoQwLACtn0ZqgUoUHZECeUDnak/I0WNTMi0apGSYLqndG2UTUEau1oOMwsdjszZjnT7NaeJsE2JAIsiiIp2BUpIfx8vD+61KtAKaWRWDtzJNax71w8hcuxvKbRWDZxuKK53qpWNVTNLIHiMbGIDqRmOQlCB35PzYxMYZC/sE4vwtd6nSCcagIs4L9k6wrQHsKs+rF92lECqA9mDaRfRJc66Fu3OCqH2dIE2IpyLTRYJRDvY1uMnhBWNGKmDr05K1NCNWhTLQ3jujfGbBo5T+zZHON7kAhgn9K/Pbo1rIA22aUo3VSJpr71MWbgVxg14Ct0bVEfbetWRGOSA9mlEkiWeJBYsEWgswWBdsoi2ZnAx57eAzxWNO+7EG+ZMfTfSIjgs5WARhWzMLZXXxoATyH4vwwb5i5XCIDVM+diA01uV82cSi37VTi6eSMOb1iHs3v2UMJpMbPWJ6J/2/Z8loMJWjvDgzJAQgBYM0529EywLUjjVcqmCAGgMbaGB3X27Qmkxn5AADBrnHImIv0jHgACdBYjCVCzfHmsXbQIPz59gtfsz+9/j2vnzuLOlYs4uHsn9u7YirMnj+Dy+TN48eQhfqJZ8Ms3r/H05Qu8efUaL2mIef7kGTTn/+uUoAhWOXgjmAaulaKSkeIZQMDfGiHmTkj0DKSxsgd8zB0UAsCRclZiAhwREERJKzsawBZDiFaLEnFxcLGyRFRgAKpmlcGMyZPw6N4dPHtyHw/u38Vlav9L9v+ta5dw59plXD19Crtp/rt69hwsYpwGdeiESX36oVmFSigRHMJ1o3Bww0rGdB0llr6hFNgAdKhfj54c1Mp3ciRx8TWqZWSyWioAWmt6llSvi9Z1m5EYqYeMuHRUpc5/uIDwTvTm0AQj2D0M1gSh7amfHx+VBgtm6/vS9DeQAL6rgzclfdxIaIQgLDCOpt4uBOOjlffdHH1JEIRRvz6UZADBd2b8R4clM0vfBR6UAJLtHEgAONDDwZXZ7t6eJADMuG+fcJIA4cz0tyeAH69kuttZa2kuHAx3yhE52fuTaAiiaXgs7K0kAz6K8j/pCA5I5ecSCIgT8CcRIJ4AvgT/PbVR0Gj4OQcv2NuJB4A9yT2z/2wFgPgAEPi34dKaQL8VgX/p4rNhTr8NR5JYlpSREgLAy4lmx8Z2lP+hLwIlkWwZU1eaF4tvgkgAWZIAcOW9MaeXgqmxEwkPegLY+ipEQHhoKiJo2pwSG4PIQB9WEdgx47+AYv5rxqoxyyIE+NnN+PdECADJ9pfvhSVNgK3YrdktSIp8KQLgS47H1bH8rr37lKQHAZVlvPypcdzHxjt/Zbx0+uw5ZfwtoLg0OY+whFQSeW9yNQZXz/9TcxEBy+21fh9k+0t18pVr1xSiIzdzHf34CJAs8xNpEi+5dmmfm5/kZsyq7Ejvh8wRfMJjIONlGaOqTSoAxKNKbSIVK/MnyVCXJnMeAeJlfvaxbHbZTqpyZYyvS2TIeF/mNzLHUtun5iLy7Mg8VW26mfU5jfP/6rnmdn6gnocsZR4myUf9vx7+vqJZrQCQsb+03MypJZnJwdNf2V5+SIW7Ok96v/IzL/IIgM8EKO/tvAjkRSAvAnkRyIvAf3kE/jIBoILnKmivxim+RClYuHiov6Jlhy4fEAfyhhAHuoM6KXcUcFMyz6VJRoQMBhcuXQ7Rh5cscAF6VbOp3fv2K++rg275jAyi5DOSBSJNDMfkd30CQHnzzx8qEK6rsy5ArS7Robt9Tq9lwGnLjLycmlQUyDnIQE9tUtYq4LbESW1CXKhVFeo6yUaXmAj5oTYpbZX9SfaHAMIyOP6qzwD1bWWpTwCon1EHmbKRkBeyH1UeSb2XMsn4XNOP2efOU3d/uT1nySgKjk3CN2vWKdnxkpkl55uTWZYuASCTjkLmtgqRMX/xMkjVgMRZPqtmIEmsO/Xo/f60hOiQrC/dltvj5/bac7q/sWklPyCOTp05q5ynWsWiez7qaxn4y8T4P9l+ef0cJ1cPw81d03Fl+1Sc3zIJd/bNw/OLm/Dy8la8uLwFt4+twYZ5X2NE94ZICHAkSGVNAMoaAQQYfZn57efGrFAt9cqpK+/P7GovjR18SQD4UmrER0PwSauhTwC1o30oEcNKgCgtDTWZsV0q3APZxcMwmqa2s/q2xJKvO2DF0PY4OHcozq4Yj2vrpuLGhml4eeQbvGUVwtvzm/DjnVN4ev0oHl0+pGTHP7p0EM+vHsTTy/tw9+QWSt7MxY7Fo7GKhqwTe9ZDq4pRqJ7gigx/E0Q5FUKcaz5k+BmhAiV+ygQXQ4xjfgSa52O2MCsEfA0R4ZAf/qwM8CQBIOszAmxQLckL7WqkoW5mGEpHeSLBz4Fa6qL5LwbA7yRX7MXAlvIr1iLBwooDRxNmHDsYEJQtTN136tUzwz3QyZDkB4H4KD9US49G06pCANTD151aY0C75ihOiaQYkigJvq6olByBVbNG4uqJrfj9zXfYtXoKSkZ7knAxRVZGEr7u9xXaNaqF6qWLI5Dgb/EQxtfTGn7U0rchOO3P80vmfapA0qA45XQ8TQvQJJdZ6BYFWX2hQXmSI7VKxdN4tDymDeuNG6yyuE2i5fKOeTi8cjLGf9WApselEUkCx58mwWEaZo97WdLTwR6OBKucqNXvRg+EEOt8SHAzRorGAKnsGVojNEvXol/tBEyj38LyMX3x+uZJ3DlCHflpQ1ArKRCNmf1fNcodZQJs0bZCDLrXSkOr8jGokxaIZmWjGY+6mNC3FRaM7oUWtXgO3pTgsKN8jhM9HUK0JJos+UyZIzncDQ0rp1A6JQ71yiWiU4MKmEKppVHdW2B41yaY0Ls1RnZthTFfsVKiRweM+KozerdsRkCdck7VaqFSRmnEBEezwsCXoKUDM48N/uyFKUMiUiR6nQSAZP8XYRdpDukivRNMD4XhXVtg9aR+WDisM6V8mmNkm4qoGa9BWoBUwdjDmrHysjZEsAvJEg8bVpAUQflYX5IWWZhCs2up2JgxqC1B42YkBBrx+luiB82uuzQohwEd6mJ8/3ZYRkmnZTNH0DC3KyYM7IyRrJgZSKKmbd0s1MiMRmXGtWLxQJRPpYdA8SDUpLxSk2rF0aFBJVaM1EM3Vpd0qJ9NMqExJg0chAXjJmDVjDmUAJqP5VPmYj3/n21ZPJ8mtaOwZvZMbFo4HzuWL8VVSvMcYhWAmNtOGjAIySROAu2ZAf0nAWBLySTr/EVhJV0IgKJmlAOi2XARymS9JwDE/NeYUkAOrEwQc1MSANQ3NyfQacgYVildGivmzsE/fv0Fv735Ea+fPcGtSxdIApzBnu2bsX3Tehzauxtnjh/GA/oBvPrhOf4g+PQjSYCXT5/h+xu3sHHVapJBUfC11/D7yYokZrHXTM4kucTMawK30QT+S4aS+OH99rEgARASQcCXht0WlvBxdWO2NysYaBrrp3FFYmQEQdrCqFK2NPp+1QXbN2/A/Ts3cY8VCjevXMIxVs4c2LMTZ04cwbkTR3Fkxw58M3cuZo0YxUqJAWhbqw76MEu1akqaYppcL6s0v89TGdN5+GbGNAzp3BGV09KRRJPhBJIPE4cMI8GWxqopyl1RD79WVnXUr1IH1ctUQVxQDEonZcHXiSC7hQYaGs+6MwPftKg1LE0IyFPiyMjAnIC0J9ydfBR5GjGpdSI5oHX2odksZbm8w/h3mUa9NjSs5dJbE0hCjeQXM//Dg2JhZeJIPxCSJn6sAKB8kwMrJVycWBHhGURgnv4ClE7y8QpR5IGCSCrYU1LI2oqGtqwacKU8kIMdpW8c/LlNFL9LPgT7I0gAFEdI0Ltsfy9tLNxJAHhpE5j5H0UZoVCIB4DI/9jQZNfc1AbGhsUoXfSFTID5vFlSosqq6P+YAIsRsHSrojQ1J+gv3bIwO5cWhoynlTOspTqA/gAeJETsKSnlwvi52nqQNNRQRonVryRQRPvfinJM4gNgSvklIyN7Jfvf2sKDMQyAvx+rNmJLIYHPVAj/B7rRhNzMgFVE/DttVkgIAMpoFaaJvBCK7CLvJWSAOf+3iMSY/D235PfkSxEAX3I8ntNYPjfjuNyMgXIzXpJ5iGRk5wRO52Z8l9P5689FBIiWMagK2Mv4W53L/JXYyrVL1Wr1eo0+AONzion+/CQ315TTfiRhSa5BrWJQt9ElAIQYkKSWmqxq0m1jJ01VPiuV5B9rcs9l/7qJSrKtZMrL+pzkSvXnIpJcJHO3S1eu/q/D6I/z/51zze38QPckJLFMGxzxwXOmTwCo87BPzamFsJJ46M7ndI+Tm9d5BEBuopS3TV4E8iKQF4G8CORF4L83An+ZABDjVRmIqIC7GqJmbTsq61UpFf3KAdlOMmJ0s0ZknYDoXXv3k5fo2L2XIs0ig03dLn4B0tQqAl0CYMPmrcpxJatGmppRkhMBIBnuUna7YMky5TO6BEBO56vsUO+HDFhloCmSSB8jANSJgC4BILuRjBgBhdUmExV9AkCygnKqLBByJS49831mv/5gUZ8AeMbMR7lPajWFHFMlR9SsITm2kBISl4+1j8Xsc+epuz+1GuFz5yxSSTK50b338jqnSYAuAXDk2AnlWoV40f+s6iOhH2vJ9tInAHJ7/Nxeu/4xJSaSySTHUZtUesh90q34kPdkYirfJXn25VrVypltO3crVRoysZGuSjyp+/u7li+oZz2qXSnM6V8bs/vXwcy+dShl0ha7Fg7GniVDsWvBYAKCXdG5XgYqJ/vCxSw/M8IpJ0IgWgiAUA+aaBLUD/PVIIQ9QOvKTFKaw1IWxc9DQ3DVGYFchni5I9zHg9nwBOYIiCb6OqFMhBb1S8ViXKf6NP9tifkDWQEwsBUOLRiBS2um4M62ubi7dQ7enFiLP85vJbO1G/98fh3/fHGTyxv459Pr+OPxVfx2/zx++e40frx1BM8v78ajc9tx79Qm3D64AmtJBMzo34Qmq1molezOTH8DpHkRqPYtihT3fEh0y0cSIB+i7POjdKBo0eenjE0+eFNWxY9EQLKXGcpHuaIlgeYGWdEKARDvYwdPC8nKFGDmHQlgR9BfNNh1CQBvW1YREPwPZwWAgP9aauL72xsxBpQmifSlLFAGujasTTmWttQM70R9dju4FjOgwW1Bmv5aM2O9DSVF5uD3p9dwYMNsZERRf9rWCKk0iB0zvJ9CAGSlxMGUUjgeFoUQwmqMECdTGuPmR8kgVyR5WiDUphDcCT7bEFRyIjnhZcZKCBIFQayK8GIVg7tFEcWYNoKmu9VoqNy/aVne81F4dGYLfri6Hy/unKR+/ixmfos5cSwrN+xQnNUMMe5m1PdntQSrKlK8zVArToOWJQPRj5nvM7pWx5IBDbFxfCdc2LoUj07vxPa5Yyj9UxFBzHwv5W+r9HLBDhjQOAvzB7XCkBaVqIUfgdqpARjG52FE10bo3bwqKqQxQ9rVlDrxBQng0bNBY43y6eFoVa8sZozrjS1LJ2PK0M4YSgmdPq1qYhiB/94tauCrRpVodFseCV4OiHCxRLiLFf0CHNjtFZNXP40HKwlcKOVhQyNgUwL/9AH4FwkARaqDcQ1wsOWx+b1hBcDyMT2waFhHzOnHCopSQaic4MtqGWYCs3rB27oofHn/pHvQJyE1wAmNysVhYJsamETAfzE9BGYPZSVAP/pCDO9Ck94OmDOyG2V5xmHz4gnYxfuw5ZupmDuuH6aP6InJNJSeNLgLl12ofd8biycPxPIZQ7B23ihs+2YK9qydgQMb52L/+oXYs2YeFk0cRhKvE2WjevAYA+g38TVmDxuJeaMmswJgDjaTZN+3ZhV2ryIRdPAArh05jBNbqVm/di0NqgfxOe1KoqoDJZ98+fyQ6LO0ZdZ/EdhTR9+SsbOg/r91PiM4E1C1KUTD4nyF4GBgihhu70ffgHcEALOqSaBYFSqkSGWZMftfPA0qlyqFJTNm4Om33+IKs+kvHD+G09T637R6JQmALTiwewf279mBJ/e+xW8/v8HvJApe/vhS6U8ePMTNy1exjiBWegTBfu9ARHrQLJeZ21HM3A62dIYnQV1nEhQJrAYIpjSROzO/S8WlwMtWKpR8kRQVh2BvP3qYeCM6IAAJlP3Rujhh8+pVuHfrBm5duYCfXj7HL69f4hWlh76l/M+Ni+fw8NvbeHjnFq6dPInd69bRj2MelkycjF4tWrHKog8rh+qjYlwi4vi3b0indujWpCEalCfx17QxvQoo8ZRdk8QM7zerKmuWzmKlTSLlneLRq10P9O/cB91adUbNcjXQul4blE4sS9IrlcbE6UiPy0QIwfow+hqUKl6OUkB+iAqOR3QIs+1dA6BhFYAngXkB+s2NWXHC146sCjCn7r8shRywInlgUpTgvlsQvTBMYUdA25vmv8WMLWHK6g0rKyeC+1rkz8976ujF7k2ZLDNmtQeTCLCHoZgQWzB7n93cRKRvSAgQ1C9m5Mzsdz+SAZQd8ohmlUAoDYOjKEGUqBAA7iQHNCQAXCiR48gsemtLF5iZWMOIBMyXJAAE/M+ZAHiX9W9BEkXpJAGsjMxJtLjQu4O+CKb2cOU5akhWOHLpSNLElfGwoE+CgP/iqWDHGGgYd0sSAWYkAZzs/eiNoKW3AePmHIiU5PII9eMz6eIIJ0szmBL4N+HfbSECBPw342tVukupBOB3QshFAf4dSBC4GBtiy7p3lYN/1/9+dT9fcjye01g+N+M49dz0lx8bL+lvp/4uY7gqteurv36wzM34Lqfz15+LSIa2JPNIHKVJZbAkqEj7K7GVz8l4XpJdZEyoKyEj70n72PwkN9f0bg8f/pS5mcwR9P24dAkAydiXMax+lapILMn6MROnfLhTnd+k4kK20ScA1PmMEC1q+9hcROY1UhkhldPN23X6gBzRH+f/O+ea2/mBer6ydAsI/V/EiD4BkNs5tZA4Eiupajh/8ZLuYXL1Oo8AyFWY8jbKi0BeBPIikBeBvAj810bgLxMAIqMigxAZdOk2VXtflb3JCVAX7Ut9AsCOE3IVBJcsZxnc6g821eOomR+6BIDoK8r5qASA6IjK77oEgGTfS8aP6FjKAFqVHpKySrXldL7qe7KUgaOUwso5rt24SQGqpeQ1p/YxAkBMZ2VAqDYpD1avXXedALv6TQgAiZ86qBawW7epA2ZVAkglAHQzRvQJAMmckVipRsS6+/tczOTcP3WeuvvK7TkLoSKeCLlpkr0l5y9NSnPlOlZSZ/ljTT/WUmmgTwDk9vi5vXb9Y8q5SSaPPPNyzlL6K7qeopsqkkFqkwmTZHqNHDcRkj0lkz0pc5YmhICUMKtdlWtSP/t3Lb+9fRNhruYoFWlLcNsGpSLsKMvjRqmYUAK+4ahfLgyVSwQjhIC01sYI7taFmYlqRFkTKwQy8z+Emf8RAZSmCfYmAOVNEsCdWacEyKkd76Vxhjuzo31dHRDoTqCNpsChBHBDCcgm+zpSmsYLbaqkYnznuphO7fQ5zH6e36cxDi8YhivM/P9+9wJ8t3M+fjqzEX9c2Ulm6wDePKZ+8PM7+PWHu/jjRxpwv7yLnx5fwY/3zuHRjSP4/vxOyuZs5XIbnl/fg4v7l9CAdgHO75hFCaMuGNy6DHo3TkOPBinMcI/DkNal0adJJrrUlnUZyIqgSSolZlwJ5rsQMI+lx0HZSA1aUbamfmkSANFezNC3J5hP4Ibgv4A0QgRYU+JFNNet+DkbAu6OxQrBlSBvAEHyWB9Ldlv6ARhTLoYZ4FoHZux70kA3mpJAJWj4WxXDqU8f583MXjNjRVLIh7Ee2as1dq+ejRe3TxHUHalUALhbGdAI1hTZZYujemYsSsX6wZuAcogtiQuek58pO6sX0rXFUDHIGtXD7BFOmSMfnluEeQFkuBdGzRhnVAu3QxlfUyQ7F0EoqwNimMmf7FQEJT0sUI73s1XpEPSqk4rFI9vj0LJROEEJqFNbZ+H0nsXYOmcQZvRtgiEty6FhmhdNky3RONkFXcsHYkrHCtgyugX2TO6Io3N749x6VmTMHsF7XB8N08MQwCqEEszgT6XZb5KrERrw2epdvzR61KV3A7PV66YFExDPVnqH2ploUaMEr1uLeH97Skg5onxKMPp1a4g5U/rh+N5vcHgHTVcpGTWLEklTB7enrnobDO/WCEM61GMGPaUJ3K3gTfkgV5IHNgYEndmtDArDonBR3idWS1Diw5ZyNTYEPQ3pA/CuFyQoXehdf08KGPB3Wf+ui/yPEAAC2vnYWqFD7QqUn+qB5fQBEDPgNWO/Qvdsko8lKJsUFUApHmcSPJYEzkmc2RnDjxUAqYHO/J7FoE+LKpg1tJMC/o/sVp8ERkWM6d0Qy6b0wq6V43H/8g6lP7m5B/eubMepvYuwbsFYTB/ZHVOGdcHiKQNxdNsinN23AucOfMPlMpxhNccp3qsj2+Zh2/KpWMl7MKJnG7SrWwUjerTH5MH0zBg+DPPHjsU30+Zgx7JVrPKZTxJhHKsD+mL51ElYO3cWJYHm4RTNbdfNn8/M9ZmsGJiN6mklEO3hTaNfB4L/hnA2JLBa4B0BYFfQBK4E120NKO/DGDoReI/UejMrn0AqjX/FDNiMBIA59c2tmWFvwaUpSYDsrCysWrAAv/30Bg8IuN+l9M8FehBsWrUC+3dtx+H9u5UKgMff38UbAvFvud3vv/9BIuBXXDx1FltXr6csVk8aSDuzyiaEMkCRBPpZbeTihTg3P1b++MKT2dzpoTHMyNfCxciMclaJcDK1ZHWJE41+mcFuRckiK3NoNfwbEOiHcqUycI4mxD88fkgT4gO4ff0KKw2u4e7Vy7hEfwIhKK6zQuHamdM4vmsX1lHCaNGkyZg+fASl0moS8O/CCo5GqFumLA3Tk1jF0Y8eG41QJT0dw7p3R7v6DSlZVAvN2Lu2bIPaFSojMTQKnqxUaFCtDhpnN0R2+RpICEtE+RIVWPkSCk+C8F6u/qxSCGb2PnXnbTQI94+CNcF8f48gBNPzQLL+vXm98nsgP+NCsD+W+wjxiYCHo5gahyqvfVgJoHXi37PIFDjbuiGQ6xMiU5m97sEMft4zgm0h9EmwsWaVQUA4ggMjaHTritjoFGa7+yoGvj78jHR3Zr9reU7B/vGsBPCjFFAUosPTERGSygqFOAT4JcHPNxU+nonwcI+EG01yNa7BrALw4v41MCOoZ8QKgEL0aiic7wuYALMCQCEADGlczex+NfvfmmSVJSWrLCj5Y04SxJwVK+YkraQCwIkyUY4WNK0mCSB+AAEkPuzMHGFL6SVfIUFYgeHEagBX3hOFCKCngq01DY0pCeTsSBKGwL+VpQfJFFfExZXmfSExQBNvG4L5pqygMqO0jzmX0iXrX/6WyP8US5IBtpSScy5mSGLXFMGOJLI8XLFn25a/69/+B/v5UuNxOUhOY/ncjOM+OME/f/nUeCmn7WWdjB+lGjOnlpvxXU7nrz8XkX3rSqFKApCYt0r7K7FVPsgfMv8R7ygZ86qVo5+bn+TmmtT96y4FUBepUnVep76nSwCosRBte90mY1c5R6nm/lj7GAEgyULyWUke+txcRPYt8x1JQhO5HYm52vTH+f/OueZ2fqAeW5biNSaeDbpNnwDI7ZxaSC6RSpJ9iuSuVFb/Ky2PAPhXopW3bV4E8iKQF4G8CORF4L8vArkmAGSgKtkjaps5b4EyMFOzyNX1kpWgK6Gj/znZLjkz6wPjKFknGfGSASFNNPpl0Lf/0GHld/0f6gRBBrtqEzBePqNPAIiMkNoEHJfsEBUcF+BfPqNLJOR0vurnZSmDdylLVZsAsrpxUdfLMicCQAZvUgoqJaFqE2BXvXZ1nZhn6UsAqb4GQhYIWC/nLgbJuk0lAFSdTlnKdrq+DCoBoGbiq/GUz+q3z8Xsc+epu7/cnrOYwbn4Bn0AhuvuR/e1DILFTFeayPzItepq/OtuK6/1Yy0TA/0Y5vb4ub12/WOq5yS6s1LpIFJFkvUmz4banj57ppBgUqWiNiGa9J8T9b0vtbx1/TpBUcrdOEu2OpfMhg/VFGYWrRlifWmIG2CJeGZqu1G+xMnMgBrUxvB3NSUAZUXpHxsEkAQI86O+f7CP0kN8CR452cKD2dbuBP5dHZl9yt/9+TqIJEAIJVCkp1BGp2qCNzrVzMDELnUxoyd10Hs3JQHQCEcXjsD1zTPxYN8S3CPY+fO5LfiDYD7uHqY++C389PwufvmBmcCvvsNvJAF+ZlXAq8eXmD18Bg+v7sP3F3fh3qVdeHpjH67TO+DeuU14dnUbTm2bjmUTOmDusGaYMbABpVaqYv7wppg5iHIxPRtQf70BTWt9EU1CxJmAuSN7nNaSUi1atM3OQJ3MSBqoUgKIYLTW6n8IAAFtrEgWiFyDkAAiBeTILH5ngt3+zLSP9bVBYqAjwtwtKNNjizg/VxQP9aYUUDB12Vnqn5GM3q2bUFqFoJudBQ1bi1AqxhIzmOV9YucKPCcBsGBCXwLJJFesmVVNf4EkEghl4wNQjtr3JSmllOFvjRgSM5G2zHKmDFD1SAe0KuGLrmVDUJxmxuEkBVKo0V/F3wgtinugRZoH6sU4oCJJgCgSBPE2lPJhjyMREGleCOmaAqgQZIZOVeJYndGYVQFDcHrzdNyhFNP13fNxdMUobJneC5O610Dv2vHoXzsGwxslYR5junV0c+ye0FohATZO6o+xHeqifcUkGiy7IowSROWCHJHpY8UKDJ5nvCfaVExAu8pJaFUuAbVSAtCPgHhf9rbZxdGREjhl47xImDihXKIfDZAzMZVyOWuXjcfJAyuxYdk4zJvUG7MIuM8n8D6ZMjpjejajJE9DpYJACABPPreOvCdqhq0JAcZi7ObUr7dk9r81AWshAIy4TrpKAhgK2E9JErUyQH6XbsSumnXKPr2sLRSz3vnDurICoBdWje9DI+v+6N+gLBqUiiGBEUBpGkrQaO1JflkoBIAvCYA4L1tUSQ5E+1oZSgXAwjHU+O9O6SUaWQ/qyCqKSd2ZfT8JP3x7EC/vHiDRdQyvHxzGd5c24/DWhZg/oR9mkARYPXc4bp1m1cvlXfju4nZcPb4GFw+vxIndC7F/0wyC98xIndAHvdvUYfZ5CQzr1gZThgygXA0JgDFjKP8zA9sWr6AE0FwC2OPoZ9CD8kBjsGLqFKyeNQMnt29nFcJ8egPMwnqOC6qRAIhh1rw/gXMHkiiuxsyYlliSLLEvJPr/ViQAjCljUojVAJZ85r0I/NPH4U8CwJQEgGT+SxWABbuQAbX+9AD4lZmi92/ewM0L53B0z25sWLkMu7ZsxIFdO2gGvJ8Z93fwhvI/v5IA+AcJgN8ItB3auQcLp81CK5LKLsVILhL8LxWdhBAHdwTbE/x282E1DAFqIQDCYvjdYiY3SYv0mARq/lPqhdr/vhot7EwpCWNmQiNcLUqm8TtJ6Z/rNCF+/ug+Th09pLy+dv6sYpp99hirI/buxaWTNNM+dhQHNm/GGsZo/oRJmEID4CZVq/EedkKPZs1p9l2dXg2lMGvUKHRt2hTlkpIxmNUUrVkd0LhqDdSvWAWNOOaoklkWUX4hcLZ0ICFSDbUqZKNCRnmE+4WjZFImfGg660LZHTfK77hTy9+aWfh2Zg4E+oNhRu16Maf1cw+Exk7+BntTfs2flViU/aHETmxoAiscwqhh78UqLRK6PgTuNdTqZ4VEfHgSXEiWCDEgZICrkzsz9r3+JAAiFAIg0D+UJEAYCQAXEgDJJAC8CfR7EOgPVboHs9+1miAE+cUwq5/eAR40Xw5JQQjNb31pOuznE68QAN6UAHJzC1cqAFxdgmg07PVnBYAVKwqMSAAYfFECwFqPABD5HyEARPPfrKB0EgBCApC4cqAskTMNox3EC4DbCbliS68FG/Yg30hWDlkpEkCuvBeKFwDlgEQayYHX7+okhsjhlDfygKEhjaWjMugxIUQjzcuLFFaqtkT+x5xgv0j9iO6//C2xoNyPNQkBexIAGvGRsTIlcUhJSW837N3OKrgv0L7UeFxOVR176o7lczOO07/MvzpeEikeAbbl8/otN+O7nM5ffy4i+5V5koxNhRxo1bHr+0P9ldhKBryaHCUSoVIRrFYxfG5+kptren9yOi+EXJHz151PydtCAIiBrzQhB2R+pS8BJAks8lndeZbyAZ0fHyMAROJUpE4F5P7cXEQlVWS3ckypWBD/Cmn64/x/51xzOz9QDvznDyGZ5Hx0wXqVAFArOHIzp9a9Rqm+l3irXm66x/vU6zwC4FPRyXsvLwJ5EciLQF4E8iLw3x+BXBMAlWvVg4mD5r0mvQxEJItdMpfVJma6AlrrDhLlc5Jlo9sCouKRUqrc+1WS9SwZ/5JlIk3KV4UQCIxOeA/oCzgq66Wpxlu6ZaGqzqZqiCvbShaImO6qbcrM2cpAVOSBpKkEgFqOK+v0r1PW6TapHpCMd3UALgSAnLsKuOtuq08AyDUMGDpCOS/JaJEmcZSBYX3qAes2kSVSJwzqetHSNHNyw+MnT5RVQkTI4Fh3YC2ZIfI5qYBQm8RSMoUk01ya3CfZRtXUl/hLZYF3WPR7/UxZJ4PVz8UsN+epnocsc3PO4k0g5yfVJCpZIwN53cGv7EtiLrGXjB+1SXWFxESeEfUeqVlLaqzFU0BtMiHyi4j9AHzP7fFzc+3qMfXv74OHD2Hu7I5Hjx+rp/LBUt43sLBTysXVN4QAyKpWU/31P7K8deM67Ji9HuxagARAfgLQ+eBuno/mr/ngYUkA26kAkkKdEelrhTAvgveUjwl2M4eXozl1qE3hZlOMZABlVvypQR/gSRCJ8gi2FpRLsGK3gaONbCdGmzaUb7FDkBNlalzMqI3uhOzkAPSon4Vp3Rtidh+aAPdrjkX9m+HUirG4y8z/50dX4cmhFfiNGdCS/Y/7J/H7q3t4+/J7hQD46cUd/PbyW/zzl/vArw/Y7+OfL6/j58fnCZoew7dnN9HAdBHunlqHV7coDXRhIy7smkmfgEk4tHokVkxojzVTO7H3wGpKBS0d2w1NKfOT5EkpHgL5zoxLerATTWlD0LVBedTKCFcqABKp665PAFhwe3PRav6TALA3LgAnAuv+JEziRTYnzI0kgBNSqWGfERmAklGBJAJopEvfhChPF2RnpiItLADxXBfvp0HV9Fgc27ocr+9dwFvKHI0b2BapYZRTcpX90WiZhq9Zcf5oUjEVwzo3Qs/6pVA/LRB1k33QpVIkpnaqjkV9G2Bxn7qoH2WLNPoRlNMaol6kFbpkBaFv9Wh0zQpGkwQ3pBD4j+W9TnMm6O9XBA0T7VEtzARl6YkQxqqCKFsDVI52QpPSARjYrBQOLBmGe4eX4+WlLXh7/yB+OLMa51YNx75ZX2H1sMZY1i8bi3pUxtR2pVEvNQjRJCDCuP8I6/wo7mGGFqUj0YAa9VWi3FAt3gsNS4Zy6Y1SJAbKhLiiS51S6Fq/DJpXSkLH+mVJljgT1CWhkV2SIGoPrFs6ntIwU7Bq8Rh0b12VUil1MKZ/C6yYNoBZ1q0woltjGivXR7+W1RHrYc0KAMoq8V5KtYZ0cwL4ZpSrMWHGf1Eu1W5M8P9dL6CA/AL0f4wAENkl8QAQ0E6ydOuVSsZskbAiIL9qfF/smTsMI1tXR7NySSgVE0SyJpQEjzsi3G1YMWAEDckhd8pphbkWQ8kIF5r9pmMnyYz5o7uhZ/Py6NK4FMmM5lgzZyDB/XW4QRmsZ7f34NX9Q6x2EULgNLYun4LlM4dix8qp+Pnhebx9cg4vvz+K6yfX4zTJs/0bZ2DzMgL8M4bS+Lk9WtbKQoXkSAzv3p7Z/0PYh2La0CGU9xlKk+nxWDd3niL/8820SdixYgl2r1xOWaD52PXNN9T+H4CRPUiwDByMeJr6Rrrzu+6kod6/CdxMrWhUWpQEQBHGmdIpJsykL2JCMNNAIQNC3Si3ZM11Rd9VAAgBYEppE3OSAEIAWNEQuEHVqtiwdCke3rqJCwTUD+3YhgXUyl+9aAG+WbwAm9euxjUa7967c4vg/4/0CviZkjw/4tnDR1i5cDGG9elPvfzyJN3o7RGXgqpppRFgTSmagpRcsrBHtIsn7Hl+Cb6B/BvHLO4ihgoB4ExzYK2DmJdTy96GWfReWtSuXgXjRg7Hdzev49F3d/GQngP3edx7d2/iKo2JLxD0P3P0ME4f2I8rlP65dPw4Dm3Zgg00Sl46bTrlmMagRc1aGNWrN8mW7ujVqjXqV6iA5dOnoydfl4iMRvMa2ahVtgLqlKuIehUro1rpctT6DydRSpNZO40C/telB0DVMpURFxqH8mnleY6h8GJ2vz/NfQO0JAoo5SOa9EEE9C0MrfkeJWYI+ttRq97BglI17PbMVjcuYErjWR+uc+ZrZqCzWsDezJmgtjVMCpnzPW8ULWgMe0olCWFQtHAxmLEyQjL/XZxcUbBAEYLalMNhL0S/B28tZX6onV+EQLkNqxDEQNjUiMa2xtwvz8mgoAXMiznBmb4AthYiD8TXDoHM/k+CmyaG2fGU/nEIIFjuS78BZv+b2BH8N+G+DZCf30kDfqcKsxfhM6J0kYniM2NEQukdAVeY388ifF1Y0dE3ZSa9WaGCCrBuZUgfCkNDknp8HunnYMFuzux/6ZZFSfZ9ggAwF/Cf3UwIAFYDWBlbkBxyoWSPE49jjIigaMaOBAB7eCCl14pYKvI/bvRmcCbwLxJIzk6+iheAmyurMQISeY0+KFzYBsFBSbA1YYUBJX9M+H9CuiL/QxLAjK/VvyUWBURKjt8LXr8DvVY0JIN9+T802MkKOzdv/CJjgi81HpeTVcfy+tKHnxrH5XSRf3W8JD5TMtas27Tl+zG8SPbI2DE34zv1/D81F5HzFZ8zGWNL8o9Uf6ott7HVjY/McXQrf0VOUk16+dz8JDfXpJ6b7lIIkmL2roqnlq6kqVQjh8anvB8/i0SljFPVbYSgEMBcP8lGd9/yOicCQOZIuj5nn5uLyHxBbSKRKdUOastpnP9XzzW38wP12LJU5Wb70ctFbTIvkWdv8IjRyiqZK3xuTi0mwqoUqsRWEqCkmuFfaXkEwL8Srbxt8yKQF4G8CORFIC8C/30RyBUBMGr8JGXwJwZPUlZ5+OhxJRKSSS4DKxncyQBUMlF0wX/RJTd11ChApsi0yKB68oxZCuBtZOv8Xu9RBmKyb5FEkYwYaTJIjkxOV7JzJIM6s2JVRe9QNDf9I+OUfcjg887db3H56jVlECr7EHBerRyQbH4ZQEp2jAweBTCWDBk5jkgQybGEsBCC4tyFi/jYdSon9OcPGeiLBJCcg2S6iDamDOLE10AG+bpNJQDk2gX4ltJRGRxLFpA0GQDKuQnQK+SKyLmo4L68L5lEol0pA3whWuR6dQ2upNxVDKnk85LhIvJGck2SFSITDdWHQe6JxEGy6mV7yTSRGEj5qDpxkUmFHEuuRQbOZatmK1UGn4tZbs5TtlFbbs9ZiAw5D8nOcg8MQ/tuPT7InpH9VKvbUHkOZGKllhfL5E3Adnm+5JplciIEj8Ranl15RuR+y/MgTaRzJA4xxTMUQ2WVLPjc8dXr+dQ9+tT9FSM4uTYhf+R8hAyQ65RnSq5NmkwW5D2Z1EmVg5BmQmp9SktVPa+/a3nn1nV4ORSgmW8hgk+F2YsqPVBjStkegvWe5kr3d2NmrJspJX9sCFAZUjaF5oVFma1oTE8AmrMGeTpSosKJZprURTantryDBb0ArClRQfDJnrr0jmaUDqL8CbPQk/zsUD3JB+0qRqNXvXQMbpCJEc2yMLF9VawY1hYnVozBjR3z8YDmwz+c3Yyfru3Dr7ePguL++OnHR9Thfoq3b55SLuQJfv/lGf7x8xP88+fH+MdPD/HPV5QGenkLb59dxQ93j+MhP3uLgOhZZq1vXToc62b1xoY5fbFlwQDsXjqYfQj2r5qAPQRTB7atSfkjP8RQBseN4L2AMIn+TqheIhQ9W1ZBY/oAlEv0R0qwMzOaCytGjQ4Ech3ZVXBZY1kY0hUjRwI7ga7UrC8egj4dGuDrHi3RrSWzsKuUQjIrAMLolxBOg+QoH3ekhNIskiRJVlIUvmrZAKvm0gD51B78cP8Sfn/7CBuXTUbFNGbokkxolBmBiT2aYNWYblg+tB0GNiyNjiV9MKFFKSzrXQuHp7TDhkF1sHVQLWzrXw3TG8Zgcu0QTKsfjrnNYrGxN2V6+lXBglYpGF7ZB+1jzVA7tDC6l/PEjPYZWDGoLkY2SsTA2tH4qlokxrQpi0GNM9ClKo1mI6wp5eONqtH2aFzCGwsHNcKZ1aPx44ll+P3SOvx2YxN++46Z6PtmYvuEdqgU4YFEjRlCKR3lb5of8RoTVIj0QplQD6R6kxBiHCNcTRDmbIRgvvYwyY8oPnfRJAoiNMasFLFG88rMmG5fC5sIqt8+up4A8TqcPbEel89txdmjq3Fw+zzsXDeNkjUjaI7bCgPaZlNGpzL6EYCPdDGFqyGzzXkv7VnpYsmlgPZyf8zzFyDwJjIcIgfE7F8SAO86CQKCjdKLMavdWDrlbP5HIkgIgncSQGIC7WFmiKzYYOxePIkSQH2wePhX2DJ1IGb1bo4eNPmtScPn7LQoZvHakwCgFwG9GuxJSETzu5QkpFCohvfVHlOHUQaI93TSkLb4ulsdrJk7BNtJhq2Z04/GvVn4ZnpPHNs8hdJWO/D6/llWY+zEhYNrKfOzEGf2fIPLx9biGuNyhRUA52jqfHznAuzdMJ2eAX3QuFoqEgJd6EVhiVkj+ysmv0snT6THwAgsmzwda2bMxcrp07B40hiSKL1JPgzEvDFjsHfNKvoCrFEqAJZOmaIY3FZJTUNGeDSJKx+SKfmhIQFgV8iYZqVGiuSPkABuxvw7YWrHigBTVkjQxNnKiqQi5XWsrEkM8H4YGMDOyEgBPq2LFkWT7GxsW71aIQDuXr2CK2dPY8+WTVi/coWS/X+WUjz37t6iHM8DvKUO/2+vX1EO7Dle3n+MCYOHo2XtBiiTmMp7WQgRWmb8M1vdl/8ffPj/IMkvFBXi01ix4EKPgDjEstIxkBn/6ZQA8nF2Q1RAMEokJBFY98QmEg1njh/hs3UaL54+wOsfnuL1iyd4+egBHlAu7WeaE/9w/3sl+/8mpX++u3AB37JfO3FCIQC2rVihLPu0a8d7yViSOOnL1x0aUt5swlTe1z5oWr0uOjVuRSPqOmhWswHaNWyJPp16omxqJmKDo2hwHYS0uFRkV8xGDfb0xBKoQlNgydD3IUCfHFccfiQAXAhOu9Co1seV4D7lalIik5XuyKqACFYNRPjTP4OVD3bU8y8ek0oflmCSAvTB4NIM1kyXAABAAElEQVRX48O/21p4sEoihOa+VpTC8mVWf1xYLExZqaF11cBX6wlne5IllqyioWeGGwkfQ35XIkQWyNwWZkZiPMyKBP5/tmaWvK0F480KBPEX8KS8ULAfzX5pSizmw35esZQQSicong4f7zilCkBIAFsSBhbmzvQUeFcBIARAQX63CrEL+G/E+2konVUiAv4X4fMmhJ0hCQDjfEUVEF0B0intZV5YzHQpRUXNfMmyl25Jk2fLojSbJuFjSvLCnOSGVP0oxr9FqfnPZ9WCkj9mhUh68Fk1M6AcEKspbPh/WI7hp/Gmh40/M//pa8MqB3cHLf+nufL6nUiYaChxRwk2j1AEsvLB3NQJnlqRRIpAgfwWJEoiaJIcSCJFqxgBxwSF8Hlzhg2fe/n7oYD+rB4T4lgx/eU6GxKLDkXokcHXXlZmBP5t+LfQgc+xMbZvWPd3/dv/X/v5EuNxGcv7hscqYzJJ9pFxqdo+No5T389p+VfHSzInkfGwjJu9KLElYy0BV6V9anz3r8xFZF8CUOfk6/Wp2OYUH0lgkjmI7K/XgMHK3EAdt+ZmfvKpa5Lz/FgToFmqu2WuInKVUsmger6pMppvWZ0g8ZNKcPE3kHmbbKcm8nxs3yoBIPuROZE8DzJ+l2pnNXHpc3MRmdPJ8STJSuYAu/bue3+4nMb5f/VcZae5nR+oJyDJXwL0q/MwmcvJXE2eN5kDCBEl7XNzanlWQ+KS0aPfQMUPTCUP1OPkZplHAOQmSnnb5EUgLwJ5EciLQF4E/nsjkCsCQFeaREKh/7sA32rGh26odLfTfa1uk9M69T11KeatuoNH/c/I7/rr1M/KUnQjZeCo2yTrRi0NlfdV3XX9/ej/rrsPydxW38+pfFi2ldJOAdQlNk+ePs1RY193nx97Lecrg9WPNbmGW7fvvD8f2V7Nflc/I4NoIQTUc5a4qjFQt5GlkA0qcaC7/mMx09/mU+epu21uzlm2l9ipkzHdz+u/Vq9LXS/Xr06K1HUfW0psPpaJn9vjf+4e6R97xeq1yoRABv7SJUNIsnuEzBkycsz7zeXZVJ8viYMc5z/Z7tLMMtCtKPwI/vs4GZAMKKR0XxeuczEkGUAwyL4wgaaCcGE2uBuBXCdmLtsYEawwotY9s6u9naltTpAimAa/PgS8NQQr3Gh66mZPgIhLH2dz7ofbaFhFwH2WIIBePdGbJqkhlH0JR/dq8RhQtwRGt6qIb0a0x7k1E/Hd/mV4SYD37Y29+INA/j/unaEA7BX88uoJfiH4//anpwT/pT9nBcBT4Jd3JABesyLg9V3848eb+JWVAD9+dxzfX9iC8/sWYNOir7F2dm/KnQzCgTWjcXb7VKWf3jYHJzYtxHYarW6hXMpiZnCP7dkKLbNLoX3dMkoWesvsEjTvtaKWOc18rQrD3pAZzARpXAhqu5kTtGE8BFi2pv6/FbtIOthyXZQP5TzKxmIY9fxH9mmLrs1ro3a5EgQh3RHl7UZQ1gdpEcEoHh5EvwBbZJdOx6ShfShldAZS4fDr6+/x8sFlzBzbCxVIJGTF+2J4u5ro3SALAwj8DyVxMqlDDSxlpv/GEa2wZVQrrB9YC5ObJGJemzSs6FQSk2qHYmnbFMxsGI4xVbwwrV449g+thd2Ds7GlT2UcHdsEu8c3x4Hp7XB8bhfsn9EZa4c1wsqvG2LlCGahj22N8R0qUtM+jjI+VhhOMLpn7WR0qxGLPnXi0a9+Mub1roFN41vh0vrR+P3KWry9sAo/nFyOC4c2Yf/SqTTG7Y5BLWoy2z8KZQn+x9CU16tYYdgZ5IcXDZUjmAkfx+oSa4JhXmYFadxrilolIzBtUDvem3m4cWgNbh5Zg6v7v8HzB6fw5tU1/PzqOn56dh6Pbh3CrXPbcWzbAiyc2EcB/kVWp3KiDwLEM4HyP1YE2lyN+GxbmsDD3Iz3zYySNIYwIchvQoDfjBI2VgQZ33UDyjkRQGRGsinXF2NXCYCiBCAN2eX+CohnS1LBx6oYaqTF4uiqOVg7eTCWjeqJDRP7sqKlFe9VHXSpWxHNKqQjyd8FEW78HjgVg5ZSSNmUB6qQEsRnwAEe1gbo1rwy5oztgVVzhqJOVgT2rp3GzP919IEYh6lft8CCMe2xZeEgPL6yFX+8vqP4Xjy5cRR3z+3C7TPbcPkogf+Dy3FsxzxsXDoK8yf1wOj+TdGxUQUewx4eVkXpXWHGrP8+mDd6JM29x2DR+PFYNmkaNs6jtwMz2Dcvno+ZwwZjdO8eGNu3FxaOH4dFE8Zj4bhx3H4cyYNRaFk9mzJAJZEaHM7M/8K8f/YkV4rBOr8hxAPAMn9REgLF4Eig1ZyxdWWsNWb8W2DKbHOSAZYkAKxJANgy/hJDIQCa1apFk+O1uHuZ+vo0AD6xby/WLV+GxbNnYfO6VThAA+Ably/gBYH4335+jbevfsR3l69j/+btBNRrUx4rgVU20ZTIclBMgJNItkZ5+PB66VNCTftYL396DhSBxoKyLiQspMeFUN7G2IRgeQDq85pmMBHi2MF9OHPiCM6dZFxvXsN3JEi/vXENty9fItl0WDm/qzQpXrNoIXaSGNnO6oity5fTk2EBqywGYvLQoRjLZY3SpdG5WTM0pxdA1ZKZyEpMQ78OXWn6Wx9lEtK4LgvJYTFIIUCaEZfCjP8alEjzg8aGmfYE0wPdA5AeT7Nfgv9hBPLTEkoy29+V2f2Un/EOhS0BaFPRrWeMnahTb8J4h1PWJ9w3DMX42tNRy8oGatGTIDAuSMmw8ETu05+SR7YI43Zae2Yrs3tTAsiPBIIVZbC86ZcQHRTF7H0T+BD8D/DxJQHAKgAaOHuRHHF3ced75ginxJI942xtTkCVALkHqxbcHNjtWb3AagJvAfxJUARQckiWvuzeWnobUP7Hi12jCWM1QQClf2ikS7LCjBUJxiQTivD+fCkCwEIIAMZBlwAQWR9F+sdAMv6LKVn/loXFI8BSIUqKkdTS2ruz2k3LCgsLxlKjyCu5UPffzsKVJtG+rG5wgIkxiS5q/5ux6kHrFgI/7yi4a0LgRakjb20kCY9oeHlSBknjzv+NViQghLzg/wtm+5uxCwGgegAoFUr8W2VLYjHQwYa+MBr68vijeLAn9u98l1jyJccHf+d4XH/MltN5/yvjOPn8vzNekjG6fhKPek45je/0z19+11+nfl49t0+Njz8XW919yWuZF6lzF/33cjM/yema9PeT0+8i5amOSeX9j42zJZ6fiofuvmWOJnMlkfmRTPjrN26+B/51t5PXct7q3EV3/ibvyRhZf74n66V9apz/r5zru729+5nb+YH6GTkHuTb1OZCl7vxW3e5jc2r1/X9nHpBHAKhRzFvmRSAvAnkRyItAXgT+b0YgVwTA/83Q/PtXPWv+QmVQ+7EB8r9/hL9/DyIzJHJBee3LRUBKmyWLKqfJkVS9iCfA/y9NIQA8KM3hbECwgwC/TQG42xYgCUBgz/Fd11gVoO48JQnYXQl2CwHgQONYJ/OCcLdhxYCGoCalTQJF3oRgv5u1kAamBKCY8etowWxbC8oGWSLU3ZLZ9cUIaFDyJskLTTP80bSkP7pUjEK/2qkKAbBqTGdcpHTJA4KZr68K+M/y5wcsqX98iTPDm8z+f45ffn6BX395gT/eSv8BTPcnAcDJqBABb77HP9+QBHh1G388v0JplLN4SAPhiwcWYdPCr7F+Th/sXjYMJ5lJfevQQtw8uADXD67AlYPMKN+/FrdPbKNp8GocWDuHOuh9MHd0T0wd0gndm1eBv4ORAvaLtr9o/QsB4Fgsv0IC2BPsFy8A0XMWOSCrwtRxNs6HcG9bVMoIQ8+2NKWlBnuTGmVRNplZvm72NFZ2Rqy/J6V9gpAYRD1uGytUyUjF5K/7kLi4htfPbuMZwf+zBzagT8e6yEzwpX64P0YyG75l+Vi0KRtB8iQRkzvVxMoBDbGcJMCir5jx3yIFX1cLxoymiVjZORMTa4VgZad0VgHQcDeNBFQ5dxwaVR9HxjbGwVGN8d2K/ri5ZiiurhqM88v6Yv/Mbtg6vjU2EvhfM6YN5vennE6D4mhRJhBlAs0wuFlZ9GblRudqcbyH3qiX4oZ+JAKmdKqI3dO74fbWSTRwnoH7BxfiwbXjuH9iB85uWoIts8dgAqsgOtcuh1ppcSgR5I1wdw2SA1yZQe+HKsXDqRfvTl+DYNQvm4QxvZrj4JpZ+O7kFtwnwH1hzxIcXz8br57xWcBDogH3eN/v4jWJnkc3D+PM3hU0Sx6GoV3qoXODMvRGoPEu75kXK1LcTIrSgNeCILwH4qjxHuqmIRhtySz0YswALkIAjqa0BQsp3aqgAYkAZg+TABBiwJTLYnxfKgBUAsBMspP/JAB8rUkAlIjHwWXTaQDcDwu/7opV9CmYP6AdJnZvjkFt6qFtjdLIIPERSw+IUFdW1rDqoVvT/8feV4BXca1dF4+fnByPu7sbTrBCcUoLLRUoLdSoUaTFtbi7U9ylaHAPwS0BAgnuFNf1r3fg8KdcoLSFe7nfPft5duZkfPbYnrXed606+KhGaRQPdycgXQBfUA7rV2YOrF80Hs0/rEDz3n7YvXYaZawm0JS3Na/d9lhLMuAcjYAfXM/FrXMHce0kQfGj25C3dxXB/xnYzKj/lfMY0T+uG02Cv0G75u+iBjNHAow2cFcVI8lkxOheNE2m/v/4vn0wedAgyg71x4who6jvT+JgwmiMpDxQ359ao9/PJAr6kEhgJPt4mgULATDql174rM7beKc8j4dZAPpCxeDPCMf/TwAQSKU0i47SOwaSAg5sN2dbO0rz2MONEih+OoNCAEgGQH4CoEn9+lgxdy4Ndbcjc80aSgDReHjaFMr7jFOkTzavZSbPgb24KBkA167gxuVLOLYnC3PG/4o6aZVoEk0SLSIeUcwmjPMJRoJfCBL9Q+FO0CnY5M5x1MwnwOxO0NrFXq3UlKg4+pcE4Z2atfBLpy70EkjHru0ZrFuxM3MLjhL4z6Hx7xGa/h7euxvb1tEIeNcu7N28GVPHjMaKmTROnjCRmRpjMX3kKPT6uS36deqEnj//jJo0+v38vfco71MdVUqUYJZHAgmeL/BBzXeQllACbzHaPyYgnM+HcCSFxqB62lvMwvKj3Awj7hltHuQehFKJpVGaJEBkUBSJgAqK3I+BwH8YAXwtZX7s2L6qovbUqXchAWCLSK4rgtWWcj7eBK49KK9jZPS/FaWPEgnsB7j6KUC/zCPbEbLBjySBl96DUfKOXMZTWYeK94S/F/X9SQIYnJzo4+LMSH5eo/R8cLRTUf8+jLI/OmhIovhQftDd4A5PZ294cF3OzEoQGSIxKhaAPIjyRH6ewfAm6C/yP96sri4009UHUTLHh1HzNIV+RABYMVq/IK+XV5EBoBAAhfMRANT9V7T/Cf5L9L8j20xkf4QAEGNwF2ZKqEiwuJN08VDaR7IC6GmjZ7vSY8FEMiDAK4ztQfKCUkpaR3doHD3g7sbjVjICkuHmHEzSI4beCfQ9ICEQTALAW6/ne9SeRHExGChPZLAmCcqMBZHDkveHmhkAGsoCyfMqgdJw5aICUbtkPGqVjMWm1emvS7fBsh+WFvhLLSByo0IASGS9pbzaFrAQAK+2fS1rt7SApQUsLWBpAUsLvO4tYCEAXuEZEiBXOrX59fhf4eZeyqolrVnSdy3l1bWApFKLlI/ITuUvMt6bOs+iZ/u6lBxmAPh7EBw0FiR4Q9DakVIprB787cnqQULAVf0GDJRmcSbo76crDH9qwgc7W9MzwI5AKiNCvahR7EaJIBre+jNDwNuxIDXq7QlyqxHprUMCp8dRPijeyx5laTpbJ8UdDUv7oklaABqV9sG31aPRoWFpDPymNhYMa4us1ZNwbk86bubuAM7uJ5BPMP9SLtN9TjIy7BrrDdy+dYPg/3VFCxy3f6cI7xUSASQDbtJz4cZp4Dp9AUgC3L9wABez1ykg/wJKqiwa3Q6bZvfDoTUTcHn/QlzaPQ9XDq3DteN7ceHwdlw5xqwB1stHd+Jq3i7cPZ+NizmZ1FIfxMjdQMTQByGYZruu9gSIqTst0g0S+S/gjY6yLuIBYGB2QCAzKfSUR/KiXFIMTYArlYhAOYLccUECujkSZCKZorIjMKtHBMHoIAKzKkagp0aEkCxohIMZ6wiELsTCqSPwzSf1kBxJEJMyMWWiPamhH4+3IlxRP9ELn6WFoeuHFdGubiyapJrwYawjPouzR+sK7hjdJBXL2tdhxH8Mpn5J4qkSjX/9ClDyxx5bBnyKrYOaYm2vj3FgQivs/LU9No1qhfSBzTGPoP8MGiVPIPDf+ZPKeDeFPgH+tkj0KIIkz6IoR8Ph6vGeeCvWDSU8banbr8cX1WLR4eMKNAymufIXNdDvy1oY1PwdDG3bHKsnD8eB1QsJXG/BjWP7cO5gJvatW0Jt+XEYTjB6SLd2GNqDprS9O2Jsvy7Yt2ERju9Zh1unDzLafS02zB+DuaO7Y2j7Zpg6oA3OntjFNLULuHeb5/nBWcq0ZONUzlZkpk/FyjkjKGPzs2IG/G7FGFRL8kflWG9UjvNBg0opaP1ZfZIDdfBh9Yr0XAhEQiAjmzVOyjk0kAAwVz1JAKlCAqgLUg6IwKSYB0vkrj3BfzGwlSyAhxJANqiSEIUpvduh9/c0IP6yIYa3/gxTerTA+K7fYdDPzdDig2qoWyaa++KHMmHuNDYOoaxOf3T7sRmvqwh4qgtTFqYO9fzH0uj3IA5uWoj+JBCGknw6s2cVJaoG4SRJkKuH1uNy9lrcO3cI95khcl88MK7m4kzWZqxbMBa/TRnAykyWqQMVMqFLi48U0krMRYMYUVyjFCWgxo9kZH8/TB00hLJCI9G7ZQf0ad2JXgCdCf53weBO7TCsa2cC/71Imo1TiIGZI0Zg8sBBigeASADVLVMBFSmTJwSAD+VgjDT91RW0ViR/NJRmMVJH3ZUgq/qNYjTFFrDTCs4ElgMMRrZZESUDQEcQVCFRKInSrGFDrF6wANvWrCb4vxRrli7GqiW/YcuaVdT+38VI/GxcOHUcly+cUWR5rl04h8s5JzCu3yC8xej65ADK38WlIo0SNiL94+2oRVIgpW247RDK/KTFJFP7351+JrH0Mgki2O6J2hWrYOygodiTsYOyQjewZ2smTp3KQ96JHEo1ZOECyYaT1P8/efQILhw7ioPU/z935Igi+SN6/4e3bMPGhYuwatZsrJw9B1Oo/z9tJNuWUkmfMPK/FaV/vvjgA7xTpSqj/VPx4+c/oEn9xpTyqspxdZESnoj44Fje80moxwyAxPB4GqsHMZLeG9Eh8aiSVg1vVayJUiQB6lSrj8iQOAT7R6BESllGmgcrsj+uBKrDGNlvorxJckQCsxpIylBOJ5TrEcDfnRkAYmob7hNCySAhDWyU+R1IHhjstQSkCf5TBkfmcWHmgY/JE8Wot+9mog+KswE21KN30TlBY0+ygRkbKp5Hd2YEqOjn4MCoehedCY7W9pTDoQQQr4NiBekDQaklI7NCnJhV4EViwESywUXvDw/XWALh8YoHgEEfCI2TD0kAF2joTaBW6eFg66D4ABTmffayJYCEAFAVtnmUAWDPLK0/EgCqRwSAhm0hGQAGkjAaRv0bKWMlkkomlZHZFk4kA0iYmPx4TJ4KueFKw18jJX7EA8DDI5QkgDuPyY1myCkoVoT3BT0AQoKTSXj4Izk0nIRvMN+J3vTccUeEB42XXV0QZNDB3Y7vFOvCCvAf4ORAUtQbNYrHo375kviMknHNalem78T616XbYNkPSwv8pRaQbyT5Vvo7kjZ/aUOWmWEhACwXgaUFLC1gaQFLC1ha4H+7BSwEwCs6/4uWLFM03UWLPjWt8mONx1e0uZe2WvEh2L6TAJqlvNIWEL1b0SwVQ2Kzx4N4RbxO4L80wBFKXHi6FIar/g24aFlp1uphKEgJCUb2ulpR99iGEfwOiPRzInCmIeBPPXfWCBnHYYyPmtI4aoUMEAIgUE/pIILeEZ5aRPkakRDkiihquYczmyDCuTDKh6jQoJQfPmHk/xeMKP+qSji6NErD4O/qYnLnT7FxRl+couzJNYL2907tpuzPwYcEwAXR9s9VgP87d27iLqsYgUp9TADcpnzSbWYB3BISgKbAVw4zayALlygRk7WR2txjO2Hx2PbImD8IeVtm4E4OTVUPLFYA1YtHtuNSznbcPHWAwPMBDvdzuF8xGH5w5zSNhw8jI306Fv06AJMGdUD7bz5AvcrxCHS2U8x+PdluoW7FaC5KSQeSAQYratkHOdPY0wUJBO4jffQIcmVWhN6OMiS2cFNZcaii9IsavgYnBJgkMtQaqZHBaPpeXUwdORDdf/oanzaoymwKW5IDBTi0JrFgDU8aSbrx/1CbgojXFEYlPxt8EK/Fd5UC0KZaCNq/5YfPE9RonqxGixIcn6pG12re+CLOCbVcCuDzOBus/eVDrO/TGEs7N8A8ygAN+jQNAz8tj6FfVMa4n+pT0uddDKDsz2eVw5HM6yOFMlEVw/VoWi0B75cJR404L5QL1CPMqSANgj3QvFYiOjWujLHtmxD8r4G+X9ZEz2bV8XGVEni/QiLeLhWDOiVi8PW71bBw/FBkbVqJmyco03TxBM1rj9G0eT+B1Y1YNHU0Fk0eimXTRyFj+Uwc2rIIWxZPwjIC4ON7f49FY7rjLImhu7dOKRWgRvuFgzievRHrFo3DwS0LSRqswZl9q6ldPxR9GIHfp0VjDGv/NaYOZubHkulYOmUURvTowOj7yqhVrjSivD0VGQ4dPQH0BD91BPylCgGgJcCtYXVkRoBjYfo+FCYhwKoneC0EgJA/OkbsBurs8QmPtUZiMA2NQymRVAmLBnfG7IEdMKLzt2jTuCa+f78apYBKUy4ohtkOMdi4YDJB/u9QgWbOXtpiBIVLYs7kEbhHAit31xr0aNkEn9Yti4+qJiJv+2JG/w/G6ukDmBCzBJd4vd67lMPrnETXXcpi8VrdsmwylkwbhFljelJ/viVaflYHtctF0WzahRJVhah/H86sg4b0SWjFLInvMbBdB4zr048+AAMJ7o/CDOoPzxo1lORAL8oEkZjp0hGje/ZgBkxnGtv2wniSBhP7DcCX9d/DxzVqo1rxUjAVZbYPgV9TUVvK/hDEtFIpMkCuBFG9GH3uQqBVfAKcSK6YqC0faDRBT1BeJIAkCloIAJODA5o3bowtK1fyPGZh88p0rFy0ALMmTcCsXydi8bw5WJsuEkC7cP3SRdznvX8mL4/7MxT1K1VHqLMHJZX0iPUOYBZALFzsHCjRZYP69O2J9PRjtgUzPui14mrrSBKTmUi+gYphcMaaDcjZexDZu/Zh99ZtWLt0BQ5l78fefTuRsW0TsvfvwS5mAuzJ3IrcrIPYvnYNju/fj6xt2zBtxEhsX7ECM4aOZGbEAEwbPgIDOnZC/44d0aNNG2ZdlMH7NWsy+ycNJWJiEezmj4/rNkSt8tVJQiShYkoaQfpgBFIyJ8w7FFXLVKHXSjhl1twIUhNoNvogKaY4UqndH0Xg/03JEPAMhbcLs2ZIHOg0BM4JsDur6A9EjXrRsheQP8w7hM8KSkwRyPfS0wiY0zXWjiQQEzktWIn6L5dcWhmKtn0qx3uTGAmm/n+kbyii/MMI6vM5HxygVFc9f4cxgt/NFR7MBPD39ESIXwBlfzw4jj4B3v6KN4Cfux/NhH0JjJu4n0HMAPCDl4s3IgIjmbFACSDvaHoFxDMDIJG6+JFwNlJXX+fP43CnD4AHSQAjHCgRVayIFQrzPnylBAAj+yX6Xy0SSoz+F/A/PwHwkBDhNURSQm+npcydEQE8f062eng7+ynnwMnBxHPkC2e9L6P/PWii7ETz3zBYFdOhcGEneHtGkuDwUiL/IyNLITqqNEpExyKeGSehBP/FD8NPx6w5F2dEs03jfSUzyYueMz4oxcyo6sUTaD5fAg0qlqTBeHHUKRWLzWssGQCvtNNmWfkraQHRvRfPMdHHF4+0rr36PFUW55Vs/H9wpRYC4H/wpFsO2dIClhawtIClBSwtkK8FLARAvsaw/LS0gKUF/tgCkgHgS11+LwL+Pqx+rtaMQrVnlKiDUiN8HBmhaiJg5Y9yCd6MWLSGL/0AfCn/48eo5VBDYUS72SCGZEGsCyuHSTR6jSIYHuFaFAk+KkSZCiHaVACJ7oXwbrIJzd4MxtdVQ/FdtVC0fjsGo1q9i9k9P8fKkT9jb/oknN+7nFL+mbhx5jDuXDqKm1fOUPv/PKN0LxL4v8N6F/dY79ObRCoNAVivsdILRJEEusgMgLME/5kBcC6LAP9GHNk4C8sn9sKaX7tj75IROLttDu4eWYlr+xbj6uFNuHJiPy7l7sONs9zmRXoIkGx4cPko15PHrAKCrDeP4/eTe3AocwmJgCmUHiFI2r05DXtrUuu7Grq2/AC92jZC3QrRNPR1pZSNGhVpGFwhJQRl4gOQGEp5DR8DQjxEJona2UY1QV81DYMdSQQ4MgPAGckhwQQIy9AU9F10+P4r1KdufImYQILOD+VmdAT8TTRfdmamQYDODvHuaqTSl6BMkA4flQlGt0+rEnivhbbvpqKUibIf1JkvSTKmbd14jP6+Dvo0qYxWNeLRrKw/en9SCSO/fwfjf/4IQ755G5X9mF1A+abyXmpUj9Dj7ThX1Ix2RklmPEQ4FeB5tUOJAANqlqBckb8zwkzM/qCZbdXEMIzu0QoTfmmN8T1aYhTlb1q+9yY+rZKM+iXD8UGV0vix0bto0bg+vmpYFzVLJxEIC0OpuCiUL56MOtWroOW3X2LM0AFYtXge1i5biKN7t+Bk9g6ej/04e3Ajti1nZP/MYVg4rgdOsP1vXjymmD/fpgE0cBnnTx3EIWYMrFkwHkd3r6JR635eN1k4um0xlvA8rZw2AJlLJyBn62L8fmoPjuxYyeyDUdynuniXUkMxlNpQk7TREox+WOlxQbkfA/0BJMJdT+NTqTpGEWuLSrV6nAEgBICYRet5jmJMKvg5WCOS5/aDUhFYPqonlo7uiV9/+RGtPngTPX9ohJaNauP9yimIZ3v3bfstGlYvzyhtyo/QC8FTq0KZxGg0ef9tavB/oxhD+2opo+VEiSECgNXi/FA3ORg/fVybSlf7eW2S6KL3xf0rufQAWEXD4OGYOaoXfh3chZkFn/LYkknEOcJoQxKDGQDvV3mTJMhAAta9MG3ICMwcMRazRoyj58VIDOnYB8O7/kLJq26KB4BkAIzq0Z3zD6JfQC+O78Vhb0oA9cSntevi6wYN0bBKdYL/WpIfjPC2slcIABMNVdWKBJAtSQEVvRfos0ACwJHEioESL4HUlNdRcklDEkVTtKhCALhRZqZFs2YE2NdSZmcNls6dg8U0H142fw42U/ZkV8ZmZO3dhXMncpUMgLycQ8jgvH1atUftEmk0Vw6lh4QvjaR9UCY8jpJD9jxXVpTLKgNne5qPu3pQZoe6+dYOeK8mJbJ698eO9ZtJJlzFiWxG+B/OwfFDR5G5fhOOHDuMvQd3YzMJgMPZB7B922bsJgFwNicHOzduwFkadObu3E0vkTHYRoP5cQSzhjBz4tcBg9C7zU/o0qIFWn/1FconJ6NmpYpIS01h5k4IDdCDeD834DOhIo3Uo1AypjT3K4Tm6AEE30NoQpwGH+rx6+wN1PZXU2qG5uDMDEiKLY6I4Bi8WaEaAv1IAFBzP4agvY5R9Y5sXwOj/cO8g2DH69THSCKE1fqNwrymTHB1pDa9rRNcCWT7c7xJRQNmK3oFcD0ydNMYuW0/St2QkOS87gThnZlJ4GhThJI+eqWqrSkN5+oMrb0tAXBruFI2y5nny0gA20BfB72DmkMnauTzvLPqKK/kaOXACHqNknHgTpkhX2YBeLmEPMoASICbSxgMBmYAqKmtr3J+6APA47DlPhXkPVfoVWUAMEtFXYweFcUeEgCOj+R/HB4RAGoaAGtoAOzE6kiCwI0ki96e5BZ9F4Ipa6TluXGjwbEbZYCcKFtkpA+AUeMJJ5UrMxdUNPqNI6HhBRXNgN1M9EHwF8mjSGY8MOo/vAR9XmicTfLEX8fMAJJgfjRXjvP1QcX4GEpqpaFeWkl6a6QQ/I9HyUAvFKf+f6qfGzOvSMKY7LFi4Vw+7yzF0gKWFrC0wLNbwEIAPLttLFMsLWBpAUsLWFrA0gL/Cy1gIQD+F86y5RgtLfA3W0AIgABPmkbS9FfA/0CasYZ6M5rUW8XqwKhSFUpEOuOtksGonORHY8Ki8KJEkCf17b3pCRDMrIFol2KIYYR/LGucS1FGi9siwlQQYUaC/l42iHcphGRKx6QF2+PLKoH4kXI1repGo3XdKHT9qDimd/8U6cNbIWN6TxzeNEeJyL92fBeuncshkJtHfP8Sbt34HbduXiXwf/9RvUfw/45SOZFAKEkAygMxVP8hCUCTYFw8grtnDjIJgJG+G2djzdT+2Dy9L7KWjcH5zLm4e2glru9djOtHM3D93BFcIqh69VQ2o9IpN3SNMk0iIySZBBJlTc31e5epyc95j1JvPXP1DKTPHYzJw9ri12E/Y9nMvlg8rQ++a1SZUdfBjLpWkzDxQ9mEAJSi7EtSmBczKESuw0h9bwMJAEaMkgBwJ/gvNYxRoZWSkwjaVsIn9WrTK4DSHzEhBOgMlJyh1AyBOJM9MzVUBOQ0NkgMdEGFGB9KyvhQW94D9Wiq/GODNPz8YSV8QW+AMPtCCKT5bayjNXo2qYLpXZthdJsP0L3Jm2hMsqBZxWi0qV8OPZrWpolvRUQx+yCQ8kWhlCaK0byBJCEQWCMNxRCmLoAoF3vEU86pdDhlK0xq6rnTUJckRI2SMZgyqDtGdGmFvq2/QvvP38NHFZMpEURz42BXvJ2Wgu8/fpceCg3xNYmNiknRcOdxq6l/bV+kMOUz1CiZnIjGH7yP7p3aY/SwQYx0/Q17M1bjVPZOJSsja/NvyCQJsHbWUJ7L9VR7OkkCgNfE9QsgU4NzJ7Oo0b4Rm5ZNpefAJty8wCyOSwco0bIQWxaMwr5VU3Fq11Jczd1G7fyjOJ+Tgcxl09Dx64aoT5A81teFUj9sYwL5Us0kgKEAQWtG/hsI/huKWDPq30apOhIAaso1CfivKURDW1YhATytmPnB9fiyLWvH+mL5yF5IH9sHU3u1RPO3S1MK6At0/up9NKlJ8JdZHZ83eAtl40MJwD40FFZRbsXZ0Z5eGvTIqFCGhrZO3C+SEVynl0NRBNEcOVpvjepxQTi1LwP3rsg1SgLgch72rF+MeeMlO4UyPj1/QutmDVCTkkPBzvbcV5pVE7z9qkF9LJsymRH/PTB71HjKKk3C7JETaQI8FoPak9Dq3B1jenbjsD1lgNpjWDcBtvtjRPfuGN6tG+WButM7oCe+qt8ALRo1wSfMcPLXGhXJHWeCtzqarOoZfe5IuSRNQbYZf4sEkGRKqCSzgsC/v54R6QL+5yMAvBgJ3ebrr7Fn0yZkrluLpfPmYslcyur8Rkmg9Wuwd0cGjmTtw5WLIv9zHocP7sPq337DT42/QMUoEkqBlFbxDkS4yUORAPIgIG2i70ClpJLQWVlTcsuVpFM8ilPzfwBl+zavWI2rp2kIevUmTh0+ilNHjuEk6/YNm5B74hgOHNqPjJ1bcezoYeygH8CeHdtw6fhx7Nq0kZwi59+zD/PGjMOuFemPCIAuzAQYgT4//YyO3/9Ar4/PCfSnok4V+lCUSEVcWBjv+0g0qNGQhGAlAvaRJADKEFQOp/F6CEnBMJRJTlOkf/SMLHey0VFmxgcJUSlIiSuJ6NB4VKtSi1ryUTSUDUFSfHGYGN3vxGwLEyPUIwno29OrwlPnqlQhADxIALgT1Hem7Ia3jGdkvp4ZEGorW4R5BhDgtqHOvY4mwN5w4PUtJIGzg5bG5czYIAHgpuc9zupkw+c9s5M0trzmrYsxQ4ykgyMBfpUDwX8HjncgseAEFdenKkbSh+u0570iRICHwVXR0vdzoSGxWxgzAMQc9xEBIBJA4gFAeR1Hgun2JCqsufyrMgF2InnnSNkjp0cEgJoAv4oEgID/+QkALcF/jRUlj5g14UkSxiAEAPcxkEbJWjsDj49ZFU7u0JK40BP4dzX6wajz5r6TiAlNgrPJn5H/ntBT3ig8JJXHHA41MwREBigtIYXvhVBKUTESWsgw+mGkUhKoRqniaFSjOgm18vQSKY63UuL4/uT6dI4I1dojkM98b75vF8+d9Tff8pbFLC1gaYH/lRb4byEAxAg5Ly8XV+kPkb+c4Lv22NEciG+EpVhawNIClhawtIClBSwt8Ndb4KUSAGJqeujwkb++F/9lS9y9e/e/bI///bubm3ccGzZtgUjdvG6yNv/+1gCkPW7duvXUTd+7d++p41+HkUcZTRvm7wQ/+gD4SHQ/o/gDPeyokW3NSHUrAkTFEOevRvl4b5SL9UC4azGFAPCmJ4AfjUvDKRcUw3kidfxN4DicfgFRNBMOpiROMCPHk7xtUYr68dXjnPEJ5WSGfFcTA5pXR++m5dHzk9IY37ou1tCYd9fsPjiaTmB+30rcOLqZ5r37cJ2yP/d/P02Q/xru32PbPiDgf/fBYwLg3q3b9AFgBoCA/zcI/t+QDACRAaIXwA0SAJRIuXl8DzMK1uDI+lnImDcSuxeNwNE1v+Lijnm4nbUC15kBcPvULtwnkHo57wDOHd2Da2dzuDwzCO4TYL7HKHNqzd/num5fzMaDW8cpuUJSgOazN87swJlDq3E6ayWNWDcwO2Ae+nX4FE3eZtQu9fIDXawp/fHIC8HXRO1n48MMAGcNdecdqPtOkMlJrZj/xgcGoB7B/zoVy6FSajxBOoJEBH21BJX1jPyP8jew6hEXaGIkqT+B6xKUhylP4Kg0DXTpTeBcBPHMuEhkTTLRX4CkQSCXLeVmywyLhpjVqznGt/sEPZtWR41IE6KZxVGGRE8dyvdUCqEUhVVB1jcQQYPjCBXPHU2Ngwg6+fN3uK4oiR9bmqnawl9DQ11HMcmlETQNLFODPfDth3VRPTWSQKwrwgy2vB7sEaErhlANp4d4oUpyFN6i8XGVEvH0MGC0dqAf/FxMjBK2h01RAsMEFO2trSijUQg+7i6oV70CvvqkAcYP6YXzh7ZS6uYwbR32Inv9XORSB/93np+bV8/xdJ+jXM45XDp9iB4Au3CMsjlXTuzB78e20WdgLZZPG4hDJH4uZ62lUtAeguU8r7fzGDi/F8e2LcfQTt+iTjkawXpR6oMgvID4To+qEAF6ZgHoSQBI9L+QADpG/wsJIBkAYgCtYnUnQCpVltOz6li9+X9FnqeFg7tixdjemN6nNd4pHoSRnb/H4A5fo3WTuvB2Kox4fxNNtB1oLPyG4i2gtyPIWkwMhx96SpisC1G2phA8SMrIvgWpi/EeY6XJ9m+TRtGzYjfb5jiv3dM0C/4NM0b2xrDurdDpu8ZoXLs8I+AjeO8SCCYZJH4H3VrQj4GR9R2af0UgvxelfgaTvGEmwNBJzOIYjEkDhjArYAiGdumAni1boMePP6Bfu7bo/O036Pr99wS4f2L2QD90/+FHtP/6G3xWrz4CSAD4E2w20oRWK3r/BSmnwnZ7SABQa51+AHaM6FYVLEgCoCjJK61iAuzEcy0SQOKpEODqik4//ogjO3fixKFsbFm1EuuWLkH6wvlIpxTQ+vQV2L1tK25cuYQHfA7kHsnC4lkzUSu1HAIozxLHqPhYD0qzMHq9anJJyqp4MsraBVWKl6ZBt4bZNZ6oXLIsFk2fjSunzuLi8VPIPXAIeVmHed0cxbED2TiQuZMmwCtx8sxxHM7Nxo6923Hu3Ans2bMd+/bswNWzZ5g1sA6XSQCc3rMfc0aPRRYJgykDJUOiN6+16YqHQke2048kAGpXrIiG9XhfVKqAkvHxzKIqjsb1mqBK6Wq8j2OQllQB0QGxiCAZEOUbTZPf8iQAfBhh7kHg3BPBXuEokVgGpVPTkBidinfqNCDwn4rY6ESkla4MH68AAtM6kojOXHc8zWvtKSXmrlQVvRh8je4E/l3gTuA/witQkfnxYNaAF2sUCQNXLutn5POc2QNulAkKdPWGD7X7JRPAw6CGt6ueoL0BnvSNCHB3ZUYCI/p1lLZxMcLToKMUjlGpHnL+3T1IDOgZMc8MJ5owS0aAl5E6+DReFikiMR0Oohmut2cifL2TKZUTpUgAaTW+igeAmobGDswAsCE58SoJAHXRJwiAwnYkTmyU6sDrVl2E3ixWGj5vtWxbAzMXvJhhoYPOVkvJJMoUMQPAkdOcSAS4aEkOUO8/0C+Kkf7RMOl8EBqcyCyHEBh0vihSUMNp8Yr2f9GiOhoDR6NG2Yok0VPpTcGMEIL/sR7eNNKORt2ypfFhtaqoWTIZ5fh8TPDz4H3EZw+f4SaSfx58Ngm5uHjO600AXL16FadO05fl31Ce19/6N2z+H21C+oN79x/AilWrlf7zP1rZ/7GFLd8V//yEvgwC4A4zbU+fPoW9e3bjwP59OMPft28//fvm7+zxtWtXMWr4EPTp2V2pE8ePwS567Jw/fw79+/RUxu3ZvevvrNqyjKUFLC3wH2yB5+FnZ8+dw9ZtmZg6czY2bt76h718VdjizZs3sWvPXixZno4Jk6f+YZv/Lf8cPZartNfIcRNw/ATxB0v5P90CBw5moTu/tf9peakEwOjxkxQjp1Vr1/3T/XotlxeCY+ioMVC7eWMYP/At5dktsHjZCniGRP7XmSA/+4j+/pRLly6jMHWwm33zw7+sZDgjRcV0+eJFgtKvYck9dgQl4r0QSqkfPwL5nro3KCNBo1/q9ftRuseb3gChrkWQEEAd6UAnJPnYI4ER/sX9HVGWwHHVWEauh9Pol/NEMBsgmFkBEcwQiOJyMc4FUDaIUeJRNKatFIiun6RhxeCvMKfbh/j1pzqY0LIGNoz6HgcWUNd87QT8vnM+sfUdNP7dSxmeHFy7fJY674z0fnAP8ulBqJ/Gr6z85+7NB7h74w7uXKcM0LXreHCNBMB1EgCMDFeqZADQPPhKdgZOZFA/nAaxOxaOQfbyMchbNwXnM+bi1t4luHdgBS4f3IBTWbtw+0IeNf8vkmcQEoFa41eO49qZLBICWVwnpYDun6Xhag6lgQ4p/gJXT2bg9+NbcFXqyc24dHQt9m6cQiPX3mj/bV1ULBGOpChvxDASPshDS08FNSNJqZtPcD+S8g5RAdQm9/dBTFAA6hL8/+htWSaZGQImRfZHTakfgx3PhZsT3iwVjUqloggURiAmKgK+Pp6U6BBJCkas2lvBgWCRYkDMZTxUjBpnNL+Wkd9GAuwlQ9yoje5LsN4dMV46RkcTkJX5OU1nW5QRsAXgTZAp3KEQ4o3FEM+ocX8bGkCbQXHOK74GiuExhxoBbmmE61C4MIkMNfwICOoY0a9iJLzsh5ZVT+BKz31wIJDlRlmcCG93ZkPE4b1a1fHeO8wEKEsN9MAgFKDWfgFG2hciIFyUEfDWVgTAi1IfnpIjcWF+mDy8JyP2d+HO+cPU9l+N4ztX4sLpo7h6lWDwfV4ID67zOriIOySK7op00yVG+GdtxDESBcumDsDvhzfQLHcfiaGjSr1zdhdJISEI1mD26C6okuqHEBc7GAmwCYBveFQf/mY7ct/MVQyBH9bCCgGgIdDtRhLEnVWyBtzZ3r40gA53KoZyASaM79QC8wZ3xMQezRHvVghju7fAknF9MJ/SQLXKJFGbXkf/CCsCkGxTZnjYst3sC3HdlAcRckEyDGRoJiWijTrEsrrSfLoWpUKmDqOUzaolNKw+gF1rlmA+vRWGdWuLJnXfpCcHpVpsi1B6p4ByHTR7txbNkfth25LlGNG1O/0UhjFqfQLmjJzC6P9+6PBlW4L+bTGkUzt0b/Etev/UCkOZATBvzGgSBX0xsEMH9G9Hc+Au3dD28y/R7bsf8d0HjRDmTBCUQPNjCSDK0ji+UYTXH/0AGGXtzP/VJADUjwgAT0e1ck2oee2ICbAQA6FeXujRti1ydu/G6kU0vp42Fb/NnI5VSxdjy+qVyNy8AQf37sS1i+eRm5ON0QQOWjVvTkmkEghghHYJAsxJviEETYsySyUILjYkHujX4EsQ2s/khm+bNMP6JStwcNtO3L12m/f4Hdy6eAW7aeJ7dH82Tufk4cyRXKz5bRm2Zm7GynXpWLB4Pnbv2o4lixdgKTMRDmRuw6yJE7B95WpsXrQY/X9uj3kjR6N90y/Q5pNPmR3RE5/Xexc1y5VD+ZQUAuveKB4bjVBfmuCqneCmJtibXBnhXtE8bhKB7hEw2jkz2lwPra0JISQCbChBU4xAtHVByunYEzQWLX36A7iZvFGieHl4uQfCzdkHYWGxjJjX8P6j/wh9FlLC43jv21JSzEWpDgVo1Eug30hQ3Ymgt6+RRr88HxqSBEZmBHhQ6kdnrWZ2gFaR/dHbMAuJRIqB41Q08dWKwbk1M1tsCtOTgOeP/hE6O0b129ooBJUMjSTvhMBTM8PCQJklrY0DK7MD7Gko/CjSXsv1ahlJ78zsAg8TyQCvJPj5pMDTMwouLqEKOK6l54GWUfViAmzPbILCvMdehQmwZAA8jP7nPlMCyJH6/xL5b0eJKjuSAA6sTrxW9dYa6Gw0PBZmMBD0N9EEWLIAXEhSeOg9ma3jRIkjLX0PmBHALAAdSQADtf6FALC1NsCJskBaZgDYWpkodRTKY45CYEA8YmPKKoRU+Zh4JNKE2l9DEoX3QoBWx8wVesS4ulBWzxrOVoUVgkyeP258lnvzWR3iVASRfCavWDSPb8DXt1SqWRd6ElOvujyvv/Wqt/0y1i8ASedfeqMQSbjwxOIvY5X/1nVsydiGPfsoQcci30xC/LysYvmu+Oct+U8IgMuXL2HGtCmPgXkzQG8eLiYhf0362v+wbNm88ZnbMG/rEP2ALMXSApYW+O9oAQH3GzZpClsGkpw+Q3nSp5Rt23cgoXSaghvlx9imz56rjJs8feZTlvpno6S/INiMmNCXq1rjn63sP7T0rHkL4BoQqhyDgMOW8p9vAfFSFV/PVu064oc27TBu0pTHO3Xjxg3F66hl2w5o8VN79Bs87PG0zB070bp9J3z42edo8uU3yrV55iwDTh8VIcgaf/414kqWe+p083wvMnypBIAwdF+3aPXagpkv0iAS2bBu46Z/mVUiclLKMT0/IRUd+TH/ugK2/7Lj/8ERYuYlD9V/V9TXf/BQn7tp+QiSB8HaDRv/MN/gEaOUm/jzb39AUtkKjG5hRPlrVk4cP4aaleOQGOmCEC97BfwX499IX5r9skZ4U+vdy5aSM2oSAGpG9NuhVLATaiZ7471yYfi8Rgo+LB+OyuEGlOS0eGYEFPewYiR6QSS6FUA5EgDVIlRoWjkQvzStiLUjvicB8BEmt30HU9vVQ9acbgT/xxP8n4t7OasIrD8E1+/+foJR3hdwhwTATUbM3bhPfP8e5X9IANy99QB3bt5XwP/b127hHj9I7jOi6AErCAYrBMA1EgDnDuH07rXIXjMXOxeNxfb5o5G1fCyOrZ6EU5um4/rOhXiQlY7bxzIpCUJgn5Iy966cJvbPbZ8n4M/I6ns3z7AyqpEeALhBgoD79+D3w8Cd45QE2s9tHyT4vB83z2zD3fPbqSu+E2dy12LdwiHo3u5LfPZBDVQpE0tDTntGlhahNIcDo2Sp9x8RhLjgQIKflIfw9EDD2jVQv3p1jicwZk95HILCBgJxzo7FqEFdBMGeNAY12NOgk6CqyQAVAXIVI8ZVtgRRGXEukdQqAtBagvaujOLXEnw30YjYze5hpL6nivIddoxmZ4S5ugincRta68IEtKh172ADNwLFPlw2iIBToF0heHEeN65Pp5AIsr6CNMItqGzHhuC/iiauQgQ4Ewx0JJhrIkBokgh2bldDIFsi1oU00BHQcqQ+vlMxHotaTU+DSNSv+zZqVauO0sUp0aIzwtraFkUoCVOI+2BvZ4NiXL8Vq0Flh66tvqS8zRLk7V6PjKW/KmbA2zevpj77fly5fJ7eEGepDc9I7iN7kbdnI7IzVmHbsik02B2DxZP70syZhNINZq3dyQUdn3F2fzouZq/FxUPrKIfTF6WjGIVPLwshS0zcZ2dWI6uBoLVULauGVY7HgUPRs5cId60A9RynI3miZxWQ3oNtFm1woASWFuUp0TSoZTNM79sGE7p/Ax9G8U/u2xb70mcib9sKdP3hc8qBuBOwted5IKHCY5dMAGvZBtftrdFAwzZ2IkDuZUNgkNOD2R7hBGQDOXRX2dPkNg3NP3iHxr6UXapRCd98VI/1bbxftQxCnFVwsS1M3f2CCKLcVL/2LTFv3GismjEL/X4m2P9jO0zsOwJLJs7FqK7DMLzLECUbYP64kQT7f8YvjP7v3boVo9t7oh/B+W4/8H9q3E8dRJPgvv1oHjyAREFrlAyLJOgeCF+1Hu62argKiEwJGqcC9E4gmK0lwCoGwBqJ+Oc5dndQUdKK7clrxmBFLwUeY7SfH/rQPPfEwYPYsWE91i1ZrGQAbFmzih4Aq7BlHWWAtm/D7xfP4cj+vejZtRMa138XxX0pK1PYHuUjElA+kuaylMRJDQqn9wjNZ918UL1cRfzStiPWLE3HlfOXcCH3JE4fzWU9jjPHjiP34CGcyzuJs8dO4OShHOzelIGDhw9g224aAm9ei9Mnc5GxdSMyt2zE+dxjWL1wAY7vpocEDYNF8z998jT0bNES3b9rgZnD6Snx8Sd4u1JlVClViua6kaiaVhbJ0VGUVnMjUE95oqRK9AGJJQHnymOOh4fWmxI57tTr90JCRCqcNYwqV7tySJNYZ1+a78YjKiIRQX4RqFq5JiLC4hASFIXUFHobGL0IyDPSnqB/WmJJuBBAD6GefwjNfEUWyN/kwch+SvcQ7A5gFL6K8kw6avSLLJALpX5cHUgkkTwQ6R+pHswUMBCwVxe2hruBQL4DnzsqkYQjyM1njCeNgT11lAiyo18As5bkt4dWIuXpBUACwJP3sQczAJwoBSWAv4bbsi9kRaJAAwOvCxNBchdnyn+5xHDfSdZo/KFSefE5ZlSqHeexIkhfkPJRhXgfvGwT4D8nAOhxUJSeBtZakjKOsKGElZFt5OxoYnaDiwL+h9KkWeSZVMwS8HKj7wLJAKvC9AsgkRPILA5rRvp7uIUgwC+W5E0UbG1pvm0IQIBvLKWOPCifFkuD3yj6fwQqBICJGUUGElUG3gPOJD1daSDvwkwsF2b+CPjvxewfP1VhhNEgPIKSYa+7B8CMOfPQZ+CQV97DeVZ/65Vv+CVvIDq1NFLTKr/ktb7a1c1ZsFABUeyYYSRATv2Pm+Dy5SsvdaP/qe+KNes34GVm6z7rW/OlNtZTVvZ3CQCJuB/Qt/efAvOD+vfByROUxfwHZT6zmcxAf/++vR7/No/r26sHBESxFEsLWFrg9W4BeR9LoKPRJwiVKQsqYPXzytIVK/8F7JfMry+//1FRUnjesn93muyjBPbWfPf9v7uK//hy7bp0V9ot7/g/e/b+xw/k/9AOjJ04WTknpSq9pQRD5D80IZ6c3H3gHxUP6QtIEaJLgmREPUX6GnIuZbo5q0MyY3wjYjFp6nQFh35yev71v8jvl0oAvMgGX/d5BPyv9naDP+zmZn7Qd+vdF/sJQFjKi7fAEEZACgEgF7ql/LEFhOWbNmvO44eCvOAGDR/5x5leg/9OnsjFO9WL03zUFwkhRspREOQPM6FEhAtSwoyI8VMhJcgRVVN8UatEAKoluKNKtBG1U7zQoGwgmlWLxcdpQXgzVI/SXnZIpvZ/mo8VUpwL8ncBVA2xR8NkA1rViaLZ7FtYOaAZphH4n962DhZ0fw8nlvTGxS0TcXPvXODYCnq6MlqbavlbKAAAQABJREFUQO29a7m4TRmeOwThr924gqvU979Gs9/bfI7euv2Ackv3cVsieW/cZgQ4vQE4z/3r/BC9cYYRvozUv3YCD87uQ17mUoKuk7Ft7lBkzhuGQyvGInfNJJzeOA3Xts/H/f3LcYeSMTfPHuEyjCK/fIKZAMdIABzjes7hwd3LrIw2v8113iAhcPU47l5nvcdp1JMXIuAB5YBun9uB66e2U54mk4DiOuxcNRGTR/RE95+a47P3aiA2gDIZBNrd1XaMStYi2t+L2t3MvPByR7ivJxrUrIo6b1ZEQlgQo05pnEogXUcCQE8ZIEeCx85ORamxXYCgUyGaTNoRLKMGvVUhTiOIT2JBiRYniO0k4D7nVwBtzu9KQF+AagMBJS2nSRS/SsgBAnw6AsSOjPR11tgTfCoIDxIGPoz8l6hTDy7rVrQAMwi4ba5Px+lOjNAXPwJrrk8tUfpWRQnwF1XICgH/nRnNLlkIYqirRLBzqCcBIGSGRLc7FCmkHG+V8mmoUr4CsxlKwNvdkyaaatiQTChKYFhDYkOyC2y4DUeSBu2+aYRtK2bi4KbfsOTXfpgxvDO2bViKnKyduHLuKK0asgji7iUBsJ3yQCuwdt44LBz/C/XtOyv1xukdPK/ZJIiycffcbpzZl67IA505uA5Lpw6k8bKRQGghRqjnzwAgqF9AJDgoZSNgNascj5AsynEQjNcQwFZxGSEGFLKDQ3e2VXFfV1SO9EfN+BD0+74pfu3VBmN7/ohwyj4tGNcPeTtX0eB6J4b3+BlJzMjw1NgpBIC0qRyzVMma8CMBoCMwKFIgfiQAPGkSHEjSJtTRBmGOdtw+fRoCGFUeE8rsjgCSCR54p2JxfFyjAt6rUgbRnpRyURHE5DUS5+uOkb90xsIJ47D01yno+1Nb9FIIgGFYPHEmRncbgjE9hmDWsDH4beJ4DOzYDj1btSTg35pGwD0Ubfu+JA2GdOpCU+ChzBwYrgz7cD0S0Rzn7Q8far+7UWPelRHfDgRx1QV4bRBEVQyBeRxatpccj6s9gWG2p5BGkgGg4TmOCw5Gv65dcJwRf1tXr8YaEgBrWTetTMcmyv9sX78OWZQHuHbuLEH6TWjT/GvUI9Be0i8MHoyCrxAZj4rRCQRM+ewKCEGkhw+PORBffNwYy+bOR87BbNz4/TrO5BzjNg7jWNYhHOW44zT0PcVxAv7nUQYoa8duHD7EbIpdmdi8aR3O8tm4kwbEu1kv5+Vh5bx5JAD2ImfbdpIlQ7F65hwSKW2YDdESM0eOxY+Nm6Je5SokAMrQcyAW1StURIm4eEroeFNax5OZAZURG5hAwN8H8UFJNF0PgLfRlzJrQUiNKUWCz5dSO16KFJCXyRexNAFOoPxPRGA0PQDqIC4qCdHh8STOKvC+8YfOgaA7o9JLJ5ZlloEzZYPoJ+AVSuCasjwu/nAlcK2xcaIMjzdNgglwSzQ+I/31HOdCiRsTswwMikmwgSQAI905XlPMjka/9BZQ2xL4dqAMjkTA2yiAvycBfz0JPw+thj4eYvLLoUY08h0pHedBSSB3Av8qHoc7n1v0AmD2gRtNgI3cprPODy6mKGYwUC7HGEQCwJfPMXdK/0jkv47R8ypYMfOlEO85Af+LsgoJaEviyMZceV0JQWZLgsmOWSYONJtW8TqSa0mpvL4cWdVSaTAt1YnrdKJkl1Q5No3IADFDQTEAFv1/ElQS/e/I31pmrEgb6Bj970A/AjX3yU3ryjb24PPXGSE+NC9WGaHhPrsafOBgrXtEADCDg3JOxYo4keAIJuBP742ABBQtrIXR4E/SJpHPa+r9M1OjeGQc3wXM6mCbiZyYyGJp+VzUk2AVAsCTcm/elOzyoQSbn/i4OBZmZl1RROitsGLBnNegx2DZhZfVAmXerP5fF5FojlQT0F8+Ul+FbMN/6rvC2S/k8Yf6yzjHT/vWfBnr/bN1/B0C4OKFC+jX+5d/AeLNgPyTwzGjhuPuI1Djz/bnadOnT52sbEsyCgQI2c33u4yTfZAqGQKWYmkBSwu8/i3Qs99ATJwy7YWJYIlwFtxIyOR/ZxHFinc/+uTfucmXuq2+/OaQdpNMC0t5PVpAAsflnHTo9stTd0jUPxo1++rxtAB+p37fpu3j/+WHSEGa+1VCBrTt3A37DhxUCIAnp/9hwRf45y8RAObOnJjvCGD5tCIXn3ln808XQ59npf0oZj9kOoSFe5EiKbJ/5SKX/bl///6/rFqAaYlOl0gC87YlFajeB42UeWU75vEyQjq1fyWa/e8esyxnbt9z58//oT0lnTYjk5HE16lr/oxy5crvz50umvxP02F73vG9yLmX3ZH1HszKVgyaJIVLLv6nmTVJ21+4wGjsFyzP27enreLJcy7tJfsmOvzSoZQq7Wz+X9Yh18jhIznyU9k38zlQRjzxR9b1tGsw/7nLf3yynWwCSk+WF1mPsH9y/P+JcupEHupXLUXpikTUKheLuuXj0Kh2WTSoGIOaxQOQQFC/RqIben1XD2M6NcGQH2hQW9YHbwYWQ3mfAqgeWhg1g99ACUr+JFAvPsnhDVTzfQMpBI1TGF3+WbQa/evHYcZ3byG9y/uY2/pNjGqSgHk/V8H2UZ/i+treeLB7PHCA6VOHZuL+saU8ORsYfb+XWj+5uHNhN84f34lz1PK/TnmXq8wCuMpb/Rrr9Qf3lXr73u+4c/cibt2hJvzNbJIBB3H36h7cOr0BWVsmI+O3QVg/vRs9APogb/VYnN04GZe2zsCNbXNxZ+ci3Di4EleObeH8O3Hn8lGSD3z2MfL/1m1Z7zXcuXdTkSCi4Ayu3buLK3dv4/ItjrtN0uE+5YcoGXTnQjYO70hHxuLxWD9rMNKn9MP6uVOxfOoETBvaD9993IB6+L7w0zpQS56gMcFjif6O8XOjNA4jfMuloHLpRMoxhSIswI1RpgTBOI+AYVJt+L8VlytK4LcQgX5bgvRO9iKVQ7CLoJFE2wvQL1UxsuX/MhRwWs/5DSQM9ATxtQT1HUgGSFUx0t+RGQZ6PSPKCTB56Isp1Z2a/66awgQACxHc43KSUUBASsN9cJTluD4hERxJKDgRtNIwalXNdTsKQcB9FjBbotmlOjyaV0UAW83rwUiD3EBn8UPwRgJ9D2J9fRFkYpStHUE5An4eBBj1zBjQcDk9weEOzd/HVkb+76CE06juX2PygDY4m72KD+s9lIpi5sZufkBe3E7SaDduZy/D2E6N0PPbmujxTQ2M6tKIxr8bcOd0Jq4f20RFqM2Ua6K2+6FtyM5cg1ljB5HwcmNENsFCHosA/BLlr6IskSMjc9U0rXUoQrCRkju2jPK34j5Zs9rw2O15LlQ8bjk+kT0SYsXEddQqkYSmtavh+wb1eM80x/BfOmAkvQA+ouHvvkyC/xcobXXxGMYN6spocB3B2ELMKuD6WM3nTnwEJBNBMhJcWD25jSCegzDeW2GU2AqhN4Mnhx4c587fMgx3ccCbiWF4Jy0VjatXRHlqiQfpCdgSBK3AKPRR3bthwegxWDLhV4xgB2Nq/6GYPXQ05hD0H9q+O/q37shMgJ6Y2H8go/9bYVDHTgT/eypA/+hfemHRhEkkViYyU6AbxjDza0Lf/ujVqg0JgDglmllHENaJ4K2RQKuQURLtb2JEtxyXnoanBoL9eoKxzjSOteN5tmM2iaoY25kEUvHEWAxiFODRrAOYTpJi9uRJmEcwYNnMmVi7cCFyM3fQGJyG3ifOYOnYiXinRFmUIdBfJ7Uk/OxoIh0cRpmrMBolOyLA2Rmujo6MXHfD4H69cSovB+dOH8dRmp1v2sio/rxjiofAgd07kL1vtwLw79uegUO7diJn7x7s37CBGSTLsH7+fCXSf9vS5dixnN4Au/bSI2EgMtNXY8uydAxiNE767EVo88V3+LbR5xjWcxC+/LApqpWrgnKJpajvH4HKBOoTQuIoo+YJL4M3KpWojBQa+wZ70CQ8QqS+ghXAPooAf2p0cUrOeBJY96D5rBcj6TX0CohCYlgiCcIIZhFVRUJ4IuJC4lE2id4HboGMoPeGWheC0Mg0FLN1h6tnNNxYraxd4ErzWb0+QAHZDXp/atI7wooAtT0lh6wLqUi00XiXhrfWBMC1jGp3LEZAmnr3JoL1koHj7MQMAVZ7mjcbmLVhsrNldDwzjjjNU2SB5HzzfPo5EyB30tI3xp9eAP7QM8PAxzsMrq6BzO7xhi/lbzx9ouHtFQcfGgB7usbCzRhMyRzOq+ZxUoZIRWLC3soGdrwebElwWvFeMj8/xA/DXIWEe1iF1BRiTsy3eZ++UCXhSRkkLTMhNFJJTkmV/3VFbGEkOeAsgD+vJ3dHPSV+3ElIUgbPg89s+ksUKVCEmv8kXIyezMJyp8QPTZIpx6SmabPGkfI9JF4KFrSHnY2evgZu8PeLQWFmB3i4hyAxIY1yR75I5vWQwhpBIqcQs4j0bF8hUTz5TnAjsefFbC1/yrcF87kbyns9nO9TRU6PfjqR9NZZMf/VewCcOHnyqf25/P2eZ/VXpC8tHy75S/7l/mpfV/pOx3LzngrKPq2/9bT+fv59yf/7yf5j/mlP/n5Wmzw5n/z/Z/1Y6StL/1n6p2Wr1EDFGnX+ZTXP6jOaZ5R1ZGUfetwusn/mIn3cJ8+BrE+2+WT5s32Vc/esb7o/axNZVqLX8n9fPbn9/P+b91GO7XnfFX/lvD1rXvO+yTeD/JYisrYFmRklRdpQ9keKTDd/J+Tv779IOz/rW/NIztF/+X6TbwdzlKCy4X/w5+8QALMpufckyC//Cyg/fuyop07blrHlb+/lTX6Ti5TQnTsP29+8IvEZMLe9eZxlaGkBSwu82haQey7n6DFlI4JByXvXXGSaaOjnf8+Yp+Ufyvv9Wc8weQ8IxiQqCIJvCW40n1Ka+Yu8v82R0PnHy7tS3iUy/KtF3gFmzMc7LBrvf/LZU1ch77nnSZvJdNl38RN40fKs9vi7bd1/yHCl3eQ9JO0s7wzz++tp+yTH/iwlExkvxyPn5WnzCPYl14O856Q8ee7lPMn5yl+e7N+Zpwn++ix8S973gldKf+5Z1455PdL25utD9keO71lF9luu4aedr/ztL8f+ZB9F+gWyHfOxP2sbMl76YXItSwD504pkeOaXBpcsGTP+/LT5ZfpHlJXNTwA8bb4XHfdCBICk70hKp4t/CITNEymcImqDkppg7gAKayfyOHKwv/Gj2FwEMK9S5x1Urfsu2nTorOhUybxSZFqNd95D7QYfKKxHRFIJdOnZ55k3spysps2/V9J0JB0oJC4Z6zduNm/qX4aiF1a8/JsQnSVJpxXpHinyoJAbXXSUfurYBRp+xMlNIwYakpIhKRbCBEomgDxYpEo0jtxgohEWGp/yLxd3/o3/3WOWm6BBo0+VjqZsWzSgZF+kTeV37wGDlePRygcn21/SS/IXudjS3qqJLyg58Nbb9VGheu3H+ynH3L5rDyUt99tWPynSM5JKK+V5x/ci517WITfN92SurKn3LOdF2k+YLdn3/A/OlWvWKnI3ch7lQo5MLgkZ96zyvH172jLPOudyXcm+CMMmN7U8jIJjk1CyYlXlQSHXpuj0xxI8kn0TSR57yiQIK5xfEupZ16Ccu/caf6acu7cbfqxc17J8285dlXNagNuW4zWXF1lPnfc+VB4OgdGJih6s6Of9u8vJ47moWzEF1cvEoXppGhWWjsJ7VVPRsFI8GpSPojFhIFo1TMPiUR2wd8U4yqcsw6zen+OrtwJRL16Ft4ILom54Qbzp/QbSXEgEEKwoRR+B+oH2+CxGh19qx2Di5+WxuEN9bB30BXaOaIYdw5vixMIOuL17JB6cW8TIf0Y25s7D/dz5uLhrOvYvH4TMZcOxJX0C9myYiSN71+IUo6bvMqr/MqP/LxOJv0wZoMv8WLjCD4gbNP29eescrt/ki4RyPDcIDl+/sB03Tq7F/o2TsGXhAKyd2gWb5/TEkfRROLF2As5umoLLm2bgZuYcXD+Qjqt5GQoBcPtSDu7+nod7109xnZdx8/ZV3LxzA/LaFwLgOu+za6w3IWQm/z64QZPiS4xE34tV88dhULum6PhFHbT4sDI6fNUEHb9qip+biSlrVVRNjUPZmDBGnfsh2EW0+AmuEwCWyPkwRo6H+jgTRNPCjTIyQgBYE1C2IthsQ9DdTAAU47hi/N+aBIsD51EJIM+qJkgs1YlVNPgF/DdXA8F3I2WCXBil70ZZD5OTLcEsAmAE/1UqegA4MBqbgLKBoJOR/g1STY6UDiIYZXQgUCUEAIFmDbcpvgQC/KsJ/Cvgv5AKlKzQMtJfQ3khJ4J4YmTrWJQR8oxsfShr85AUEGJAovsN1pQZcVTBR6+DL6OKXQn+u9rYUP6iGAwEhhUgnMcRaLDB0imDkbdjOQ5tXoCpA3/CgLafMAr7N+DiTtw7vgk75vZDBg2kt88fgIPLR2LRsJaY0vdLTOzdDON6fIrty8ZSs30EpW8GIGP5FJzL3ojLuTtxfN9W9GB2RqCrDkZq5etJkGgJ+DvR9FcIAHsCdGYioxj3W6oN29GBev/2BK2VcWxnIQ3MAKXsd9nIULxfqRx+bvwhFo0ahoOUKzp/6iB+mzsBF04eZIbIYRzaswF1KiVTp53HS2LFhcBfoMkOHsy+8OT/3jwX/qy+/O3HNg9k+0eoCyGKwGAUhxE8N6EGawQZaNLN6GAv/u/jWJCR+AaUCvVBlaRIynT5M+tAD3+CtfXKlcVoRthPo2HtVL5jerVoRXKkF6b0G4LZQ8ZwOAxzh4/HwrGTMH/ceAzp3IW1K4bzfSJgf7+f2mH6sOGYM2qMYgI8l8Ml1DucOmgIvni3AcmGWPg6aXj+mOFiy2uX7WAg6O/OaH8921TAfyXSmaSA0VZ01xnFLXJPJIyEACidkogh/fog91AW1i1fhk2rViJj7Rrs37wZu9bRePcQ78kTp3GHcj2LRo1HLepmp/CdXjUmkWCpFjFuHojz9EKY0ZlmtwbUKl8eXzdqhE3rVuHiGXZUz5/GqZN52J65BefOnMAJ+p4cJPivEABbGOG/dQsObMtQdP63r1ihgP8rST7sWb0Wa+fMw3qmNGdt2EwSpSfWL1iMVXMXoEfrnzBz9CQ0q/8xGlZ/B+2+/QlvV66FktEpzGiIZpaPF0rEFqfmPyPyaRorgH5ieBK9QEJIglEyhhIyBjsjM3GcGV3vRQ+AUN4zat5L9IVwdIVNARt6sviTLAhRphePLaH8FuA/NjiOUflG2Np7Qm0MQ1h0BVjztwdBdk/vONjaucPNLRIGRtqrCbKbjCQL6DOgtneBjpJDKmrYO5Ns0HIdKm7ThbJDGko36SkdZKAskBWBdfEtcGa15rly47lVM1JdQH83lQNMNgTOeW/rSNAJ+K8m6ePr6gUvFy+SZNbwYiaCRuOBIkUoCeURDg1NcZ1NocxaIBlACSAX7pdB60sNfQ+o6VNgb+UIW5JFAv5bk/z7KwSASE3lr0+SAeJH8bAyI8VMABSkLBWXU7/xcFkzEWAoyuciJZNMdozkN7hyX6xogszMBhcSLcwuUbONfN38eJy+fC6r4O7qy+eyE4oWop8AyRMB/nVaL0b9+5LwiISW0k4C/DubAuDAto9PKoPipSojMbksn+18FhvdaKispycDvRxUJGAlA+uR8boYuAvRJ4RfJJ/Hr5oAkAg+6TN36tELXqFRitSn9EXy93ue118R0NZG76p8R5iX+yd9Xelryb5IX1f67OZvDnMfOn9/61n9fdmPJ8uz+o9Pzif/P6tNnjbvn/VjZbqkiVtpnVG6cjWlfeWbRXwTzOVZfUbzdFmHLGteR933P1KixaSPK/1zkaEsRkP2xDLllUUEHJD2E2A7/3b+bF+f933zZ23yV7/5XvS74q+ct+fNK1kL8g0lH+wxxcsonm+SrSuRetJO0gcXmYjR4yc+tb8v1+SLtPPTvjVHcZ3ulKiT7xQ5B1IkS1i+92Tcy/JS+KsEgJj9Pg3837yRgTgsAoRMIyn/5DxCDkhRwD1m722nT84avrsXzp+LKZMm4BqBRHPJPXYUQjLkB/GuEvzZsT0Tq5jlN2fWDEzlNmTZdWtX48qVZwdEyX2yifsm844fMwoTx43BooXzKde3+Zkg0sWLF5C+fKlCaIweMUzZ1gr+L5kHcg1aiqUF/hdbQIJJBXsSPxrBwESTPCqllPI8Si5XUcnykuel4CryjJL3yJOAqQD5AnSK1rkMP/i0mQLoSnvKs0OemWasRZ6tgsXIuhb8tkRpcvEFkGexjBs1buLj0yCYnfRJRFZInrmC2QjmJH2APytC6Aq25uDsoZDsElUtGV75MRY5joHDRiiY2Xetf4b0b+TdKdru5iLP6RIVqig67yLlLHjRn5Vntcc/bWszAdCr/yAleMAjOAJFnYzKOz4/ETB3wSJI36BHn/6Kx5DghObnrrzrBAOTtv6mZRvlfMpvkW+UIu3mxyxVc7tJewnuV73ee8p0OTaf8BhlefECkiLSeUH8Fst/TmW8APCCDQsOK/05OcfmQARp+0+/+lbBzgS3lWN5UkJb1iFFzoHgy9Lne+fDxgqALuuSvo54KAk5lb8IvmfW5dd5+iu4rkwXsuHjpl8q17pcU7Ku/IC8YIZyrkWpQ64FwcOfXHf+7chvIWHkuKWtn1bkfpDrxlzk3hAcUrDZp713ZLpgv3IfmvFs87J/Z/hCBICsWIB66ZyYixyY7Kg8HMxFOlZysHLCpcgBCMgqDS5FWBw5MdJZl2lCGOS/4SSSQgxCntVYwpS8Wbuesi75I42Rf58eT+APuVDl4jc/DBYtWabs26YtGQppYPINfjz7zLnzH88nHT35MMlfZs9f8DgSRy4S6WCbwfP888nvf3rMsrw8bAWkN5evfmj5h3aVm0M6+qJZJvsjRTo90hZmUkBuaLlJzeuRh6o8nMxgvDzQhESR8mfH9yLnXh7AAv6bb3pZrzlSx7zNHbt2K8e2cDGjuB8VMVWW82S+8c3jzcM/2zfzfDJ83jmX6XK9yD6KY7qwivIiM18fMl3ICHnJmYsQBfJSkXY06/M/7xoUhlI+EuTBJUVSsmSfzOPlY8tcXmQ95nMny4jjt9xbch3/O4sQAG9TOqROhRTUSUtE3bQ4NHiTuv5vJeOjqg9r9y/rIn1SL+xbMQEnts3CynGMam5VB72alUOHD5LRpk4oPk41oE6oPUozEyCZkYv1g+3weaIO/d5LxowW1bG+z6c4NPlnnF3cFeeXdceNLUNIn07CvUNTcPfAZNzeNwnXdk9AzuphyJzbA1sJ6GYsGYMD66fjxL51uJi3Cw9uUQ6IGkDXbt9VhjduXyM4f53tfx53b1O7/+YJ3LmyFzcv7KR8/xZcObwMe1aNxqY5vbBqUntsmN4N2UuHMQtgDE6vn4hLG6fiesZsXD+YjusntuH2mZ24dekI13GMGQTHmTlEYuGmkADczgN6DvDE/H77plLlNzWHcP8e/QduMfvg3EEsnjYUbZvVwWe1UvB+xSh89FZ5NK5ZBZ/Uqkq99rKoV74k6lUojbcrlEK52DD46hwU8FnNqHxXDaNQGQWqIxmgJljvwAhze4Lt5iokgJUQAqzW/C3VTiLRWR04TiRhRPdfpH/0BKZ1j6r8NnKckQC3kSC9iXJBBoL+entG8FJiwoFZALY0rlUTcBKAXyL9DQScjTyHJqkkAIz2lMQhGKXjNK3Mx33TcPvyW8soeB0JAD1NbPUEx/U2Amoz4ptVT217e27bgaCeDG2ZHSCEgIoR9RpGphtJBDgT+NfJb4KJriQAnLi/AqSbuK4yET7Yu24OsjYtwObfxmNEly/x3YeVsGvpeFynhv/dnE1YNbYzJnVqigmdPsWi4a2xYGhLTB/4LX7t+xWGdfgQG+YOwk4SV/vXTUNeFq+jnM04k70F+zYvQ8tm7yMxyAu+ekqj0B/BkcC/mlG/MlQVosQIAWs7gp4iQ2JNwFqi/20JfNqwKoSAHBuPSaSAlKwI7ndqoB/qlS6ONo0+wObZM3CWUkV3SSZlEfS/dfUEbl05gexdGykBRfCXba9jO4o8k4+mKALU9HogoB/KTIwIZmEE05sg2LEQJX8KIlpXBLEcF6stQiKgIE1D7ah1b4cwkw0CaBIqGQFBOltEuDghJcAdiT5uJAC0nE5Qo3IlDOvcCVP6D8B0gvbDOnbF1H6DMXPwSMwaQpPfngMxY+BIzB4+BrPoWyJGv6PZaZ/ATs0sdoZGdv8FcwjwzWOgwFgCJwL8LyKYMWPoMLRp+jlqlSzNzBYSWgRxXWzsFAJAJJIE+NcyglykfzT0ARAvAB3PuZIBkI8ASCuViqED+lKqZz91zudj5W+LsG7ZUgX8z0hPx/kDNOI+fBQnMndiYvc+KM/OYpTehVJkCYh3p5SWixui3NyR5BdA3xJfdGnVCtPHjsVpPtt+v3AWv186hwvnT2HP7u24fP4szlDaJydrHzMO9mNv5lbsI/h/kECE1H3r1iFz+XJsWrQI2Zu3YivfZRl8Jh/eshUTGRyxdekKbFi0FH3ad8TyGQvQ6vNv8EXDT9C1ZUe8X+NdVCpZgXJqzAAIpAdAmSr0AkimoTqlfbTuKJ1AaaZA8QPxpgF4tDIUCaBAd/qBMLJftOYF9I/kNDfOH8txicwUCPUOVzIAEikJFB+aoGQAyHxqrR/0rmyL+DfhoPaBj38SI+6ToOJvb984uNFoWKL/PdzDYaRJravRH+4Eo7UkHXzdginP48XngJEeBfQNoLSN6N27UupGYycyPtS9NzhTNsiOZAUlfWz4fLK1RbgnsxQc7OFFYsmHvgA+BhPPqS0JjEAEegYyO8aWprfRMBp9SFQyut0nBhrug8lEvwa3OLiLBJA+kNHvPtCo3OFo68TIfwfeV1bKfWXFTBsh3sxVkd3i/0KySWbJQ2PshxkAjpQE0jyFAHBkRsDDKuA/72elMlvKHPkvyzzKGhAiQCEAmA0gBIGB2QAma5H+MTIrgn4H7At6UtLI2cnAZ7I9Apjp4EevBSv6W3iQGNDznDkS/Lch2eHm7Md29oSe5IeBbevlEUYPAD+oSegICRAZnYzk1HJILZ7GTAktl3dnxhWzABxtKcFEmS9mdfkI8Uci1pfPhCA+c0P5DI7RMrvOUBgrF85+ZV0D+bAeMHSEsn4BSaUvYs4KNfdv/qy/Iv1IA68Dc/m7fV3ps0mwkNnsTj4+BSw3F/P+mPtbEiT0rP6+eRkZ/ln/Mf+88vt5bfLkvM/rx0o7CIAi3x75QV7JAJAPUXN5Xp/xeevI36eVb4AnjQ7lI7dW/YbmzTz3e0C286xvOlnB89pElv2r33wv8l3xV87bn80rH/XmgB8BmOS8Sfml7wAFUFD+efTHfJ092d+XyS/Szk/71hQwRe6t/FGXch3LuCeBtfz78ld+/1UCQLT/nwT35f/r16893uw+Zsc9OY9o98s5F5DvyWnyvxnE30WQXTT9ZZzMfzTnCObRA8A87mnLigzQ/n1/BHZkZ7KzDmLY4IFP3Z6sZ9SIocjNfRjJbN55ITKet61JE8byO/GyeXbL0NIC/1MtIPevYCD55XFGj5+kPJMEvDcXAcvlOWXGoGS84EGCiQjmIkWGMo+5LyHLC95lJvBlHnMGQH6cSMgAWU400KXIPonHTH7CQSLJJVhSwODnFZFlEexScEl53piLZAAIRmQugkPKcZujymW89HEcGcwiRLYUCS4W8NpcJGD2eeXP2uOftLWZAMj/7hCwWtpNAp3NRXxahfCQYm5rIZrNxdzWEyZPVd45YmArbfa8dssftS6BxrLN/JmGZi18c7CvvDulzyPvVXMRU1sJ2JYiRIQEjEh7SJH9FCLoWUXOh2zTfFwyn1xrQvIIsWNWTBGcVHA+0diXIqSU4LkyXoq8YwWDlgBs+T1lxiyMpyyulCXL0xUCSPZJpgnRIUTA88pfJQBymFVhDqQX8sIcLG/eRv7pQqo8Od0834sOX5gAkE6OsDD5i9x8+Tve6avXKCdhIz+MpZg/FETD6MlinvakIYiwigJsP1kkncR804qbsrAfMq+cdPPNmH8Z2TdpQDFVEEZMmB2ZV24Subjk9xjKHTxZhKB4kgB4ch75mJDO+NOK+bj+yTFLxIcA9OYi3gOyv7JucxFGTsbt3L1HGWV+IMtNKxqZ8mASdksYJjNpYe6omtfxrOGTx/f/2PsKMK2q/WuRnO7u7i4mqIGhhmYIBWwRLEzELlBUFEFBCWkQBAnpblBKQkBEBAFRURHr2q5vrYNbj68DDF69z3fvf/bz7DlnTp994t1nrd9vrfNde21fwLoeJntxJAD0UOlhM2yjllWqjs5DLGBViuOx2dc51zXXcrqH9DLQh5WIJ8eHR0y248eRHn4dn8zrqnIPKpvEfu3M8Wm6GFVzHOe7lx23ow9DMZxnSyUy+/m7hyeOH6N2eCOC/o1xaasGHC9Ez9Yl6N2xMfpWlKLfpa0wtP/lWE5d9ddnj8Tm6U9j/ZTBWD/5YaydcB+WvXgHJt3XHQ90y8H1pZHoEO+EpkEu6JnujhuK/TGyd2MsGdgLeybejU9X8Mdg72RgH1n+A1Pxy4HJlgTQV6+PxKkNw/HByiHYNusx1kHYvXgk3lk3Hce3v8asg9cZYb+PqT2fEOz/lmlvTBf7/l80BD6Nn39gNMCPTAX74QQ1+o/i59N78N3J7ZR62YhP3noNby4ZiXUzBmHZ+Lux/uVH8PaiETiyagxObJiIz5kF8M2bc/Cvg6sts9jvP95NAoBpdacPWyTANzQF/vZbkgCUAvr25x+hrsRpXqcvWH/i+C8/fomfaFL8E70Cfjx9CAteHoFbL2uJS5qlokNRDNrWz0L7knxmURRa9bLyMvTp1gH9LutGnfYy5MSHUx6E0hsE/L0JpDsTSHYiAG6B5CQFvCnt4+PCKGkC9K4EhFxYXQm6qzoThHclAC1gXRH5/vzfn8MAkgCB3EYQt2Wq/peZrx/nSX5IQL83t6EsA21X2xKALRkcb/7vx/mBBKKCWIM9GA1MAiBQxACn+3Gd36qWZQaAP3XmAwjYBxL0D2aWQag7gTMPgVou3BfnO9NkV34FdRhVz2ORzv0ZuR0eOyOMFTEuk9gAkgAC+CRnFEP98aval+Ijkj+bF07CrFGD8PBNXS0fisUvDMTR1ZRw2rcGC55/AI9e3Qb39myG4QN64JVnbsXUp/thwhPMqLqrO1bwfj1AEumLwxvp40BAmKbA77+1BusXTcM13ehDkJdCMD4UcYGeFjgdUM+JxAVJCQKePoxi9+AxuTGbwZnAZF22aV0emyKUdR6WDBDb1JNVpIiIi/zocHQozMOAy3ti/8pl+PLoO/SI+NiS/vnlx8/oV/ERDu7ZZJEsIlDkmeDN7YYQ/EtjVH8WQf2ccA/khdB8249EAKWYMn2o4x9QlyBgXeSTHMjRtDDKR0V4IDucptIBBCNJ2kTwXol2r83sABp4M8NEBEBORBCu71JB0P8RkiL0UCBpOYUd39dGT7Dkf2Y+P4bSP0MxbegLeGXkGMpVjcaYJ56kye8wyv+Mou/CdLw8YuQZCSBG50x8+llMJAmgLAB5ATzFzmYv6t4n0gRWpqahJADUDrqmGqoK/PciEeDJyHJvkgKSBZKXgmSVPJgt0rJpY4x6bhje2bsbr70yA/NnzsAyAgTbV6/GBgLxH+3dj0/2HcA2Au/PUm+/kBHBie7eaJGejSaJ6Tx/6rMz+r9JeiZKc3OxcMYMyvkQPPj5B5z+5GOc/uxjnGJ96y1KCX1GCcMPjpEAeBvHDr6N/W9utyL/3yH4/zYjGA/QY2DPunXYwUwAmf2+uXIVdq5cjUNbt1H3/wVsX7Eamxcvx3B2uF9fugZP3PMwiaTb6PXxGK6q6IXOLdqjbZNWKKHMS/c2XdGiuIxeHxkE+ZNR3rgcRVklSIpMRlFmCY29f5UASsiiV0Aj6vYnIC8pD82KypBGGZ0m9Uut8fzU+ujWtrs1Xkq9/3ZlHSgPlA1/RvYHhmcip6gNvLwpwZNYgoSkEvj4cpxEQFQ0o+2DkynJk42I0GRG4KciNpI69t5hSInLQkxoAoHtMMjcNsQ7lJkAIQjzCUO4HwkCRvPHBNG3xMuXWQwJJKskU+OJkjT6LtDMOyUkBGnhEZYEUJCbJzKoa5/C3153gvmpKQUI4bk4MZshJq4AvgH0NWGmQoQl/5NJkDyBmQiMqqcHgIczDXcJrDvVqou6fAdYBuC8PwwBYHwxzPviDAFA+Shm6IgA8CZw711D9Uw0vzIABP57MPJfZtSmigTwufjXZbisyRSw1uM2TBaAP0mAwLpuPFc/eqR4IJTeFpF+QcwsCSUh6MRrFkeiI5bPvxMi2D7R8log2O9S2wNx0czuoDyQN8kUZ2Z8pJHACeN8Vyd/JNEjIDkpGwUFjdCoYXPERERTDolkCgmAcBK/kd6uiCfZF0+yTzWB5GwaM35y/GuhYXhtNI1xoy/GmSitv7sP4Lg9RWKpT7R2w8bfZlWlv6J+ZFhi2m/raOSv9HX/sAH+o0AWGafZi72/da7+vn2d8/Uf7cs6jlfWJo7L2P+392OnvTLLak995NqLnQA4X9/zXNuwywjpm0nnaS/6TrJ/wNvnadx+rOf6vnFcz7FNzLpV/ear6nfFhVy38y0rwEDRkXYiRuelfrciCh2L431v5lelnSv71jQ6ziZoStvTt65Asr+rXCgBoIh7RxBeZsD28uknn2AkSfo5s15h9P1GKKLfRJ0KMHFcX/+LADhx4oM/eAsIkDub3JDjNrQ/A9zoWD6hB9C5gHyz/vOU/vvqqzOBc4fePVjpsZllzXDRgv/Mu9XeptXj1S3w/0sLCByXobspJsC09023mklWoKPAU3tEs8h5kaF65w/j94KwEWEfIhP07EpZRNicvRhQ2k4ACKtRn8P8dihoV/87Au6GLLVH6du3rXFFduu9LRDaXuwEgIKVBUA74kHmN00R5CoCu4Wz2QNf7dt0HD9Xe5hl/2pbGwLAHtSqd6+CLjxCIs3m/zBUVLvaURipKaatHT0Y1Ec4W7vZpZOU3aZtmgARbdcEYBty3fRXFAA8ZsIkPDDwcYu8EY6o3wCRB+a4DAlgjq+yoe5HLa/rYS/67dR0Oyllnz+SAW2ab2T8NE8ZrvZ73b68fVxB2Cab0j7dPl4VAsAEqpj11PfQMyTiTNH+em7sRfMVaKHj1nxhk3+1VJkAUCfbkQDQRRdbYYourg7KPAx62BXdrYfJsYhJ07KH3jv8h1l6oWi6SYE0M0UqaLoeeL0g7NWwO2ZZDUP5wamOnH05jRs2T2C0tqcoDHsah6LCKyMAxPjomPbs3Wc98PaXnH2/f8c5q8NtB5EVfa5jtRMW+vjSNNPWtw6410qFdjxfHa9MjLWs2KyzlXOd3/muvXlhmJez2YcjAaAMBTthZJYT4aNI+7OVcx2bfZ3zXXMtqxQltYXjj47m6ePA8YWvtjdR/VW5Bx2vnbarYp/+V7ejl6MxExEbqQ8IU+0v8DN7/Hv+njh2FJ1L6zNC/XcCoEerYtzYjTIaPVpjwFUdMejGLnjxAer/33cNBvUux6ynb8GWGYOxm5H1W6YPwuzBV2PMnR3wwq3lGH9nW7z6aA881Ssfj3fLxPKnrsXR2Y/hq83jgcMLiaCvAj5eBBx6BT/sGIW3JlHvbOYAbJlwM1Y8dzXmMFPgrQXP4NNd8wBqt+NDRuaf2I3vPz1gEQA/E9T76afv8dOP31rgv0UA/PAxxVqpEfj1YZr57qDEyyZ8/PZyHFg3AWtmPI5FYwdg3ohbsGLCvdjz2jM4tPwFfMB5p9/gMexZgB/e28Do/9344eQeZg8cxLenDuFbegF8/dUnfyAAfgD18r78Ap+z/sTxb75UdPEJfM2o7h9pWrxk1mjceQVTIFtl4YrWOaigpn/HBgVoV5yHFrnp6Ny4iCat5bjl8u64sUcFfRdK0KpBHprkphJsIwBNANeS2KG8TrifKwE6b0SHUqLDx5lgGckA6vF707BWBIDIAEn/CMj3I3gcxKEIAH8CyqGskQTdVSMIvIcJ9CfgKjBW4KvR17a07LmetisQWwSAdP4DGHkaTPmfUAJRoR70AiAwFeh6MacTzCcJ4E9CQiSAL/dvZQNo+5Tv8KtbiyRAXYS4OZMEoKSNlztiAr2pVx6AhBB/jstElLJDAs95HIrqtcDgX4dnwD2C4SQbihJDMXLQALy/Yzmee+Rm3NSjOcrzCTgy+r1PqwKMuO0y7J4zBvOfuw93dWuM3i0ycHOnfAy+uQMe79cBj/Vrj4f6tsbkZ27DyhnPMANgBr44upV+DcdwaO86TB87hHrxzkgO90VZ/Qxc3rEVLm3dFm1KGtH8OhOpEdQnZ0S7JFBkSKoqLwZJlLiS9PBmxoAb20tAtiurzJd9OT8rNBAtslLRr2snHNpAzf/jB/E9I/9Vf/zqBE6deAebVy/4jQRRBkCUVw2kE/S3gP8ILxREsvL/LEr8ZDLiXwRAro0AyCYBkOxPY1CSBVlcLpM1gRkEUczqUI2ltFMCjZ0TSaLkR4Yyc2IQwf+hmPDUU3iBmWLP8Ldk5EOPkRR4AmMfG4KXn30R6xnNvnXRcivifc7YcRj75FOUABpsaf2PfHQQCZixmD9hMuaNn4DFJNYXT32ZGQGTMG7I07i11xUoiI0nCRDAY6FhKokAf2ZR+BCkVZVeuyEFZHDsQaDXlUORKK61Lkb71i0w6vlh2LtzO6P/F2IBQYbl8+Zg1/r1OLh9O329P8Hnh49i6aRpuI8fFmUMVMhkBkCChzdKoglik7CRv0AOr1nPDh2wgwD+V4wY+f7rL7B7+xa8xe3up+TPyhVLcHD/W/x/B7bSD2AXjQY3r16BzatWQobDm1euwIqZM3lukkKaiNX8PVXmwxx2YpfwfJ/oPwCvjH4Jk0kE9GNneQZJlJt6XYtLWndCz3bdkJPA+yYqCQmUhvGq446MGJq9+oTwPJkRw0h7Afnx1Mb3dfa3NPwD3IIosRXEZcIJLKdQZovR4ATg48MSqL3vzncAZX3kB1DXG1mJOVbGQATB5jSa0Xow4rxOXer4+8QhKa0xajsRwI+QB0AOnF3CGP2fyaj7ZPh4R1skgOR/fDwoUeMdQf15SnDRZNiPmQCulLKJIUjtUtOVskOuBLk9mIVEE9w6zswsoj6+szv3L9km3vPM1JHHgkycQ9zcEO4h8pKmunUo98SPqTB/eZfQCJrbkwSQE4Fv34BEuHlGURonifvMQkhABgJ5zL6c5ukWSvkfD8rhuDCinrJavz5rRjbMEIVGZkvvB70vBP6fIQB4TA4EwBm5nzPAv8yoJeWl6m7dh7/LAYkAEPjvW5NyRgT9rej/Oq4kId2YmUQZIHcvvgvdmBXhS6PjABof0/zX2YPESCSiCfy71HKheTqlnGJSEB+VTDmjQJIryQgOiIAvDZlrXOSMTEo+hfN6iwDITC9GXGwacnKK0aRJS+Rl5iI6jFkCgQEkH73oRcIMllh/1I/2ZfVGeUYIOhdEoXtxPK5umoYb2+Ri5yb+dv6DRf14yUyaoAg7AWDv35hDsPdXNK2yfqTjelXp65rtCxRXVJo+1hwJAMftnq2/b7alYVX6j/blNX6uNnFc9mz9WEV96zvJ8UPXTgCcr89YlW3oePTRas+i1jT1Ie3RnZp2tmM91/eN1lM5W5tc6DdfVb8rLuS6nW9ZAQUCqATqKKjKFEmIVkYAON5nZvmqtHNl35oGkFA0qykiH/Shb4quten3a2iCwMz88w0vlABY8NrcP4Hko154/g+70f2iWlk5GwFw+vTnmDh+7B+2LfDn/SOHf5v2wojheHXmdCsjQMC9AeTNUESDKTOnT/vT/HcOvG3J+JjlzdAA+osXLvjDOpIt+vDDE1BGg/E2kPyQPWjN7K96WN0C/1daQNHajqCo8EB7xLzaQgGW9mBOgdkioB1xKWXv6b0lLEaAsb1oWU23EwBmWQNKK8BVywjbsheByZquIOGzFRmpNm/f+U+z7QSACARtx47DaQWB65ou6RoV4YlaT8GZFZQyrywY2Vrw1z/nag+z3F9t68oIAG3TgMVSvTBF71lhr4bQsONHjm1t1qlKu2lZBSGrjeRlY8qK1WusafbIe5HajveF/jfEjO43bUdZHSZzwGyvsqGugSMBIGxX21Amob0ouECB1UZuyo43V9b+9nXVjm/t229hx1UlAM4WuKtAAWG3lRVlKyojUfijjtVeRJCoT6vsTc23Z1vYlzvf+N9KAJibyYDSfW+5w2p8O7tiDsgwdfabRPP08tAFU/qlvagxNN1oUdnnVTauDwJpsZ+tqLMi9kn6oWItdUOoKBrGkQCQ9r4iQ5SusnzVGqtzqDSaysrfcc66qPYXT1U+ipSRoI6r40eEjlGpM2o7+0NuP/bznV9lH2528sc83I5srCMBoPNSh9WxiACwpynb55/v2OzLnu+aa1lpyOla6po73nuVEQBqT32cqdNdlXvQ8dqZ47NP/6vbsX9Qi9gRa2qqPYXO7PPvGB5nB7tVfgY6NMhn1HoO2tfPRKeSHNxY0Qq392iP+3tfgvuv7oiHe3fBvVe0Jfiag37tS1jzcUN5Jq4qTcD1LVMoBdQUz99agdeG3oINEx7CgiF9MP/Ja7Dv1cfxzpzH8M7cx/D2nEF4a9Y92DNjAPa/eg8OzL4ba0dcgaVP98QS1qVDL8eS4ddj5ysP44O14xjhvYx5XozcPrYdv3zETJiv+YPDaGqmA4DIKqjxc6ae3o9faBb8/Ylt+PztxTi+41W8u3Ey3iTYv3hMf8weej1mPHE1Fr1wK7aRENg/fxiO0GPg1Obp+G7XfPx0eB1+ObkLP3+8kz4A+6z67ckD+Nfnx/HDNx/jx28/w/c0A/75l2/pC/AFq94l9B748iN88dn7jO5mNNSn72D2pGfRt1spujZJRc8WjKho2RhdmzVA+4b5aJyZiGY5KWhPwL97i0bo1rwh2jWuj040be3SshHKqNtemBaH/JQYAoWxaFqUibLiHMqGpFMSJIxAkTuJACdK81CLm6CxosfDSApEURM+jpHi0QTrgzktmPMiCdKn+TJa1bsOEgneJ3rWQRzlZSLdLkYI58knQFWR/tL5jyHQHEgSQcB/ICPJQyg7Ec7thXtdzEjYmiQAmAHA6ZrvT3A+0JXyLsxO8KNmtYBvT0awW1Xb5f8iAvyp7R7k6oRoglspjEJPjQqlhjkNQ/08LQ8Anzo0L6YUkMkAMJH/8gGI93Nim2Xj9YXTsWvNq7j/hu7oUppOwJvGstxHsmtdtEyIwNBbrsS4h27BXcxS6dumCNe1yUf/S8t43zbFHZc1w8M3dmBE+4N4a/OrNHfmPfIv3i8/H8PqJZNw+7UVPD8C07VFutQm0En9eprIpoVFojAlDaX5hWjTqDHKSopRkpeDxKhIRiszSpnSNSIDnHjOygQwEcoiMxT1Hs3sh4KoMPRu2wonGdH+MwmiX75lOik9KvDT59a9suv1ZShIpqwIo3yjfQnyE/CvnxiEPA7zfiUAchnZn07QP9VXGQCUAOJ4Hq+TahblgJJYUwPpHUEJoPRggv3MDEj0qcdKk2VKASX6uCOe2uIZJF4e6NsHg++4Hc/d/wDGDX4S88aMw8ppr2ARNf8lATSNBMDc0ZPw2rjJFqg/feSLFvA/iym/MsFdP+81+igswQZmpc1ktMKwBx/GfIsImGoRADde0hO5UTFI8PNnBkQc70VqvzODIoCg/BkC4Hf5FrWXByWBJKtkAb1sw64d21kEwI43NlnyPzMmjserkydi3YIFOLxrF746chSHXt+KQdRFLGO0UW5wODL8g5HFYUXDJrxmEfTUCEWnpk2x6JVXcIof+L/IpJsEwDGa/56k/v8Xpz7BPhr/fnnqU3z2EX0ADh/Cp8fex/tv78fRfftwjPXw7t3YTfJgJ2WH3lyxErvYqd00fyE28Pw3Uipi/JBnKPszBwv48fHQrXdg2cx5GNT/ftxyVV/07XkNygqaoGn9xmic14CR8dFW9H9eUg5ldUIs0D8nOQexlAOSH4C0/P3pAeBPf4AgzyASAwkW0J9Eb4DGeU0sEqB+WiF9A2gWTHJABsIa17QWDVvxeUojyE4JGurpZ+U0g7sHDXfjC5CQUJ/a88yQSChADM13wxj5HxebTZPaTKTQkDc9uZD6+1EozGuKjOR8xDIzoWlJS0rbpLKmICU2E+lJGfQICKPZbSiyktJ4jF40qg1AbGAI5YxC+W6gyTIzAOICKJND4D7UzYPeBSQw6SEQFRhJWTF6HtBXINA/Bm4eBMT9KAEUmILwwAyE+KcyAyHakv/xcA2yCIB6BODrXlzbeq5q8/4wGTYmW8g8Y84kklRdGM3vwgh/V0X5E8T3rMGof1N/jfx35zJuFgFAsongv6qIAGUEWCQB1/Ohxr8F+NejFBuPP9iF5AXPNYTDIBdmspCkivD2RqSPL991JE28ffku9CY5wHN15nvM1RO+rj7WeQd68joS+I8No2kwJYJ86KUQH83MB2YEuNBsOYDtkcR7oYj6/y1atENZk+YkAOhHxfZMJ0nXODsdLXPiSR7GonlmNLoVp6BXE36AN8vGdeX8rW1fiDc3r/k7fvL/tA1p0ypyTRr1AkhNqr/df8vevzEbsPdXNK2yfqTjelXp60rGUx9p6vMKEFCgj4AHe3Hc7tn6+/Z1qtJ/NMtXpU3Mshqeqx8rPVd9xDl+89gJgPP1GZVdcb5t6DgETKufay+OBMC5jlUf0vqWqOyb7nxtcqHffFX9rriQ61aVZQUqSY5A52kkJxRJWBkB4HifmXatSjtX9q2p7G3t154B4EgAKJDL9Ps1rOxamOOobHihBIBAcQOcm+HoF36PGK1sH/ZpZyMANm/a8KftCphSETC/nyC8HXjfyWw8s38zlEa/ivwEzDQznDhurDVPf0QkmOkaKlNAxyV5H/t06f/L80BFRNbmjRv+cAzWjOo/1S3wf6wFBP46EgCK7HckAARY2gkA/S9lhcqKpML1rnMER89FAEi/XsWQyQZrNNsXBqVt2iVtzDwz1Du7skBUOwFggmaF+9iLgg60fbv0i373hNeJpJU83rnKudrDrPdX2/psBIAhSxQ5rt8VZUBIPkn4nNpT56N1TTkbASCy+3ztpm0YAsCeAWB+yw0BINBb+1V7nqsoa1CkvcB9YV7nKpURAEYaaNBTz1irKhvUyBBKHUbXTcdhJ24qa3+tLHJepJf6AsLb5JUghZVzFREL2v5Djz1R6WJqT12fsxURWVrfHoygZQX46zhMJozj/LNtz3F6lQkAdbYd9fb1QpAhrimmk2pYOXND6kZzLIapMxqLZr4i8h0zDTTPXEjHdAmznuNQWlJKNzZskn2+PbpCLJiYKBMdr06ZDHRNUYqMgHWjA6Xp+tjQC6iy8necs6JP7NuXm7XjTWDklvQxpCJNNS1j/Bfsx6aPH3V89UHhWKpyfue79uqAat/2dtN+DAFg0mnFujpKAMkIROvaCQ9zjFU5NrOshue65pov1lmGaNqufgT0QWuPWqmMADA/RkpZqso96HjttF8V+/S/uh39wDgynGe2/s/9/YB6mR1KcqnjXYD2hVloTZC6TV4arm1bipu6tKKUSWf079UGd1/eFnf1bG2B/33bFKBnSRwqckNRnuKFSwpCcVfXIjzZpw2mD+yNhcPvwOzHr8Gcx6/EhrH9sfDJKzHjgQqMu70lnu9THyOvL8Sk/k0x86FyTmuIYdfmYurdrbDyuavw5vQHsY9kwfE1L+GLnfOpIbUF+JTg/+dkSAX4f3uC4P8xjh8BPjuAXz7dj58/2YUfPtyGLw+txfFtM/H26vHYRamfDdMewexnb8TUx67ExBRH4hoAAEAASURBVId7MrugLzZOegg7Zz2JdxY9j4/XTca/dszBD++uwc8fkZk+sQNff7CTdTe+ObEXX596Hz989SFlWz7B9z9Q7oea/99RDug7GgOLAPj+m5MkAU7QdPgYo5T3Y/qYJ3Bt50bo1DAJXQlYd2/RAF0J9HdqQtCObdoiP51GwLk0Wi5EKxItTdjWLYsoE8RMgfKGeWjOaS2Ks9GqcT4qWjdGRavGaNe0CMWZCQSWaMrpTcCKhr0C4QXGRxLUj/cnCBzmgeRAZ0QzWj+KkfrxzBLICqIUB8HleJIEGqbTZDaVNYnGupGMEA8j+BzK5QTyRzOaPJi601Yl+B9K08kwguOhBP5DSBBICshOAAS7ycxVuv+KCj4D/ksLX9WTAL0Xo+R9CKyLCAhyr0ezXy8Con7UN/dnhLMHCQDqbVNax5fSOpL+sUgARv9K+kc+AEkBruhWVogDmxmRvnQqCYBu6No0nWA3MxC4jwjWXF8P3NyuFE/3uxwDepQz+r8J+rYrxG0kYG7q1gA3XdIA9/dpi9FP9sOb1P/H94fp4HwQRw+uxXjKBl3RuQmu69EKbdm+mZRiCqARsDdByBBKnUQzkj2JoHImo9qzEqndnRiPtLhoxEWGISEmElGhwcy+4HXwcCXwSSCR4yISFOUewHNK9vdBj6aN8Mnbe2gaQcLqO9YfP6dM1Smc/vgQI3mXoVurEgKolP2gfE9mpCdyYnxJAHgyYv9MBoBFAPC6pDL6P0MEQBDlf4LqIZ+gfzanp3EoAiCFxEAiCaA4n9qM+ndGoq8r98/7ge0jEiA3PJjA//0YevcADL/vAbzIDAAZAb82diJB/wkkAF7C3BcnYMW02Vgzcy7WzCbAzYidqcOfxyvsNL6xaCnWzpmLNxYuxmaC4IsmT8WEp4cyG2CSZQo89L77aXrcxpLhiSIQnBEaTi1zN4RSFz6IEkreBGxFjIjgUZW0iyUDVKuWBfjKS+HSis6WB8CWjeuwadUKygBNxwLKAG1cvBinjh8nsfcRCYAtuJ+ybsVRJMcS09GQndU4grGtcwqQEkQ5Gl6vy9p3xL6tW2i2fBxfUPrno+Pv470D+3D8yCF8yPFtr2/Eh8cO4/1DB3CAZMD7+/dy+Tew943XsW/zZuwk+L9l6VL6TSy26mae84qZs7D05RlYMmUaRjATYi7bZjqzIe64pg9mT5iGh24bgBsvuxZXUP6nSW4JibwzJEAsgfCWJc2Rn5zL6HGa8jLKvzirGCk0BZbWv7wAooMoA+PP+ykwmlH9BN09KWXE+Q1zGlKXPwGFjCAvpAdAUkQympe0oLlwPg2A80lKtbAkgs4QAOy055TBwzOasj/1kZhUBD8/mownFSIuLheRlP1JjKdOJs1oI0kGxEZmwN0lEFlpxRynQTGPqyi3Mf0Aoqn5H0sT8mQkx6bCj4B2AGtaXLKlhR9BAiDKP5CZDO58b7hTsoZGuSR6/JglEMvpPvU8LBPh9Lh0uDn5EvyP4v4z6UcQiTAaAUfQlDhCBEBAGvcZzQwA6v8zA8LKAKj1ewaAIwGgDJs/EgD6nz4cBPJVz0j9SO7nTBXwb6ohAMxQJIDmedQg+cjMAd/a1PwX+M8shyCC/iEE/0PdvDkkuE9CUPdtOOWOVL34norkeyGA97Y8D5Qh4MdMAW+et6+LD7MEQuln4ImoYHqKkADwZ1BBKLMBApkB4useAB83vlMSJQHE+6O0DcrLypkREUF/gUAk831SnJaEJqlRKE2NQGlaJNpnRqJzfjy6FSXhsiZpuKIsg8bYK/+RjoD6ceojG1BSwL/6bKafr53a+zfmIBz7K5X1Ix3Xq0pfV1madp1fBeM4fpvYt3uu/r45Vg3P13+0L1uVNjHLn68fK8Bd7akPZ3tRf93I95yvz6g08LNtw+4joO0J3LYXEQACBVTOd6zmG6+yb7rztcmFfvNV9bviQq7buZYV4GsCqAQ8KyvZeCNIq1rtq2XsxX6f2aefr521rOO3pqYZKVdp/ZoigEzfoH9X+TsJgC8p42MH0B3Ht2553WpTx+n6XzJCAuJn8fdcRr/yGrB/jzmeb2VyPdu3bbUWk66/4z5mM1PQFBkBO84/9dlnlrmw43T9/9JoZj2uXYNP+O1dXapb4P96C0jv3DFLTMCs3cNTbSS5Gbu6gn6r7V6V9nb86OOPLWDXUf3BYC7GBFjrGBk/gxeaLETHoFMF4AoItoPP9n1qXBiQ3uX2qG9NFwFgpGwUEKz+iyN5oUh0rStPRhW7+oijLLe1gMOfc7WHWfSvtrWkYnRsdgkgbVM4l0BtFQMoS3pbRUEHWkdeAaY4trWZru2crd3sRJDIFy2nrEVTDAFggkYMUeOoGmKWt7erzkf3kKL1z1UqIwB0v+hYliw/0zdW9qOi7k1RELjmq99jSmXtL6JCgcB2uR31z9Qm5yrqR+g+svtEmOXV11AAuslWUR/PkRAx+Kjud/t8QwAoiFnHb7Zhtl3VYZUJALlzS//JXtTJsYP1xgTYNLZORhdON59SdVUEyOvhUqdcDKJ54DRPD60AYseOsOapSINKUUXaj+moOUbNnFkSvzEjYiPNh4s0x7RfsTFGCkgXSBdB2QsqAqllrmA6Ikr30AVUCqgpIgBMCpCZZob/7jnr+HSjGeNkbVcXWxdZkVemmIdMD5aK9qvrI0LGpIvoHMwNJbNmnceU6a/81nYyC6nK+VXl2uuDTNfG/lFoHi5j8Gtki+wvdj1Q0ifTh59jqcqx2dcxbFhl11zXXuYf5gVklrXrazkSACIuREjp/jWRKee6B821c/xRNNPtP4xV2Y5+zEzRM6N7wJGRNvP/qaEkgC5hlHr3piXowIjzVtnJaMlo9cuaF+OaNo1xc1eCqxXNcDujrPuTALi7Rwvc3L4Yl1Ljvn1GAJpEOaNdmjf6tEjFgG4lePbmDhjVvwfG9u+EcQM64uWHLsHgy/NxZ3k0ri70RpcUAn4ZF+OGJp64r2M4BrQNQZ9iTwy9Khcrh12Fo8uH48jSZ/Hhekr07JiPXz6hbu7X77IS/D/Fd8w3v4L/pzjt5Fv45cRO/Hh8C/51ZANO7l5E8P8lbJk7lHr/j2HJ6DsxZdAVGHtfN4wa0Bkvk5BYNeZubH15IPbOewYfrBqPr7bOwnfvrCTIuB3fHtuC00e2s0pGiHrhJw8R3D/OSOKP+GF4mvcIwX8OvycJwLBuav9/xvopfvj6BE4f20VpkIG4ukMDEiqJ1PxPQheCy13KaLBMqZ92jPxXJkAHEi0ab8ho/9z4MJSkx6F5QQZaN8hFW87ryIyAruVNcFmX1ujZsQW6tm5CU1HqnEcFIJRAfiDlehShrxrrV4da3C7Ij/NHXrQPQVhGf1MKJpWR4HnhnkgnORDvTnkZfyeCyz4oiPGjVIs/sggyJzNyPJ5R49GMMI9kDSPoHyrw/9dtG0JA4H8ACYcz0j+M7meWQQizEKwsAJIA+t+K/idQJ2kfgfgaev1KBngwIyCQxsahjEYPJ/gf6C7QTQRAXYsEkEGslwX+04iYgFswiYF0yh5dxnvv2K4N2PjaBDxw0yW4lBkV6cGUIiLBEM4o/FQ3Z3TKTsD9V3bGPb3a4Q7q+d/QoQS3kgC4vqLIqgOubonhD/XGljX0gvnhCKPx92Ljopcw8K4r0L1tfSyY/jyeefQOdCtvQJLCmQA+yQgLJKTMD4Frd8rY+Lo4k3jxRHxEGGU7UtG4pAD1c9IZ0cv2Cw9ClJ+HpeEtE2FvnocXzz2S8kft8rJ5/NsZ9M+OmKL/f6aZ9OfHcPTtbVi3eCau79UBKeFeSKRfRnoYNdQjPJHLWikBQNmj7EAbAUDQXybASSQA4ikRFMNsjWgSNfGM/k+idFQq/QxS6AOQRBKgfnQEtf1HYDQ9AJ5/4CE898DDGP/kEGr+j8D0YS/QMHkMlkycgU1zl2DbkpWMfF9FEmAupvO9PYN+AevnzccKkqMbqfH5+oLF2Dj3NcybMJEZABMxjbqS9/a5Hm0Ki3kMBE4pxZNEQFPDUKu6WG1iJwAU9e/L6+/O626klXpe0gUvPDcUG1evpCTPSiydN48SQPPw+rJl+Inv6B8/OomDG1/HPQxIyONvSYVI/Nz6CKXUUBGNf5V5kBUVhX6XX4GT77+Pjw6/h+M0C3xn/x7s370TByn/c3DfW1i9bAnefmsXdu/Ygjc2rMHu1zdj0/Kl2LBkMTYQ9F81d64lAbSSMkCrZxH4n/YySY5xmDlqtEWIDKYE0AQaAY8cPATXsKM55unn0f+6m3F1l56oaNkR9VNy0SS/oZUBEEYz3ab1KeFGQ9wIguwxlNxpnN+EhFI2gf8YlGQ3sMD+RGYCJEYwcy6JYH1AlCUFlJeaT2IgimB/LkH/PC4fR1KgEZJJDqiKIJBMkDej6/38SVBllTIDIJJ6+/mIZxaAMgCSEusjjhkA4WEpSCAB4FIvgDJioTSnjaY8jQvnZcCfxES92sw0IRnhQb1+X9dgyvhEI4oAtsx5vVjjwqOZrVGXz64/qx8JHBKCrq4EzfUcMyOJMjmpJF98nUjsufP9kpYHN2dKGYXEIYPZCl4E+2Pj8hATlYOI4AwaEZMA8I0hARBBAiCEBIAnJYBc/yABpOwa+aGoigAwfgDa9xl5IJpyE8hXNeC+49CQAPahIQCULeBdk++gOsxS4XEHUtpHBIAyAEQChLhoGt8HfJ7DPWgIzOrB8UjeZz6UO/KmYXEopYF8ndyszIdANz9mOkXQkN2V74pghBP4D/AOgpcbiRASAOEB0fDzCOJ1yKIEUAM0bNgC7Vq2pxlyMIK9fEgE+iCTz2l+FCWAYgNQEh+E0oQAtEwNRZvMCHQqiEZ3/qa8sXbZP9INMLIk0jNVMQSA+egw/Zvz9VfUj5SBnum7m/UutK+rjy6B1mY7IgAEkJpAE7Nd0986V3/f3mCmT1hZ/9G+nMbP1yb25c/Xj9XHp7SQ9WFqN/BTVqz6rOZb5Fx9xpPUYJdhYWXbsBMAyhTQh7KknExRFJpAEe3nfMeq77ezfdOdr010XS70m68q3xUXct3OtayiSe2AkqQTTMCZIS/scrHmPnPs76tdz9fOWsbxW1PT5B2nfr79e/NxEuqaJgDg7ygXSgAsnD/vT+C5jHZVpKUvOSDVyoD0rSTP9ZxWNm81yXyTee94Xj/yPhMhIHJAxr0yFK5sG4YA2L3rzT/Nnz939m+bnT518p/mi1DY+9aeP0133I+yEexeA79ttHqkugX+D7SAsA/9tigL0BQ901JRsEfCazllSSkjzxRhgXp36bdf2X0qWk5R8ypS6dDvkSSNTTHSb/Z3sTGmNTLY8hcRTicM0vw+6l0iEF8ZdecqBqhXf8XgOlpe2u92wF/ZbjpvO1GgIAYFFhtMUbiaKcIvFShRGZZlljlfe/w7bS2FD7W1nQAwQLvxD5UChpYx4LwhAMzvnI7TtLV+8+xFYL3Wrazd7ASAuX5qK1OWrVxtrWsCrdVXE46q/oAdMzR4rqLbD7132KwOyeUpO+5cxZEA0O+lrqldpkf3iwB+409jMEoTOG3a31EiSv0rYdPGx1PHIQJAGR32LLXKjk/9UPWZFIBsL7qXRaKZ6yVZoX7977YvYvUzta6Wsc83BICuuebb+41/2MB5/qkSAaCd6EEQgKyHQg+/QHh1WvXAC8RfsGSplf6i/8XoGbMHsUm6eEpPVdS1OqMmZVHshRpakeO6AbXe2cB/nYcaQZ0tmXMIbFbn2HyEVHaeurjap/atG0GNq5eE2K6MwoZW6oW0/O1O5krt0ItNKTIytdUNKWdpmZXpw0OO2Oos62ZT5E5l5a+es/YlHTG1oY5bxhk6Xmk9aZrSiyTnI3drHZ+mKQXF3Lzar9JSdL6KTGnRoeI3fwNtRx8QWkfXTZ3+1xYutg7/XOdXlWuvDxi93AWg6x5RZIt+LJSVoBeiHjjzElXKtu4Hda513+gjx5BDlbXluY6tsuUru+bHP/jAusdENJg0Imm86Vh1XxsWUsev+0IPrI5L95iutTl27e9s96CunaKFtE23oAgrRVc/BPZrqntIH0nn2465B8Sm6x5Q1JF+aHTtlMmha/KfKh99cBzXtC3Dte2a47KyhuhSkkfwMh3dGuXjEkam92xaiCtaFKJflxa449I2lFhpg1s5fnXzfHQrTEJD6hVnMFo8268mCkOd0CYtCD0bJOGmdmm4rSIdt3ZOQ+ccZ7RIuBiNIi5CcdBFKAm+CC1jL0LntIvQmsMir4twTVEYXrylGfbNegyfrhuLb3fNBd5bS9B/Fz0DWD/YARwmifcJhydeB95fj18OLsf3+xbh611zcGrrdLy3chQ2T3kIC5+7Ga8+1RvTHuqJ525ujaeva4oh15Vi/N1dsHj4Tdg4/l7snvUEPlgxFt9sfxXf7l+Gbw9vxJfvrMHH+1XX4uSBDTh19E18w8j+70g2COT/iQauPzDq//tvaPpL4J+GAwSWP+O8D3B8/0aMGnIPrq1ogoqmlFRqlEagPwsdGc3fpVkRupaRNGnVCJewVvD/4uRIpIb7ICcumCRADBpkxDIbIIPZAAWUBCphhHhDVLQoQcdmhWhdksUI0WhKRfhR6oSmr0EEfdlmSWzzrBAnNE4NQsvsCDRKDiAg6oXcMJICETSJDaUONaPG9X9RnDcapTDiITOMUhORaJoegsJ4XrtwZ8R6E9RnBkCQkfmhNJAPpYSMvr9kfXxYfVU5PdyjLokCRstTbz6IvgDSsdc8LeNDLwGr/vq/9Lu96GngQy8Cn3qM0uV8z5rUhq9dyyIAAkgEKAvAh3IbPlw2gPPKcpJw2xUVeP/N9QSfR+KuazuSTElHegij7gkIJrgRNPf2QH5wAPpVtGV2SneSU51xXYfG6Ne9JW7o2hjXd22IW3o2w8YFY/DRwXX4+csDOHlwA2VbnseQB/vitms7YdPSaRj+2J3oxfVSCcb7EdhT9alNn4Ja1PgnGSDwUaCjZVhLs2YfEhiB3m6M9PVFbloC0mNoqBqhKF5/yv9QJsSJ18bNCflhQVgxeTw+3EsNSxJI+NdJLJszmfu7Bzdd2QUNM2MYSU29fpI62VHeaJYdi/wYH+TyecqL8kIOTX6TScwkMgsjkaRMujIBaAia4VcLacwISA2S1E9teiJQRojLxHnV4v3gQuCfgGwgo/99KQHkSUPhiGC8PHwYRg0aSLNfavo/MwyL2UlcOnk6gf+XsWj8VCx4aaqVBbBo4jSs4u++wP4lTE0UEXBiz176J2zCrlVrsYOdfUnivMrfV2n/PzXgbhIzrSzz3dTgECQHBFlSQPEEijWeRnmTCGZUGJknEQFqS39FV1NP3hAAV/a8FCOGPY1lNOKbxrT+eZQkWEBgYAnlfL5mJMu7m7dgCfX/e3fojAhGnLdl1H+nogY0Qo4g8RWL3Ng4tGvUCJNHjuSz+RVOHj+KDyj9c+rkh3jvnf04fHA/DjETYM2KpTi4d4/lNbCD2QBvb9uGbWvWYMuKldiybDnWK8NhyhSrLp02zdL/nz5iJCYxGuiFgY/h4ZtvwcjHn8CQ+x9Ct5bleOT2e9C762XoSuPfsvqUIopMQkFqLmW8cuBe04XgfQ69L+KY8eBpaeunRKVYmQAetT2RSpNfGe8GMDLcz0WZMeEEvF1I8BEoJimgaVomNSad04J5n5F0oo9AAOV1Uhi57+fqj9oXEzwnsB9NeZ+LL6bMjH8cAgMSULuWL4KDkuDvRy8Cj1AEB8bDw4V9Dl9lAVBz8iI3SwooODAOdekloGwAX/oDhATEUbYmAwmUAYogwRAeTDknHn+QJ+W7Ikm0hMbQK4QkT0g44vyDEOHhy2edGQA0DZZfgCfJgBR6INSpRWCc5xZLmSIXZ5IKoalnMgBCMhEWyPPhcfkxM0CEhHs9bzjTQLdeTSeaADMrhGbR9fg+cPq11iMJV69GLfoDqIo04pD6/abqfjJVBIEzn1kXEnmuIge4vDslikzV/x4kMzwp/ePF4/Wp60ICUxH9PN66rtb/3vQ+8K3LZ5wkVTDvUw31jvLn/SrfAz/+7+9Es2sPLxKbJP98AkkMhDI7IhRe3JYH/Qw8SCz4e/jTOFzvCl7PyEREBkWxHWjOHE8Jq5wSdG7TGYGegRaJEESSUTWcsmpxXk7ICPZEGTMB2vCd0CE/EV0bpKNnk2xsXbfqH+kW6GNNkWvqj6j/rn6dPobUn1Hfsyr9FdOPVB9GH5D73n77t/UutK+r7FdJAKk/rMh1BUXow1SyK/roM8dj+lvn6u87Nlhl/Uf1nR3LudpEKfSO5Xz9WAUgKZhKfcfiZq2sACDjh2YkSc/W9zT7UnS+wAltQ5HuWl/9fDsBIJAiLjPP+gZQ31aZxmpDtZ/JOj7fsQooVx9e6+jaKapO33RVaZML/ear6ndFVa+b2upsy4rg0n0lAujehwda3yfqv6voOFLyiqwPdn27LF66otL+vrUw/1SlnSv71hSYpe80fcOpjXVtJD2r7019m5iALrOfvzK8UAKgMhPg4UOH/GnXw5556k9g+rkIAJkAV1akwT+Snj92IF6Gv5VF8RsCYMf2bX9YXuvOnzfnt81PnzblT/MPvL3fmr9syaI/zbPvW+P2bILfNlo9Ut0C/+MtIGBRkf/63RZ+YvA2YWkKVNU0E1QqLE3TBEgqa8mA68L0lKGnd5gAT4H+wrBURATo91oEvrTeBdAKGNU2hPMJ/5BsjDAlHYPewfJxVFEQr3Am9U0kKdOwRRsLq6tM9cNawfZHgZ/6nVSfRr+Det9rW/pNMwEJOn4B0XoPS75Q+I6wSoNfanNaR/0OBRkIN1JbnK+crT3+3baWHJwwNV0bHackexQULNDfFBGZ6g+obyTsVf0yXRvhVlK5UFsriFhtLXBeGKc9600Bu7ouajcB4Op7CQS3EwDal5E1FEmjNtI1FZ6mABCjWiLcT/0UXXvdR8J/db1VRFzoOIS3ql8ifNjcT9YClfzR/SWiSQSUwUe1b/MbrlUUvCIJIGGSWlaZHPqt1bnu2v2W9durttCx6p6yB0ronhb+JsxVBL/xKLATXpUclkU2CEsWOSWMUfeJ7lkFN9hJAfVddX9rezpf3W96HkxAt32+8EAdszDenbupJPAXS5UIAMOwaR9m3AzNfs/3vzqH6sBWVsTGXAiDIQLCflEr26Z9mrZdGUtzts6UbjSlJ9mLXiomTUTbOtu69nX+3XN2bFNtu7Jp9n1qXOkzhqF0nCeJosr04s92fvb9mXEzdNy2/tcLXcydWUbtpOvlWDTd/mJxnG///2zHZl/Gcfxs19wsZ47P/K+hyQDQPJ2DYanty5jxC70HzXqOw/Ntp7LjdNzGP/m/MgC6UYv+MurS92K0eo8mxeje6AzwfynNgbs1ysXlzerjzh5t8eC13fBUvyvw4r38IRw8ANOevAcTB96BIf164bYuTXFtizx0yYtGW4LL3YsC0aOBPyryPFAQUIOSLRehfuBFaBZ9EZoT9G+TeBHaJ1+ERkEkBXwuQtuYWuhd4okRN5Rh18sP49ON/FE7sArfUQbo03UzcHLNDHz1+lz8cGA5vt6zgNkBc3By88s4tmYCTX1fxL75z2LDxAcx84lrmIHQEc/1a41nb2iOhy/Nw/3dsvHAJXkYcUs55g/pi/Uv3Y09rz6Jk2sn4ue3FuB7GgZ/cWA1Ptu7HMd2LmPk9nJ8sGcVPnpvC774YA++PnmApsBHaeRKbfHvP8PPrN+cPoHvlB3wxXEau+7H9tWzMeiu3ujZppCR/sloU5xAmZ90lBdnkQigt0LD3DNEAMH/zgT5S1KikBUdhKLUaDTLS7FIABEAbbhcu0Y0DS5KR4tCZgaUZNMsuBAVJBA0vXlBMvJiPBj5TSCc7ZYRXNcC9SsapqJtAX/0MxlpGM1o8nBXNEr0Y0YHJSVSgtA4KdAC/VvlRaFbaYZV2xXGo5TXKivCFUHONSxwX5I+Hoy8laa9qZJu0TTJ+4gMiPCi6acnK4mAMGYDBNMTIJCGw4FOjNBnDahHjwAC4aq+Thx3qUPNbILnJABkmCsg2JtAvy99AAwB4E9CIIjR/+HOTrjx0vZ47uE7cXz3BkrODCOp0pgAeRhSA0g0cP3QmozMZY3i8td3aE1j2B6UquqKK1sX4TbKAd15ZTnuuorTr2uPpdOfxZGdSxiAT6mo74/ijRVTMe3FRzFi8J3UfV+P0UPuQ3tmanjUkk645GqYBXAxzUJJAHhRw96T4J8nZYlUvQnw+3q4UNLDCd4uNFimwXGQG02PKXOURhKgcUoCiuOjLdmdBBIFg/vdgJkvPov1jPh/d+dGDLrnJlzVtTWlYWhiG+2HWGZsxDBjI541O9Kb1dOqORE09iXAn8DI/hiSMjHMskgkQZNEIkBkQDynRTHiP5LTNIz3rk2w3ZVZASR0QrwpAeSGaGZdhLHt02i8PH/cOIx7YjBGD3qMpr9PYDo7hXMo/bNw3BR6AczClvnL8QbrlkXLsY0dtD1r1llSQBtem08T5p2UYeL8hcoQWI69a9fTm2Ex7ut7AyoaN+Wx+/1Wk/wDSSiF8xpy/wRI43z9rAyAMwbAatszEdz+LgJJfycArrqsB54n4LD4NZru0ujvzc0bsWvzJmxdtQo/EUTYvXotZr84BtezYxvCzIHybJJqBL5KkqhZHxRMAiCWRrwkyufPxynq+x5l9P+RA/vx7denzxgA79mFd9/eizXLl+Dd/W9h/543sXvbGzjyFsffeMOS/9m7cTPeXL0G6yy9//k8x4VYxQ7zwkmTMWfsS5hE4mQoJZQms8P8Aj8aru7cHaOeGoaBd9zHLIB+vK6Xo7xBc2bsdEbnVh2p7R6N8kat0SCzmHr5CVZEfwNG8WcwCjyGPgCl9Zsim9kBAvMTw5OQQbmcMB/KTnHYVPNo+lvepBzllIvJTaHsT3ELiwxIiWYWCmVkRAiEENiPoLxOUVFrBATEIyO9IbIyGzPqn2az2aWMwC9hJkAecrIa0pw2DjGU/0lJyqdETwDq55Uy0j8VznUYtZ/TxJIIiokg4ZBcgAAeRzAzAQK8qV9PMD+E5EQUgyZCvQlqE4iPphxQmLvkcrwQzQ+JNGYJhPHDMMxHEkb8KKGUUUhgDMkEgv0kJOJi6H1Ac+LI0CzK3tAE2EYAeDj5nCEASCTUrUWA34EAcKpZu8oEgIgAOwEg4F+Av1VridRjJbnnxcwRAf1WJdiv/zXPvYZIPz77XC+IIH80ZY58eL+pRlEGyJukRDDvXUkgBbrRL8DDkyQpjZNJXrhyP0EMhvAgqeBOaaHwgHC413WHD+WBArz4cc1MB19mXERQzimTsk69uvYiKRBJ2SdmzriRfOD7L4Dv1lhvZ2RH+KE5CYBWGVEoJ1HYNieWGS9xlMda+k92Baw+r4mEVd+osg/ts/VXzjbdHHBl8yubZpbXUH10s4zpm9vnO45Xpc9u1jlf/9Esp22er03MslXpxwpcsJ9LZd855+szSj7G9F31kW4nAMyxSALA3v923E9VjlVAuD04xmy7Km1yod98Vf2uqOp107GebVl9O1V2b2sd3XOVfUtqXmXlfO1c2bemtqNvZRMxq/91fcy9rv//nXKhBMCe3bsqBci/+OJ3/WaB+Y6guf6/UAJAWv6Oev2LF863wJ8jhw//aR+GAHj34Dt/mifzXlOmTPqj1r+O7SMSDaZofWUbVHYOZtqJEx+YxauH1S3wf7IFKnsHVTatssbRO81EXjvOF2YlsNW8W/UONr+rjtt3/F/r2H8zHbd9tv/1OyrSVzidirar34TKiiLAzbE5ztd2zO+t47xz/X+u9tB6jud5tmlmH3bMT787dhk5s4wZKqjBnLfa2axb2T7NOmaodtC1Mv0HBVc7EgBaVtsUaG2K9lnZ9de0s2HDF9JnE3kjiWz9dkt1xNw/Zv/2oYJzzfXUb6uuYVWKlrNneFzofaf7S9fmfO18vvMWUfPI4KeqcsjnXKZKBMA5t1A987+qBfSBIXbLyPL8Vx38P3ywYtP0wVRdfm+BE9TW7Erpn6tbUXamabE13pla9FczUv3Klg3QrWEOepAEeKRPD4x+8DYsnTAcW+dOwd4Vs7F/1VzsXT4L216biOWThmPm8Icx+KaeuKJ5LjrkBqB1hhuaJtVBwxgnNIp1QeN4ZzSIvAhN4hj5n1yT0kF10CicJAAzAjok18NVJb7o3zYREynXs3HMPXh/yRi8O/dZbB37CLa/NBDH5o/G8VVjKBP0It5d9BzefHkg1o69G+vGDMDqF+8kuH89RjDi/4FuORjQIRX3dsrA3R3ScH9FFgb2qI9Rt7TFwqf7YtO4e7B/9pP4aOVYfL5pCj6hDNCJHfPw/huv4sgWDrfOx9Edi/HBvrW0G3iTCi77GeV/jEayR2gkS1CC9TvKuXz3+RF8/gEjjPduxIIZI3HHtRWM7s8i+J9I0D8ZHRoTzKeZbXkxgXzWTqXU9m9aH51L82gKHIeilAg0yYonqJ+GhswCKC/OtJZv2yAbLQpS0JokQFtmEZj1upI86NQ4B80J6hcneBPwrUvAtw6NVz1QlhVKIiCUGtKBqE+CIC/KDa3zo6nPnk9PgmQSAZE0mAy3MgXaFTJimlVkQLPMEDRI8iWYRX19Sv0oml8gvxfBfgH+Av/dWCXzo8j+EHoMJDLCPI4gc4zvGT+BCHoPhLsRvP+1hrjWJlBGQJ+kgD+rH6sPwWgvauV70B/Am2CXPAD8Ca6LAPCtxeVYgwgKR7g4YfTgB6i7PgaHtq3GvHFP4cZLytAyPxbhylDgMQWQBFAN5TpXtCjFXb26496re+D2y9rjyrYN0ZdZGDf3KMMjt1yK5a88T6B3JaVk3qU8zDaMH34vAdz+mPz8QLy/ex2euO8mAq5ZjBpmlD+rO0Fq9xokAQg8eioTgJr+7qyeJC8CmHUQFULwk6C6i3wOCLL7ifTguUZRbic1iJHvfj6M3PemCbMnrqe57eA7b8KE4Y9j/rTRjBjvg2tIAOheSAp2J4iqNquJKAL9GfRxyCLwn0XzX8n7pAfQwJn+DPEC+FmTKQOUwiwAmQKnUO8/gtJMYWyPCDdG/3szM4Dr5xA4zArzIzHkigi2eUgdSiXxWBdNnICXSABMfnqoBaQvn0pNe+rXL5/yClZPn4ONsxdh85zF2EYC4M2Vq7F1yTLsplTBvvWMkt+wycoE2EgyYOO8+VhJUHz68yPpcVFGSal4kg2MgKYpanJgEKWbwnn8ETQf9uUxnanB9Qi2MrtD4L/brwSAowRQj64VePbJwSQA6D8w6xUse20uNixbgvd27cKPp05Z+508ZChuvqQHCYA6aJJA7wxGeGRERFj6/7kJCdTgr8DBHTtwmJH+B/cS8Kf8z5enP8X2bdT2377FIgKWL56PfW9utwiGTSuX4+0tW7BlOcmNpcsskmMLsxwXTp6MZdOnY92cuZbU0aRnh/N+fALP3Hs/BlzTG8MeHoiBjBZqzuiVEYOG4LrulzMboAO6EfhvQYPXVg2bo6yI4Lp/OFrRA6AgJc/yAAjxCrFMfKXxH0YgWBJAsYyul/lvcmSaFfUfxEj/xPBEyugUWMOmRc1oBl5GiaBkS/ZHUkFxjCIXORAXEs8o+ggC7PSpSG8AH+8omvwWIJXa/wEE2FOS6iOe5r9REanIzmxIuaBwhDArQGB83dq+SEsuIkifwHHer4kFCCJBEM7sgPjoLIssCA1OtEx8XeoQoKZsUBCj1f3ZAfd2IvhNyZwz8jnuvO+DKB/mQ5mjIEbDhzCrgVkKzBgIJYEQEZzATABGvgcnISKIWQCM/o8ISqcxbhwlcSJoqh0M1zrMYqjpDidmFtTl81aHz50yAerx2T5T6/F/TicoX7tGXdQkQF/ronqofZETswG4Dp9Z1TNZAL9mAJCkcGW0v0UAWMB/PT7LzOyp58p3EAF/ZSuwehOsV9W4SAJ3kQVczlqWoH+0jw+XlVk5yT4SAO68jwOcqf/PrBY/J4L29ZixwegifxoBO/PYYkKi4Mc28nKiiTDJkACvQHjTGNnTyZvtQYkgZnWE8JpnkQCoaNeFWUQ0cSaJ4qN3IN99vnzHhjnTy8PblR4ufJ6DmQmkSlJPddWi+b//cFePVbcAW0BZy4oi+yeKogEd/QT+if1Ub/PvbYELJQAUkW9AcPtw5fLfCUeN2+eZ8QslACqT5PnsU2bTspyLAPjss0//tP8ZL/8e+Tp21At/mm8ALOn8Sw5IRZJGMhauTDJIkkTVpboFqlugugWqW+D3FlDmol3K/fc5/7kxAeoiAM5mtvufO5L/zJ5EQixftebf3lk1AfBvN+F/3waUhnUudvC/74z+niNWmplqdfm9BU4cPYKuBPyvpwzQ5aVF6ECz2nZZSdRTb4brabJ6KQmA7gShh915PRaMom7+jrX44eh+/HLyXfzy8UH8eGwvtfjJ7H/0Dk69sxVrZ47Fozddhk4lUWia6sZo9JponuFJs05fVh8URlEKKKEmAbx63JcbypJqollMDXTJ8cS1TcNwWb43+rWIxcgbWmP50zdjyZM3YubdvTDvgauxc/yj2DnlAeyYch9ef6k/FjxxDSbf3RmvUOpn5kO9MPGuznigcxblhPxxea4Xh4G4pSwG93VIx+BexRh/ewcsefpGrnsP9s4cjMMLhuHwwmE4uGwUyYzxJDXG4eD6l/Heplk48sY8HGcmwDdHt+PHT/bhl6+ZAfDZO4xIppb8l0cZUX4E3596D8fefh3b1s7DmCH34nICz61LktGifjzaN05Dl+ZFlPRhNH9hGkH+FLTjeKem1PnnsCwvgeA/I/bzCc5zfmlWLLMEstCBhEF7Roi3ZKR/e0kINWL2AGsHygB1YybApWX1cWlpOjo3SETDZBnHuiAtoDYKYz3QkEB+g0QfyqK4WbVL0zTczmj4qzqQOKAsU5v8KLTIDrVqGYH/ZunUKU8LRJPkQErR1GZE/8WM6r2YGtisrox2JYjsT/BbZr0BBO9DCHTH0XcgM4LyJCHUrw+gYS6zASI9ayOS2QBRHhxnjWBUfChNdYMIjvsR0PKudzGjbGmSy+pVVxkCdQkiUlqDZsCGAAggKRBSrw5iPT2wcf50vPMGTePWLsL0Fx7FrVe0JamSdsYjgBkKfswe8CMYF8qI3M4l9dGvW2fce00vSrRcgYomObisvBC9eS0e738VNd1fIAGwBt98/g62rZxB89ZOGNT/Wrwy+insXDMPt17TnSBt/G8EgMgO9xo81l8JADdlBhDsFwkQSq3utKRYJMZEMCqZhAEJER+ejz8zHvxJcHhzXckYhTCzIZtkQLv8LPTuXI57b74Kjw24CQ/f2hs39uhIQofGtZRyCmFmRIQ7AT+a+OZEUQc83IMyR9LwdyKwXpsyPjVZCfz717SucYa0/6n7n875UQT+Q0nYhLHGetakHM4ZAiAz1IcAPCVK2ObBJHKUAbB08iTq/jPN/cVRWDdrDnYsWcHndB7WvjIX62T8O2OeRQJsFQGwYqUV/X+YMhDHdu4mIbAKyygHJEB8xYyZGPfU07jnur6MUo6yovwlwSOZH5n/5kZFk4gIp1dDKOWJAhDDLIAYD2/4si2loS6CRUCtF8FOV147IwHUuV0bDHl8IJYtnEfwfw5lgEZj0auv4PMjR0i+fYJFk6ZixEOP4pZLeyGMEix5oUwnjY5HQlAQkkJDaZKdiZuuugqnP/gA+3buwAFGNCrS/5OTJ7DljY3YtmUTdjLifxkB1Le2bsHrNCRcPm8udlFqZNXsOVg161WspdyRSI5pzz+POS+9hOUzZli6/8MeeBCP39Ef99Hr4Mr2HfHIbXfg9muuo+59FKWABlK2qzHyEzLQqrgpGmeXoCidRr1JBNE9AlCa3xjplPHxq+dDAszXAu5jKavjRxkfaf77uvgh3DfS8gII9QojcEyg2IdG0yQBghhFX58a+gWsIga0fDS15MM4P4rmwSFelM+hbr+3ewgSojPhyqj+GGYDxEbShJeyQJFhyRaQ7+sTxUyAYjjXC4QfvQGiI87IBcVGZdMDIAa1SQZEhJ+J1BdBoOwB/R8RQb3+EBoAU6c/jCSDj6sffJyZ4k0DY/eLCZjXYDZMbTeaAQfxfz7/1L6PYHWuQekcb2YL8LyCvSPg5RpCQ+FIAuIkGPyTEUkPgFARAO7hjJb3p/a/KwkAN/oAuKAu9fXrELCvRQJAtQ4zAuoymr42JXtq1axH6aJ69C+oy6EziQBXEgHuvxIAyiypQbmui5kBQPkfEgBuJAwsQN+K+ieozyj/AFcPZvTw2AXyc5s+luwPSQESAGZZ6foL2Hfn/RrlS/CeBIAHCYBwTxIVnOZDQsuPJIAXl5HMUCQj/SNYnWgqnBKbYnkA+JAQ8GINZ4S/j5u/lUWRGp/BDAfKBpFMyUorQnmzNogJpRSSiwelimrwHcJj4tCPBKeIuxCRrb9WPceqi+bM/v2Hu3qsugXYAvKvUjr8P1Ek8yqPrOry39UCF0oA6OwkgWNAfftwzIsjoGqfZh+/UAJg7ZpVf9qWDH5VDr/33p/mmQwARXPKl8C+7+eHDbWiQE9//vkfpmuZSeNfsrb58ccf4YVf5YZeZ2bhN998bU2Xv4MMiu3bO/zeIWte9Z/qFqhugeoWqG4Bqhwze0CS6WfzRP1PtZHkoEQA2H0H/lP7/m/eTzUB8N989f7CsUv339Hc4y9s5n9qFaX1SD9NurbSN5N2qvEK+J860b9wMifeP4IKmtDe2L4FercuRS8a0XZnRsCtFa3Rr3NLXEHQ+Rrq0Y97dADWvjwWpw9Q0/xjdpQ/PUw9/kP46Th1Nj/n+LeU1PrXh/iJcjjvbFiI5+67Ev0vb4yWWYxeDL2YwH9tEgIu6FjoQ1mhQPQsDcGVZWG4qnk4uua6kwBwQ1fWDom1UJFaF1fXD8DtzRPwaNcCjLi6JSb1q8DSwTdi64S7sfK5G/Da4CsxoX8HiwCY8cClmHxXFzzeqwhX5fuga0o9dIyvhfJIZhZweGWBL82GkzHprgosfKI3Fj55HcmD3lgx7GbsmvYoNk0l+DhxIDbPfhZ7V06xCIATby7ESXoBnH7vdXzJyPGvTuyx6qdH3sTnx/bQ3PUwvvvsEHasew2zJgylrns7NMmJRklaMKP7w9CWkjxtGlLDrTAVpbnU08tL5LRsyvhkM6o/g8vEoBElHkqz49GyfjLaMiq8K8H9LiIICPjr/07MIOhEsqAdCYEW1MVvQ0mhLswA6Nu5EW6kzn2vljmUYWGmQF4k2hfFUds/HE1SAyjDUo8a7DXQtVk6Hul3KW65rCUub52HHmVZJBAycWWbAvRskYVyZgAURLkjiKBTRoQ7smM9kRPrRUDTF8X0FWiQzoyC7CgSFZEoTglFQUIgMilVkxriSSLAhRIZlABiRkAQJWqsyuyBQFY/AePcpgxx3SQnxKHkhEyUvQdNfD0J4HtJBojgmmowSYE4by+0LayPfRuW4cj2tVj16gSMfvwOAq/FaJweYQHsQQTCEkgSJBKQi2AWQX54CA2rS9kmbXBdRXNc360V7ri6I+7u2wWP3XklZo0ZjE0LJmDn6pl49uGbcff1XfHEPX0x5qn78Fj/60jU5CE5LOA3uSM7AWD5ANgIgHCC+pmU+UlLoBY6yRF3ySXxXD14rpJIkrSRJW/EYTDPOdmLwHgIdf0TQtCO+7mGxs7XdSnH1Z1a0hy6PtqUZKK8KBXlhSm83mkE1GsjzIUmwozuj6Mpc4o/DZHp4ZBJb420APoFEPSPUFtzX6kycWZGQAz1/+UBkORHAJKETJKf5HfqIJS+CwIN03nM616dhVdffAHLpkzF5nkLsWLaDGx4dT6j/hfijdeWYt/qzTi6ldr4azdZGv+rZ822QHEB4tL/f4OanJr26uiXcN/1NzDTINoC/yX/IxmeMGdXC/hX9L+yAeJobBpOUiCIoGsU//ejnJInSRW1rSMBoOhtEQDD+NG+ae1K7Hx9E5bPn4fNK1fgKwL6n1EW4JURL+DxW27n/V6OLOrNNyD43zwjGx1KS6lHH4K+vahB+dxzfCY/x9enP8MnJ47ho+NH8OknH+Lt/bvx/uGDOMlpb+3cjk+PvY/39+/D3i1v4MS+/di3aTPeWrcB+1jfZdrlwilTrAyA9fPmWV4H44c8Q/+EwRh6/wO4+9o+JPqewbBHBpHIa04/gGfo1UH9/4KG9Opoi9K8hmiUe4YEEAFQnF4fiYzY96lHuRyC4oWM/E6OTCF4H4L81AJLxz/cNwJJ4cmMJKdMTC1PC+BXloCWV5ZAA9YIPz5/WSVIZiaAIv8lGyQTYD/PMMtQNyO1CN4E6hNjc5AUl0tSIBRxURmWxE8YQfzc7MaICKW8T2IR8nOawc87htMo3xSTCz/6Akg6KJHZAzIOTmYGQTxNexPi82ncm0UTWxI9lAYKJuEQQlIiNjiGGS/erD6U/wpgJksUs328ScZEIz6QZrdOlH4K5XGGJZGoSEBUWCoieQzhgSkEylM4LZ1Gw8xeUAZAJQRA7Zp1UIu6/3YCoA7lgWpTZqcmo/6rQgC4/JoB8BsJwMh+RfUL3Pcg8O+maP+LJQUk+R/6UfB/K2OAQ2UJeDNLQISVIwHgynvY14nmxy70DHB25zb4nJEACWatV6MOIoMjKQ3mDbc6bnBhDaY3gCfbqS79IKJ5H4gA8KLXggyYWzZphdQ4kiGUVfIkGSYCwEdEAN8bMjoP4HNhqj/HVRfMriYA/kIX539yFUnLyLBOWr7q097Hd5JAzb+zqM8sL63q8t/VAn+FADhJ6SM7GH6u8amTJ/627IUSADuZgee4bQHxE8eNQWUeAxvX0wfs17Jv758NfWVObAB++3bfP3IYpz77DPIWsE/XuEyHHadr33/382OOu3pY3QLVLVDdAv9tLSCJOvlDCDeTn4K8VCuT+Pmnz0vBzNL6l7KJd3gM7n/0MZz48MN/erf/E9uvJgD+Jy5j9UlUt8A/0wLHDx9Ci8QA9G6Zjz6tinBNiwJc0TSX5qpluKljUxIABbi+UymmDLkfb8ybjJ8/pNP56WM0gziOX069jx8+PMAIeXpCyBD3x1OWKe6P33yEj9/ZjLc3zcMz91/H6O1Ygt0BaJDqixb51OymJFBGWG2ks5ZmeVGb3h3FcXWRG1oD9SkHlOVTA5mURsmmlEz3LH8MubIMk+/sQfD+Jkb/34+1L9Ckbci1mHZvN8x8sBcWUdd//uBrMerGcvRtGImKBGe0Ca+JMmrGX5LshluaRGHwJfUx7a6umHF/N7x8bwWm3t0R8wZeis1jbsXKUXdgwYsDsGX2UBxcPRHH35iJT3ctxDeH1+Grd9fgy3dJBBzayKyH3fiKGQGSBfr5swM4vnc9Xh79OB6+/Uo0L6IhbBSjsON9UT+ZmvsCzqnd3DArmjrgkWjM8RbFlC4pSmHUP7XiCag3SAlH06wYZgAko3PjbFzSgp4Lzahv3oiyPyQJLmmWx5qPjhxvScmg1jkJ6EpS4S6SDS88eDNmjHiERqVPYvGUZ7Fg6rMY/dSdePTOy9G9PJ/7ZWR0Oj0G0qn3TVIgk5kCycH1kBRUF8WJvqgoTSMJkEvvB26/SNkGrA1TmG2QYvkXtKwfy+NiJkOjVBoZZ6AsN4bGxcFcvx7ifOox2l+yP4wyJyAt7WqrEgz3J3glnX5FwnuxigBw5zRTrf853fIV0DIEvUQAyAQ4kJHhTdLTMGXY45g16mmC//dhynMPkgAoQaNUyopwX4GKimXEfSAzEqQtH8gI/PYN8tGrTVPKKxXg5stoGHV5B2YNtMctrE/e0wdDH+yHp+69EZe3b4znBw7gNgdj3NOD0JzZLslB/pYBpwX8M4rYSAB5EIT0YOS6K8kKGQB71qXsTigjtzOSkc4sADeC/wKvnVlFbmh9Re/q/AXghbJG8tiyQn1RmpnAjI5UtMxL5fWmKRXlnkqZ/dGdGSI3XNIG99/QC0Mf6IfBd/XBgN7dcE3HUnoeRDGq35VEDjMB/GogJbA25W7qcliX/9OAuR49AEQU0AQ4LcjVqjEkEEKdaKbM9pdEUhiPOZcmwNOfG445o17E2lmzsHPZCpr/TmX0/xwsmzwD80aNx5SnR+DloS9wmXG8l6YRAJ+BEQMH4vlHHsX8CZMIgD9umeCOfHSQpYPfp6IbpYYiIc3/Ztk5VgZASVIyGiQT4GXUf25UDI+TYLEXDY2j45jloejmMwSAJbPEa+7MajIA2rZsjuFDnsTWjeuwdN5sLJk7G2+sWY1fTp/ma+Y4PQwm4onb7+L9X4D6Ih9IOCT6+KK8YUOCyHUxoF8/zJ46Fceo/f8pgf539u7Gnje34c0dW7B+/Rps3rgWW7jtJQvmYjOj/1dT338x22L1q9zX1Jet7c8lubGU5z5r1CjMHjsWc+ibMPzBh/EkjY4H3XY7+l91LXq2KseDN9+KAX1uQJPsPNx74x0oL2lKA+98tGpQRmPnQpQ3bok2BHez49PRoWlblBU2RW5itgX8Ny9pwYh+kgIE/MsoD5RE7f+cxFw0zGuMDBrvWuA+wX9J/EQRTG9S0BSlhc0sOaBmxWXISc6lh0Am8ikRlJucR4Ne6uuTDGhEmaBg32hkp9ZHjjIG/GKQGk9iK56EAH0GigtbWNH/YcGpBJ9zUae2nxXl7+MdjVocDwhMhrdvolV9/ZgFEJHFDIAcytWkMwMgHEH+CYx49ycw7otw+gJ41/VixgtJAGYEhDhzSH17f5IcvpTz8azpbi0T6BbMrAc/Rvwn0BA3jCA5DYgDUxEdnEEpoETK40TBwynwTPS/MgBquTLanyA/gfSaBOJrEaivw//rMEq/NnX2a9V2pdGxOy66yAUX1eCwhidq1PTkPVSDz+GZDIB6zABwYgaAfApcmJXgSjLBjRkAqu4kAKyofU5zqVGbyzCyn9NU3TjNrOMp8J+kgAsJgnDfQEvP340ERCANj11l8EsJJG8XyvbwfxceU5AvSRh6JNTheQf6hbO9Aumx4AdntlVYcDw8maFRi8cpI2Y35wDLjFnXp6xBSxSS1IknaeDLY/Bh9eO7xrw7/fQ+YfVlVWaR6vxqAuCf6QRVb7W6Bf6HWuCvEAA6fXkBPPfs038CzO0AunT3RT4JRNf0CyUAFIHv6AFgtr9m1QqMGzvqD/t/ftgzkAGwimQgFi147Q/zzbr24Rr+xpvlt7y++U+R/vZlzXi1/I/VZNV/qlugugWqW6C6Bf5HWqCaAPgfuZDVp1HdAv9ECxw9dBCFwc407E3Blc3oBdA8H1eV5TEjoAn6tqUxMCVVRABMouHv5jkT8JMIgM+PUkzzOPDlMfz06XsEww/TEYYGWt/SEOa7T6z6/Zc0Wf5oD9bPH0+jzJ647apyXH9pKfp0b4imOYokd0K8fw0C4W6oH10P2WEyLL0IeTQFTpHRKSPJ4wmitk1yx2M9GmHcbV0xd2AfzHv8Cix7tg+WPtsXsx+9HGNubYfRt7TDqJvb4Lk+zTHokmI8XJGPW5smopnfRehbFIZHOufgxb4tSSJ0xqQ72+Nlyga9+vClWD28D7aP748N4+/B8vEPYvfCEXhv3RSc2DILp/YsxHdHNuCbQ/QBIAHw5ZFNJD7exveUA/rXh3vw+XtbsWnxZDxx73Xoc2lzlGSEI5PR83mJ/pSUoQ5/WggaZkQQHKReP2ujnBg0LUhgJkA8o/+jUT8xGI3SItA8Nx7tigkWEtjvSm+AChIBnRgZXsH/e5YVomfzQnTltDbMImhHuaArW5dg1CMkLf4fe18BZlXZdg1M55meM3GmznR3MHR3dzeKSoiEgCgKImmCASIggoQKKlgoBoKFgRggIUoqHRLG+tfauPmO8w6h4vt9//vOc13P7D2797PjPHut+15ryUPY/MYybN0JDYtxAABAAElEQVT4AnZ9/Ap2ffIaPnx9CV5dQZPS6SNx1+g+GEcN/JsoAVSYHgKbPyV2FEHOaPE8+gMUxodSQigSTZm10KdJMbo2YVZA0yIC6UX0KMhk5H8USRueg7IAcqJRkhKKnBgL5X6cCOy6Muqc8he+ToYMjZVguGqoKsmAEBEBrALEBfxbKGnh71aFwKETI25lsktNeALAipY3CQB/ThMJkBwSwij+5hhJaZ47h/YlGD0Lg7s1QgMeZzSj46WTHcTMAZkIi0QI5v6alOTy+GvTgLmWQQAM7tEcQ3q2wJhBnTH2hq4Y1rsNTVvrk3hJxszxw/HYlDswc9xIZEQEU+aIWuAkIC4QANqmgGpW+gCIABBQ7amMBYLpsbYwFORkICs1CZ48LwHYIgB8RHi4VOHxUQbJ+0K1e7pCNTsiCLUy7PQwYKR/MYkcDuszm6NhQQozPphd06Y+CYvWBgkwa+IteHzaWMyfOR7zZ4zFjLHXc3pndOd1qZYaQgKA5AsB/1hdAz83ygS50fxXpqH+lA/yoxkw5ZcovSQSIpjHZHUmORBuxbOPPYK1Ty/GOwQQJQE0755pmHM368SpeGTCZNwz7FbMvn0yZk24Gw9R437+zPu435sw/sbBWHDv/ZRWGoq7h4/AlJGjDDmcMQOuM7T+7X7+qJGWYQD8+XGMKo+Lpwm0jieW0kUh9CHwoa9BLO8LRmCzHdXGRiYIxyWnYhIADerUxH3T78EmyvW8seZFo3749psG+P/5u+/SvHgyzZ17ICeCz0taFrM/ApgdEYrmzACI5f3y8PRp+PCtdTi653ucPHII323fZkgA7fjmK5IA7+MTyv98TBmgda+9hI3r3qC/wCtY9+ILeGP5M0Zds3ARVj76uJEZsfzRx7DskUewdPbDmDjsZmbQ3MyshxtxfYdOfE6r877qjespRVTC8x7SayDqFVVDcVoOauVXR048s30Ka6BeSW0kRjDDh9MKUvI4nsBI7yhDzkd6/uGU0VEGQAQ186Xpn5NIrf5QO2V/wigpw7YjMRDiE4qC9EKC/cXMCqCxd3Y1gziIJ6icTlmhtNgMhDAqPzwkFsW5NeDP5ZM4TdXHiz4VYYmIikhGtC0VGWklBgEQFcnMAXoAuLtxPsf9SQC4uFIaKDQFAv4DWYNCUhATS3LBXkQiIBcBlO+xhadRriiM0jf0eyB4baWufaSFpr+s4QT/o5kJEOTqSykdHxIDzP4IjKEufjif9SDE01cg1BL1OwHALJfwbBIAKbCSAPAnAeDpTP1/EgDuzpQAIgjuRGBecj8uBN1dCcS7uftcIAEuEgDeqFTFD5Wc/FHFOeDSBAC34yUCTyQACQVfbtOfev/eJBgE9nuwihTwpeyQNzNUPEn4eTOiX8v4cb+eHI8IJGDv6kUCwQMhvgFc1peEkwX+niQ7/GiITGLCSj8HK+WOPEmKBND7wE+ZHJR48nAjycJMiED/KJ5LAEJD4mmOTIKA7RJEQqR2SX1UJ/GTFGmntwqzEUhYBPPdJvJOxKkZ9S8SQGSqakUGwD/RA6rYZkUL/Ge1wF8lANQKipqXWa6AdxMc1/CJxx+DAHrTWHEdPXQ0/c8SANqHzHkX/55FoMh7jZsa/TIJXsf9KCPA3P8rL63WahfLtq1fc/7cPwD72o6MgBX5X7bsZb9AxEV5PgHL2C+S9FBFqWiBihaoaIGKFqhogf+kFqggAP6TrmbFuVS0wDVugW8JlmX4VkJrRhx3rZ7O6H+RAAW4rlkN9G9ciq61cnB969qYd/dIvL1sDs59T8mfI7sI/hPwP8lKMuC3Y9TwpCmusgJwiqlZJ/cB5/bjt7N7cOzbTVj7zMPUXJ+EeTNH0kRzIDo1zkJV6tcnhFRBAaP108NoVspo/QxrZRRF0PD0dwIgnkBm4wRPmvgWY9agFoze74UHrq+DZycx6n/GQKy8uy+m9qqO8e1ycUf7fMzsWwfzhrXHkjE9cH/fxqgfUgmjG2Xgof71sWR0R8y/uRUeH9oYS8e1x6vMIPjsyVvx5dO346Mld+Ldp+/Bttcfx+4NS7D/o2dxlATA+e82GCTAmW+pHfrd+5Q42oHfjm8nz7EFuza9isUP30VAsDna1c9DEXX0C1MVbR9OAoCa3SQCSjNp9sno/1LWmmxfkQA1OV4tnWAg5XRqZsagcXEKWtXMRnNKwbSqmUWtf5IB9AQQAdCjUSmle6qhS91CtCqmpwCJgcEdG+FVGi7veG81jm7/AKe//xRn923Gz4e/xok9n+DAN+9i83vP44M3l+GdV57Ec4vupTEpTThpYBvh64YYEgFZUV4E6isjyqMSNeXd0L9FdUbZV0e/trXQv10tdKRUUNWUYOTFWQzQOYvmtBkRnkgi4BzOdeIp/WMnARBrcTLMaCM5LYLR+eEkbcJUSQRoKDkgSeQI/A+iF0AIAfJgguKB1NMXgO8nsItAsDIAZBQr4Eu1ID6CGQcpBP5bYtNrSzGOcj4t6a0Qw/tUkbCK/DfldkK4j7q56ejYoAYG0GB3CKP/b+zWzLgu94weSOKpDbo0qUrSKR65cSG4g6TC5FE3YdSAnvQpYJQ/j0FEgiL/LQT+VQ0SgASAL0FBkwDwpz9BXBSvLQmAbBIAHlxPPgC+BO0C2JbhNEBOCvBFGs2AVVP9fJBk8aQETyCKE20E/NPRpmYhMz2KeJ0LmLWQzf8L0IFZC50blZDAqIYZYwZhxWNT8cFLS3B42/vYs3kdPn1jOU1ohzNbII+kTRBSrF6w+3uSxCHZFKcI+0CaQAcTdPcnIeBD+R3p/1NKRNHEPK+koECsmf8E3l/9At55hia78xbgHoL5t/YZiPHXDcakwbfg5m79MGPUeEygNNrwPvQr4PxBnTpjCKV1Zt85EcN69DJA8NsHD+G1uIGg+DDkxsYZ0f5Vkxk9TgmT1LAIo/oz0j+TUkB2gvRWmrpmcHowjXtNAkDa6pIBUvaESQDUqlaCmVPuxmcE6jfw4/9d1k3vvoM9X32FNdTiv5NR990aNEYUwdk2xdWRFxqJ3HAbWtaty+ctHc8vWYw9BAV+OXEc504dx8G9u7F3906CGQexbduX2MqMgK82f4IPN7yNj9e/g02UFfiQUYJvUv//vdVr8MbS5Ua7vEMfgGcem4OlDz+MpygppHO9nSTIrQOv4/PRimRdAQa074TebdpTJiuNREBP1M2viqKUbBKANN2lPE4JPQBKs4sR5huCjNg0xDOSP5Tmr34u/kijIW9EQCQ14b0N818Ng31DjWj/APoEeFBbP4ha+5L88WG0eyqzAQT2BxJUz07KMcyD5Q2g7IC4MDu8CDr7EWzOYUaAG0F0m9WOSGs8QXQfI/I8iOBzaFCsYQSsKH47I/tTEovg4x0JG7X+g4IS4OnFCPawNIQxMt9KfX5rWAbsCZQBSiolCVBIcDuB2QJZBPG5HKWF7GFJ1MMPh53R7nFBJCAo+ZNEg9sQHkugq4XzwhBNA2AjA4BR8CkxWQT/YxERlGjo/9sjsjikx4EIAE/KlzhbLhIAroz6r0KTXwP8p/a/G8F3dw+LQQK4EHx3crKgcmVWgv+VnQPhRANjNz6vZTMAPPjsmhH9ygS4QATQ4JfR/Yr813wP6veLALBQpkoZAmbGgLIElAXgSaIgnCC/CABfHkugN9uaZIevO30ESACE+PPYSXiEigDQ9fIMhoXR/xZLBCy+4SQAghATlQ55MLiRCAkKpG8DvRQkz+RLIqVmUW2jJtvimTVBvwKeh8jNAL5T9H4TAWBKACkrQLWCALjGnZ+KzVW0wH9gC/wdAsBsDkXbHzt2FNLnL08aR1kAmv7z+fPmKn96eP78ucuuL+lWaVCrlld0DDL4PXToELTs1RQZA8v0+MiRw0Ymw9WsU7FMRQtUtEBFC1S0QEUL/P/WAteEADhJVn7/AUb3/hcWdYS27/jfiRA4fvwEPv70Mzz7/It4/c3/0UL8L7wM/2dP+eXXXi+3g/xXDvjTzZ9j565v/8qqf3mdb7/ZhjQCuE1TAtCpKAq9aqViQINsEgBF9AQooAQQDTY71sbsCTfQjHMGjuz4EGf2fUHQn8d5mgTAOWr//0Lpn18OU/7nR/xC8P8E/QHOHNzFaHmSA+eO4eeffsTZo3vJC2zH9i/exUPTx6F7h3qUqQhEgDflUvyplx7tyaj5INRI92PUsDPybJWp716Jet8uaJXljx7VbBjZvgATe1bHxF6lGN+ZWQoNkzC4cQoevLEVFo3rg5X33IQp3eqhe7YVre1eaJdowe2tSxj93wzLx3TGsls74Zlx7bB2Wh98/Phw7HtpMg6/PgO7X7kPX62ZhT3vLMShj1fg+OercHrrS8B3bwN7Gfm//z36HjAN+cgnNDp+C99seJZR1XcycrspmldLRq0c6ntT+18R/5L8qUF9/2rZBPxzY1DDqMwEyI6mHE8EilNIFCQGkwAIYSS4nZH/mQTcC6jHT7mdohRG+dMrgAbB7aj735vAcN8mpehRtwCdSAj0IyFwW98OjOKei/2fvoUze7cwA2Mrm347sy8oyfTzAfz68378fPY7nD+zGyeOfI0fDnyGk8e34b03n8W0CUPQtHaOodFvJWAvvXlF1YfQgLdRYRw9AygL1CSfkj/plGjyINDvZESkarkEfyckBToxAp0Ab4QPjWopKRTiyek0/pUhrUgAgf+MyJdMj4bKBhDYq6hvX8nouMpEk5r/jKYP4D79GaEuAkDVSimXKG8vI3Ldn+B1tMXLMETeuHo+Jt3SC92bFDLq+wJAFsT9BPH4RS5o26E0LM5hRsMQgv39OzXGwC5NMbh3a8xhJP2QHu0oO5WO+EAPRis7oSghlkB6PDIjowm0CfR3ZqaCF8kLv38hAJQF4MHtC+y3kLSIibSiIDsdOfQB8Kc8VSiP0RboixgC/nHB9CXgeIKfN+y+noilKbCNBFYkyYFoLlsjNQZdG9dEv1b02mjdGJ3qVUU9ygAJvE8OdmfbMQMmkpkZlJCqQ8+Fvm1qUYZnOF5ceD92f7aWGSibmOnxGj578xm8+OT9uL59fbSqnoHavOfSrJ4kBaqQSPOlNE8QtxlBPwB/ZiMwY8DfBxOHDsHLixZi3dJlRpT76nkLcf+td+DRCVOwYMp9GNqpF+4ePIrm3Yx2H3iDYfI7tFtPQ/ZmJrXvR/UdgAdvvxP3jh1PU+P2GM/sgNEDBuJWZgLIEyCDYHydLEbBp1PexceC+jl5qJqYzOmRfJ4zEentTU8IF5IAzPKg1rmi/x0JgMKcLEy5awI2b/oAb7/6Mr7Z/Cn20ZDvFwIMuz77DKspQzRtxGhUtSeiT6NmyKHmdSzNU1NjotGjXVusWroYWz76AIf3fo/PuI33330bH25cj717vmU04WtYT2+BTe+9i3dpQPjm6hex/uWXseHVV7Fyzjz6IzyH1Y8vwNKZD2Lt/MV4efGFumbRImY8jMZs6k0+SAPiMf2vpzRTWxJIw3EbCYmOjZrizuFj0bNVR5p9t0C3Fh1Rt7Am2jVujfZN26IgNRcNqzHKO6cU2QlZhmxP83otUEqj4JSYVNSltE98ZAIyE7KZIaTo/hTD2DctLt3Q/k+wJTKTgFkrpQ2RSXmgprWaoTCtkNkCOYaXQPWcGkiMYjZAAiW6mrRBVDDv60ySEcwUiA5PQGp8FrJSCpHLbRfk1EQC/QHSUqtS778mQhjxbye4HxWTizDK/MTGFyEppQbiE6shxl7C6SWItpciMrqQUe0JzADIQoBnOAIYsR9F42ArjW2j6VEQxYh3K4H/FGssggnQBzr7IJbTo0k8WL2s1MvnvU1DYRvBfpskgLjfeBEAYckIJyAexGh4b5IGXi4kAQimS/KnCoF3FyPy3/sC+E+w3YXAuzOfz8qMpFfkfyWnEFRytqIysxdcCJy7lqlufG7LVnfefxZ3T0oNuZJwcKH5sAt8aAjsS7Dfm1kAXiQDNAyQUTD1/V2q0OiXmQ1elDryoLSRl1sAAf5QuLv601CZgD69G1w57uNDQN8SDS8OKzsHc2iDDw2OK1UhAcYsCx9mWVTmsXr4xiCengrhzATwp1+DMjpU463RBP9JWPA9YxKgIgAcJYCUFaBaQQD85W7O/8kVv/t+DzbQd0SeXRWatpe/RPoGu/ehh3H/7Edx6tQFI9fLr/HfO/daEAD/va1XceYVLVDRAhUtcPkWECm5ecsXeGXtG1j09LLLL3yZuY7beXLJ0sssWTHr39kCd0+nHPR2el3+f16uCQHQuE0HhMQm/X/eFH/t8OctfMpwn37znfV/2MAHH23Cli+/MqaJJBBJcq3L7u++R/MOXYz9y4DjWpUDNHwaMvJWfPTxJ9dqk/+V21nGiNGUvGL88CNlb34v7258HyPH3YHe11M2YugtGDZ6rDHn4bnzcCtBtBHjbjfaXtOn3/8Q9BFolhdfegWJOYWQ4/m/q3y3YxuKQ6ugWYo/2uZGoHOJHX3qMLq1eSEGtaD+f8ti3NKjMe4fNwDPPjoJP3zNqHgRACcoA/QTj/MMI/4J/NMIAL+ePYBTlAT6btsm/Lj9c0b/f02SQMTACRIFx+kTcARnSBxsWPcc7p86Gt061kVSnB+jWZ2QafdGVfoEVCMBUJzkhRrJ3qib6ouiqMrID3ZCVasrmqV5MyPAgk75gehXy0YSoARPjOuGlVMGY8XEQZjRn9IvdVIxqFoibq6fiXt7NcIDnPb4Ta0N8H/ttEFY/+CN2DDrJnzw6BB8/fRogwDY98Ys7HpjLg6+txhntq7B+W9exbltr+D4lhdxdvtanN+1Dmd2vondHz6D1fMmYu6kmzCmbzOa81LLn9IshYmMxE6mIWpWJGrnJ6Aeo/obMpK/dqEdNfJiCQIS/KckUCGzAvIJ8BYkMCqcvgsNChOosZ9J4J0SP5QHasn1WhRdIADalqajO/X/ezYoQpfauehG89/Bbepi4qCu1Cqfhf2fvY1zh7bjt9O8f87yGvxKD4bffsRvvxzEudPf4tjRrTh6+CscY2bA+XPf4dTxnfj2m42UP1lCWZweRgZCHGVkZAAcRymf1FB3SrhYqOMezBqCxCBK2lBjXsBTBMH9pGBXAroejDS30NiWBAB151NDvRj1LgLgAvgfSkDeBKvMoQgAVYHonqoE9yX/48ehn0gBzjOMc0UCuLgQsPYzsgGCab6bHuaHKaP74eZezUhMFKAkgQB7AI+XYH5MgCciLDTv1Prcb1ZcOO4ZewMmjRqI24b0xDjWKfy/Q/2qzGQIp0wNI2y5/1ASDSGswZSlCWHkr18lN05nRkQVGoQSSDQqgWrfKk6GDJBJAPhQ4kcmwDnpBLZpAuxDYD/Y4k5g0xvRgd6w+XlR8saZ5rtOiOCy4Tw/RfGKDInyIvFgD0ezkmz6OeQTuM9DA5o/lyZHMoI/hGQLwexQ6vgzyyIz0osZGj7IpdxSNfoeNCxKRO9W1TCdUlMvP/2QYWZ8iNdx2+a38dFry/HKU7MxddT16EypqFrpcQT/w5AZ7kcJHgsSSUZkR4RgxuhReJ4p8y/Om89neC6W8L0z/rqbcN/o8Xhy+gOYMXI8JXAWYNlDj+KJ6TPwFOcvf+QxPDf3cTz/xALMZ2fo1SXLsGbRYuri34E1Tz6FZ+fMxdOzZmPOlKmolpxmSAEV2ONJLtF3IMbO86FcjI8v75kIRNEI2ErwVZkA4b6+bNfKlGahzJIrJZY4zEhKwISxt+KT9zcy8n89dnzxBd8h27D/m2/wzPz5mDJiFEmTtojx8kGznCLkWm1ID6FJdX4ellKr/9ONG/Adicxzp07gS5IHn216H1s+o3H3iSN4d/06rH1lNV5ZvQpr6C+wdB7PSSD/8uVGdoM8DhZNvw8P3noblt8/i74Hd2I2/Q8enjTJkP0ZM+B6EiD96c3RAA3zi9CjRWsa/zZFVkw8+nfoxsySUhpm5xseAEWU+6lftQ4aVCO5GZeKRiQASpkZkBKVRBmgRFTLq254AYRSJiY/pYCSP+HU/U+4oPnPqPkgRpHHhsbxXZhFCR36TdAfoCCVQD3B5lISCZL/iSbQnxydQlIgC4G+QTSaZbZMzYbwoQZ/CsmDNHsmI+tDqLFPgJ4yQHYa+EZHUNefYHR8XK5h8GvxjyMJkIpgyv0EBFOPPzwDMXHFBPzzYaVET5gtHxHR9BKILDAIgEga91rcqYfvGsxjjiaBF0A5sVBEeIfwevsi1p96/8xmUI1mBHywRxAC3QI5pPQYAfBwvxhmPsTDxn3Zw2gKzAyACBIAwQLPuS1vgvuebr5wY4aH9P9dFflP6R8PTz+40VTXjV4DrtymEyPpKzsFEvwnAeBiRRW3MIL/Tv9CAPwLIcBl3CX5Uw4BYGHEv4gAEQAaBpDA8vPyhWsVbwL+IYzsp9a/sjNIAviT8HDn8XryWKzMtHAnEeBJrwNf/2gEhiTw+ELhz4yJIGZbiAAIi86CX3ASXDyY9eFnp/9CLqWZkhHM5SXvlEliKDKAJAPfE14GGXkh+l/vRGXvqJpeKiIHKjwA/l29on/PfhQ8EpOWbfTvt2775pru9J/+PtE3j/qr+i7pOXAQevA9edMto/DcCy9e0/PQxhQYo36xgmM0fOjROdd8H/9JG6wgAP6TrmbFuVS0wD/bAsqemb9oiYFHtOnSw8AoXljzsuG5Ye553dvvYPT4O41lRMTeN+uRi3XafQ9CmJJZPvt8C26fdA869OiDOyk3+u8OajSP458cHj16DDcOH2n8djdq3f4v70rbueHmC9up17z1X97Of+OKn3y22bgnxzBAS5jbgqeevtgMyk6bPONeA3MbddsEI3DAnKmg6rETJhoY3cDBNxvtf5CZZCp6FpZQGraodn20797b6NPoHr5cURDHjAdmod8NQ4xtCjOWgbJjkXTeOxs2Qsfaix5yema+2rrVcRFj/Fo/O9eEAFixksY7fOj/G4siT4aOGsOUwaMXT3/li6uhh9XbSikP3ihd+w5kuuTxi/Ov5ciOnbuMl8wDDz92zTarl7OTJRi3MKKzovy1FpAzeURiGr7dTSD89/LEk4sRm54DvZj0gaQPl6TcImPueabKphVUNVzM5aQuokAvA69QG0QOmGXugidRo2Ez899/fPj9zm9QN9YNzVP90CozxCABulWLx4DGuSQBCnBTm1KM6tOMIGIfLHloPGVJ3mQGwOf47SQlfwT+E4D+9af9+JXj5+gLcGjPl9jy8Zv4/guSANu24Pzh/YzkPUJygAQAswF+O/cjdm37CGueX4Cpk29B6+YEaNOCkJsagGIa1pak+aF6RgDqZAagQaY/8mgMnE5JoEzWqjQIzme2QN0YV7RhVsDwlrmYN7YbVky63sgAmNC5Nm5plIMpPRrisSEdseaeodT8746Fwztgycj2WDeTwP8jw/D+w4Ox4aFB+GTeYOxfQ0f5tQ9i95vzcGDjUwT/X8ZZRv8f37wS29fNw56NS3DgwxXY99EzeOfp6bh3VA+MIrHQs3E2atFkN9/uSzkUXxp9BqMmgf66BPEblGagUY0s6oLTADiX4H823xM0Bs4l+J8XH4D8+EBq6ltpQpuA5jQGbk3pn+YE/lsWp17IAMhPQpuSNHSl/0J3+gJ0okRQz9oFuKVjE0wf1o9Ry0/g0Ncf4GdlYZzZx/bdx8j/A/z1+p0A+Ok7vo++wbEj2wwi4PTpnTjHDIGzJ3fh8B5GVC+ehQEdG9DANYWR/EEE8RndzvZNCqI8UIQ7siO9EWepDJsnI1EpS6FhMgmATALU+TF+RvR/SrAHQWZGmPu5GlkEiviX9rwkegRaCWzXupLO8XVxosQGdd85XWSAYQDM+SYBYBoCB1EGKDUk2PAC8Od8SfT0aSV5olICsFmolmQhAeGOzOgAZERTEz860JA2igux0GQ5BbPuGYWFsyZiNv0q7qOe/h3D+xqmu8khNCklEC8QzZAOIsDvRymQUGdPHi/lPWgsKhLgfwiAC/I/PgQNPQyDUWYakJCIDA1EZmoiUuJjDQ8Afy8B2pTcsXggzIfySCQFBPjLBDiM+1IUbyjHZcybExmIepkJaJibioZ5qaidEUvgnJkjiWHMSAhBXow/7yM/emP4khCgyW2IC70WqtBwmdkNMd4kiXIweWRfLHxgPDauXoAtm17H1vdfwedvrsQri9kZn3AzbunbCQPaNUG7mkWon52Kaok0kuXxThs54ncj4DlG1Pvi+x/EhBuH4t5bx2PBtPvoKTGVhsDL8cITT2LZo4/h9aUrsPHFNXhvzUt469lVJALm4a1nVtJHYDkenzqd01Zi9cInDbmcx6dMo8dBJsmMVJIWBJZJ4mRG2JBIk16bJwkiegHE+NEEleMhNAOO5LgPr7MvZZ/83EngsF0TYmwYc8vNlOh5B5s/eB976UtygObkIgAWU45n8s0jMLB1O9gt/qifmoWCyFgURNvRvF5dfPT229j55RYc+G4Xfj5zGtu//pIkwCeU/fkMp04exYYNb+ONtS9j7Usv4rU1L2AZCYPVlBV6Y9UqPHzXRLy6+GksJfA/e+wErJr9GGbcOoZGx+OY8XAH+rdth9H9BuCWXn0o21QL9bLzGfnfBC1q1UE8DWL7tuvKrB/q9CdnGQRAMU16axVUN2oyo/MbldajRBH19KnrL1mfgvQikp2UfCGILJA/yCsYcZTzyUqg6S515P2lnx/MjA4a+/r/vkw250X4RzI7qtggByIJ7CdEJiEjTqA872u/UBrKNmBkuw8SSQwkUzbIQmA6gHI04cFxzFpJpYxPnEEA2EkAxCcUwOIXh8CgJJr+MpOF5r9BIamM+i8i4J+HIMoARTDyPyquFLaYYq6bRgkgegF4RfB6EfSnnI8AfpslDDZfKzMA/Hh9wxDKYwklCRHHDIBAHnsISYgIkgFhjIaPDrRTvog+CJQBirOm/Q8BQDkcC8F1X/cAguwWgus+hvmvG4fu/F8EgDv9Bty9gi4QAG4hjKYPIvgfikqM/q/iHn5VBIAIATeSAAL4lQngRskqd2n+8360kHTwoQzQHwkAC1woN2ShPJOPtxVePBdF/gcFRhugvwf/D6O/gjtNfT1JYlhIcoTZ0uHM4wkOo5xSZAazFEjOMMMigP+7M/rfJ1BkTCaiJH9E8iM3OR9JNnohkMQR+K9sI/M9qPeUqftfQQD8412g/9Ud6CO1kk/gNc2w/qe/TxSYVLdZa9Rs1Bwb3/8Qp0+fNr6PFFQ09d4Hrnl7tu7c3QCTtOHv9+yF+s8V5dItUEEAXLptKuZUtEBFC/yxBZ5Z9YLxG6RARgWy3jPzPuN/vc/N8hgDgSrzdyqa/W/hGOmFpcig/5WqMAwB2Sqvvr4OoXHJUMCsMI+ZD85GeELaP0YCvPEWs/T/l4ownoAoO9p27fm3jkDb8bfFQeTL/9Xy3gcf/Z/MvBNxpf5TrcYt/kBYqR11T+r6KGhA96LK8udWGcHsAu0Fyqs/4Rh026lXP3Ts2dcI0v166zaICCut19hYt7w/2q57UDhmPTbX2P9b6981rmVCdsEf2uu6IcORSfnabd9sN0gGqbroeVrzymsXN/tPPDvXhAC4eIQVI0YLmGyRQP+nli7/RyWCDh8+YtzgegFfi6KXjR6W+i3aIC4j91ps8r9yG2Lxyn7sRKVkGj+ejg2iLAGz6OWiF5Jj6dJnANwCw3DixImLk/Oq1zFSyy5O+AdH9u3egXY5wSQAfNEwwQv14jzQnCB815oJ6N0gHUPbVaVeeFNMGtIJcyYPxZZ3VuLU9x8T9CfxcW4fiYBd+OmY6k4c+2Ertn+5Aa+vWYxvPv4A+6nh/SNBvBMH9uHMkR/x8wl1Ek6z/oTTlAXat38rXn5lOXp2a4xa1HjPSmPUK4mIuiUx1NYOuyAHRAIgK5QEQFAlpPgx0ltyQZSkSad0UGlYFfSvk4zbOtXChG71Ma5DDcy5uRu2LJ+Fg+uW4eSGlXibpMWK2/pgwdBWeOHOPnj3gRuw/v7r8NbMfnjvob7YsexWfLtmOr59k/r/rD99sQo/vk9JkRfuw4K7emPZ9EFY9dDNWPPIWIzvXQ/tq8aiUWYw6qX7Ewxn1HYkAc8oDwJ9YWhWIwPN6uSiUc0c1CxMolSHjcAddePTrAb4n81shxy7n0EAVCUhUDs7GvXy4qgPn2AA/y2LSABQ/qdFXiJaUQ6oE7MIOlfPQoeqGejLSPYJfTpg/sTR2M3o79+OKAOD5AqJmJMHvsLpozRjFgnw2yG2r9jnQzh3nnJMp3fhR2YB/EDS5sjBr2iS+g1+ProLWz9ai6WPTcOIvu0ZeU7wkHI/doL+MZJkkpQPgWzVSOr5a5rmpwS70KuBEf9s/2izkhyIkNwPAXtFvAv0DuN4BIHvaE8nZNmpFU45GivlaCzOF0gAw/yXhECAMw2BubzMYVVlApwSHGgMjWW4neRQF9TJjqRcjg35sZ5okh+FRlWT0ZSkSbvGJejcvDq6t6L5b+9WmD/rLmyjTM6n61/E26ufwpjBPQjUehGkVOT/hX0EEAwMcfKkTwEBPWqlh1QKIAlAsI9EwAUj4MrwFRhHgFDVJACUwWANZKR+QowBWEu/3ovn6C9ZIzdmMrCtQriM2ixC7cZ50vA2ong5PcHXlZJWoaieEEVQPo4Elx31shJQOzMONdN4nyRwHr0jSg2JqCCDCEgJc0NSqDMSaWadEFSZWus0SQ51QnqEG82is6nF3xNP3ncHtm18BSd+2IGzB3fh2M4vsfn1NVgw8x5K/wzCkC7tMba/NP5HYtns2VhPQH/1EwvxxD0zDRPguTQCXjj1ATwzax5WzJ6LlY8/we29j+3vfYiv3nkXb7PD9Aw7Nwvve4BeBFPpUzCOJsH34v7xE5h5MMYwCJYPQBHleXKjYmkO7U8SKRopIVYaFQeQOKLGPUH/MA+SLMy6sHHcm9fZz82VEeAEX0kOWQP9cMPAvniT8j9ffszI/R9/wDnqD58/cgTvrF6NZxjxeR/32ySvEPXTslGHxGvjnAJc37MHCa3vcfD773BwD7Ncjh7GgT3f4puvtmDbl5tx8MAebCSp8OF7G/DFp5vwNYmBt2j+++n69dj+6afc7lx8/e5GvMs2WfnQY9j0/MuYRVLgsXvuwaL778fo/gMxbfQYwxOhV4uW6Fy/EQZ27IwuTVsgNTKaJtPDSAY0QIPimujRqgua1KiP+iW1SfxR0seWgCbVGiKPkj1hBJLt1OcvziqhBA514KkPn0VZn2BG+dsp15OXkm/o+huEALX9s7mOMgCUJVCUXkzQ3I5a1IyXdFAC189Oyma2VClCGaEeFWRDq0YtSRjwnknKI5lKID8gmhI79GEg+J8Sn2vIziTG5xsSQOlp1QwJoOCQZA7TEWrNogkwMwASqhKwzkcwMwDik2shNbMhUtPrM2ugKk2EayOaGQMC8eOZSRBNM9uE0Hgk0rg41i+C8lo21mgkMDshledjJUAeS++BdBvBcBoAp1EGyG5NZfZAvLGd6NAkZgDE0liXprmMsFf18VRkPfX+Gf3vxmwAdxIKnpzmznZwZ6aBK42NqzALoZIrSQDXcFR2i4STe+RlCQAXAutmdeW4Fz0p5BlwgRCoYvzvQxJA0j+ezAa6KAHkJdmhIOr522BhtL4Pj9OF7WtlJoUHzZA9vSNIkmTBjeSGu280LMGJiE2sCndLLCLjixGTWMrjjECkvRjBtjz40Fw5gDJKESGJ9EKIR2QwpZ/s2SR2lE1BbwFmISl7Qj4keh8GMkPGkQCQV4pqRQYAf9b+w4qCP/QBawIo1+L0/snvE33wCvxRVrg02B2L9NX1wXyti7JslU1bUa6uBSoIgKtrp4qlKlqgogVo23fqFNaue/NiU+gdHxgdD0tEzMVpj/C7QJHRZcsXX319kZyVnI3wjfETJ/9hMf1eKJr6WhcpcCgA93+zKOBTGM7fLcoEvBbb+bvHcan1U/NL/qBWcanl/t3Tdf+p/3SpKP3CWvWMyHzzuBSQKxUOxyJ5dfWZFLCrbWmbEyZPhZmVuXjZCsfF/2VcoL9j/63voMHGdiQPpaJ+kYt/qBH177iyiDRlyaj8U8/OnyYAFF3hmM6jgxNo/OXX/5quoA6gokFMdkXLXqmooaVtr3UVXS8Wprzyd7etfTgWbc9RqsVxnsaVsuEYWeKYwqH1zE6143p79xFgcwBuHedpXDeFAPy/UsRMSQpGmQe6KR9fsOhfNqNjulrzI3NlpaEoo+HBR+YY21W0etnieI3KtqNIj0v5QfzV9bR/taPYMfNeUtuaRedY9v7T9TQfUHM5DS93fKaXg3n/Oa53pWvpuKyuiX7oymqRisVVWtilitKkyxIAJtuu1B+ziKVs0raj+e8/Otz/3U70KI1GowQPlFoZbUyQvSi4MppmBRPsjsL1LfMwvEd9St40xdQRPfDykgex/8u3cf40jX9/JeB8ls//iW+NevLQNuz4aiNeen7hRQJg35df4qxMun46RY36M/jpJH0CmAlw7uwhHDv+PT7+5C089MAE9OrRFIWMlq+WE4a2jbMpj2NDQYwbo9EroUaSF6pR0z+eoHMCgVwRADIuzqccTO0YZzRjZHhLehi0SQvGsMZ5WDi6L9bPvRvY+hY2zZ+CZWN6YHrXUkzuUIgnaQK85s4u2PDA9fhiwVDseHoUdjw/Gd+8OhubV800SID3lkzEggnd0b4wGD1qsQ2apmFkF2ppWymTE045lygX1Iz3ZmS2B9L4f1a0B+oVJaAvfQ06E4xuWiePEbo07qTHQTblgbITWAn+ZzJ6XkMzA6B6egSqEfQV8NskNx7N8xPRjMMm2XFoyfF2JekG+N+epsCDaMo8fUhfPD1jAr55fy1+PbyT0kpMW1M9rmuhFMxD+A0/4vwv+3DsBMHgEztxnMPfSAqo/kLC5tzJb9njY9YGMzYO796ML9evwaIHJqJT3SzKLgVRWsXlovRECCP4oyn/E0uJHwP057jIgYtR/gSrDKNKglOKeg8n8B3F+XaC3cmU6MmJDEaHZvVRqzCbkiXRiCKA7udaxdD/lw+ApHgCGY2ryNdgRoTbPOk7QIBYhsACwoxIWG47LVzyOJTZca/CjAk7WtfNQcempbixZ0uMvrEbRlzfGUP7t8OQfq2xc8ubOPzdZ9i9ZT3GEiCPJMhsdXehDA0lPrjNIIL6Ya4+NC1m5DENR8NdQkgIEISs5HvBq4AgnEkAWJxoGMr/pVcvw98gC012YyIRZwtj5DqzCSj5E0RfgSCekx/bSgRAhKsTbJQBsnG+QDwRAjH0K4j1rELdelUSLd7O1Oj3JmhuRWlSODMBwg0CoBpJIflDZEf5IoXEh8iP1HA33me+NGUOMoyZS3iNipMCDe+IOtkxqJpEE1gaADctScWk4ddh6SP0tPj4HZzatQ2ndm7F99TEv3fsGEbRD8NzlPXZ/OoblPqhKfeDj+DxyTMw+4678eay50kMrMbHr67DtvdoPvzZ55g3bQZGUvu/fm4+qqWkUY4pgpkfETzeVBIxlDMJCKLRb6Ch8+/Pa2gluB9BiZVob19mj/hRPsqXZsTyVvBAFGVVJL0kr4cwSgDJWNmX8j+BXh6GNJQX26x7p/bUOF9hEACH9+3B0f17sZ8yQMvmzsUcEg+ThtyMpvnFKI1l1kxuMY2xG2LEoOuxf8d2yv98je1ffY5tNPs9dGAvvtryGT4lAfnZpx/h7bfX4qUXV+I5+gQ8/+xyPDx9upEF8MqKFZg07GasXrAQ86dMxxSaIS+d+QAGdehIyaleuGPIEHRltP8tvftgWM9eNOeuQePmmuhG8L95jdqMfvfHkF4DUTu3BKUZ+ejWshNa1W1Ow+2GqF9al8B9Pnp37IUm1RshOz4T7Zp2wIBuA9GyfiuDCGhRvyXfC9LzL0W9qvWMjIAogugp0WzfVMoDWcJRkFGEEkr/CPhvXL2JETWuzAFpx9erWp/+EzZK6tjRpUVnZgKEoSirKkrzaiCGJEEMgfhkkgyZ6SWUnUlCelpVZGfWQGZGdUREZhL4Z/Q5pX/CIrIRGMyofBIAYVF58AtJYxZANsKjixBuK0BwYBqzB3IZqU+9fj4n8gLwZraMP02NgynzE0agPpDyWRHMZohiRkAUMwO8KpNg43g8sx3cKnlT+z+RmQ2JJADsiKHsUIxBANAcmQC7P9dTtXgHMtqeUf+S/vHwY6XWPgkADx+rQQI4EgBV3MIN8N/Zw/YvBIAJ+JcdigBQ1L8Ln0lnVg31v0gBT/oCaFxDP09K/9Bfwp2Eg8B/f2ZmWAKi4CY5IxIZ3tT497bwXUZCxZPeBs6GvE884pKqwsWbZsf2IhIAVVGpUjCs0XkE/rPhFZgMP2ZW+DGLIkTrsj3SaI4cyG360QQ5wNkLYZ70IGFmkp6RYD1PJEdVQ1mD+Xyovvjcs/9oX+Ba9I/UV1PWqor6vo4Sh8ZEhz//jr6adne1fburPfbL9XO1P/Xb9dF3qWL2XdXnfZSybOrfO35HaFzfVY5FbVWeNGR532vmelc677/yfaJMZB2vIgKvtlyuPRzbsrzvQbWj+tXKVtZ3aNnvxcudg+O2Hb9j1Gbmffkj+6ZaziyKgJU0qrIaLlW0/NV+d5X33alta7rOTeejqmMy/7/Ufq92egUBcLUtVbFcRQtUtEDZFtC7SZLfyexnm+VSeuh9Bt0ESdmpSMNevw1SN3Asg4aNMKKkHd/BjvMdx/VudVTbcJxXdlySygpmVdH7uOxvg/CZslim4zbMcxL4qj6Lfl8uVSQpo9/gskVBtN3pD1a26Hj0G65tX6roXM2+krYjfKhsuZrtlF2n7P/6vdFvcHm/WbrWUrNQEeZZXntJMkfXVb+VaiMTozP3c6m2MeeXN9S1EsZZ9pqZy5rz9XvsiMua882hMEMdm3C08kq1+k0MiR9zntXOwEoG4pZXhI1qWy+9uvYPBEB5y15ummSFtJ3Pv/jSWEztoywBST05FgU2SCpc5Vo8O47bNsevmgAQqNusfWdDc37cnZMQmZSODzd9bHRQPWm6J7kbx6KbXvqP0n0UqKlGu1zRtrJKahgNM2naTLTq1P0iy7j0mef+sOrf2bZ0yqo3aGpI3Agg1gOoF5DSawaPGG2kLzm+oMTuSMJHEkc6f0WayABCaUw6TqU4mTeFeZAy/dDDqvMXAyhA3bFIL62EAIX2qxdkdtWa0LSrKdLVlLRMUDSBjg5dLqZjSVfKLGJidY56AeZWq427CGBcbZFO1fqN7xkdYJ3XbTQ5NIvjNSrbjnpY6zRtBX0ASP5IrK7Jev3V9bRfbbd2k5bGA6KhGDFJFCm9WC8nHYci5IvrNDAOUy8D3XNVmDqvKCSzXO74lD2h+1fpa7pWSs9Ru6lc6Vqa23ccShKrRceujpOMcR27BzWZ9VFXXimPAFC6ka6D44+ePgDFvl/uxVfe9v/KtL3MAGhZGIE2VSlfkxGIrEhG6RKwzGZUe9Vkf4JeiejarAg3dGuEUde1w6xJw7D3i7dw/uQOavp/i3M/UO7oh0+pRb8N549/iR+3vEyd/Dux7+PXcWYXDWi3MVvgNImCnw7i1xN7ceTANvxKGaDTp/fhB0ai7zn4NXbt+RSrXlqI2ybchHq1kxip6keDSzfEh1aGndHPSUE0n/WjtroAZkacR/L4VGM4nhpIj4BwT5TYfFGToHtbRtPf0KwUd/RuieVTRuDh4T0xtV8z3N6p1Kizb2qIpXd0wmsPDMJnS27F9ucnYffrj2D3u0vwyQuzsPDuQZjQrzH6MvuhZW4YGrFN6qbQl4AyP1kkSEoT/FAzlWbFydTxp6RPtdRQRvLbCAoS5KOZb2NK+tTMjUN2rD+KYt25niuHrgRxPRnV7UGtegsy7KGU/bAijdHgqulJMaiZn0EJpATUzIpDo5xYtKeEUFd6GXSrGoduxTG4o30xVtzODIYFU7Gf4O7pI2zPs/Qd+fkn1tPU/j+JX+i18Ms51p+P84f1JH+oj/Gj8sjvhMtRnDl9iATMQZw5+QPHeQ2O7cfxg7uxl1HjX3z4Ml557lHK54xCq/rUAw9wo+kno+YF7Ps7IzqEGvfBBNN9XBj1Tkkcgt3S3xfIHe3rArtnZcQR/I/m8oU0pW2abmPWQgEjxDvjpi710KZaEvJtjLjnenZGzGdYnJEf4oosSg8lcHt5lBOqZ/dHE/ok5IW7oDjaG62L7GhcGEOD2WCa3QYzKySKJqOe9C/gdSlOotxNPcy6ezSmjLkR4wb3wQ2UwNn83jrs2roZH214CyV5WdQYp7wHgXwf6s9LB9yT0j/elSlLVIXAHw2ALZXdCPi7wlLFlZHTBBxJPhiAPwFDL2YCGCbGJCciAgOQFG1DUhQJgPBQGg9L9ofyQdT7F/gvciGEPgPKNAjh+QTwPEVgBFDjPogGwkGMdA+ir4BkjpTpEEypnDB3DwKnXoZJrs3bG4khgUimJFMypYaSQ31ZfZAS5sMMEx/DNLpmdjjq5NnoCxCDlrUzUDXdyowSRtxTPig/IYx69BloUrUQ7erWQk9q1Y+9fjBmTbgb91Dj/+7h4yjf8xBeWkQpq5W81k/TyHrOAsp6Pcbx5diwmnI/z71AmZ9nKfHzAoYyYqdhAc1gvf0Q6Wmhj8GFaiNQafdjNDQ108NcPRjpHw4bl4n3p369hdkUTs6cH0z9/wCaTFtI6IQgnFHdwWzvQLa3leNWN2+2iQcsBF99nVx5fZzRgRH2yxYuwg+792DXl1/hu6+34RDHX1y8FM/SpHf+jAcwvGd/GmRXw/WtO9F8eAgef/RR/MhO9A/7D+AAO7g/7N+Ps+r079mD73buxB4GGHzx8SdY/9pavLLiOby/9k0sZpbDS0tW4N3Vr1DW7HZsfP4lLJh6P8b0GYTnHn4Cvdt2xo29BuD24WPQtFpd9KHOf/+O3dGyRgM0LqqFLg1boRl1/kNcvdGfUf/F1OLPtiXxfqxDz4ZCGoBXpRdIMRLD4pgN1IRyQDUYrV+E+ydPw91j78AkalWOGz4KucwWS4iIRVpsEt8FGdTJt9Jo2tcA/uPDk+gHEGqAxGmMNA+i+W5OYiEB9RQ+l5Tg8Y1gdkBVZhBYGUUfigJmFgR4hSCe5EESJYCsBKzlCWCjZ0BaciH16wM5JBFAaRoLI/LjEwopaxOJwIBEgtrZ8POPR3gktf9p0GsNy0CULQsZ6SQLWGOispBoz0Mso/lt1gQSDdEkGBIQyH0HMjpfEkZRgZL5ofnv7zUqKIIR/zFIDI8n8E+SghJIscwYiKIefnRoMmsS/QDiEUYAPYgkgB+j6r09CfS7h8DFJQDO9BpwcaNxrhc19wmYu3hGwMkjHJVIQlT2iEAlT5rsekajMjMAZAxc2dmf3gA0Ca7iy6EFVajf71yZhsKV3EkQCNyX8a8byTxVjvN5d69CM2pWdxeaDbN6uPjCg3JG3iQ1fClxFMjsCk9G5YczwyKM5+XGrCFrQCTbPgxBrKGUZQrneftweT9mPMRHpRreC0mUb0olSeNSyYNmzIz4pwyT/BjSEnMRG0PyIyaJNRlJ/BCJoJdFMIkkP5JjAXwXBHj8LpfG94aF71Gj8jfPm1lGPny3PL/ynyEArlX/SN8Nznze82vUNfq+6gP7hPF+Scs2+pxm/+Tf1Vf7M327qzn2y/Vz9cEqOR+li6vP2qBlW+MbxzFYRv1ZRZ+pj6joL0X8qT+u/p/ACgESDVu1M/q20pRVURq6tqllHL8BLvW9pnWudN5/5/tEffTgmETt5rLlSu3h2JaX+x7UPH08m1GkSp1Xudw5OG7b8Tvmo02foFu/64z2bdmxm/HxHZ+Vb7StPsQlV6HvKn17KWJP8gKO5c98d13uu1Pfl7qeikZUv1/AiiIs9c3jSEY47vvPjFcQAH+mtSqWrWiBihZwbAFlcQlfEc5xuSKCWViKCSwLO9N7rWzQqylzdznSeBUlR4WfSFVBUin6HbwUOKxj0rtZGJ2wMr3ThSeauN77H26CgF9hbwrI1G/H3AVPXjwV/Y4KXxGuJKxGcnaSMdLvWlmcTiC+cMH+lEwVLil1BsfAU3tmnuGBc3HjHBHuZ+rSa5tl5bslj6TfHd9wBl7SP0B4l2SS5KXjWK60HcdlyxvX74rkpCVPowwMtZWMi1WEMSlSXVLgUgORhn5OaS3juitq3gxuVVS82f9Qf0VyR6byxZXaprxj0r0hHEwBrvptVh9RfSBHckU+QvotFKivayPc9lJFfSbdc+YxlV1O94FjUK6UO9RH1T2p/phj0f+6L4QTCt9zvM6Oy11uXL/7fpSoLZvNofbX/WYGcuse1TVXtoHK33l2Lnc8V0UA6MTVAdENp6JIBN3oJqgvDUY9bGbRxRKYr86pih4+E1A1lylvqA6ULpZOXkUvDqXwKN1I+1T5u9tWOodubgG9utnEujRt18nYtv7oBpBUi8qmTz41bnhFXKtoPb34pKEpbTF1ss1jfvvdDcYy+qMbVhH0KpIA0jmZ0VN6YPRQrX75VWO+/ih9yjXAesUbSh1X6ULdcfeUiy9VdRC1fenLq+jloW2ZD4w0pDT/ci9XY0X+0c0pVtdkOnWNdd0di3m+ZdtRD6VpdqJ2UqdcD5FZ/sp6uu/UCdYLx9FEWQ+9yAaz6AOyrEGKmDxH7bUrHZ/uYT1wus9EgMiAV+Vy19Lcf9mhtPHM9R3n6YVhflCImTaZVXOZsgSA2lE/AuWlx+kjWvqq/3TZywyA5sU2dG+SQS36eOrvBxPQpewII8EzbJ6okROOFrUz0ad9HQzu1RyTRvTGjk2vUKJjK347tR3n9tNI+gce56kvqPf/MfZ/uBzP3j8M37/3An765gOj/vbT3gteAUd24vD+r5g9sBfHT+7GfsrRHDqxG6d/3Y8t2zdi6cq5GDCgGQoZ/Z/KCHs7zYFjAgn0KwJdwD+B1XAOBbKqRhKgTgyiBI/VCzkESvMiKB/EiOq21NPvXTcf47o2wi1ta2NoyyIMaZ6NEW0KMa1/Tcy5pQWWTeyO1x8ehHefGI5Nz0zB5jVz8NqCSbijfzP0rk8glYbETbIoQxTvS81xdyRReqgw1gt1s8Jp4BpFw9Uwgv9W1MqKQv18O5pVy0BTgf9Z0TT4tVIaiAbGNicU26qg0EYZIxvB7iga6cZaaNTJ+QRskxNjkJRI2YzkOJTmZyEvPYHRxLFoQAKgXfVMdKEUUreiSPRiJsa9ParRw2AQvnjuIUY578GpY/RVOEfw/5dzTNH6mQTATxw9hV/OnsKv5xW9dh6//nKG00gM0H/h7E/HcObUYZw+ecioP506xP8PETA9jLOnjxqSTgd2b8IH65/FPXcMQcNa1FonGRFlpe5jmDeird6UrvAi6OdiEAMWRqT6MTo1iOB3FAmAOBIA8boejIpvkBCM7qWpGN6uNiYNbY9h3WrTx4AmqLHcDq9hOpcrorZ97Sh3NOC0BjFBaJthQ6/SePSrkYTGqX5okR2CgU2yqP2fSCA6lOBrGDo3y0AcJX3SIiwoIQnQmQTDA3fegqljbsLtQ/tjSP+eeOvlVVi/7nU8R5NXW1gYtdEJAhL0d6zuBKI9qAmuKv1tVW+C86EkAFwJzkvex53TPBmRa5gWU64mOjSYBq7RlHCxEvQMJjEVwGPxp+65qwHyiwAIJkgXJPCfkkjKapCPQQCjef0J9vtJ854EhJ9IB+7XwuwDC8FIv8qMjHdypwQIvQQYPR/N6PkYyujEB/qwelNWxYskgCfy7IHUmw8nCWJDE2ZBNK+VhkISUZlxvsiMpTdBTCAlV0KRHEZZGD8C78HMKqEczXAC29PH3I1pt06iYe9DeO7xp/H+S2/htaXPY9UTS6j5/wRWP7UE6/mbt3b5c3hx4dN4fdlzuIG/6fVyigjqM7LbUwA/5WrYcVL2RCI7MqEuBERdeGwMDojxJZgRHEb9VjfBowAAQABJREFU92CeD0k7f+r+c5rN05+mzlYaTVP/n+BrMM/X6uyFCDcLCRB6LpAU8OP18arigtaNmuLJOY/j1I9HsZvg//dbtzNDZS9e4jE9+/hCSh3NpuTRCLTiOd3QvjvuGDoSS5YswQ8kAA7SgOwgf6sP/6D7+TTlrvZj37ff0UdgN7Z9uhkbX1uHV5etxEevv43Fs+bSzHg53iHwLwLggzWvGQTAqF7X4YW5i9C3Uy8MHTAYE8fehWY1G6F/p964vit1IRu0IgnQCP1adUXHui3omRGC69r0QHXK7uQT9G1SUpfPfgnqFdZCXYL+KZGU9SIBUI9kQd2SWlg0Zy7uvXsyZk2fiXsnT0Ey/RJirZFIjIzjfUXZHF9Gg1P6Joy6+XZrEom2CGYF5PJ9kUMCIAw5CUVIisikVwAlhBhJXppZB1aC50GMkM9MziFgzfaPTDaAaCszCTxozmsLS0BGaglcCY7n5dRGXHQ2fBnBnp1dh/r2MTSyTUV8fAGC6AUQGZVDMoAmtbZsgv6ZyM2qYdQ4RqonUUYoPjaTfgIpNLAlgRCdBn/u14+kQyxBfhuj5G2BkSQnKI3DTITY0GjKfrGSBBAREEMSIJomxzE8rwuVGQEh8ZTDsXN7MfCjpI43SQ43t1A40+TXiSa/zozy9/CJMWR1nL1sqCLgXwSApw2VvKIvkABunOYaRlNgSgM50RiYxruVuH6VKhY4VfYmAUA5IZIAAvs9nZhtwnvQUyRAZYH//J/VncC/O4kXmfx6UObH0y0YPh7BJFao+89lwwPC6HvA9wjXCfJixgMzG6wkXQI8AngtohjFT7NjZjAk8nqHUqoojdkaGfZ0g1yIZ3ZGTEg024aETWoekpLSYI9PQRz70skJJANslEHyD6APAeXGmBET4EkCgO9VkY5efK9KYsyLBIA7CQBPvltW/UMEgPoY16p/pGAXx76b+q/6yFM/x8yq/Xf11f5s3+5qjv1S/VzJHqh/aQbFqI+tPqu+b8z+tj54Bf7LoNcsZgaA+cGtbwD15x2DSMzItKdXXCCArvS9drnz/jvfJzpmXUcBBVcqV9MeZlte7ntQ+wmLT/2DX9nVnIO57bLfMWo7fZ8NH3PbxVNQf15tbn7j6XqJ6FDmgfroKn/2u+ty353anr5DdS/IQ2zf/v1Gm5rfdJr/d0oFAfB3Wq9i3YoW+O9sAYGpAiIFmpanDFG2VURmO0qvCDTVe7QscC/Tdk0XyH+pIrxOQLiKMrC0vKN8cnnrqZ8h8NqxCJN0BFo1T78v2p6irM0iLEYkr1kUJa/fbwH6ZlGku/ApGbaapaBmPYMkNv8vSwAIY1M/QhrzKjKgFVam6SoCfAVAC2vVb5FZlAGg3wSzXGk75nKXG0qCRoGzwln1m6ZjdcSaNE3EhyNY/err64y2Ul/FLKZMoePv09W0jbm+OTTxXgXumn0iRccLk1Sws1l0nM+vfsn4V/eSCZqb8x2Hf5YAECZnBnWLaFJ/y7GI9FKb6H5RYLjZn3Ncprxx3T8K2hAOLoLJPD9zWV1PbU/bFbmh/oHWMcvfeXbMbZQ3vCoCwASx1Vkqr8jAwJacUd4sY5oYGqUMXakIVFcDmB0+LS9gW9N27Nylf/+l/J1t6+KZD5scohUpX7VeI2N/Avd1wcruWw9iu269Lh6HecyXAmPNzrl0oFQUWaIH3vElKKZU+xGLeLmijzDd/I43T1kCQA+PblyRFjp+U2+qLMtY3n70AaHII+lbqerloOMyiRytY56v4zUqb1vqlDumtPyV9ZR9of3rhe9YRACYZIOm65o5RvtrmtrgUqk8ml/2+HQPi9m7XCl7LS+1rF6iZbNWzGVFOpkPuthER5MPkwCQ3I9YSWWP6LjKS43TvSBznn+67Pt+FzrUSqTMT11G2NbHdR2roXp6AOyMuo8LrEJQ0R218xmR3qgAvdrUxM19W+DdNfNxYi8/Yo9vpc4VGeVjnzPf/xOc2rEOm567F4+M6YJPVz9B49xXcXLre/iNHgE4/i1+o079icM7jPrDj9uw58etOHZmL+v3OEpPgR+ObcMHH6zCnXcOQue2VRkRT/A5gIAiZYkSWZMo+RNG8FgR1tJ1j+O0bJsFOREEQUMpEeRLoJ3R6tXjglA7IQQ1GDmtWs/ujWapvuhKomNY80SMbZ9Fz4ACTOyRgzu6ZGLaDQ3x0K09ML5vY7QrjkNdZj6URLuhRpwPckKouc79ZgRTfqY4Bm1rpKB19RQ0zmfUfmYkawRJABtq51DLPSsGucxCSKVkjUx1M0N4fMxgkH9BEoep1spIpcGrCIBsGsBmEfDPTKemdwb9AnLSUJCZZBAAdTOoc8/ttcoKQYfcEAyok4jFt7TFN8sn49DG5Th26ACj+Gmo/DNJ01/PGwQADLDfgQD47Rx++/UnLsNpzAo4f5aySwT6z5w6crGe5fjZ08dw/swx/HSU8ls/7eY6+w0/h3WvLsFT82fixgGdUI1+BHGRNBy1EDyjdn+QtxMiAz0RxWh8G+WYpE8trXsbwauSKH/0qpmJm5qXYmRH3k9ti9lm8WicHUrZJEayRzihkHr21cJd0SjeDzc1zMb0ga1w/w3tcN+gtpgxoCX61ktHzzqp6NcoE02YnVIz3Y8EQDiG9K6NzpRjiue+Iz2cURQfhOs6NcVIHuPoQd0x/Ia+BFgn4fYxozFoQH94Ebh3KwP+iwgojwDwJODvRvBa8iDuBP59GJUu+R+LAH5K1YRS/ieWJIAtwB/2kBCaVSejICmeQLs/wulvIMBfmQDyLtC4ITdE8C6Qkf/+rgT6SQIEUGc8gDIj/oxGFuivGkAAPIDgv6ofMw78SUQoij6U97hILt3vUZS7Sqb8VEGiP6plhKBeQQwakizJtBOMZzsm8N6305TZZvFEqCcBde5fBENRUgYGduiBJ2Y+isenPYwlsxfgxSefwVurXsXzBPqXPTqfgPgcjj+J15avwNplz2LdslX47PX1BNtHomfztmiQR5Nu/raXMCOwkKRrAsH/Ir77o7153pRrSQwMZ3aAnwH0x1mCSHooAyCEHhH+CGOkv43ZA+EE/cMYkW0lGBvGyPlwmrwGkUAQAeDvQhCW7dyAJruzZ9zHTKJzOH34OI4fOIS9JAFeXrEKj04haH7bXTQzvg0NsovRuU5jDOvVH4sWLcJORvp/u+tbo+7+9lsc+eFH7Gbk/w6SCDu/+BqfbvwA6154CasWLsHrzz7PDKapWEAyYcVjCzB+0FC8/vRzePSuqRjRfQCen/Mkru/eD6MHj8TMidPRpXl7DB8wlPfWLRjUuTf6tO6O8dePwIgeg+jjUIBx1w1Hm+oN0bSwNvqSDOjZogP6tu+B3u26o35xLfTv2hddWnVC+6ZtsHjeE7j/nil4YMo0Emx3EvQnOBwaQSIgHjnJzAaIpJ4+wfLkqBT6A+QwOyCFWUH1jJpky6CxeDOO16e0ECPz7YXo2qIvFG0exUyD4tzqJOrsyGCUeWZyPuw0lw3wsiKRRsFFBQL7I9C8cRdUL2lC4LkQjRt1QQKB/7TUasgvaICY2DykpFZHImVsYuNoAMx9p6UUGTUynBH7UemIpIyQlbr+vozUDw8iwSDAnOC5lYSFH018gzzp3UHZHh9G34cRPA+leW8Q5YHCLaEkMOgB4RdJEpEZAEa9OgLAkySFhyWO0jo2ODELoJJ7xL8SAJQBqkSywDAGFgHAahIAzswIcBfQT/D/zxIAwTx+b5mDE/QP4bjF1cJzI3nlH84aQRNrH4P0CPenGTLJj+SoJL4PGekfS7ksEgD+PPcEkgLx4XYjSyI3JQdxscls6yTE2ZORnprJjACaZpMAkBG2J98dAR4kBfm+8OT7VCSAYZrOcTeRACQVVz73z2QAqI9xrfpH+iAvG6yxcPHTRj9PWbbllX+yr2bu72r6dldz7OX1cxW8ItChc+/+5u6Moc5X/dvX3njTAJIF+AoQcCxlCQDzW8EM+NGy6p9rO2Z/8Erfa47bL3vef+f7RNvVt42i5C9XrqY9tH55bVne92BZAuBqzqG8bZvHrAh/SQqZ5autW432VbuaRUCA2tyU5vwz311X+u7UPrSMACd96yjysywQYR7HXxlWEAB/pdUq1qlogf/uFpCmvjKu9Pst4Fu/25cqen+JIHWUpRMgrwBWR/xK6yvDUO/SKwH65r4Uua7lzSw4c3rZoYDUsgRAeYoKWk8Bo8pWMIsi3hVI61ikhqH9msGoJj6lAN458xca3gYCq/U7boL3ZQkAx+1pfDaDmrRNU3JOfQQFPAtAdyxlCQDHeRovu52y86/mf5HappKGubwwKOFVjkXn6Ii/mQSOIwFwNW3juE2Nm2bTuh8cixQ91EYm6aSMDe2/bCaJ4zrm+NUQANq+Y9H1Ff6mYG+RQPfPftRxNvQcmGo1wr3L4pN/WPj3f9Q2uk+E8Uk9R9hoWQUPBYULz5b0j54TZYmYz8q1enbKHttVEQDqDOlhOPt7FH7ZjeigywNP9RIQo6Ub6GoIAEVe60I7gstKN9I0dcIcy7XYtkB7bVs3nC6iYxX7IoZM801wXxdDUjGOqTjmMTtG7eg41VbSnzI/bkwCQNkF5WVD6GWpSKjLFUW6l/2IKEsA6OZSqpTjuWjc8UV8qX0o7UbHqwgaVbFsOn+lpJrFPF/Ha2TOU/sofVvaVkptckyt+SvriUHWfSdm0LGoU+yoga8Xl2MWh5ZV9oIjc6lplzu+S93DWu9S11Lzyis6HkfTnPKW0Y+d0t/VTubL3iQAtLz54Je3rqaJ2HGMArvUcn93ugiA9rWS0L0hI87rU8amFoGnNMrbUGu8Fs1XuzQuILhVC61rZTICNg39WlbFC/Om4shXbwI/Evj/aSdwcgsj/ddi7ztPYvXMmzC5T22sfXwytrxMJvS7T/AbgX4c3cEUm92UqzmI4z9sxVH6BRw9vouHfxS/sf7K+gvNa38+x6jdr9/E8kXTqOHenmaa1IoXGEoAJJFAfAKNf2MJpkcxIj+C4HOkT2WapFJTPdwNudEW5BHwz6C0TJKFkkEEVWK5bhozCIpCq6AZiY1eNaLQr04czYOZplXkjxYpLmiZ7YdWBQSa492R6l8FqX6VkcnMg1yC1ckkGZL9K6Mg1gP9mhejfe10NC9JoIFrFIqo8Z8vU1/KsBQlUbrGHmBEa9sDXRnNTY8CegPkx7hTTsmFUevOSI9ktkI0pYDkA5AUjFxGseckqlILnpI5NTKjaQrLjAISC/VYW+VEohuB3nGU0Hnt4bE4vPEZnNvxHk4eYzudPcF7iAQAI/2N+iv1ZBn5rywAIwOAhMBvv1AaiATAr+eZBUAS4GdmApw/Q3NVs5IU+JlV83iRWA+SUDjAKOrvmWGwCyeYsfHDgW+w4Z01mDhhBLp2ak4wMJDRsALLCXITmIryq0KSxo2R3dSuJmgl34CCMHe0yo9Dv8aUREn1p7GvMwqjvehtYMWAZgU8r3DUivFCEU1tW6cF4cZ6mbi5SS5rDvrXoCmqnytSPLhdZhiEO1WGjZGwRVEBNLVtirl390ZdSuHEcb+RHsw6oHRQtfQYNCjKQPM61VGnai7lNgiu2iIZyesON8p/OEb/X5YA4PEr+t+H0biBlPeRFJDV4s2oZm8Cek5IiqTUR1gA0mMoQVSaR5A3G7kJjOK2+tHMk2A/z90E/0UACLwP5v0nYsConCaCwKxa1rFqurwPHP0PgrluGOWuEpj5UBgfiloZ0ZSgSUM9ElVJ4e6IIDkQwvlWZsYE8RnxY1tJminUnabehdVx63VD8NCdMwwS4PmFK7DhxXX4bB1B8WdexIuLlmLFHJIA7AA9OmUGZoybgMkjxtIT4mG0rdXAAPwzI2MQRJmeBEZBx/Nd7c8MiVT+RooAkBxQvD9130kACPQXASCA/yIBwHEr5VVsjLC2Meo/yt3Ca2YxiIEgEh4WEiFB7pRg4f1Uml+A20eOobzVbhzZewD7tu/CB2+8hVVPLcPU0eMxZcQ4LJ09BwNadcIt3ftjCqe99NJL2L9/P2WAfsQhRv8fPXSE9+1xHD5IWSBmARz89nt8s/kLbHp7A9564WWsW7kGM8dP5Hneielj6TvSpA0euG0iBjPqvymlhSbeNIJ6/Rn0rKiJLi07kVyxow6j+Rsy66CAUj95cWkksxqjeVFdemOQmGvZDSX2bHpd0JSakf718mrS+Lc+GnI8Llh+JiVIj0sl2J+M+Wzj++6eimmUSbl9xK3ITaXxrgiAqHhkJaaTWKKkDKPnI/wjYWOUvQyBjQyAuFwSSIwsZ/R+bEgSwfUYBLhSdqyoEaPpGX0fEovC7FJEcphKT4F0Sc1EJFGWJhjxJAgK8mpTXz+MRr7VKAmUxkj7cKQkV6XWfjilf+yU/smAG8eDQlLhR0kgbx+a2loYtc5o/yhbKkKCmAVEQiA6IhVRJAPCKGmTEJ1BQ9s4gwiIDiWITb+CmBCmzlIux5/SQ5L+iWF0vKLlE8K5PjMDooKYCUDte9XokARDAqi8DAAX5yA4uTATgKB+eQRAFS/K/1zMAKAJsCXmAingxkyAyv7U3vdDlcq+RgaAm4uFMj5eBgHgXvmCBNDVZAB4u9PrgOchEF9Avx+3YyWR4cYMlkjKG9lYlREgMiCQmQA651CSHlpe2QGqvk6UO/MOZnZAEGsgIkkahFlpEhxJw+DYFF6PLBIA8QikbJbeM3rvWOgdIo8UXz7HAv/NLABPF2Yocd4/mQFwrfpHAkrLEgCK/NfHlkgGs/y7+mp/pm93NcdeXj9X2bfqRztmxOo81UfUdEnLmJH9poSN2Q5lCQC1ldZxlJ/ZSYJT05Q5oXKl7zUtc6nz/jvfJ9quIiAFelyuXE17aP3y2rK878GyBMDVnEN52zaPuez2zDZ3JF30Pac2N7/7/sx315W+O83jMM9VfX3Hou8ifd+Y1SQhHJe53HgFAXC51qmYV9ECFS1wpRYQkK7fbOFE5RUF04qIdSwKyNQ70wTQzXkmEa538uWKQHUFApuk9ZUIABHRZQkAKTCUh1VKkk+gqxl1Lcm/sgSA6W9jAs8i65UtVhZr0/8mpnMpAkCZY8I0tR+1iXAzlcScQkMe0PjH4c+lCIBLbcdh1SuOKsNMoLaUNsoSACJ6yhIAalfHLE6zXRwJgKtpm7IHJslytUVZbFHkiqYrSFtF2JmujfAzyQA5BlOX3aZJAFzKA0DBw8NGjy27mvG/svoki6T7vCz+rADpATcNM+Yp2PjPFDN4wDTDVl9XaiWqGtd9rgxEnfPYCRONTf/dZ+dSx3dVBICpP2SyVGU3VvbjQB083ThiOSSXI0Ba0QxXKuaD7XgDSPNeDWFegGu5bV1gbftSWmZ6iCXVIoZIILQ62LrpTJ0snY95zGZHUNHakjzSeuqkm+yYqT8mplEdt7JFBIDjQ1V2vv6Xl0LZF1pZAkBEi17Of7bI3EMd37IPk16Yjsdrnq/jNdK+9BGjZZUOpYgmAduO3gd/ZT19EOrhM1+45jmVRwCUzQDQMTsSAFc6vrL3sPZ1pWtpHk/ZocgJdd6vVMQy6/4zDYylIVfWBPhS29BL2TFl7VLL/d3pkgBqVRKLOgT9qyZQ7ibW0wCtGxfHo3OjfNw+uAtGD2iHurmxjAIOQruaKVj+8J04tGUtcICZG4c248z2ddj5xny8v3gy5o3ugDFtc7Ho7sFYu5DEEsH/3xjtj0PbmSmwi4d7CMcJ/p88sRM/ndvH/y8QAKfP7sMhRqEf/nELjh75Cts+f42Ru49iEA2IixIFNNJAlMCIlcB6vNWZ4KcLEihTZCXIag+gEa/NC/XzYlE/K5oEAP0DCPrbOS+BJEE6o/ELQyqjYZIvOhaFElQPp0RNGNpke6ChvTKzBJxQwEjqNAL/idx+GsmFnFCuE0Xt/jBn5NEXoVZqAHo3LWBkfhR9AAKRG+WF5BAeB41aU8JoVhxjYfS/P/XaKfET4YOkEA/k0Mcgx+aMrIgqjOCuzOUInlJOKIOmrjnxNAa2ByOLVcPiZJrBpjOjgMbA9TIiaAocgz71sjCqYy3Mv2MgtqycjVOfrMYvuz40ovZ/k/Y/o/wdCYBfOU3gv6okgaAqf4CfT16oJAJEBvyh/j7vzKnd9AfgNTm5C6eP78a5M/tIxtBn4JejvFbsQGzegDfWrsSsB+9Bu+b1KTUSQg1yRrYTcA5xr2yY2maH+yI1yAOpJGVyg91QjabHTQqjkES5n7xITzTOsuLGNqUGAVAa4YV0tnVRgDOKGdFfQrmb0iBvNE/wRv04bzRK9kfHEhqc1k4hkZCDW5mh8szDN+ONpXdheK8maMKshHCC7gEiISyujIBnFHwEo3V9vKl/7sbof0aXc1z631dDAEgGyJfGxB4E3H2o62+hcbCAubAACyVAaF5MEC7THkWAOAp5SbHUek9GnUJGWKfEUoPfimh/ZkP4OBPwr8zI/gsgfwQNf0PZNn48Rul5ixQQOH+p6l+JJqA8DlXDaJnHEsz1RADYA9wNAqB2Vixa1qRGISWAktmmeh58Scb4clntN4DVnxHFaeHRjEhvh/sn3IO502bhqVnz8MzjNMJdsBxPPjAHdw4biRH9rseNXXthQIfO6NCgiRFV/8Dtk7D4wcd43arT+DcamRGxJDZofs3fnSL+tkVR27+UJHeydN4pg5MaGmXIAKWHxSCNxEBCQChSKQuUxMyAeL9QQzoohhHg0QRHoxkhLrJApEAgo7JFAIR4MkqbBEBhVg7GDLsF507QIPHkGZw4eBibN36I/8feWcBpVabvn5ju7pl3unuGYZhh6G5REUXFQAVU7MDEbtS1Y9XFFjuxa20FW5Hu7s7r/73PcHbf3/wBgXXV3Z2Hz8OZ97wnnvOceJ9zXfd9Xe+88Ir+go/BzYD2z91P1P6Jp+n6sy7Ufdffovfee0+zZs3SYsD+pYtNBmgJGQAG/uMJMH+RFs2co6lff6dpU77VzMnf6fuPPiML4gE9dPMdrH+zLh45Rk+SAWGZBacdNlyP3XyX+nfureEHD9PYU88FyO+qYw4+Evmzox35n74Y75427CSdMuQ4MgBqdOrQEY4EUBXa+31ZtlfbLpyX3hj/9iQrI0P1ZbVIwuQjjZOkjm3r1Lm2vXq076iudQ2A4ElEfIcT9Z+KQXYhYLn5SsTis5GOEXARUeNZqi/voHaY9qaglV+WXUM0eRHbylQs0fA92/dHXz5dsZjuluZXoqXP+SDyPwct+iSTAAKATk3MRssfCSB09YsK6uQB7I8M86iQyH+TAEpMRAKIjIAIzHmzc2odCaA4THpzs6tYpp0KC2qVA8GRlYEsENs2SaHYSI/jMRCF7r3VZPwGIpDBSY1J4W8MgskAyIQMSAL8jyJLIAP5H8sISEYHPw3g3wMBYFPzAPgnAYDHFDJHAUgA+fnG4gGQIF+i/YPDMxRE23xD09QaP4AWyAC1BvxvadV8APxT5E+GQOsQT6NE0C4CoGULvABahMjfLxIppGBHAsiPjJh9lQAKNh8AgH836j+cvw3gN3Nj82pIJurf5JqSwpG34nMi5IARBAmhVuOcaaJ951ZbhhqDl0AsxFBiYha+Cvg5cI9GYpBt4L9LAIRDABixGsJ9HAapGmaEQACyYcgDvfTCczzv/z3ltxof7Q5Et7G1vdAZsGnl9xirHcjYbl/avrtxrjuv6UuojZNt/Gcp9C4Z0DT6bU8EgDcY3ZQAsPR82+7u3td+7bj/lfcTO3dmcGfn0vazp7Iv/WHrust5v2s0fR+05azN3hH7+3IMu9u2bctK0+3tCwGwP+9dv/be2dgKOdIG9k5lkgN2jt1imdoGHrh1d+fZXXZ302YCYHe90jyvuQeae2Bfe8DNMtudsoQB/IZjeKsb2HZdvKPp88oAWAPfDYjeXTH5Owt8Nbk8+z00qSD7fdvdvr3XN3C3KV5m5LAF0jYttpxFe7vA/e4IAJP1tv26eJS12z5bMPKeigH33gHDZphrEjM2z1Q67HfLtuF6Adlvz+4ChJsSAL+2nT21x3u+ZQ0YGWJkjcm5m6y0yTt5FyMkmhIA5hvgjVW6BI43AbAvfeO9H/vbBb1dLNX9fncZIhZkbDig9Z0rDeUu7z01YsWWMdn03RXrayMe9lSMdLD1vf2VbFkjAEzSe0/A/J62Z/NN7seII7ev33i7UVbJDeBw1zVCxjIwrBzoveNua0/TfSIAXIbHbr7dFQP67cZyi0X4eGs2GRDs/b27XNOpOzAykN8tRiDYCXAJgN9y23bT2babpoC4+7apPcwM0Ld0DLthXYbQXcZtsztItT6yk+tqdhrwb/twvzemsakEkJll2DLeg1h3+95TY+dscO3qTtp3LgHgXqDGzllaivsg815/b3/bS9fuJIjcB5RpUVpxj9f7HFlKlkkpeaeEGeHjraN5IOu5D5amQHdTAsDSgSzyyLsYAeBmS+xL+5pew7atXzuX3vvz/tu02rxf0Ow7S91uyny7LzOWKWLFHrRGBO1Lseto0ptv78ui/9IyC+bM1ABMRdsDspvGfRVR620zg4kyztGRfWp02WlH6pzjB6mOaPXSpGAiZdP11O2XaPl3b2jngi+0dfbHWvrJ4/rqyev0+m1n6s5Teuu8AUW68/xj9PRtl4L3/+xkAOxY+rO2QwTs3LZY6yAADGjewt/bty/T1u3LtXbDfC1bNQ0g7xutXTVVS+d+oelfT9Jfbz1Xxw6qdqK+M8KRSyGiOhPgPZ9o+kJ09VMA97OJMC/DNLZ7dToa/R4VGQFAZLSB+bkQAcVE8VfHtlTnzCC05aM0uBrN+epo9S30U+d0M61F4ofsgnzWKQhHRii2ldoQ/d+Ovqj1BKiO/uiKHM/QzkVqwPi3IjlIBdE+jsxPJqRBDgB3SUqwKjMiIAIwZU2LUHFyiAoSfDFyJXKcfWfH0BZIiAKIixIMliuyIAycij43xEEdGQHtySLokI/hLcbCA9pkaczgBl0z6hC9fOc4zXr3Sa379m1tmTWZCP41gPubOO/eBMAm7XCi/S3ifz39vMEB/xsNgvm83bsaQfB/6z8JgNmcm/natHGhNm9arC1bV8FYr4KUmacF837Wl1+8qxuvvEgH9emstmX5GH+GKz6Y/jfPg8wotYEAKUaGqQASoAjj5h6VRDlzfuqzIzW0Q74uHz1Yo/pU6+CqTHXyYKIcD2EA0JUHiF3EtG9WoA6rjtOxHdI19rB2Gjeis244rZ/uvWSY3n74En307NW6/tzhOqZ/B8xpGyPoE8gWSEKWKCYUc0/ANF8AZdPyDwsmin8fCYAQ1okA9A8CeAsm6yDEpDgs+yAmwqlhgOoVuR7Af2SectOcyP8O5UjjFGaoOjtJ+Uno7kcHKIm2xFokPu1IgQBIxBsh1rIDdmUChFvmBN81rZYJEAUBELWLAHAMhAH1o2mPZcB4wvy4vmLx6EjXoA7lGtilVAWQKAkQXC6hYOB/DOBhPNHCFUQXn3DI4brzyuvIALhBd19zs+697lbdddV4SD2T9zlEwyCxrR4/+FAd0ac/2QKn6L5rb9YTgOLdGRg6YD4AfzRSPW3RLq8jWiItNFK1OcV8l4A3RzTXfgJEWDJEQApEQLID+GdDAmRHxjmZAJYhkA7wb9UTZMbAEYoHlDUZJDMAdgmA2vJKzHHPh7ParE2r12nlwiX67pMv9ebzL+m2y691CIDH/nIPnhLnEbV/lR6+7R599NFHmjFjhhYtWNBoBAzwb5H/TvT/AgiAGbN3EQDfOQTANx984ngePDj+dt151Q0ad/KZepxtGgFw5pEj9Pit92CA3V/HDT1GF515ofrjATDiMAiSw48lA6qvQwKcc8wpOuvIkeqJ7M5ZR47CELzG8QDoW9cNEgCz624DNKhLX55NuepU3V7lOSVE9yOThEdCPqm/ZWi/V5gWfGKa4iFTLAOgpriKCPlUZLXoPwx2S9Dbz8VYuCPyPQ1VXQDRyYoprFcBhryWBZBE1Hu/zoOVDsBvBrWVpTUQVR7lIflTkF2OHFA2gHqUMiADKisaFEy2QikZAFkZlYqPYfslHRUdTfZAWrny2W50dK4KizqgTc92EouRp2lHhHo90zoV5NUoK7Mc8qBQKQm5DgEQjaRQONuMxKg4HmmfcCSAkshcSIwgar9lsJMJkIAefjg+BB6OKT40lu/3QgCEQgAEJf0KAYDUT2CKA/a3BPA3EqBFAOa8EAA+IemYBEMQmAQQGQAtW4RS0f83mSL8J/yJ/vd1fD/2zQMgyC+K6PtggPhQagiyPGGKRuIowhcZNAP4ITdiiOxPhHwxOSCrCQ7Yn9hIAkDmpCALlER/WJaAZXbEMy+CTIkoMxKGBEjnvCdyv4QHhzrgvz/3fQQEpEkAGfhv5uvhkI7haP+HIw0UgczYSy88/y/91u9t5d9qfLQ7EN0i5mz8a2njv9dY7UDGdr/Wduu/3Y1zDTCwdwJ3POr2swXLuO8GBorY36b16l2snTbfHTva1D57m9q5BICbPeC2wdZtWn7tuP+V9xPblwHrBqR4t8+7DfYety/9Yeu4x+H9rtH0fdCWs2Aj73eNfTmG3W3btmWl6fbMeNf63H3HsmVcCSG3bfvz3rUv750m62QSFnY/GChkAWW/lhVs7dqX0kwA7EsvNS/T3APNPbCnHnDlsc1LpWm57uZbHZC9qXKD6d7bc9T9nXLXM8WEplmB7nc2dUFYw1Cs2O+HbcfMa/dWjAAwENW7GC5p6zYF7U32zQBwtxgobJiWd3HxKCOErbjAdNPj8V7HAHYL7HSLKVVYu9xisjDWHnvOW7Fnvn12MwLc5YwAMIUIt/zadtzl9jS14zcs0Y7JLYar2e+Md7EMBu9AWvvO2m/nzC233HG302bDMd2yL33jLutOXbWUpkEQFoBuBJH5qJpsjneQsgU7G0mxp2LL2njE+xy4y9r1aUSVm1lgv8tNrwsXm7W2uRi0re8SAHatW5Cyi/e6297b1B3rDT7iaGcxCxS3c+56DLnrGh5onkr2u3+g9467rT1N94kAsE4xYNI62nUlNoDZBaLtQMzZ2L3h7SIyANb9bASA3UzuIHZPjXGNmWxw5RYzeLDOcVmhf3Xb3ua7tg9jcEyzy/btttdl+Ox7i+be24PGbbMLxrpaXJZ6YsUlANyLzE0dNfDXLXYTmh68DTT3VtwbxJvxch+GV15/k7Oqq6NlYL57URrjZGYaeyp2gZn2/+5MWMz3wfrfjV5yj9e7H425tZvMWyrICABzR3fLgay3dNky5wawB44RHW4x9tFbAsgyBewB4QLptpwxe/YwtWPbl/bZNWzZHd4Pl187l257mk7t5ceMw7yLMbZuOo873ySSjNV2i13b1o+Wnv1rxUy37UFiqVvGXrsvIr+23v5+bwTAwJoM9SGyvV810cVtc9Sb6PNe1IHt8nT8wAYN61KuwigiOwE3u0AUPHMrcjTfvKJtM97Tsk+e1Cf3j9VzVwzXhHMGavzRNbp0QLauOA5d/fOPQwIIr4ClP2jL/K+1fvYX2oLx78ZlP2szJsDbtizSanwBVq+apfUYA28m4nzdmukAelMwC/5GG8gGWL3wG73z3F268+pT1a8hF/15P6QnWmI+CcCcCQmQgUZ/hj+gWZDK0OwvTcM41fwLAP2zIAeyAPVzmJqUTxlgfDui8ttDBDRQa9NaqgrwvxRJIdP5L0ezvwZSoa3HX+3SA1kuVF0KotWtOI7MgkTA/wgVAmZnsk0P2QUJALMGQqfjPVAU76dyT5gqyQSooJakARoR/R3OMpFEcCdDRmSwjwJIgHIyAmqQBuqA5FDnnEB1yQtS15xgdUj3I2reXw14FgxpyNFlo4fqoevG6ps3J2rZj19o1bQpWgcIbxH8AsCHa6batURF77+RAPCK8IcQcDIFjCz4R7Vl//+6c8cK7iUb+CDFtGMlEX5zuSfnaPEydNVXLdCmrSu1bQcyQtSF86bprddf0P13jQcs7aOqohRVkdFQQ2ZEA9kLbTNCyQTwUxp9lAeZkh/vo0Ht8zUOMuP1R27W0+Mv0N1jR+jy4/vq+E45qoTYKcQ/oIwo16OqE3XhIZW65tgG/e3CQ/X8+BP1xt1j9O5fz9InD1+g9zFtnnD9WeivH4b+PJIZAOqWAZCGbJBJZ1jUfhASPkHo/7fm76bR/3uSAGrMAGhc37YRyHaT8Tgo9MQpNxkNcMiJitxksjWIcMcPIS2yNVJOcWqbn0j2RiIyUGRykPGQHeHjmFMbgG8+FSYF5eH6s2kC14GB+Qbq2/cOyM80GvIhBsIiCnPgCEgAV0bIlQoyMsHWyY+LUJusZPWqLSMLgCh8CDmT/nGXt2XiyUDwhPkTsZ+pYwcM0rVkt50x/ASNOeJYnXToMB3db7B6outfl08WQX0XjT7sKN179Q1Ewt9LZs/9euquvyK1c7/q80odk9+0kAjHm6CU8YFVa5/Ni8bLwPEswFPB0flH1z/RLxiprmDmk8HA/Hii/E3yx/wAPEFW8QPgc0zrAIXzfXBLH/ThQx3vhU519br+imu0buVqzfjpF/1E1P6X736kp/72MEbP1yL5c6muPfcS3XzBZXrwupv13IMP65tvvtEvv/yixfw+LUcGaOmixVrEM9MkgFbxecnsuZrx3Y/67uMv9Nkb72jSk89CgozXteddrLEnnapTDjtaV445xzEVHtKxh64+7TzVlbRBSqqPToIQqCmsgmjpC6jfXx1K2qq+sFrHDTiCTKDDVJtdprHHjVHXYkzsM4ocE+D+7XvgUXGIhvY5GKKoDJC+DwB+e64hpHsiYlWSna9S5H7K+a4j0kImD9QBkmBAt77OPJtv+vHmA2AZAB2qOqlDZSdA/2y1K+1AtlAVxGcxBGiODuk7TBX4EJTkVeCf0AfpnwrVtemk9jVdVF6EeXNSjtpUtFf3rgch5VOg6squKiYLIDO9QhWYACfEFyBFU6Xi4gZHCqi4uJPS06shA/IwJgf0x3w4k5rDPtM9ZQ4BkJqcr+TEXEVHeBQXna54ahxGxGYGnAgBkBCRTPZMhAOIm/xNpH+EYwxs4Hgy+vgW9e9G/6fGZv0zAwACIBQCIDAAI2DkjnyQ8/EF0P+/GQBGAOAFYNH+oRlqBejfIjBNvmEe+ZIp4EOWQAuyB4wAaAEB0KJFoPx8wh0PAL+WfvtNAAQYgdAiCDmwSKLwo9DoD3WyHaLIdogOiiGDI8M5XiM2rMYD7sdBCMSEJCgWg+QkMiPM98D6JJ75UfRRKMuEhDXWWDImIsgKCMJHw5d7KhBCLDoQUszXxyExwyAfw5FAC/cj+t+8Af7NBMBvNT5qCqLbO4G9pNu7haU+/15jtQMZ2/1a2/lxdN4jbLzsPT62+TbWszGxO461caaBxt6Av4ET9i7iBgvZei5AYNFmbjGNYAt4cXWG7cXY9ulGRNq72Z7e137tuPfl/cReuk0Lek/FXmhNKrWpD5bJHLlp7/vSH+47w97eB+29xoAM7yjLfTkGd9tNz5O7PTNhdItl6Fr/Wja3W0yGwOa5Up/7+961t/dO1+DRzRp3t91Ui9hty/5OmwmA/e2x5uWbe+B/twcsq8s7gtpwP8P37De7aUCsRYHb75MBo7srJnPt/Ztn5L/547z7wYe7W9yZ52KArhS3i3ntLXDXVrQxi5G53lrrhiMaYHs/7w1ucclg91lu8+33xJ7v3uu6cj1mFGvFxi72m24ZBd6/2S5+aDiO/Q5642AWrGqgurtd9/fdBX9deRgDvd3fd9uXRYJ7ZzP82nYsANV8IveEKRq2ZoHIZ469yDbvFCMATPLGxcBs/wZAN5VysvPuTZZYRpr1lUmmu+XX+sZdzntqfWL693ZsLtlt15qRH3YNWjG5O2/SwjBH72wE7+25f5uEno2HvL1M7TvrI5PuczMXDEtritvZeMnWtWXsHnBlqowAMCy8vhu+kF6esO4+3alF9Vukv/e5NBzQrkELlrAyY+YsZwzj7f9k145h6t7Gzwdy7zg72Mt/+0QA2PoGYFbUd3IabhEJBsAaAGlMoF0kdhPbRWssig3YTAKosLqdE/VyzkWXOheIsUbuhd+0TdaxtrwN5uyE2k1mA6/yuo7Otu2BYzfJgW7bjCusjWYgYZpSbrETazd7ELIENvi2/blgvS1jn+3itoeasUWW6mnts3a4bbbt2smxz3bhG5tpAK31kaUN2Y1mDKOr1WhRLNaXI04+zWH1bHsuseK2a3dTuykM6Ld2WpS/rWfbN/MS6zfLULBiDxU7R3aR2YPDLmqXrNnddu3msmOwNG8bfLrFzpVF1th3dhPYoH9P/WikhB2jgdiWrmLgu4Hylllg/XIg61k77OFsx2rgvL0wme6WgfveBIC9AFkf2MPW9mtttmgrO29uZNDe2nfjrbc769px2s3sOrTvy7l0+8p7amYlTXXB7F4xksVYPXu5sIeqvQS4zK/9YNp5tTbYD6Qd956K3Rd2f1mxh66t01QndE/r7u/8+RAABv4P6VCgI7uTzta7rYZ0LMHkNkO922Sof9ssdUWPvgBAN5fo+A7Is7x012Va+fNb2jLnQ817F2PR607U/af31+0ndtUtw2t1y9FtNW54N1136hAt/upV7VgGAbDoW62f84XWLf5BO5H/2Yn577atMLIQAsvRmt+w0dIDjQRaqrVrIAlW/aJtq3kp3r5AG5Z8rUU/vYOG9106e0w/QK5oZac0SiUkA6oXpgEgUy0bwEDQVAPbAenTAUeNAMgD/C9G1qcczXmT9imnlgH6lzCviO9K0Pu3eRVI9NRnBKueiP86pm0B6bsWxqhHKQa2hdHKDGmlLDIKMqke8x9g+55d+8rFMLkQSaJ8qnkSZNCWePadhKdABhkLJWlo/2eEYagawnbJLICA6JgbiOFwiHoUhjkEQPs0DIzxGujOPkcNqNV9V5ypNx+5XUu+/UDbF8/QtkXTtW3ZHIcAMG1/pxLZ75ABEAIuAWCa/lZ37PID+AcJsIN738B/8w0w+aAdVneRASKrgP7fsWO5li6bqWUrZmn1mvnavtO8BjZo4+aVWrlmoebM/Vkb15O1sQkz4XWLtWzut5r03EM6f9RQDe5SIQ+R/zEmXQOAHkdNMtCbqPTsCF9Ij2D1KEtS56ww9Skio6I2S2MPqdfYQ9vr7IHVOndAlSZceLSevfYEPXPNCD122VF69daT9fnjl+m7F67TtEnj9ctr4/XS/VfpxgtGqn0hEbYhROlzPiwS3oB7ywCICQ9XLGa9+0MAOCbArGtSHMG0NxY5n2GD++igng2AtUWAmsg55SShaY6efSQGvhxjbkKISj2RqsiIgvSJgvyJIgvAF7DfZHwMjG/0qTACwIx8jQQw3wrzBognutf6KYo+smUdkJ8oZZMBcn0BXALAnWZGhiB1FY8cVzFmwInKwGsinv61rAJbPznYT5lIERUlRatdbh4ZPP10ycmn6uJRp+ni0adp3Kln6QpA7ktOOUMXjhyDrv6FuveqG/X8A3/Tc3gBvIxR7huPP6tXH35Sgxq6ktWRqQqe+SYF1JVBYefSamVExpIllKdSvitKbJT/qWSZkqR0MoTSVcWA3LwCCpA1KPdkOZ8zQ6KUgg9AAtHUsT5BjqRQGOB/IMca5R+sqJBwHXHoYXrmyae4lndq7vSZmoMB8IJpM/X2C6/qtcef0fMPPop0z2369OU39fWbH+qnT77S/PnzNX36dK1csQKZqrU8S1Y50f8bkKfYtG6DVi1cqnnTZmk+25r3/VRNfvfveu2xp5FEuhUJpPN07rEjdeFJY3Q82RCDajvrguNPhkwsQF+/o44cPAxCsVC9G7prALJADcX4WUACnDj4KJ0wcJja51TpghGnIQFUrRIi7t3ve9V3dTwAMojMt8j+3JRspLKilcfYoi39V5wJuB+XpnZlNQDkRMgT+V+SVYT0FObNregbIveTkPMxD4CyrAqVZlYwLx7fCWR4yASID01FGgairbKLYohEDyWzIgsD2iAfTJkBnVNi0pHkiSUDJoRof4+ys8rQxA/FxLfAif43CaDUlFKi7RMB+5Hi8VSoVetYxwA4IaFYAQDvBvgnsXwyNQsPgnT2ncG8bAiBPI7bgxdAPkbFeWw7if2Z/4DtN4X9paD93+hlkOSA/2aQmx7vIQMik++yHBLAiAD7OykaOaPIdGSJOKYQJH92yQD50jY/2hESkangyGz5habLB+3/lkGpAP0eteZzIwGQ6kgB+YdnKRCpoIAwSABHBqiRAPBtHQa5FMA9fWAEgIH+EQFE/pPhEEQfZmLqG+4fRSXzBZImLoxxE14LEYGYX0MKhLaGGONzTEg8y0SSkRTfOB9SJMxqGEQH2RNGAkSTFRKBbFAwxJk/8kTBvoGc5wAIFJ9GEpP7OYT7OoRnhHkAhJLV8+Lzz/KM/u3Lbzk+MhDdDNRsvGLjVxvz2JjNO+Lt9xirHcjY7tfavrdxrr3Q2bjYyA5Lj+856BBnHOgG6dhZs8hC24cFgdj40TKPbXxv2QMGGrh9ZBmx7juALW/vM/a+YVIxLlhuQIe9Y9gY2N4FLGLQxqD7ctx7ez8xgNz2bS++eyuWzWEvvtaGI0eMdPwdDChx371+rT/cd6u9vQ++POl1RzfX+sveD4xccAGPvR3Dns6TATc2/rfxtPWZSVjYe5ON1W2evZ9+NeVrWTa0Be7YPDtGF7zZn/euPb13mnSSjf8tIMxkDqzY+4Qdo71n7y3adG/nw/u7ZgLAuzea/27ugeYe2FsPGGBpv1sW6W1/GyZmEdXu75G7rslI2++aYWF7Cjg1AtyAbPs9ssBNW7apVJC7PXdqmJThPYYvWXaXYY6mKGLPRPud2VMxgNWeoya5Y9iWG5Rr0nuGJ9rvkuFJFmBqEjhuMaLV8C7bvgXS2m+AkcoWzW/PfPvtcwMuDbczXMoCnG1f7vHYb4lFzts27HfZsDPD04zUtfbY77kRFG4Euf02uiobtn/7PbPfdBsbWZ/bWMB+y11i+te2Y8C+4W/eWKZ7fO7UgnoNz7TfMDsXhk3ZPkyy3c6Ttd+O147L3Y6tY7/JNgawvrPgcOsfuz7s/FiWgvsbtae+cfe/u6l5ldqxGoZq4ySTG7LxoKtoYn1k2JdhtvZ7b21sCuw33a71u4HrRiTYeMnGnq6SjPe6hl0bRmfHb+TSwcOGO2SEG/lv4y4bl9lx2zVg94Fh3k1JMO/9G45npIple1pgsF33FrxhgdXexe4Bu3fsOj8HvNxIFjsn3uPDA7l3vPexu7/3mQBwV7YBpMuY2DyXqXG/957aA8H93gU6vb/3/ttdzp1nn5vOc7+z6b+ybe/tuH9b9L/L3Lnz7AK2k2HAulVjuiwKxMBme4lp2j7vz3ZjuGC6DercC9jdtk1tGRsI728xNsmi3d11bep9objbswvGZfPcef/K1Pv4drcdO0b3PNt+7fisHOh63vswQsjVFW0qAeQuZylibp/YvKbnc1/b17S9+3Iu3TbY1NY37U6LeGpa7Dvv+6fp9/vy2UgNk6Ryi/1ANDWYc7/7V6fzZ89Amz2RiPN8DetaqqMhAYZ0KMQXIE8Da3PUHxKgM7I0VQnI1gBud80O1Uu3X4QJ8BvaPvfvWvnJE3r35tF6CIPWu07spLuOa6cHT+msq4/voWuRe/n+tQe0dcFkbV/yjbYsnKKNZAPs3DhHOzcv0PbNi7Rx7Wxt2CU5s2UzkkBbFmkL323bOF87NswlU2C2Ni/9SesWfK25v3ygZ564XCceX6/ODUgpAKwmAd7notWfm+KHDEOjJnwqsjwZUS2dyPxcANlCovNLMUwtS0Z/PwHDYCR5ClivEPKgKJqIfOZVsX5ZfEvVpgepngj8+uwQVZEN0B5fhI55SPRkE/VNRH8GAG4mQG4603SmRjRks998CID8mFbKAfDPDGvlkBCpSBFlpYaqCPmb9sXxaoBIaCiMVIccZIUyfNUly0c9c33VO99fPXP8+NsfQ+I4Hdm5UNeccoiev/9Gff7aU1pJ5P+WFfOpi7R19VLMfldDAqwBvzeQn7oNkH47kf/bG//esaXR9He7M4Uo2Ep2kGUAOGA/oP/ObVQD/yECtlvdQvbFcuR+llGRY1q/WOs3LtWGzZgNa4O27liv9VuQAdqwVItXzIO44dm3cQVEwBJtWjVbc6Z/pdcm3q3brzpTAzoSxQxInhvtjymsj5IhSUzDPiMcXXqIkAp068vjWqsOQqQ3fXJy73KdP6SDRvco1ogOGXr00mP1/r3n6b17z9VLN43Su3efpm8mXq6fnr9aPzx7ub55cpxeeeAqpGzO0tBu1SpkX4lBaOfviv43AiAyBNPesDD5AKDtTwZAAMvb+tEA6XmpZEWNO0ejjj6YiPAaSJwgZH+QtkkIUjLHFcmyGVxbufEB+EAEOp4PxUlBgN9EyENIGPjvCWutDLsWIZmyudYsY6GxQhARpZ9KRk0CEftGBBiAHwMoHtWylfO3RdpHt2rtVPMEsO8zIsPIcEnCbLZM7QoA2RODlBnl50T8m+xQaogvXgFBeE/Eq0NxoY4Z0E8XnzxapzIQHUM9jwHgZaeeqZsvHKc7r7hef7vpdqL+H9Dz9/1NDwGKP3rrnXr6ngc18e4HdBDpslWQ4kYCmA9A57I26lJeA8mRqwF1nfAjKEDzP5V7DHAbP4D0sCiybmKcZVOJ+M8E1MqDGM9lgJkGSJ1AZkAMUkKR1CiinUNaGQHAcfmRJRAbrzEjR+vj9z/kUtyq2dNnaObPv2jOT9P04hMT9fQDj+ixO+7XXVffqI9emKQPnnlJn73+jhbye/DDDz9oKeOQVStXahkeAPNmz9aaFau0AeJ/+dyFmv3TVM3+7mckgH7Q52+8pzeeeNYhAMaddq4uOOEUp54w6DAd1qmXrjjlbLUpqFCvDj00goyJmoIqHdJzkI7oN0R9kPfpX99d5ww/2ZEA6l3dSdeecTHZUh2QvipRj+qOmC531KCu/TSADIKcxAzVIs2Tn5brSODkpRLFT/8VQJ6YLEzHNg2AxVFIASEhVVSFnj5GsgDCnjiPclLyIAbSWb9etSVo98fYtuogD8qVSQR+XEiSutT2BHzHLJgo8pLcckWFJioT81/zAYgnIj0Q+ZvUpFxkfGoB+6OUjv5/anKREuPzAfWrFQW4nuZIALUHkIa4qe6ND0A7xcQWqLS0o7Kzq5VF9L9lCGRmWhYA2qrUTGp0JCQCJEBqUh4mtkjd0L4YwPBYakpshiIhMWKRyklCGscA8VRIjlSW2T0BwPJNCAA/DID9ifYPBdQPjsqRXxgR/o7sT5pDAPiQAdA6xDIAGmWBAlkmJDZPYdFZakUGQatW4UgABcq39YFmAEQT8R+GkXIM4D/ZP5AAkYD8HjwQwpmawXJWSj4APyQK0f7mw5CM74LNT8Uc2QMhZMRAGn8nkPkQFRxPdkCyIqIzFA7pYdOEhEwImFRIjwgICl8yFbgv8C7xJgCCueetmixZCCTAC8/9ewiApuOhpp/3Z3xkL2D28mXbmDFz1j/GdE3HKb/XWO23bHvTfml6TO5ni77b27I2zrW+cZexNrrZye427B3AABh3GXsJdd833GVsakFGTYEam78vx23LeI+nbT0rtr29BRQ1LtX4v/teZcu7bfX+3v7eXX80XdY+N53XdDu7+7y7Y9jX7exuud3Na7rf/Xnvcvun6Ta8P+/LPr2X/7W/94cAmDNrpibcf1dzbe6D5mvgT34NrFi+7Ndu/QP+3nA/Czw0kHRPxZ5lBrbuS7Ht2XN/f4r9hth6Vuy3bneYV9PtWZv21Gbblrs97/V297zd3Tzvdey494brNF3fiGoXmzOcytrpXeyzERZu+2x9+11pWva2HYvSd4NZm67nfrb9uKS5zXPxO/d7d+q23526872ndj53d/5/rQWuna0AAEAASURBVG+8t+H+bX2zp7bYMkYw7W5s4q6/p6n1oeGEezsOW9fGDXsqNjY1XNibPNjTsjbfjsWClK3aunsr9r3JDrnXxu6WtWtif++d3W3H5u03AbCnDf23zbcTYCBu0xRRO05j7ZpGeP+3Hf+f+Xgsy8DShP7M5ZEnnnLYvt+6ja5Zsze5YUyytzH1b7lPIwB6AUwP7ZCH1E8R4HOxDmuP0XTHAh3KtG9lKnI54aoDGK9DD79nboheGH+uVn73Cm+KH2rbN8/ry7vR0j6rr+47sUF/Pb5Wz57XTzeO7IV+/QC99cAV2jjzI94CvyYE7lttXUbU06a52rEJIHnjXIiAhYDYS7Rlw0JtXDNPW9fPB8xeDkbN4AGCYO0ysgHwDzDpoK0QBzNnvKQ7bx+p0SM7qbQwlMhUzIA9yPKg2R8HEB9NdHWaSQABMmcAxudDXJSkhBLJHI42fyhyNP4OCJsFKJsHCVCMLFB1WqDaZYWq2CSAPIGY/IYS2Ruu8mQfNO39iVwPUhs8BlIAstMAtB3w34gAgF4D/3PJJCiAVMgH5LV5tkwyAHAG+y1E179NhUe967LUq12mepTHqjtAf3tPC3Wn9s5uof55LdQ3p6WGlIfqxG65uvDoHpp483n67NUnNe2LD7R63lStX7WCqObV9NNqMPuVAKXUzRCATl1Nf62h8hJONYkgJwtg8zpto5opsLZBAGyHjDTQ3wgAmzoEAH9v29oI+G9awo/ucm3byToA/9upW6gbAPzXbl6tNdS1my1TYKPWEP2/evU8bVmHLuBOJIOWfq+fvnpFt1w1RsP6IJ3SIVddKshkoj+smkxSFmB4NtUyMkrJkqjFSPmQNh6NZvkh1cnqRzbEI+OO0XdPX6fvJl6j9+46Sx/99Sz9+PTl+vmZKzVlwvnITZ2h1x64Vo/+5TKdP+JgiBWPkgDszQjXZHsCAcxCkP8JAUzz4/P+EABBAPFGACQjd9WuJFOvPjNB484+UYfjN5CbFIJxc4yyuX5SIHgMkLfI/lSL7Of4LLo/O4IMEY4tk/npzC9J8od8wijaMk0glyowk672cC2lh3BtRUIaBZJBgpE1Rp+WBRAHKB69iwCIRA4ozjTyqdGQAY0EgJlMp6l7m2q1L0pSNZ4LlZ4IpHnCkeFpieeALyA8RIUnQd3KIVQO6k+0/0idNPgQPBMGajRmv+cTFXPHZVfpcTT0n79vgl558DE9efv9umnsOP3lkit177Xj9QBkwKD2XSAAcnYZ/HrUvqCMDIA26kam3cnIBnXhb4v6Tw4IJxOGjAsff4gesg8SkD7xw4AWYDOdyP9EvxAlE+keixxQOMcUZlkOuwgAy9gI8/VXTkamrrh0nAP8b16/QbMgv2cA3E//7gc98eAEPXz7PXpg/G267crr9fcXX9NLDz2mt555UYt5Wfnmm2+0EMDKJIBsOuuXaRgBL9NaBoKNEkAYin/1rX4kY+CDlyfp9See0T3X3qQLyYoYO+IUnT38RDIA8EDo1g9AfyzGu7Xqz98jjz4JE18MsvoP0XEHH6VDug7QYT0G6pKR5+iiEWfooLqeECnXaFBdD3UoaKN+9d0cj4DD+x6qw3oPVjFAf0NlnYrIKDCT2NzkLLXnc14qAD7geM/23dGSR04q3WSAGpRGpHwuEeZFyAmVIS+Um5qvTjWdqV2Uj8lwNwiIduV1eAhYJkAmmQn9eOYRwY/ZcFukflLjycjIrVRJfjWR6vkA0PH0KybV1V0UEUrmSla1I+dj0j6FBfVE+BcqN7dWFZXdFBuXrw4dD1FpeVd8ASpUW9tXBQXtlZdXp/KKrsrCgDgttZTMgWKnBvjFKDY6nYyCDIUFYXAbl4XxdizgeCzZATmO7r6B54kQEcGA8CYPlAzovTsCIC7KiwAwHwBkgPwCyJQj2t8IgBCyFAIgAHxDkP5B998yAHzCMP6FBGjhGAETUY9sUWRCkWKSCuUXgk8ApsfmAeDnc6AeADFkVGBWDdERBvhvNSGK7IY4siswPo4E0DcyIMoB/5MhodMhXvIhAvACySiB8K1wvsvlb+sPI2Q8EDdRCbSTrIqYpAKyKoogAei34Gj5QAD4kqUQhnF5iE+jBJA9x4LcynMpGBLghWf/PQTAbzmesCgnC+D4Tyz/iW23dHmLOGsuzT3g9sD+EADuOs3T5h5o7oHmHmjugf+MHjDQ3eR09gYk/2ccyZ+zlaa88VuB8H/kETYTAHvofWOITN/r4iuu/j9LWJquMWum1dVc/pgesPQYb+38P6YVe9+rMatGVLjeCXtfet++tSgvS1czXTK3WGaEZab8u8r8OTPUtyJJJ/Wv0ckH1SE9005HdSnRIfUG/mN2muinHADt2lQ06pHF6ZrhrwnjRmrpZxOl2e9px4y39AtR+U+dO1D3jGivu4dDql10kG6CALhiRG/de9ExWjzlFW3BMFirftDmJd8jrjdTm1b+Amg8FRB6mTYj/7OFunXTIm1eO1cbV8/W1nWYUm9cADi9VFtWTdfaBd9q1nfv6KcfJurTT+7TpFdv1F/Gj9KwwypVVRymLAgAywhIA4TPSwlUQSrR2DG+KsKMtxTgvxH8J1oa4D4ZIN+kaQy4LweUbciPcjT+i2JbAPijzZ8fqW4lcapM9VUxwH6x6fazXC7gbjK67glIxKRYhDfbsnkFMS3JLCDTAL17IwSMILDl4iEgMsgAKCtMdMD/XrUZ6l4eo64QAO1SWqgbBECf7JYamN/KIQBGdknT1Sf01OM3nq2ZHxD5P32y1i+YpvWLZmj1skXasGalNm9Ypa2A9Fs20W8brC6n3yACiNBvSgBs20xmEnX7FssCgADYBgFAtP/uCACJZQR5gBTQlu1rtBnQfyMGwOvY7ppNK7R+61ptRGZoG/JB2yEINm1ZQWrcYiKtZ2sL52znVgycdiDjtH2htpLtsWrGR/p80oRGeR76OgYAKwpAK5F+ywUcz7BzAECfyLwCrq8iiJt2cSF67PLjNGvSHZrxyq16964z9fZto/XNYxfrx4mX6etHL9C3j1+ktx6+US8+OF4P33Kpjh7QmXOMtjyyO/FE1UfQ7/5s14ftBkME+KM135QECHAMQVtDFrQmwrblP2ooUfRGAKTHR6pruxJN++YjXXPRaTq0d3t5onyQmQpTOlH8SYD9JjVlUj4mBWSSPSbTE8/66ZABOWSflCT7qyMyPe1y8YRIbYWBLvJH5cnqW4PPRrtc5LUK1T4fmZxUPAaiwpSExIf1jwH97vZiAP9jqZYBYNtPQ9qoOCVFPWqqNahjuQZ1KlX/hmJAeYDgYEgE2hLdGhICGaD2+dno/ffSlaefqiduv1OXjDpZow4dqqN699eJBw3R2BNO1tVnnq9bLrrC0dUfO+JkRyLoRoiAO9DcNwmgCjIADOA3jf8CJPRqsvJ1SOeeGn/hZRqJn8BBHbrhNZDPMeAfRKR/SSLeIW3qWa6ADIFC/AoKnCyA5EDT/fdzjI8N1PQmAEKYX15UrHvuuANCcBPR+yu1iAiJBTz35iLd8+ozz+ulxyY6+v2fTMIEe+FyTft0sqYB6ls0hXkArLMMvE2bnekSUky3bt4CiQiFtRwSYM48zUH+54dPvkRC7BW99PCTuon2n2h+CL0Hkc3Qmfu/TDVE6h/bZzDPjyRMehv1+1OIrm8PIdCNyP5atPbNA2A4+v/DegxWWWK2zhg2kmcEkj5EvtfkQJAA0JtfgNUCwHwjEyziPzEszpl2QVrIJQQGQSYY6F+SVayOEABGBnhiTT4HeRjA8xAkZ/KQmSnMKHbMddtj5tumqIYsgFLamKEe7XtDAOQqLTFTtZUQCIDJJRAApRAAlgUQFZygXJatxUg4AtmZLA/ZAyYjlFaGtn+VwgDSzQcgnb9btIhSQWGD4gHRW7WKdQgBXz9keIjET0wqJisA42GA67TUEuXmtFE8+v0F+W1USE3k76K8NkogAj6J6P+qknaObr5JARVDZJgefp4H02P8A4wAcGsy0fomAdSUADAfgL0RAL5hyAF5EwC0Mzy+UHFkM6QgVxQSlUn2QLx8iOD3R3Yn2DcUeSX8AADZA1vsmwlwsL9F/ccgrVQImRgJmRiF5E+RA+pHm8Y/Ej7xkWlOxH8oy0UxL43rIRgZpmzWyc8ifR0CwoiYRPoljGVS47MUbxkYnjKlIutUhE+DB2LHZIBa8zyyGurjS2YM5uPc7yb/E8r9bGbAIfiPhPq20ov/pgyA33JsYYEz/6nBM/+JbTe5G0vPby7NPeD2QDMB4PZE87S5B5p7oLkH/vt6wPDJfY1Q/+87+uYj2tceaCYA9tJTpr1o0dWmjWW6UceOOkXHjT7V0fHay2rNX/2besDSnk3bzHTJzLPBTFn2pDX3b2rCfm3WUtZMw820V3+LYtpwl197w2+xqX3exvLF8zXu2B468+BajTmoRmMGtdXZhzWQCVCg/kT/FwDWpgPa1iT7qd5DTfRB3qeXvnzkSi355FFp7RRt+/FZTbruGD14chfddUyl7ju2DRkAXXX1qJ669NhO+vCpG7Xwp9eJ/J+mHYDDG+eZGfBUFGkAjAH9d6yzivzPWogAdOY3E1m+ceVcbUCHfu0yZAQWT9XqRT9pxbxvNX3qC1qx7D2tXvl35D7e0FPow594bFd1qssGeCJqEtAkJxnZnfQwZcQiQ2MyPHEByuZvqzmWAYCMS35isEpS0VT3AG6SJZCNqWsRIH4l0dnVmWEAm2FOpHYbT6iqiFQvS/BxwN1s+sNqBiBwigG+gP15yL40ZgkgMYQMUJFFfJNdYGREdhLSQsgmda+MVaeySHT/A9QR4L9nXmsdXIzkT76PBuT76swBhZpwyRF6f8KV+uV9wP8f3tHK2d9r7aJZ9MtSbdwCOLphvdZtQPpn20owfNIFrW63SgYA053OlAh9DIExWWBqoL9F/u8C/7cB/hPtr23b/7+6EyPhHZgK79i5Eckf0u/wFtjkVKQHtlHZ1uadm1mKdqxdpk1kA2yFJNi5dalWL/0FXoF7YAckwKbZ2rjwK338yn265tyjHaIlOyqQyHSTqsGgln4r5pzkYpabaiQJgHAx2RplkCdVyDH1Lg7VpUe10yXD2uqEruk6b2C+HrtkqF649jg9ev5BevrSoXpi/Pl65NZxuveac3XeSUdgilukEk8sOt2NgFnorgwAIwGagv/2eU8EQPguAmBwry56+M7rtWrBVN19w8U66XBMWjH5Na3/UiLuy9IjAYSJsq/KUs82uf+offi7c3EKEeEJgMqxmOzm6qiepTphQLl6VUQ75tImL9UZY+m6zBg1ICnUIS9NdVkZDvgf2xLJH68MgJhWvsjm+CI3hBwQ4GB2rLUB8LemjXpU5WDmiydLsenwByqK6z412Ifr2F9lSRGqyUxU37ZlROsP1NuPP6wHrr9a91x5he7hmfrw+Jt117irdAcR/3dcipzSZTfo2H6HatQhR+rc49FzHnKk2mQgQxOCjjnR+tVoVbaFLO9R1U6nH3W8o5t//XkXISk0yskCyAE0Tw2KQNYohvsmTzk8vz1O9H+oM43zCcIQOZRMDSRZOCcp4WimBwY7JI0fYGe/Pn312COPav2adZo7a7am/vizfv7+R/349bd67smJevHxiXr+kSf0+H0P6tPX3tJnk97R5Pc/1owZM7RgwQLHA2DVihVavHCRQxwsZboMQ+AV8xdp4fTZmjb5W33D8l9/8LHefvoF3Xf9LboEPwTLejh5yFEa3ucgHdljgC4kI6BLTQd8HwbqhGHHqyyjUAcz/5jBRyCndLguPuVcXTr6XJ1+xImQOQ268IQzkP8pI7sjS33R/q8ErO8KWdC1bSdIoliVZhMxjzxSSOtgZRCpn4e0TzLR4LEYwrYrbYf8USTZJvirAARHAjRHUWPR/k8AFI5AwicnOVv5qbZOsirzMeRNynJIA9PYr0D2JzokDgmaeAiUNo7MTGp8tjIA2j0JOZBfUbskgNoqEEA7LhovgqgsDHyRnwH4jwfUT0EWyJMOaB6aprz8eqWmVgD256uu/SDl8Dk9q0aFpZ1UUtZF2bkYCyMdZIRBbAxmvmQDJBPJHgLYHg7BEBGCHj6ZBtERBowTJU8GgoHlEUxNIieRCHoz/k2IgHhgmUSi6xMj0xUVnobGfYwCfGIcA+AwPA58AxLlQw0ITccDwGSAshXE1D8c3VaTA0Lz3yciW/7UFq3j+S5bEYmN4HpEQr5CkCXyx4DYSIAgn2BIACoG1f6A7JEQWmGQAgEtAoi4DyNzIVLBARGY8dL3tDEQiZ9AAPswjiuYTIcA32i+j4OoSFcgAH8c7Y4F/Pdvbcun0c9xEATxSkLux6dlmJMREYMxckYqvg54BSRybRTmYK7MvBRMlhM9ECgp5UqEDKhq04N+r1Yc10hLyInIwBDaFrCLmGyU/3EkgLhnjDj7M2cAWECEabaaH5aN3UxH1dU43+fByB+04H9y263P7T2muTT3gNsDzQSA2xPN0+YeaO6B5h5o7oHmHvjf7IFmAuB/87w3H3VzD+xTD6yAALhiRC+dM6ROp0MAnDKgWqP7VergmjT1Ko5VOYB2RayfuuSHq1t+mBqItD9jYLVeum6UfnjhZmnlV9icv6x3bhmpJ87ppydO66JXLx6ke84ZpFvOHKQ7zjtUHz89XvO/flHblk9BLeZHZIC+A7Oerh3I/WxZNUs7AP53rFvi1K1rF0MCkAkACWD68uuWUZdMp07T6sU/a9Xyv2vThs+0af3ngHzv65MPH9RfbhyjU0/srzJA2bjQ1uhqByKnQQQmwH9OQrDykG8pSA5TYUo4lb+p+dRi9OiNBMjHIyCLaP3SlADAznAil8OJYo5Qu5wIpIBinVqXbZJAIapMDlQpJIIB/0YA5EEclEIctEE6qDzJR5UA/rWeYHUvSVBVXjRAXSTTcHUoDFFDUSgEgL+6ZLaEAGipI9qEaERDnM7ok+uA/58/drlmvf+I1kx9X5vnfYn58XSIECSRMNzdsmM7EflbIALWE+G8DBmg5Y1SQCYHRN0BGdBYTSIICaBtyPiYUfD2jY2VdXcSMd1YtzNtUiEMDPzfvosA2EK0/2bqJtY38N/+Gfy/hX+bAf+3sf3teA7s3LFCKzkvS+ZNRrf9A33w+gRNeny8brzoOB3eqwJTYB/lxgThAeALQI08TkRrMiUAs9HHN0klD1H0GRgHFxE1X40RcyVZGEfWJemIWgD2jCAIknCd079IFx1crjFdcnTRoELdd/nJDgHw0E0XA8oOV7dqTEmTIh1w2UgAVwJof0yAQwCiIyCQogJao/9+kF5/doKWz/pON156lo4ciCFueoza5ieoLddYfVGK+tUVkH3QoOMHdtSx/Rs0tHuVDiYiv2dFhjqR8VEDgdQ+L4aMj0T1r0lWV859JSbTbVJ81Q5JqQoIqOIYiCWyDcoTYpXoSwaLmeLSDpMDiiI7IRrw36oRALG++FzEkZWSmamuVWizY/TbNicRwB2tcTwQzAMgC5IlLzqAjBQyAArSNbC+UqMPHaA3H/ubJtxwrR687lq0/m/S47feppvOv1jjz79Ef7noct1+8TUaNfhIgO3jdMFJp+qUoUfrCIjNgWTC9cAY8YyjR+hk5p125HG66vTzdPlpZ+uyMWdrNFJAuRhG5QH4p0AApEEYFCMBlELEf5wPpASAaxISQDEY3MYBwsZDAhgBEBuIuap/kAI5Jj+ObdTIUXr9tdfJZtmsJQD304n8n/7zNE1HBuglsp9ef+5FTXr6eU18YIK+evtD/fDBZ/rpM7IApk3TUrQ2V69c7dRleAEY+G8SQKvJ5Fu3dIWWz1uo6d98r6/e/VBfvPW+XpzwhG66+AqNgci4ZOTpGtq1r/oB+vepqtfIQUNVnlPimAAPRRYoF8C9X8deOrzvITqs52BdMOpMZINOp0+P5Tw3sP7ZnOMqMjzIjOjaX20B5fsg7dO3oWej0S8eAAXpeQDecZABpSrLxTiXZbMSs9Dw7wY5APBOtH51YRui/wHIo9OcLID0OMDxcFunmGyEcpbJQSaoA8+SMiSDCiAMCpzPqUjSmCxNHRkEicjQ5BBpX4gxbz6R/3ERyU4GQHVVR/T+U5VJ5H9GapnSkovJBDBj30o0/9ti/ttOUcjsFBV3kiejjWLj2Wd1TyUklyg2AZmg/PbKyG6rTCSE0tMrlADQHocZsWUEJAG2xwCMW0ZAglUi/OP5HBuRAjEBIYBUjtWokHjFA/pb1H88gH88YHgjAeBRFPr/gYD/flbR7w9DwscvIEm+ZB8EhngRAJAXZvbrE96YAWAkgJ8RAL4JjQQAWQAWXR8Rl4unAQQA5IoPJr5BXHchXIOhXHt+XI/ReC2EIVEV0DIAo95wheLDEIxHRRC+BfFkMAQhYxRKmxNjMvEm4DggEwz8T0vMQ0oJr4uUQnmSidw3z4W0EjwY0PhnuTQ8EUICIWT4nIhEU3F+jULMBwBCprK0veKRQErNbKvkjLaKT61UHBJMVTW9VFJcxzJZDgEQ5h9IFoEvRIVlJf1nEQD7NNhoXqi5B5p74N/eA80EwL+9i5t30NwDzT3Q3APNPdDcA3/qHmgmAP7Up6e5cc098Mf2wLJFc3XhER107pBaCIBqjexTosPrPeqJWW2X3FB1SEf3vyRSQ+o8GtIuTf2LwjSyR6EeOG+IPnzwImkR+v4QAB/dc5pevnyo3r5qqH55bKyeu/FEPXzV8Xr9/rH69rV7NPfTpwC239R2CABtmAHYP4sA9lmA3FOJcMe0BUPZnesxzmG6DTJgKxkBlg2waTWSQGQCbFg+EzJgOmD2D9q6ZTLGwZ9pyfx3Ne3HF/XmK3frgbsu0jFHNBBtH0XUfYCyAOmzzZwV0L/YE6XyTMiMrDiVpEc4BEAuJEEeyzRWXxXEt0byJATpEqKnAf7bMm0AwO1SgulqObIr1E7FceoKsN8+N1rZoUithPqqbQbgfl6UOuRGQAAEqFNepAa0SdPIge10SI9StLpz1Bl9+/b5gUSGQwwU+qtvkY/6FftpZNckXTasSg+cP0jfPneTln/+OEkS70omk7Rqqratnu/0BWwIevw7qDu1DSPfzRvMKJk+gghw67YtK9VYTSKIuol1MAjeuQ0CwOrWzVQjAaxu+//qDqL7dwD0byf6fyvTLQD/VjeTPbDZ9rnrnxEAmDMA/uMRgPHwTvT/Vy35Rd9//qomTbxTF44ZqtPxMBjcCWAzMwTA3zwXAgGH0bon4j87CuPcSDIBglsqkc+mj28muNlI51QnMkUOqEumvzqRbVJKtkAltVdGa/Wh1iO3NADy5JZzj0HD/nIMbK/VuNOPU0NJOhI9AQBnjRI+wX5+ROb6I6ux7xkADgFAe1Jo76nHDtE7Lz5G5PiHGnvycPVrQDcdmaH2RNsb+N+5IlNDe7XVGccM1FnHDMJgt4+O5POg+iJ1K2OZ3FiyGnwdrwPzhSiG1KjL9CXLoYXK4iDUElqrONpPSch7pPrhVxEEURUSqDjLAAD8MykghwDAFDiaagRAPMfTSABgyFtRjrkyZFU6/hIZcUTfY/4b7o8ETyhSVCFkpPgR/V9CmzrozKMO1huPPKgJN16tv11/rR6+Eemkm27WpSNP1VWnnaNbxl6mm8/DT+HYU3QpAPdVyAKdfexJuuL0c5EEOltjDj9G918/XjdfdJmuPedC5/tLTzkTP4GjNbhDD85rhPJjAUAx/k0NjnCkgOKQXIki0yICOZN4ov+jAFujIQHM/DeA4wvhuzDMf8OJeA5o7asbrr1Ok7/6CjIJESrMe+cg/zN75izNmz5Tr5Dq+v6kN/TeK5P04qNP6ZfPp2juNz8i6/Ozpk+frmXLljnSPyYDtHI5ZNSy5Vq/eq02rV2nLavXae2S5Zr9w8+a/O7f9dGrb+qJu/6qSyEvjiTqf9TBR3A/t8H3Iw8T8Gwd0tDdkesx4N00+tOiIW5qOmlApz7qXdtFJx9xvE457Dgd02cI67XTxRAAHYjgriaCf2jPgxyJoIGd++ggjICL0PrvWttJVQUVGPei08/y7craA+hXIuNTrH5d+mMQXMD31epU3VmFgPf5kAO5KbnKBhBOwyC2Or9StcU16P6XYkzcU/UVdaopqlab4mr179wXwL8AmZo8dcacOAND3mLIiHKkZcrwJEjBZLakoEb17XoShQ7An99OBXm1ykPCxzwA8vm7sLC9CosaFEvUf3FJFyL8axQTV6js/DoFBqcqAB3+zOxaRTHPk1HtZAtEEImfhNZ+QgLeBiYLZIB4WrE8KUUA4wVKRec+ISYdAiJV0UgjmU6+GRQbAZACqG7R//+suwgAMgD8d2UAhBoBEJgs38AUBYYaAYC0DhkAwRAAAUYA7JIA8gnLki+fW0AUBEFgRACoxxsBADkRTCaCv1+4QwAE+xJV70dkPtH+LgEQzmeTBYog8j88GLklSIAQCIAEgPtgQPxw2utJhVDgcxL+Bqno92ell/F9hnKzK5WbVen4HxTTv7ZOLASBRfzHcGxJsdlKJzOisrSB405RpqdY1RUd8EnIJgOgBgKgVgmeGsiVApVVdVNpSb2y8X1o1RLwn/sjkHvGzwv8/0/JAPhjRzHNe2/ugeYecHugmQBwe6J52twDzT3Q3APNPdDcA/+bPdBMAPxvnvfmo27ugX3qgUVzpuuItpEa2d2jk7qn67hOyRqANE2v/AANKA3XcV1zdP5RHTQObfobThukR646UbedfagevfJYvffgBdKsN6SZr+rbiVfoswfP04wXr0UK/m3N/eQBzXj/LmnBm5r3ySOa/Px4vffIFVo0+TUA/2no+6Pxvw4DWTTkd65epJ1rFiMntARyAEmbjVQAbAFkb99A9DvzN7HMxlXztH75J9qxYbJ2bvxam1dORuP7XS2Y+q5mfvuGPnnjYY07ZwS63enKTQxSehQAfwJGvClIt6QjyUHNSwpSZgzyM2j1JwE2m457Ouat+fH4BQDgFxPhb9OixACVE8nfjij+DsXxRHInO3XkwQ066aD26lwUpyENebrkxEG67vQjdMkJAzQaD4VxfP7L2OP0wl2X6uEbTtKdyNdcdWpPHd0lGUmlIEiUaB1PP589pBx/hMP14aOXackXT0KkfIZJ8hRpzc/I8c926vb1ixxCZAda/zsA4wX4vnMHkfmbFkAAmNb5YmT9lxLpvwLJH6R/dq5FhsdMgJHnMV8ADIBN+7+xehEAW3Zop1N3MmU1w/TNG8CRCALcZ7oNwsCq6aybNNe27Wj/Yxq83QyE8QHYsnEtlXO0A6KBDI63n7lP1513PP3nL/NSyKF/PfSvmdwa0G+a+RFE56cC/CcQ+R+Nj4Jp1mezbARTm2emuo6WPssls3wm67dNaqHOWUhPpfopA2CsDKJg3KjDnQyAtyfeq5svOQNQHuCNzA8jACwDIKA1f/u03i8CwLwATGbDEx2iowfhXXHDlfrr+GvUtw7ANikKQ2nMofPTVJYSrSqA9wF1ZRoxqDsSP/UahF9AeVKY8sluyEfaKC8cU2rankpUfhLHlkytxmC6EOmoYkiMcqSOquKDlNgKEoT2Zvj7QBxlKhkD0BjaEE01EiC6ZUunWj8lBBLdnxSjipw0daku1cC6Ep199EE66+hBeAoUY2LblloDiF2qbqUeXTDiUF1zxrG67eLT9MXLT+vVB+/Saw/dpzcmPKTn7rpDZx0xXFeMPl33jLtaN555qe677CY9ctOdmnDLnU6k/9nHnaTh/QbjARCmurwSyAUP8kLxTnS/TU3zPz08WuG0MRfZD5P8SQtGKz0qwVnHAyGQFRHveADE+AZx7s0DwEfhPgEOCRDqDyGAp0FoYJDeeOMNLSF636Q4li9frqlTp+qnH5EA+vY7Pf3Ek3r9+ZfIAnhJz054XD9/PlnzfpjqgPpTpkxplAHC/Hch2v/z5szVQvwDVrCt1RABBv4vnTNfS2bMQYJshr7/6HO9+ujTun7spRox+HCdPuw4HdS+K/3VRl2KqnQyEkgZsakOaD+ge39VoM8/sEtfHdJ9IKRLPaTBITq8O/2N8W89Rq9jDh+B3FKucpD16V3bWXlxGWoHOF9XUqNoAOhC0/+nrwIhP1IiiQBHnz46MIE+gJDMqULzPYJI/xRISpMAimJ+BBkoUYoNQYKmdagyEzKQAcpCAihR5bmlDpGQgtxSEv1qpEBkYDRSOzzXCqoczfpkgHdPQrajNx/UOsKRpcnPrUILP4podg9R62kKC05RFCC+1TikgBISi+Xrh4a9pxr5HyR9kNgpb9NHUWQCxCSUqKZ+kBKIWC+v6kXtQeR6MbI1dUgBVSoZCSGTA4on6j4BksGIhgSAbicLINLjAOKxTOPJTkjAtyAJoLxRAshkgJgf7kE2KEVBfrEKsOofLyMAHPIhGGkgwP5/EgDZCiDi3zc8wzEAboUJcGva2hIj4JAYTI9pVyyyRCH0cwCyQ76tw9S6ZQjR/6Fo8EMAUP3xAYgNiQb4D1dQa65JjKojkGoKw3PBaiISSiZpFIShsREBrVqEU8Pk2yqSrIAEvBJCyaZIc2rrlpw7lg/0j6V/o5nnaSQPkEOK5jjzOL9mlmzZEbnZnB+yB2JSkftJb6c4T1vamav0nDoImPYqKrRsgXiyEvAsIfPHj0wgb28SNxvgzywBxI9Cc2nugeYe+BP0QDMB8Cc4Cc1NaO6B5h5o7oHmHmjugT+wB/5wAsD00T/+9HPd99AELVyE5vd/YXnr3fd03c237tY42MAzKwakmSbqG2+/q4cfB/A7gGLGxdNnzDyANf+7V1lD9Ofkr7/Rsy++rLffe/93Odhfpk3XBx99rFvuuHuf97du3TotWgzQ/Scqi+bO0NF1sTprUJEuPLxKlxxVq/MOLdf5R9TrsuO76p4Lhunpm8/Ui3eO1QePXauVk5/TD6/drZ9f+4vmfnC/NO9daf5bWvHJg1r67p1a8zHzAP23z39T2xa9BYg/GdD/Kb394MW656Jhevm+K7VuxseA/tP5jr5YM0dbV84jG2ABWDKf168E/AfMJnpd26gWyQ4Avo3MgM2rF2jd8o8hAj7T+hWfavHsdzTlo0f15fuPa8rfn9bPX76slx6/SxeeNlxD+zYoNz4E/X8A/1gkaGICHEIgjejzZIDmRIBkA53jLeqbKPMs0+sHmM3k+4yIlpACJqnSUvno0xfje1CBCXBlWiBa/yGqJ0NgQE2mnvrLRZrz7Vta9NMH+mjiHbrr4pP00t2X67Pn7taKb9/Uz+/dr6nv36ef3rlbT9x0gi47oYPGn4HeOXr2n0+8WnM/fEBrfnmVrIjPtXPBp9o69yNtnv9Fo1Ey/bMTk10D/7caAQIpsnUr0flmxrt+LiQA8kn4JxgJYHJABsRrB/2Gga8ZAm/ZSEbAZvwCtmzcVZH42UKUv9XN5BM4dQfTnU51DIIxCbZMARf8d6Y8v7Zv3w7w31gtD8EIgHVrl1OXNu4X74GXn7hDF596BH2H/wGgfpn1WZK/EpDVMUkbA/atRgJ4W7/HAI6b4W0s39cRVX/a8D6659rTdA5EyiUnDdTlow/S9WcM1b2XHKObzzxUFxzZUd0zkc7hvI0Z0lN3XHa6Pn5pgh665XI8AAo5x6bxzT7Ynh/7MP3//ckAcAmAUED5Yg9mvQ1tNLBjO2VGRyiOKP30MPOHSFBKMMfk3woA3F9tMpFpQWIqF+md2NYtFcN+4wHrEyEvUiA4srmuMrm+0pmXyzGn2RQZpHL6p5z1U/icGeBHNkA4skDJmEu3dggAIwEaswB2TdleckiA8pPjVJGdpo5lBXgNeHRwQxlZByXo0MeolgyXtulRXJ+RgNOxOnVoL40bPUy3Xniq3nr0r5p42w1crzfpiVvG64azzlCbVGRoCsp1aD1mvwCZh9b31qmHHaMLR43RsN4DdVj3vupeVcv5ak3WBpIoAKnRrTBZBvAPJ0o5upUfvgN+DgGQF5uMiXGoYgG6Yw1YhUwx6aJ4wH7LAoj1C1LMrhrpH4zGeUsFMD8kgPsyNU3ff/ed1qxZI3s+Lub5aJH9RgB88cmnevPV1xwj4FcnPqc3yAaY8t4nmvvtz5r30zT99NNPjgfACkgD8wBYgfTPKkyEN61fz/WPnNW6jVqzZJmW4AMw46vv9MGLk/T4nfdrLMc4uHMPIvkHQ+q1pd/ynQyA4/sdgla/x4mwP6jnAHWsbI/+/zCdMOQYHdp1gM48drTGDB2hEwcN09AuA8gAOEudke+pzSrRMLbVBtPb7m07q0e7LmSkJKsGMiAnBbCdCPNcwOk8THRTAcITQpJVX9ZBSUjH5BI1X00keRryP4kYAHuQ/8kmGyEVb4AKQP+qfJMAylZDZT2ZA4X4AGTSxnTVlgAmo60fG56E8W5bx/TXjGizyCLISM5Dwz4aaRmyAopqAaYhbojaTyZiPyEej4C0cgxo8RRA1z+fbADLACiv6KacvDolJVeopKKHImMxvY0rUll1b8UxL7+og/IwCo6KI+ofQ+E4sgIiIojC3xW5H4gWflBAYw30i0beiYoGvsnihAOeRwP0e4P/jQQAfgH0hWnoB7F+AAbAIcHJjQRAiMchAILYh0X/WxaAEQB+EZn/IABaskzrEEgC/AzCkSuKjM9TQFiaWrP/Fi0CkdUJcjwAQo0E8DcCgPs0FP8JIv+D8QaIRA4oItRkhzD9xXshCQIjNChBkZAymemlSBxlO4RGEhkAGR5klSBY8nKqyZ4gwwLip6IM6SX8FmLwDkghAyOZ5ZKRCjKJoAo7vwm5ys+tVk2brs560Sl4NaTUKDK5Wi39kxUWlecQKSXFtayXAymB/j/ZMUHcZ382AmAJUluff/mVHnniKX3/40//GMHY+H7z5s3/+Py/8If9HjaX5h44kB74Pd5VmgmAAzkzzes090BzD/xRPbBg4UJt2LDhj9r9v32/Lg74b9/RAezgf208s5Ss8S++mqwnn3lOn3z2xQH02H/OKn84ATDpzbeVXlSuFqHRmvoLkb//ZeWmv9zhGAkbydGSY1xM9KEVA+vv/uuDikzN1D0PPOSY2Y699HKnH3oMPPiAeuGBCY8667/34d8PaP3/1pXmEPXZf8gRTt9cef1Nv8thGqEVluRRCJrX+1p6Dx6iuIy8fV38d1lu+aI5uvyoCt12ahfdf15/TRg3RI9cdpgeu/oYPXX9SZp09zlo+F+vKa/cpl/ee0Brf3pVi794WssnT9TaH14A7P9AWvoh0jUva/13T2v1F3/ju0e0dc6rSNm8QzT/51r45eN684ELdPt5h+jBK09BDug5jICJdl+HxA0Gv1uWzNG2ZfO0YyVSQOtcAmAdBMAG7dy8Fh9bwO8NK7R5zRKtW4SZ598f1lvP36KHbjtPt101WjddOko3XTJat1w2RjdcdKrOPfFwHTMIYDMjXoVJ4cqKQYKGqOyk4NZO5H8awL4HzX8PYLVlAmQA+mfHAnTGtIIEQNqHmhnFZ6a5kAJ5MRABmNQWIhOUHU62ADI2nQvj9OStF2j57M+0dfVULfwZY1L076d//KwWTnlN66e+pxVfTtDqHx5HzWeipjx3Bf05XK/dc4Ymv3Sjln5LX019XZvmfwwBMAUe5FOtnvWJVs/9UmsX/wARMofI/KVUtP43QH4QZb8Fs+RN6xYgkzITCaRZeCEAvmxqzATYvnUFwP8KcPwVRP+TNUF/bYNI+ScBYOD/lsa62YD/f4L/RgLALEC64BFA3UHdvnkLlb+3stw26nYqEdrQBTzcttKOVVQyD4x0oD774E06f8RByPu0QN8eQ9/E1iqP91Gyf6OmfTQAeaxfK4UBbieEtFJMgAHJmPZSRw3vr8fuv0bff/aS3n7hPn3wwj36kPrB83frq1cf0IdP367nyai4+Jg+ZFJUOOD2NWcfr3ef+av+BgHQHyA8n/McCAAfClhuEhoG/vu3brXPJsCOBBCZAxZtmxgSpIIkM9wFlA3wR6KI6yUEc900zD4B7E2yyI4rJxzzaGSgsoJ9lY4kT1ZYEJI+rZzsBYv8zw3zUUmEr8rxP0inXUYElHAdtoUYyQ5qrSTaWxAeqto0IrzjIpXQin5h/7HUKL4z4sQIkyjIhNSwQDJZyADIBjwuyVJFcgTmwWYinIwMDWBxYgiR6BheIwWUFxWknpXZGt67VmOPP5jo/zv09O3X69k7btYzt9+qW8eeixdFofpV1mp4t35qg375Md0Ha3ivg3RYtz5I+3RTt4pa5LAKITyIZOcZ5+G3zdH5DzNCJAhwP9Cp9ndJYprSiaw27X8zDk4ICMHzIZp7hmh1ZH7i+BwfGKaEoHB8FoIwxcWImb4OIfq/oV29A/ivWrXKkfNZvXq1M503d66mfPGlvpvyDRJAb+rdlydp8oefcO9/qkVTZ2rJzLn65ZdftIigglUrV2o1669CAmgt0y0bAP83IWdlBMDipU4GwKwpP+idZ1/WY7ffp/NOPEUD2nfRkYD8XUurIfcwaiXyf3ivQUpnatH2vZA3qkVuZ0jvwRrWb4j6IAF00qHDNaz7QRpc35P+bdBZR44C/C9j/Xz6bQD+DMX4UUBUQQJkou9fX47MDuRCQli8ijIqVIyGfgbR8smR6Wj4d0XzP1NFyNbUoRGfmYDsT4zH8QIwD4CEsASVOB4AZcqFAOiAR0FpTjGyQTl8zlQDhswpccjq7PIASACE9vYAMGIgJwMCAfmZSDT3M1JLkbWBgMB8ttEDoELZ2TXKzYXkIRugEIDf46lSFNH0mXkNCgGcDo3KV3ZhR0ez3oMUUDo1IRX5KWp8YgkZBMjuxCH5A6mQAPgeD4Aeh8xPNNHwjZHyqWQBeBwN/XgyARoJAMsCwDcAL4BY9P/Dg5MgABIw2qUGJnoRAGkKJAMgkIh/MwA2o9/AqByMf7PUGjPgVmGZagn472MEQAyER1y+wpH/8QlKUkvMehsJgECyL4IcsD8EL4AACIC4PREAZAIkAeZbpH84EkJJ8bmKgEyIgLgwo+KEOL4LSULyCKmj1GJFclz52dVO5H9IUKIiWMaOO4K+juJYczIrFU02Qibnt7K0A/JLyAWl1yo6ta3CE6swL07E64DtQlwU5NYoAz+BYMizwBaA/0hm2fPonxVfE54Ff2QGwJeTp6iyfWdnjPXaGxD7lFWrVmPGHKeTzzz3dxmr/Bl2YoEfuRU1v1ugyZ/hmP+X2mBklgVpLee3xIoB9r9l+T3eVf5VAmAj5LnVpsWCz56GhH984jNNv/qXP9vY8s9StjBOtuvAplZ+y+M2sM22bdUwgubS3AP/6z2wibF6IEFEg484+r+uKwwXrKjvpO4DBv8pj82Il5K27Q84KPlPeVC/0qivpnyttp27O2NZw2Z/q2LY7xXX3agLL7vyH9Uw39FnnKPDjz1BX5PR/nuXP5wAsAO+Bs1hIwB+q+jnmbNmazbp/n90WU+koT9SCBOfe8H5Mbd2Wfnhp59V3623c2PZBbFyJZImu4qnkKjNoUe5H/dragOR08+74P9sb7828F+88IyZs5xr7C933fu7HaXd1PGZ+fu8Pxs833z7Xf9necsi+CMZ2LUrFujpKwfplZsO11t3nqi/P3SWJj91kb565gpNfvYqffPidZr23n1aNOUpLf/+ea3+8RWA60naMucdovzf0w4jAIjKt7p9/jtkCDyiXybdoo3Tn4cAAChY9b7mfwpg/9fzded5B2v8WUM1+cW7tfS7d7Vj2QxtnvudtiycCREwl89kAayFADBpmU3rAaSJXme6FbmZzRtWa6NFnc/7VE/efbGuIDp8aI9yHd6jQgd1LFG/+kL1qslhXr1OPLiXhvfvrI4GlJrsTxwEAPIrrsxMVgxSLRj35gNU5yUA5Cb4UP8fe98BZkWRdk2aHO6dnHPOOTDAMOQMEpRgFjFgYHXFNa95XXXNrmJOGFBERRRFBSUHJeeccw5DPv85jYW995sZBnR3v+f7qeep2/f27a6uru6urjrnfc/rjmSuS+MyPdwDGRHM/J4qYkCkAIHtZHoJRHs2QoxXI0q+uOOZO67Esp+/YrDR+Ti6dynPlcD9rkU4sXUuDi75HsfmvYOTKz7EifWfYcvkF/HziLuwdNwz2D5/JLeZxHOZikObZ+HwtjnYuGK6lbetnY092xbTO4LeUgywS1aEbcF4CLtW4RDjJezfykDIu5ZiL0mAQwdPeQIcphxQ9aEtJAS2sJ1IFhzawSwywE4ACPwnoC9Qv5ow/unMQ1TzlqzmBOzXfLKaHgLVx7gtow5oDkRugC4A3JBZcxZKAR3jNTmm60TrfwYrwPAX7sctF7dDDqVuymLcUBzeCDlBlNRhewURxI7wIPlCOSA/AlnhtKYPJgDuoBeAF4HxYc8/hEVzf+CxeB57V6Oa57efJMjm5dOwaeEkrJ0zHvMnjKIV+wPUrb8EN1/cCXdf1xej33oarz5xHy31C6i5zmCeBNhFArjxGPIA8PGgpAYtat1dsielaLwotaFsLG39qLMf7ukJf1q4i6QQ+B7n70+QmxbsJC+kuZ8TSb19SvGE8Xco/49xo7eIJ+8dWufnhzppVR+KVD93xLlT2of/Zzm8UcEA1K3j/RDHeqUzwHB5mA+qEhhwlP9rm8KwEHTISkMGAf4wHlvgv/4L4rnIQ0KySUFspzgnZaliGVSagX/LKHmURmIhkxJXpVzXp3k+jx1IUoISQtxe+yfQ+0CeAJe1L6XkzxMY+eJj+HzYsxj96j/xxsP3oy/BvKtp6T+0/1XoTAB6aP9rMYCBbJtl5KFbRRXKkjIs2Z80yvsUxiVT5icCKUHhyI2KJ9gfyOfAyexg/AGntS6JXgKJBAMVDyDBEUyppERKB2WTlAhDKIP+RpAYiCIp4O9GLwIGO/VmsFN/Hx9cPuBirCPYr2C+WsoLQO/VbRxMzabF8RbK+0yd8BMmffcDls9fiNkkATYvW41tazZYBMAmDmBPeQDsov4/CQC+a0UAHOOk4ujeA9i1cQu2rVxHr4GlGPfJ55YHwB0kALrx/C/p2IMeAKV8lhPZnuEWAZAYFmcF321VVoliBvXt3pqa/iRJWuaW08q/DzoS4G9Brf3i2EwM6n4xPUCSkE6wv3uLjpS/oqU+Qf8qgvXxQdFoXkiJl0Rq5bPs3EQGbqZsTgLB8qjARBIAjDFA+ZxsEgPN8lsyMHAyfzNQbkAkwvxD2UYOAv3U7k/IQEJ4PPX/S1mvTKTHJSEtLgGVJU0Rz/XxDCjcopxkQlgiMpLykZtWjJzUQkRQhiYzhTEEaH0uy/VEWu1bQYAjsxFP6//YqDwrEHBcQhG8vKNpiV5MT4AMy/o+Mq4EXs5UKytobQS168NjixBJmSDJ1kRz/yiVwX3TSCAopySXIJmgdzwB7xgSSrKElyRQFIHzGJIDESQ7BPpHkPxQ1vdgguv+BM/9KIvkx6Ws/095AMTCk9b9ngT3PRxcEvD3IvDvHZQKTxIBbr+SABYBwDgBWu9LLwB/BhluSCKhAeWPRAAoexBM96Rniiet6+vrASAvAAflktwbBaFJw0C4N6ZMEOvWoAElmkheBDkT4Mb10dTx9/aMYKyBIMoEydshitsymDFzeEgqzyuS7ZCB7MwKKwZDVGoVguOakawgAdAwguXJ2yCZhEw+yZpCEhUKks04AMx+JAB+yyQ2+Ux/8emn7Hz/e0kelhrHa8yiJADrjvsexMQpU/97lfoPHnnJ0mXILm2G2+6+D1klFRZQ/B88/PlD/Qda4JY77kbTNh0sQKr3xZfj3oce/cOP+u+eq5wrAaD5icAgkXoyZkvJL8H7Iz45ff6tu1xgPf9a/lFJHkXN23VGbnmLP6rI/1GO+icZXinXND80hlkiOJUy6Pmofi6dBhJKf+R53/fw36yyVb4UAc6n8y1wvgWAvz7yGMaM/bbeTfHDj8Qd/hekDZQe1bjANe2kJ/KgG/9k4UPX3HRLjdu47vOf/r2asdbymlZamGJ+RUvLUPk/XYf/1vFE8qsP/qPJbBmI6N3Z4YI+Ft69nvNXqZPIQPm/Ybj9v4IAeOm1N6zGlsXQH5FuHnqH5Yr8R5T1e8qQK7RuIntnNH3mz3jsqWewmDrGNSU9cH0vH1jTX+fX/Y4WUIera/HKm2//jlLObtfr/3QbYjNyz24nl60jU7IseSiX1f+xn9V76dr/zhBMe+sm/Pz+X7Dgswex6ccXsH7iMKz98WUsH/ccNswYjiNrCOZvnogTGybi2LofcXLzZBzb8CMt3L/AsVVjCX7PIF49FQcXfIJV3z+P6s18mR9ggOC1o7H0uxcw9pXb8PJdFzGWQGd8/MxQzPn6HexdPosmVutxVB4AW+kBQALg2J4d9ALYTekbStlU77eAZoH/1Qd2WwTA8R1z8e6zQzH06k7oWBKPHpVp6NYsA12aplOHOw0XtS1H3/YVlOwo5/oCtMhKpJY/AwMHuyPGj5Irsugn0J8V44W8eC/GBfCkZTUDrBLwV86O8aHlN8HclGBKejB2QKwPvQhoVR3C/ZjLk/wos+KHBEq5tEh24K4rO+OtR4dg8fjhOLGbwH31akrxL8ORlROBJe/j+Pw3cHDWS1j4+QOY/fHdWPLN01g//T1sm/MxNi/6FvvWT7cCI29eNRM71s+hbvliCwTHUcohCfw/ThLg4Cbs3bSIgPhMbFo5iwTAMhw8sIb3zWbq8zNoMrc9uH8TDuzbyPVcx6DB3ImW+7SEPsxgvVamtr+s+quVKeRj5ZNcnsog6G+yBf7bCQCpmMlAS+D/rwTAKckgWomRADi5ZxMleYbgqi5ltIZ2R8tEtmEILeOl608CIJSgdCSB8hh/AVsE1ymL40+rdlnrR1FiacbkL7B3O/tLkR6gB8Peldix9md8/8UbtPC/D/989M946p7BuJseBgPaFOKyTuW4kRI3z9x3MwO6XoH2pbSijTpFAEgGSOC/G8H0QH8CapSpqS8BEOFFEJ7BdoNonS4JHhEAkSQRQkgCSOs+hVI9qcFOJDt9EUdCQzI/sQTnk7wpdxQRhIr4SKQ7PKnpT5KIAH5pdAi6MHBw36I4FNLTpGNqKC4sTsJFZekWgSBJoDapSbiibRVKSS6E0WOhJgIgmLJG8bTqz45TDIAIlGbGopxxCKrSY9C/VSmGPTAUf+rXFaW8zxN5X8Zwe8URSGZA4zbZkXjlwdvx1mP3YPg/HsFHTz+Jt/72EO689Go8dO0Q6v/fhWu79Md9A2/BdT0vtqz/r+pxIZpn5NPjJYbSPwzk7AihFwL1090Z3yGcIC7XyQMglKBqcENKItG6OlABi9nWMbTyDybomspYAMXx1Ibnf0HyGKAnQaR/IGM00BMngJIr3j4ICQjAc089jY0bNljSPytXrsS8efOwcOFCzJwxA599MhJz6ar56fsf4aO33sX4r77FiDfexo9jvsHMnyZjzpw5WLVqFeQtsGH9eisGwPbNW7B3524c4Fhj75btWL9sJdYvWY41DBz8xbsfWgTAXdcPoQRQB1zTsx8ubNURVQzUWxKbSov+q9Gekkg9qP9/eZ9L0LNdd1x/ySAMZu7b/gLcNvAm9G/bA11LW9NzoAKX0BsghYB9PAH79iUtGRMhAnkJlH9h7IBAN3/kJmUhJjiKxBSljmgpHxeUzBgABLoZAyCPgLnTLYTSP0mU9ing+mA+D/7MlKshEOxOvfqowAiSAtEIZmyFbBLNMSEMpss2DPFzIicpFYGUrgmmp0ABAwUHeJOcCktCImV/4ilP48eYAgpeK315adqHkHQIojW94gBI/99JEDsoOJWgfxqB6ACEhWfDj5r6bm7hSMtpjah4Av8kApIyqpCa3QrRiWWITSq35IESU5siOa2ZFRjY3y8OytLu96X1vXT83RsHEBR3EhR3wrNJEIk4ygDxvEMI+Av8j6Rg3mGZAABAAElEQVQMkgiAIMr/CPyXF4CD3/39YuCjMkhIeDAAsbKbbyxJgHgC/wzQS0t/ZXeSAE0YAFhxANxYZ4sA4Ln48RxdCQD3Bh4E/k2uXwwAP58IhPJaOXxjSExEW2SAfnu6hTKYbxpjK7AeHuH0BMhFNAF+rQtjIOIEkh/aLpj1SOP1TSDpkp9TiaoW3dGudW9kFnVHRHIVJYvoEesWYxEAPoxhoPLSU0rpHSMvJg9e+yY28F9EwP8OAkDjXI2xps3ge/v/syR5AoGHexikXEnWwfIC1QTvfPq/0wKSulISqCNwuiZL+N97tv/uucq5EADP/nOY9Wzr+Xbnu7uRf/Dp32+994F1yn8kEG7acODgm63jiGz4dyXJ7zpouKBzc/W+l4eHCA/9ZzyZWrTvgnAaQIiYUPojz/vxp5+zylb5tWEE/652OF/u+Rb4v9ACwt1kwf2/IYm4kAqIPcnL68HHnsD4nyb+V4077XVy/S4PJBmjSg5HScYcksSRNM7/D0nnqT7/sy/H/OGn64xOQPe+F/9LubonZs+d9y/r/hM/zpoA0MBWg9ra3NOMBv2+ffsg/c/akjSvJPmj7eRmocbWd9ekAdfZuP/JQjAxpxAjPx9tFaWXuz3phV6TlpjOy9R3OzWDzUBP+6pMuTjXtJ+9bNfvX379jXVeAv1lxW1vM00UavJ4kDvQgKuusYpSHWqLi6D/dC5qR7sbqh5Ye91NneRlUFP7an/dfK7tZPY701L7m07iTNva/1ebmvMX02g/B7Od/ZpoUOyaRBjVtN6+ne5VsbA6f91jr7/93um/dV8tWvKvRIy5L7WRLE3Vlva20T71vR/l2pOQXXD6eOZLbW2m+8NeHzGCGmgr6Zjaz55Ut/rWxb7f2Xw/TB33+R8NwYIRQ7D0i7ux7rvHsPfnl2jJ/wa2z3odG6bIWn8EjjKwL/ZMo5X2Qmynbr2Vl47BVsoA7Wcg4KObfkT1+u+xbe7H2L/iS5zYTyvB6umMEfAlpnzwV3z42JV4ekhnPDSoC+6/qiNevvs6fPPm8yQOGAR4ywac3MqJ9I7NlLLfRUCZAWz37aXszz4rH6a1eTXzIcYH2LF0Et568g7cfU1v9KHlf+/KHOqg5/F7MQbS6n9Qz07oXJKD9gUZuKhNBXo0LyRRkIGq3DhKmoSSDPAlqO/N7EkCwAP5CbTsZrDfjBhfpEf7IC/OYYH/FZkRaJYZjsIEB3KivehFQG8B5kT/RrSu5pJkQgG9B1qm+qNDLoHdikQMvbgN3n3yFoz/4AlsnP4Jtn59L7Z9eTs2fXE7Fn96JxaNvAMLRv8N88e9jFVT3saGZROpUU4PiP2rsXnTMgL7DHK8dyOJjk3Ys2stDu1cwUDHyxkfYRWqN83BtiWTsJl565b52Ld3NUEIyv8Q/D90cD12bFvJ9cuxc/sqegHs4C1wlgTAASL8Jh/kd+VDzIdZlLwAdGuSI7Cy7tPDdBsgsUD9I17DDdSVH4h+LbJQQEC/XaoDFQwGnE2vixiC/eEEukOYJWejrEC9vgTPI4O8MWhQX0rA/Iw9jAWx/6AIAF7z6m205F6LZQunYc6UcZgz+VvMHD8G3418By8+eg+uJ/h/eddmuLZPG1zarYqyK6koSqFsR4Av/Al+ezVpROCxEaVFCPxRi74+BIA8AQTyxxJcjfTwJgFAiR4uw5tI37+JZY0f6+2LeC8fkhpeBP+bMIDvKYt9yfYIvE+UlwPPM5rnJ3C/OCIUbZMj0C0jFJX0KumSFokLcuLRLSse0dwnm7JCnbJScXmbliiLpqU8y7DK4n+y5JcXgjwARAAkhXghh8RUfiq9AFJDCPKTgHBrjLywIFzdtYpeAAXIZcwLEQDxDECsOATx3g3pBRCEsW89x3tyGMa98zJjcFAO6Lmn8NqDj+Llex/Gc0PvxQ09Lsegjv1w44VXYOhV11HK6QY8/Kfb8ZeBg2nx3gy3XjEIXZu2RPvipriscw+0odX8gA7dcEW3XowV0Bmdy1owQHIeSpMyGSdBoL83gXFavVNax8F2dboxFgDjATiaUN6E1yOQskAO5vjYOIz+7HO+n9Zi3YZ1WL12De+BA9i+cwe1/Tdh0YKFFjmweM48zJ/xMxb/MgdzJ83AukXLLGB/yRLGAiDwv5395E4G/d1F2YZD+w4wJgbfxZSsOnmwGns2b8XSWXN473yOv9/1Vzx4y19wUfuuyI9NRqdiBfOmZT6ldJIIpl/fawBiGHA3PizOkgHKI5DfpbIDurfqhFb5FbjmosvZ17RHh4IW6FzcGndceRMDCFegiiD7oD6XoYLBeNs3bYOOzdoigzr+bZu2QkFaHmV9YlCW3Zx6/k2tWABxwSloXdYRyRFsr7QyVBW3YbDfFMsDIIVeBNmJWUiKSkQZgxNXMEZBbnIGWle0YHDibGQl0huDHgAtigjQB0UyuC5jDeQ1o9ROJMH/dHoH0OsiLpNxB8KRGJNJAJoW577hSEkqRipzMi3NMxjEVzk3t8rS/o9hTICysq7IyW1FT4ASC/APjMhDQDgDD6dXIpDLoLBchETmIzK+GDHxRYiIyUN4dK4VCDiaQHiM5IUY50CxBqJ5XjGRWZTLyebx8qh/X0hyIhVBBPoF/kf96g0Q+Kv8j8B/B8F/ByV3RAB4yJKe2c0zCo0JwLv7xdEDIMGy8vej1I8XZYo8AlMtEsCDRIAvYxj4h2XAQY8KSQA1YdBjBQBWlgeAO6V/TmWSVNT9d7j7UxrIi8GAnSQfgklcBNJ6P5BW+yQZGLNAMkAKbOyktb+DHgiBBPQlceRNEiNSgH94OgP8knChnFIAt7FICxIfEfTu8KHVv5d7mLV9MCWAYtkuWVnNUFzUBukF3REc25zSRRlw90mhFwDJDk/KJJEEyqdMUBTjPjgYq0Dkjx/7n9/yv58A0Dhj5arV7H9JwXIsZsbK1opfPzSh1RjLPknURHL5ipX2zU5/19jWdUyjP2sbG5/e0eWLyjibMeyZttc4TO7aZryucah97Fzb2NtUS+NNnXdNqb7zI+1b1/hWY24zZtb42Q5E6/jz2Dea+rvW40zn77q96++zvT7av7b5h/6r6zztba22s3vDqo11Lsq6Rkpa6rfaw37+aqua5m/28k17mnI0d9A+pmzrAPyoT/vVdQ+YclyXdc1VzLaqS13zb7NdXcuzJQB0fQxAXtmhqzUvEjitebaed3k5q3/4I4FwU///BAGgY8lbW+ciqRFJjpgkAEjrlcf9MMGs/pflv+O8/+UA53+cb4H/cgvomVCfpiRZGPWbNSX1jXofKanPt/fBWqd+2ZDk+m36bvUf9udO3/WfeY/qu6tEuN4F6guFJdn7aMmqVHXqruKtfsn+ztA64TpGilu/XZPe9Rqb6Nh27Md1O/Nb7wi1jSsWo3OVx9Q/X33d2tS1LG1fWzuasl2X5pxdz8l1O/tvM/7S8fQOtddD47i6xgoqR3iofR972WpHyeHZr539f/Nd94EZ++h6aSzpem+YbVVPjedqK7Ou61NXfdTWuidrS6aOOh/hverzR39F41WXdC7XwF6EPM1cCQD7//qud66RGdS9ZX9mdP7ngke7HkO/600ACKzt2f9S9LmEIMA9f7VcQx598unTAzJZVkvvPCo1C08++4IlceNG937pYdofNj3I2l8vWrnJCuy++oYhVmPrwTRJrhdi2vUwy/VOUjlnSrqx5FajC9e2W09ceOmVuOm2v1i7yfVCOlv6rcaXC4YaWQ17ydXXWUBrj76X4Mrrb0RyXrFVhr4/9fw/rXoEx6VA52OsHc5UF100tZXq0qVPP6vtNGhXh6UBg6yFVEe5DKseJokAaNO1p3UepVVtrXbKJLAyd/4CaxNNruQloHLlXq02akwLTOOeqfVGg1U7KACx2k8DKZ2npId0DZQuHXQ9pImvNgmMTfqX/awN6vjQwymAW7ps8rjQtZw8lYDuGZI6nI49L7Tqr2sluSO1gdpW7aSbXtdEdRP4LW8I3Xd+EXGWVJSK10RTbrg6/lWDb4Lck7TOnkS+6F7UdZN7jbwu1DaKk6DzV9tJnqm8dXtrN71A1A46plw+lQTAhxCw0v2pe7ZV5x5WGcbF3dqojg/VLym36PQWdbWZSDDvUFpJ8hlSkluQrr/qc/m1g612/vCTT63/zuXZsHY8h4+jB3Zg3dj7sHX8I9g5/VnspcX6kdUfoXrVKBxcPhL75r9PS/3PcZwEwIkdE3Fg2xTM/n4Ylkx+G2sZ3HfP6nE4sm0SDq77ATuXjMbyya/j0JqxtIJnnIoDk3Cc5XxD3fs3/9oP/7ipE568uQ+u7ZSHmy5ojkdvuJTkwmQcp/zPyR0cfOzcQvC/ZgJAJMDhQ3txgNIww5+5B/cM6kUwLhO9mmcTjMtgzkSfyiJc0bUtercspSVzCcHKVla+pGNzApWl9BLIQmVOJMpSAwns+1Gz25Ngvy8KacmflxREbwAnimn5X0Hgv2VeDLeNQlGig0CmF4MBU/tfJAClgFKdlHPhMj+sAZrGeqAyyQdtM5zoURiFG3uW4sFrGej38Rsx/okemDusP9Z+fCO2T/wH81PYMOllrJ76LnaSONm9cTZ2bZ5P3mMBn4s1nIxuJZi/FQdJAGwhIbBr0wJK/iykkT0lknYtxr61M7F95TSsXjUD27l+P0mA/fvWEPikhfPquVi9Yg7WrVmAPTs30Pp/H5V6DlAK5eCvmZNpWv+fyiSb6AFgz6fBf5EAhgDQUnMlVwJApCsHP2RkfiUANuJhXsvu1J1P92uEqngfNI1wQy6t3uO9GECX0jehlM0RwB5HWRxvLgO8miCL4Pjb77yATVuW4YDkixjDgHQspYy2WkTIjm0rsH3jcmxfvwTrlvyCiWM+xhP33oarCfz3bVdE6adcSq/koUNZBirzk5EZR0DU6QVfD2rMuzWBR5PG/wP8FxlQkwSQCABZ2ibQwjrC04eAfyMENlYgWw9m91OSQCQAIihhE0pCIJR6/TFubgTaGzHw7ykiII6khgiAKIL2Ecypfr7ID/RFOQMUlziboDTEH2WUCioOcSJKBICPO+WAotGtMBdp/r4E/X+TAFKcATsBkMxg1jmJpwiAQhIA2fREiKPkTzJJhObJMWiaEIoUSivFe9Hyn+RUskVUNURepJPBfx/Gl689hU//+SSDAD+OEc8+iS9eeh2fPv8Khj/+HP5+0z24fcBg3HnVTbj3hj/hpv6X4/n7H8Ujf74TzQns3zt4CHoyLoCA/oEXXITuzVrRcr6DZT3flXJBldmFKIpPo+wPrdkjaGHe2INESgDlgGjhzfMMJJFigf8MKOzb2B2+bu6UfiFJkJyC78eNw/KVy7Fi1UouV2Dbju1YtnwZFi1aiDmzZ2MO34dzps/Cz9T+/+nb70kE/YTFM2dj6Zz5pz0ANq7fiC2U+tlKsP8AYwgcZ19/8iiDVzMGwK4NW7CK1v/Txn7PGCGP4u933oeLu/REUVI6upWT1GCsg4IoyvgQ+L9lwFUkAZMt2Z2meWUozyxGt6pO6NqyA8rTCtGf8QAqCfaXxmejeWoRrut1KUoSSHrFpqNfx16MEZGOFnnlqCysYNDxGIL0zayyIhwkEtPLLav/RALYkbRob1HQhoC/jlWApgwYGxcShzA/BusloK9AxJINyiHwny8ZpRgC/oVlyElJR2psApKiGV+goJhgehRJgBiUFzRHaEA0AwBnIC0xF6msX6BfBJJIBhTkNbc07eNjcxFPoD42KhsJ8ZTqYTwCxQBISSljDADKBzHAbxyB/WCC63EpzeDnpKROQDo9AFrCyy8JoQL/KQEUHluAVG4bn1RKIqCQBIBIAOVsRBL8DyNQLit4WcSHk+iwguKSiAgn6B9IcP43AoBa+QTaFQBYBIBTBADBdoHp7gT+3Rgkt4lHJBqJDKAXgBdlgE4B/ZmnCICgNFpuMi5AQAoldRiQmPEInATtPViOOz0e3OhNoexJoN/DsqoXCXCKAPBnUGBPEgMOyiz5Efz38QoguE9ZrhB6E3iF0JshwpLuCSCAH8gcwusURbDfl14OOscIkgAeBPxFdgT8WmdDCPjx+N48h3CSBAL2o9ku6dT4z89rieScTgiIKEMDj2TWk54XTSh15B3HNk9GWWl7JJMECiERJRmg38B/EQH/XgLgngcfsaxgiyvbWGMujb00HlPsrklTp50eVRgCQBqqZlwtd2eN0UzS5OmBvz1uWej9+a57UdKy7elx3ZnGxqYM+/Jsx7B1ba8J/+333G+do6z2VDfNZa4b8mdrbKbxYE1jbwETOi9JmWp8rbGlLIk1tjVGLvWdH+nc6hrfavwvORSNZSU1JBkaxZryDI60YoppnC/rR1lpC5hVm9pTXedv366m7+dyfeqaf5zpPE1bP/LEU1ZbBsXR64aW2rJEVNJ4WO2gMb4mxEoyoJHXreZYup61zftqm0fpWg7/6GNrrqg5Q1GL1la7WoXzo672O9M9YMpwXdY1VzHbnmn+bbarz/JsCQDdu2pnZcXsM8nI1WjuqHauCQiXFK/mbxGUp9M8Vn2J5l/yFtK8VFkAlEl6hrSu24X90bJjN8saXscVXqDfyobI0b2lOZnmaALa7rr/odOAocAezR31rEiaTMe46LKrrLnia2+/aw53eql7ypyjyjVJVv9aL6tNM2++9uZbrTpqqVTTeev8NG9TnymiRP2BkUJzrZvK+Oa7H6x+Q/N40y7qQ123re08BFhqfi+DM93/wh6M5LDKP5/Ot8C5tID6fOEneo+LJOt3xdVWnyjsRM+WeXYFSurdIyyqc+++1rbyYtH2SgJ0u/KZFuajPlT9qvpa9Q8mBqgwFiUBsX+59wHrmG++9741ftDxhRuZNGr0l1ZfoD5aeJkwKCXhc3rvCfvR86B3sMGlZIgrrx2NR2788+0W7mTvC3Rcveu1n/BGyXGbZ9Yc174UMC5C9MVXXrOwRh3TtIf6KB1DfYfGBOqLhC8qCUzXOEM4k85Z/eLbwz+0F/0/vsvo4rJrrrfaVuMLjcGES6mPqC3p3PS+1LUSzqfjaVyguKPvvP+hdZ7CmIS9qQ8VKG9PAr/VXroWWl5x3Q2n+1fdFzp39bk6T13D2pLGezqucFWVJczSvMvlJWlPwsxUptpHdbJLstV1feqqz+dffmX1/fKu0j0r7FfvapNEOKh9zJhWmKbeU7p2ejebdC7XwOxrX7oSACIlJAuvpLGzng0dW+2qZ07b67euu+5LXQu1n66b4sj+nlQvAkAvPr1g9UIzSUCuDyUA1Kgm6UVvlzwR8yT3OQHpJukk9DKfQf1ek4wHgCEANNDWDWNu7q++GWc1QH1ci9XRqLG+GPO1Kd5iklQvA97r4mvQrAmIks5PHZf5rXVDbr/TKseAvbr5NNjQw6POrj5JkyPVRR2PSeq4TEemcjRw16DHJBEAFw+81vy02FZpDkZzom8YMQHAKvf7CT9adZHuv25Os97UWSCyAGQNtJW0vcpXO6ttNcA2+mTqKDXwqG/SwEiAvUnqHOzX3qyvaan7QvW337y6trovVA8ldZKquzpkpWdefNkC5BUoQ9fKrgencnS/GIZYg3u9MO5/9O+nWVk9ZDrmm+++b5WnD3VaImHsSS8tTaqUdI8qSIuS2kwvBEMOWCvP8OFKAJypzfT86OVl0hPPPG913ua3lr/n2bCXU9/vxxlgd/eM53F80Zs4uXYk6eCxlOUZj5M7mbcS9F8zBofWysL/Bwas/R5bFn+Jr95/CFO/ehFLp71P8J8AwaH52LNmPDbMHYU5371Ej4DvqF7zE07unoDqZR/j8+cG4+U7e+HxG9rj2dv6o295LLrmRaJ/ZR5mjHwDB9YsxvFt60kAbMbJvbQqIAlwjLEADlP25+ih3TQ2pweAlUmk0ep9xLCHce91vWnpn4QelP9pn5eI1llxaJWdgAHtmlHbuyUu79Ia1/TqhMF9u+OG/t1wQ99OtFhuiQsqs2gxHk+QPxSlaQ4rl9CqujglFIXMZWlhaJbNyUh+HHMsivhfTrwvZYMI/oc3pg58I+QydkAWwf/cEMq8xHiieaIv2mU4UJngRUkXX55bMAa1z8IzlyRjzH0cCL13PU4s4ItwyQc4uHgkdi35Ctg0EYd3LqLszy9Yv3wKNf3X0fJ9C893EwmANdi0bh62r5mJvRt+ZoxdagzuW0IvgJnYueon6uV/zf+n0+p5AcH/hdiy7hfM+2U8fpk+DvN/+Ym66ctZjoIAK4DyQZZ7gOEUDv2aaXlxiFZ1lPz5LZMwPMgXpsmy/FcmSfCbB8BJWv+fpGU1l0eqcfLQfmYOThh8+Ci9Du66shdJkCgkEfAvj3AnyN3YIgASCXKn+HtaEkBBtMrPigyCH5fRwf5o26KQQO90Wv9vYPxhSj9hLweHJHlIgBxksOOjh+meeGw360Bt9y2rMIkEwNBBl+DiTk1xQfMstOY1al2QjM4VOehYkYvyvDSCpUEIdfjC6cMAoE2o89+YgD+tzu2xADwpQ+NFMNpbmcC/yQq0GetPORRP79OgW6i7O8KZQ6xAwATpWaas8qXPH8eYASIBoigZJJmj2CYNESNZI4L3suRXnIBoEgmJtOZNdSdhYP1uiEgeU1I/KSRBCkgIlMZGWtuqTEn3hOl/Hs9OAKTQuj83KYDW/4G0Kg9Gi/QEklE+iKXXQQTJlTgflsuYBJGMP5BI4iUj1A0xPo0oY+SHJ267HsOfepASQA/j7ccewQdPP44Jwz/GD++OwJhX38MHT7zM2Bz34/Fb78YjtJC/7sIBeO3vT+GJO6h1HR6HoQOvt0D/TiXNMLDHRejdqj3a8p1VycloGSf+ORHxlPwh4OwMowxOCAJIjohEiWf/7s9zCfLwoayNO4FNApkkVLR0UgIoJysHk3+ciMVLFrNvX4qltDpcRSJgypQpmDxpMqZPnoqvR4/B5O8mYOI33+Pz4R9hIgMCzxo/kQGBp+DnmbOwTPusXIW1q9fymdhA8osxAPaT9DpQTe+Zfdi8ci1Wz1uMuT9NxTCe03MkAQb1GUBpsEL0adEOF5RXoSIxE3nh8bhr4A0ozy5GMwL4nQj6ty5riQs79WQMgG4oTibZRG+AEgb6zQpLRG5kCi5q1Q0pBPoTAyN5DxIICIxBAa33i5JzEE7L8mJ6FyRFEET2cFLrnzrvkbQeJ0AcRPC4OKMcwQwqm0it/AKSCaG+oWwjf8pjOWmlTov0ht7U+I9BcnQ84wKEoyiLwD6JgPiwKJIFkSjJzqOcjgB1ehfkNyMBEGXJ/6TGZSGF8QkCafWfSE+Aglx6AJAMkMxMOIPkSgoogtr1wQLoaTUfEZGFhtSzj4zKpcV7EtzcKTuU2JSxAOLh60cpm+wqAvExlASipE1qM0TEFiK3oC1SM1oggSRAOPcPC2cW8M/yBeJLOseflvvKCkAcyHWB/tGW5I8IAOVQBgAOoJeCnwgABt118n8H1/lQEsiduvpuHtTWdw9HQy7dJAfkr2C/qbT0/40AcHOmwJuBgR0MpBtAj4NA1sGTXgQetOL3cHNY2bOxD599L4L/ktZxo9U/QX+3UwSAP7/7q609T5EAoUFxJAAoxcS2i+R1CVFAY8ZSCA1mgObYbNaR7cBrGBmRzlgFbFPGOggmsaHAv96MYZCUVEhvgQS2dzSB/yyLBLC8IJKK6G3RArHpbeEfTKvaRpy0+aWQ3EiEN4MZh4enobJFN2TEk0BhwGivBp7/UQJAYwUZWQjoMknjKU1CNY42lkoaZ2qMpXGnkhnDGSMcrdPESuMuM9YXiG0m72caG2t/ezrbMeyZttfEU5NlY02osaLOT4ZFIz79zDq0GWO7jr0Fhkqu0RjzaL6gsaXAeH1Xqs/8qD7jWwNWmnmF5gUCGe1jR83PdC4GgNHxz3T+2qaudLbXp675R33O07S1OU9N1NWemvway1DNyTRmN22s+qstZKGudqlr3mfKd72WAnIMsaV5lc5b6UztV597wCrI9lGfuUp959+2Yuv8erYEgMAYPdfKxgpYB5Bhn4AL0/auQLj6CIE42k/gn8BpfRcAZ+a++m3HEIQzaJ3Ade2r+bF+a86n38p6HgVOaY6n/2TYJ/BG3wU+Kmleq9/Keq4FPmk+qd8ysjLPuLUxP1QfzSH1v0Aqk9JIrGudQEGTXM/T9bfpB4V9aH9zDiIRdA/Z6yYSSwCVjqE2MnLI+q1+1b5tbechzxURLNpHUkmmDQX+yVr7fDrfAr+nBUQ+6t6SnI1JAu71TOmdZwg59QPCBAV067vubQHNGgfoORCeYZLIdQHBSq+//Z5VvlHt0DrJq+l5UDLlGlxG62RYaTA+4XkqwyQ9j65BdfUc6X1o307vFZ3Xux98ZO2q95WMMPWeURKpLEC2tiTSTgak2l51VJ1kdGyS3h0qXwSqPal/EfBukvo/bWeMBcx6szTvPWFPOo6SvAsUg0TkTF1J2KuAYpN0DPV/AsJNEmaqPsqO5wn7Un9pYqlqqTo+//Kr1m4yzBaRY5LrOZr1ZinQWkSHSep/hRmqzG+/H2+t1vta40yDuamdVC+De9Z1feqqj/BRc+8ay34zntOBBf7r/WI3nDbbGZzx91wD6+RsHwL0df11/4qcFllrjqPNDN5txh06tp4FtZXBOLVOYx89byKJzzXViwCQRYQOrsraU0XbjhYgbtYJrBVIak+6aQ2wrJesQF77C1bbuhIA2kc3qILnyhLHuAHa2SD7MezfxXqrrqZz0H+y+tY6Peh6wepm0UBCN6VJsiLRZMQkDSC1j87dJLHzWmes8c362pY1EQCu2+rFbbQF9Z8AevtgQ+tMB2EswI3WqhkYaxsls37q9JnWb4HpOi/TaVgra/nQJEw3Zn2SJjka3AjgFnMpVkr3gtqmtk7MXq7217a67vakzkzrzSBTA337NdG2ermoU7AzeBrkaD+xy0qaaKkztp93TQSA6uwK6Ou+s0+arAL5oeBfejmcjVWFnQCoT5vp+YlJzzGHtLwW9NKyp9/zbNjLqe/3Y0cPYeu6yTiybyGDxK7k23gtTlYvw/4dc7B328+0UJ+BHRunYevayVi79Af8MnUkZk3+GMvmjcOmVdOp1b+GgPA27N++AjvXL8SG5bMJXC8gLjyFBMB4VG8cg3HD78bLD/bDfde2xH1XtMXA9pno1zQRFxLAv6N/B0wf+Ta2ziaJtXk5QebdxHzX4gCt2nfuWEJ9e8rcnKRV/PFN2LZnGU7uWoLvR7yIp+8ehPb50QSCUwlIZqNHiwzKdERbluE9KrMp81GE267ujSGXd8dNl3XDjZf3wK2DLsSt1/TF9Zf2wCUXtEbbckpwpIZT9z+QQX8DqPkfTVmgUHoChCA/MQwVRQm0ro1DUXY4kuI8EB9N8D+F8kHJ3ogLppU35W0SKHOTxcC3rZMboUuODzqlNEb7OEoDkSAYkOKOJ/sUY/zfr8OOH17HiSVfA9tIOB1YDKz+CYeXfc/4CRNAnSWC7QtwbP2PDKr8HWdezDu5fiNBiQ2fMJgylxtHYPuMp7D2+/uxlLJCJ9aQUNjN7XaNx5Hln2DkS/fgtb/dSHLkQUoLzaWnxlocPbDHkkKp3s9gqJxs7GSQ1D0ctBwlMUDxf/pP0oL/xB5ev504QfD9BOV3TtAC//hJxghgPqZ8nH/T4P8w4wlUH6N1/lGRo1vJAaxmXoETx2mtPftj9GlDuRHq/7fODUMcAelEAtGpBKXj3NyR4XAiyc8X0QygG8eAufIAaFNRgn88dBf2716PkydIJFjg/y7GetDvHawX81EeZysnoNWUXNi9GksnjsbALs0oRZOIKnpoVJGgaZUfR0InCe0YALpDRSbalqUxEGsCmubwuqXRkjfQk5bHjeBNYN6dwLOyt1sjStA0RoAvQWla7TchYN+Y6z0I4vtQbseX2Y/X1pv/OWhRH0yL+mjGf4gJpeW/g7EFKLHjZHlO6v8Hcbtgxjqwsr5zXwXtDdT/LM+/kR+PHcHyA6lFfsoaWRbJilPgze2drFsQgyP78FieJAv8aD0f6OFHDXlftpMbMz0RCOyn8v7MladKqh+txn2Qm5ePWAaEDQml5Iinn5V9PX1Zf+9TXg86H2Y/aveXpGbgg5dfw2RORGd++y0+ePFFfPDCixj+7PN475ln8NELz9Or5mm88/SzeOeZF/Hxy2/gk1fexLN/fRhVsm4rqkDXipboXdUeV3TvbQXPFfhfzPdJId8/+TFJyGTfmRYUiWQORhUYONpT8RMURJlySj7+rJeHFZxZHgAiARLDo9GlVVssmT0PK2mhv3HZKuxcuxFbl62mXv9CK6+buwQ/ff4VZo37iV5HkzDjm/FYN3sh8wIGhuZy8XIc2LoTG5eutPav3sl7+SDlIbbuwoGN20iY7cC8H6eyv2Dw32eH4c6rKW1001Bc06MvOtLCv2NuGS5q3o4ePDnII5B/9xXXoyA5G5W03O9D4L+UAP6VF16KgX0vp0xPC/TudAH6dLwAXas60mq/FIMvuxZNc0tp3Z+Pnu27oySzEGU5JSgliZBEQqGYsQW0DKbsTGFGJiWqAgnu+xD490VpTi6BaHfEhoTTyp+AvRfBf17HaJIJqdEpkNdAZlw6r3Um4kPjUJ7b1AKIExl0OJYgcx5ldYK9ghBCALsgPY8eFmxv7hNDj4AIegN4NKJ8FQMRpyXm8J73pSSPtOtlmZ+AzPRSRIan0DK9BEUFrRngNhpFha0p1VNikQPNmnfjvUXZHgb6bVrRFYEkC7KpZZ+X3xoxsXkW4B9CuZtgxg8ICEzmPajv6QgkQO90JsLBGAOKLxBGokEEgf4P5/YKmqvguMFOeokQ8HfS0j7AJwROnoe/ZwA9d/z5bPpacjy+XOdNMqShW8Cp7CFwJ4ayP3FozKC/jeip0JheAL5OekvQOj+G+vtRMdkkDULQkLEHGvCcGzRyMKaBE40a+fO3Dxry+WvMpQefSR93J48ZSAmgQJKFp3IQre9DGM8hyI8xKigFlhhPeSFKVSknJSSTCFBsgAhK/UTTW4IESkQsJZModxTDmAC+IWjWogMDI2ciJCIRqZklyMxrikQGZI6Kz0JuYSUc0cVwD85FQ3+CZg1C4Mv6RzJOQFZ2BVq1uQABPK57Y0/WsclpUvIUOcm+gs/y55+e8hCs77v9bLbThNrVWEKTe427pBWrZIAvQwBoncZwt955j76eBv2MUYe1so4P17FxHZtaf53NGFY7uG6vybyZq+h/Tf51fsbiXOvMGNs+9hYgqXGarLXsSe2i/Y10yJnmR9q3PuNb0872OkhTWMcS2GKSrA4FvNSWXM+/tu1qW3+m61PX/KM+51lTW4uU0XmuXLXaqpYBjwxgL6DHzOvONO+rqXwVKmBL1uK6rnUle/vV9x5wLa8+c5X6zr9dy67t99kSAGoLtbmyIe5qKtsVCDceArKAVdK8TmUIbBHopPtDv2WRqSRCwYD6xtjPzP1dYwDIa1z7ygpWSUZv+q0sIyk7cK7nUiSKDMXMNvY+yiqAH5pb6X/TBxhjQq3T3N8k1/N0/a3tBJTJQlhJVsHmuLIottdN1sMisATKyWCtLgKgtvMwz77KETAocE3El45pxxasypz/ON8CZ9kCwlp0L8mS256E+2i9MazVfyL57AasWqdA4dpOz58svtUvCLwWFqjnUrigsBU77qLvdutrlWt/v+r5lyGtQHbXJC8hVwJA70LVQTiQPemZMX2LvMe0jTBHAaxnmwTIGkUJ7SvFD5VnB8fVf2qsIGt+kRwy/tW7UNsZwNf1uCJGXMvRNjKs0Pq6tOOFtYrYtCcB7zJkticpsdgNCNQ3y1BDmK/ivwiHE+Zn5Ml1LwhDtRty28tz/a73nK6ZPQnMVv3txIP9f0kn6X8ZMyjVdX3qWx/1ySrTxGUQuaC+V+8Ze3IlAH7PNbCXq+/CWWXlLzxX73Yp0tjvdXNse/wBEQSqtxlLqhwjT2cMvrXubFOD+uwgy3gd3Ay6zD6KXq31cr9Q0oDIlQDQjS5GWknWDtrelUhwJQBk7a5BhxrCng0wbBVWy4exLrcTAAJv5aZoL0vf5y9cdLoUDWbtYLPYd9XVbjH+I60Ota6+N31tBICAabWZjq+HSK4eJtVEAJgb33TAtZVr1pv6aRBgZ03NMexLAdOy4lCnXV8CQASD2kEdm2ubGjbYfgzX7+oEtb8rAWDuAw3MlVyvidbpnMwATb9NUocmizQldVz2l4XW1UQAqMN27Xz0YJpOTvsp6b7VoPXvBMDOJtkJgPq0mevzI4ktVwLg9zwbZ1N3s+2J44dxYOccnDi0FMcO0sp8LzX+N0zFljUTLdB/z+aZ2L11Fratn4KNtD5ftfgHrFj4Lf+n5fa2BQSSqdvOYLWH9qyhnv0ybCP4v5vyNQc3T8Dhrd/gRPVUrJj2Or55904GKx2A54f2pwxQLzx768V44z4GHv70VSz/YTR2zp2C4+uXkvreQjx6LQ7uXIk9u5fj5LHNVKDZggPHN2DrnqWUFlqJWWPfwztPUsu7KosEQArjAGTSEyCNOv+RJAKyrGDA3bm8smdLXNevPW64tBtuvuICiwS4ond79O1SiR5ty9C9dbG1bF+WQ4vgJFo10zugNIvW5Pno0boU/S5oiV5dK9C5XQGalcWgOD+MwB2JgiwHQTfKuST7oCLNB5Xp3mif4Y6OWZ7okeGFnhne6J3lh4E5fvjHhSX49pGBWPXZ0zgw4wMcW/Ed8XN6DK2YQLmlr7F3wdfYv+Qb7F3BttrI4MqUWcJeBg/a8DV2z3sN22a9wM1fwLbpT2HZ13dj/qhbMe/TITi+8i2W8zUDMX+FLTNew3tP/RnDHrqe4O2D2LxqAY4f2sWgvwcI9h+2dNH3sB/YS3mU/RyMHTvMia8IAAL6OMLtqreTcGPchZOUTzm5D8dPHP8XAoBqKjhyjBbVxw6QBDhFAOzft5xlLaanwXx8MvwBdG0Wj8JYNzSj/n+mww2ZlKNRjm5MmRqCnvFenohiIOBoL1qmB/ni8gu7YcTb9BYRAcBAwsfpAXCEQYBPHN9GEmrnKQKgmh4hu1Zg/8Z5WDdvAr58/R8Y1L0SHQn2V+XFomVONFowV+bye14cqoqS0IpZBEBFXjyD5cYgIyGEltSOU9JABOcFirsTmHcn6O9BosJDwDsBe0/+J8DfScA/kDr6gb6U4GEOpTV9RCCJjHAGMbYRAA7u7+D2AdxXWUSAgP8ArfsV/JdFv7OJg1IjlDAhCeDdhGAiAU5/Avx+JCD8vCiLRAIggNnp3Zj6+JTGcfNmWQ4GzuU2JAr8GzVhAN0mjFFBUiolgNr0/siMp3xOKkHVCFpRB4ZSR9yXwVcJ/jN7/0oA6Dy9aInvR8v7WEcgnn3wUXzKAfrY99/HiJdfxshhr1j5k5eG4cPnn8WHzz6DD557gUTASxj2t3/g8b/chz9dRndgvr/KaQXUnhb/Pdh3XkkC4JbLr+F9n4v04CgrJzqDkUTgP8EZwmtMaSIfShx5+lsBgMPdfQhs+9Abw80iALwJbnqSAEqLS0C/Hj0xj/I+c6fOwJJZcywiYOGUGfhl/GTmSfiFoP8Xb3+AHz/7yiICxrz7Eebzvxlff0ciYzyW/jKXAX5XYuW8RVi9cCkltbbSe4jW/zv2kjjahb1rqJX94xSMHzkaH7/0Gr2GbsbfbrkD1/e+GJ0Km6Ez5Xouat4eLWjVn03g/S+XDiL5l44Kgvrd2nShLFgWehPwV86ll0DzgqZoll9uAf5xDM47gERCNrdPo4RQx8p2vD65FgFQThIgg0GFW3D7HO4Xz3ZqXkxSICoKsaGhSAiPIAHWjJbwIchMSEFz6vnH0qo/OpgAPreNDSZATlmalJgUgv7p9BJIRGVxJQmFYpJAeYwFkY+q0rZIjkxm7IAktC5viYSQOIssyGUdMikDFE7vgAwSG02LKhEWGMugtCQj4nIQS6v17KxyEgCpSGHw4eyMCgbrDUIqwX+jc5+e0Rz+DK7rYNDgzKwW8KSufUpKOTIp/RMZlXMqR+ZQFoeyQpQBik8opoV8AS3ic3g/UpKHEkd+3Nef2deP8iW06PejV0AQ1wfQQt9Ba3l/ZqdPGMH2MAYyVg5lDkEQs5NAvL/3bwRAgyYE9N0F/pwiAJqQAGhCAsA9LAsO6fPLsyIqkyRECho2DqS2vgB/P5IBJN08CEg1dlgEgBsDLHsw0K6PR8Ap8J8kg8OLcQCUed86SaaIBAjwCaAngh9jGFCih94rXsxx9MQI5AQpiPd5CK9VFH8Hc1KbyOsbG5sGDxIY2SSU/Nnu7pQTCqWHSDSB/+DwZPiz/WMScuAWlEnwPwMNfEgANIlAUGQuJZaaorCkFSqad2bbBLM/+u8QAALHXAkAjZHtXpoGmLaDa/YxnLG4M4YsZoxhX9Y1NrZvZ/9+tmPY2rYXmKjxlUlm0mW3zjJjbDv4LrBS41m7J6/KkJSI1ktGVMl1fKd19vmRftdnfFtTHcxk2Q7Q1uaaX9v56/hnSmdzfeqaf5zrecryW21qAqTKoloGQZrjKWnMbOQUzjTvq6kdVYYALYEdmpuJRHBNNbVffe8B17LqM1ep7/zbtezafp8tASCrVrW5sv3+ci3fFQg3gLqd8NM8TeVofm6IDYF/Aq0NUCgPDGO8VRMBoDmmqY8BH1UvQx7IYM4Ospv+Rha7Zj8zR7afgyEIVI6AIkMu6f6yn7frebr+tpepeaeCkprjCuix103nKoDNeLTURQDUdh6aw6p8+1zWrJOl9fl0vgV+bwvomTD4kynLEFtS9TBJhLMrASAQWviJK1ak34aw1j6yZhaBJVBWYLEdhHctVxbcArbl+SMZILtBqDwLXAkAkbqu2KTqLGkunZvBrVQPPUsiKDSeqU+S/JaecVl12wkA4zlhJwCMUYGkBV3bozZLbhksq072MYfqJTJF6837rqa6yuPSlQAYes9frba2by8reXkomSQvOhEsrnVU36UkLFbbqO1kwX4mw1/hua4EgMpRO6scexIhpPe7keEx+LK2qe36nKk+IpqEX4uAVZsZAkDG3Pr92tvv2qtgnbfWm7Hf77kG/1IwfwhntccA0DjablRu6mQnAPS+stdHZUraSuuMB4Xrcerzu14EgGGaXK2fjd6+YeHONMA1A2L7A6FKGuDXvGTVQGLsziUZVslOAIgF14DO3qG4li0m8I8mAMzNZn9wNRlQZyR3KLE5GmTq4TOpJgLAMIlmIlFTudrfrDeDG1n/2zskcwwtNWBVp6q20Y2mB1TuXPVJsrDQjWe3iqjPfmYbXWft70oAiBjSegHuSq7XxKwTSO+aNLDUQExJZI/rC6A2AkCDVHtyJQDUccgtSZ4B+n42yU4A1KfNXJ8fMeyuBMDveTbOpu5mWxEAhwn6nzy0DIf3LMKeLT8T5B+H1Yu/wwaC1Hu2zMK+HbMtAmDLmknYsnoqiYCJ1KefjQO0xscJEgDHd3LfNbTGXYad66hBv2kpDmwYj0ObvyFyzKCdvwzHhBEP4p0nBuG9R2/EJ08PxdhXHsG0EcOwa+FEbJw5AbsXzqQF/BKc2LeRBMAaHNotffvVtAYnIfArAbBtLwmBA6uwaNIojHrlUVzZrRw9m6VQnzyTEiVpaJUXhc7lqehYlowuFen0AijGVb1a4foBnSzw/9r+nQn+t8AFbUtpxVuE3h0qcFnPdujTjpIf5fncpxDdGEegd9sKDGBA4asGdMYA7t+rSxlaNk9ERQlJgKwABvP0Q3GmPyVQfAlC+1F6iDEA0t1JAniiJ3/3zXfi0pIQXM3lY70LMeqeizHzzfuw7ssXGGdhBKqXfo/jbOMdP3+OHbO/INA/Glt/+Rgn1o+nWQGlk3b8QGLgA6z96UmsGPcw80NYOfY+zP3kFswYfj0mvXUVjix+FcfXfso4DZ9g1YTn8fGLd2DEC3fiuw+fwy4SKUcPbic4TyCUk6nqffsZL2APpXUUSJlBUo8Q+KfnB47Q8r56ByWBtvHep+cFvQGOUYLn2HFKBJEEsPJxbsp8hITBkeMHcfg496UHgEUA7F2Ew/t/wbOPDSIoH4kiEgDF8V7IC2QAYIc70mjZHtmoMbXqPRgM2J0W4Qysy+C12fHhGDr4Ssq5jLICHp/kcY8f2c4YDySaBf4rH99OMmgTjm1fhjVzfsC0r97Di/fdjCvpAdCpJIXXOo4xGqIZqDmCck4M2JwVieYE/Su5vnl+PJpxWZ4dR6ImhoFTwwi+OmndK0t7gv4kAGSBrywCwIvgvw8BfFnhGwIgiOB/EC3/Q50NSQA0InDrzuClTegNoPgFsuwnAUCgX9nJ/WSlH8iy9d1aT5DbwfIdTfxIAERS+z6c5fvQ6tsbTgKKAT6NCTo2JBnA7bgM4m//Rh4kE2ghTkvoIBEFlC5x0iMgkm2ZFRtGgDmQOvJ+SGMA6/g4AZCUT3EEEKT0JoHhBR8G2/Wmdb07JY4ks+NDaaIAyhSlRUThhUcfw8cE/T97g9b9w4aRKHoZn77yKj577XXLA2DUsJcsAuD1x57CY7ffY4H//RnoNy8qkdr+7Hvpet6N/eSAjt1x93U3oRkJgFQO0NNo5RPnG4BUWr2k8Les/pOd9ALxDaLskz9iCaYG+1JqhYGTJcfkzzrK06EgPQuDrxhoBfedPWka5k+bhcWzqPlPwH7W9z9h5rifMH3sDxj1xnsW+P8TSYDPXn8Xc0gK/PjpGK77GgsZC2D57PlYPmcBVs9fTM8jBhPfRQ+WXSS+duzDjuVrMYeEwQQSACOHvYm/Dv4THr/tHgY7vhRdS1qgK0mAfpT1qaRkT25gFO4gAVBI0F9Af/e2DBScnI1e7btbOSc+wwrKK3A/L4XgN2V5+nbpYwH9ybTyb1fRisA8PYoyChisl/r6lP6RN0BmXCpB/Ug0LSggkE+QPygYcWFhaN204jQB0KyIevpsv8hA6srTiyJOBADB6NSYVJI9GSQMEhkDoAXbjAGLCe5nxuXSS6EVkiITrWDBVWWViA+J5bbpjBuQQ9KLEkQiAEhslHO/MMoEnQL/CZSHJiGNkkNhIUlIZDkZKaVoQgmgZMrUKPCtFwPdpqY1hR8ld/xIAqSnNyO4bScAGEeAVusC/JXj6CUQl1BEz4B8RJwmAAT+0xNAAXpZjid1/H2p4+8gAeAgIeBHjXw/kQCU0QnyD0eIIxIhjHkQ4iC4zhzgG8L/guFNUL6hwH+SaA3oCdCAQYPlAeBGjwR3BQOm9FAAQf9QEgChlOVxBMTT+p/bEfxv0NCPQYQJqDM3URn0CPBgOV4E/yX54xD47ynPAye9fXR/kgAg6RJIAsBJjw2B/pER9KQgoebJHM2JqMM/yCIBgnmtwvg7iGRNEu+FeMo+eXkHIy2rBL4OShex/CB6akTEZbB+ifDyj0RwBL0W/FPQwJeZAYCbeDPmA2MqZORVobxZBxSVtqEHQAjrKC+F/7wHQE0EgMbTmlxqQqlUEwFgH8OZ/83ky9rJ9nGmsbFtU+vr2Y5hz7S9iAtZwWmsprGewHlZLxuQQgc1Y2z7mN6sExBhTxrfazwrUE/JdXynda4EgNrrTONbczx7HQxwaOZQKlsEgB30ONP5a5+60tlen7rmH+d6ngJQ1aaGAFB9BUCIUFASSSUQSelM876a2tHakR9qW4GnOpbxAKmr/UxZZ7oHTPlmWZ+5Sn3n36bMMy3PlgAwBITawi4po3aW9r9JrkC4kaLRHFcx4pQ1D1c5snwX0CNwXb/1zEkaSN/tBnE1EQB2AN1uTKhn1+xv36Y24NzU2ywF5AnQUhnaR1bI+m6kSMx2rufp+lv9oshAI3kkkEvlKLsSAK5zYPMca1tXCaDazsO0s92C2twzdqteU//zy/MtcLYtUBMBYABuxWgxSTE/XQkAEbG6n0Wc1pYMOSdMSXiUsA97qqlcGdBK/19lG4kX7SNlB1f8R+8Hka2uSdtJIsf+jhcxKUMAnbPdSNh1X5Huer+qrpKPKa5sc9r7TNsaZQo73il5G9XXvs61XNffpv81uJ75X2WoLLucjfnPLGsjAES62pMwSEmGmSRi0rUNzX9mKekxYaZqP7u8j/nfvqyNABBZI3xNSeMv9WWSmpf6i8rW+bmSC7Vdn5rqo/GQjIElHai+1sitGTUZ4znm+t4W8aFjGwLg91wD6+RsH3of2gkA21/W15oIAGM8b+qjDc299G8nAAzT5OqiIsbLPsDUgMsMxMxJqTMwzI9cOdSorievC6P1xuVSN4WkUOwPpSnvTEtDABhdL20vdzyVX5erhC6KLrJJYuO0j90CxLiMaiBYn2RAX7O9rAo0AJLrtEkC3e3H1cPgKgFkrF6MZbxruaYss95MDOQKKwst44pottNSA2W7fpg6ANdrZ9/e/t10/BpknEuqjQAQUyy3MA0MlVyvidaJsXWVADKumobAEemhiakpR/sZAsB+PcVwulpIaPJl9x6QNYna0MgqqSwzwdD3upJ0LDUIVKpPm7k+P9Im0z1orENUzu95NrT/2aYTx4+QAFiCw9SY30nwf83yCZg+8SMG3hyFpfPG0sp/Dqp3L8C2DdNIAkzFwR1zsXfLHBzavgBHdtNi//BaNhgjum9fgv2b5mPnmtnYvZ7kwKYfUb2FEjc7JmD2uJcw+s178O5TN+GnEc9h8+xvcGDFdBzfuIgxXzfQUncBDqxdRLmg5ajetZZyL+tx5MBGBoXdTGv07ZSj34J9xzZh10ESAgdXYdvSHzFjDKW+ru6BnpQA6lWZQU+AdHQoiKcVfzw6laWic9M0yxOgb3sGA6bV+MDe7XB5j5bo2YqBPVsWontVIS7u1hKDL+mGq3t3xMUdqlgOrZyrKAvSqQWu6NkeV5I4uKh7C3RrV4gWZXEoyQ8j+OpOy9uGyIpvjNJkdyuXJdLyPZ7Bb1O80Cs/CAPKInBVZTwuLQzA7Z3S8eygNnjztj749JFB+OmVe7DoCxEBn2Dtj+9h89SPsfPnUVg5/nUcWz4OJ5Z/jQPzPsIvnzyIKW//CZPfuAHT3xqCGW9ei8mvDMS4Zwdg+L3tsH3yE9jz8xvYPOUVzB71IKaNehHrZjKwMOMJnNy3GbvXLSIhs44YP0H9/XuJ9++n5j8zvQJOHN5L7wCC7tU76SmwjVJBpwLwHjlGeaDjJAAIjliZrqGSADqVGUT4+CHmg7zFJAG0huQCg/dun4LrLqsgQByCEoL/WYyLkBdA0Jn69rEE2qV1H6ZMa/swguShBMw7NivGG889jt2MVUCkluXtYcDi7SQipGdKF84TJACObSfZswE7V87CZ28+jSfuGowBbYvQq2UuOpQmo01hPK3+o9E0jbEckoMp3xTC+A3hJAOi0DQ71pIAqsgVGZBKb4BUem4k0kKaAHUgQXXWzYMAvazkRQJ4Erj382hE7W0C+7Tid5AQCCAwH+jZCKE+bghnoN1Ihxe/C6AnYM9zUGBOf2YH9f0dBOwcBN2tzO/O05mgfgMP/q+gwrTQpx6+4gz4s13C6GXgx6UPf/twGcrfTgLkgQTwgwnmBzQmUdDQE0G0CI4N8EJObDit0J3IiqP8FOWIQoJotexHjwJvAutuBPybNIYnAxJ70OpfMkc+jCHg4Poop5P3eTeMHj4cX3/wAUa++ipGvf463qXF/ycE/ce89QY+/ueL+P7DD/HmE08T3B+Cq3v2Q/vCpmiako18kq2y9G9LMrlbsyr0aN4af73pz1bg38ywWAbATUGCI9iSAtL3OD8SZASiswiQJgWEMj5AHAFsWkwHhdILI4AAd6glAdSZY4vnH3/SsvqfQwJg7uTpWDB1FhZZ+WcsmDyD0j/j8dXwTzDnh4mY/d1PGP3OB1gx9Wf8NGoMJnw2hoTBHMyZPJNlUA5o0TJsWbGWXCQnIQeO4PjeaqyZvYieWA/5VAAAQABJREFUAhMsCaCPX3oT9w2+BU/efh+G9LsCFxCw71lehUup798msxCFBOzvuXKwJenTlv9d1LW3Ze3fv9uFUG6aW0Kr+0oC/a0tiSBZ+F/W+xJ6CeQgnZb6IgDSohkEOyYZqSRNAtz9CcrHUNufmsS8hmmxcSR+PEkE8f7gsjgrG36MLRETEkbQPp1t4kW5Jw+2USgD/dJ63BlF4iqTgH8WPQhIZGUUsh0JKnN9sFcYiQdq0hO4DvRycP9s+FLyR0GEI/l/GAF1D8YQCAuMRgqt0N14/zkot+PrGcp7JdgC/6VbH0PgPDWpGD600M/Jbo5EBiSWjn9BYbtTgX1p4Z+b15pW/Xx2siUB1MqSAEpJbYpkegTE0frfyQDCkgIKDk5DEC3zJQHkDEi2JIHCIxkYmB4D4dToD6G1flBIFpyB6fB30jPAP46kQBxB7ygrK2hxAOMgOAikO+kR4KBHgA9B+cYM5NuwoS8t+2nVz+C+Ho5oBgFOpoUTgxRHZFBuJx0hDLgbyHr7+EcR6BfYf4oAUCwATwb1bdKEMkIN/En0OUn0BTLuAAkAZj9KDPmyDSU95OfpsAgAyf+IAHCjdJWAfjcSdu4k5cI4ofKSp4AjlO3BmAWUjHJSYik9qwzp2eWMP8BAyrnNEUhpJZ8AgfskiZLyEUBPC3d6LvgwmHBDj3ieQxLHG2yrqHwkZFaipKIzWrfridT0EsoiBfP6eP+vIQDMJEmWu0rGwEfrTbKP4QzApkm7a6rP2Nh1n7Mdw9Zne5EUmqxqUq8xn7FENsc2Y2wzptd6GUDJwtHVc1RGPhq/mfG46/hO+9rnR/pdn/FtTXUwcxwzh1JZsry2j+nrc/7ar6Z0LtenrvnHuZ6ncXu3EwCal6qdBa7K6MYk0ya1zftqakeNtY2hmKxK5VVsvKjraj9zD9jnDqqH6z1g6maW9Zmr1Hf+bco80/JsCQCB9WpfZcVLMMlIgAlkljWwKxCu9tI+Cqqo/+1Z4LaSkQESUCUsQdubea7+r4kAMHM5bSsZDZMEYGmdnt1zIQBUjq6HypB2tvoufXe1DnU9T9ffkjzTfipLskbqQ/Rb2ZUAMKC+OYdzIQBMO9txFXkz6Xh2rW9zjPPL8y1wti1QEwFg+l17YHBJL7u+Bw1QbSfrXI+vvlZYmHTl9exprGBP9nLlLWS3+JexsAgCk0QA2DX2td7IS7uSECKpBdwrGS8AfZdnmYxK1S/VlFSOMCYjf6htNK6p6tT99OaGALDHPtB7QniS63vi9E41fDH9rCtpcP2fbrNIihWMcVZbkuW6PQaAthMh40oAiHRVvCOT1Kfo/O0YmvlPS3tb1UcavSYCQO9aye+I+FWS15KunUnGI8vgl/Zjul4f+3/2+sg7Qv2gIa7V/vqtd5qSkZ0z6iHm2GZsq/5a6fdcA1OmWUoW095Xm/VmTCMiRHW04+1GQcTUR/sY8kLk2bmmenkACPAUeyZrFZN00wmItQPtetHr5OxJIKudJNCDKJDXDIq1rbnQJsCB0VuSh4GxaJFbUH2AVz2Y6qzufejR09XQOtVLRIRpZL2UTWegcvUw2wePRnbnhWGvni5HTJsujCY69UkmyJRhbdSp6WGUm6pJ6vTsFgaqo50A0M2vzs3oKGo/13JNWWa96ZDFoqm+6lTNxEAPjga46qgEdpvBrggAkRNmO1NmbUtZG+g66pimDD1c9Uk1EQBiuFSeiQ9hrok98LTKNjJM9gdBnbAGf8aFyjysdlbYPPgC1U3SBEn3it2KRfJC0pDT/bFy1WqrTupoTdI9Kvet+iRdV3WiJp2pzfT8yA3LtKcZ+GvgbNLveTZMGWezVAyADasnYcemWdi8hnI9i77DlAnvY/b0T7Fs/lha+c8jgLyEcQAYdHYDNf8ZkPYoPQWO7FpMAoAa/ZTpObKLMQMI/u9ZP+cUAbB2NpV8JtED4HusXzACX1Mi5uOXh2LUsDux5ZexOL6PwG/1egv8P7GB507JH7oOMK/BsT20AqckzUkCwhb4X70Rew8zuOfRDdjHOACgDNDxrXOxYfbXlLy5Gf3a5qNvVS7lgHIJTqajHXX7e7TIRk8CxV2bURqIy55V1OhuVcDMID60+u/buQUGdG2Jfp0r0attOfXrK9CnijrMDCLbqiANXekF0K9LFQG+1rikF4N296xE/960Fu5JT4HKZLQqiaKFeRCBzsbIDG+ATILe+cwVcYwFkNAY7RKbWLl7fANcURCAP7VKwOCWcRjSJgkP9KvAy3/ui58/eBzTPuRE5tvXsWXmSGxiQOWDS8dgx6zhWP7NUxj/Kq3937kVvwy/FTPfuRmjH++NEfd3wgf3tsdHD3fCgZkvYNOk5wn+P4C3H+iDb956lDEYprPd2K7HqYG+bTWvzxbq59Ni/zAt5ijhc/JoNcH/Q/QO2EPCh0GW921jwFQGHiYBUM02rz6yA4ePMogqB2D/gwA4wUHZiWpmlgUO3k5uIJmwHBuWfoXenVPRKicQTZN8kcXYCNmOxkgigB5OINoC/7mMcGtMWRgG4eT3C0m2fDr8dZw8zCDPB3hNTxL0Vz4uMoBLEQD8fpwEwIxvP8I9Nw5A/44lqEgJRvfyNEsCqJ0VByAOLbJpXU0SoCyVBASDOJemhqEknUFSM6IsCaCyXHpuFKQStM1EyzIGCs5NRU4KA7dGB9Pal8A5LfndCMC7sV4+/K7sy98C55Ul8+MkIRBEMiCQHgz67S/Lf1n4W1b+DApMEsCeLUKAAUcdzCIA/Bp48ztjAZAAEOCv8kMZR0BL6zePGeN0Y/DcU+WIVPAnieDP/QMpnRPj9CTgG0xteE+CwAw4TO8EPwY59vb0oKWyO2V/GOSY4L/OQVmkxikCgB4XTgfv9a74+qOP8MOnn2IclwsnTqSnyAf4+p13MJKeAHdfMwgP3nQDLunQCaWc7Ev3vzRJyyJcf9GlDJ7dC0/f8yBefvgJPHzrX/DNex+jAwM+CeDPjYpDMIkKAf6ZEbEIYGDlHMqjJBIwC23kRXKAQYHdvAhQM54Bz0kxAES89OzYBe/+8zVM++FHfD1iFMZ8NBLfjRqNpTNo1U9PgEVTZmLKmO8w9oORmDd+CubS8v+rdz7CyplzSQB8hUmjv8GWlaux5Oe52LpqrRU/YPPy1di3fisOb9tFXnELJoz6krEM3sbrTzyLJ/9yL64iqP/nS65Gv1ad0YJBfVulUuqL0jollNFJosX9Tb0uprcE9fWTstGyqAUBfcrrEPRXMOA0Avs5DNIqnf88Au5RtFi/km1TlJ7P4MxZ6N6mG8qyiyzvgeYFFZb0T1UJrfbpKZEYTvIwOwdx9NiQB4AkgNq3qLT0//NSMtCytMKSAIrk2CHG8gCIQyiB6MyEDAvcT4xMoJwQAfjkfGQwyK/Af3kAxFKGSNtXUMoojMB0Es8jLS6NgYPT6EFAWaaYdBTlVCDQLxyZKcVITy5ESgI9CBgDICkhjzEASpGd2QxBBOR/IwD4fORW/hrclwQBvQE8PBlgOLEEScmlBO4TaPnPAMQE9pXj44sYDLiEZEABNfgpAWTFAUiAg2U66AUgTwJP7u8ISGFMgLxTJACDDUsmyJ8kgAgAJ4MhSw5I4L+A+UASAMq+tMhvRL3+Bnx+GjT0sWSA3AnyezEorwgAJ7X/DQEQRALAn94Bjd2Cfo0BQOKgsRPulAFydyegz6DATeQVwHgAHsxeJBSUFXPAR3JbJAAk/xPGOApBfiQOKNPl5L0r8N+D/4eGRPM8nAigZ0UQ293hJGFBr4sItnF4NEmNgFjEpvD8KPnjCImHk0snyQBPnptFSjQMQAMP1o/gv3doPuLTWyC7qCMqW/VGh44XsV1InPgEsj7efH71rPwWnFz6///uGACuHgAaJ2qSrbGp3gVKZtxldErNGM6ur6qJoMbAAu7MOEeAXn3GxtZBbB9nO4Y90/aqg8ZfmhTWlswY24zpzXaaQMtqzswpdG6VHbr+y0SvPvOj+oxvTR1EVpgkeQaN9c0YWOv70DJeFuYm1XX+Gu9K6sV4GZt9zPJcrk9d84+zOU87IGxkWezWkBqPaJwtkMguP3WmeZ9pR/u1VLl2oEVAqjF0qqv91E66BzSf0/2sJJBKBjs1TfatDfhhnpm65ip6juoz/zZlnml5tgSAjJcEGOn+0nxez7u80gWaaJ3mXjLWcwXCNafU/7KmNc+67jPj4a16GhkgbaNtNU+3g3uGADCW7LrWal+1s7ZXYFwlE19A60QSnSsBIEtQlSHPay0F1tmfKR3L9Txdf5tzEa6hpHNXWcr/DgLAtLPRMtcxBaTpeK5grP47n863wNm2gCsBoD5Bxo0iuUxSvyAQWeSuPWmsoOdVfZgd93PFi2TAKUDeAMKmDFOuUWuQhbQdeBeepmfQJL1nRd6przBJ/bqeZTuZZwhgg+eJOBTmY5LUOIz3nllnlur/hH+a+EZaLwJAYwDTfwmz1FjHxCkx+6pPk8GAQGgzdhLQXpvBs84jo6jc6nvVfyppe0nnyMi0riT8TP2AvWzhuDq+qaf2FzYlDNTURxii9lNbGrJW/8nKXkkkjUnCglWeaz9p/tfSlQBQfXSddUzJtivp3aJ3uLluBhc2BH5d16e2+pjxgjHgNTigeafruCKQdH/bgXRjcW/GAvW9Bmpb4xGrsl2TrptwVp2rPYlwMO8yvSPU9no3mmTW2b09DBZ4rkosKrteBIA2lPyPHmwNZtR4evnbwX+59erh1w0vTTC99DTAEsOjl6kaRmC2biY9yNpO7LQsAGSpoRtIF9/oPeniy01UD606miG331krG6X62ZMsbQQmy3JDbjpKGhiK6VN56hwUeEjAqm4IDZRVRx1PEZh1kRSYQ+vk2iLdLkXBlhuJ1smyxdyU9uPav0tfUq5/2l6gvsBcJQ301MlpMHn7PfdbYLNuPjPwlgeAQGrVScfR/mpzw4LVVq7Wq67aXtdGv5XUyWjwpPbVAEHH1IOvQbUkgLSP2EjdtLrppItvHkCrgFo+RCSoc9HAUG2tetelRWYvxhAAIjp0jdQ+KkMvAHUyuiZar3tEGm8KGmPvXDTAU+esjlX3lTp/xTEwSZ2k2lBlypNE/+se0/mrw9HEREkdl9bpHhXoL08MtYXaQd/VUeth1VKDLNVXA1RzLc3xalrKxUjXQsdTrAzVv642M8+P9hHhoBesnhW5zWpAqXOV5pfS73k2aqprXeuqCRD/8vNorFk1GRvXT8eGddOwaMG3WLVkAjZR7ufofsruHCawtmOBlXGEQYKPrKEl/kpami/Did2LaOU//1TezuXW2TiyeTYBuR+wZdVYrF38Ba16P8LiaZSqmf0ljm5fRI8Bgv2SexH4u4/5AIHf/dv5ndY0BKJBEFqa8NXUhN+9ezV27l2F3Qw2fJBeACIAsG8Fdq+ZgbFvP4HBF1bikvaF6NcmDxdW0a2NHgC9qnJwYZsCXFCZQ6vlDEoCpTJQbLIVLLYHyYCLOpRjAKWA+rQvQ/umGejaPB+9WhRT1iSGgHIcOpTRo4AeAt1b51v5graF6NOlGBd0yEf78gRUFRJ0yw4i0NkQ8dSIj6H1djxlYXKCGqAkogHKIpmjGqAdCYI+OQ5cVh6BntkOdEn1xEUFIbihQxY+fOR6vHbnpRj5xBBMeOMBfE9yZNp7D2M8iZLRfx+Id+/sjS8e6o8vGTx5+G2d8GD3WNxWFYQ7O0bipSEVWDnmr1g/gVqoXz2Or14YjKkjn2KzkLjcRUKF2vknDm5kW7Jdjx5gJgnApWX5f5DA/14C/nto9b93M//aYsUAOFy9jZ4olOE5Qjmnw9UcUCiLCPjVA8AC/w+yb9mHI4dWkU/gNWEsgwljnqX+eSQBYw8URDdGXkRDpBPcTmNg3BTK6kTRoj6aAYHjKQeUSCv6MP6+qFNLjHpvGM0MeMw9JH8YQ0IEwEkSF4d28946xnrTA+Do3rX4cNjfcFXPVujK69SpKJnXucgidjrwmranJ0DrggTGAIhB82xa/mewHiQAilJCUMhcQEKgOD0a5TkEUAvT0J7XuVPLYoKvhagiGVCYSaA6MpBeAZTd8XGn5b0HnAThHQy8608ATlm/A2i1HeTmxkyLfHcvLmmhT3DbKYmeGrM3gXBfBBK8DG/siRjur2DIkSQPIkgehBPwjxCpQGAvgCSAAgbHORoimOsD+VskiR+PLSIgiPvGkgBQEOCEMMZUCPpVgsidgYzpteBk1tKX+8qDwWQrRgG9LmIC/HDH4GsxbSxlcz4bhdFvv4mJn4/C+88/i3effgpvPfE47hh4Nf4+dChu6n8JibD2uPvam3Erdf7vu+EWBgomQXDdzXjnqRfw+t+fwXV9LsYDQ4bS4yID8ZREyaIXQAC9HzLDo5DBrLbLioylJwBlUBq6I55AdgRjEIQzhzkCaKUeQGt3T1w94FKMHz0Wkv/5gdb83xP8H0+ZHwH7k778Fj+M/JLeCm/RU+FlfEnL/zHvfIgPX3gFUz4fiy9eexdfvDkcU78bj++478JplC1jcGAFD969WrJRe/kI7CKBMA5j3huBD198DS89+DiGDLiKRMdQXM9z6FFehT7N2/4/9t4Czqp6/f6Hoaa7u7t7BoYZBhi6UQQVxcQuFFsUrh3XwEJMsINSsAMDCxBpQUCRBumG9X8/G4//uXwHrnjv7171zn69PnPO2b0/e58ze6+1nrU0pGtfdcovUwmq++vPupDrJgcgv1gd27R3iAAD/9tBApjiPw2lvwX+mq9/KBY1vTt2V2JYnGJQhLctauMo/3MMtGd6TFCUClIB/5luIcDF2dmA/KGEUgcpPixcHdq0wRooVNlJqeQDlDI+jD4Koq9CIW0Al90DlA6QnwXpkBAWj/1QOYRANp7/aWwnQ20La9gGBADbNgIgHOucZAiAdIKDUwClAz1DlRKboZJcAH4saFIT8wH/85QAeZAYn6sEFOrJgPYptAAfMgLIAIgGUA/wj1cCnv4W4hsUnKJYppuFT2ISpEFymePpn5Jaju1NkVMBkAj4n5RSRg5AkaJj8ggCBpi3IGDHAigBAsAyACIBwpPkHpCFgj9drXwS5U7z9E3EUof+CYxXSCCkBxULIVgxBUOuBFIB4Et1QzMqGZpCojVt4i43A+3pd++AGPkGA7KHUn0Qlkp1QRpVAFQhALj7sv/unuFq5tj++FA9AOiPfZAHlQAWANyc72VLmrurNfMkn8KL4G8Af0igUPoxCPLBAzLAQH53T6yIvMgnCE3A2z9YQWEJbCdJnlQiBGCn5BOUKC/234vthsTlyp+KBJ/QFDXD8qgFJIcbx97ELVjNvGK4V8iUd0SRghIqlZzdTgUVPVVTh/d+p36OXZGXOxZFVB60bNrqv0IA5FVQKce9kN1P2b2V3TO57tft3sTuJ+1+x4iBqW++8+t9td3vuu7D7QHSVO+2vN132X2cy67zn90bH36fcqz3sP9sfgMN7fnAjsH22cgAe/awe0K7FzvSvbftl6nZ7N7a7r3tXrprvwGOoMglYHLd3/2z5yNb19Hub133+baPdh6WLV/hPJ8YGGDjrG8N+LaqYdv/+veTRzt+e+axe+X6KkDbl/rDsZ4fW/ZIzx827ViP00RZ9pxhx2TipfrPYCYWaygb7EjPfUc6lwZG2HVs67vmxlHO84ULqDpa/9kzk+sasOvfVJb2jGmiMtc1YMd8+PBbn1X+2fP34es92udjJQBsXXbu7bnImpFKLkLAPrvUlHY92md7tcEq/l0WP/YMY9emC7g3+wIb7LpzzWPLHg7+uao4bJqBYPb8ZUpiE+bZOLsWDG+w51j7bM+Shj38XgLABIK2HlezZ/DDh8OP8/DPBprZ8vbsZhXkdj24+ssyBRvaN9c2fk8FgFXAu/rQsALrZ9u+/ZbVF4+5ttH42tgDx9oDhlHZdW1ArgsHM+zO9dtopJyByPb/zf632+9ffWGl4TNGhhqeYoSh/Z80rK3+YNeqXbf1gVhbr5FY9j03LMjA/kXYjtlvtOFPhg3ZdPtOuQazY7NtmJ2M2e65AGYTJtj/DcNxDJMxksyse1yDgb32+2H/xw3/MZzTBYi75qn/amShWTLbb4SJSV3fO+sj12Cgrv1fNnW7YVK2Pvt/YP8X7HisvwwnNHD7aLibEZzW36bMt741cYH9JtcH9l3bdL1atogR47YN+39mv7XW5/Ybavtk5IHti91/2XzWx4anuSoKDN+1CkI79/b7bUC54aA22L4YVmjB5XZPWL8Sy7X9+q/WJ0YAGUlu+K8du4lHXJiWzWvv7ZwZDmzXmmVu2m+YLWfbPdr5OdL+GAlj92J2P2f4td2H2TFZn7gqV+2e1PBWuzbtXBg4b7/T1if2u+26Tv/ZObBzYcdVn4it3wcmLLHjsmOyezO7Xoy4sH13Xdv2f9Hus+1c2P2MkV32f9SuVRtnGLbZUtn9gJFvNs6u6foihvrb/GfvfzMB4FqRXaQuhYNrnL26mKn67+uPqz+vvbdOX/r9sl+Xs5tWl0qg/ry2rfpMVf1pR3tv629IzW6lIv/shuzw9R7tOA6f1/X5aMvYheIC9O3YXKohW9ZVymIXrv2ouT7/s/Uevr3DPxtj2dAPjKtE0dbv2ifXtn7Lq50z1z+B3zK/zWPnxX7ozfrJ1C32j+JoP7RHWq/1m910H2mwddq6XfPYa0Pn3sqDXPPYulzHc3gfurZzpPGu6fZ6tHka6rOjzW/nqKHvwO/9btTfz3/23giAGTNe0/fff6zVq7/WhvVz9OOKGVrz45fahNXP/p3LMIBfATC70Gnayz+IfajMd8LqbkONv2EOgZuECLPcQYgAbWCZNbO0eslbWr5wilagal/93Xv4c3+KddDMQ+D/DtaB9Q9lA6wbsJfAWocE2A74DwCtvVjR7F6nbYDY6zcs0fpN32nT1u+1Yw+kgdkOQQZsXzNHX0wZq+FDuurUriUa2CFPx7cjxLcwFsV/NgRAvnpXGwGANRBAcU0+djCAxJ3K0qgKgAQA/O/TAaAPYLlrZQ4Acx7q53C1ITi2Y1GKuldmqz1ZAnWVGepWna1+XQrUo102AcGJqiuLU3vyACrT/QA9PVBCt1SSd1NlQwAUA4CXYhFUGuVGFUAL9cvFgqUsUt0zfVUb56YuKR5YBEXpYcKQR5xYo7vP7aknrjlFY684Qc+OGKInh/fXg+d21K0nlenBM6r00OltdMeAXF1U4a2z8lvo/Eof3TYkRx88fLoWTBmlRdPu0KxXb9LCj8Zp53LyA7Bs2rOJc0PlhNO3e2H0sfs5aJY/OzZiCbQWS6dVNLIWsArat2MNxADKf/r7/ycAqBJwEQB7Od1GAuzD/ofQ4H37yBWAANi9fZF+YnvPjb0S+xP86WPw9g/D/ofjTwb4NwLAmhEAsVQDJPm2UlqwD4BwKxTpNXrt6Ye0f/NK7dnMtfArAbBRO9ZDLJn9z17O/5qFGn3z5TqhU6lj69S3KlcndcSLvjVBzVYJQOtYkqLawgQnBLh1VrRDABRiCZSfFASAS5VGWpTKsuKwcyE3pDKXcNdS9exYoR4dKtSBsOeiTIJOsQZKDA9QJGHFwYTmBrhh54NPvTV/FO0GcAc69jwekARYg6AKDmrm7YD8BvQ33FAUEz4a0cxD8ajzE6iASAD0jzVCxEgAyACzRzLQP5RxUZBIZpMUTFVBIOMd8oHtBkMcxPp7KJkg4zhCiCMDIQ0gWPxZJgDg32yKAi1LgPWYvZA1p3KBbfjTYvx9dPX5Q/HUn6bPXp+sN58dr0+mTNQLox/QuL/frcduu1VXnHaGbr5sGKD/EA3p1V8P3HiL7rzqej048lZNG/eybsTyZ/x9DzPvPRpU18OpCsiPTXasf4wACELVnxke7ZAAAfRTTlScLBg4DKIkiZsus/4JBfx3mg+e6xAAZ598qqZPfVufv/uh3npxot6kCuDtVybp40lvajrtvZcn6ZVHn9Bzo8ktGPu0JpMFMBHgf/qrU/TGk8/rjWde1Cdvvaf3J72h+eQHfE8OwPLZ87Vp6Y/a9uM6bfr+J8J/p+ilR5/U0/c8oNEc04VY/9x0wTAIgJPUq6Kd+ld1dAiAuvwy8iuSdc0Z56schb+F93ar7kzORwHXSK3aM28uVQEZ8WkOOVCYloclVBi/CX0cr/84wP6akrZUaCRhM5XhNKsQyKEyIJZpAYDLBRkZDvgf7usP8B+imvJy+iVQFoZcllcIMYI60tNfYYTgRqEytwyAdMJljQCID47DMqhEKdGp2D8BWgYnki9AiDAAdaQ/weQQFsFeRizEQQJwXiJQnxNEmxiVqiIsakxdHx+doTiIg2gsaaIAy2P5HB+TzXhU+z7crCcXKwYCIBC7nwRU/SFhWOvQzObHgnxT0yqxqal0FP1Z2VWEUJcpIbGY6fm0X0KAqQgIMgIgIAmbnGQF4tVvrz4+8QDmKWrlnw0onqGWkAGtaB6+zIM1TnBQkkIA9MOCsUyihQREAMIfIgCaQ7C5NWkJAdCSagBvgPxAx2ffJyAaCx4qCFDOBxkJAPAeEU0QMO99/GLVslUwyntvmpdTAeAFiG/gfwtIuVY0D5o763OHyHP/hQTwNUsl+jEA8N+L8+vrHylPqie8zcMfsqEFJIKF+hrR0Mqb8wrQ78n+e9B8sSUK4Pj9wzPkG4K1BLkfzTjuZp4EF1MB4RWaIa+IQgUkVCgivUaJmTUqqeqrdp0GYAHUm2oFPyp5OD72pWVTsjz+SxUAdp9i9+12f11/OPz+5fDP9ee193Y/U//e0zX9aPfGrnkOf62/nt9yD3uk+U1dZQ/pJhCxZupse8C1h0XzOf5nx+TaL7vXPnze+p9d712vruUOf23o/vbwZQ7/fPg6Gvp8pOOfPefbBkH0+uv4PefHlj/S84dN+63HebRjtf2qfw9v660/HP7cd7R12XL2nGDrbGg4Uv/Vn7eha6D+9MPf/9ZnlSM9fx++vqN9/j0EgK3PQHeXLY49vxmQZAC9azgcCLfxprw0QMNAD1vGCCYDjOw3xDWY2M6mWatf2W3TrR8NcDQQyoBFE87N+oZnCX6HDFw3oM+WM4GbES4G0tjQEMju8hm3+etXkDgL1Ptj4KJrfxqq9j78OA//bGpOA2dsn+3YTU1q5JGBW0Z6uqpfbBv/Dgsg23UjtIwgce23EYIuJ4B6h9b4trEHflcP2HVlVWb2m2guCIZP/Z7Bfr9MCHmkoSHM7kjzGnZ0pN98w1hMRNnQYNs42nbq43ENLV9/nG2nvji1ofsP+99zJMzUhAX/7H9R/e3ZfVND26g/j+v9sazXtUxDr3a+GsIO7dgPvw9saHkbZwSAkSs2GGFZv8+ckfX+2DQX3mVYnG2n/nCk83O0/THyw3XO7dptCAe082R4oWvbNk9D1/nRzoFhiQ2da9t/Ox9HOycNTW9o/obG1e+fY3l/zATAsay8cd7GHmioB+zLaP9QTMneOPyxe8AIgK+/nqSVK7/Uls0LsHVZhmMMAC/q/j3bUP/j9a69K3Rg53JU5csA6w991vbvUP/PI+z3S21d8Zn2rPma3NbZsCuztRc7oaVzJmr+zBe1YvEbWP6gSt/DstjG6AA//psBeX/+HpYQIoHwWQFKEzaAXGgdQPUGAGnsaKgOMPX/2nWLtXbjYq3fvESbAf61mUoQ9mkvVkQ/zZqmu4afqjN7V2pg+1z1JwzYgoB7Afr3BbTv0QYLoKossgCwqCmIV2GCv4qSggmMjVaHEoJaqAboQetUiqIWkDg30k+tsY6pzU9Ux+IUlWWGq31pEsB/jk7pV6U+VAAM7FaiU/pU6ryTOur8E9vphDqshipQoad6qzyhldoktlJVorva0rqmeWlAUYhOaR2rvnnB6pzs4bQ+eYG6Y2h39S8I1YCSCJ1ek6yza+J1WY9cXdIpRee2CVf/NDedkNJEJ6W76awCD10M8H9lu2BdVReqy3uEa8TAZE24c7BmvTJCWjYJkB9iZOtc7V07U2sXWg4AfQW4L0B/69fdKP53APxv37hSOzatpAIA9f92iCeU/0a67LYQXqou9uyFJNhTrwKAZ+S9ew5q774dNNT/ezdzQa/W5o1zNOerVzVieD+IEuxKwpor1b+JkwEQgYo9DvA5CcDbQO4YCIDUAE/CZPHpT46h/7AxGnOPNq2YpwNkPZj//0GCpCkjIf+B6wTwf8+2HwF1P9Dws48/BPiXpuqUzhUa0K6QsGaqOgD/u1SkO62uNEXtixKpBIhzCIACCAAD//MSUF5TAVCaGUsgcDxVAFSGtS1QL0KfB3Sv1Qk926PibqPO1aWqLkEZHRioCA9PhbRohXof+x1aEIC2qfAdMgALG3+CegMB9YObE9TbzOdX8N8fcNGaiwww8D+Y0NEwN3dF0AeRtFSse5KpFImjXwzkD6afIiBLYryoNLB5sPOJwLc/DMLASIdg8gDCCPGNgwBICPEFOMbSBwIghHBif5YL8mwG8EuVgAfWQfT3r4HELSEFIAj8IQUiPD11ev/e+mjyJM3+4D198+H7Wvb1V/ps8mRNfeZpPQMJMGzIEEiA06kAOFnnDzyV6oBH9Ogtd+nJu+7Tm+Nf0pVnnqen7r5fD/3tdqpqajWgA8FOMUlO6G82D7zRKLVzIlHk0GI8/J1pmWHRSgwIUVY4Xu+EEbcC0GwFoWL2P+6QHCf3O06v4d/46lPP6pnRj2j8g2P0ythxmvfxF5o7/XPNeu9jx+v/k4lv6t3nXtNHL0/WwulfaCae/nOYNp/5zPt/6Tfztfa75drw/Y9av2SZ1ixYpiVfzNY3H3yip+97SKOGXaWRF12hEedeSvVIN47xFB1f21lV6Xmqych3woDzICwiPbwImO7LdVLMtUBAcLuual2AWgSSwFplbimK/jwIw3aOLVAmipPzhpzDNVUJAF+k/l37UGmCTRXz2WsKAb1GICRFxHN+ArDySSEMGZU5Ycj2WpaXTwYA1SHYAuVgA+SL8tsL4DfMh4pIFP9RgM85SYQTY1VkBEAedkUxQbEKAcwPIgMgGxV/AH0d4EnfkxPgxTUZhnVNVEAUxEKUA2pHECacmZRLf3Ot4vkf5E+1Bq9+2O5EQgTERFKpEJml0CDsE7NaK4UgYKsCSEtvjeVPsdPSMlpDBGQor6C9cgisNc//fN7b+DiIAgP4Q5luLYRgXgf4p3ogFN//yOhcqgJyCQfOVlBEnnzCCuUZnC8PfwJ8/QHPaf4o5wNZZ2AARBLZBYGE6AYBvpsfvlUANKdPXARAU2yAWrb0UytU+e7eYVQQhAP2k60AaRFMgPEhMiIPq6E0iArLAzD7IC8qELCxAMR3b+EvTzIAvAgC9mE9nnw/jQBoZSQAzbMZId1kN/hwvvzoRx8IFl+U/v62bxAAzQkUDolIoaWqKXkKfgQpe7NtA/+DorPlF5omPyMAeG3ihn0QVRAeECJ+HH9CTrXCU6oVk9VRiXldFJlYpoqa41Rbd4Kqa3o4+9qKc+g0fjP+0wSAgWsNeffzY/+XGAykMxVWQw9Xproyhd5ffTDF30233vFXP8z/+eP7vQSAq+Os6sdUiQ19V1zzHP5q4IqBXQ0NrgxA+/4dCdAz0OtIhIztT0NATUPb+i3jDNQy4sHakbb5W9bT0D4ZeHQ4oPVb1vVb5zHw6bcChL91nY3z/W/3gH3PDa8xMrxxaOyB39MDprC3Kq3G4Y/VA03+WLvTuDf/Cz1gDLL9QzG1VePwx+6BfXjDr1r9uTZv+Zab88U6eACgfz8kwLbF2rllkbaZxc/PEAFUAhzcvlS716Ly/xkWdd232Ph/oTVz39aqbyZp85J3EeYT/EvbvOhNLZg1Sd/MnKilC98lR8CIBSstA+jfDShtzax+dmFHs5nqDAOjt0AMbAOAxhZmJ9Y027ei5N22Qju2/6Bt25dr67ZlKAuWgj1DMqyfh9L9W+1Y8onG3TFM5x9XrUHtc9SvLVY/eZEQACnq0zZd3SpSUPtnAhinOeHA+fG+yo7yUFFigNpkRaojwLG1ksRgJfu6OUB1aTw2WVkx6ozdTB2g8iUn99Dd15ynt198BD/y0fpk8pOa+c7zWvLlVH335RTCSB/Ry4+N0q1XnqqhA9qpJ6HENTkEtkY3d8iAztmB6l0Spa55+Ktm+6sbrydUxuqhK09S11QvdYhrrp4ZPhreNVd3nlKrewbX6Lb+xRqS46PBKc10QaGfnjyDsrAHL9HCR4fry3vP19hhdbqsS5QeuqRO07D/2TX3ZfoSkmUHgPomApohZIxw2bcZJceqedrx4xxCgedq88r52rJqEer/HyBzLB8A4B2boAO87qMCYD/Au1kv7d2zQ5YNsW8vwb979hP4i/pu11auj5+dhiOr5s+Zqgkv3K7TBxSoa3W42mX7qnWSh/IjUbMbsA3Qa81sbqKpBEgJdFchfdutIkfHdyzXrVecq3dffkKLv3xH8z6dqp/mf0Zo9ELs/5dpB/v5w5zpevHh2zWoS7nqSpKpykiioiOPcNpEzmWSY+lkNkCHqgCwAmJ8VY5VAISoODVURbRCWll6lEqoAihOiyAbIEptqQSoK8ezvV2Rju/cRgO6tXUyIfq2L4eciHVIiiyqAdJD/CE1/JUa7AeQ7aVwVPYBHIsB90EA2MHNqQogcNef5meN8U5zxlE14NaSAF9CXakmiGFaHK1tdEu1iyMwOqq5ovlcHN6E4Ggv1WailuezESVml2RWQSEsF2bLtyKA2BfrHz/IAWyCwrCcshZu9kqQCdaMRAiGAAiHWIg0goFrOZoqAassiIQAOPt4CIBJLxGk+4a+nDZFbz3/jF585EE9fuftum/EDfrbpZfpnuuvxyv/br065il9A8A+6fHxevGhsdjwPIXi/yQsgq7RdedcrDJU7W0p2UyjNDHeOxALrGDOr59TDZAAaBuJ2j3eL0gx2N5EEq4a6+WPXY4/wLUfzZfMg2bY1oRo6KDBeg0bn5fGPqXn2Y4p9V97nP3i/QtkAzz3wKNYFI3Wa4y/79qRemTUHfqKTIDHb/67Xn/8OSeH4GX2zXz+v3r7A4iDz/XT3CXa8N0yCI65WvDJV/qQrICnWMd9I27WTRdfrpMpaR025GwN7tZHHQH3uxS30XHVdRxTBhUqITqn34mo66OVFB6vfHz+zb4n+xdLnyTIjWgA4SJIA/P1D0Ml3r2mq6Pwj0CtXpWPQp4KAMsHyMf6J5ksgcrcMhT86YqnzLRru1rsg6gOSExUdjIhUR06otaPoQIlRx1at8W33+yosBMicDnCfOipAMimrwvS87H1SVPb4moVphVBCuRBRBSrW01PAoexA2KbtZU1kAb4+LPtgvQC5aYWEC5MlkF6iaor6xQXSRBafpXKCqpVlFuF2r9QuTltlJlWriQsfqIjMpWeVqa42FyF4KUfF5evSID7KFpcHBZBKPrTUf8nkwHg5hbk5AJERGQR7ptFJUA5hEGlEpNLFMu8RgT44/HvsgHyRgXfChsc7+BsBcRXyy+2jUMEeAXlYQmUjcoeP3+scrzxyvfGYscDcD4AFX6gN6A911UrCLfmXDPNaG5447cAJG8BUN+iOVY+LVDze4Wj0seTPzBB0dgapWVWsC9F5BOkqzn+/25u2Oqg3PeDEDDw38fee9K8aFZNwDYsA8DJAmCd3qzTG/slPyyJ3I1ggDTxC4h3WlO3QCoOqGqgNWkaRFVDgtxQ+ru1Yt0EHzdpGSmPwFR5Afo3aRqmVgGpqFqzCCvOp8S6raIzapVU0FWpRd3pjwxK5gepfZdBal3VVW5YFrXA5sjsf1r9FwgAs+v8KwdKmm2AKXat5Lr+YONNTWse+H/1wcIKXeq3v/qx/i8f379KAPw7+s7snMwCYeKUNxzLB3seNHuIxqGxBxp74I/VA658DbPWbhwae+D39IBZ2JgV+bGQxr9nO43LHFsPNBIAx9ZfjXP/iz1g3lXmh2blnOYHectd9zRYjvMvbqZx8X9TDxw8uBcVDMD+3sWowL8D6F2CbdNibVn/rWMBtOYHKgPWfEMg6xId2LYEcBa7nw0LtWfVLG39/lMt/3qKln/xstbOe12bFr+FD/07WjN7Aur/SZo7+3WtWfk5IPKP2LqsQt2/Uts2ov7fAxGwD9uf/VsYRxAs4P++LetZP0p0Aml3QApYBcDePXjZHyAM9gD2VntRnW9Zqp3LPnPa7hWfU5jwhV4ZfZ0uOqEdBEC2+lcDCBfG4eefjpc5IG8VXv7VWepakQpAHAsA7aeCBD+VpYX96hufF+eLctlTWaHuSvbBuichUJXJIbRQlSQR4HtSdz38t2Ga98kkLfzsDa2Y/a5WL5iubT/M1I6fZuqnee9q4YwJDhHw+N1X6OJTuuj4DrnKi3UnGLiZymJaqjrZXRUxzQF7PR0CYEhtql656xINKCb/A2ugEwpDdftJ1XrxulM0ZdSZmjziVN3St1A3dUnTgydVaNET12rHVy9q89QHtOSZ6zT+2p66ZXCB3h59jhZNvUsH1ryPyh9i5OevtW/NZ9pEkPOOHz7n/HyhjYtmaN2CT7V60Rdav2yWtvxEgPMWKjGosnAsgnZvpBKAHAALXcZ65wAq/EPg/yECYO/u/VSE4H+7azMqrI1cG9irUOkx6ZV7dfvIM9W7Pf3dKU6ndM3WSR0y1DEH5b1fC6WgQo+1SgDvZkr2bwmg7qn82EDU/HmqzIjGoqlMw88cqPtHDtN1FwzWE/eM0Odvvqj1331FSO3reufFx5g+gHOX7nj9m41TV+ybOuD5374wHsV/vJPp0BFy4JAFUCyVHZYBQBgw57c0PVzlWQQBA/ob+F+cEq6iZPyr+dw6J17tirhWWmMRVV1AJUgRrVg9W2MJVZRNBYhVkqSrfX4WpAKVIGlxysCDP9bHE2C9FYC7VQWYNdAh5b4B/y77HXvvb9kBKPjNDicaNX86QHweFj+nViVpaF2mzmyfpprEVjq9LlnDBlbqysHtIYt8FQfJEIlqP4x+CwbwDGUboVgHhXhAOEAOBAPqB1NFEOp7iACIhFixFs76QyAAjAww8D81iLBgIwywCIokKHhAXTUE1jOa++E7WvzZdCx2XgU4fwlv/Sf13IMPaPwDDwD0o8Af87gmPPa0Pnx1sh5B7X/31SN077WjOFedNey0oTpv4GBH5V9BEFZBbAoBwIm0eCcAOB2QOw3wOiUAOyXsf4wMiOOhP86LLAB38hBaeVG14Cl3+ic+JFyn9jtBY7HmGXPXvRpzx7166u8POsD/BKx+JmD1M+GxcZoMQfDphGl67Oa7Nf6eh7Rq1gI9fcf9+uTVN/QFZMDEp57TzHen6+t3pmvOh59hATRP36H+f/fliZrAsk8A/l9+5rm69ryLITmGE2bcj8Dj83VW34GcayyAajrp1O59IQ1LlM+xDOcYzf6nHRUA3WqoEihq7QQAWwaA5QJYDoC9b8v4pNA49e/S21H6x0Ea1BQfCg02wN9aNDY2jgVQcCR+/t54+Oc51j9hvlSF+PEbxOcALKfiwpgvOZ0cBy/5Yi8VAGliFQO+VJckRyaTO5CmCFtXQg7rxCIHwDscBX9hWrETFBxKPxdRaRAIcB6HfU5SRKLiw/HgB8ROAPgvwAIogDyACNTqkaHJ2OzgW+8VoaiINIUDZAeioA/wjVMsAb5hqOj9+RyGej8cgN9Cfs0CKBSCoLCoo/Lyah1P/9KyLsrIaONkBYRHZCuGUOAo1P7hpvRH/W/WP8EhaVQBZDjrMlsgv7B8eUdVyCO8DFV8HkB5jpMJ4EcFgW9gCn778Ww7kuoE/P+9Q7DiCZSvuwX2tvwHAqA5AHkzmpvT3FHlh+Kfb5790QqLzFBmdmulQwIkQXJYFYCFAHty/L5UALRC8W8kgC9EQwAEQKB3KK+BTviu+f8H0BwLICopLNS3BUSBl28MlkNxzquF+fphV2StSZNAtfCOoRIgSs296MPIXCyOkhSVUoGnaTUVAYV4rgP60yLT2igWy5/ojA5KLuiu1OLucvOMU7sug1XX7SRVVnWhqsEsiozsaAkR8J/LADC1qvnsmse0+aGad655kP4VB8t2Mr9Ysyhx5UuZv/j/Avj/VzyfjcfUcA/8EQgA+w0xay0D/u1ZsPtxA//BCrfhPW8c29gDjT3wn+wBy5gxj3L7jlr2x3Ujb278f/ifPAF/8m0Z4G9VhXbvaM1yBExU0Tj8MXqgkQD4Y5yHxr1o7IE/ZA8cPEjQ614yGvYvwXd/sXbtwOuf9jP+/+vIAVixCEX/KgiAbUux8lmC3c8sFOWztH35F9q89BOtnv+efvr2da2bP1UbFk7Don8aAv0pWrbgHS1d/KF+JhvgwAEU//tRnO/+Sds2oUwnpHY/3v/79+BNv3cLQbQo0AkCPkAWwG5yAXZtW609VAns378WaxiA6oPrIANWavWqmfr+E/IKPn5FKz57TSu/nKxn7yK89HirADACIE3dSxPUqzJFvVunAjbj9w8Z0K0cixiIgdKUIJUBELfOisAzPkbl6QT0hLcAnG6JdY270gOaqgzbmHJaKWRBcZyfzujdVrcMOw3f9Ke1asEn2rjkC21Z9rV2r56r/ZsW4jc+U+sWf6IFn0/ShxPH6uHbLtO1FwxQD8iHnLAWyg11U1FUM+WHmtrbRz0LwzSkfboev+EMAOEEHQ/4f3JplO49vU4TR52t1/92ll675iTdDTD8wImt9fwFPbR0/Eit++gpLX5mhGb8HTuWq3ro0Ys76Mvx12jl9EcwUv0QAmDWrwTA5vlvacf3H2kr52fTkhnaQFsJCfDTos+07nv2Hd/9/Tvx/99+KAR4L6C+2fAc+IUA2I/639o+cgD27d5HBcAezof5BG7Srp3rtXL5dL36wl2659ZzdNbAIl1xTnvdNux43XpRP53fr1ztYv1VEuylHF93QOFWygjzwArGS3kxfqj3CVKND1T7gmQN6lypi07upYGEMl9z7okA0X8juPVZvfbYPXrklqs0pGeNo/y3CoBOVGp0wpapQ0GiA/i3K4IIKE6ike8AKdA2N1aVmREQAKb6D1N5RjhBzQQAY+lUZup/CweG1CkiGLg0PVKts2NVy750qshUVyMCqgiCJiC4R3muupVlQzZkcd3kQj5ABhRQJZISqcwIKgJCfJSAJU9ICzeqAPDrR61v9juOBz/AvQ8AtzVfsgP8sA4yAiAL8L4u1lfD6ZsbB7fT9Se2UZ9CH52J3dP1p3XQHRcfp/bpqOUhAKJbENzbEmsf7HKCCSAObt5MYZ5Y+rCdIAD+cL9mSo3xJUsBS6EgiJVgAoID3J0qi7RAvPghsowAiPdpiTVPM4KXPXVil1q9+dwTmvPBW/puxsdcy69p+uTX9Obz4/Xq2DFUsIzRG+PGaep4lPXPvqjphPHeOvwaXXX2+Rp54RX0ewXZAMexnl6E/sYoPy5JhXGpEDrJDvifi3o9LYSg2aBwhwSI9wl0KgKS/EMce6AAgpMDAbeNBPDmmOKDw3Va/4F6HID+LgC4B0bepsdu/zt2RA85gb3PPzBGLz44VpPGjtP75AM8NupOjb9rtJZ9PlvP3HafPscW6EsIgBceflxz3v9UX059n+qGj7Vq/hLsg2ZAbLxAdsBjuhfl/9ABJ+uyIWfrhvMu1cC67hpGuPFpPbGVqmxHq9HJgPi1ucXKi0yA7DtNbSEA2pfXoNDvTtBupQP4G+jfOg+lO6RHLdPsc3J4go5j2fToZCWGxkIatFVmfJoT/Gvhv04GQGImoc2A2q28VZqLHU5QsAKxmArw8MAeKBu1eQuFB5ADEIuNDP3j2awV03zJAQiVPxZTaRAOmZAJEeQJZMVnOQRAiKdZAIVSaVAIGYRPs3cA+QSE97byZ5sRisX2J45qAE83H0URXJuVWiSfVijqfaMJ1zWbnVi1aknYcChWNtjX+BNWG4FlTWR4Oor+dAB7axmKQc1vFj+m6jcyoLCwg3Jz2x0iAEq7OKr/mNh87HGSD4H/UdkA8Fm/kAfZzjLhEAeRkRALVhUAAeAeVqZWoSUEW2FLFJQjz0CqAiAM/CEIAtiXIH/sdiABgowAAIz3aWV+/QaINwcYb04VQAvAf8sDgABALW+VAEYAtMISydMLogVyIzW9DHuiMiWnFJFdEOkQAFYB4OsTIY+WAfLCDsgXCyF/L84FuQABVLE4JICB/9ao7AgkBNiPfIHm9Js3/eWLx78RAUYAeENUWGvShIBKshHc8Phv4ZOA/38u9j/ZDgEQl17lKP5j0qsVB/Afn9VOUUYCYP+TVNiN1oXlYlXX8zR17jFYla07E24cpha/EABGAvynLYD+kDcnjTvV2AONPXDMPfBHIABsp81j2TyXG/KXPuaDalygsQcae6CxBxp7oLEHGnvgN/dAIwHwm7uqccbGHvjf64H9+3cC0n8KSL8YsHeBdm35BqB+oTbh7f/T4o/07ecTtXvDAiyAfkSlv0zrF8/Q91+/rTXz3tNm1PjagS3PLoDwH6ZTAfAmRMBksP6PAZe/095dPwAeLwf8NxAfxb8287pF27b8pK0EwG5F6b8XG6C9OyEDzFv+IB7zW1aQE4CX6EHsaQ4CUm9dhk3NMm0jYPirD57XIzedrUdHnKUxNw7VozecrRvP6aUzuxVrULtMHY8FkJEAHXPDsPEhNAzVf7eyBFqSOpclAjrHoO4G+M2LUw2AcVlqkNIB6RN93BSPjUpeiJvKAWrLY31UHuejGssAIDi4T2WGbjz/RFyLFhN6/B0qeyogaDAh5Bl8r13rFjrq+t0EFm9aOVffzflQ48fcrkr2ITW0KRYy+OFj29I+L0J9CRE+qSZdJ9dk6ILueTqtms9l0brvzM568dpT9cDpnXR1p0xd2zlbT53fU69eOUgTrz5ZL13YR7f3KNCobjkaTUjwew9cqEUT7tCaDwlp+24K2QzfoOrHnmnrTB1c/oG0ajqOS58TygwxsHWBVnK+Fn8xRQs/n0zkwkJiARZp4yr2e9V3nJetEADkL1gzEmDvjl/aTsbt04E9exm/FTKGwHYsghbPnarPP3pWH735qN6bcKsWfTVO6yB91n4zWbOmPqKhHcs0pE2uTqzIUjFVFEWJ/irAfikvxkvZEe5YLgWoChKmjvDeLoVJnKto9QOAH9qnA62jTulWBVhbpu6A8LX5AP35WP5AGFg4c4dCFP8QAe1KAGNLsVuCAGgLAdDGIQAM7A93WjkVAEYIVOfFqgoioBJCoCQ5iP3wVyHbL0kOxAaKfYBI6IaVUM9KiKKSGAikOLZLK49jPNePvVbEO61DcSzro7og1V/xAQDZAdhGQRpFYs0TjMLfDyW+Fwp+T4gAa76A9uF8zqZq4Ko+bfTktSfquVGn6cnrBumU6jBVxbjpgl5Fum/4IJVgnRQJkZDo1QoyykehWAmZ5VBQcyopAPGNZLBKgPQYfw3qge88FlPd2Je+7Gsv9rkwtJk65WJrlR2pZKoEIlgu2b+VKiBEhp9+Amr60fp0ykv6+t039P6rzxK6+5wmj3tKL499VOMeHK3Xnx2vjynXn4N3/pIZM3U5oPmJnXrqksFncM7iCLzOUZuMPB3y/Dd7pBjIhmhFEFyahno4GrV2FOr1ZFR/YfjZxwGspkAIBAFm+gNsh3gASPsFKgyAOy4glEqZM/X6M8/rklPP1m1XXEPw8M1UHdypWy69SrdcdrXuuvIGjR11t+6/bpTuuuw6jb56lF578HG++7dp+gsT9e74l3XzJcM1880P9NazL+uTiVO1Z/UGzaIiwD6/+uhTun34dbpw0BBdeOIQnT/oFK6lEiylehISXqfagjKqdJKoMGlLNgh++Oxvr7YdHDDfPPXbFlQqAWA/FS//TCx4ClJzFAJAXA5ZUJlXitd+mLq0qXMseBKxDGpb2BproEMZAXUEB5savySrUGEivXcAAEAASURBVKlUFkT6hapLTTssfVCIBwah3PdVu/IKVPoQN8GA+alYEGExFI51UnwYvv2xGYD+YQT9lqgivxyroCRV5FayD4XsC9ZEqPlrKzphUYTtDdUB2QkEBZMbEB8STwUAfv7J+ZAOwYoNS1JuerGCAL9jCMdNiM5SIkr/QEDtDGyE4mNzFEnQb+vyLqj/U5SSUqzi4g6OZ795/ucXdADIz3bU/Bb6G59QiKVOIOB6GWHBqYDusfIAALcwYCMDYmMLHEugdKoDjDgw5b/lAgQGEcwbnOOA/y1DiqkAyJdXCBkIkAIh2AgFQRAEoaoPhACwCgALAA7kfHg1x+oH4L8V14+15m6tAP8hAnhtSRC3H8GQLT2w6cGix9sfwL5lCFUIRl7k0LLx4fd3LIBatAggByDYWbefd/ghCyCIAB9Ik0PNT95cuxYC7EcLgIAIoe+akp0QgLVQMH3jRxVAk2ZBcvckX8EzmtBeSJqQdLnj89/SF4IgAOsk1P7u/slqDiGQkl+Hqp4KCLz+Uwo6kQOQj/0P4D8WQDGZtcyHPd2A89W9zxCVVzAvxI5lETSH4GjGMTYSAPxbahwae6CxB465B/4oBMAx73jjAo090NgDjT3Q2AONPdDYA/+WHmgkAP4t3di4ksYe+Gv2wMEDuwHgAf33zNPP62ZoBRY+PwEgr16GonbJR1qx4H2U7t9p59oF2rJyjkMArEEJv2UpVjwrvwI7Xixtm6tdKz/VFnIAVn87QavmTIBIWAhYvFI7ty/TTrz89+7CAghw2QiAvQT97sbrf5eF0+7Y4AD/6IXIH9hCUC1e/wT/blw1Vxt+nM37b6kUWEFVwGLN/3KS/nZeP102sEbn9i7VoGpA4HR/tUkyH/VAndguCwC5NYHAOerTJkVdSwBHK5JR+vK+3ADkOIcAaJcbo7bZEYDBfkoKbKoU/yZKB6BPxVolN6QFYKwnliyB6gJZ0BFf+V7labrmnAH46WONsPMn2iqOm0yDvVQpbFnmEADrvp+pvZu+x8boB+3YsFjffDZVQwfWYlUTrezoVo5CuyYbILAgQt0BbitiW6hfXogGof4f0iZBl3ZM152ntNeNfYt1KaTAJdUJuqFzpm7olK6LK6J0Res4XVoWpVE98/TBgxfrp3dGa/c3L+vAYsD/Fe/ArXxNF84mUJnXlR9q24LXtXWRWTJ9oF0rPsYeZaoWfT5JiyAB1q+YrZ/JBtj40wJtWE3uAzZA+Dr90jZyngD+nbbLAf/37eIawQJor9kFWUjzzu+oDvlUq5a+p43L36QPvqJI40s4m5lUiuDf/+EkLZn2oj4Z9yDK/WRVZIRhpxSoIiorqgDl61Du1xUTtFyAFU92DEQL3vzpNNT6dQVJKM5TAeY5t3kJDgHQgXEdAf6NALCAZlP8V//S2ubH47VOyC8kgoH/JSj8y9JCneqOCkD/1rRKswPCFsiqP8pSg5kW6hACbXMIfIYM6si6OkEEdC+N5VzHqWfFIQKgU1Ek+xKjLmXxVJIkqw/X16GWrV41OeRHJGAvRAByrDdEAAA+LTa0BQrsFooNwboHlX4yrTrcQ3cM6amZL9yqOa/cobcfvlw9cpqpJKSJLu7XWk/dfI4q45o6JFQsPv7xVALEohSPaNESa5/m8oFMMIuhHLIqOldl6rKz+ysnsIUKIKyKI7CZim2p7oUx6loQrWqOMcnLjX5MVLdSq4TJJOB3gCaMvVczXn9FCz59H7uct/Xtxx9o1gfv6ou3p+mjKZM184P39e4rE/TyI09o0pPP6pQefTkH+OSXtnFU/OmUCJvdT24MoDO+6aVJmapMy1EGJEAhgbjJgP2J/qHO5yjIgARK/1MCwyAxmsvDKiIIVjYrIC/eR/n46+wBJ+m5hx7XRYNP12WQAFcPvVCjLr3S8fp/cMStenjkHXr6zvs1+vqbNRobojE33q5X7n3MeT/54ac0Zcw4rIHu0QcvT3LsgZ679xF9NuktPX77vbrjyut182VXauTFV+jSIWfqGtZ94/mX6QTCi8+hImBI7+PVv30XVeeW6KRu/Qj8bg0ZkKKTsQMqzSpyFP49O3bHZicPpX0OWRJ5TrBvMJ7xJZnFtCJU+JABOcVkAaCuBzw2oN9yASwzIC/FyAKCf5Oy8f9HdY+lT3YS9ju+hPYSAmwEQK+6Tvj+x+LXn6k2xajWqQIIxo4mMjBCieQHBGDpU5CST4h1keII/81PL1BGfCbTkhXpD6mFn38iVQgxQVFOCHBiBAQARERSVDLrzKeSIFjxzJufWaoQvyjFx+DXn5CnlETCg/1jlBifQ/gv/vsekUrDv79FC1TxgOgWAmwgv3n8R0fnHbLmQeWfnt5aaWmQFv6JKqAaIDEJAgFCICe3GgAbYDup1FH7G+BvzQd/fHfW7U9+gNkB+YZikRNW6pAAnoD/3qEQALTgsEwFAqQHBnHMqP99Cff1px/M/98DQLxBAqAZXvktsUyCJHBjv02l70NriRVQVAx9nphPy1MzgH8D8d3cfNUcj31fs/QB+PfGBsj7lxBgD0gGV/NyMgB8yQMgfBjrIAsRdodg8PQC9KfCoGnzELYVD+GQKHefeIVQ3RAQisc/QL9PULqSsrH+icxTYESuitr2V3hihdIKO6u8/UBll/XA/qebEvPJjciuk09IJhUAp1MBcIqTAdCcqgwnAwDCzHIAGgmAv+b9VuNRNfbA/+seaCQA/l/3cOP6G3ugsQcae6CxBxp74I/dA7+JALAyvY8++VR/H/3wH/tofuPebdu2TavXrDni3Fu2bNXM2d/o1UlT9O4H2Gc0Do098Dt6YO26dfriq6817vkXNXf+gl/X8MOPKwlL3f3r5z/ym4NUAOz7me/Azs+1Y/1HKNnf0rql07Rh6YdaDwGwYcmH2rHqW6x+PtGPKNt/mvuJfgbs3vXTHO1ba6GzC3Xw52+1d/3XeOJ/prWLpur7mS9p12bG712l7VtQxa9fpC2b8O8HHN+P9/8B2j7A5D3YyezGfmafY0FDhcDBzTqwfYVTabBv82LtZR37Uf9rB8sDOL//0j06r0+pTm6XpuNbo8rOD1G7NG/AzwgNQlV/5eA6XX5ynfpWACLnRhDki6Ib8LY76v+utE5FsajJo9UuJxKwORQrEy9Uyk2VEQy4SosDfE33bQqo6q52KQHqSQhwJyoAehYl6YoTu2vdnI+xQcI/fw9Exs615Bj8rIM71rKfK7WJcN3deOsf3LsR9fxGbd64XNNeG6vRd1ypYUOPR40epcxID1TTLVUQ7q72EBbndsvTOV1ydEb7VF3QPk0jB1VpxHHY4aD0v6l/uUYdX6kbehfrgraJurpznm6H+BhzXm+9/8ClWv3uY9r73VTph/ckztf2OS+TA/yqds57RZtmPqMFb9yh2ZNu19cT79L8tx7UvI/GafGMl/XDN2+QA8D52oTl05YfnMyFg4D6OuhqkAH7dkBubKftgBwgCHjHTs6VnS8jbPhd3beUioyZ2rb+C6yEIBx2zSRrAAsociB2QzbMm/S0Xv/7CN117iB1ogKjEH97JxMh1gMAP0o9UNzX5cepGqC+ApulapT5bZODaaH0d5w65SWqjlaLTU+NtVyIglxAfwiBKqabtU+FtZwYp5Vl4v0PyF9MdkMx63FA/jRyHAD/y1HAVwCKVwL6V0FEVGeFs84I1heB9UsEVRmRTnB0Ha+9yyLUv3WM+rWJgUCKVveSEHWvYHxVrAZBxJzau1CnQdCcd2Jbjbp8oEYOG6Dzh3TUwJ5FgMS+jj9/oBfVAGRJREAGhBuxFOymjsn+GnPl6Zoz+X4teusRzZlyr56/+0w9dM1APXf3BXr27ssUSwVKDBUEESj9w7ENygwlyyAhHq99QmE9m5Er0EQZUV5UlYRCPmSpPMxNVVEWLEyjksCuofbJeMtHEDIc20rXnt4ToqyjzuhaqpEXnKLJY+/RjMnPa96Hb+qb99+gEmCqPn59gt5+6Tm98sTjmjjuaSoCxmvauBchCt7WY7fdrVsJ/r36zAt0ep/jHL/83m3aq1ebWioLwpQH4J2LbY6F/KYEhjskQaS7j6P8D21GVoKHn+J9g9hvshJQb5vyP5rPvnzOjIzVsNOH6vWnnicMGquhM/DpP/sCjbzoct1z1Y26+0qyB3h9CPD/9ouv0v28f4T3T4y8S/decb2eGHWXxt1+v56992G9+dSLHNs4vTXuJX377sd67r5HNeKCywj7HarL2Ub/2s6O9/+5J+C3XlhBSHd7CJ22XFPFyoyiuoMsgKJkVOMQFh1LW+O7n+iE+FYXV6G2x4IHGx4L9q2iIiAqIFwdymtkCn+br1t1J8D+bID5NIiDQsKDE1REaG8JJEKMo8zPUGxgpII9/NW+srUSIiKwnfGST8uWKswA+CYDIAILoKTIGMgifP9beBKUHMh2Iqkk8SD8lzwB1P0hkAwZVAUk4O0fFRCtQPcQlWZXEKbMtYFaPp39jAuJhQyIhnCIV2Zijnxa+CuaIODsFEJ88ZcPC4xXFFUAMXj/+3hGKDmBYFqsfoIDk1QKoB8clKjEhALl59cA4KcpI6sN4D72NQklWAExnoqA7JxqAP0EZWbhaw/4HRKSoSisb4wcMJsg8/8PJz8gNq6Q8RAMKPtjCRS26oDgqEJ5hxXhE4o3P9UAvoQC+4dkKzQkleXIIgiIw/4njHwCAH1U+BbK26opHv/Y/bQC8G9FVUmL5j4A+p6o730A/gkI9gxClQ+YbwQAVQDuHFc0VQ0JSQU0CABAdQPxmzTxZjnCfSFF/pEAMLDf69fmRQCwT0tfKgSCFIKVUisIhCCyAMJDIF3ouxAshmIgUmLYhlklxcTkQjSUED5cJH9yDOLx//cPhvzgfXJmNbkE8fKFGAiLJa8hhrDljPZKyOviEAHB0QWqrD1BnbqfrLq6fmpKWLF5/1sAsAfH2kgANHzXtHPnTifI9/Vpbzn37w3P1Tj2f7kH/mzPd+ajvGTp9/+2U/ZHIgDM/mfHDu4n/+TDx5/NcJ71/uSH0bj7jT3Q2AO/swf27dt3xCXXrV+vL7+eqRdeeU2fff7lr/PZ/YqFLP8rgy3/4JixuvPeB/TjSgSIv3E4lv8p3y1ZKvuNG/3oY7L/n3+U4eY775Ht239rOJY+/G/t49G2+5sIAAvH8o2Mk3d47NHW9aeZ1qXv8QpNSDvi/q744Uf1OH6QE1A06va7jjhf44S/Rg888MgYDb/uRqcZ2dXQsH//fl11w02yULgbb7mdwNNdDc32D+O+mjlLhW3aOdfR1LdQYTP8/PNmNUcJe96lV/zDvH/UD/v2bNW6JQD2G9/RznXvatvKd7V5xVvavPwj2sd4/n+qnWvmac2iT7Ty20MEwOZls7HAmaf96+bj7rOACoHZEAAztXP159q07B2toAJg9xaU5XtWadvPqMXXzNcGbHK2oJDfs2sdin4IgD0AyrvW4ym/FtU/VkH40R/AXkY7VuiA2f5sxZoG1b/2Lmf7ZBHMnKBxd12swR0zdEIbvPNbx6lfOWBtebTO6Fagy0+sBSg8VbdeeIJjB9S1EDV5foS6oOC2SoAupfG/EABRqM4j1BbwOT/WE/uSpso0AiAIABbLlkyqAEojW6k2FUsQLGo6Ay73RCF+yXGdtPTDKeTmLgfwXg8BQNu/GTJgo/ZDAmwF8N+7jZwDqhjYce2D5Fiy4DN9/M5Ljh3Qyb3aKDfOX2lBLZQV2ExdCyN1xQmtdXGfYp3ZMU1Da5KxiSnRVb2KdFX3fI0c0Fo3n9AWIqCS6gAqAXqXkxPQTWMu7K+XbxyiWeNGac2M8dpKxcWeOa9py4yntPPr8doxc7zWf/6Yvnjuar03dphef+gSfTjuOs18awz+7y9qzQLyATgfB7cvx1qJPoeIOWjHs38dFQDWeH8YAbCfB7i9VGrs4Th3c57271qo3T9/wznGdugAtkM7Zzq5D+tmTdROqkA+H0e46+Vn6txOpfjsRysv3kPZUS2URyVEbX4kSnssfVDfVyaTtRDtqbZUB7RLCVMHqgC6AfJ3zqNCAMC/HaRJm4xI7IKiqdhA9ZwD+J+JdRPjSjPw++fcGPhfDPhfBNBflBQEAWA5D0Eo/sl6MAIgBfCfaW2Ypwbwv31uFKB/FKC/NcB/SIAOORGObVQvAP/+lRE6rk2k+ldFqXdFmI5vF6eTOqfpvAGlGnZGra44q4NuuKinHr3jfD3590t05w1DdMW5PVTXOhb1v7tC/N1QXDd1wP8QrqXUQDfVQoDcdk5/ffbibZo37UHNf/thTX/xRn30wgh9NvFOvfH0zU7wbzye/TEW3NuqOeB6uCpSklWcEKuoXwiAXAKrawoiNaBTnnpmBWpAUbBOKGafC0N0Wa98dYSEqIpz16A28Xpy1EW6e9hgvhd1uvWS0zXx0ds1/ZWn8crHpum9yfrynan65PWJeueVF/QaYcATxz2jN8Y/T/jyBH2Frc5EQPWxt/0d7/xLdMXp52LL1A9LoF7kMhynQrz/W6P+r0wF/A6NUQ5AupEAiXj+J2J3E+Pp71QAWAZAkFvLXwgAHwgAAlghAHKx3rmSMN5pz76kB0feCslwPuG8F+gmVPp3DLtWdw+/QX+HBLj/ypv4Pg/XA1ff5BAAj0IC/P2KG/TwdX/TYzfdrqfuuE/P3/OwXn34SU17+kV9/fq7kAKP6CpIiwsGDtFwiIW+NR3Jmuip03sPgPApwUKqgmuwTG0y85USGqnOldUqTCK0FwC+pqCUfIIoZWH5U5lbqhSsd5JR1RsJ0Ca/gnMa6uQDGAFg6vvOVR2cKgHz4C/HrieNPAALC7ZlE8PilB0PSIxC36oBOlVVo/iPVoivWc20QqUP8O3tg+I/GNsewn3pG38IlHC/EKpHYuXX0kdZWBHlUIEQTp9mJ2QTOAzQHxyvUO8ItlHl2AxFkg+QwXbi2V4stkMJ2AJlJeWSKUBoNRkAOdgGBeIvH4bCPjocAiCSwGFvwprJEIiLzlYENj2tyzorDCA+NbVUJSUdHQIgLaNSWdltIQCKFR2Tp6zcaqVltiYDgCqD5FJU/emO/38YCv6UlHJ8/jMVzLqMEEjGLiiO6gALETYroAjGBUXkYfkDCRBaAPhvqvlMCIBMCICUQ/Y/BBz74b3vDfhu4L97Mw9HCd8MULyFvUed3wLQ341sgybN/NQUgqM5av4mzQIgAOIcn34PVPpRsf9/BYCp6v+BAMD73xsrIKcCAJLBi/V50c+uZuC/2QAFUMkRCdlimQFhQfFOv8ViLWQkQLytH4uhqAg+QwKYHVICJICvP2RYfLH8sEbyxgYoDjKgeatotfKKlx/HGhqdr7CUtkrIJT+huIciEujrqn4QAIPVrftANaFSwQgAd4gfL46/kQBo+I5p06afnaBiCxc97dwLGp7pPzx26ffLNOi0s/T9Mu4N6g2ffPa5rh4xUmdfeKkTtDji5ttkopHG4f9tD/zZnu8ef3q88wzxwfSP/y0d83sIgKTcIueZ2Z6bc8urdNIZQ/XmO4hLfudg34m6Xv3khVVgRHKmWnfoovEvvPQPa9u8eYv+dsfdevbFl2VAmQWS/l5Bnu1/ZEqWolIPtdKaDs7znv1e/DuGngNO1COPP/nvWFXjOhp74A/VA+s3bNBt99yrS6+61glxPXXoeZow5fUG9/Gbb+fqhr/dquMHn+aEvx7+P8+1kAlwbX0uXMQ1vv6rfdevuXGUzr/sCgcvOdq89Zf7T7//dMYXKmhNHl3Pvkfc9NezZqusXUfnd7z+78RxJw8h8yrid5OgBn4n5xU75IIFqZ9x3kVH3If6E156baKzL8+99Er90Ud8b/+DLATa7quO9TfTBLBXXDvCwc/sddY3c37dzrwFC517IMPWLr/2Brn+xxnp/fzLr+qCYcN1+rkXOq8WJuwaDhw4INt361PrQ5uv/vT68z057jmHHOk7iOddtjH5jWnYRx90zaJ7HnjIwfTuvv9BR+RuQndrNr7+uTLyxjXN5jXMML2w/Nf1/Bnf/CYCwA5sIKXyYYnpf8Zj/D/7/PKESc7J/T8T6o2wGxS72O976NF6Yxvf/hV7YO/evcoqqXTOt/1TamiY9va7znR3/KxXrV7d0CwNjrMqEruOrILGBvvhMRLhz5KEvn3revzAr9Lyb57Ulh/e0IGfP8Pn/mPsbmYQdPultAmQd8ePqPwB71cv0NoFFoL7jfasna99gP/71s0D+P8K4mCGtq78VNvwnt+x5lNAcexwdlno73da+9NcrV75La/ztPnnFVQCrCZseI0D/tvr6h++1cbVhA9vXqYDW/DUZ727sf7Zt2629m38Vgs+flaTH79B5/QtUh8sc06qSdWZXfJ0+aBq3XhWNz107Rl6njDg6S/co1ceuI5KgM4a3CEXa5kgAN4wdcR7vw7lv7VagN/qzDBVpgSiSvckA6CZ0gObKg2rlgQqAIqxb2kT76X2aYHqisK8DqC5e168hnZvq/eeGc2x88+NDANxDA4BsB/Af58RAZtQw6/H9ghyA698a5ZlcGD3am1ds0Avjb1dJ/dsrVqA75JoDycL4NrBtboIAuDktvE6qShMp2DxM6Q8SmdWxmhYl2zd0JfQ2H6Vur53qW7sX6VbBtVq1IAqXd41U6MGttYrN56qj7GT+WHa/fr547HaO/cl7Z3/kjZAALz18Hl6ZuRA3XdZD42/ZYg+nXifln7xMvs/XftQ/1O+wcXKPpK7cID9PrgbiyYqNrSX8Xu30Q5VAJDgxnFRJUIFgIUFW0jzlrVfav/2uRwzVS8HLAz5E2377m2iBt7UdgiGaQ+M1HUndFaHBH+VpvkpK6aFcmgFgNNtyUWotQoMAPpy1P/lMd6EIwera26c+pZmqF8Zobz4/dflxGPDFEJgMCRBEpY+qRGEN8c6rRCbn3yU/gb6F2PtU2zgP0B/EUSCQwBgy2M2P+bx35pAYAP/q7EeMvC/DlunTgU0LHPqsMzpCCFh10dHbJk65/nhpx9C5kO4+rWN1qDaeJ0P8H/N2XV68KbTNO7+YRo/+nKsa4brtSdv1PsT7tPrz9+hZx66WsMv6KmeEDVtisNVmBmgxCh3+Xu0UDQBvnn+TVWb5KfHRpyqN8deq09fulWTx1yqH794WtuWvU1VxhTFE/CbG+qr7CAvwqjdlRsG6BsajD0VvuRYAPlRAdA2L5YqhEqNHnWBbjmjvR4bfpyepIrg/kt6646hnXRCWaQGUy3y7C3nadF7z+r98fdozE0X6J4rz0EZP1JvPPOgpk96Hp/8SZr94bu0dzTr/bf19fuE6GIB9OkbU/UeBMCHr00hM+BZPXrzXQD/fQHTT9WADl11IkD6NUPPpyKivc7sN0BnHzdIA2q7qnfb9urM72stN6plyVkQa1QHRCcqG1FBDBUC3k3dCERuoaAWgJscRzbTrgCcnzb+FY2/72FdBRlwJSTD9UMv0S0XXanR193sqP/vB/i/G///MTcQEowF0H2QAg9eO8ohBO7l/e2XXaNrzjifaoGb9Dh2QC/dR/Dv9SN1Pmr/M/oMcLIEzu5/IvvKjTOfu5ZVkQNSjuVPpTrQsrEzOq6um2ryS5VBVUJn8gCSAdKz4jPw+i+BAEhEZR8JqB5LaC++9aizizILeF/I8XgrB7ufxNA4p+UmZDl5ABV5ZaoqagOJkK4c1pMQEqNIX67HvDyqBqKcIOCYYCqXyvH0T89UaU6+2hSVEPaLgjwsCisgLHxSUJZDArQmhLiquI3SUPi3ya/CeqiUaoR8QqAz1K1tD/Ig8PXHYig/NY9xyWQFJLN8ugoyiqlCCVNyTLqKcyoVHhinZEDrdED/9JQiwP4kZWeWYwOUp0jU/hUlnagESFRCfL5yc6qwy8EvH6sfU/T7AWy3co90FP8Rkdlq3iKMjIAcPPEJEMbex2yAcvNqAL8LCAPO4XORMjKrlABxYOG/gUEp5AREA4qzLggA37ACAPEslPL1CACqCgL8oiAmzKLHXy3dUPsDhlsYrhutOf1ugb8tW/pDAuDrTzMCwGnNgwDd4xVABYMRABFRmU4GQDRAvREAbuQAmPrfmh/2Qr5eoU4IsJ8H1SjuEFJUZ/hSreLHqz9WTQGeFgRMBkBgDAQAlk3kJ4RQBRAZmqQQyICI0GSnWX95uIdDBhQojtaiZbjCIToCsTsyS6MkgoC9sE7yoyIgMrZIBSVdFRxP1QZBwFnlfZSQUa2Cih5OCHDf/qc6RIUdswdkhzfhx381AsDuj0xk8e8YTIln92kGHPw3B3tgtAfygJhE5x6wvtLP7jkN/LSHUxvsnjKP35e4zLxGEuA/cNKWfv/neb4zleHFw68+ZuDlSN34ewgAEwC6vqMGxBtYb8C9Pcsc62Dfz8ziCmdZU5MamGPrtvXVB/hN1Trytjt10RVXkZlS4nw/Znzx1bFuzpnf9t+1rJEJk16fqk69+6uoqlb2XfxXh0YC4F/twcbl/6g9YABseW2ds3v2XTXBpGEa1428+R92+a1333cwQgNx7TtlIKmRbvVJgNcmT9HQiy5zvuu2DlumocHI8HZdezkh4TbdtpVWWNbQrP+1cRs3btKZ51/sHPNZF1yihYsQJB5lsGO1Y64Puk+Z+qZDmBxlsaNOGnLO+WrTsaszj4kHfqs631woLrz8Stnrbx3sWG3/f899mpETtuz9D4/5P5szPNamGTngGkww0a3/Cb9eOwbaG0nsGk449QyHjLL/Ddbvh093zffKxMnOuq0Cw5xfbr37785nW841GHFj94t2fWVT5Z1TRnUzLTGnULbfrqH+NNc8/U861TX5T/n6mwmAcy4eptiM3D/lQf6enbYvt12Ujz7x1O9ZvHGZP1kP2A9KdFq282PeUCmXEWA23RT9xzK89+FHznXkuvk8lmX/CPOaB/+st28kwPdJVP34yW/5CBuXSVo/d7I2zJ+Kf/x0HQDs14ZFtO9Q/H8PdrwUYJ6Grc+ejd/hKU92wIJ3ae9o/cqPsfhZov27f0BI/oN2/ryUoNn5WvPDHK1ePltrVs4ndHiptv68XDu2GBnwo9b+8I02YUuzY/1CSIVvCKudqC+nPqIPnr+Fdque+dsQ3XxWO/XO81YfANYTqxJ0am2KzuiUpcE1STqlfbrO7l6o60/rDPjfERV3AgBysGrSA9QuHXV5VjCgM+pdyIDq9GCU5/4qjvNUXgSBqxAAGX5uSvdsgqd6E/VAFd4Lm5pu2WGqM2AahXkf/NTPqGutJ268XGvmfC7M8+knlHy7AdD3AZbvBywXNjm7N2vzjo3auG2DNm3dANnB8QOYW3XDT0u+0DuTntLomy8lmNQA0xgdVxmr7gVBap/qrs60Tskt1TXdQ72yfdQ710/HFYVpIFUOp1IdMKACKyNA6l65ITq1BG96AOYTc/11WV2ynr92oOaMv1bLX79Diyf8TW/df4qu6Z+ou8+t1Au3DNJ7j12kxR89gUUPFQycn930MwEOgPwbAP03Y+dDBca25Zyv5aj7IXs4DtKYaRwbAcCUw9A41l1UC0AC7No4k2oNKjT2LdL+jdP1zfSHtOCdMVpIlcGsSfdr3IgLdf2gzhpQkgg476nW2f7Y9wSrXT79nxfCOQjA/oeW7q9O2PJ0B5jvitq/c3qkumQS1JxOhQZ2QMVRPljN+Kg4PhBgOdQB/9tkxwH2QwAkBUMChKoQ4N9pRgj8QgCY+r8C4L+KQFyzezLSpZZtdMwLx1oIayhyGLqgpO9GdUIPbKJ6Eu7bk9eu2UHqZX3M9N7FUVhNpWvE2b00ZuS5+nLSI1r17Zt8Dd7ThsUfaN1ichZ+/EqbaeuXzdDyeR9o+cIPtGD2m/r0PcKq779egwe0pzoBexcAfFP2lyX5UH0SQFB1PF77l2jrsjdY1xua8cYjKk/2RPlP4K9nc2UEeOKrH60CFOO5kQC5QZ4KYB15cT7qV5upp+6+XBNuOU2fjrlcM8ddr6/H36TnR5ysu8/poqeuG6ytsyZo+9y3terTV7Vg2lOa994rmvvuS5r3/kSsoKZp/idv66v3p2nGW1M0fepEvT+FSoCJ2AEBaL1LwO6XU99jvhn6ZNI0J0j3kZvv1CWE9g7Ft/+yU88ix4FqA4D0DijpSxANWDZAZli0UwUQgXrZMgAiATHDWnhCXrg5oL8Pyn8/wFwfCICsqDgNP/NcvffSa5r85HjdcO7FuvYsrplzLtbwk8/Sg0YA0G67aLjuvvRa3XfFCN0DETBy6MW655Jrdeu5l+veYSg9Hnlaj9xwK8D/GL02+gk9fdu9GgGJ0KusWu2zigiS7u4QEh1R/R/XvgsZEhUq5x7HAP8OJXjaAxr079KdIOkKZQDidShvo6KMfAJ9K9WlbUdH9W/qfrP16VbTBbseSKKqjo71jwX/mjVQKqp/qxTIBPBPjcZOB3KggmqAZHz8k2iWAWAEQlFGFlY98Vj1hJEVEYhKPwmlv/n9xyglOh7/f395YpUUCBgd4YfvPEBwklUgAOr7NydTISJR0YGx5AxEEDYdiIVQGVkAkeQJEDQO+B8dgB2QP2G/VAGkkxVgdjaRvM9IphoApXxYsKsC4JAFUGJ8Lor2NAUB8Bfl18jHJ8bx/8/OrnKAewv2TUktR+1fptDQDFmwrwH7kaj6s5gnlTyAZKbbeAsLNuV/MIRBMP7/sbF5hPFmOWB4GJZAQZAMQaFUCIQZQJ6tQEDxQKoFrIUC3gf5x6G6J5yX/fQCdG+OzY8bYLi1Jk08APG95EYfuHmEqQXzNQXob+IRoSYtQx3f/yBAeQvqNQIgCLue8Mg0pzWjn4wwMP9/az5kAJgNkDf5DT5kLHi7QoAhHXxpLgLAXn2wG3Jn274tfDknZssUpTBCiiODyUmgsiImPIV1BJGfUOhUU7iTRRAbnUl2QhotXWlUQYRDgIRTGREbW6jq6r5U2BYqPLVGmWV9lJLTDgKgJxUAJ6lXn5OdCoCWTbE64rz/FS2ADCj4dwBxrnumoLhkXXb1da6P/9VXU0Tas8Th6v4PPyYrqV45vREGNt8Tzzz7X93f/4WN/y8/3/1eAsAsIOoPRmiZK4BVshzLYCphT7KBDrf+efu9D/4BHLPvi+tZzH4bjlV5Wn+f6hMArvFWCeIG+W7irn91aCQA/tUebFz+j9oDRpbOmTvvH3bPBJP2P9YIARvMEcEU4tePuuUf5jPQ1BTahw9jnxrn/K97/6Pph09ybHKMHLfvp2uw34GtW7e6Pv7XX23fTHFu+/9bAXGzALL/70eqnvg9B2XETC+eu/4TgwH0LXjG+T2D6x5owSJwosMG60vrF1dFmf1/sM9mn11/sEowG2bP+daZbtUD5saxaDFYA4NruvPhlz/bt2/XO+9/8Oso+z9i160fz6SuwbC9hkS9tm6rlHAN+ZXVrrd/mdffTACce8nlSsguaPDAzdbEbqgaGlyslH2BTclwpC+LKaPXrF37a2mGeQMe/oW3ksCjeffb9m07tqxtx2XTYj9SNs6aXQC2rfkL/++FaMubh5bd2NjNhl2E9kN1+PDTqlX/Z98On+fwz3aBuW5mDp9m2zuSJ7zLY8r23X6IXT+4dnzfzpt/zP5hR9t3m2bHfaR9ce237YuLObTysPoPNsaymfXN4Td3rmWtD+wL39DDXv1rpf6DkWvZI/Xh0a4L21c7p7Y/9v5Iw+CzznFK0uycmzqk/mDrr+nS02EgK9p3qj/p1/dH+g7YPwhbp/34uwbr3yP5lh3pGG3Zo10nrnX/u1/37dmMb//j2rniWe3+aQK48BSt/OoxLfl0nFZ88SIZv2+jUv5CO3/E9mctwDE2MAfxvD+weYX2/7wMS5wlWr30Yy2ykNnZb2jVio+wweF3YOcPCMkJ74UA2EjlgBEAK5fN0soVc7Rh7WJthjzYvgV7H8J0N0Mw7NiI5/9Wrv/tizX7fRT/Y29A9XsqYODJuun0Gl3ciwDWPC+dCeh/LhY559GGds1V/9JI1ONB6lEQqpNrU3VKXa66AuLWpvmrBpDZmgM4ZwSqOiMIWxUX+N9SWaHNnJYT3EwFtJpkbw2uztTA1imAwNHqkBSgbqjI+xYl6rQO5brjgiH0yYc45XDjsm2jA4rv376BYyXX4AAEAKD5z9s3agMEgJEAG9Z+D8nxE1UAG+iH77V8waf66PUn9dQ9w/En76ahPQvUozBcZVHN1AXgv2NyC7bnpb6Fgc5rp3Qvdc2CCKDqobuB54Qdt0/y1MCcQFUFNFXnaDediGr91pPKIQH6UhEwQM9e01N3nJ6v0yq9NfriWs18+Xqt+OgBbVoyjaDmj9j3Lzhni6i0WAZ38ROK/jXavIaqi5+XgPkvdc7ZAY5HDglgBMA+3vO94joxu6ODu9eT0TBHB/cv0b5d8wiFnqAJTwzTxAeH6cW7LtDfL+2nK/pW6/SqLPXM5tgyvFVbEqZOWDV1KcPPHwKgbQq+/7RayBnr3+4A9B1Tw1QTjw97ClY9qeEOAVAe64+anPNF+G0JYH9ZWpRKqQTIozIgJwECIClEBQD/TsP+pzAxgAoAyAKrLjDlP+u2ig/H9gcCoENuuEMCdIIE6Iry38D/3mVUHpTHqy9ZEf1LY9UPYqZ3ETkF+RHYTCXqutO6Yjdzrua+PZ6qmJmQXlS+0Havma2DvO7ZMI+KlbnavpaKlZ3LCav+XhvWzNGszyfrkQeu16VnDVC3ClTCEEyxXgT8kg+Q//+x9xbwWlV59zhcLrc7n9vd3V3cS3cJKBjYOXaMOurY3Tp2M3aDgQomIoKUCIJ0dzes/1oH97xnnve5gePM6/z+7M/n3PPck/v03mt9v2vRNPiB60di+9IP+VxNxoKvxmFwXQLloXyREeyLnFA/yukEIolyMZnhIajPTkB5GuvZmGfdN1+8+QimPHUF5vz9eix65w6sm/wUvnmGkk+PXYnvX78L1IbCzvmfYtt8mjTPn4QFX7yNae8/j2/fH4epE16nB8B4mv+Ox9RPJmAqvQCmfT4J3076hLJAn5EM/BxzJn2NeV9MxZdvTcDNF1+Fu/58HS44YSzOGk4CgERAv8p6eiiU0Fchj5H+BLqDHUhnhEVKEKVmuvjwGEMsL4BYSgFFeHgjTENXL4QK4O7C584RZ0kAffH2BEx8+U3cyn3cdMHluJmA/0UjTsazN9+Lp6n3f+v5l+GpG+7EE9ffbsn+3E8i4IWb78HjV9+Cx6+9FePueoSyXzfi1fsewxsPPmnJAl1LImFobQsJniqa/vZhBkg+JaSK0K2Isj8c5zCqv5xEb0NRGXX6wwnsN1O2p5CR+tGoyi+mdA9BcxoCl2QWUMKHGvaUBEqj10FLJQ1efYLRvaoJvbj9REb21xZWWuSAiAAtm0MvAEkAVeZTPogeAZmUDpKRcANNhk8cTuPhPv3QUlOLstw8ZCdRzz8knIQA9fiZfRBFuaRgbz+OIygvRECcIHQujZbzuO3IgHBumya+0WmWBFBkQAzqCqnDHxhFf4Fgi2iIJvjvCKAJLn0B0hj578UMhUj+Tk/MpeEtTXV9FcmeYEkBeXmEIYkR8tGODEa1p1gZABFhJDJSS1Fa2p369tLxl45+KeVtSi1D3zj+n5BYbMn+xBHgFxGgjIDo2HzLHDiCIH8wzXHDGQGv5SQb5HDkWNuJiSskIJ+P8Mg8AvTyCiAhQLIghIMIgJDAOBr/MjqfoLw39f3dBfp38kIXjjt1IhlgCACfSHgGxqILyQo3GvN28uT/1P0PJ5ERwcHHj6bDIUkWGRAemUbSQARA8BECoEsQvLV9/u/tToNh7keD5IZ8PI4MAb9KAAVSBihI0f9egZaBs8ydEyII/IfGIYaGzJJWSmYWRiDlhLKZUZHFwYfnNC4mC5HMFIgIY+YIPRGUJRBEeaIQ+iyUlfZgFFIuwpOZ0VHWH8nZygAYgKYeI9Cj51ArA0D6/9ZAEuA/nQGgdqfanypq65v2nzXB6U9b7TG1k9SGVxSuScNWxKCAOBXtx7md3Frbymm3//RveGL6P0WUmZlqV9rbpmqLaX8aTPtQY/1vr6PWb6vtbLbvaqxoRrUBW+sjmXUUJKLlOhpVrag2005WVLbqa4raigJtzDk2081Yx6f1XRVX18gs53z+zHSNO9p/sK/T1vbsy9l/q+6t9SHsy7n63ZH+nekztHbufstxtnXvmD6e+rutPVe6VvZ+lqtj6+i034sA0P4uu+Y69GG2nym6Nor8HXHSqZB8rumDm/ka65p7h8dY/Vf7dOffOv+S/RB4pAwIBVOZ/q+W1e9Hn3waCt666Mqr24zAdUUAaBvKutE2VAROSUdbWMdzL738j2dL8wRs6hqaomulfZriTAAcTd3MNo6Nj52B/5YzoOhsfauE2am88PdXrP+dyUA9S4quNt8pc3wiubW+UUYw0zVW5H8v+or9K0XPn74Rrt4/9u3qfaVvp4qwK61jiubpG2p/7s08M9Z+2nov6x2m9/vGjZssXEzHrGh1UzRfWJAzHtaR+qt+kjQ74dQzrc3pf3sRRqjvncauir7zaie0VdSmUIS9zqMkb/TedlWEAzofg305Sbnp2O3ZIGa+MC/NM/I/UsfQ/4red1XMfH0b7ASAq2Wdp+kcScbOLt3jSvZbx6ssNdMm1HX6/z0BIB09exG4KUBUD7n0NnWCDKMnwFMfV11IXfxBI8f8g3lRpIspaoCLWdI27n7gYZQ1tFgfYaUJKUpAH1rdxN36DrLkeFr6D7bSNHTzuipLly23MhW03zvve9BaRA+2NMnCEtKsD7m26+xnoFQcPUxaRvr/JlVE2lemSMtKQLEaNiJD1Chpq+jB0w0qnSpFI+nYbr37XmsVzdNvpbWowS89RJ0jQ3D87alnrBRhRUZpfkOv/lYnSTeumC75GGSVVFrnd/CoMW1Vw5rXVt3VsVMakep60pnnQOfYVVHHTtqP6qyJdVT6kfTHdK71Ww2/Okom6ByKKTTpzWZbY04/cu6k1yW22Gi62e8VHau20YVax2L22jqH7d0XSlNVeo+upVI9dU5bK7quSj9V3YeecNI/LaYsEKWj6lpVt/T6p3ltPQNa0BAA0oAz568zz5ddn7atY2zvPvmnyvwb/jl8cAeB/PcY6U89+YUvYuOc5zH7o9swZ+Jj+PnLF7CFBMDG+V9i++Jp2L2aUQKUusFOat1vX0ESgIDnhoVYyWjoedPfx7wZ72ElvQMOH2J2wO5lBJOXEkdejC0kDkQArKB58ApmAWwiAbCdBMCu7SIAuA0Cz4o+P7yXkfUHluLbj57Gs3ech+soc3L56Gqc2zcdp3aLwajyEFwyvAKXDKvChUMqcDZNdAcVM9I72QM1iV3Ri9HVgwnoKvq/KTMQ9emBqEsNQG1aAGp+HcoTfVAYLfC/MzJDKUcS6Y7SWA/UJ/tQ6z+KxEIFTm0pwPDSBHRLCkY/SscMLU5mpgG1+U8YgAWTPsD+VYsZQc+I+F2baaa7Bvu2rOXHcQeH7RYBsInkwBaC6BvW8hglF3RwM49tDXYyW2IVz+XsyX/HW8/cinsuG4GTuuehgpJAAwuCCH57WeORlVEWAVCf0AUNPK7+BZQyygpGbZI3//fCAEaSN4R0Qs9oNwxN98ZFzYm4flgWrh2Uhiv6xtNPIAAnlHjh+WsHY+O0J8l6jge2k23fTpJqywzWeSH9ixcykn8xExmWYvMakjEkYPZw2t5tSyjfRHLDEAD72egQsaaMAMsvgJkPu+YxA+Bnejd8j/nfPIFHbj6e2uxDccNpLTiOprn9M8PRm+RJS1IgDXuD0INZDH1rEtG/OtEiAHRN6knEdMsMJcHBaPxsB3XyQ1ATE0CCI4LkDU16CfTXEegvSwqlBFAYymnwW5ISiUJmA+QmEBzluIAkQAEJAMkBFTL6vzAxiCQAZYfSJQEkE2ASQczo6JavgVr/zADR0JOZAL0J8PenP4QF/NM0+rjaNF7jLIzieEhZPA2moywS6NJRLXj4z6fzeXiR2Q4kwPYt53lYTqmsBcDWhXwcaP686chw+MAa9lrX8dyQkOS82dM/xIRXHsWDzIioJSGRFh6IWD8vpDCi/+pzmrF2Pr0y1nyFtfM+pM5+d1QkRSAvMgjZ4QEEy7sgloaxRcwEOHNoT0bgD6Nh7il46cGrsWrORCx690788s6dWP3JIzj407tY+dnjWPfNS9g65z0SdLOwhdkKu5Z+g33rZ2PepDfw6biH8PFLj2Diq09j2sdvYerE9yn98zFmfUUC4ofpmDdtKhYQoFr47Q+Y9+VUzPzkC0z8+xu4/k+XWj4A559wCs47/mRcedq5GDtw+JFoegLpMgNOImgtLwCRAA4PX2ucFuogIUA/AEa2x/kGI4r69uHMCIik6aqWu/L0c/HNex9h0hvv4Z6rrsddl19r6f+fPXAkXrrjITx3632U9/oTXrn7EbzA3zL+fe6W+/D+o8/htbsfxYv8rSwBZQa8yOVfuvMheh78BZefdAZGNPbCwMpGKwOgO7+nNVkFKEuhrA/rm0I9zmJmLdQVUPPYJwDdq+sI0mcjJjCMRs405vUOQCTf3wkE+GXgG0Rw2MHvYU1BBXxpRltPML9bRQOXj7T8ADS9lBkC2QT/86nZX0kCoJoZAJnMDChKz7fIgrEjTsRNV1+D6y6/AueeciqG9O5DcD+VYH0YMwSiGMGfSIPfOHoMhDIjIAF5yQTWqe1fzm1VkExIikxEaU4ppYEKmEWQTZIiDT1r+7KOCUcyAJh5oAh1kQBxBKkzuIwvI9ejKCOUmXokA8Cf0fPBAfQgIAngRWmcZEoCxUUzYp3AfX1NvyPR/zk1qKmmVA1BfJEA0ZT0UTS/m3uEBdjLHNiLcj6SB5LmvX9gIvzoCaBlgkMZdUMCwBGVjZS0cnoAlFASqMDSxxchECMNfGYAhEf8SgBQGiiE60SEkOwIiKbxLqPzCbx7uvlZwL+dAOjc2ZfGv9T/93XAm9kCXYMS0SUgAZ0owePJqP8IRtxHcvCht0Eg54fSrDeMMkdu7sGUDTpCAnTh+h5dqLNPDwGPzn7wILHgQYLhCOjuTcLEB770GfD71Qg4lMRKNDMxHH4RvNYOy/Q5juB/VFAMYsLoeRFPHwNmBmSlUFaJgzcJgPiYTJop83hIaITw3IRy8PWKgheJilyaKncNzGQbmZkTRX0Rn04JKEoAVdUPQEUltWNpVKzof9XHo7Pnf5QAuOavN1u+RaWU8lI7XW1+f96HiTmFljGcaXa01R5TO0ZtLKWRK51fUVgCxGfMnAXpcatNqbandFql/arSXtvK7NfVWASAHUhXJ09tQbU9BdZJ/kN9CO1L7Ve1+xS4oqLgIGU7q8+h/klbbWdX+3aeZgiA9iKYnx/3slUXpcS3VdRelg676n3p1X+x2qsCOAW0qI0ryQb1OTzouyLZVl0XU9Sx1TXUeZYEgCI5DWjT2jXSuq2dP83raP9By5rS1vbMMq7GrfUhXC1rn9aR/p36XupLKa1fwLb6rzIZ1HlR+S3H2da9o36F+qHqdwp4Vv9C/ab0ovJ/AGu61pIb0LU2/SX7cf2W378nASAwK45Evym6r9SvFTCoPpOeM1dFBIGiV50ji+3LCnDSvTrho4l45/0JFiBjj8hUX1TKBOrzK4pf+ISC4lwVVwSAgCf1MxV5KiBS/V71rfVboJo9clnPkSJPTdHx6ZqY4kwAHE3dzDaOjY+dgf+WMyDcx/7c6znU8+BMcutdoOnOCgiGAHDOKtL6wkfkjfNbi94ZWl+4otoBrmS8RUgIs9Lzr++8fHik46+6CuMx2JFkYTRNeJtAYFMEdmv7mq5vhcBikYamCMAXTmjaSXovqh2lbelbpPIUg4v1XtI0YZSmdKT+WvaOex+wvh967+l9ao5T51BtLRGzagOpvSYpQuFPKsKihIdpv6qDqyJSQ/I38ifQe1p4lY5B2Km96P0v7FDvao3lD6E2k3MxBIAhW+zz9d1VXZQRqSKQXhH6kkMU6etc7PP13jUZAM7Lufpf9VVbs702lr5ddjlwnVN9n9UG0Plrry3nat9/xGlHlQFgJwD0MdTDM/7Dj/9xXGp8qtFpLoi0rnRhp04juMSih0INUzX+zU2iB1U3mWFa9GLQQ6EH4tU337bWk26YYQRFCKiha4B0awGnP7p49htKs/WwGpMINfLsfgZqZOmlo4a66qhiMgDs6bh6iIyGlV4Q2oeJ3rBWcvqjB16dJKWhqKixrka3iiIKBO4bIkMvFzVAdH7Mi0YNUbvskl6W2qdd29TosUlrvq3SVt1FZJh6aRutvRQ0Tw+frrs9vVp6WqqXYXNVf7G40j7V9VLRy0cNaqOTJrLDLqdj7hWB8FpHddJD19Y5bO++UMPafGC0LS3fWtELU8yiOoi6h8XYmqIPhO4HZwKgI8+AIQDU0VXRh0MvIO3HlLaOsSP3idnOv2O8n9ruy7++EdPePA/fv3UpZr13nTWsnTYOW+cTON4xG5AE0LbFBJCX4TDlYjTIDHcXpYA2L/sRyxd/i+W/TMGqZd9h8yYaAu9bTGNZAqXMAjiw9RdsXDUbq5dMxwrK4KxfORd7GfV/cM9KguIrGIHO7e5hNPr2BdizkftaP43A423U+R6BK0YU4pKh+TivZwLOaYnG2d0Y7Z8biO4Zvuie6Ye+eZKQoTFqsheaUrz5fyiG1ySTBIhD7wJGjMd5oCTKjUMXlES7ozzOE0UxHgRZKftD8D8v0g3lCYyyL3RgdH0qRhKgPr9/JU15CzGiPBndEgLRmxIz/SlPM6w0E2f3rsMXLz+DNbO/47nYyHpvxc71K7Gdw67dW7Gf5rlb9mzDpr3bsJ0ZAfvpDXCIpsCHqbO/h2TJOpIgW1bOpL8Bj3PfUqyf9wHeeuwqXDq6lp4FKdS8dydx4UUN/ECOWddYRoszyr+OmQBllIipyPBDGX0Litw6oVeMO47PC8DYslCcS8PaC5siOPC57eHADccl46mL6/HJw2Ox+JM7mFryLh9QpnFvZor3+im8LoyIIOmye8PPVDP6GTs2kIhhBoCImH0kZA6T2CATwDryvbafH/u9jObcQ7mg3WupdsSIgt0/YdOKL7F41puUcbkBz997OiO1T8Lt5/TF4OIwnFiRhlE0Th5ECZ4aXiMNdbkhaKTETjOvS48cyjExG6MpPZgkSxCaGbnfwij/7gT4+9Hkt3deAnpS77+R2QBVyZGoJDBezqGQGQK5sYHI0hAXxKjoYORzyCPwn8drlR9PySAa5YoEKCUBUUEioC4j1Mr8aMwKQ3M295EbQa1/B/pSAmiARQBQBoYZACOqUzC2sQyndavAmNoiHFeeQzImGWf1bcRNZ43B5BceI0E2E4c2E2zZycjKXSSASPjwxuV9TM+HTSuwbc0SkiorSXyRJDm4ix9EeifsXE+7iAX4cepEvPi363HeyT3QoyoBt18zCpPfvY9A/JP44fMXsG7hZ6hMJeDYtTPC3Nws7f8LTzgBL917F/aumM97jed/83wOP/L3IqJYr+PwrJdweAHBtF3fg/pPRDBofrTwA+yjMfSyz1/E2qlvYMePH2PP4u8w68OXMPW9Fyg39Cp+/vYTzPlmEmZ/MxlzpnyOud99i6mTPsXkd97DR+PYQX5rPKa8/zG+emcCJXrG4ZVHnsTfH3qM1/lhPHTDrbj98mtIAgzD4PoWtFAKqJDfgRI2xKX5H0KZnwS/YIsICOrkbkn+RBD4D3XrSgPgzggnwBncqSvOIcH8+Rvv44PnX8H9V9+I+6n3f9dl16JnXjnuvvRa3HzupfSEaLT0/m8/9zLK/lyKRxntL+D/4StuwN+uvhlvP/IMXqEJsMiBuy76M45v7I06gu4lcWkoJgAvqaLG/FI0FZShmUTA4MYeqM4pIBnVhFG9B/IeSsIIfsck/ZOXnI6m8mqUZRWhtqiKxECMNtplAABAAElEQVQTGsvqqbOfRgPeLPRv7kspHj+0/JoBEE0CIJ0SPbEkCSJ8qUPPiPtkB+WpMgtRTvmhLEb/15fU4MzRp+HWa27EqEGDceGZZ+GcU8bi+MFDUJCeQemfBBr4pjDKP53Afzz8uniRbAi3JIWCGa2en0KCJS2fGQARvNcpNxRDE1pGn0cTYK4vaeK0bGs/FfllXDYPuSQOCtILUVVUi1iC1Llp9Bcoa0IizYOz0oqRR9mgvKxyRv7zWmVX0NA2j9JAaSgrbrYkgKJJCGRlVsLHl4a8BPjDIzOtDICAQGZ5pJLUyKpBcgrNjjOrkUVAWwa40vjX9ISEYsQx0l/z0yh/IwNgrSfTYC+vGASTNIjh9kQ4OGhILFNigf+RJC5C6FcQSDDd1zOAALi3JQEkGaCujPzvRO1+geOdGMHfiZH/vhHp8KAkkXtoBjr5JsDD24EIGvRGUvvfL4D1DqackvT6KQskDwARAAL/O3XyJbFAKSEC/8oscO/kyfERnwFp73t29oI3vQd86DXgSzIgiBkIsfyOR3oFwuEdhISgSISQVPElOB9IEiueRIt3Z97r4UkckuFFkiIxKo2mzgkkcuIpFZSMvIwyZmAU0A8kB72aBsM7mL4HseWIz2lBcFQ+8ugLkEE5pejYTOsYvbldkQBd+Qz9pzMAFNyjdpApag+pY6m2umkrtdUeE8gsjW9TFN1lOqQK1FEfwF460rayL+/8204ACPRWO9oEpAjQVb1NG1ZtVQcJQNPu1rak/2rS1dtqOzvv19X/hgAwbX1Xy2iaAAn1CUx/obXlNN3IBZm+lY5Rdbb3axRNrvOqCGlTzr34cktb1/yvDrvpY7R2jdo7f0fTf9B+29ueqZvzuL0+hPPy5v+O9O/UrxHQLhLKFJ0/SVEIaFE52uPUOu3dO+qLmvOv5RUN6k5iXPeCKaZvZPpXZvpvHf+eBIAAfPWd1Z+XGab6u/YiMkPTnYueBd17IjwEHKk/bTAA52XN/+p7m+uj+154hP2ZFf7QWjCcnncDQmo/Av3VBxWpqWvvXARKBTF70US1Hg0BcLR1c973sf+PnYE/8hkQ4aZnXv4cpgiIFQZkyFIz3eBTIvDsxRAAhnw284z8i4KBhcco+0cgtpGHMcu1Nta3RW0V884RMC28UNOdi7A+vRekN2+KMVwXeG+KOQbTftB0bVeBC6boG6HjNwG8Wl84mZ20VYCBlrFjpsKdNM28x46m/tq3CAqTAaD/DcZqJywUxa/AYQU2myISQvu1B2ObedqGyBC9u+3ZDTpmOwEgiR5hWbofVDTWNg1GarancVsEgMkAMASAlhdAr2+vtqd3vnPbyT5fx+88X9uwF31XRVLpW2M3IbYvY37rHta3xa4So2MTXqlAbX0XVC/9bk3Jw2zrjz7+zQSAIsD1YNkfeKXK6MQoykfF6J+bRqqmmQdfTIqK2CU7ECx2RdtwdWNaK/CPOhJqyLZWBPaqYWE3etBLwaS7KLvAzl6q0eDcmHBFANj3Z9JQ7Detfb4hKrQv5yJyQw1zaU/Zi1yndezSQlTRDSsWzF7USFXDxRQ1ZnQdBCJ3tDjXXS9Y7UeaWh0pipYSmWGKOkqqtxpxpugB1TS90F0VEQ5KxTHF1b3S1jk069nHzveFWGplftjZVfvy9t+GADAvafMS0wOubag4EwAdeQacCQBtRwSYYRfbOsaO3ifa5r+r7N6+DlNePQufPHsifnjncqya8gB2zH0WB1cxHXfDdwSD52LDj19g8/xvsIESNkumf4UNC2Zi42Ka+i6ehRULpjG6fzr2bP8FB/cxK+AQ5Z9EAOwjUEpj2f1bF2H98plY8cs0LF9IA2FmDBw+uJGHw+Hw2iMEwMHlWLeCIOXXr2Hya3fhrzRUPXdQPg1NHbhocC4u7JOCC3slcpyMk6j5P6g4grrxIdag6PgeWf5oITjePYMRvTnBlI/xRUW8J7KCOiEz4MiQzd+FkRwc7jRY7WKB/wLTu1Hr/4SmbFw4uBIjqxJxWov2m8kMgHg0xVGzPZYSNglB1KeP4fQivHbfrZj98XsE0plKuH8Xdm9kZP+G1S4JgB0715HsWk0gZBWzIBbQRJdGuwLfdy8igUAZnh1zsXnxZ9Rnfwq3nNcXTVneqEl2Y3S8OweSFvGdUJLghloSHrkxnWla3BXF0V1RSTmZIYyiH0rPgMHJXTAgsQvOqPDDRSQALm6OwJ9agnD14HjccmIu/nZJE+a+cx2WT3ue/gWvY/MCNtRUhx1LsGMdMzOWzqWpL4FrZmrs57SDuzhPev+GANi3l+D/TgL/lP6hn8HerSJ2fsLk8Q/jhYcvwV1XDsSjNBt+/C8nkADogxHMXrigZxlGl6WiJ4H9uoIQgvM857Fd6LvggV7U1h9WnUrNfRrxZkdQ9ieQXguU/mGEfwvB/p4E/RtTHKhLCkdplB8KHH4ojqe5L/+vyIi2hhzKAmXGBhDApcEwr012fACyea1yYnysQURAIbdbQiKgIjkAVTxXNelBlh+EMwEwiJI/gyn9M7icEjuFqTi5vgRjm8oxVkRAXSEuGtYLt1P6SQTAtp9/IAGwkteOabHygdhKoJ/gP/aTLOFwWGOeu8PMoNhPc+29W9cyO2QV9tPvYveGRdix9ScsplfG9M/HYf2ij7Hwh9fw4Wt34tHbz+dwLvKiAxDn3Rlp9AA4pV9fEmHjsGwmyXWC/1bmDZ8xyQ7tX8tps18B5jIiZeHbOLzhc6z67CF8/fSf8d7d5+Cpy4fipZvPwmN/PhGPXDkaP3/+BsY/eSvefuJOTHjxUfz45Qf4ccokzP/uK/w8Yyp+mTMLM776AvMI4i35fjaWTJuN2Z99RS+AT/Dp62/jmTsfsMD/J2+/DzddfCXNda+CdPXzYpKQxu9cmLsXktkYTmIUfVDnzkglwar/4/2CaIIciMQAatB7ElQlsZHK77ZIgEtOPJ1ZBl/im3c/wqsPPYnXH34Kr3H855PPxlevvIvxjz+PPw0bjYnPvIJxtz+AF2jyO/5vz+PDx1/CCzfdgycoAfTEDXfgjfufsCSA9PtPw0/EcfXUzGT0f9+yOtRmUc+fJEBpcgby2KjrxgZvBiPtqykF1Lu6EaGevmgooTFUYirCfQKQwagUAfrS9C+k9E5hWh5iGImfHJlg6f4HkADoWduC/k29OS2RhEEdKhjtLwmgFEcSKvNKLVmgKkbuRxO0T+F6A0kcXHnBZbjsvPNxxw1/xdUXX2LJAUUGBDLi3B2hvv7U7XdYGQAhlACK9GckeRiB7s7ezAxIp6kvpXUoR5MSncrpCfQHIGDuHUGfgVrLK0CR6vIjkG+Aw5/R6sHRSI3NsDwAHASpJQHkS9mbEEb/S27HQWBaGQCSq5FEjb8ffSYI5vswmt5BGR0RAJL4kblvWkYlikgORBC4F6gv3X/J/gj0D7WGVMr+pFgkQTANb/38Egj6M/KdEj/6P4gZAYk0A87KqUMK5YRiHVlHCADWwRAAEUHR1P+nMS+Pw8fDn+A3I+Bl+Mtz7elO8N8t4J8IgABHJrwdufAIz2b7IwFu9AEIp5SRgyRAIDMD5AEQGUVpIYLxHp7hlvyPm7UNXyv6353R/10J1isDQPtyzgDwpwyQH4F4/87uiA+ipJIfzxVJmQxHAv+PQhQNghPDYi2SRyRAXnIBshPobcBrkp2UT+IlEZGUKQoiMZHO6VGUJApkBkAJsys8mAHgH8XMk9Q6ShmlIKuoO6J4rrvSS0Akhy99M7zcVa//PAGg6HnnzFATsa52q6tib48pAELtQXtAjVlHGZrOBEBH2lZmfVdjOwFgOvWSKZDcx1XX/dWKDFRnUEUBL6qbCRZRkIqZ57xt57az83xX/xsCwBAerpZRu1N9Fjtg4Go5M820K+19KwU46TgMaKllFRlozBPVSRa4rAhDRSsKwFG0o9YRcNHaNWrv/B1t/6G97ZljbG/s3IdobfmO9O9MQJdzIJXOjwKZVI72OJ3r4+reUf/QuY8n8MbeJzZ9oylTpzlv8jf9/3sSAOozCgwUcKX7zwD0pmLqV91+7/3m3/811n2nLAtl1Mvot7UIfq0oaVZlwqtoX/ZAOE2TfIcibl0VAX26jgLyRfbp/CooUP18V0UgmMAuI5N1NATA0dbN1f6PTTt2Bv6oZ0DyP3ovivQzRcEBeg8YINtMV5aTvi8mmNdMNzigMwEgoF/LK+Jcgbz6X9iWwPTfkhVggoFbk1YTaW4H0E1wgEx9TdH3VGC0ed+IoFd7Re82ZXgpGFntFdVbQRB6FyqzS5l49mKwJTsBoHeQjq210l79nQkAY3qr824vCjhV/Qz4LVJc/zt/77SOpmmeszeKCACdB1OEQ4rw1fL3P/KYhQmqfWEnVMyyHSEA9H20l7nzfrKCTFQX4bXChu1F843KjObr/LZWtKzqoDaszpnarq0VZYXW9+zX2myrfSUCReSHiBVX5FKrK//BZvxmAkBRC/ZGijkufWQVGaRiItbtjVSlYOiC2qNrZK5qih4Ozbc/JJqnF4tSWdVAUOPePIxmPeexGEltV+sJxNVLyxQ1HO2NLt3EzmB8awSAXnpKXzWdn9YIAB2zjsOkM5t9a2y0Pp2zGGRWoXUkpaPiXE9NU7SSXXNR0wSkX3bNdfrZZmmt7tLlUrS8XkRKhWoPMFfHzk4AKAJM9bZ37nReNM3ZyEOdEDUa9dK1EwCu7pW2zqE50LbuCzG2eiHpflGno61iCAAtI+MapUip6ONjUracCYCOPAOmo2YyALRN+/lr6xg7ep9om/+usnfnRsx+/1osnHw71sx6BjuWvosDqwgSr/sS2PANo/2nYN2s8VjGaOKfv3wFMycSlKS0ycaFU7B12ffYtnImdjJy/9DOny1g++AOyshsnUsCYCmlUJZh84ppWL/0W+KlMwj+z6Fcyk8EwRcTMCWAfmAl5Yd+wjJKmnz+7mPUxr8Mt1zANP7h1TirfwHO7JWF8/rn44zmFJzelIQzu6dhdAu9AGqS0L+cpq0lMnSlFEcOo8szg1Cb4oeKRG+Cxl2RQ03/VL9OSPDshCSvTkil/npeeCfkR7hx3Bn5HGpTAjGkiqBvM30F+uQR9E3DWT3zcUI1t89t9koJQp/UYAvIbmTU+WlNxYxCPh+fPvswDq+kBMzezcyEYBbD+mX0y92AQ3s282OxBTsp/7Od/+/evpbEyDpG1lMTmYbAh/ZoGUbR04D3ACPtD+z+BXs2z8Vqmsrec+1Y9KyIR3GiDzLDOiM3itH/9AYoinVnFkBXZJLAyHcwm4FDdZAbesR7YSjJjpGF4RjFDIaRhQE4pTIcp9U5cEZDJMaUB2B0RQhOqY/F7WfW4bkbx+DDJy/H7A8eoEoNO5rbf6Q8zAwmdXyLPSRfDlDS5tDWBVaU+aGNJCi2LGGWAMkAGhiDXgEHSNzsXfMjtlAKauak5/H0XRdSH34YzhlWjPOPK8XFx1XjvIGlGE65nxPrMmhWHM3MDH9KxcRQiieY3guUA6IkU0sh5Y1KE9CLRsstOdT9Tw2h5E8YGjiuo+RSPaV8qpgVUMFI/kKHF49ZmRA+JENoBkxAv4TzMuN8aLjqRbNT6uUn+lN+xY8gnC+JAB+SAt6UCPJlVgDJg+RArhNIHfhwatbH0ICXGQnMCqjPpMxQLo2HS5MxoDwNgyozMLQqA6NoWnxSdQbvs2JcMLCO914NLhvdH7dfcjq+fP0ZbFuxkPc5wXiSI4d2bqNs1TYaP+9gZNtOZnswS+LQXhpg76IB9nYSW5uwc7OuO0kAXv+DuzbwI7eJptDLSAbNI+FCXwye++++eBWvv3gn7rvtQhSmR/C4AggqJzJq/FLMn/ENn60V3N5m+i3Qf2HPevIMK7BxyQzsWvgRI/s/pqnzZBzYPB2Lv3kB7z52DR75y1icS4msk/qW4UQOfxrdkxH/E/HJ609h/Lgn8MErz2PO159hHqP+F878AcvmzcO6Jcvx/edf0RT4U0z76FP8PGUaZnz8GQmAifiOwxO3Uoefw6M33orbLruKBMAVGE5ivzGviMQOo/47d0FKSLg1BJIASBOgHRCCOILqBTS4zY0nEBwWSb16X0QS5I7lvEtPOwdTPvgU773wMt599u+UNnoMD914Gy47+Uw8fsvduJcZASf1GsSsgGtwK70B7rrkajx3x/2Y+OyrlPt5EE/eeCeHuzDu3kcs49+Ljz8V5ww5AYNqmjCymURUN8q5ZeShN0H62l9JAEX9F6dmoIWR/sN79kUKdf8bSQCUZuUhg/Usy8639P9zEzNRRPBfEj6SARKQ38jtBFEepoFR/U0kFyJIalTlV1gR+DL8ld6/Iv+rKAkk6R4RCRnMHpAfQD8SBmcTqDv9+JMwmuDPQHoTFKZRdiiEJAGBi3wCFmkkUyQ9JM+B9JhkBNOgtjSziHUqIbhPADmLUjME9pOZAZBEkLlbBSP7w0kIBDiQlZCBxFAC1CFx1vzc5Hx6CNCHITIF+emlNBh2MDo9CymxOUhipHwII+mL8+qQFEfgmiB6dUVPBPnTrJg6//IAiIjOQ3R8ERJSKpCZUw8/f5rexvH/hBJG2BPYZzS/tP9jOART3z4hodDS4A+ln0AoSYVogvSR4en8nUJN/HQkxPM8RuUSHGcGQEg6HMGM/idYHx6YgFB/mhp7hVvmv57U43dnJH5XEgBdSQB4MOK+C018LRLAjVH8BNIlAeTHDIAAkgCBkTnw9if5QRA9LpnnifUJoQlxqMyNI9MRSPDdm94H7jQDFsDeRfI/1P93p8yQfAa8CPZ35f58CLwHEugPpFRVWBAJKg6RgRE8n7HW+UyOZJQ/SZnYYMo0+Tt4bQX851N+Sf4NvCYkHPy5jzhmAjiCaPrtH02fgSBkJFJmKTIVoZQmyqVPgH9IFkKji5GQXo/ENEoBZdQyWyHdMir24HF6MgPEg5ky7syc8aFZtgZfDn6/Du+8yWyff1MRKOlMAKjdp06QPcilrfaY6SQrcs4u/SEA0JkA6Ejbqq1DtRMA0uqW5KQ6iPbBgI0C5hVEYzS9VR97Or/201rbua06mHntEQBqb6u92VbmrdmWGbtqLxuwwJ5BoH6SicoWgKw2ucAB+3nQb+OL4OoatXf+jrb/0N72zDG2Nm6tD9Ha8h3p3ykbROfGBKaZbQkI0nT1PY/2OM022rp3XPXx1BdRoJcp5lqbvpRAMd0vZlC07NGU35MAUD/d9N+V7aBAOwFAZlBGu4iT9opANq1vj1KVrrRkabUt3ce6Nw0BoGUF6NiLtqFr5SoaVASA0Zi2r2N+672lPr2yZRRcqOuivuNvIQCOtm6mDsfGx87AH/0MKMtG32/zXJj66rnRs+eMHZmgVr3D7KU1AsBgHiYA06yjaGu1NZy9BMx857ECK4UxCr8x72/nZfS/M4CuacIGlZ1kL8rMM4HNJkhZsm3O31FFzJsshiefe8G+CWtZ1cWObap+UpxwLr+1/gpu0D7smKu2/cSzz1vTTbvG1NGVIbE5Z87n2pkAEHkiZRbnc2BUPuzHpDaV6uX8fdUyJnDcZG3Y1xMRq3V17QX2Oxd9H/SN1nzJInakKChCy9sl3cx6+g5oOyJ22iu6J3VMwvj+W8tvJgDEohuQ1H7wIgBMqrCJeLDfjCb1xBAAAkbFruvjrFQ8NX4EtNqjWASIK5pbqcKKjlfjXumYbRWTIqsXitJz7De6c6NLnQNFONmLMwGgh0GMl8xgBSybtCBnBtNswwC/rhpn5rwo8sledGy6oYwpkXM9tazOrTMBoPNnB+Tt29TvjtRdnTk9SGJxJT3UVtG1t++vIwSAroNetmpc6Vooql4vVVPMObHfK22dQ63XkftC25P3gs5rW1kl0hY1DKTuMy2vl6QasCZFVKy3BlM68gyYY7ATAPbzZ+b/K/eJqc+/Y3yA0jUrv/wbDq6gbt2WbwjiT8fBDV9Q6pzg4tIPsXchdf2nvUQJkQfw3Tt3Yco79+OXr6k1vuhTAsKUldnODJCd83kT0pBu8xzs3/AD9qyZQYmfn3Fg38/MEPgYm5d+SaB7FkmBRZTDn0mN8jmMkp5PhRTqyC/9Gp+8dAeBy1NxyfGNGFaRgFO65xFMptb/8Dqc1rOAkfnJlGRJxAm1qRjevQCDmyjJUUcdbC7bSEC5Pi+COt+hjBL3Rx4B8vTgTkhh5H8iI+Wj3TshrmsnJHuTACCwXsAhj/r5BSFuNJsNxYndCnFq9xyc2YP6+cNLcfnQCpxUm0jpHx8MygnFUErG9KNUTVVoF5zXvRS3njEcr915NQ4vnUXplbU01V1MQJ2R2VsZ3b+Nw671jJRfhx0bSQpsWYeDlAo6RGPgwxaAu4ng/wbso5GyzHf37qaJEWWSNm74CU8+dD1GDWkkeEggL9ALSSFdqK/uQfDbk6aw7sgKIBkQ7oYyZi9U07egjj4Gx5cnkRjJIUFCoJMR7gPywjCcpMiY2iRmL3RBZUQnlFLqqFuSG7MXYnDjqfV4856zsG3WqzR0/gIH106mPNBEHF7Oa08iAps4rJtJXmYajWTJtvP3wQ2zsXvVdGz5aRLWzZiAnz97CY9ccyquOqknzhpYTiPdaMtvoVdeOPrRQ2EgI+p75hPQTwtANQH6PqWJ6FEUZ2nwN/Bc1lGKpz6LRsCM/m+gFFCD/qcXQHVqIMq5fEWSH0pJgpTEk8jhMRZGdeV58CQZ4mmdj4Iod0ZGuyOVWQUZSZ7ITvZDVpIvBxInCd4E3Zj5keBDUoAkQFIAikga1BLs71GWTv+BRErVhFIPPoKkRCzJiQz0qaDUT00hhjcU49SGJIypjCEJlItLj6vHZSMacPnJg3DHFQSrx79MQF/6/ruYh0kT+sOHsGf/PuwkYaxhN38fOnSAGXMyot/D67qVmR8bsGPbJuzZuRWHSRDw5iBhvROHDm7H7l2rsW3rMixfNhPTp32IZ5+5A316laJ7cyGOH9kdbxKw37SRmTSHtmIfZbr27OJ9dIjbpcTU0l/mUVaLcltrpmH7BkpukXxb/NNneOvv9+POGy9AP3pYJEUza4SEwtC+dTSfnolvaPg78Z03MOH11/DD11/hx+9nYNEcmswvoA/Emi34bvK3+OSt9ykB9DLmUJfx2wkfEPz/iNkCX+PRm27BPddcSzPgq3HnlX+mBNCVNAQegeOau6M+Nw8OL28UJiSiKJHyNL5+JAXiGenPqA4fP9Tn5KM0O5eR7EnUTw+jbIobQfMkXMEswk/fnYDnHn4cHzLL4Il7H8RV/D6dc/zJOHfUyTh9yEgMqmvGyO40yx5+PC495Uzc/ecb8Mm4N/Dyg4/jOWUlkAh44a6HMKq5L8nAGpzabxh6FDJltns/jO41gGQRiR2+31sYxVGVkU8fhdN5LxRjAKWLThk8AsUpmehWUklD4HJq/JfQ4LeOoH4ZKgjkC8wvyy5mZH+iZehbTWBfhrtVBPQV9R/Q1YfyPDx2GsRKAkgmwEWZBUfWyyykVE88gf0ciBxIoD/CsD5DLINgSQxpGz1rmi3gvpjLSnJIWQdRBJ4Vza9tRfD7JAmhRpINCeGxaOA4LzmbBFEKyYY09KrrjsyYNCSHJ6KY3gBZMRnIIBCdHZfNOpQjiuB0Fn9X5ddSriaJMkNlyEsr4/NCg16C893rB1KiphLhBOy7Nw6mN0AaZYKqUF81EP6hNOglwO6IJ1idWskoehoMixSgxI+PXyICA5OZEVDJjIBKhBDIj4sluM+MghiC4bFRBMQZ+Z4QK3+BNPgzEj6YEfGRXCcmMIOZEekkOgj++xH8l9QQvQl8mZEgwNyDMkqS/nEnAeAuAsAjkNHxIZb+fycRAJ2C4O7JbIGQVIQxEyE+pZx15X6TKGeUXouktFoE02g4KCyLngQZJAToTcDj82IdOnWmhwAzATy5PXf3AHRmhoU/r50bCQA/mjtHhjOzgkbMsTRkjicZk0TD5ejgeKTH03yZ5zGMwH8UyYcQHwfCaDacyHPt14U+AcyqkOyPd+cABPtEkBiKRjgHDx5HdkqhtW5sGAmixHyC/fRViCtBemY9auoGIp7eCEGUC/JihoevVxiP3Y3gfycOnf+JAPDnNA3v/ocJAHXO1Hk1wSfttcfUuRKAoPa2IsnUyVVRJLozAdCRtlVb7R1lqRrgUW1OgXmqb2vFLrcposMY6nak7dzaNs30tggAASYCPTsqcWC26aq9rH6D2q3OBIAJdlIfS/Pb0r91dY06cv6Opv/Qke2Z47SP2+tD2Je1/+5I/85ESArktxeBPjpnyipXOZrj7Mi946qP50wAmGttCAARV5IGNUNHs0bMcf2eBID8PIw8r/qEdlkQsz9XY91nzkVRuiLidI51viVDIf1/UwScGQJAhI15vs189dkVxGb6a2a6xu0RAMq2FzElssaU35oBcLR1M/s7Nj52Bv7IZ0BBlMJJXEU8K5Jd70nnSHs9U8KUJPNiLyYLzBk/M94aAn3txQDIrSlKmGWFsxgpN/mF6J2kehlpHrOcGUvmxp4BoOkijJ0JAAXIGgJAQLW26Rxlb7YpqTbNd8b3BJRrelsEwL9af0Nkm2+FqZPqqn2bTAxDADhLM2l58y10BuudCQCdE2fc1OzPeay2ofbvSmVE+9E8O0bmvL78CLSMM8EkAkCS860RUM7b0f8m2894JtiXETZpl6i3z3P+LQJIdZJE339r6TABoMhwpemZIvbDWQJIKXg6IXroVEyDUw03U3SCtYwhADRdIKgAYTUeFKVibxwoCkCNd3vKhoBj3ehtFTXglQ549Q03WbqA9kaBGqB23UXJEKkjYzok2q4hAEzk+GNPP2s1LkzjWi8uHYcdsLbXRy88vfia+w22T7Z+q3Gjhopz1oEBns02neuplZWaomgse9EN29b5aK/uprOjbaoOOheuXvJmnyJg7PsT66lzYc6VljNpq+baq1Nlj+4QgWO/Bq7ulbbOYXv3hRpypsOntC5lpTib+5rj0VgfAZPNof3q+ojssR+nyADdK6Z05BkwWR16+ZtiP39tHWNH7xOz3X/H+CCjmbfNpJb4hkmUtfmcRMDHWPHFY8wKuAsz3r4NU177K6Nur8GEp67A5y/fhDUz38bWBR9h/+opOLRxxv8QADtJAuz4iSTCPBzeMhe7GV2+Y+132LT8K+xe9z2j5L/HHo73rOXzTyJg36bZ2DDvE7z6yNW44eyBjN6txIj6NPQtiMTxBPfHkgQ4s3cRRlQl0Sg2DD0YPd4zkya/TdnoT4mePjWpaC6JQwOXr+V8EQCVjDIvIfhbQJmc3IguSAtk9D8j/9NJBuSGdqYsEHX0abhbQlC5iCB6A6P7h9dk4uJh1bj/TwPw4aOX49VbaGR9cgtOrEnAUBIL/TMo/0OQuVuMN85szMftZ4zAm/deT1p7HsMGGQ1OiR8Q+KfGC/kAmumuX4Ldm5ndsHvjEQmYresYtc3IbZICigIXAXCAmQAWCUACYDcld3bRB2Hruh/xyfhncd8tF+GsUc1oLIpFc74DPQpoVkuiY0BxHHpQw15R9eWhbhhZloQL6VegYQTldIqD3ShVRB+ErEAML3agJKQzpx0hACpIBNTEdMKAfH+c1SsJz14/CjPevBXrpj5Pg2B6vOwnmbGRA2WJwKwNa9i7lNfoR6z87h18+PTNePx6ArCXHI9rxvYh6C+TXporJ3mjLMaNXgvu9C/wsaSX6lN86bdAsoXEQ1Yg6xDnZZku5xO4z3N0gcbFzF4oI0BfyWOpTJFETyCqmI2h39bA6RYRwGspIkDbKI4jCUAypJDXNoNSSGk0R06npFBGohdBNk8OHpQ+4XSODfhfmBZseQKUUWKoJica1ZnRqMokYUSSpbkozRpaCnnPVeRheGMxzmhKxWmNNHyuS6YfRBKGlMbh9EGNzHSgCfCX4wn+Uwpp3w4cYNT/XgL+eyiPtOvXYc+B/b8SAPvZQSUJwKyAvQTrDzAjgPo9XI//E8jfyWyALfQL2LieRsz71hPgF7C/Dut5/RctnIIf507GXA67ZLJ9iObRJAD2EvzfQwmmQ/QU4MPDbW3HhpXfUVJrEtYsV1ol5YiwGpvWzGJGwes4Z+wA6o77cKBkTWMRJapW4rPxb+LvTz2Gpx64H5MnjKfm/xeYOvlLTPvyG6xauAJLfvwFy+cuwJq587B6zo+Y/vEnHCZiMQnWu666GpeNPZ0A+im46oyz8PBfb8JJ/QfQ1LkWA2rq0KusAhefeDL+THL/7ONG4tRBQ0isVKEonuB0gqKnHYxs5xBO00rKAvVt7I57mE0w5ZPJ+OjNd/EVpYaefuARXHkuDUTPuxinDh2F0zj8acxYnNhnMK477yLcf91NlhfBN+98iA/pG/DeUy9iAjMHPnz2Ffxp5Mk4oaUfTu9/HCpIXjdTiqcptwSRlFOpyy6ypIoSGREysmd/mgDTXDczF31rm0i0hZEgonlvUhozSJKp/5/HiP0yCOyvKaR5MAfJ+8jkt099T95XGRjSYwAGd+/PjIEUyyMgjQB/Eg2DizMoNZRVaHkA5HOdSILLIgHCGVXuT7JAZEIEp4X7hFDDP5L7y6BvgC8jysMtiSF/6s970Rsh2CvAmu/VmVlMSZnWIK351GhKydBg2ZPR4eb/KErnRBOYzqFMUCKB6EQC1imMQs9XBgBlf5L4u4gZABGMgg/1iSHgTpDbJ5oAcyDJIer0M/rcsysNtKlD79k1HNGRWfQIqKVmPkHuKBoAkxDIzm8mGcBsiLJeKKnoY5EAMgFOpMmvIv+9KR0UHkYzXxrvRnKIokFxKgmAZEX9M9tAskMxjMaPpSyQnQAI84tnXWgo3A4B4O4R/D8EQOcjBIA/ZYdCHTmIYUZCVz+el7Ac1reQmQClCI8uhCO2CLHMZkhKrWCmQg6zFpIoBxRhEQDe3uGMuA9kNgB9KZil4cWsgwC/EESERsHXmyA+74kQSv4IzPchaaCIfg2+bkGM5HcgiNkKocyoSHCkkQQK4Tsn0yIJtEwip6XHZ/MdRAKCkkBFWfRNIPCvzAARCQ4HMxUS6JFAAqCiso+VQRHgH0NpogB4i5jo5MaMhM7MAujyhyAATIdWxpnttcfsbUx1+NS+Mtmx0stV+9EOvnWkbcWXWqtFoK9ACRVFE2r7bWmoK3VfyyhASRI5prTXdjbLtTUWSKptO0cm639FNys93V6cgQP7PPPbVXvZHKe9k6zsDNPOFgiietj9p8z2NG7tGpnttnb+7Ot1pP/Q3vbsdbL/bq8PYV/W/rsj/TsTIensE6ZoV0OgHO1xduTecdXHU19EWcimmGtt+oVm+m8d/14EgPonCvgz/aYnGfFq5FLbqpuee7svhVlWfXRvEq0CEdXfd96W1AMMAaB9OQfCCUeQJIOr0hYBoOdFhKQ96FDbUF1MpLOzBJCCAPUsmWI3AT7aupltHBsfOwN/1DNw38N/syKx7fUT8GpMuQ0o7iwpI8UK58xBbcO8b50JAM3Tt9sZGzNEgvM3VMvbi5EnMtMUcKDnVO0TV0XS3/oG24sympylzPT8G0kfvfcUQe5cR7MNkRjC/owSiplu2ktGUULTFbEv6T9T/tX6672p43UmJ0Rwqk7Gs1Rgu5Zz/t6pHia4WaC9vYgA0DvRFF1Xvf/tuKmZ5zw20kSScXMuCnwWxmu2Y8eGzbIC21V/fYPt8w0BIJk5XRODz5r1XI0VbKtjdwXcl9Y3/xPm52p9M03fH23HVcaDWeaPPu4wASAGRhfbFCPxYr+Zle4j92ZjHGHMiwQGm2L0Ng1DJQBUpgp6aFwVzdcDYmcERQCoPu0VPcRKU3HWDpObtfZpAGLz0MhwxBQ95Lq4xgzEpNca0wdDAJiUGrOefawGjOqudBKzLxELKkpp1HGY/wVS1/XoCzUkTFE9FclkLzll1f9oBGm6Gi16eETQtFbaq7thNrW+IpEUfdVa0QMogsDeSZJZhs6VXhymiGnUNAHgKgLTlTFizoMIANXbdFbMvWJnR7Vea+ewvftC95f9Jai0zNY6PqZ+djZUJIvqb1LVRUqpI6UsBlM68gyYe8v4OpjzZz4m2lZrx6h57d0n6jyKhTVEi9b5Pcu+3duw8ItnsWcZQccln1Hv/33MnvgEfvryBSz85u9YScB/7byJ2LH6O8r3zMbBbZSJoVTMwW2M5t9G3f8dSyhrQ5kSDgdo/HtgFz0AdizHlmVTqW//JQ4KWN5B89LtlP6h7MnhHZSaoWTQ4mnvYPzzt+H8kY2M4M3BEEb3D6pMwKDyBIysz7B0+Uc35XBaInoycrwbwf9GAvy9+H93LtPNAv8djOgNR0Ne5P8MjCyvzw6nbn4IDXN9CRh7oYTR4+UEkasoF1NJEqCM08qiPK0MgOGVabjvomGY/sYt9FadgBmv34Gn/zwKF/bNwQkE0vul+qA7Aec6mgm3UFbmxrGD8c6DNxJvZaeeciz71y/C/o1LLI32rWsWE4RdhK2bCKIfogwMMwB2b1p9ZKAW/D5KAokEOLSXGQH7NhMgXkHwfym2U39/95afGdU9Cz//8DHNWJ/EjZeeiBEtuQQzaX5Lw996Rsb3LaBxbWE0Qf4gnNMzD5cMKsN5vfMxIDeEWQGd0SvdD4PyQzGynPI29EPowbq3JHuiW6IHysJEBlA+iOTHqMoI3HxaN7x517n48UM2ArYp6v97HFzJ7I9VM0jwfIHpE57GR8/fgbsuPgEnMwujfzGj6Em0NPM6aOjBiP/elB6Ske4gEhQDy+LRj8u0ZDOanzJMZTFd6bnghmxKLWWSDMhk1oU1sB4FUR4WqF/GSH9DAlRSp98iAkgGVGqwCIFAS8O/VEQAr58yIkQAZFP+R1I/mZyWwWuZSsmnVGZGpHHI4LbzeI0Lea3KSQDkkbgp5P8liQEkhygRlRxkSQA158XQIDgcNfIfyI/DwIpUDC0Mwrk9MnB2L2ZV8JivOqERt150Ih675XJ88/5LOLh/qyXptIva/rt37cAemiPvJfC/j+/2/YcOMvp/v5UBoCwAyQEdPryfgP0B3gv7CeJvw36aRh+gRNR+SkXt2LaS15+k0P71zAhYx2wAejDso8cC5aF2bafJNuV+DpBg2k/9/528j7ZuWUNJKd4zu7ZbBMShg3zmDi7jQGmp/cuxcC4zAMY9gLtvuggDepQQpPSg9jgzXjLiaVmwHO+++jwev/9uPHzH7Zj1zddYz0jIlWzgL5o1F2t+WYHVC5dhxdz5FuA/89NJ+ODFl/A+O+GT3ngL151/Aa4840xcf/6f8OTt9BF44SWMe+AhSvXcTkmgKygzNIYR+0Mxpk9fkinVlN7JooRVLBJ8AxHt4U3wtAsNVn8dGOXcq6EJ15Kkf+3ZF/EpjYbfGfcKriaQ1behGeePHktipgJ9KutxwehTMLC2G64jMfAo5YHeePxZTHjuZSsD4JEbbsNFo07BzRdcjuO79cEwRsSfP3wMehZXYXSP/jix9yASgjk4d+SJGMnvbvfSavyF5EIjtz2MEjxnjhiDfH57m/i+r8otRFFqFqPliyzD31xG2gv4z07MtEB8ZQGUZhVZkf4iByqZARBMeZoKEg3xoTGUhomiZ8AR8qC+uBp1HGQcXM1If20nPZZ+GKxfBsfp0cnWvIbSWivqX/OVEaAMAGUKpFH+JychkxHylMTiduq5XFxoNGr5WwRECoMeUrmN5qpGAuoOhDB6XFkA0SQDHD5hiKEkUAazAXxJLsRQsiaLRr8BjFSPZ9R/SnSONYT6x6KquBtJtEJLDqi6vAeNeWkUzGj/KhrTBkdmI7uoBUUE/DPymxAQnEkigKbDHIIo4ePmFkYwO4dR//kIooxPLM2DYyj7E03pnWgSAEncZwLB/2hmAAQxWj48iGa/QSQHmAHgYAZABLMIwnziCZLHwJ+Aug+BdM8ulONxY+S/LQOg668SQJ2ZHdC5C6WADAHAbIKQ8Cw44gosWZ3AsGwER+Ra4H9sIrMBUiqRwgyFRGYIRFH6KJjEhG9AjEUA+PpGkLQI4RCEKF5XX0b/B9F3ISzYQXkgL3h5+sGfpE1kKDMdfCIRx0j/+GjKCtF4OZ7myQ5G88fyGHNIrESFpyCaQyRJDn8C/lomjiRAHOd7sb6JzIKQ50KAsiB4HmIZ/Z+QROkfZisUFrfQZDkL3tyHG+WIvCn5ZBEA9MnwdO/6f04AqN0mcFQRdALu2muPKQreeHCpratOvsm4NGCAaWup/dKRtpWWc1VUN7UtldGqItBAQTICVU3nUe05O5ggLy31bwQI2CPR2ms7u9q/8zS1PdWWtEeXC4xXprNAYrU7FRilNrM66s4BPs7b0/+mvSzQ0xR1hrUf0//SdGU26FybIuBVnXitb9ri6uuotHaN2jt/R9N/0H7a256WcVXa60O4WkfTTBu8rf6d2uWK/FT0vSkCSxTkJu8IlaM9zo7cO+rj6d60F0XUG9JB0821dtZktq9zNL//VQJAclHq1ykr3+6zJ/BFfVrTt1eddH/ag580Teda/ViBOgawkQyXIvpNgJW2IU8Ac4/qeRl92ln/kHlQHSSlaratd4rOm8me137spS0CQPtQcKPRmNa7QfK8ui4G3BEwZDzuPv50EgTy61kzxU4AHG3dzDaOjY+dgT/aGdCzoAw/RcTrO2W+VfpmCwuxZx8J8LbjV3o2ldln/0aZ4zPfKpF6zkUArfA5gw2pfSFZFmUfqIh4EPhsMBX7+noH6BtuDMUNAeCKvNZ29V6we2rqXSAycPiYU/6xWS2n47ATksJvFMTw8ONPWu0fLSwA25CIIygzI8DantlndPftuJQwSr1HzLH+lvorWMIUHXdWSaX1LtS1U1G9hIPaMUKjxGKX7Tbb0LtYbSG9oyXPY4rxK1CGloq+R6q7vmFmms6VMt+ci/k2qK7m2mgZLS9pN3k+mKJ2iF0ySu92XW9z/u3zdR8pq0BtKVfKJTpmLW+KzoVwSLVbjeyhmSeSQiSCIUnMdI3VbrJ7XaktK2zX1EnLqJ0hLM6cC037o5cOEQBKldADIOBXjWrTwFSjVWl6auCq4SR5GpPioQuYXVplraPpS5Yus1yVpRGobeki6KHUB1YnXdsW2K0HXx9jsWvmRKrhpnlqAOomVBSAHi5nhsr5ZOtDreUMaK/5ernooVcd1NhWw0IPioB+NYxlJqH6KkpFDRDVSyynHlDdhGICxfxovhqHqldraUl6EBTNoe3KFETnyjBginbSsagTJXaz5yDqZTPyyDSITD11k6lhpBeTXjaqj1IT1XFQEUCsY1G9VCdXpb2663i0fz1MeiF9OvlzV5ux0jL1kGl/IgmUnqkHSg+wpul6qxElx2xFy2uazNR0nUUC6YOhZXRt9VHRy0MMsT4QitzQ8uqk6eNiSlvnsK37Qtdc+1OjXVkguj9NR8ds24wVtaRrpEaeXtIqkgvS9VJRNoSuja6FuR4mQ6KtZ0Akkeqga6br/MFHn1gvKR2n7ht1EFTaOsb27hN9YLQ9O6FgbfR3+rOPwORPk57BLprRbl/0KdbMfg+zJj5FI9A3CP6/R6mfzygFP4VAPzX+9yk6nNHtu6hfv30xDmyjaSwB7MM0+z24h7r2BP/3Ujd+19al9Af4DluXfE2AfCYJAEaWy/h2zy80Tp2PRVPfxrtP34LbLjkBo7rnUn4lA8Pq063xCOrHH1fL37Vp1jCE8j/9Cfb3ZiR8M8HlRgLgkv1pKKBRLMHxOoL/TZonTfniWPSk3ExPRst353INzAqoSg2ipjyBf4G/1Ia3wP9oT1QQGG7JimAGQDoevHQEfnznThwgAfDZ41fivvP64KyWFIwpi8EAguo9GGleF0UT26AuJACG0Yz0Dvoj8Hi2LMPulfOwezXPDcHhXRuXkwD4BVs2yP9gC/1g12DXhlXMCliJHRuW0QtgDXX/N9AslpHdB7ZYBMBOnsctm3/G+pUzKRs0H1vWzsFKRoJ/9tbjuPnC43Fqf0qOECivTvDCQJ6H45gRMbI8Fqc0pGJMTSKOK41CjxQfNCZ0Rfdkb/RK80X/7EBq8AfTxyAQfTL9SRDQAJfR+nX0E6iJJlGQ6YHTeXy3nN6CV+88Gz9/8RwWffEKfpz4Ar57+2946+G/4LYLRlLmpzfJmEzK+QSjnJkTpQTgKxhh30i5oR4kZXrzOgwi8D+QhEy/omj04vVoIElTGe9JAsCdmQD0W2DUfw59F7IovZRJ8D9LBAABe0kbWZkAuiYcKniNKpgBUKHof45FAlRzW7p+ZSQAign650e7kzxgZDTrkk0fAA1ZvI7pBP3TuM30CMoCcZxDwief5ECRJKH4WwRAaRIJABJCpbwPquk30JAZaYH/VSQEmrIieX/FYmhBIM6hz8Q5vXNxTr9iPPmX0/DWY7fgw5cewrfjx1GLn+a+HBTJv2vndjZ09uDAQcr+8N0tSSAr8n//Xo5/Bf9B8J8kwGESAnt2EPxnBoE8Ag4d2EmAnxkjzB7ZwUj/rQT/V6+ag21bFpMQ4n3C52jn9lX0C1jNyP91XJbEw64tXJ4eE9yOZIj200dj786FfNbm0496Oj54+zHc+pdzcPbJ/VFdTEM8bxnMdkVFQRq2r1+O8W+8hEfvuZ3LXIPxr72CudOm4afp0zHv+xnMAFhGKaCl+GXGbPz0xVeY9ekk/PDJp5j52STKAX2JN/ldeo4d5hfvux/vMtX0KZIAd191DW668GJcetJYjB00GP2qawncl1DiKQfZEQ6kBAYjlpr/wYpmpkeARQB0cWcEOyWpKmtwAaNyHrnzXnzxwUS89fzfccmZ56KxlBJyo06iXFM1+lPL/+ITT8MpA4bh3mtuwLgH/4ZPX3nLGl5/5Ck8Tg+Ay046A7ddeBVO6j0YI0kCnDNsNBqyizC0rgXDGnoghw39sVy/X1UDyvk9u5ASQKUE+vvWNeE0ygrlx6eiV1U9mkorUUlwqLmixgL6Jf8joF/yPDkkAfII5gv0jyPQX0e5nhrOUyR/LceJjP4XAVCQnEOd/kJrOXkASPqnkB4CaYzcj2M7ormy0Yr0V1aACIFqZhck87cyASQLpN/avraX7EhAkGeA5SWg/ToYkV6VRwNjrqdsg2QHDY0rG0h8JVu6/wXJebz/k0iCJRH8T0NJBrMf/CK5n0yU5VSRKNA6WZTOIsFN0Dw8IB4VRU2M1C9gtHs8SgsbLQIgPakMJQXN8A1JQ2Z+N+SV9GSUfRk8GWWfnlWP7FwaJxN496V0T1oa/QEoARQWSuKC0f6WBBDlf0QAJFISKC6KPgAE3gMomRMsA2KC9g4SAJH+acyKoFmvTxyPMRr+NOr1JkHRIQKAUfiSAPKjhJCICHkVxCSWI5wR/2Ex9CGIo2RRSrWlr5+UVg4HCQpF//uS8PBiPSQBZBEA3pQcopxTNK+R5H8C2U4JDY6g94AnMyF86AkQhBCeMy9mUYRT3ieCZIAfMwfCSGQEKAuAZIJIAf0OZ9ZFeDCvF7MstI6mJ1AOyceDGSAkAKIjUi0DZpEDiUm85qm1HGqQk9dg+Sd40gDYjWbE3p70JqD0j6L/vbvKBPh/PAD+UxJA0mBVO0PtY7WX1A6XNropbbXH1HbV+op4U5vVBNZoXbXz1dlU5J36EiYqsK22ldmn81jbUuddbS51Yg0gKFBf7Tv1NZSBqfaunXDQdtRWdPY1a6/t7Lx/+/8KalIbX0Ci+grq3JsAFwXAqP0rEEHtN81X21L9FTv4YN+e+e2qb6V2tzr5Om71OQSyC1xRf0rbN30dde7VxlcfQtdQ/TETxNTWNWrr/HW0/2Dqr3Fb27MvZ//dVh/CDirY19HvjvTvtJwIGgEUArEULCRAy4D/mn+0x9neveOqjyewX31FXTP1Wd7/8COrz6T/VR87MKI6/ZbyWwkA9ZtFJikQSufCVfSogHs9y+orSy5VBszqYzsXEXGap36knjnd+zrvIhJNEdYgMEt9TskdqQ+se1eGkyoCGHX/CoASnqBnTcu4Km0RAFpeWQnqgyqwUESDgC9de9VRAJSC+ERu6H/91rNtD4i0EwDa3tHUTcsfK8fOwB/xDCjrSN8pg9HpO6V3kb5bmm5IfNVdwawCQBXFrswzva/sEl5mGWXEST5G29KzLzLNgNVaRiC6nmV9r6Umou+mgFwD2CojSuvafT21noraDpIAEgmg94KJDBe5K1zKFNVVkf86FgUtm2+gCE19QzXNBO6qvWLaE8rOE2gtnE6YkFRG9O7Su0MKJuY7JExH7y0FImiejkFgu94Z+vbqvOg9pv9VBwHMIjaOpv7C0bRvfceFIcqbVEXgtEgNvYM1XaohapsZckLZGiJUtF+9q12RMHp/CbvStoVd6VwpCFvtE61jMqP0jtT3QNPVfhPxYT/P5nxrLExOWKHAdx2vtinCV/imubZaTttU/fT+V3tQ507fY7OMfb6Af30D1L4x87UNU4T9qf7KYNFvLSsiyd5u1bLCIEW628kCsw2NdQ8oQFuYs2T7dH9pe/Z9art6Jlx5C9i39Uf63SECwP5wuqq8Gpv29F0t47yO/neepuUU9aLOgEB2DWJRdBF0Y9tNfnTzmjQefZC1z/aK9mcAdbOsqzqYeXqw9RCZY9HYeX3t14C/esjNQ2W24Wqs+qrB0Nq+9TA5z7P/b/9ttu9qmpnX2rituquOarAeTXFVB1fT7Nu0nwdzPdtbR+u3dg7buy90/TpyjUwdW6uLfbr9t1mvo8+AWd7VuLVjNMu6uk80Ty8iZ0Nps86/OlYGwHxG++9aMhnbFn2KVbPex5xJz2HVnAnYsOAT7FoxBbtWMzJ8N3XuGXWMQ2uo3U95mG0EIAlcHiBgeXjfWgKSqwhOLse2TYuxee0CbFv+PQ2Fv8Xe1ZQH2zrvCPi/bwn2r5lB8P9mgofHYUzvQgyk1IoIgFEtuRjDqOsTurERTpB7oKLKKxIZ2ZuGodUpFsjcg3I/1YowpzZ/TS614/MJOJMIaFbkeQnBf/oE9OU6fSuS0aeM2vMFNH7NcaAhI9Qy/FUWQImD0fAkAKoJBvfKJetPCaD7LmIGwKs3YtsMmpFePwbXjCzDydUOnFKdgCEE0/sQYG+ibE2Br5tFAHzwxJ08piUclmHH8rnYsXI+qW5qtTMyfAslgEQA7N25nr4Hayz5le3rllHiZwkJAZrpygyWy+Kg3qmrCADzfG2Yh2ULvsG29T9i73ZmVfD8bltOUPeFu3HPVWMxgOejMS0Ig3lsx5MoOaUxDSPKohjx74vmJA9G+Hcl0E+ZoqSuaIh3Q1OCG4bQHHhwQSjB/2CMKI/G4MJQ9Mn2Q0tKV7SkutMvIACnNiXj2tG1eO2Oc/DWQ9fguVsvpMzPGJw5gA2afErlEIAvoHxQNqWEJOlTQPC+yNEZdQTou2WGoDszLUTM9CQJ041Gv9L9ryJRIfC/lGB9abRMjKnd76D8D6PzcyI6I4tGzHmUXxKQL11/zZe0TwlB+gpmaCjav4LR+8oMqKHsUzWPu4TSRoUkH7QNSQiJAMiJo8Z9vJ81zoqhITCvqcD/DG47K5JZAvwt8D+XmR7FIhh4LGXcbiGJBG2/Lp0R1mlHDIfrmAXQzGMZVhiI07sl4bTmdJzOe/GDx/+CuZ+9hp++fg8zPn3Nkm9i2gsBfGr4kwA4QK3/Q4cPQXEY+ivgX9+UfZQFEvDPC21F/x/m9D3bt/IbsIfTNOzm9d9ieQBsorny2jXzsHjRNKxZPY9kEGWkdpAU2Eyz4M1LeX8IgOM6lP/ZvWMLB907/G5t/hGb+VyuWfIt5jNr5IUnb8Kl547AyIG1NH4No4SJG6KCvdFAj4Mtqxfjswlv4qkH78XNV1+Fpx+8H5+R3J86aRJms0G96uelWDpvIRZ8Nx2zJ31OAmAyVs/9EevZiV/+A7NSuMxX776HyW++ZY2vInAxduAQ6vP3siSA7jCrQwAAQABJREFU+lbRVJ36//nRsbx+yTQADkaifyDi/AIQSFAzoKsngjy8mZHgbREAVdTbP2HgMFx38ZX4kgTAa8++gAtPP4vgehmlf45H/9pmavf3woWjx+Kq08/DM9T7f++ZcfQk+BRfvz0Bbz72DJ667V7cdP5luO+qG3DGgONoDt6P4xEoS8pAX+rl969oYB1C+Y4ZSIKwDOk0/D2VvgLpkbHoRsD/ZDY6swh4SAqohcB/DRt8vWobLYBfJr/da7rxd7UF6CtCv760zjLnbalqQhO3HRcSYxkDJxNEjmMWgEgCRfMXZRRAEkAy7k1zJBLwDkOAh7+l8x8dEGFJA8VReqaYy0VL/ofAv0yHozSPpIIkgSQRJAmg/NQcZhbkMtvAn2QCJXkI/ju4XAzbTjUFlTS9ZtR+HI2Gc8tQkJRL4+tsZjLko7awhkRCItctQkNpt1+NajMJ/ufTJ6OQevZxKMmpoSEwjXQpC5RNsDxcsj400c2m7I+bdyxSs+stEiCQxr3ujNZPzaxBNkFrB3X1w8IzUFTcbA0R4Wn/RABIAiiRsjuxJAAkCyQPgCASAOE2AiDMVwQV5X88o+BHoNyLBICHLQNA8jxdmMHg7u5PE+BA/CMDwC3YIgB8aFhsyQAxUyGTEkUJ6TWWD0B0YikS6AMgg924pFJmLqTBgxJDXUkydCVx0IVR+X4E7X2YKeFDAsBkAFgEQBCXc/OCJ2WWfLwCaQocTbPgI2NlMbiTfPBjlH/XLoHMFAi2fA3cOwcQ9Ce5QYIgNDAeodTzT47PRSplfwJJCCTFKROCmQokASKZCZBO09+0DJovp1QhgxkKvn4JNCimxBEJAK9fCQDPLiTMPDz/TwgAdSjV9vll8RKXUV58EVltLdOuU3vGuZ3u/L/WMUVtQ63jXFy1rZyXae1/57aaOmzObXqzrtqJpu1vppmx6nC07X6zrn1s6mPG9nnmd1vztIzzfOf/zXbaGgsobS0gpq1r1Nr503U72v6D6tfa9tqqu6s+RFvLm3kd6d9pWYE4JjPbrGvGv+U4W7t37NfN/DZjs7/2/jfLHc34txAAR7N9LSsgX5H+7RXdhwK+FEjmquj+0HWzF+dzon0Z4M2+3NH+1nad62Hfl70eug860q/8vep2tMdybPljZ+D3OgP2Z6Aj29R3wADEHVm+tWX0bjBBwM7LCNgXuN1aUZCyaUvoO9caMWjWd3WMrqaZ5c1Yy6iOrS2r95cwRVMXtT1MO6K1dbTto62/qY99rH2atph9uvN+nf+3L6tvrcnc1PTW2gwKLOjoO1j1EsHaVjtD+9L7ta02heZfxkBik6WldVwVbUMqJa6IaLO86t7ePSK8VwHuJmjcrGvGuq6usgfM/D/iuEMEwL+r4oq2FoPm6gYU+9dRQ6F/V/2ObffYGfhvOANiup2j2X6veh/YtwtrFkyifv10bF0+FWvmf475U9/FqgVfY+3i77CFkenrls9kZPo87Ni0kBIkfLFv/AUbaH67iVI3u2R6e3AHtu/ciI2bV2Ppil+waMlP2LZkOk2Ev6OnwHSGDhAg3y6pnHnMLniRkbu9MKgmhQBvAIYQ0D6uKYuZAHk4oUc+BpMM6EZpmSaC/S3FBK75/6BGgno1yQT7I1BFAqCWkeb1BP67Efjvzgj0nmUJ1tCjlL8Z/a+hRxE19PMc6E7ZnJY8ZQ/Q+FWZAASaaykH00Twt3d+DAaWJuG6kxrw7t0n44dXr8UdZ9Tg4n7JOK0hApf2z8UZDfEkA6IxmmTAsOJIXHF8C5677VL6JfxEIJYSLcx22E8i4DAB3d2M1t7MKP+NW6jHzmG3CICNKynBcoQA2L1lJQ1bSRQyO8AQADt3kDBgBsCm1bOxYtFUrF40BZsWT8XedXOxZeHXWDTlbbz28LW4+LgmZgDEWx4JJzVRn748An3zg9AvP5jGyVEYVRtPjwBfSgW5ozq2M6WCwtGH4H+PzAAMr4ijpj2zBSrjMbQ8lvN4flNJGHDolR2CUyjBNKw6Fb2LYgj6B1mgf1bQEeC/gIB9CeV8ihnJX8hI/twQGizTVyHNrxMy6K2Qw/9FEhRxfjGzJP4x0Iy5iIMF3HMsKaAMkggyaM7gOpYckKSBNPD/PJIEygiQf8MRQsDbkgSSJ0CRwH9uP5t1EQGQH+OLglhOj1d2QBBK4wKZIeDPeZQGCuvyj21quxmsZ3GkJ+q5nYYUEgExXVCX7IXuWSR2CihplEaQXMRJUheSJv4kSkiSpHqgnrJJz9xwBhZ9/SY2/vQF1syZxGu8kWbOzCijifNB6vuTEeBj+CvQT8BfGQF79+7isJud2n2cd4hoDgEvSgDt372D132nBeTj8G4rA2C3ZQS9jpI+NIXezci4w5JqEFGgiP/12LSB98YmRrWQODjMrIEdWzZix1amZ9KEePum+Zg362PMmjYeS376kqTbXPzw7QSMe+Ye9GmmuaiXB/w96H2RGonZ307iszyXOv8/YM6Ur/DdpImYN20qls2biw3LltCvYz2lgGZhOU3RV1ES6GNGaEz/mGD7e+Px9J13Y/Ibb+Hlhx/Fa397nJkQHzAqfxCSg0MQxCjlEGqWZ0dGIZaGv4n+zLZJp269I5pyTXG8jgmIJugfG0xz1RBK1ASFWgRASnQcI+3z0I9ZZM8+/Bievv8RywB4CLPJ6vNK0Le6kRkFvN8Jwt951V8oO3Qvxj30OCa+/CbGU/f/kb/ehtsvpXfIORfjxvMutUyABxGYH01t/rrMApx73BhcMfZsjOrRDy898Ddce86FGNzYE3ddfQMamPV3XM9+OJ/ZBakkBRoZrVKQnI4Y1i3VEUuj3SzLyLe+mKRGViEj6Ess09/q/AoC6KkQAdBN0fwRCRZJoKh8RfULqBf4L63/EmYOJITF0qyX2vdBDoR60YiamQPyAAgV8EwQX2RBGAF/ZQ/IRyCEAHCwRwDNe8Ppl8Do3V8JgAKSAH5u3pTySbfW9e1M01r+r8yBYC9/+Lt7Iy7wiBRQCMHyCEa3J4UnUHbJi8a7EQT/GZ1MiZmIgDgkUIs/hdI8/h6MWkoqQhS1+33oASCN/mCC6lGUCYqPzUMX7zhKAHVHQVlvhDOyPi6p3PIAkA9AfGIJzWwzkZJajiT6APj7EQAnCSCwP4Igt4DuxLhciwRQFoA8AOKYGRDLdRxBGaxHGkJ84xFE+Z8ATwe83Cn/Q3C9q5v/EfNfAf8kAKyBv7sQcLcG9yC4uYfC3YMZA8we8KWMUDAzFQrL+yM9txuSKKsTSzPghFRGmieWIYIeBu7MMOjUKRhduJ6HZyQJBZrt+kbSCDgYXd396F3AzICuRyR/wkgAeFP+J8CXWv+8Jsk8PyHMHlB2QyIzJXSMMjsODuJ+OSQQ3A/iOJTLKAtCQwCJlXhO1/LyRnBIEokSRFGUR9L6uXlNyMyqQyKJisSEPJr/0oSYskdunTzgTZJIGQAiAHw9/ycDQJkAvr8O77z55u/12f9f21HEvCs/q/+14LEJx87AsTPwhz4D/wkC4A99Ao5V7tgZOHYG/qvPgLJ0XMn6/Fcf1LHKH/UZkALG70E2HfWO/x9Z4f+UAFD6kFJHnCV0NF3prPZ0wP9Hzvexwzh2Bn7XMyBpLWOm97tu+NeNHWY08b6NswjOzyboPAu71vyALUunYsuqH2jiOweHdlDOhhrlhw8cifLfQumblctmY+WKeVi7dhGj7Whyy4jobdvXYz3B7iVLf8bPiymLs45R/wL+91A2aC/NbtfOxqoZH+DFey6nVEcdjifgP6wxE6f0L8OQhgwM5e/hJAIGkBjoVhRlgf+9yuMxhNP7MwugJzMCqrKCCNjFoLk0Di0C/TmtJ6PiJf3TTdJA8gLIiUAjB/kA1FC6pgdB/j7F1KcvSaBuvQMtlH7pwayAXnlM2WcGQHNmOC4aXIQXrxuKL56+CA9d0B1XDsnE2LowC/wfwajwwTmU1ckJxpjaBAyvTMElI7vjp8mv49D/x95ZwFdxrlsfjbu7u3tCAklw9wKFAqXUW+ruPXV3N+rubtSV01KsLdBCcfcgCSSs7/8M7N4cLn7a09P7ZX687L3H553J3jNrrWetTYs5tuVkICzHugWfdlTbm+vxaac/6rdtwA5phVMFYDkAmwByt0IKNDDf9npyAMgAaKACYCshwJs2/KbNkAArFv6AEtsImDf141evEZJMVcYvX/D6kV6/9wqdfli1DqtIUHVSe/XHrmZMTaKO7p6h43rnamxtog4ri9Dg4lANKgrjfSTvwzWwAB+78jjeEyacj2I/J0g9UeuXAdbnB7ZWrl9rCANscwJR6QOeG9BfgQq/Y5KfqpJ9UfRjm8N0A/PzyRkwQiDRs5VSLFzZF4AZkL0QUL4M8L4cpX45FQDFqP8LyUwoiGjlePbnsJwp/40AMPA/nUoC+2wVATmWE8CrEQD5qPh3jjegv43KCAq2lsv7LEgGxz7IyIAoL0gAXxUC/pfHB6Ho53h4XxDrQ/hzewgFyAaIhjRIjNi2RgK0dioXyrAkslaTjFUStki9crECAvyvim2jTnFtNa46WpccUaGLx3TSRWO76d0HLtFyQPb6xT+ocdWPAO+c2w0LqXzhvBPqSzkH1QBb1UizagAD/nc2PkMANDVtJwtgu0MANODd39QACdC42SEOzNu/yaygmtYB+GPtswmrqI2LuSYIBt5FAKyFYFsPaWTqfwv+3bhmpTasXkl1CSRB03KtZ5/MMqph4298NpUcBNy873TnjReqJDdRUcGeig7y0glHDtOX77+uRbOn8ze9WCvmztHS2bO0aNZPmv/jDM367ju9+cwz+vqddzXrq2/0DGWQcygjXTx9pqZO+ljr8Ep++eFH9Nitt5Hb8aR6l1Vg05RGf8crPTSM8xGjcFTLoXiXpwaGKLK9h1MBkBaMWt3dy8kA8MXWxFUB4NPWjaoAN1TygRo1cKhOGX+sJhx1jMYPH6XytByN6jNIY/oN0eheA6gWelKvPfKE3nj0aX36ypt694nndf+VN+jq087V8YMoRR48Un2Lq8hxKNMgSIMC/PFHdOmtsb0Gcc3Ekk8wXiO693WIhctOPVvlWACO7DtQl5x6FlVEhTpx5JEaPWCo+iJIGDlgsAOs5yVnqzynxAHd85KyCNXNct6bMt+U+wbemyrfPPrNsscJ9U1IV1FavhMcbH79VgVgoH9Bai5ZFakaTHhwBmSBWQMZMVBDlYG9z45HTY9VkBEGtq50sgBy4jMU4h2oKpa3bZji3yEgWH7nfDHqxDEnh8djARRFiHE29j8JEBoJZGAkqygVmx9vCA3A/5KsUkUFYFkTlqx0wnlzUggFxrc/P6OCDIB8goBTnNf05GJlY+mTk1mJnU6eCiv6q6C8nwKx/IlPq1RyeiX2OmV8xtonAs9/qgmiyBQwEDwakDsC5X842zACIJ4KgDhyAaIgFkwVHxmeoqgQ/PN3EQCBAPj+gPM+7al0MPW/eftDAJjyv90uAsCpAuCz2fbsJAAA8iErTMnvzrIeHjHy8sbyCFA9CXui+PQqwP8OikNdHxVbiFURlQvMZ8C/tw9kA/vRHrW9EQBu5CbY+gMhZ9rz6uMZQAYA83mg6KekOyiAsnGskdpQceBDhYSRHG6EJNu4dpAJ7dkPO24PiBSbbjkIFoRs8xjYHxOdrdatA7EZipQfy9h0D/ajsLCrsrKrFRdPYDF5AlaR0ApyxggALyyfdloAtcECqN3vFQD/KQLASrKttQwtPdDSA3/vHmghAP7e569l71t64P/nHjD1+J686/9/7pOWY2/pgUPpgb+UALAdNr938xM0b1FXloB5QrWA/4dyOluWaemBP7YHdgBebkP9vwmrn61Lv9P2VdPAtKdoxZzPaF9oA+Dn9rp5WNnM0kaqADasmq3l86dq2aIZWrVsNrY/+P+jaK9bvwzFMl7ii+fQflED1QIECDitYcWPWjL1Q337yoO67owjNAEC4LiBHXQsbVy/Ug3rkq1hXXM0vHueBgL4dwP471YKyF8Wr/41gP/YBHUujVFZVgD2HTvHd8fupwfTu+KLX4sNjQUBd8oKcQgAU/53odVkhqgv8wzEEmhgWTJWNRAL+L33ysFfMJ9cAcgBqwQ4pluKbjqpSi/fMFo3ndiJYN0k7HO8NKLIXyOK/TWsKECDCiAEelAR0LdMlxwzWN+89rDWLJ5JqO8S1OArKC1eTqngfG0GqG1AsV2/g9LmjauxBYIEoG+2rMfPndaA6rsBBfl2POAbyE2wIOD6LQupDGDZ9eQHLJ2m5b98pV+nvKv1VADUL/pO21bN0JyPn9MT156hi8f1QsHeBkW7hwYUhWg41QljuiThxR+u/oVB6ofVz8AiIzjIACgM12D6cShESZ88iA8yEbqm0Yccc1FoO2X5tlYqYH6+gfL+APLBAOWA95UA/9YqEr1VZIB7aFvloODPBajPB7BPQVWfhvo/A4A9B1A/H3KgyAH9sS3BfiebsOFMyAVrxYT1FkSxDgiHbJbNDiUXYJeVj6n986kuMDsge59HM+DeiALLDSgx737IiFwnTJhxkAZFcawvknDnSB/WHQBZQYMAKI/3V3EM48PclEPegO2XVSeUhHuoDDug8kj2hf3vQHVE11R39cUCqVu6p6qxTDLF/+DCAF11dLVevPE4vXXP2frgkcv0y6RHtGnBVxR6zJDWQWhhc7Ud0mf7ZtT6DRsgf9bjxlPHuawjrBfSBwJgG0SAWQE1Avw3of53SIBtDcyzCRLNrHxoVAA0NgD8N22APCArYgtlmFhJrVg2i3Bgwn23r4FQoKIEu6itW6gK2FEPCQe5sGUjhJGFAJMBANi/Gfsou2YaNs7HRmq2Nm9YoLUrZmvy52/osvNO0lEjB2hY/2669OyTNfWrjwj7/VHrsQNaDBGweNZMLfxpOgTAVM2dNkVfvveWZn7xueZ/9wOA+6PkdPxTv+H3++FzL+i9p57RhSecqLOOOlr3XHUNZBsq9/hEzmm00oJDndcEP3/FY/uTGRquSDcPRXt4Kdbb1yEFPFAw+7Rzw/MdMoA8AJ/W7ZzXQKoDqovLNQgrobFDhmsc9wkZ+Pab+v8wQPxjBg3Tqw89oRew/HnhgYl6+/HnyCG4Rzeec4kuPvYUHdOfXJ2hozUS//+RnXtDCIwk+6NcJw7D4xlgPz8miRyBYx0CoJJsgIupBChITNOQbr10DpkD+QmpGgMBMYBKhCpsiXqTDWBhvwbc96jq6qj5DYQ3v/5CwP2UyAQnsLcMlb8p9WsB8RMA4SMBkq06IDcxy1ne1pGC/Y8RBcksE4sXZ++ano6yP4p540NjnaqCGMD7JJY3QiCc6gCzDTJ7IKsACHDj+qaaoYQqhGCvQKcaIZFKAyMbYoLI3sECKDE4RrGE/uZCIpjqPzEEb36yACyQOISqA8sKKMogD8AXNXoA4cF40uekFCmEaoBsiIAk1OoRKPfjosgHSCpWZmqp0lNLZLY/Kdk1AOud5IHSPi65XFFxRYqIylMo4b9ZOdgDZeHDShVAGMB3PIr3aNT+Zv9jBEActjem+rcAXLPPCQskBDgIG5zAdPIHyIHyisH7PxKgGzU+BED7fREA2OwYAdAO2512AO9uVAC4uZFX5WYkAL76KP+TMqqVnFGjtOxaJaZXKyq+WEFUHLT3iJY7FkQ+HK9/YALLBO2sAIAAsAqDIM6FW3MCwNMXa59QhwAICEwieDhIvn7x8sceydsnVsEcq6dXlDwB/cPCyQAA2Pf3pwogOAVCJNeZJ4GqiBQslWweX6YHsUwYlQBekAjFxd2UnU2oM1UWYaGJEAy+EADuakO1hxfVHO2ppnFr01qe7SAB+JtxtT+zAsDKos1/2zx3zbvWfFln/Mh3XcvQ0gMtPfC37IEWAuBvedpadrqlB1p6oKUHWnqgpQf+sB74ywmAP+xIWlbU0gMtPfCH90AjFkAbfv1EK2a8o7rfPteO1VMxgpumed+9CQj4mhZNew9iYJpDBqwAmN66ZrbWLPhBqxZN19plP2sbfuU7UDObvc2GVfO1mhDc9SiXG9f9RgXAr9gATdHKaZP03esT9cwtF+nUYZ114qBqnTKii07DTmdk13yN6l2I6rdII3sXaVC3HHXvAOCPar0WIqAr1jU1WNhUomAvxtKmK8p/IwasGfhfkx+ujgD/VYDbHWmdAfl7ovjvhV1OT6oFBneiuqBThoZ0SFX3HAKD00OoAIgEKKcqgNYZL/jDO0To7KHJuvec7rpifInG1UTip99ag3JRT3dLgBBI1/jumbp0XDfdePYYPXTNGfr0pfs0d+YXgPrzAYFR/6PsXwEBsAmbl61q0OYmCIBNa9QICbB9I2A/BEH9BhqvW+uWofimAf5bFYCBuWowr/cVvC5WE8TJKmyANmOftG3FdGnTPMdO6ecPntaLt59PNQO++DFtVJXkhrWRjwaVY5eUjS9/JvY1vPZG6V+d4qGe5CQMKk3QQPqsayaAJeG31YlUUaSEAYZ7KMuvrVI8AcsD2zg2PDlh2Pzgp1+e6OeA74W8zwJIT4EcMGDegnzzANNTAf7NuicLJX8OyvwcgHV7b5Y7qcybTGVAspELrNfCfYsTPHdmARjIT7VAPp7/hZbHQNWA2f7Y+4IYN2fdti1bRwZkRFGsZQN47qwSAPzPiWhNRYAvNkM+2Pr4kOXgr/K4XS2W0FQCgYsi8Pyn4qCI/Spiv4YSkjwgL0idkxjPPtYktFbvLDcIHW/VJrRSZ5pZ/5zcO1kv3HiMZr55sxZ+PlGrpryoup/fghybrO38TWxb8b3qV87kWseSZ9tyKlsA5rHpaeAcb92Egp+Q3oaGndY/jRYMvGNnMHBT4zaU/xACZAPstAsyyyAAfSpE8BLSdipBNq5fpOlTAd/nTYNEI1uDKgDtgDBg+g7Igh0QAFwYjMNOyBrr3LyRSoTNVAzQtnAN/jb7W/4mf9JGbIO2blisyZ+9o9eee1iP3X+zXn7qIS35dbpWzP8Zv//pmjXlKy366QcIgKlaAAGw+Gd8/qd8owXTftCiqdP1MYF5s7/+RtM++kQPXXejThk9VtXZuepWUIydzgR1LyqBrIlVWhAe9gGBKO0jCXiOAPyPpBog1gH/I/H9Dwf0DwTUNCDTRQD4ErTqR/PHuiYE0DOLAM0yQqb61nTV8N4DFIPyvTIzX73Lq3XqEeOxHXoI+5/7CQG+X8/f+7Buu/AKXXLCqTpzzDEEZA/TaSOO1HFUApw09AhddMwEHd61jy4+/jRddvIZqgJAv+yUM3Vk/6FOBcClp5xFbkSyBrCt08cdqySA+YGA/50KSgiSjkPdn+UA/Ab+D0KxX4PK3t53r+yiirxSlPZZ6lxWvUv5D0kJUZEM0B8NKJ+Gct9seqxaIDchQ+b3bwr9CEJJgzyxHGO5MCx/ArD5MXW+kQMWJGyAvin//bGkCQK0N1ugEO8ggpPdlZ2InRLNh77KZb1GHoRgIWRkgVUoxGDxEw45kBaVqDhU6zFYASVAHlimgB/riwuJdioRgj1YJ973CRGE+ybmyh9f/JR4gnpRoQcHxDoAvXnXJ1MhYBZAnvj1R8aX4PdfCPCOl31qlUKx1AkKw86GcVVV/QGzuyuLaoEoFO+JCdgEWeBtJERGKIQCZEA0ZEAYAbq+bMt88kMB1I0ACPFPlT8EgDcEgAeKeTd89tu1AuRv7bPHCoC2RgDYPEYUtIMAsGXaoeJvS2sf6YQAp2bWKjOvm/KL+2AH1FlxWBYFs69uVAkYAWAhwH549BsBYBkAHlgAWaVBEFY/bm2pAPCi3x0LIF9U/sFYC0UqFIC/TfswBQDuB4elEzqcrEgClH0DEqkmSFIsKv6Q8EwFhqQqhD6ITyl15s3MQUlf2MVZxpaLpD9jEwohIJJVVtpVuYQyx0ZT4REY69j/tEL93wZSzNvTxyEA2rduBSkC+M+rq/2ZBABfLC1DSw+09MD/oR5oIQD+D53MlkNp6YGWHmjpgZYeaOmBQ+iBFgLgEDqtZZGWHvj/pQcsWPTrN+4G0L5Nv3z1grYs/AbV/k/6+auXNfOzF/Tr5Ne1FZuRpT/hg04ugDYvxNPerEfw+V85xyEAmlCzb8EWpW4t03jdYSG3K2erYe5kfffqI3r17it070Un6qJx/TUAz/3h1ZkE/hbpyL6lqkalP35IpY4dVq1xgyo1hByALvj6V+aHYV+Bv3tWoEqwrSnGrqXELFtQ+9cWoPgnA6BTbqjK0wNUloIKPDVQ1Tn44gN4H8b6h3cmsb42R2PZzsguuRpckaIqgG3LAKhFAd+LgOCBpYmE3UZrSEmQxteiAB9fpMvHFujo2gj1ByS+cGSJPnjgbH3/0vX6+vmbNe/jJ8g2+FYbF07Rgu/f1c8/kJ0A+LqjcQ22P+u0Zv0SbcYWpg6blyWo/RtNvb0Fv39aI2puIwG2bMAOiD7avGEJ6v/FYLlLHTsXfGawlEFZvh0yYPsSRN8ELm+aK22YA5FC3sDSqWpc8J2W/vN1TbzmaPUq9FMpJEBloruGdYpxKgC6Zfs6JEAPcgE6Mr462QfCI9AJ661JDlBNSqBDgPTNJ1QYb/gKFPQlEd6qigtErd/Gscwx2xwD+FOsAcRbM0A/qVnLgyjINyDfFPy0TCMJqAiweZJ5NQV+YaQbtjw+5Dxwbuh3C/k14N8hAFjGqgLyqS6w9eRhO+R4+0Mu2PLJbDPdqhGY31UBkA2gb/NUEuZbgv1PcYSPSiLpg2jIiig+R3kzjvkjITAI/61g2ap4T91w8mBdMKpGI8lwqIxppT65PpACARpexvUSx+eM9prQJ1V3ndlP3714lSYTBv3N89dwvq/T5Jdu1M8EYs/5/BnCgJ/QPz98WhupiBGKe3E+t3GON1HdUbd+OTZOnF8IgB07sPxxIoF3/u/k30AGcJIZDxlgFTdUC2yps2B4AH6qALZuXq4fZ3yl1avmOu93EBCN95YauH621kGuEfzb2FAHkYDdUD300uY6xkEeWUVC/TJCuFdo+cLpWr/6V8ZzHWEptAk7qi3rFnLNLaW6hG1BWCyb96N++PJDp62aN0vL58zU3KmT9cOnH+rr99/Ul2+/4YT8fvHaGwSBf8p3wqs675jjFOPjowgsfsqSU3TDeRfolFGjIdyylQnwb8r/BB9/JfqjOIcMSOI1AvA/DPDfCACrAvDHEsinLSpnlP/ukAHueJ0He/kCfLM8LcTDx/HfL8OexyoASpOz1L+qs+647Gq9+vCT2AA95YQAvz7xKd103mUEiJ+rC445SWO7D9T4fkP5O+/ltHF9Bqs6o0Anjxirs8cdR0VQvm675Aqde/SJOrxnf917zU3qXFSh8UNH6qqzL1RRcgZhwMPVB+V/YWqmQwRE+Iagpo911PyxAMHmtZ8FoB6P2j4SexgD7g2MD/GAjKyocQiAmMAoB3S3KgGrHqiGOChIzVM19j0W3ptGdUB/qhQsKyAW0NmIAZsvCfLAMgRysRwy5X9yRDwkQioEQqbCIQ6qiysdEsIU/44FECRDPIHDti+dyCiIBrQOxb4mleUsayDKN8yxBMrCjshIg5hg9isJuyJ3fO29IBogADIT8/DeD1V8FJ78IYDZjPfxwKoJwD4KO6DwYAP/i5RZ0E3peQDZEbnq0mu00rM6oXIvgAjg+PNqHEDc0wv7G7MAwu4nPBSlO8uGBFExQM5ALFUFli0QQuVBjK2b4OB/JQAi5N6OcF5T/7fC538PBECb1maPY9ZAOwkAB/yHAGgH+N+2DZ7+bSMc3//swl4q7jBQVbXDVVDSV0mEAoeEZTkWQG0gDdrhtW/WQUYA+PpSeQAh4tae6hRXBgAkShBkint7L/l6EfzrF+oA+2bj40MFgB/khY8p/QH023tEqj3WPsERmVQGJLJuiAjGhUVmyZMqgTRIkZz8WmdeIwfCsQOKgSzwoZ8qyrs7BEA0RElgQNS/EAA+/D1YBUB7/j7cmoH/RgK0EAB8dbYMLT3Q0gMH1AMtBMABdVPLTC090NIDLT3Q0gMtPfB/tgdaCID/s6e25cBaeuDf74H6jWv1w4s3aO6kB7R2+itqWvYFBMAUbZz1jlb/8Irmf/qoFk9+SSumvIYLyvvSqulqXI4n+soZaiSIdMdmwFBU0VsgCVb/+o1++vINvMSf1It3XaGJV52pi48aqKP7VmgswaSjavJ1WMcsDe6Ar39FKl7iSeqShx1PVZp6V6LQL08E2IpGbRuu8rwwldkrQH8J74tzQ1SQHaiiFF+VZwWpEnV7x5ydBEAFIHcV4cBdCgD1OyRrUMd0hwA4ZkAHHU0b1TUPgDxJtenMQwVAN9TwPbAC6s22h3VIo0VqRAdfwnAjdM7wPF13YldNvHy0fnjlFq2Z/ro2z/2Y6ogv1LDwW+1Y96t2rP9N9UtnauWimVq/4ldtWDNf61D1r0MRXteIV3vTJq2HBNm2eY22kY2wdd0yPP4XORkA9VgAbdtCcDKkyVbIlLq63yBNqJTg1SEBIAQcEsAIAZT/DgGwDgJgBTY0y1CiL/hGC79/QXdeOpochXSqHULVJcdPXQH9O6UD5qd4Yt/jRf4BIb9kIfQuTFD/0mT1KoiHHIhUpxSAxdQI+iJaNWl8ToYIiA9C6b+TAHAp+BOx+bHmqPmNBNhFBhghkA94XwDIbhUCVjGQD9ifE+GGxQ8trD2K/baOp7+B/Bbi64D7BvQD/Kfhz29WQKbuL0vwQTVO9QDqfgv5zSMDwMiHJEgA249clPwllkFAFUCxVQlAGNh2C0LdVBiKtU+0j/KD22Jj1Fbp3u1UDujfLcNsjnx59dHwDvF69PKjdMHhlepLQPL4rvG67oQuuufcgXr4ksN0/Qmddd+5ffXSjUfqiyfP15IvH9KMN27QV89erg8mnq+PHr1Iv335hJZ+/5LmfPqYJr/7CDZYEAANCwn0Xan1S2Zq8dzpWoqyfgtEwA6CgJHn05qw/wGH5x0j+bjzww6zBsK+pwECoNEshLCK2l5v9lmL9cvs753Xers2GtZAFAD4b9vVqNJpglww8H/7VuylNtVBHkE6UXlTX0+FSf0aiAjyJDYuk11fDayjHqKpHvC/YRPVClvWaM2SOdhL/aINy8jwYFvzpn6lb95/TW8/N1HfTXpdC6Z/pV8mf6kfP/tCa+fM1UsPPKwrTjsD5X8egb+BCsHfP4HXwzp30zGDh1LVkahkAH/z+bcMgEhPLwW3bacwgH4LBo5ytxwAP4cM8IMI8IUU8McaKNDDG2VzawBugGuqBcK8/eWLBUpMQAje9ynKjgZARoVdSVXAPVddr3eefN5pz979oC49+XTA//N03JDDNRaw/4RBI3X6qKN05hFH65yxx+nC8SeTJ9JN5x19ki6iCqBTVoHOGneChnfrw/dDoa466wLlYAvUo7yjjhtxhAqS0tWvUxfVYkNUkpmjgV17UgWQpw755erSoZZw4GxA/lp1Ka9RJj7+Zu1j+QDJkQDn7bwdH34jBQLcfQH2o5QOeG/zWHCwefkX4e1vlQHm2z+IgGKz8ImGADALoCpshVLIK8iiasBIBasEMHLA5klG0e/L+ottXdgNBXlAglLNYHZBFhqcFErlEhUSCVQwRNNX+RAZiaj94wMjyAKIc2yDwnyCWH+CE0gcC2GQEEHfJueriEyAUL9oFWYTapyUB3CfAOifgP9/qVITCxSDej8wguqAlArHSsfNPcYB1CNj8rGzSUdNn6Ciou6KiUMBDyBuFkDRgNxRWP6YBZCRAGYDFEklQERoEsr/eKoMYhRoVjq+SRAOCdjdoP7HP98dML89wbzt8MJv2xagH1V++90b4L9VCbjhx+/WlgoAa60B3Wnt22DvQ65AWnYXlVYOVq8BRxNW3E8FpX1UVNZLBeynu1eEY+XTpk0QfvxmG2RVBP5sG7sf+tKdfg6A9IngnLRr6wGBQcUCZEp7rIZCse7xAOxvz356kCNggL8bn33w9U/GLsnG2XuzBoqj7yxsOAlrpYzsKuaLUBhESFBYKlUD8QokJLhDeVcyFkrob0KaqQTxIvjXA3LMo11b7JAgyNrvVP8bCeDZ5n+a5QBY+zNDgO2rqmVo6YGWHvj790ALAfD3P4ctR9DSAy090NIDLT3Q0gP/Tg/8KQSAqRp/JRjwYIYVK1dqMp7CTz77vGb+BKD1Hxy2bNniBBG/9e77evn1N/e6ZfNDdRSbe53j35uwcNFifUW4ouUiHEwGwqH03aGco3/v6P7YpRsbG/Xjz7M06ZNPnf76Y9f+76/tv33/DvQIt2JR8/3TV2jRpPu1ccbLgMyfoXCegtp8kjb/9IZ++/hB2kStmfKyNs/5QMIOpWnxt6pfOFlbFn2nzcunasNSrEOwCvrxk+f09qM36bGbztXVE0bpgrH9dERtvnrmxWBLE6cBANEjavM0uDIDb/4UdS9OUM+SBHUpjlcNdj2dAPsrcsNogNIo/TsURqkSQqCsABIAq5/C7GDlxmHlAglQivK/EtC/EjKgUzb2NnkR6l4Sp4GVKRoIoXBYbbYD/h/Vt1yHUwkwgMqA7tnh6lsQg/9/tHoTAmwZACM7ZenwqhgNr/DT0T1iddXxtXrq2qMAga/kmF9S40IIEexftJYQ2DVYwGyYS5uHLzyA6oo5Wrt8jtZAAqzCxmXdllXa2LhBG7FvqdMmvOIhADZAAKxFJb7aFNl4/gPSbtu6EjAXZTcBwBtZ34Z1cwBsWS9EiqP8xxpoxyYqC9bP0Y41PxFAC+myhAoA+nv7om+1af7HmvTcddic9CVDIUc1gNuliT4qT/JURZKHOiR78+oNMRCufvR576JEdcvFLikjgmDfYDzzQ1SZFKYOiaG8h0SJDwa4b4fFTxuU9xABVAMY4G9q/CRIAJey37HnAaB3gP5wd4B+V8PjHwIgFyIgb1fLjwSohxwoZ79yAPcNvDcgPyOEPAGz6AHQL8MeKANbnrxwAojDyQ4Ic3MqDgz8T4cosOqAYjIACrH2yY/yoFLARQAQMhzaHrU/eQDkE2T4sqy/uzoSGNwDO6heEEX980N08oAiPXjhKJ07rExDyEe4/sQueuXWE/ThQ2fqs8fO1dt3nQTwf56mvXaV5n10h1Z8+6h+evtmfffy1foCEuCfL1+jFVNf0vpZb2vxdy9wfT+lzWumI+RfyLldrNULpmghYPqSeTOw3aF6A/B/R5P5/jdqe+MOaAAwfgP/eW9swE4CgJwAywNo3OQQANsgADZyXcyfN50gaYJ8IYYM0DcCQNu3sOxWmlkG7VT/7yQANlFtsB7wn1BilP3baPWbIQM2WUDwCppZTUEGQADYaxP2VKsWki+wkut24xKtno/y/4fPNenlJ/XUPTfp+0kETv8CKfD915o26ROt+nm2br/kHxo/YAhhyzGENocqyttbKbz2r+ykI3r1oZoD/3XU/4kBQcqMQMXvhsc/wL6p/4Nbt1EUGQA2PQRSwBtSwBcSIABSIAgCwIvpkX6BSo2OwxbHT8GMMwIgNSJGmVjxZEXFqxcg/WO33qn3nnxRbz1m3v/3OUr+686+SCcMHeUo/08bOU6nDBurc448XuePP0nnAvaP7jlAF5+ABdCEM/luqdT5x05wMgA6ZOTpIjIAjGCozi/R4X0GKJ88gJrCUghFQm9TMh0bIgv5rcgrUy0Ae3MCICs+jZyACgdQzwDoNxufLswTDegeAJBrCnwD+4uoQCihmco/LzHTqSYwcH9At36Ot38E2QFGApiFj4H9VgGQQ0WB2fqEM80qAaxSwLM1f0upOconRNjIBiMe4lD/R2ItFM881SV4yQeFOf1YkAIBgNo/joqA5DAqKCA+Qn2oxoiMdwKGYyEgEiPZTgrHCQAdjAq+OKeD0pONAIh3AOmcjDJyAAoI7k2XXwh+/gkA1TEFKOfJGUgoxcomH1V7hjy845ww2xjscEJQ9YeFou6nAsAyACz01wiA0MAE7H+MCEjmNRHwH/AcdbyvN8C3J8fmgQ0PBIAp+i2Y18Jw20EAmC1Pe6yL3Ky1tea7C/wP4NVa8M7WmmUdEgCgHkIhPoWKC4D/Xv3Hq7hioDp0GqyabsNVXTuU/Y1Sa8D/Nm2DHQLAtte+nR/b9/udAAhE8R8FceJG1URUBKRUaLSzTGxcrtzZ1zZkAXiajRAqfncyAPw4vvSsDlQCRECKJCuK0OPElGKHNEggYyE1s4LqgzDG5ygIIsTTm78P+qairLOy0ouwXIol/NhTPhBHXpBi7hAA7m3b8L4V41s5VQD/VwiAuro6LVsOCfkXDX/19v+iw/5bbXZv58ieMW+9617dfs/92rRpk+z5qd6x0vtbHd7/2tk/+9mhhQD4X13eMqKlB1p64G/cA7/NX6Avv/5W9zz4sDZs2LjXI/krca9Dwen2eiD7mLB27Tp9N+UHPf/yqw6euI9ZWyb9DXrgz7xmD4gAuPehR3TBZVfo8muuB7ww2OJ/huUrVuiyq6/ThZdf6UxfvXqNHnn8KbXyDdYnnwOOHeBgF2xRx87Ocu+8/+EBLvXHzGZ/MBZuZvs8/qRT9rjS1996R3GoDi2g+M8a3v1gkhKyC5z9mD2HkNQDHA6l7w7lHB3g7vxHZtu+fbuuvvEWtfUPVV5Fp//INg9mI//t+3egx7J53Up9dO+ZmonNzapvnpQWfYwSHbX5ii+19Zd3NfeDe/XLhw9DBrytHUu+Qu3/q9b//KF++eRZzXj3Mf3w9kR9+uJdevymc3TLBUfp9NE9dIyF+/Ys1eguhdjPRKIw90N1DjALCTCiJk/DarDkAXgf0DFDA6vx1cazv7YwRjWA8514rS6KBeCCFCiLVzVhvx1LUcyWxKgCQiANH/gsAmfzIALM/sesgHpgGdSrPEF9KpI0oAMEANUEg6kCMAugYbVZGoT/f78ilPAQDqPY9hG0w9n+kPIUjelMBkFNIq8RuvWs3vrsmcs1e9K9YP7PadNP76hpPoTIsm+pioC0rPuFyodZ2rbsJ21ZPANV9SytWTpbq1f8spMAINx3/bb1Wt9YBwGAvctWrFvwiLcg4E1UAGxaswgSAOsfrICsCqB+C58hAbYA9m+r29kaN1BhsG6W6lH8b134T4oAvta62Z9q7YxJcC8faOXUd7V8xhvaMO8jfYN108QbJqhPaaRiPQDWAdrLIABqIEryANk7YovUuzBepXE+KojwUGmshfsGqzwhWGn+hPni058RiK0OZEBxHIG/tGJsewpjvVDlQwYQ4hvv3Uqx7q0U70VFABY/ZhGUACmQwHibZuPt1cgCA+0tI8DWUZ7oj/o/gHUC4BMEXMm+dM6JUCnTciOwD4IQMO//bCoAKlP8Wc7z9/VlEQBs0228zZPIfsYSVpwcwLysMz+0nXLYj7ygVqqM9yXHIdQJdzbwv3tGkEZUxuuYHlm669yRumR0R50/vFRXHFWtWe/dqWXfPKoVkx/TSsD+tVMeV9OCt6SFb6tx7qua/8k9ZADcoHmf3KdV057Rtnlc80vJxVj6lbbN/0Tr535CRcdPZDvMIRx7GjkN/9SKBTO1BlX99k2rDeEHmN9KtsMWbdrcoG24ATU18nu6naoACACbjpSfz4D6TYD7VgEAkL+FPIiVy6kCQdFvgdpNZqFl00mTsLwAZ7nGBkiAbXAB21i83iEAjARogEDYtpX8AeyCGsxmiioUIwEsbNoIgK0baGuo0OHaq8eiq34t1SoLf9KKX6fqg5ce0z3XXaTpn71F9c4Pmvrx+3pt4qN687EnNKZPX2x+spQfGw8BEKaCuAR1Jfz3lNFj1Lu0XNkRUYr1wd4HZbJ/mzYO+B+GTVBmGFY0gP+RBPxGAPj7Y/djtj9ebdoBZLvLg8++gNsRvgDUAP4G/KdBBBiYHYpXfnJQhE48fKyuPedCffzy607w74v3T9STt9+ru6+4Tndffq2uPeN8XTnhbF1+0pkaike/ZQCcMHikhtf01HiCgS898XRdecrZOnrgcE288Tadd9zJ6o/S/wxsgTrmFqprSQdZDkBBQpoTCpwZk0DAbwxK+nSU+KEO0J4Sneio+k2hn40FkKn+jRyoAXjvhH2P2QANgWyw6XEA8imo9nMTslD/F6k0p9ixBrJQYPP3jwC079WpuwPeB7lDikAemOo/EuA5PjTGIQ4CDZCmOQA/BIB3G+yxUrKd5k1mglkRRfhgTdPeCBPs0AD5rXoi2N2bfUjE/idYYdgBRbOtXCc3wB3LIvoW+6Egxof5Y7cUnkwQcAbnw1fpiTlY82Bt4xksb9aXEIuKHwsgfz+A7qA0RSeVKYbw38DwHOUV9VQ6ocBxiaWOB356RhVWOoDh+PgHAoqHh6UpAvV/BMubBZCB/hYuHIX63dYZGoAC3pc8gD+cAAhXK7cY+YdioZRcoYqaoepYM1zde49Rv4Hj1al2iJMBYOHB7h5UDbgFYrvj7xAAnmQpuCyAgjjnMRBPPtj/pHANxFHt0YZl4hLzHQKhLZZJAYD+gYD5XhYoDMmRCmHSnnVGx+cqOb1ECclFqPyTlJBUSBVAsbzpx9gEC01Owz4oFhugPJWX1Cg9hUoKP7IHWruj+vcC+HfD+qcVNkgo/v8PVgD0Jtw7LDGd77G/Zvirt//XHPWet2rPcqede4EDHux5jr9m7J7O0dTpM5RWWKZ5v813Xm+47Q61o9rq5DPP/Y/spInVXEI1e0A3kuKPGv7sZ4cWAuCPOlMt62npgZYeOJQe+OzLr3T0SacetKB2b8u9hC1pRHKmg52tX0/19F6GvxL3OhScbi+Hsc/Rhh127jPQ6QsTE7cMf+8e+DOv2QMiALYBLGSXVjoX1PW33v6/enP6zB+dad//MNWZZsqM08+7UAasH8xg6nsD4e2P/D892E2XR0iUJpz1rzeQpsQ/bPQ4B5g/5+LLZATHnzlce/OtTh8crCrqYPtuT+fIbqbnL1j4Zx7eH75uI406du/zh6/3j1rhf/v+7e84t6xfqa8fPFNzXrpaa7+eKC14D6D7e22e9oKWTrpPk+44VR8/dJ6Wfj5Rm398XdsBxD9/7ErdOGGgzh1RpeN75+nIbhl47McAsEdoEED92O656g+43o2Q3eIEf8BcT5UnB6lLfqwG1eZqUE2O+nXMVM+KNPVkvlrmqy3E1gKAvovZAtFqqQyooTKgU0GsOkIMVNEqUeznxgMyRraBBGirwkQvgoDZblWqBpiNEBZCfVD6D9hFABxWkwnhkKPDCAEeDDFgbXTnPI2CGDACYBTTJgzqpLPHdtdVZw7V56/dqc2Lv1HTmmlqWj1dW+Z/ix3/FDUR/ioAegIS1LDyV+x/5qgB0LduFaG/qwH21y7RBoJ+NwHCbsLaZRPq7c2QADvq12ORtFZNgMP1WMSYDZARAXVUC2wxdTYZANsJ/23ctoyMgPnMM1ebV/yo9Qu+18IZH+vnL17S1A+e1Jev3KfPn75dnz51myY9cbNef+w6ff/+Y/r2nYl69+lbAUvHQqak450OuB6NGh6APYtWRuhvLcr/wjhfAFxfVQCU1/C5Kh2rkMC2O4F8H5T2MYD+kDQlifj1c54qUoIJ5fVmPYDvqPENfE8E4E+BEMjC5icD9X1qUBs83yEIIANsur3avKbwt22VJBFUnBikcMCtUFqCt1n9tHYqC4w8sGoCCw02UsEIAvP7z4U8SAvcmUHgqgAwAiA3sj1Bs9j82DT2wUiIHAiK6nRPbISMhGA/CDOuTnXX/f84SjPeu1uLvn5Ssz56QF88/Q9NmnihPuO1afWn2rHsIypZXtbKfz6sWe/erA3TnlTDLy+r8bfXtYxxi765TxsgA3bUkYXRMEVbFrzL/ORgzAUkn/aalk99FSem17VkxofaBEHTWEdewzayHpo4101GAGzRVqx6tjTs0DZA/+3bqAbYijWQOQNZDgDVASIkWE0A+46yv85R8NdxfTjZGVhIccEws9kJWWNeW86arYOPtuIG7IF+b/UbuZY2YDlltlOQAYQSb0P1vw2iqZ6cgjqu1R0NhBWvW8S19SPkBZZF2BdNeukh3XLJKZoy6UWtnfud5k/5Wub/f+XpZ/4e9JsaGIyVj79GdOuuE4eN0FH9BiolKESxXj6KIbg0zsdPRQlJXCvRXBeE4UIWWCVAECr/cMDNBDIBfLD48QH893MH8AToDMP+JxTP88D2nqjnvVCuhxFu60NWgJtq8kr09N0P6f1nX9W3b31ICPAjBBHfqjsvu0ZXnHqOhnXuqaE1PXT8kJF68OqbNLpbf11z+vm6+dxLdQZWQLecf5nOPvI4HTNoONcf3y+lVXzvlKkiPU+lKVmqIGC4AsW/vVZBBpSl51B5VKKuZVUo/IvVp7qn+nXurX41vdWzUzfHzsfAegv3Nfsd8+s3MD7Izd9R4Ru4bwr9aCoA0gHbK3JK1ZFKgULsfzqXdaKaqdSxAjqs92Clofa3kN5kAP5KbIaSIxIJ+c1UKVY/Vg1g03L5XJlXqsRwqqMgN6xZVkBtaSeHdEiLsbBh7NM69XCIk6RwbNKwaUqnsiGRPIXUqDiV50IOOBUAccpPy1UMpEo8FQkZEAM59IO/FwRhVjFBwJmE0UZj0ROlrLRCpUBgRGEVFJfaQQnpVYqiCqC9FxY+5AD4B6UCaific5+gwqJuSkuvUGxc/h4JAKsACMfyxggAswIKCYiDWIDU8ImXp1cctjoR+OaH4Z//PxUALgugdnupAHCnAsCjdbDTPFuFESwd7rRWVAK0xgrI0zsJIL5aNd2P0IChx+vw0aeqpstw+fqzTRT4Xj5RatXKh+bt2A15ErgcDHHTtg35FBAkoZxbT3cfpSZTTQEx5APZkoRFUgB94+0Ths0Px8Q58fePUnBwrDPNA2um6Og0xcZSNeFHHgGvYWHkIITEs1y0kpNzqY5IdebPyipROcRRGvkMgZwbA/zdIcXc+Dux99Y8IAA82pEB0Mz+x6kE4PvTsgBefZkKvb/Z8OKrrzsq7r9qt//q7f9Vx72n7ZqQywQ1Z1906Z4m/0fG7ekZZE/naPDIMRo+dryzT4sWI5pA+W/irM+/+vpP389X33xL3foPlk8E36Wdu+uIo4/XvkCnQ92hP+vZ4WAIgBXLl2nSe2+1tJY+aLkG/suvgY0b9g58H+p30J+1XC4VvIb1ffvP7w9qE/tazvA5W6dheXsb9oR77W3eP2P8weJ0h7oPRlBbXzz9/IuHuoqW5f5LeuDPvGYPiACwfjh83DGK5AG5fWC4XEB/8/4JiU9t/vGQ3n/06WfORfvN5O8Oafl/d6FgPIbPuvCS31djHX/l9Tcd9JfU7ys4hDdWbWF/uOvWofI8iOGP6LtTzznfsWA6iM3+5bN26TvIuRn/y3dkLzvw375/e9nt30dv37ROy9+/XUvfvVVrP3tAW6c9j9XNV2pa9SVW5x9o9WcPa9pL12nqi9fpy8cvwzt9LIrqco0oj1a/3ED1yvRTL167ZRJAm07obEYANjvhqs2JVMeMcBXEoj6ndTCVdmGCBlVjx9MxW73x3u+OL39nlPkd8eKvzo+BBEBlXJasziWJWHMQlIl1UFmWhQHvbKVY+FTh+5+f5OUQAS4CoG9lsvp0SFJXbIS6U0EwEMX/YZ0yHe//MT0LdUS3Ao3snKuRAP/je5bo2D5lOmlAlS4ZP0iPXn2WXn/oKn355t1aMesDNaHwVh1q/7Uz1YS9kdbwfuOvCLGX4Mm/gHxVrHnW8Lp+sZqwXmlCfd0I0F+PGnsriv863tc5JMBGRNw7CQAjAbabPQs2MVvWL3FCgF0EgBMCvB2bFsgFIwDqls3Qql+/0rRPX9I7j9+kZ267QLdeOF43n36Ebjt7rG6mXXH64bryzFGEpJ6kB649U4/dcoGuOGOUBkN4VOKBnwqwnhfjAfDvgzUQgcBY/3Sm+qJLHkRLHgQAn4sTAvkxSPAAAEAASURBVJUT6Y2Hu5vivFH7A+rnAPjnR3upCDLACIC8KCoBsPnJCDF/fwB6LHfyOZe5BO1m4vWfhv9+AkB+HFUAcYD6CYD5KYD0OUzPZ/kCKg6sMsAIgEjsLQz4t5bBcvnMUxyLrQzLZwLmW/XCzlBhCAZsgdI4BgsiLoIcqOW8d+UaqUrj2CAAOqb6YWfkxzrYb+Ypw/qnZ2G4ThtepjcfukirsO1pmPceVRMva+m3j1PBcq9+fOcO1c15lSyLJ7T4m4fItrhHP759g+qmP63tEAKa/zoq/9fUsOB1Na74gIqPL8jD+EDLvnsCMmGi1vJ3MXPSg/r+rbs19f2HtOCHd7R95XSuixUA83yXE+bb1IhCf3sDN6jbdoL/RgBsb+L62I7wvxHf/wYaOQA0A/+NBDCrH7MB2lK3EgJgF/i/Ywt/n/smALYRNr2zbdI2AoIbttbhGLSeRkUAJMB21mfNSIDNK7CX2r5WG7EAWoZl0eZlc7T+t6n64o3H9dBNF+ntp+7EAmgyFkBfQig9A2hepg7pGZBJMQoDlE8PCdfxQ0cQrnsEYdso0dt7KLhNW8feJwpQ38J/wz08FYr9TySWJtGQAwn+gVwLIQrCAsjH1P+MD6AywAiAUEKDA1jOE/DTq3Vb7IHaY3/jj71Ott568jnN+vp7Tf/ka7388OO67eIrdPOFl+vG8y/V1Wecp9OOOEo3nHuRbmf8NaedpyEA5CdQAXDSkFE6vEtvXXTsKezrSI3rOwR7rCEOEXD8YaN0NIRBx5xCJ/R3cJeeVA6VUgXQTSXc81QXlAC016CkT1IG6u9UvPmTAXsrcoqVivI/A+DelQPQs2M39WCb5t/fp7oHdj2xCiFE1jIArArAgP/ijAJnHfaaSYVAMuD7gK59HZDf7IBiAJ7NKsjsfsw2qACbH3sfBYkQayG/VA0EuPH3A3hvLQBg2ioObHoIynWzCzILodhA7IT8gyAYMpQURkUGnxN5Lc7AeoZg5diQCGUnoc4nUDiK9aZwbJlJ2fJpH6DslAIlRKeizIewwXooLSlX8dHpCg2KV1BEtsLiihSKBZBvcIbikjugdC9SRHSegsOzlJdXizq+UBFY/+xuARQanADgn7DLBsjex+L7j1c/gcF/CgHQNhJQP0xt20cpMCxHZR0Hq8/AozVqzOnq02+cYuPzseyJdwgHA/+bEwBBgP4uAiAEK6f22PLEQbDERidR4RChuLgMXiEaqJIICIikxTjjDdy3aZ6eIRAAkByRKWrXzl9paQUO8G/jQ8lpiIdgMdIgkGsjE+ulUoioFEgifyoN9kQAePIdaVUARgI0twAy8P/vSgD8fqPR8uYv7QFTsdf2HqDu2Lol5Rb9ZftyoM8gmcUVOvH0s/+S/TQrBxsM9H/quRcO2u72QHf6z3p2OBgCwOxxFy9c0NJa+qDlGvgvvwYaeH74Owz//H6Kxp1wskM2n4eV6IEO+1vuqhtuVhvuZf+bhz8CpzuQ45vzy68OjmiVES1DSw/srQcOmAAYe9yJDjjsj5Isvahcmzdv/pd1mnVN82HlqlVy3Si5xhugbsPGjRsdv0bXeNfrx5997ly09oduLJ7Nb36IexsMJF+zBnXlQQ5Lli519mH3xUJRdp178eW7j3b2xY5n98G+cM130oZVq1f/y/FaSaiV/OzeT7uvwz7bsVrZjvXL/Y886vSBvW8+2Dx72gfXPM37zjXO9WrnYXfrJpvW/BzZ/tqNv+sLw6o+mg/mq3Ygx2J9YqXEexpsmql17GFj96F5Xy5esnSfihrrG+svuza69iPcb/Cw3Vd3QOdsX9tx7asds71vPtiN/74qNA5k/2x9tv3/ds/SbaiF5791ixa9c6tWf/qgtkx5Xk1LP0Eh/Cm497tUATyoTx65SK/ePEEPX3SETh9UrNEd8ejOClDnFG/VYjlTm+5PA5SldUqhpfkDIAapDMA2DxC6AEC5ktDdbsWJGkgFQH+U973JAehuYH9xgiqzIQvw5LdKgK4W1ss4U/5X5UTh9R+iEmsZgF4QATUE/ZakomhPJBgWxXt37H/6VaXISIDO5AZ0LYgkYDhFQ6szdUT3fBkBMBoCYHSXfB3Vs1inD+uq88f20RXHH6aHrzhdnz9/n2Z+8jyK+/e1eSke++tng+fOVhM2PFo9GzLgN5T/i1CDc81vXqImbFSasFMRCmsZYAuAu4O2nff1ALCbIQQ2QQJsghBodNT/a/DzX8v71Y4q2zzZDfzfit97PV7/2wn9bYIAaMQKyEUArPzlS01+/2k9c/vFuv3CY3TWmO46/bBqnXdEd503ppdOG9tbJ4/sqgtPOEzXnn2UHrr+XN180fEaP7BKfQlXLkzwA+AHxAesN3W/iwCoyY0G/CdfAYV/eVKgMz0j1J3AVrPXwfs/uJ0ywvD1j/KEQIAAoBmQnxe989Uhc7DcyWQZm9eqCOIB/WN3EQBWBZAMIJ8JmZBNBkAu68lGuR8FoBVtBIDZCDGPjSuEoCjh2rB8AVP9Z5A9kIW1j2UIZIWxDkiAVPapKM6TLANsnqgAqSHTIJcKhJosrrdsIwBaQVR4EoacRh9V6v4rxuirl2/SxtlvkFMxidDqV7Rs8hNa8MXD+u3zB1Q3+2XeP6D5n92r+V/cq98+vVtbAP+3zHpRm36E+Fr2Lud8EhUfH2rb0vfggZ5nPub/4kHiH17QD2/doe9ev03T3rsfAgB7oNUzdl4XTVTCQQJsN59+wP9GFP6OUN9E+xAABv431VMJgIrRPPzt1UUA7NhOVgQEwNZNq5oRAPbbux8CgGyAbdawE9pGSHBDva1nI+u3SgBIKapOGiGdGrlO642wwl5oPXZVi3/6RluX/6IVs7/Rt+8+o+cfuE5PE9i94uevNOvLj/TivQ9QwRGvElP1R0YrCHsfU/iP6z9Qo3v3xaInxAn6DQO0jyb4Nys8SmXJqUomHyAWEN+qAuKpCrAqgTQqAswiyLH/gTQw0N8sgELw/bdAYI9d0ywTID02XiPw5Z/+6Vea8dnX+vqtDzTx5jt07VkX6YbzLtX1516iyyec5aj7b73wH7rzkqt0KV7/VgFwdN+hGk8b2aUvFmTjNbbXII3q1lcTDj9SR/L7ccLw0Tp51Dgsw3J0Iq/De/Z3CIBhPfs5BEBnwKb+XbqjosfuCIDWwnbjAG07oMQ3Vb6RAP1qejnK+761vdQHqyEL6u3fpY9j9ROGpY8RAEkR8U6FQB4VAxb8a+p+U/bHAPrbMubhHwF4H0XVgM0TCfCejLo/l/dWQWAZAE4YMGSAD370Nk8+OQD+kAE5rMuWC0G5btsrI2jYwP8I+jovKUXxweFMD3JeC9OyqK7wgmgIU2ZiKusNVkQQ4cEQGRmsxwsP/GzU6QlRyXjzh8qPfUrBEigOtXoI/vRBkTkKiy1UOC00Kl8pmdV43JdjaVOs8KhcZWZ1VCSvoWQARISlKSYGO6Fo9g+7m1AsgIKx/AmhmfVPkB9Buaj9vT1NSR8vj10VAO0Z15YKgHZ48lsGwN4qANyx7HHU/3upAGjdPkatqABoDRHg5Zes3KJe6tpztIaNnKCBQ44jkLdSwaEA9G7B2P/4OVUAti2rADACoH1bL/l5BymUDAULAY6OiifQOB5FfzjAfpK86Wt3bJu8qZrwgyzxoa8C/COYL0U+3lzzsdglQeK0awNJk1tGgHCUvDyDFMl5jY+DUIEI8GddGekF5C4UKRlrKX+srhzFf1u8//n7clUAWAaANwSAhQF7UAXwe4MA8PgPVAC47t/tfmjuvN9+v6e0+7AZP/7k3M/wxbTHYW/33HYv+NMsfkebDfu692o22/96u7/l9nQfvKft24ptf62CeX/3Z3YP7fIcNh9iA0xdg93fWXX0nu53bZ593dPbs43dY9r6dl9+X/fiB7rfrn10vZpy3qq277zvQef544dp012TDujVKqXteHYf9naMdq5cz06uZ7i9PYPsfo7snATGJjmVCjbN9Yxo43/5de7uu+Dcv+/tmWR/9/K2n3tbdm/XtGsHDuX59ECeHfbWp67t7u/1YAiA/a2rZXpLD7T0QEsPHEwPnHL2eY5ff3XPfkqhuvZAh/0td81NtzoCZVuf4Tb2W7A/3Kv5tl33D81/b+03xb5vrdl0G+zVPu/+27yv32XXdvaF0+1t+UO5x7BjNyHxK2+86fSB3a9ZTs7ugx3L7r/DzefZ12+Y/VYtWAjW0Wyw31O77zmYYW/H3Xzf/h181bUvdj9n+7ynYV/HeSj9b9s4kP5pfoz7wiObY7V72v9DHXdQBIDdJJriwS6s408981+2mYh6zgYD711lOi4v/wcmPuaUS0anZeum2+9SVbfezh+qeTg2v7ly/XGYDc7AEaMVFMcDKISDC5R2bdDm69C1p0464xzHs7+gskY2bn+DBQwbkWFMoe2v3fA2H4wAaO7xvxUwxrYxZNRYmTLFbJAsaMQu8tHHnOCwjbafR504wfkis36x97fceY869egrq4qwiolHn3ym+WZ+f29fIla25Bka7ax71HisCU4+zelf1x/r3vbh95XseuPqu+bVGc+88JKzH5bfYOWkVs1gw+7nyG68j51wurNdK20dNuYo2ZetDcYkmirIPg9A4dlz0GF7rE6wh5V+w0aq//BRuviKqxUDmGLbscGmWcmuWSnZ8eZ3qJZ9WduNu/XlmGNPdPrStmsenhlFFQ47fOTxJznLu/4z8sBUSmbVZB5ndv7suMwj1DXsrb8OZjt2jdsxX3fLbSrGG/q+hyc6q7ftmyrnDkAw66ccbCHsi8M1HMj+2THb9W1/A3at9Rg4VIMOH7NPQsG1/r/ideOa5Xru6qM15fnrtfSzx7R15pvahNXJjNfu0uePXqWHLz5S542s1fiu2Ol0iCfMN1yDyuLVD4uenoCyHdMCVA6g3Amv/+rsaFWmA9KiHM9N8lNuqj9AExYh6YT1Mm/XDvjzd8vXwK75AGo56tUREgDAugJgv0NWuDqh8q4tjIcIIAMAu59OVBF0yAhzyIOqrAhVG0mAwr8clXsp27UA4P6d0lC+W55AOlYf0eqcF65+WAENwfbHlP+HY/ljIcCj2eaZo7rrgctO1kt3XKaPn7xdv376sravmImyn/BdAP7Na+dpPeroupVzVb8OqywsfYQnO6wASm/KL1H4b12+UFuXzhcJwEzDFxYlNvJ+lt+A5/paglxX80O8mmoAwAW8/7dtNBB2NQAswa5bVqPQNp/2XUGtWADV1y9CvY21EMHCDRvnafPKn6gA+FZfvPWo7v7HSTpvfB8NrEhQv4IojeIYj+xeqKMHd9Xxw3pCAvTVqaMH6KyjhuriE0cTeHq4Th8zUEf06aCuBP+Wcl4yItyVDwGTH4/PPmC+AfM50TaOcwQIn0H4bjwe+/Eo9ROsAeAn0rKYLy/Gy7HyKU8LURGVBEbk5FAhEOnRCn/3nS2S1yg+x6DsjwXct+WTUOmnEChs6y5N8FWSH5/N8id4J9ifiRVQTjiZBVQRRAF2JTPdbHxi3Fo7lkBGEJjtjwUFF0MAWI5ASQJVJCkBqs4KVXES05JaqWN2Ox3VP0XP3ztBk9+5SYunPa1lM55Tw+L3tH3p+/oNS58pqPznfnm/1gP0a+Unmv/1Q1r87SMo+p/V9t+4eWLc0ilPauY7N8Pyvs85/1J1C17Vkm/v188f3Aj4fze5C4+rcfl7mv7WrZr32YNaMvlprZj5PpUg07hbJOCykeukfhV5Dhu1DRJgO5UABpVsAcPHAQilv4n9dxDUSwAwgI9DAOwC+Hc0bYYgoIKEwGiHUMI6CuTeqQ5wbIIsM8ByBKw5rALrY73bLWjYCRu2m9cGblotT8BIALMUohphyxo1cr01kgvARcUlvEhrfpumRTM+h8uapTnfvKUZn76or99+lOyOY7Roynv66rVndfMFF0PsEApNsG8qoH4wCv7+Hav5+87heolVcPv2VHv4Uh1CqHR2LqTTEMKoTyFotyfXXDFVJwnO9CRsflIhAUJQ+HsC+nuxHj8qBLxbtZM/dkBWFWAVAKZUD6Yd3m+QJt55LxUAz+serH1uv+xq3XTBZYD/l+iWi66A6LpIpx5xJOr+UTp28OFUI4zV5SecrqupAjgT659TRxypc8Ye5+QB9C+vUe+SKv5OhlMBk67eZR35mxjIdR2q8UOHa0Btd75D8nQE2ywFYO/Db8xYfmPyUMv379pH3So7EwRcgmq/v6PQt6Dewfj9G4BfXVzFd1m5fAHYjQxIhCwwVX50QDigf6yTCZCN6t+AfFP3G7Af6hWkbh0673wP2ByB938OuQIWJGwEgWUFRPrvBPftc15SjsJROtVwDJ2x/klgu52KOzokgFUn2HqtCiGGKotQD3I04uIJFg6EDPAnjyCUioJMBbF/ccEREBIZiiALICYkWqlUAGRRSeBD1kB2OgQAZEcApIJVAKSyzbiYNEKBE5SAx39CRkfFYwOUkFKptNxaPO7LFUNVQFgklQKJxdjcYIMUmIz3f7pi/4UAwDII4D8Y650QmgUAe+Oh70l4rrsvSnxChN2wAGq3iwBoCwHQGgKgDaB8W0KAd7cA8oAA8DDwn+bZKthp3ij+vbEA8m6Fat87Qa3dY9WqPcG97aIVFVeigmLsm/qM1YhRp5AJMABrnhy1bs16PHaSAEYAuNMHQZA2nu5kKmBBFY3dh4UAR4TF0Cy0OBCgn+yAdl5q19oNgJ/8CogYbw9yL3wA+MluCLTg6iSqL7gPtGkdyqucZf2YHs+9bSz3tiGQMPY5hfny0rOVgFWWywrLt31b/i7aOFUxbpBhvnyX+u1q7oQB/94gA9xpf5YFkN3/eIfHKio127lnqenV37lfs/s0KzG3+y9TZNv9r93nNR/2dc9tYhcv+tOsVFzD3u69XNP39rqv5fZ2H7yn7duDsllK/uPaG2T3n3aft6fB7m0te8qO2SxzhvLd4xcFgcW9qfWX+RubPYxbEMQd59buDV3D3u5RbbrdH9ozit2PX3LlNbKqZBdAvq978QPdb9c+7P5qzx1ffP2NAwbYMdm29zfYvlo/2XFa5XQpFVN2b2vD3o6x+X34iCOPdq4X38h4Jz9uT88gezpHlv1l/Wz33/bM8ATPdfY81pr9bp7htq9nkv3dy+9r2X1d03bsh/J8eiDPDnvrU9vmwQwtBMDB9FbLvC090NIDf1QPmLDU8B8D2Q0ns98aI8n3NxzIcoYp2e+tYYx2j2K/u/bbYr8hNuyOe7m2uS986tkXX3b20bA8E/TaYIIFywM1LMgIgn39Lru24XrdE063t+X/nXsMFwFwxvkXOZic3atZRo5hjIb37e132PX7va/fMFu34YBWbXHzHXc7hzZr9hwH07LzaZ71BzLs7bht3/4IfNW1Dx9+/ImDE9o9ma3XsDfDXm3Y13Eeav8fSP807/994Z57u2Zdx/bvvh40AWAbtIvITrR5IboGFwFgn+2G26Y39/K3BwP7o3EN1kl2QRpg7hp2/+Mw9s4AWAPmXYp0C38yn8q33gWM2TXYDbf94ZsqfF+D3eSawsUGF5HhUjXZuN0JAAOj+x52uE1yBitbch2DXUC2H80tgyxAq/lx25ecAdWmVtkT82QAsIH/5tflGuzLytbhIgD2tQ+uZezV1XdTpgI6MVgAs/WJXWg2vP3eB856XfZKu58jY/JsuxZ27BrshtOO10Vg2A2/PeQ0P2ab1/oii+BEI0tssC9FO29GANk0I4Sag/nGONoD5Q233uHMb+fWvkyar9eyJmx/bL9tsPVY5UlZbbd/CdyyCoA+2E+4hn3114Fsx9ZjRJU9DNlgD1/Gotpgr65qAzuf9hDi+sI80P279KprnQdpF3Fg14g9ZNpDVHPm2dngf8F/a1cs1i0n9dLXT/5DCz56WKsnP6+vnrhS1x7bS+cMKdPhZVEaUhypoaUxGl6ZCACdrwlDqnRUnxJU9hnYr/iiAm7vWPzU5sZg85OITUgoABoKWsD6SgJ9a0oTAMBS1QtVfj8A+T4A8j0B/7uZ/z9q/4rMMJVnhkICRDgkgNkB1eTHOhUBXQri1b0kST3LUtSbzICKzEDAuwBVZQej/o/XsO55GtEjX4d1oaqgjHkhGiwHwAgACyMe26tIR/UuYZ+rdd+lJ2va208A4L6jjT9/ofq5k7H6wR5l0yKAUnz8VwL+Y5fSQHCqGgz4p6HOFup9rV3mtOWzpmrJj99r/cI5TMa2BXV/EzZKW9av1oa1S7Vh/XK+C1b+TgA0bIAE2AAAa2pswNhGCIDtW3eSAFs3L9RmbIU2bfxNm9fNgWOYp/rVP2vDwn9q8gdPQwCcjOK5l3rkQ4gReDyY4zu8NkvjBtRqwqh+VAIM1KljBzhEwOlHDtIlE8bo8tOO1MUnj0Lx3FvDuhVjexKNRQu2K6jwI83LH7V9FuB6Ggr7DED4XBT0nSBWMiEKkvH1jweoNzIgBUW+AfgFZDiUELxbiPLf5rXxNv33ZvM3b1YRABFghEC0VQawTQP50wLbAw7j54/Vj/n+m21QLMSBtSoIBrP5qUrH0oR5Q1C7Rnu0dnIBjACI8WjjjAttS15BlJtKk1qrNt9DRw5IhgAp0CM3jdP7z1ykeZMf1bp5rxHU/CE5De/qsxcv1y9f3Ke1gP871kMgb/9BTUvex+rnLaoBXtR0MgDmfHyXvnnxCn30+PlqXPiaQwIsnfKIvn/1ck1962ot/+4h1f36IgL/z/T9mzeSE/AU185b2jT/S64HKgC4brQFMqjOMh0ggsgB2AHib7cf9U07cXs+8oZ/9Q3kBRh6z4cdvEe93wSJ1AgB0LTNGsD97w1iYJu1LRAE23Y2VmhEgrVGMgF2NqyFjHCABGi0eVmmEUugHfVrtQMCoAniyfIJNi6f6xAAK+d8q62EWE/96AX9/OXrqP7f0A3njNPsL17RG4/erQuOO96x+Yn18naU/kkBQTppxOHkbkSi6A/T+MFDdNaR4/XuU09rEuDg1WeeTfZGheLw+g9C0RyCNVAQgH80lkCJkADh7dzk3bqdfAmyNdW/5QF4tWqL+r+NUwHg18YNm69cXXXexfr2w08dAuCRm+9E/X+nnr37QSf495ozz4dkOFMXA/jffvGV+sfJZ+nS40/TtaefrzsvvkonHwZJTwXAKcPGkF2Amr+iVocD5F9/zsU6BhLgpJFj+Vs5hnyBUp04kgoAHh46F5dpRK8BSguPVofsfBT6XRRGZYIF+/at6UXQb6Xz3sB/s/EZ1X+EsvBvH4qX/5CeA51QYPP4DwfM92njiSqfIF3U3pYRkI+lj1URFPJqvv9m6WMEQBxVAUYMWGhwAVZBMdjOZADCF2cWoNyPcYgCswJKiUpQACB1aVaRo/QPRlFeBGBvBISp/63ZtEgIgHAfHwgDwmeDwwhUDsIKKIJl8skACKBKIU6FmQD23IPE86CUlUKocya+/fzuFlFBkAbxEI6ffWhQjHLIIUiFHIiNTlFWflfFpVQoAsA/CP9/v8B0uXnF0gjcBfSPiy+kFSgqGquhwEQnBDicsN8w/P4d8B8CwCoAwgKNBEAB7xWB+j/mTyEA2nnh8e+XIg+fJLWyKgD/FEVTqVBY0l2Dhh6nfgPGKDWtFOW/HySAVQCYDZAn7z3l6xOs9pw7f98QRQDot4acCgT0t1BgXwKWvT0JDG7robYQADbN3nu5+zItwJnPCIAI+jYkKBwrITdlco6CIJl8vAIUH0Mwc0S8Ig1YjySLIbdQWVRjxECK+ZCNYVZYfu5uEEkQZAb2/4UEgN2GmHjDde9rn+3+yO7Pmmdm3XX/TvW4+dy6hv3dc9tzgT2ou4a93Xu5pu/tdW/L7e8+ePftm6jExD6u4eHHnnS9/V+vz730itMHLh9ju1+2Ktrmx2P3uu7BkTILVdewr3tUExiZ1aprMPGT3cPv7178YPbbtW7Xq63bAALX/afdu9v9/P4GE/pY5bfrWcWIEFff7esYXffhJ5x2lrOJ2+6+z3le2dMziM2w+zmycdZHzbMKXOt0CZf29Uxiy+/vXn5vzzO27L6u6UN5Pj3QZ4d99ant14EOLQTAgfZUy3wtPdDSA39kD7z25tu/3zNY3ovdQ1x+zfX73cSBLGcEgP3WugbDq+w3xrZh1js27I572Xfv/vApw/AsYNj1+2jrsd/5n2fP3u/vss3bfNgdp9vf7/qh3mO4CIDmGO27H0xySHLX767rN9P12fU7fCC/YQZMW7+6yBU7RhOI2zgjTfY37O+47bz8u/iq7YPhoYYtWr/bMOmTT1VYVevcsxzIcR5q/x9I/7j6f1+4p+3z7tesjfujhkMiAOyG1B4GjBWz0k8bmhMALp+rr7/95+/7aRdZfFb+75/tjSmHTMHtGnb/47DxlmJtF5Wr1MQU9wa82h+3a7BSTJvHFCQHOrgu1k+/AKjZNTQnAAygNYLCQO3HnnrWUc9XduvlbMcYQxvs+JvfhNoXgu2HkQuuwQKsbNy0GSiJmw0GIBv4v7sHWnMC4ED2wbXK3fvO+tYUSi+88prD0hn7Zfth6nUbdj9Hri/j5gSAK336iWeek2UTWCWB9dHuobsuMsX+uHYfXNOaPxTaPNaXRoy4BlM6Ne9LYylN0WMqfBtMaWb772JhXcs1JwAOpL/2tx1br5WlWcCY7cO+BnsIsZtyGw5k/2x99gM18qhj/2W1t951r3NsH3z0yb+M/2/4sHzxfB3XpwBrnI46Y1gnnTKkkqDcTA1BrW9tKKrzQVXp6lkUr26A8p0B+Id2LtRhPcpR8pfi159JSG8awb256lqep05FWVhfRKiyNFm1gPydAeK7A/x3r7GWpR6dMtUF///OZcmqwf+/inXW4E9vgH81nv/VANY1OTGOX333ggSUvKko+tMB9TIIFs6AIAhXF4J/e5QnaGBNugZ3ztFAttGvMkU9SuLVB5B8UGWao/4/B6ufS44bopvOPlITrzkLAPdRbZzzNYGuk7F++Rr89hPVLyDodQX2XOuWaT0A/haU/Rai2oSdigh03Y6qf8vKpVo+e6Zmf/ulfv3n11ow9Tutn4dF1VrU1XXr1FS3loDVlapbsxR/f8D/OtT+VAQ0blqj7RtWUQlAqf/6JdoKsdBQt9ypADASoB5roS2bCBJG+b91/a9Mn6utq2dp46LvNRV19qM3nqPLThxCBUAiGQvBBCzHa2gl56ZzhYZ36wgRQBjqsH46Y9wIqgCG65Qxg2mDdPq4wbr01DGaMLovBEkJYckBivYxcN9A/XYqSsZCKQFlfZI3Iaj+9CVhzVgC5WIXZBUDVgFgzZT86djyZJvnP82mpYdhE0RWgLV0cgHSQ92Uiqe/Wf84gcGA/1YRYJUBViUQx3sD+3MjvdQRW6gKLKIs0DcjuLUyIRMKqTIY2TUPb/fuuuAY8j64FuK92wL6Uxng31p5BANnsg9mK5RPZUnn3Ag9fteJ+uytKzXp1Uv06B1HavKH12v+j49r8/qPtX7+q4jy39W2Fe9q0bRHtfD7R7Xqp+cA7N8kuPkDNS55T9sWvK11P76gtx46U9PeuUW/fnY/pBDVL3Of10qWmfnedQQun6U5H92i3z67ncyA+7ATelaTHj1HsyfdoZU/PEs+gJFHUzn/83eSAJuxSED97xAAO1Dn88dtrWmH/Uezn7NGPhj2T4jv1k0btH71Ckij5doEQWQ2Us1bE9fezgZJYBkCtB0EC8MbOM1Z3a7VNlklADdUTdvqWTfzYwnERUfVyToniNryCYzY2rSM8N9lM1W3eJp+BPCf+dmLmjbpWT1+y3n64f0nNPHGf2CZg1Ie4D4tmEoLrH9G9eytewCCThk1Wucde5y+eP0Nzfz0C3343It66YGHdN9V1+jKM87SmL79qcKpJoejSJnhEYRQR2IlRRAq1QSB7oCsbjRerRrA3yoBqAgwCyD7fAaK2MfveUCTXnlT16H4v++am/XYbffo7Sefh2R4Rc/c9aCe4POLD0zUC/c8rHsuv063nHeZrj/zIl196jn6x4ln6KoJZ+umcy7R0f0P0wmHHaEJAP3nHH0Cfyd9dESvgRo3cDhWYbU6CkJgNKTy8J59sQM6kgwSSE4eAE4bfzzB4xWQlD2ccN/irEINwFLIAngNzLdw4GgAe1Pe9yAHwMB48/VPwy8+CvW+gf8G5pufvxEA5vNvSv2ogHAFefrxPVfuePdbtUAkJIBZ+piXv63fsQNCie+LB30YoLQRBt6t3QH987A+K3AChy0LIBrLmmCWD6GiwPIFwqjECKYCIDMWkNnIFm+CmSEB8pJTyVxwV3RwiDISkp3MhXDbR4iF1Pg0lOVeSoeoiIlMAKwORNUeoMT4DADrRDzsoxQQminPgBR5B1EREFukqPhSrIByFUI2QLjZA4VnEoabhE1Owm4EQJJDAAT5k4tA8G+oEQC7MgC8vP99AsCbCoCdzVUBQABw2yjA/2SntWobTYUBQb3B6YqBBKiuHar+A8YqK6dSblQhuEKAW7fyArA34D8UcN/DAfoNuDeQ388X5b8f1yzVFD4EVHtz3XpDXHlyzdpnfy8qAOh3Pw9vXqkiYD4b5962vSJCwhjnI1+ssSLJzYgIClV8FFUhVGFUllYoLTZOYb5+XPetHcA/0MNIsXZUARD8y9+C2f/4WIOs/V39b+TAn1wBwNeI47e++/27PThb9aJrsHJmuzc3YHhPw57uue25IDYj9/fZD/Te6/cFdr3Z23L7uw/effsmyrHj/PHnWbtv4n99dt1zuwgAm+GK62507uXs4c41mNLdxCs27O8e1R5Y7T534hNPuxZ3Xvd3L34w+/0vK+aDPbBbdbOp+a1VdOnh7IOp+vY2uAQwLvCg+Xz7O0abd/f7cBu3p2cQG7/7ObJxuxMANs7WeSYVaja4njv29EzizLDbf83v5Q9m2d2v6UN5Pj2QZ4cD6dPdDmmvH1sIgL12TcuElh5o6YE/sQesUs6wFddvjSn07T5if8OBLLc7AWDrNFs++z01Fw8bdse9XN/1+8KnTARg63CJQu130YWB7e932dlos/9c9wwuoe7+lnfNfzD3GLY5FwHQHM+z8SXVXR1XEhPp2rCn3+ED+Q1zYa7N71OsX6yfdndscTa023/7O26b/d/BV12bs/tTW09z8sY17UCO8/+x9x7wVVTt9jAtvffee+89JCGEhBJC7yBVQJAiVlApiiKIAooKSgfpvTelCyi994TeS0hIAgHWfz2D43fe8yUk+nrv9b43O7+dOWfOlD175pzZs9bzrPVX+7+y/aPd/9q4p7RV+5pV2/93TP8SASA7FuBcmBWRMJHO1SQA1Oggzch2iQzRfoCQVFfNL7/a2eqXQ/YjkRpyUamR+kI8aJIGsowUAZNFFqiioqbszJo7X9lueQSAkBeyX5EvEtBZs6pa+NqD0Dt37irraH4pZPuyHc2+kDaqDJH2D48mAVCZNqjHq913IsEjP7Sa7ZbXqj6X9jkq6wdD0odEhkl7G6L3qlkEuJdsA/VHRfMzYbfk+M9fyNWcjZ793lDmq6nR2n0pCwtBIg9UUt7+YJiyD21NN00CoDL9VdF+ZF+S8SDkj5Ad8kOlWeRalzZLH8jnagRcZdon2RfSF2rWgLpdSVGS+ZIS908rVy9eQFMB0xlN3zDCEfWos55KeZ10RoVnRrgih1H3DRP8FUmZlFAXxAY4ISPGH5mJ4ZTKCKdMRRBqRxP8T4xijUbtmFBKHXggKdbnBQFA4D+DwH/dlECkM2OgLsmENGYDpMWRAIjxQLIQCyQL6kZR+z/cTQH/UykllB7iymh+dzSMIgEQQwJAqT5c1g2Nkn2Qw+02Z9R/ToovMmPoHRDJdWgC3DjeEy35WZeGMfiwV3NGDPfCggkfYvuCb3DtyM+MDj9Bc+NDKDixk4awG1GSR1NUgqP5BO4LHt5FMQF/kfIpKWBENiVdHt9nZP/VSzizbw+2LF/CqOkdlJo5hPyLuYwqp/RLIYHbQi7HDIBHd68TxGd0PzMCRBboGQ1ZSx/eYRLBDZIDl1B4j4B//lWUFN5QsgBUAuARCYDHBbnMADiPIskAuLwPRwnQ/jhhCI1O29LQmMdI6ZsmUS5oFueDxkkxBDOj0SYjFa9kZ6Jvh+aMchaQsx6j4ikP1KY+PuzXCW90bYbOTVIUcsXXzoDRztTXd9Qj6M8sigBLRj5bIinEilkY9oj3syVRQGNgygR5Wb6QBBJ9f3fz6gT4axHspzmvPdcnCaBJAPiSAPC2rKlkGYghsET/O0rUPwF8qZ58L8a/YiCcyCyGOEpCBTLzQGSAAmn+G+liSL32cAzr0wqTPu6Hns2SKBtkxc8MKQtELwCSC3GeNJcOskEzklHdcxKwY80oXD7NTI5z80gEjMCl4zOQf2MVgXbKt11cRvB/LZ7cWIvrJ2bjwt4puH5kDvLPLUNx7irW1Si6sIqa/gtpGPwmTm+bjJtHF+FR3lqaBM/F+R3j8OuyD/DTzAGU//kaJ9Z/hpMbRuPKrm+x5rt+lAEaQ3mgWXh+fQ+e395Pr4hzNI6mXNSja8xiI2FUSk1JRuQ/JvJPnJ9ENiP25YXCBvDbT+T++eNnyL97G9cv5eEm5aTu36FvishIUfpHrf8fAUCjYPoHSFXBf5lyM39U+c0Uwvw5swBeEABFLwgAIQFYhQAopAFw8e2zeHLvNDNMDuLs3lU4vGUB9qyZjlXTR+G3tdMw+dP3CZY3Uox/awcFo11mFka9/Q5WTJ2BH0aN5vU4Ebn7DuDWyTPYunQ5VkybiSWTp2DW+K+UrIBODbOZhRNP+SBHxT9ATIQ9CEgrBICOgWIELJHOVoy0/8MDgDJA33/5FdYuXIr1i5ZjzODh+JGA/+IfZjLLYCHbtwnLp8zmfmZgM5dZMmkGpo+egB8++QLfjxyrgP+fv0lT4MEjlNqzWTsMaN8Vgxjx34eDw7aZDVmz0Z7R/i3Ss9COEnPtGuagfaMm6M3P06Pi0JavhQCoSwmXOrEp1P6PVQD2JvUoAcQIfjH8FfNfibxPoyRPOpeR6H0hCBSQn4C+hy0j7AmuiwmwVNXg14H3GUvKxggBIJr/AvoLORBGfX9VJijSL4zAvT0lkph1QQJAMgUMq+v+QQBY6ZmzPWHMEnAiyE89f24nlibADgT9bY0o6+XmRg8CytIQXHaxtCIB4cv+VQkAT4UAsGVUuzsBf29XHwLKBvBjtL8ziQ1jRrkb6ZvBQ2SLSEZYmImZbiAMSQAYE0h38oilCXA8HJzDaAJM3wJObWz8Cf6TADARiRtP6t37s5IssH2RASAEgBUj/0UCyNKUEjD6NNKlCfC/KwFUFgFQrbod9Iw8oCcZALWcFQLAiG2ztvVHZHQWGmV3REhYbRgaO1FeyFypujpmNPAlkcLzUIt9YahvStDfWiEAzOijYGlmBSv6WZjwmjUzINDPbBgzgvpmhpSrIuBvQQLAiISAKedZM/PFhpkY5iQBrM34GafmXM6W17185u7ozPthIGrHJTAjwwlWPF/yHZCqTQAYEvg3IuAvhMB/NwFQ1vhdIuM0sy9l7GLr4aeM1eS1Wl425tbe7svGXur2ypqWt15F42Dt/QsILdkEEn0mMqcvCwJRx9CaD+ff/jBVGcupUfHSVhkjqh5plRmjyoOpjAcl21WVR6hoLP5n2q3df3IO5XlIIuKkCmgg+xdApbwixyzLlBXtV5ljLGscXtYziOxf+xzJvLLW15z3smcSWV9KeWP5yqxb3jX9V55PK/PsUJk+fXFUFf+vIgAq7qOqJap6oKoH/t4eEA12+X1U7zMylYwtuY/Ib395pbLrlUUAyDaF3Ba5OCnqPVvF4yqDT0nAswQ2yD1YiuxHgoKlVHRfVhbS+KeN01W0vtrePzPGkN2Vdy8V4kX6W/Vd0rxnqs2szD1MxTpVdRBZVyXwVcUMdXtlTSs6bllHu23qPiuDr6r7lGMR8qisUpnj/Kv9r7a1ov7RPkZppybuKe/VNqjXrIwXJEtTrdrB5bJOZUulCQDRaZdoB80iEeFyMUkEsyYBoEZFqA2WdcoaxFWGAJAUFtmHSgBIKo4cuHYRAkA0ucorYjQhbJBoyMtJUdOVJeVWLcIUSSSNFEkdlv1KBH95Rdoig0W1qCe9MheoCvoKwaBZNAmAyrRBXVf7h0UexCTyqLyifY5EPkmOV5MxlOh2AcK1QXftbb428C1lXdVMRPNz9Qdefhw0i6r3qeqbavelLKv5RZCHMSGc1OXVbWkSAJXpr4r2o25XfnBF01T6RNKApAhAL5Fmn4//GhKtLwSA6iNRmfapfa5mNaj7km3JfiTL4p9WLl44gxgXXaT4mCKDIGuDcCdkU7anTgg1/WncG0/5lwQax6aFMVI/1JWmvE6I8LKlHIZEl1pzSuA4kIB/ZBBSY8ORTnBaahwB/egIFyTGeSJVAH9G6KcyoyCVmv9pjNAXIiAzyZ/AWgDB/BA0SgpAJmV+UikjJH4CaUICcH+ZYW70GqDfwO/TVhnB6NQ4Bq/kxKJdfer0EfiPo+lwrLcJagdZIyeJ0f+U/enTug5G0yB39fTPcXLbEjy6SBkuGu6i5AoKLx/GzYM/4eq+DXh6+ww1+mnIS6C0lHIshcwAuH/zMu4QmC2gPFL+tUu4evo4dqxagm8+GUHd9J9w9+xJlN5mZpREWpcSbKXsCkP8GXRNeR8a/z6V7IHnZOBF3oXvSyS74GYu6wUU3KGR4IMrXIU+APQAKKL57yOJIqcXQIl4ANw+gft5+3Bi9wos+W44xr3bmUanoagfYoNsSgE1ZtZEfWZaZMVSSikxgvrs0WiaGs8siEg0SggjORCBtlkJJAWy0ad9Q7zaqh7aZMUx0tlF8U6I8DRBYrANsphVUC/WFbXDbBHkUpOmzTaI87GmAawp5YFqwUUkfAjk29OY0lWMehVjX32aOpsqXgEy749KkF99LSSAOyP3PZg94MUI/1CR/OG2fGnoG0LgP8hGzH1F95/kALchckB1aAL9fs9mWPb9J5g59h280SkT7TMjaRZsSKJAD23pG/Fu92yFEFk763MCxR/i1+30OyHg//TBZhozbyAQv5mSNztQeHUlntxaj+Krq3Fky5c4tJEG1weYHSCyP+eW4/rBObhNn4C7xykBtGECnlzlevd3ofTeTjw4OQe7lwzBphn9sH7Ka7izfwr2zH0XW6f0x6/zhmD5hFexb8nHzAr4nsQRs0dYi64fIbDOSEqSAEWPCLSTOCooeIgHhaV4RKD+UVEpSSUB8fnNZybAc5oClxaV4PrlXJw+dhgXeG1dv0IZKmYAKNr/ov8vRIAi/SP+AJIBIOA/V5ag098r5/xBAAjQURYBIFkASqUEUAnNq0vZxmeUnLqXu48k1mYc2DiH0kkT8NuaKdjLOuOLEejbtj3lZ2pi6Ov9sIy/V8d37MIJkty5TAm9sG8/jjAL7Oj27ZQQ2srX23GG99cdK1ZiUOeuaJyQRODfkUbARvAkKCoeAqYEOo1r6DC6XYeRzS+kT1xsqItP81rxALAhGXBq/yEc3fMb1jCrYOtynjcaAf+6cQuWT5vNjIP1mEcpoB+/nqxkA0wZNR5zJ0zG6mlz8euazSQABuGbYaPwLeuQ7n15rTTEa606oH+7zuia0xL9KP/ThdMW6Q3wSuPm/M6koRHHF03Ssvi7kwF/yrMkMd03u04GfCiZExMUibiQGCSExaJDTlvEE2iPCYhktH+2ouGfFpNCkiBVyQBIIxHgYEqj45rGyme+zl4KcSDyPN6OHghj1L5MXWgwK74C3swI8KahcKCbH7OmEkguyPJhSsaBmA+LD4BkGbhSDsiQkelRlOWJDYpm1LgVEmgw68P1hRzwJNmQEp1Mc2JmWNjZ8TMa87oQ3Cfx4u/shsSwCEUeyNvphQSQK/vbjWC/P6VYgilTY2ZEPw8ep4+7H01/eS5Yg0hCeLv7w5lGwKEEzt19E+HiGQcPXxr+ukbAgmSAuWQEMBPAwZFEgFSHIHoA+P/hASAkgKWZG7XzXan970JQnfI/Rg4Esy2pv28PfdOXeQCY0gPAmAC9CbX4WSmBpFuT0fIaHgBlEgDVrFHLwAW1KAUkXgAGBP/1jKjVTq8BN88YGgK3oidAHdixbebmzkq1puyRPckOV5IehjT4NTUU0J+mxNX12B92sLVin/D6NdUnwM+MAFsSAjYE9B0sbBQ/BWvKKxlSxseYxtYeTi7sV2/4MdPCgVkzUiXy34rkjLmBCdzsnREeEIykmDhmezjAmpJNhvx+GdD811yPJIIOvTB+zwBQTH8pf6YQBL+TAPqcqmbA/1UeADImKWv8LuNtbQJA5G/UMXFlxtxlbbessZe0oaJS1noVjYPL2r+M4yVARTJQRfqovKKO5zQfzmUMJ2M5bQJADX6qzBhVfq9F1lSCb0QqU6LtKzMWr2y7NY9HPNjkIVQzo1o+l3FuWc9Z6rrq84aqAazOl2lljrGscXhZzyCyvbLOUVnra8572TOJbPNlY3l5BpRzWNbzTEXXtLShrH572fNpZZ4dKtOnclyVKVUEQGV6qWqZqh6o6oG/swfk3ii/dZpFzXgTyefySmXXK48AEMxPDQ5W79kqNllZfEpTAlEkm8UAWEpl7suax6XeN9Ug54rWV9v7Z8YYsr/yCIBvmJUt9zY1EFjznqm2szL3sLKwzj9DAFR03NIW7baVtc/yAqzVYxFMVzIayyqVOc6/2v9ltbWs/tE+RmmnJu4p79U2qNesBF2IlLhayxqnyHqVKZUmADp076VE/WtuVNJcZbAjDZaoGbWogxXNi1ZOuDAumkW2qTJzMl8FxTWNbFUJHZUhlIwDbQkgVTtSffDQ3If6WoB1iepRB+YC/MsXQbONMuB+54Phyioi8yOfq5qS6nY0pwIAa+o33bx1S1lHM2pcTd9QtffV9eWkyfbFWFezqASARB5Vpg3qumrfSbS+FDEhltRqzVRkdVmZap8jdfAtcj9qEb8EaaOml4P6meZUZIVkOWm7dlElnLRZQYluUh+KZB3tvpR5YqAsjKUU1TBGs30yXwgAVZe/Mv1V0X4kskclPOShSG4cwiCKC7mQIRIppRYxxVPPf2XaJ+SFXIPaEkBCKEj/aV6L6j7+p6d5F84i3EWP0js2Sk1iZHikh6ECCCfSgDeB+vyh1IEPdjNmpQ68O8EjHztqYBvDw94YQZ406Y3yR0SQG4J9HeHnZgtfdxt+ZgpPB+rHB3nQODOQZpZBjJ4NQkq4J7dhiRCa0kZ5WyK7NmWBYt2YAUDpnzAaAQeZMxrdmDrkBkjw0UVygCEzASyo62+LZrWd0TFRF0M7+uHjHhEY0C4EOTH6yIi1QnqcHerE2SODcjI9ezXDRyMH0qNiIc7lHUZ+/mWCr/fpo3qfALyY/J4k0H4Kzx9dINh6hcB/LqV4TuIGZV32/DwDx39bjFu52xjlvRdndv6IjTM/xoed6+DT3tk4vm469eO3M9f/NA0kThH45TaKrnD7BFupuU6ElaeUoK0ypQb70+vUZr9CQPcKMwNyUUiJn3yCxo9l/aJcPC84y6adBEPUQadaGtUeRenFvcjdthArvxqCiW92QM96zPYh0dEhnh4ACW6MsnZEVrQdq9MLyaMUapRnxjIbIIkZACmsaejYMBWt6yVSJikWTVJiCHjG0vw0huBnBJJJpgRQ7sebEf1eBOgD3YwQ51QDUYzKD2HEfwgB+iAC+QESvU8CIJCvo510Eeemh2hnSvHQQyCQywZYV6ekkC5JAV4XLibMHuD14GSEME8rGjs7kTQiyeDjjEhLGg6b0G+AZr+JTqaIp5FwCD0BPLltJwLEvjQhjnXWpbm0DWaM6oU7J5Yg//wqavrPxMppg7B/w1jkHZpFRaYdeEiD3sc31+ApKy5Si7BwJ25Rs//K9m9wQyLzL2zgOTlAWaZDNPpdijwaW98/TVPgW3txdgONrWd/gLwdP9C5nNkg138CbpAI+uV7HFo8nATCdpzY9iUOzn0bB7/thdK93+PM+Fex5+1srH01CbuHtcClH/rj3oqRKDmzGBe3fY1zRxbiykVuB7ms92jye53GzySH7vJ6KGQ2AEmBEvo+4DlJIRTiKQ2li2nKe+PKOVzKPY4blxmRfzNPMe19/oiSPUrlupxS0+hFJbkkBBOKSBIolduibwCe5vN64zxwsPqc2v80pBYj4JJimhGXyL6KKElUTNLgAY9N5Koukyw5hXuntqHk1Dpc2joNu2ePwLIR7fHw+FLsWjcTIz/6EPFxkVi/ejnOnDiCLZvXYdmPs3Hq4H5mXZzC2YMH6Hd8m9kwy7F02jSsnz+fhtVrMOb99/F6p07MzkkmwcTvemQkM0siYcLz62Jlxsh0M4Llxi90/+nlYFSjOqOhDdCtbQ62rV2ITSt+xJLZk/DrlvU4sW8nv4M7sH/rFpw+sA8/r1iLNfOXKXXKuEn4Ydx3mDnxeyz8fhq6t2xNYm40powdjyF9B+DLoSMwgMR477Yd+L4/ujRrSaPwOoz0j+HrVkgMCqGMWTSNf2uTEAtCEwL/OanpaJCYwuXSEOQehOjAWKTH10V8GEF6F/62+UfilVadCd57M8spgzJmWdTdD0Or7FYE8f0YtU+5FzMHRuG78nfRm0CvN42OzRnh78zof0sSH9Tp9wqj9BHB5lo0nTWkeSwNd40JdNuZ2vM7SDNemuEaVDMgKEwpH5IK5jrmCPVhNpV3KF/z99KLEjyGJFQIitsY2Sj7taJ0j6UuTbYpGeRA01p7as87kUT3c/JQdOadKGsT5Mxt16QhMKWI/EhGBJFoMKAHQxIJDn8SChb8zJ0GwWGUBPIhOeHITAQPtzAYimmvnh1srL3hzMh/e8r/2BPwd3ahhwANgG3sA2FLMsBOMgIcw2FhEwRTS39KB3nBxDIA5rbUw3fgMduFQt+cx2rmw+wCb5gQqNfX5bZrCTFgDwNd6vbrOXAeI/lrWaNmNUbp0xRYR7uyP/XYJ2rV52t9XXNU0yNxQPBehySLAcmRajz+GsyQ0DV3gJ17AILDkhEVXQdhEcmoUZ1Gw/QBMCAhYaZjx8wUe7iYecDXIZD3OGr081icTT1oruxJwiQAutXN2Y+W7HMrmLNtod4R8LDx5Hl2oeGzK69nSv7oGCuZG2La7MPxpY+7N7xcPZgBYAtXJzeE0o+hdlIa6tWtj7S6DZGQXJeERAI83H3oF0BJIz1Dyv/UQC1+T0QSy4gEgIl8P+Q1qzGrOedZMDtg1bKKtVf5Y/CXSlnj95QsZvQ0b/0v25OUZnVMVJkxt+Z2yxt7/csOynjzsvUqGgdr7l82rT7Yy2sZl0lmq+jVllXUMbTm2F4dM2tmDoiEjfrsU9EYVXP/5y/kKuNFeeBTt1veWFxzvYrarXksMm4tSzpVnqVkTJp38ZLm4n+8FulXIUhk/K1dKjpGWb6scXhZzyCyrPY5Km99zW2+7JmkorG8el7Lep6p6Jr+K8+nlXl2qEyfSr9UplQRAJXppaplqnqgqgf+zh4QILYsmWPBgQQPKq9Udj0xh9f0AJDtiSyhmZO7ImEo79XfdhVrqSw+pSqRrF634Q+vS9leRfdlWUazaON0Fa2vtvfPjDFkf2KwK/dvzYBemS9B13KflCADKZr3TGUG/1XmHibjG9m+6uMp66oAt7aqibpdzWlFxy3Larftz+Cr6r5EqkkCh+Wer10qc5x/tf8r2z/axyht1MQ95b3aBvWalXl/V6k0ASAsmhhxaBfRfTK0df4X4yvVtEBMJ9QiGlzycKBZBLjVBIFVwwVhPNQiAy650FTGTGV85IuoFslAkC+5XCByYYursgyqNIuamqsSCSoBoKbyyAkTgFcif9Qixl1CbsjxqKCwGoEuA255OFCNb2UdSauRtkp2gVoWUgpB5sl6NHjaAABAAElEQVQXX7s0bt1e2b7miZXIH1leBsNSXtYGze2pkkbqD6zocMl2ZHCvkh7yIKM+KGifI9GYlAH9hx9/+sdmZZ6cMyFpxN9AivSvzNcs8l4iXHwjYv/QThXiQSKXZH+S/iw/PGqRbA4hcVQwX+1LidpRi6wr7Zd0FynyBTa2d1W8AyQlTC0ShRaemPrHD9rL+qsy+xGWTTMrQwy/hASSBx75YmqmRQsBkN2qndKUyrZP0sFlPfUYhGSQh1SVCJJrSFLrJe3nn1Au5Z5jhL8Fo/vtkEjwP4b68BFuBkgJIYAb7kpZHUaUUpc/mRkAiZQAivRz5GsPAvuuiAx0RRwB/fgIXwR52xMAsWJEpIVCAng6igmlBcE0EgCR/kgn+C8eARkxjKDycUC4B4kG6s5n0gsgI9qZBIAjZXzsUZ/gdoM4Z5p50hg2hNIZ/vqM6nfEKw0DMPS1LKz+qiN2zuyDzVN64bthTdG/tT96tYvF613rYOig5vhy/AdYRa3/nb+sxsmzB3CvgMB76V1eP7xWi28qBEDR3TPETy8Qp88jwEpQ/v5R3Lr5K2WADuPa2U0E/7fgzsVtOLZlOuaOH4gx3O6rWf4Y0a0uDiybiLuH1xPgPU4SgIB90UUCrAR8FQKAIOvvBMDTpwUEYi+huCiPADD3U3qNkd/U+799HPeo8V948yjB/3ME/s8wAl2IBP4ePOB38M5xPLuyDzf3rcbPU0di+oc90D87Eu0oc9Q5yQsdk72Qk+iChnEOaBDjjEZxbmgmBEBWDDo3pjmzQgDUUQiAjtnpJAMyqXveAK+2aYwerRuha4tMNKsXQwDQDZE03w32IHDPGu9cnQQApXoI9oeRAAizePHal9H7wXwd5VALUY61EGZLI14nPUbyE/y3ErPg6swYqAlvtVKvP9SdUj8BDiR03JHqaos0kkLpnvRuYE11s0S4ZS34GlaHO6NbvZhlEGZLsoH7DKXsz/h3WuHcL1Nx/eh83Dw2H3kHp9MTYRUe393Mvt7OCP8VeJa3GKWn5uDOrgk4vnYUji4bhlOrP8XN3TNxZuPXJGjWoPTyVjy9uAUll7ZT938XyZzd5Gm24urOGSQCJuDQ0k+w+fs3sH/Bh1jzRRf8OLQJCi4uwfVDP+D86o9xnFH/Z2e+iY1962BZu3Asb8/aKxk/0nR4do94LB7bCSsmdMOOjRNw7OhiEkiHmRDCLA6C7OLzoIT/F5cyG6QQTx5TKooyPDzheEZj6ScE4x/eu4L7ty7i4d0rzPzg9UOz6edFNO5lxojUFwTA7yRAWQQAQX3FpFpIAIL/UgXsV+pTTiUDBY9ZOZX9l/DazM/DcxJM+Wd3ougoCZaNk7Fr+gfYPLYHis+txvUzO7Fz+094991B2L51E06fOIxDB/Zi/85tOH/8CC6eOoHcI4dx9SyJgH2UqdqxA7sI/u/f8jO+GPoh3ujeFR0bZ/P3IZREH4HP8FC4WRKYNjGAHautsb4Cclob1iKYTd8IBwt8NXooTuzfipP7t2H/jnX4efVibGH9eeUirFu8ELMnfYs5k6Zi7vczsWj6j1g6YxFmfzcTC6fOxc7V6zGwWw/MI5E9f9IUDOr+KqaN+xoDunRHj1Zt8PkHw9CTGQ39mJ0w5PUBGPn2e5zfFn06voKBXXswAyYBPVq2Q3ZyGiK9fUkG1CUY78XvRSR1/rOQnZbNaP905XWnFq8wyt+ZEfuMnGW1NaFpdVgS7Mzs6W1gTnked0rvMJo/ipJbMan0QQlGZEAUvAn0OzGiPyWaWQM2bozgd2VWgDclfOLgzEh0PxIMkdyem607o8sdFCLBXmR49KwoJRSBCL8IBfiPCoymdJAz+9CWHgEeJAfC4EKw3pkmxMGMgnEn+O3Oe663nSvCvQJhTdkhb3sXRDPi356yQm6WNHEmARDoQr18As4JodFshxsBZx36BzCbi14GLrz/WRuYIzgwAdYE/s3M3ODkEAA3F26DILkdQX8HkgGm5p4wt2ZEPaWAzKwDYEWjYCuHUFjYhSjgv7F1IExsuBxJABMSA3pmQgB4kwDwgqmRGwz0nKBfi9r9NO0VAkCqPgF5vVqiyW9JAsCCBMCLqsupUmtZ/AH+6+laEPyXSgKA7a1lYQtdHrsho6lrcoxXi2SHPv0SzB14TO7BzATgdegRSsNeb5oeezCan94E9CQw4f4sSQLYG7uSIKGRsrkPHAzd4WjiRfKa5IY5swSsfHjeSaiQmLAxdCDYb0HpHjF8pneDRxCln1z5ObMG2Mc2NBC2syIZxAwCZ7YlhH0fyrFREI2YxSg4MDgK4dGJiIlPRWpKXaSl1kNKEiWnomOULAI7EyETxCS7GmwNdGGtVxNWOjVgxvemJAFWLv2vIwBk/C7RVJpFUutT6zf+Y5aM+WQMrUb5VTTmlhVlu+Y0RJbxdXljL1lOxsWS0SrjQu3ysvUqGgdr7l+2qwmGb9j8sxKFpr0/9b06hpaoPrWoKfbyLKIWiR6U4CK1vGyMKoaIanSejA1lPXkeqmgsXl67BeAQkqYsEkPG8nIOy3quE+18GX9rZ6uqxyBTkRiVMfGc+Qv/eD5Sx7UvO0Z1HN65Vx/NzSnHqP0MIgton6Oy1lfnideZlJc9k1Q0lpfruLznmYqu6YqeT5XGaf2r7LPDy/pUa5MvfVtFALy0e6o+rOqBqh74m3vg2ImTSjabeJFpFxkvyL3m/IVc7Y/wZ9aTe68mASD3T8HnBKdTFSjUe7aKTcp9oyJ8SholRILcE7xCo/7AImV+RfdlWUazaON0Fa2vtvfPjjFUP1JNAkDGMxKAKma/UtR7pvZ9uLL3MMEGRSVDPaeC68l5VH1G5dzVy2kOTfJC7YuKjltt27+Dr8q+xANV2iQKNmpQhkg6yXizMsf5V/tf9l1R/6jH+DLcU7ajtkG9ZmXe31UqRQAIyyNAuET7i3a9dpEUHUn9lSLAZWB0gvJFlOhpeS9poqZ8mJTBoqRXSufLQQmgK19YAYdXrFmnrCdfVrloJEJeLiAxspVl5EJT5XpEFkicnAWclXUFBFZNuyQaSCLfZX+aRU6+pO5IOyVtWRgoAaHloUYuBCENZN/yJZfjkSIXinw5hOCQ4xegWQgDIQFkUC/tkhSOtRs2KQ8mot0p8+T4JYtBomfi6tRT5gkTpR29I2kiMjiXfpHjFIkiaZd8SeWHRrTmy2uD5rFJv4jJmLRfmFS1n+ShSdonDJhINA14Z7DSzrLOkWxPIm3kOCXiXQa6UoR4EeMQ2YawVVlNW/6hS6os8Ps/WU7OiSwn+5Q+VlNT5MdX2DYBuQVMl+tCBf81+1LOjfSlnMOur72u9JukcKtpxvIgJISRGMckZTRQftxVL4GOPXorLSmvvyq7HyGIpC/lger9ESOV60slfYZ98plyvQgZJpki8vArDywq2VSZ9smxybpynkQHTfpTfuRUkkYljNQfac0+/p94fTnvPOoQ/K/HCPw6YfaKjE5SoCUlZrwIxHsjK8aTYB419mO8COJ7ISnUnWaZvkiM8EJ8uBen3iQBvODvYQ0vZzPqTJvB382GchWUAHEioRDojpQIPyUDICM+hNIzQYwOd0a0D01GmQGQQR+AOhEOrPYkG+wpY+PKqHVPNIh3RHqYOZIDjdC6rhdebxtPM9KuOLnuI1z4iaDv6mFY8FUPfNQnGR/0b4SP32uLKRPexIqVU2nIvQUX8vbjyo2zeETgs/QpwVVG/xcWXsOjO6dRfI9a6A9zeYdkJehecOsQbl7fQwmXE9SS34MCgsV3Ke+yY/FYfP1BR7zfNR1d0z0x9JU62D33c1zbsxTPbhzCc0ZTo4gRdE8I+HL7NBPglBHZSjR2viLt86iA2uuPSAAwE6C0+CIJiBO4Szmi/OuH8TyfoL8QAA+4nYckA4QAuHuCBrMHcf/IRkarf445H/fFwKaxaB/vjs61fdAp1QdNkt2Qzf5pGOfCqTuakgBoR7PfVxolkgSozZqGDg3oD9A4A92bN2A0dBOCoM3RlybBvds3RnsuU4++DokkdSL9rBn9y6wLF8kAIOj/O/gfRnA/1LIa/CnVI9NIZgpEsAZzfrgzCQA7GgRbE8DnZ1I9SRK8qNUR7GLK82uLpCBnJDtbop63Exr4u6BBAI2eXS0RZFoDvvQH8NKlya+VDpI99bhtfUQ6WuKb99vj1PbJuLJ/DpMh5uP++aV4eofgfz4B/fubUHBpGZ6em48nx2bgxpax2D3zDfw6500cXToc13dNw/6FH+PewYV4cm4DcJWZGrd/U8D/55d38BTtxdVd03Fg/gisG9cTc4e1wvbv+mDxiJaY9nYW7p2YhRuHpuI8DYaPfN8XB77qjuXdYjG/ZSCWkgSY1zkS47Ic8VlDZ4zpm4zpw5vhp1VjcOQgTYaZdVD88CLrpRcEAMF/FD+hfA8j8Z/w2hCCiCSAQgCU3EXRQ/pC0By6+OFNykERTHosBEA5GQDFXFepvLaKmWHC+vxJPmWDWJ8+JNhfxGtOagkrQX+pCvgvU0a3cn8oucPrjJkGzD4puLAHhUdW4+z6Sdg+jf4Y3wxAyfl1KLh2GOfOnsDEr7/ELhIBJ44eUEiAc5Qqyj15DHlSjx9F7tFDuHL8OC4cOIDd69fjICP1x380Au++1hu9O7RDHUb+1w4LQUJgALxseL9gpL8dq63hCwLA1liXhADNpF2tMef7CTh7iBJDR/cw8n87wf8l2LR8PjYtW4C1JAAmjh7FaP/JmEcPgAU/zMKqH5dh5tfTMP/72fht81a806svls2YjaXTZ5EA6IkFk6cq01dbt8X4EZ+gd7uOeKdnH3xGr5pR/D0e0LU73u3dF++TEGickq5kCzRJq4sITx/6AuTAz9mHgHwkMpLqoXF6DuolZqJBaiN0aNoBTpb8vhCsDydBYKnH3zaC+DYmtjCljIw7QXlZr05cOurGZ3CZCMSHJjC7Jkj5TOZ5Efj3tPdEgFsAksKTlddCFMSGxDO7wIdZEq6MwHeCvakDCQDL3wmASEb821KaKBYu1iQJTB2ZXeXJfUURnHYkaM8MLXoPeBL497BxZhS/OyJ8gmFDbX8f3kdjAsIJ8FP/n8sKyB/k+iIDIJEEgM/vBIADwWs/rufCcYk1jyU0JBn2tr6wor6/izMBdNdQyv0EMgtACACC+r8TAGbMBDAmaG5J4N+a0f5CApjZBMLIKhDG1kEKCWBkFfAHAWBOEsCUJr36ejQE1iEBwCwAfQH/WfV07EkAELwnAaCC/zLVJfCvVjX6XwgAtVZj1kMtC3voclxjyPGmDokOXVZ9C0eY2rnDltI/Uu3sfWh67AdHO29K9Hgwy4JSRfo0VWa1NXRmBgXJDhMPZlEIASAZAPRIoOSRN6WOPGz9lCwAMx1G7NegATCzD9ysGd3PrAyRZRLTZjtjkgnGovtvBVueEzeSLREh0QgLphwUTYBFXsiVUf/+QSR1IhMI/megAb0pGtRrgMw66YgNj4CXkz2vMRINzJRxMzdhe/Rhb6DDLI0aMCEBsOK/iAAoa/wuqeQy3pSxsRopLcENMv6VcZyMY1825hbdUnW7so48BP2y98U4tqyxl4yR5EGurIegl43Z+AOnkAdljYO19y9R1jJulTGZgAky9i/PRFYdQ0sfyPOHmA3KmN+TcmEyT7Kb5SF31dr1CsGhHqPso7wxqrRV+jUsIQUiryr9OXLMFzJbKS8bi5fXbnmukTGqSiqo25KpAC/SLpHY0SQIBOyQLA75TJ6HyovoEzkcOU55ZpBnORn/q4BDeccoY2l5vpBnHhnHSxq7Jlmi/QyifY5OnDr1/1v/1JkzfzyPyfOc5rNLec8kFY3lhVSSdeWak2unUcu2yvNMRde09OvLnk/l87JKZZ4dyuvTsrb3snlVBMDLeqfqs6oeqOqBv7MH5N4o+J0E6WqTzQIaSwCk3GsEX1MxI9n/n11PstYED5KMO/m9lsACkbKT31Yp6j1b9qVikzL/ZfiUfK4WGZeU5T/6svuyuq5My8Ppyltfbe9fGWMI6C6ZExJQILikT3iMco8W/0kh/iu6D1fmHiYYntz7BW8VHFOCDWTsJ7KFonwihIP0tUrKa/aFvC7vuDWxOrn3/lV8Vd2fjKmkXYKrSj8I/ibkkJSXHee/0/+y7Zf1j+xXxZBfhnuqbdC+ZmX7f0epFAGguSO5eMoqMjiRov25vNecp75Wp+q2ynqvPU9dVp3KAFsAVe0i5iJlfVFlOVlHHezKAFaiPbSL9n6FsFBBYO1l5b328uXNK2tdmSftOH8h94/tSBtln5rlZW3Q3r/2e4nKUS942ab255rvpS0qU6a5fzE+VkFqzfnar2Vd9VrQ/kweLNQIIe3P1PeabVHnaU/lJqGZ0lPWuXlZf8n2KtqPHGtZ14bMU/ctfSrnSrtUpn2yzi1KZWi3Q95LVo32fO19/He9v3Y5F+0y/PB66wS8060ehvdtik/faI0hvRpjQId0RpdTs5/6840SPNCiTiA6ZMdRMoOGvtE08A1zpikwPQB8rSidYULwzJCa1DSJpRRMCKPAwz1pMksd/5RwkgZRNPqN9WW0LTMB6A+QynVrhzqgPn0B4mk6HOdjhkRmItSnLn3zVD9kc3/1SAhIfbd7fUz5rB/O/0rgvWAnO3YjHp1fhmPbJlPDfBg2LR2HXRunMUL5J0ZiX+R3i4An5LwRMGV99uQ2QdZLeEDZn6cE7Z8Xnic+SuD+Ed/f3Idi1oK7hwiSEpAvoEnw7QO4cWoTfhzTD0O7Z2Jg81j0rOuHd1vGY9Go/tgzZyzu/boSD0/uJK5/lD8657juTcqr5HKbBHOL71HS5Q7u3TmLB/fOUReeWQK4z3bcZLbBOdy+cgh3rx2hgssFPH14AaUPuL60iWQAHp5m00/i8dV9OLxxBlZMHop3OmWgXRqj/NP8lGnTFDfqrTtT/keqK42P3dEiNRTt6kaiPaP722YmonVGPEmAFHRtkoG+NAge1K0V3uzeWpn26dQInZuloWVmNOrThyExxBEJnoaIcqqFYIL6EpEf6VBTqWEkBSIcSA5Q+ifcUQd+JAjCKQcUZs9If6kOlABiDaC+v691DcUfwJ26/l70AfCjB0CMvSHSfe2QwZrmxYwDZhh46QmpUAupXsbolhWI9zqmYSizK74YmIOLO2fhae56PM1bjwfHlxDE5+tLa1B0dgmu/jYF94/OQemFhUDeIpSemYNt3/TA9m974tcZA3Fu7WhsnNgLN3dNweOTy/DszErg0mY8Pr0KDw+STNgzHV+9no53czwxsJ4d5r2fg6trR+L8kvdxaBZNf+krcHLDR9g1uSdWD2mI9UNzsL5fHaxj5P+qVxMxrX0IRqZZY2CsIVpE6+Pz19Owff03uHB2IwmecyR6ruNRIY2gCxltT+1/5BN8pwQQLyhi87dIBtzGs2J5zXRFAv4QYkAi+WXK98+KWRntL/VpMf0jpJJAeFZCLwDW5yXFrCVK5ZZRxFu11GLeS0r4u/KUf7QDBm2H+QMoZABJAfoJPKPHBYpINPD6LL52DM8og3X3+FYcouTP+umjsX/FZF5v+9nW64yEKcD+X3fhl+0/Y9+enZQoyqWNwF1mABzG6UP7cZ2SYedogn3u0AEc3bUTa+fPw6+bN2H2N99g8pgx+OHLsZTlaUkJoAi4M/pfwEs3cwKiBIScSR6LpIkVDVRtqH8e5OyMzUuXYMvKJdi1YRUObNuEy8w0OH9wH/KOHsats2exaNo0ShNtxi/rf8YimgEv/H4e3uv9Fob2H4yflq4ikP8Gtq5Yh11rN+HLYSNxiP4Bo977kCRAb3zz6efMSGhOz5AW6Ebgr0FiKto2aIxXW9MjoPOrbGc7Zgl8xO9Eby7XDDMmfIum9ZqgNqP4BXAXOR9vJx8FzG+S2RS1I1PQOrsNmmU2g5+rP9o36UBpHhr+WrnSFJi68pQBciZJ4GTB6HJK9bjbelCL30kB8BPCEpUMAgdG97sRyI/wiyRoTLkdO0qieVJXn/Mt9a0U4N9cz4LyL8YIZIS5EAQiDyQR//Ym9oqkkGw/mOtY65vDghI0Hoz+t6euv52hBSWAbBSpHyNq1DtZ2DDin5H8NWgATkA60juYGQGhsOQ6GXEplOoKgI2+GbxsXZSsAR97N8WYODQ4WZH+MZcMAMdAhQBwZOS/k3MI3NzZbkr/OLtF0hQ4FDqGbjQNDoKdSxTsXKMU2R/JADCkDJCBhR/lf/xIAPjAiFkAZmZ+MDJiBoK+O3R1CdbruECXuv1SdXRp0qtjjxo17VhtUEOyAUgI1NShLBBrLYLvtXStoKNn/S+1mqEdarLvdUnAGDuSkGA1JdBvZucHE1sf6NOQuJahPapRRqlaNVOlGujZwoYkgI8Ho/O9opmxFsaIfx6ntY9SHRnxb8B9i5+Bj2sYAjx4LTsGUOc/DA7WzCCgtJMVSRq9aiYE/J3gyPPpakcigNkcbpSEkurF8xYXk4aoiNrw84nkfo0ob1SdtZpSRfLHzJDSTHa2CPPzRv20FHRp3RJ9u3ZG/1e7kzCPQiwJtDBvT5I7VszM0MHq5cv4rf/7i+ZYRPO1uqey5qmfybS8MXd565U39pKHNwEMyivlracuX9E4WF1OxnVljYHVz2Wq3Xbt95rLlvf6ZWPUssaV6nbKG4uX1W5ZVoCU/8oi+xUvgbL64GXHWF6bNJ9BytpmeeuVN7+8Z5LKjOUlyEwCsbRLede05nKyTFnPp5rLaL+uzLPDX+lTzf1UEQCavVH1uqoHqnrgP6EH5F4nRe4Zcs8Tsl2zaN9LtN9XhE/J/eJlv+fl3ZfVNmjvT/u99vran2u/V7db1lTaKfdlKRJoLJJAct/4s6Wie5hE/8v9UW2bHIOKr8q+JIhWSIeXFe3j1l5W3bbm/LLmaX5e1mvB2+Qcl1XKOk7tfWi/L2s72vMq6h91+fK2rT1f+726/l+d/mkC4K/u6L9zPWFePvrs8//OXVbtq6oH/iN7oIQ644c2TcPJHXNxdvciXNi7VJlunj+OZpuDaaKZhvqUn2mS7I2cZJIBNPaN8bWgvIczUqPckBrphrhgZqYE2TPa3w5RftTxD6NJZaSnAvo3rM2o/4QABfwXEqBejDcSAx0RS/kZ2U6dCGeFAEjws0BqkK1CADQkoN0gzo0R7q7o1iQWs758C7vXTUFpwUnKrG/B44srUEAN9suH5uPcHkq6HFyGK2d+IqB+gjequwRhL7NSdx/5ePzkHiP7afxL4P3BLYL/EnVfIhH5fOgrPIWSq7+i+NZ+gpxHGbnN9R8wQvrqbpzftxzj3m6DwYz6f6ttIt5pGYc3m0bjk6718d2g9tjw3XBsmTMOxzbOQ96edbiXdwgP8g6jiGarJYzuLsm/jocPLirgf0mxPGAS5GUVmZgC+gAU3j1NRZhcYr9nUXSbx1VwTskEeC4EQAGJgPsnkLt3ObYtGI+RrzdHx/RAtKb8T4skDzRJcmX/2CNTCJJwIUmYDcDsjBxG9TdJDKJkUjjNgMOZGRCDVnUlKyCdUidZrPVfTNvUQ9dW6cwEoEdA3TCkUuapboglavsYIdaVWv+u+kimFFQyAfoEd0Ok0mQ5lfJQyX7miHTRQyQzAMJFDoiyQCH2OggmERDI6k8SwM+mBgJsdRHEiP5wav3XYSZAmqcNkl1p1Mx5YRY16Degj/pBduiQ4q+A/2P6N8fUEV2xbvJ7yD+2Es9vbGOk+haenmV4cGwBbh+mcS89AO4R/H96exNHPOvx/PJSPNrzNX75vg8Ozh6Eg3Pewk+T+mLSoAzsmPY2ji7/jBHu43F4xWhc3z+X0jfMAKDm/755Q3F62Ujc2/4tCg/NxoPt43Fi7lvY9nUXXPllnEIA7Jz0KlYNbqAQADsGN8bWQVlY+ko0JjTxwPDa5uhP8D87tCZG9kyifv3XJAA289xe5LVHQKDoFs//LRJNBSi6cYdckET40xeAtfTRDTzl50IEKASAkABSBfgvpl8EMwAqSwAILV4sBMCz5yjkwPWRDF5LSyh39XstySchwWufbXl0Oxel+dfIAZxB/sWDvLYu0Ax5I/Ysm4yVkz7C2S3zUErZqZI7F/Dg7k3cuJqHk0cO4NTRg7h38wqbdwenDx/AsX17cf38GdzOu4ATe/fg8I7tOMnpnQvnsXvDeqyYMwsTP/0EgwhgdmjcCNkptfHhgP6MUGd0O4FpW+q1i7yJEACuFvzuE+S8n5eH/ds249gv23B2/16C/auxfsE8bFi0AFtWrcJXI0di3YKl2L5qIzYvoUHw9oPYsGAtVs1eio2LluGzwcPx47c/YPbESRj+xluc/oBP3nmfr9/B4imzMHn0OPxIE+Gl0+Zg1Lsf4FPW93r3Y1ZMJ3Rp2pq+AK2ZCVCXJtmxlAXqSS8R+gVQ/79hWiO0adwGbRu3VQD/ZAK5IuET4RdFMD5c0eGvE5+uAPgOjNr3c/NXdP4jA6MUzwBZNsAtUInqtzagwXZwPGVi7BUJHydK+YgngJWhlUIe+LkQiDdkJkFNM9gy2t/Vyg229AGICY5Rqj19AkQySDIExG/ghQQQJW2odW9L0N9XovdFDsjMjpH+TpQEomFvTdH2d2R2D+WAGNVvRa8AIQdknngARPuHsu2MmqcEkJ2BhSId5MBoWHMuFxyUCGsrL5jRxNfB3h+ulAB6QQBwHRrrOrmFw8OH7fGIggH18i0p9WPrFAlb50hY2Icqsj+SASBVMgCEBDA09YUpq7Gxt0IA6Om50WOApsAK+O+sEAA69AYQEqBWLYL6Av5LRoCuzR9VBf919ajx/3sVAqCGOQkEAvOmBN4t3UNh4xEGO1Zrl2AYW3hAh0bEQgJ4EvC3sfaCuYkLTPTt6UdASR96D4gUkKkOSSoSANEBiSR84uBoQ+kmW384cZ49pYDMuLy9lTuJAH94OgdS6s4PFjwXBvR0kGrOdjiTBLCnNJAdswMcHbwQHZWM6MjaCGS2hhAAFqZm3Lcp92sEPZoA61avThmkmjCiEbCZvh5lpQzgaGFC4oja64nxyKqdhPqsDdMSKUdVm6TcNn7r/zOLgPsSkV1Vqnrgv7MHRF5Wolf/k0oVAfCfdDarjqWqB6p6oKoH/pk9IPJ9R45RDrmq/CN7oNo/slX/ZqPEBEtlv/7NTVWtXtUD/6d7oKjgHn5Z9gU2z/kYq6d8gCXfvIP54wdh4odd8PHrTdC2jhfSAs0JLjsrwHN6uA11+U3QNNUXbTJD0LxOAJJDrBDnR8Nfb1OCfSY017QguE+JDD8rAv5uNOl1owmnCz0FHCjz44SkQGv6DljSYNgKWXHu9B6g3n8o9f8pB9SUoHBOki+apwVS1z4SH/Vvj58WfIOzv60jcH8RT29to3LPKhq7LsOlw0twfv88nD+6BlfObSdBQPAclFcpIgHAiP9SRuU/LiEYX0AtfgLtj+6SAFAMdwVkZ71N0PMCDVGv7iUOe4TB2Izmf3CMRrO7cGrHAgzvnoX+JCD6NY7C283iMDA7HG83iceI9hmY9l4XTBv2OtZMGoldC78jcbIBt47vQvH10yi9m0d59osoIehbXHydUQWUBpKMBALET/j+0YNcArN5eFKQhwKC/3evHmYmwHlmApzCs4cE/x9JRsA5XD62EbvX/oCx73emB0IE+9+Dkj8uBPkl8v93AoDGyRnhdiQDSJhEe6JRjA/JgUCSJ4EkbSJIAMSjff0UdMxOZSR0Gl6hQXCX5nUYEZ2ODjlJaME+rpfgjQySCMk8JzEeNAT2NEEiyZlEHwvldQrB//RQRvAH2yrvI2jYG0KwP5Bgv695DXib1YCfRXXlfYQLyQNvC6QxMySDmQVZISSKfKyR7MEMD14bKZQbygyyQQ5NjdskeuG1nHC836kOvhzQFHNGdsNvi0fjBgH7uzTXzWe9uXcKbv06BXcPzEDx6UXMDFiF4mMz6eE7Gj+NaYl1o1rhwtIPkLtiGNaN7YhRr4Rh0UetsHniazi3hnrLW76hwe0iPL+2GQ8OzsLBH9/DxVWfoHDXN8il1v+Z+W9i36Qe+HlsW6z/tgv2zhuEHd92x8YRzbBoUB0sfS0Ji7vFYHrrQHzbJgif1XfB4HR7SjHZkgCojbVLxuDo4RU03z2vmEwXEeB/VEDZqfwi+kwwyyj/DoPwab5LEuoZDYKf8fw/L2bkimQCCBlAP4BnxXdJDNyhRNQD1vzfayGnrIz8f/K4RKmlj+kp8Jhx/qyS2yI5efkkAQpK+Z615HERlytgfYinlKMqLbjKa/oyntxmxtHDiyQkTuBB7m94QhPsM3vWYPPCSZj/7Sc4sWsNlzlLsuIKHty5zmvzHm5du4SbV/KYNUMi6/YN5FL//yyj8vNOHcedS7m4cuok8o4dxQV6AhwiMLllxQqsmTuXYPw3WDx1KkYPHow+7dth5FtvUg4qnFkALrDRtSABoAPzGobwsLBHA+qfl+YX4PDO7Ti+exfOU1JISIXtq1bSZHgZNi5egmnjJ2D5zHlY/eMSgvjzsGnReqyctQzLpi9knYvp4yfSA2AKJYKmKvr/kz8fz30PJQkwBBM+GqW8/mzIUIxm+vCIQe/SGHgg3qOO9DskAV7v1I2yWF3RrlETNEqqo2QGJNMsNpZgfVxovBLxn52ejcZ1GyONxIDI9qTF1lHAfDHvTQhNZMS/K4F4ygJSa15kfwSojwl+kT0gUfsi+ePAzICMxAxmE9Ag1sFbIQYSw5OUDIEASgTFBMYoRIKjuSOj9plyyywCG0rKRAXE0EcghmSDHb1UCLzzMxsaAbvQO0BMgcWE1t6Ypr/OXiRUmH3APnWnDFCIhz9Na40J9lPWkFH/NgY0ByY54G3nxuwsyvDoGFKWLQHBlPyzNjBTpINCPQPpf0DgmtuIDEtVgH+RAHJ2ClI8ABxoAOzgEAxXRsRb2wfByTUCDi4R9AEIgLUj57FaKhJAL6R/TG0pB2QXpvgA6Jv7w5AkgLFkAJgyK8DIG7qGnozkd0ctPVfU0HVRak1KA9VkJkB1SgKptQaNiJVKAL6mWg1IEhjYQYe1mrELqlOSqKYVyQVmJliRlLDzioEDqzXbakQiQ5dERi0jJ/oa+MCEUf2mZq6wtBCQ3pcR/V6M5neBKbdtbeJMGTvq+jsFwoZgv5sLCRwnf0U2yNzECeamznCknJCLcwA/C4KttSdJEieYGjvCiiSBeAxIZoE1qxuzJZISaPobW5+eColK5oGpngHlovRgoqtL4kWMsGnyK5Wmv4acGlLmR8yxTWvVhI+LMwLc3RDsxcyNQF9ee6HY+pMQjf+ZRYxwyzOk/c884qqj+if0gKTgv8yg8p/Qxj/bhioC4M/2WNXyVT1Q1QNVPVDVA3+mByQLQ8ZtVeWf2wP/kQTAP7e7q1pW1QP/u3og/+4NzPi0K0b3b4h3O8WjV04AujXwxSt1PdAqyQEpPjWR6FGLr53RoQ4B+gSCWTTn7dY4FH1bxaF74xCkB1Or39cAsZ66CKZ0TJRHTYS61EQYo8nTI6xRL9qOkf7WNBY2Z7Ui+E8wOMCcfgNWjFT3QgozCDKj3UkmBFO2JpoSNhHo1rQ23nilMeZ8NRwnd67GnXP7CIpfUoxc759di1snVyHv8HKc278YZ46sxaWz2xl5LQQA08CKaaxKKaCS/IuMvL5KAJbR2QTYn9yn5M+NAyi9ThD0yh48YeT2w6Or6QO8HY/vHKJSyyGU0g/gzumfcWD9VLzRPB7dGHnfo24gBjaOwGuc9k0PwqAGUfj0lfoY3rkhvnu3OxaNHYwDq2biyq8bUHzxMJ7dZHT/HQL6j+8yJe0eCQCRJCJcKwTA41soKmBU9aNrKM7Pw53rx3CFoOzj/PPMQjhD0JYZCkWUAyrOZbT1dhzYMR/fjh1IuZJENEz2oDeDIwkAJ2QzA6B+hD2ySADUIwGQQUmlLGZjZEV6IDPKB1n0aWicFIaW6fEkARLQql48WmcmoF2DZEY+p6J7izqUAaqNdjlxaJpBc+YoDxIz9ogmQB9DAD+OGRqxPjRqdjdFIomcNIL5aSEOlGqyYPQ/I/xtaAJM7X8P42pwo56/r2l1hFjXUjIHGkU6o1mcJ68ZXzRkxkgK16ntaYo0b3M05vumMS4kAByRzfa3SXRB35wwDG6fgFE90/HD4Db4dcEInFzzBW7+Mg15m8fh1s5JyN8/Azi7FIUE8a+tGoY9X3XAR41sMf+tdNxa+wnubhqDVZ+2wsetvDD1zbpY9mlrXPnpCzw9MRelZxehkNPzy97Hzm+64+jsAbi4lBIyY+gB8EUr/DSqCVa8T/mrDoFY+WU7/Dy+E7aObotpr0ZjYgsfTGjsji8auWJad/pQdIrE2PYReK9TDMYOaIAV80dRKmchSSZmkzDb5GHhTTwsuMPr7jFVeJ4R5Kepb2EezyclpyQTpIRVpkIGFF5lZVbAo9tKfULw/0kxZetKHpK4IoGg1GIC+6VKffzkOTNauAlWySehkBDpLqpGPWWuS+kzLl9A0oAmwyQUGOpPzolyGvd5Ld09we/OeUpdHeOsvSi8eAD7t67A8jnfYfrEUTiwm1k1+Tf5fbmN/DuUenhSRMPqhzym+8wIuIF716+QDLjI6/Qsv2sHcfPiBdy+mEuz7Au4ePIEVs/9kVH7C5S6liTA+f37sWLGDAwfMABDevfmdZVEs2hf2DDK2qiaIUwpneJOGZtGtTNIhjwjAbAbR3b8glN79+EcSYADW7Ywo2ADNnFwuZqePEunzaW2/2zM+moKZoyfgtlfz8KciTMZ7T+Z5MCPmPfdFEoDTefyy+lF8CnGfvgRxrw/DIMJ9A/pMwB9O3RBZ+p+v/daf36P2uJN+sl8/NZgRQZoCHU/+/Dzdg2bkgDoSKA1iWa+4QpIL/I8SRG1UTehHrMC0tGqUWuIFJBkCMhnovEvkj8i/RPoHqTI9Ijxr+jze9JMWAgBMfwVwD6bJEKIdygNt0PouxHJbdaFv3uAsqxIDsn6nowaF2NgW5ILIgMkmQZSLWk6K74D4g0grx1JBMjydswSsGUWgC9lflypee/MLAAxAw7xCCCITB15EgBhCgFgQXDfnaRBEDMYKAFE2Z8s9n1UAP0BzGlO6+rLDK4oyg0FsA0eiI3JULT/bekDIPr/Uu3sA2BrFwB7auKbW3jDypYguRjlOofD3jlC0f83pxSQsSUleGyDYeEQDmvnKGWqyAGZB5AECIQBp/qm/tA19mVUvjdqUA6omp4bqpEEqK5PIkCfr/WdWZ1+rw6cvqg1DJzwojpw6oCahlzG1AvVSCzUoOSQIfdp6REHW6946nrHwdIlHIZWftAlQVCLRr81Ge2vQ0LBhIC/rZ0PvH1p0uwVTpkjXxoUU7aJUfxW5i6wpNmzOfvS1TUA7iR2XF2D6H/gDWMSANbiIcAsAHtKAtk5+JMoCSYpEEKzZBIydkEkDvyZZRBAeaE4pKe2QEpiE4QFUWu8miUNl2soElhGzIKRalarGuWdqsNMtwazP6opBtn6nG9AIkCfVUgBE50aiieAK7001q1ezW97Vanqgaoe+Lt6QDwKDh4+8ndt7h+xnSoC4B9xGqoaUdUDVT1Q1QNVPVDVA/9jPVDtf2zPVTuu6oGqHvjH98DVS+fQPN4KTWLMUT+Uki1+YspaDfFu1RDrUg3RTjXQLtUNX77TCpOGd8aHPTMJPFugZYob2qR7oTmnDQnwd6ofiFcaBKMxo9MzIri92u5oSd387tTPb98gBI2T3ZEaakVw2VAhB0KcSRC46CgkQHKgLcFqP+rVJ+LNro0xuFcLjB3cC7PGDSX4v4q4PyPkCao/pn75tSPLcOfUKtw9sxY3Tq/HxSMrGP2/Fbeu/EoJnzN4WnqNQCgJAGYBlDwk6PqY0fdPJOqaEdC3juHm0XW48MtCHN88HcfWfIvja7+j2ew66vfzs7NbKSm0BPvWT8HqqR/j9cbR6Mksh571gtCD5rs5AWboQRmkAVkRGNIsCT0ywvBe27oY278dVn8/Gid/WoyH5/ejlG2ltgkNWgnGEhQuLr5FMoAR3qyiE1+YTyKDJED+3TO4mrsfZ0/soHQQzYnvkwBgBsDzQpIAzAJ4cO03XDi2Hqvmf86o5aZokuaDzBgSACRjmiQQQKcHQKNoZ9QnmJ4Z4fp7dUe9SG+FBKgfE8BsgFAaOQcxwjmMJEAcOjepQ0C0Ic1Pc9C/Szb6dW2EAd0bM1PDEwl+NohkpL7UcHcThNDTwZsgv79tDZ4rAxI6hi+kfjgvmPNC7WuQDCDh46JLDwEjpFAqqB6zBKSmM8sjlZJBSQT+w+24nG11RFMyKM2HxI+7AeKdayHeqSZaMJNhSKc0vNs2Dv0a+aNnhgfGvV4P0z9sha1TKf00613K+I/HPWYCFB+eQwPf9zHv7XSMa+uN/nHUxR6eg3sbP1MIgHUE7dd+1gaH5r6N82s/pSoPI/OPzsaF1SOx7dtXsX5MG0wbmIwZA5Iw980ULPsgC2uHZWF8O290C6mGKBoev9PUHVP6JWLdsBxMJQHwSYYthlDz/63wWswIqI+dY7rg10kD8Nuyz/ALDYcP756HC5SfelJ0BgWMur9z7zJ9UKilX0iRHpFopFkveD1SZJ/1Gl+zkgB4TgLoKa+BUnoGlBZKJgBJgz9BANyi3COFhHCPtZBZAEICFDODoIT+A8UFBPGFAGCWCZhlophL0/OilART0eWDuHFiO37ZsAhLZ00kAfAptm5Ywe8LiapH93lN3kBR/l0SGPkKAXDv5lWSVJeZiVDIa/Y+zh6hAfD509i6djW2r1uLOxdzcWz3L7hw6BCO7tyJud9+i5+WLMGMceMwrH9/vN29OzJjMxFKoNjRwBkW1cwJghrRaNWGWUGJeHj5Fvb/tA0716xn1P8qLJ81i5I/NACevwArZ8/D2X0HsHP1T9zmOmxZthHzJ83B2rlcbsYijBs+EnO/m6pE9g8b+DamjptIn4vemPDxZ0o2gGj6b16yEtO+nAj5fMoXX9F3JJom4/XQo1V7eFk7oCdB/x4t26NTTktFOkj0/ZvXb4F2TdojJ6MJmrDWYdS/rYkdfU5eRPmL+W9GYj20aNASUQT7xdRXvADcKP8i4LxkBxjyGMUDQEx7Rds/1JvR8LXMFG8ASwMrJRPAsKYRrIysae7rSlkeQ2rK6xP8NVKWkdd+BKD9XQMVaSAhD154AFgppIPsz8bIits2p0a824tsAPapMzMB/F18GFWuT0NZe0b5MxtAh1r1XM6Fn3nQLFivWi1mFETQTFj2q0NDYzPlM0sa6proGiM8LAX21NC3onyOZACIBJA9NfLtWJ2cQ2FOMseWWQD2zmGUA4qBvStNkQmCm9IA2NCcWv80BbaiJJCdW6wyFVNgQwt6ApRBAvwrAcBIfZrwChEgJEB1pTpy+qIK+F+Thr0C/Nc0dERNRvVXo7dAdQs/ZgC8IADMuU9Lt2gF/Ncn+F/T2A01DAn+G7mStJAMBEoPUQ5I/ASkGlBKyNTYgVH7bvCmfFBUWG0E+cdQroiGvPR/cKaskJAAISEJ8CBZ4OvHbA3PcGYSuKJaDRIrHjEIC0mn1n8m5X6yEOiXDF8SEO4ukTQAroOQoFT4kIwQAsDWSBe2BjVgqfuCABA5LANWAf2lSjaAmU5NnlNdGhRL1YGZng5limrBiFkC/1UmwPwJqSpVPVDVA/8hPVBFAPyHnMiqw6jqgaoeqOqBqh6o6oG/2ANVBMBf7Liq1ap64P9CD9y9eRmj+9TBV282xFeDGlKKJROf9EwhsB2BQS2C0buhJ4Z2TcD8z7th7uguGNQ6nMautdAyzgY9G3jig87xmDi4BbbP+wj7VozFT7M+wNKv+2HT7A/wMw16V097B5+90Rg9mwQjK9wU0a7VCRhXo5SMHlIoLdS0tife7JaNUe90xfefvYVlU7/E+rnfYdfq+Ti6fT0KLp3EswcETKlh/uj6ORwheH/lzGZGIO/EzbxfCEZuw6N7JxixnKvo+j/Kpxkro/0fS9S1RFuX0gD1UR6144/i0sG12D73Myz7+m3M+rQX5n7cFcu/eJ1tH4ODm2Zj5fRR+OGjvpg4pDvGDGyH7oz2f43ZCK/VC0NnShVlURu/a5wH+tUNwVuNotGB8ka9+XpI6zTM+agf9i+ciPyjm/Hs8n6CrmcUQLeEEd3FYur6lNIsBIMfESR+8OAS/QEot8Lo7KuXD+P8mb2MvD6J4gdnCbqepU/AGQK5JATyj+Hu9V9x4NfFmPBZH7RrFoEGKfRjiLdXak6cE3JimQ0QTamdSBdk0pchM9yFGQEkAVjTgl0Zve+MOC8HZmH4ol1WAvq0a4R3e7ZCfxoB9+2QhT4d6+HNV3PQnJ81SI1AZlIIGiQzqyOGshOhbjQRNYE3Nf0DHfRYdeFjzUh/Ox3EkCBIokxQJqWBGtHHIYdR/U1ISOREMVPAx4Tgvh7CaAIc4lAdXjQOlkwBd4Nq8DahRwANgsNJICR76KATCaQPX0lFr0wfZAfoo3Eg+zjeFn3quOKjNlGY/W5zmvK+hSM/DsOJecOx+Yte+KFbFKZ2DcM2RvzvHd8Z2z9vj1VDszGhayi2TeiE25s/Q8lv3wGn5gAX5uEGzX1PLBiEB1tG4ctOPvi0uRO+7eKPy0vexgYSACMbeqClUzU0Jun1XkM7/NA3Bus+zsHcQakY09ILH9SzwRuJRlg6vAVJhFew8/uBuPTLTNw5tIhKPswoKWKU/fOrNJa8QTP5SyQA6DnxqICEACP5i0lAPea1yfP5jObOz+jtIFMUMDq/mCRR0RVG/19j9D0BeppHSwR/aYmYCz5iLUIxjX+Ln5S+qKUE+UuZPMB698kzPCDwX0ini+eg7j81/8Xc9+nVQ8xo2YvnuT+TANmKZ3k/49b26Xh2ejWeX9hCr+LtuLF7MXavnoNFP3yBr0e+hzGfDMeh33bjet55FN68jgeM+L9/jQTVTWapPLhHAuASr+UCEgQPkHfhFG5cycU1ZgPcpkHwE8oFHaBsz0HK+OylGfCqmTOxmiD+imnTMP+rrzG4Zy9kRWQh1DESroYe8LbwgROJAF9rb5JTdXHnzDXcz72KayfO4dTu/VhHf5/Ni5cR5F/ASP/JlPxZjpkTJhPEn4SVMxdj3jcz6AGwhtkGqzDnm6mM+l+hkAAzv5qM+ZOnY/LnE2gCPIweAO9R7ucNJcp/QJeeeLtnPxr+fozX2nfBJ29/gKlffkPw/xV6FLxNY/MWlCMLR+usHEbkR0IMewXgjw6Kof56NrLTGyM5Mhkdm3dCCqP1YwJjFTmg6OAYgu9e8HbwoXFwbaREpyoGwolhSfAlcBzmGw53O08lQ6ApiQUx/pXsApHzyUiqR4mXQEbhRyvrSUS/F7MFxDvAkcay1sa2NCKOoaRQrEIqiAeBj7OvQiqIObBIFXnYeZA8cCG5EMpMA09423tQDsiHpEQEJYSsubwP148hKUDjYVtXEgq+CPIMJDlgREmjVOW1OYkBVytn5TMnS0dYGFjC3y8WFpS0MTF2VqSA3GiSK8C/s0vYCxNgSgE5Ul7H0ZVR/g40Jya5Y+PI6Hvq/5uRBDCzI0lgz/eOlAjiVAgAA4tAegEEQ98yFPoWNA82C0JNEz9UM/BmBoBkAbDqe6CGsQ/nefA1MwEMWAne/1GN+J61ulQC+9WNuY4sb+bPDAD6DThE0AMgERaucTQCjkB1E277dyKhhiGlf6x9manAzAkxNKY/gFRn+i84UM/flpH9JjRi1tOzZIaDE0IokeTuHQJDI3vo6dvAgufZlHJCLl68jn1iFLkjGx63FbMObJ2i4OFbG+GRDeEfmA4vn9rMIvCHrVUQHCmF5CxSSLz2rWvUgi2BfjtWW0b8O+hVgz2rHauNDsF/zjORSiJAMgCEFNBj1ZEp3y9fWpVu/X9hTFZ1jFU98O/0QBUB8O/0XtW6VT1Q1QNVPVDVA1U98L+/B6oIgJecQ3H9/t+iO3r1GgHQ313QxYVbjDc2bP4Zc+YvfMkRVn30T+gBcSffd+AgFixZht17f/tTTRJn97/i7l7ZnRQ+uIUNkwdi5Vd9sGB0V8wc0U6pS7/sgWXjemDxF92xbEJvbPvxAyyf2BevZXujfqApRr+ehXlje2DrguE4sPILXD+6hJH5K5C74wccXTceB9d9iX1rxmL9jPcw4rV66JjhyYhwfUaJ66N1qiflgxIw/PUWmP75G1j34wQC/jNweDsNiA9tR94JgpFnDuBu7nGU3qZ8D8H/ZzTVfXw7Dyf2raQG+S/Iv7GPgOUvyDu9BUUPKLnzmFHWz6lfTimdJ5RbeSrvn0jENaOsKf3zMG83Qf5ZmD+2H75+pzU+6Z2Fsb0z8cO7rfD90K6YOLw3Rg5si3dfycQ7HTPwRusUNAuxQ9sYd3SI80QHAuwtgqzROdYdPWv7on/dULQMs0XnBC8MbBiDSe90wbbpo3Fn/1o8ubiX0dfnCP6KKSylVEgCPH9exPP4iGTAHeRTl10IgHxKAN2kLvulvP3UWj9O4uIcgX9WEgDFlJR5UnSax3MUeZQqmj5pMDq3T0SjdOr8R1sz+p9ZE8wGyI52QqMoB4KsTpQBckDdUEdKMrkqNSXABfE+joh2Z1R+tA/llZIwoFMTvNurFbrRB6B9o1i0aRCBrs2T0KtjDnq0z0GXNg3Rs302OjStQ38A6qDT0Dncx4Y67taI8rJgJoB4BJghxd8WdWjkm8k+ymTEf6NIB5IAzmie4IYc+glkBdkg1dsMES46CBJzYKvq8CYR4MMaZsfof1c9pPsZoxmzRdqI6TN9I2o71EDTYEO0CTFE+zDKTMXZ4rP2sZhGAmn2200x5fVMjOucgO+7RmL523VxefEQrHqfxFX7MAyt74me0VaY2C0cOyZ2wTFq+V/d+ClOrRyC3dN6Ygslgx7t+gJvpjvg9XhDfNzIDsc5f1Rjf/SLNEdHj2rIdq2GIQ3tMaVPDFaPyMbkVyPweWsfjG3ti6m94nCM2QdrRnfE0k874udZQ3Fu6w94dGM/Nfxz+XW7xvN5leQOzytNoIsfFyG/UM6/XIPnmWFyBEXX9uPR1f0ovnGI1zOzPJiV8oyZKk8KLtMUmtctrw2FBCi5/y8EQBEJAKWSABDw/xHrPb5+SAKgiPA/N8TrhutcOYzCsztx58hGPDq8DCXHlqPg4GJs/3YQLq37mlkUC1BwZA3Ob5qObcumUlLnY3z01qt4pW1L/DhrKo4foBTVfWas3KUUECP/C+5QnojAv2QA3Ofru7ev4XLe/2PvO8CrqNauUXpJL6T33hNIQkISeu+9F1GkS1NQUMAK0kUBBVSKqFhQlCIdRHrvvXek977+tcY7PueemybC1fv97ueZzMmcKXv27DOzZ633XesALv56EicPMXuFhsDnjx/F+mVLsHXlz4aW/5q5c/HNhAkGAfAt58/Xr49qidXZB1MQTBA4lqCpD8FYf+qyp1HffsuSdTiz8yBNt7dhw6LlBPxnYtXcBfj5h3mYPW0G6zmHWQWfGvI/0v3/ZPh4ZgZNxNTRE0kKjGNGwGR+NwGThn+A914fSuPfaQYB8Gq3FzGs/5vo0bYjurVujy6tn6XkVRO0Y+R/r+c6Y0DPPujetgP6duyOlrUaonJyBqWBuhjgflpCOmqWq4kSESUNuZ+yieUQ4c8spvK1CerHU5c9GuXoCVCS3wuwV+R/YmSyAebHk0CICVY2gK+RFeDnKg8AT8NUWD4BYYzqV/S+yIJASv5EBUQjKbqU8dmTskjF6SfgXNSFZrz2hqSQSASnIs7GsQx5IBs3+DOzII5mxJ6OnnCnVE04TX91PB9nL0oP+ZEQiGb0uD0j/P1IaBCgJpng4+JjrBdFGSCbvDaGpJGIA5eizjx2gEEiBJBAkKxQdFQaXF2CqZPvT/mbGAT4xcGbtlirWAAAQABJREFUYL8XJx9fguzU/Xel9I0LJW9sJXnjSdNd7xJwZdS7TIBFAJiTLQ2CiziGEfSPQMF/EQCFnWIpyxNFAiCMAL0IAAL+BQMI+FPL34aAPsFyA/zPDQGg7YqG0AiYxIZHCTgHpMOJfc2OoPxT3JeyCfKSMMhvE4CCdjQKprGvE+WMitPc2IVZDh5eNDnmdfELIKHBz/a8Bo7MyPAmOePpRzkj/m9PU2afYPkd0BCY7eHGdrBnloMPo/09/JL5fxLXTUF4VEVERFVGeGQlhASlUfu/POV/KiCOcz8SYLEezoh1s0WUcxEE2xUwCFGPf4H/jgT9ixHkL8rJyAzg/0XkDZDvKRRmVkBRTrO++98nAP6Md9ex48zsu83Mqn/KPy3whFrgwMFDkDHwe+M+goypH6U8fPgQ2k9WRb+Bnbv3YPGy5Zg4eWpWqz3y8n8IgEduun82/KcF/mmBP9ECV65cxaYtWzHzh9nG/e1P7OqfTf9AC9y7x5fCf8rfrgX+6jHrX0IA/Hr+vAFM9+jbD8916Y73P5yIPXv3/e0ujuqXx8YJhw4zWvhvXAT4F3bxhBy3VS5duoyuvfsYda9ar9HfuOb/VE0toAdiqfKVjev18RRGJeey6CHqGxGLDi/0yuUWf3y1u5T9OLJsPNZ//QYWTuyN70d3wqJJvXFoyVicXCkD1ik4uGwc9i58D4s+fckgADrVCMSK6a/hzKbPKUS+Ag+PLmTE+xrcv7ASV3Z+h9Prp1FiZww2zB6KOdznq89moFWFAFSNtUezsn54t2c9zPigD9bOmYCL+5biqjTwz+ykbjlfmu6eZ9T+BWKaFDi5epbAKQ1UL5EAuHyGn0/h6J4luHF+KyVzqJ1/6Bdqks9nBsAeEgDH8fABI6mvHcZDygDhAY1WJbtCkPXG6c04sXUu5k4ejBE96qJfizSa+8ahb4N4DHmuAl5qmoY2NUpQxiiO9QtHC05NM0KQ7pkPFQOLoUaoAxpFFTfA/1YkAtqU9CUJEIp6EY7MAvBBl0oxGN21ERaOH0TT2u9x59BKtgc14SmrcocAqrTZTQLgJvXeL188xuj/Y5QCOoIL5/fi7OntzADYxborc4FZAIwWFwHw4M4B3L+9FxfOrsd3X7yDru0roWG1cEOCqWaiC8F/Rt+XKI5qca6M/CcBEO2G8pFuNOBlFH6kFzMsvGnsSxIgyB01SkWiTa0y6NW2Pl56rj6aVU2kLFMYgU8/1KWRc++OzdH3hXZ4uXs7DOjVHr06NkMnkgV1yiUgI84faVGeSKVHQFKQIzMLRDR4ogI9AcoSuE/1t6V0lAMNf13RIMUPzdKD0Tg1APWYFVAqqCiS/AshgX4QsZT80ZQWWBjlw225vgMqBBdASfoJxDEroASnhnF2aBxZGI2YDdAgvDBerByAfrUj0KdaEJ4raYe2cTaY9GwSVgxtimvLR2Nc6xi0jymM+l55UN4hD9pGP4XxnZLwzaAaWD2hPb58lXJCvUozk6AMLi5+G88nUa4qIh8j+gtR5qcKWtO4um1IfnQtkR91/fLizQZ+mNI9FXOZAfBBuxiMJaEw9YUMrBvXAbc3fIIFo9phar86mDiwGdZ/+y4uH11Jj4n9RgaAiJ1rV0/gBn0Abt8jAUCD7Vs0oL5/dScJKGas7F2KCwdW4OqxdbhP0gq3j5E8kFTVUZw/uYPX/SzJqwtGFsBtGgDfvnmdsj4kjUhUG1kA1Pm/9a8sgMs0/b3xgMa/D2kI8PAa5Xl+5e9oHS7sWIgjv3yNM8sm4MLPk3B60VhM6VUTq8b3xP4fRuPMys+xc9YHmD99DMa//SJ6PFMfqSVjMOBlmh8v+omMwnU8uMZMFZIANy5doB/ALVw4cwKnjx7EKU5nTx7FJcoEHdkrU+AtOLBzCzbSBHjrKhr5rlmJfatXY/oHH+B7GgHPmjQJzSpVpoF4bRqHZyCS0eKJAYnwLuoNj0KulJgKwZxpMvLehi1Lf8Fiavgv+/4HSgItIRmwBKtmL8AKEgE/Tvuahr9f4vtPZ2DSu2Mxsv8QjHh1MMYPGYUxbw7DuMEjKQc0mBr/PTBr6gy80asf+nR4gQbB45kF0IuyQF2o89+OZuUl0bpOEwL+jdC0Wl10a9UeHZq2RdPq9dGgYk2MHPgONf9LG9H/TWo1IeieRKC+rGH6KwmgtLh0muz6Gfr+ldKrMKI/np+DCMgHIJxSPdL9D+QkgN6liKsh3+PD9SUJlBpHw2Anb8r3EKQn4C6fgOIC8xnFL18Ayfs40CTZLr+9MRV5qijCKC2kqejTxajPT1mdws6GPJBLUe6bkevORZy4zNEgD+RDoONo/2G+YZSMKQIvZw+SFVHUmLc3ZINCvENIZITDhv4A5UqVYzZCzG8eAswUiA1hFoFnIDyZDRAbnU6DXIL8BLwD/OMRHFTSIAA8PGPgTqNdW/tAguRhcCARUNQ+yDAAdvMpSSA8EU40Axb4b+PCiHxG/tu4RKGYcyRJgEiDACjoEI2CzAIQAZDPLpxAv6L0FfEvAiCIy8LwFA2C8xRmdL9BAFhkARDI/48MgAJcxu2epq9AMUb9uwZlwCWgNCWAErlMBABlhYr5E/znvikfVNSBkfyOgbB39EcRGvu6uNJAmW0bGp5keAL48rMHszds7N3pcRBAsiAI7vQAiOC1d3BjpoA3SRNKH9nwnAKo7e/DyH/PwNLw8k9BYEgZEgCVEB1bFanJdVC5QgtUqdAclTIaISm2CuqWCqP/CclOkrSpwU7MpCpMUrQgpbEKwo5R/jIDNicbegNI/9+mQF7YSQqocAH8SGPs/+Wi8XbDlm3xKC+rGvPms3dFl159/peb4J+6/41bYMu27QiJTzLeBzX/4KOJj1TbT6ZON8b6y1b8kun26v9vDxuJvHYuiCmVnuk6f2bhPwTAn2m9zLdVENbfHSfIvOZPfunRYwxi4RhVZe++/Vj+y0qMm/hxrg78V7XrwUOHsWLVaoPoe5IBdrlqhP9DK6kv1Grc3Lj/vTV0xP+hM/vjp6JghQWLl+L8eeIZLCJHHncRNvjqG28b+OD6jZse9+7/2d+faIG/w5j1v04ALP15BTyCI41OuXX7DiPCXlEOrv6heHfUewTCHv6JJn28m65cvRa9+732+8MrN3s/cfLUX0JmDHx7COb8tOD3KqodHX0C0aBFm9+X5fbDX3UOua3f/8X1Fi5ZZjwUc+OaLnf1GjSr9I+Kx4v9B0CDlSdVRAAcWjIe234Yhj0/vYdjP0/AzV3f4c5eAtmcbu6aifPrp2DvT6Ow6rP++KR/Ayz6qCeOLR2Lq1tIAByeQ5kVmhOeYN88MR8P9n2PwwT/d/wwGNu+fwt75g3Fiqn9jCyDueNeYHbAGNyifv/DUysoYr4BOLMWJ7YvpDnpGjy8sIdPSen2UxOdcip3zp/Ar4d24e5FyqgwmpqaOARLDxHgP4kb1w5g1+YFlC6ZjTNHNuDymR2MWN5FYJVg7HWuQymg26e2EIjfj5OMiF7++XD0aFwardN98QzNjDtVDcOLBJZfaRCLzjVj0YwR/XVTg1GNZrflaYCb7muDVJrdplL2Jt2jEKr42aIOo97rUMO+fpgjWpf0QRtGvL9QMRL96yVjbPe6WDvlDUZYz8LDQ4twe9dcQ//9wf3bNP69TrD/HC6cO47zZw7j1zMHCOofwrVLB3BD5r/XSEAye+EBZYzuXd1DQ9YdBIcPcNlhEhkHCSBvw9rFE/HhsE7o16kqajHSvUV5GjIneaBarAvKhbFuJCKqKQuAJEAaI/ZrlAxC7WQCTqnRaFKuJJ6rVw7dmldH77Z1mQVQDa1rpqApvQwa0+Ogde1EmpTSH6BJLbzUrR36dG2L3p1ao1u7xmhaM4Omok4Idi2IQKe8CHR8CvG+tkgKdKTpsz2jWn+LZPWTEbDNU0hmZH+FcEdODiQH7FEm2gVlZVTMDIFqlAiqWcoXNZm5UJWkRaVoR1QJt0EVZpRUCiqECjSbrsXPz6X74IXKoXi9aSqGtS6D/jQJfqGsP+oH0TPCLg+mdq2JtaM6YdMHL6BDQiG0DsuDFqF50CCYJIBzHgxrS+mgfhUx5eXyeJZAf/fKjhjeLgLL3m+O79+oziyCUPQqUwgvV7LFpPax1PqPxbg24Rha3xezX62GFaNaYuOnnXFoZn/s/f5V7OJ8x7f9cHr5B5QTGot9c4dh7gfMMFjxKe6eXMM+S0kfygA9vHmEwPkeXDq3C6fP7cU1Rv9fPr0RJzd9g7mfvoYV347EoXU0DD65ituQ8LrP63uP8jokfnau/ZFZLcz6IIGA2+dIBvzKLs+sL5Fg92+BnYnPKfYlTvfv3zF+H/ev0kfg6nFDbgq32Yd+XYNbe3/A/m/fwcoRrbByWDNjmsVsCU0rRrTFrs+ZufDNW/ji3e5443lmfFSKoUE3sycaV8GcGVNoSnwNvx48gLucP6T80O2L5w0j4PNnKQtE4P/e/ZvYt38npasO4sRR/ga3b2ZGzmEsJDj5w/TPCNrPxkwC/wunf4GfZ3yDD3j/alqhLuWiEhFi74sAGtkWf9qWWQA0mg4Kw8yJnzIr4iQO0/x3Kb0DVv44izI/H+DrDz/Ekm++xZgBr2P9vMXYuXw15hLc37xoFb6b+Dm+pBTQ7M9mYtTAd/H+myMY7f82XmjdEYP7vo765WuiempFZgQMo8xVe7z14gBmCIyj1n9rI0ugV7uu9AGohlYE+UtHlkRCQBSzW6JQr1wNQ3anJrdv1/RZgu5RaF63heEHIEkfmQBL19+dUjGSCSpMkL0sgfQKKRXhUMgRnjSPjaPMT2JkkmESHMptZOhb6KnCjMIvTn3/IpD+v4+zrxH5L7Df08HTAPO1T5EGLkWLG8SA/pdUkIgCpyIuSGdWQoB7EE17PWnu64fkmFIE/JktwP1G01/AlesXZ6aBF/cdRjmhwjIBJoBdMqoUNeQdjPXcuK0bj5cvT0HEhSfAu7gfCj5dBO6MctfkQIKhaD7WiQa3tpT/sbfzRQjlbkJDkuDsEkLzXD8ULuJN4NwX3v4lERBCE2S/RIMAsCfgb+tMvwJOhR3CCLiHUvKHPgL0AgiMLI/ilOaR/M9TRSn7UySEkf7hBglQ0CEKTzMTQNkABegTYOsWj7y2JAXoBZCHmSK/TRYyQIYkED0CWI881PUvQM+BpwrSNDg/fQIoHeQqIsIvifMS1P7n9nldkJceAoVYd3uaGjsw6t/Vg34GNPLNk8cWxdhmLpRwcvcKx9M894jIUoiJK43QKJIezAJwZJZGUScf7tvZOGaJjHpIrtCEPgNJKOwczewCtotzHBJSGjHyvyIJhVg4ObE/8ZzLlqpDMqkOzdvrMfOkE954pjrebFseA1uXw4C2VdGrUTo61U3l7yMBnvQFCHWzQbinDUI9bCjLVAROhWgOTKPgYiQH5Bsw+380A0BjVQWsVG/QBC2e7WCMWU3AiDe2XBXt4+UBbxigTa42+P9gJQGS/ysZzP8Ll6Nes1Zo3LqdUdXjJ07izp07j1RtRf+L7Lp48VK22yeklUNaperZrvMoX/4dCIDZ8+Yb7y6PUn/LbdTH23ftAWXA/5Vl7IRJxvubMu//bFEmv7L3TUDQnP/Z/Wp71bPfoDfx0qsDjT4ofEP4y9Wrjx981PHOnjvHTDsnA+/R/x9+/CmKufnAJzxG/+ZYHme75ngwixU+/+obOPkyKMDe1WLp4/8oErDPq4PwysA3jGuiYMD/60V4hQJrx4yf8H/9VLM9v54v90dKhSoGOC+c7rU338l2/T/6pbDW0IRklK5YDR99MvmPbv7P+k+4Bf4OY9Y8T/gc/233u/fuNW6oim6wLuqselB8Oo2g4f9wERA/YszYv8UZCCBu3u75P1yXv9M5/OHK/49uIAkgPRS/+5FgeTZl89ZtEHO+cTPB6/9CeUhw+t6BOQbof3vfj7h3dAEenv0ZOM75kXm4u28WLmyYht1zR2LHj8NwdOl4XGbk/12SA3cJ9l/ZNB3Hl4/D+XWTSQhMx63tX1F6fCyu75iBm3u+xoEFIzFnbBfMoozQTx/2wNGVk4l7LsSDEz/j3qnVeHhmDaOj1xpg/cMLu2kKugM3T1Oy58Re+ujupRTQVtyi/MiDayQAKHPygBH9d6nvL838fTuW4sThNbhNvf37BP2loa+oamOiDBA4bV3+Db4ZPwBDXqjHyP5g1GEWQhNGgT9bLgDdqwajaYIt6iVQTqeUP3X1SaglB6NeyUDUSfBB9QhXVKDcTTmfYijvWRiVfIoaBECzGHfDB6BLuTAC1fQDqBmPt1pnYO7IF3BxAyW5ji6lIsxqA8S9JdKC0x1qu9+6dp6A/1kCuyQwKGt0l/IvD2gM++DuSVw5t43ncNAgAG5e2IJz9Di4QnLk5sVNBJZ34cTeuZj/7TCMfftZ1E0ujnopbqge78woekdK8NijOvX/K0XSfDeM5rthbgYBUL0EddZLhNCsORGta5RGu7pl8XyDCujQqBwNmmNRLSWA4K8bqiT7IDHKl4AVZU4qpqJqRgk0qVUOLepVwjMNq6BK6RikRnoi3t+eJIB0/Qsh3CUfQhyfRqANtf2LUtufUwg/h0vix+VpxBfPS9PfvIhj5H9Jv0JGJkDpMDuk0/chI5T+AcwCSPEriNL0hEj3fRrlA/KjWnBh1I1xQLtSXuhAE+keVZiZUCkEndK90Y4ZD41CChoyPR93qID5g5ph7quN0SWxGFpHPIUmBP9r0FuiZczTmPlmXaz5tBOWf9gO/et7YlSHWMwZ3hCn5g/C6YWvY+9XPbH6/VaY2r0U3q7tjr5li6FbUn50jMuLOa/VwJ7pvXBlxWjc20GAf/tk3N3G+TaC4wdn4sK6j3F6xYcE/6fgPoks/MrfKXX9H3J+7uhGklGUtDm+CecuHsRV6vuLADi77Xss/2oIln09HJvmT8DBtV/h5M755LpW48rx9ThHzf71y2bg4I5fcOHEThIC8q64wuyPS5SyukIiSCTSDUrAyUOCvgLyBbjIrIHju3Bm/3qc2DQXe5Z/zcj+ETRAHoDlY1/AkrcbYP6AWpjTrxrm9auK6Z1L4asXq+DHN1tgPqW+xvVthf6Uu2pTMZqZHZ6oWzYeo19/BdtXreJv7CbuUPv/jjIAmA1wj1ksl349TQKLMkdXL+AYwf8b1P4/z8yAJYvmYsOK5di2dhUObNnELASSAV99hVkf0wOAhP+7PXqhbEQpRLgGIcDGi5JQYYhmVHUI9eYj3DzQ97kOWL9wIfauWYM9PPbqOT8y6p+ZADO/xezJ0zB9zAf4eOgoTBwyEpOGjsbEwe9h/BsjMeGdMZQGmkyfgI/x8YjxBPjHGvPx/P6NXq/i5Y690aHJMyhJcLx59YYY1OMVGmFXJEHwBg2wO5H4qmsQBE2q1EOt9KokDCqRDBDgnmDo+VdmhH+Ufwy18gnkUu5HUfoC+iXfE0nCQF4AoYy0r1GhJqdaCNV5Uc6nFM1iS0WlMKLfHSGeIYzAj0Gp2BS0bfwM/TuqGx4BidT1T4pONgiGtIQM1CDxoG0lJeTlyOwIEgnejj5I5jryAShezA1lEsvRV4ByNU6UTyKwr2wELwLTHly/BPfn7Uy5Hlc/BNK4NpaZCTYE/YNYp1QSByIJQpihEMW2iA6mZj9JgIpp9GXgeq7MHIihrJGmYGYV+JFkSEgoD3dmADg5BsDbK8rIAvDzp849szeCgpMJnlMGh7I/7t7xjI4vQePfQORltH7+YgEkA+IJ+JczQH9FxysbID+BeRkA27gmoAC1//PZhiM/MwCUCVDQMdogAJ4uFsrlzFwggF6QREABkge/TUFc97epAOeaCjr8a+Lnp2yZLUDwP8/TbsiTz4PHCWW2ATMTaACcxzATpuEvM04K2tIM+GlHRv8H0AMgAr7+NKX2ikQIszyCwkoygp9EBAkAJxd/mgX7w87Rk5I/PgihPFMkr3UASZ1ilA8qZOOHAkU5OUYgJqUeivumMCuApEHJOpQAqkQpoTT4+acimRH/MTz/+NB0pMdVROdWPdGJcmutUr14j7NHTZKizUoHok2lOLSoXAIRvJ9mxPqjamoUs65K0HeC/SiGGRt+bjQPzmuQAP+rJsBz5y80okLN4Ywirb/4+lvz33/mj9gCL7z08j8SoI/YdpltFl6iFDr1eDGzr57IsvI16qJirXqPfd9/NQGgDAcFAT5t62wAxH/mBDv3fMl4b8ptRPmfOVZ22wrb6PXKq7/L8Ga3bk7f6ZxKZlSAjbsvmrR51lBIyGmb3H6vqOPgOHoTRScYcml6j6xUu76RSS5lhsddFD0vskHvt2ap27QVwhJKmf9mO3+c7ZrtgTL5UsSSgiifdBEJo3f/wSNGPelD/S32f+HCReN8J3w65W9Rn7+qEiLHVKR+IqnumzdvPraq/Dj3JyN7RcG8/5R/WiCrFvivEgC1m7Sg9qofZQsUsfifJbViVRQPCMvVD0H7MDu32H/zx2S9V0VZKMVGbEtmERfScTxzlhHEWRRFemTGwOthaR2lpB9wdHLa7+lt1t/rEDrWH9GOVL1Nvchr164Z0d5aZl00qFJ6nWXRQ75V+06Wi37/nFU9nsQ5/H5QfpC+5anTp7PM9Mjpeuw/cNDYnQYWahfLNpaeliIwMmsfsw6ZXTfzO83Vxpn1E32nuqs/ZKVTq/6otB7LouNl1Tct19NATIOAH+bMM+qvyJasfifaTlEiOt6TTk98ePcGgf5FuH+IoPzxZezATFs+twr3Ds0nwD8XN3fOwq/rPsPO2SQAfhiOk5QVub7lK9zd8z1u7fyWYCjlvWYP52aTSAaQGODyC6un4Ma2z3F923Tsm/culn3cGyunvoJt372DKztmMkr5R1zbPQeXd/3EAOgV1C7fgHtntuEBdfAvHNpEUHQ7Lh/fjUvH9uHckV0EI88SBL9EMPIC9f73Uy5lC44fWI1t6+bg9KG1JAh2E6zch2vnGDl//RA/7+Eyauqf3YavKMvz9guN0LE2Qe00f9SItEPDEq5om+GHrlVCUD24ICoxgr5ynDtq0eC3cekwrhfOeSjqxvvS74CR6iGOqEiZm4p+NqgVYo+mXLdH1Xi8VCsOr9HL4K2WZfDBCzWw8P0euLhuGjMACAyfXIprNIO9cfU8Nf0J5N6+TCD1Mu5SAujuNfoZXFXE/zFiuycoX3SSyQ0yid2D+5Q3ukPJn2tn1lEFaT3ucrp/bi0u7pmN/b/QAJXa88/XjECjNHfUTHAm8O+EmvGulAFyR/kIJ0bdO6FcBCV/EugVUCKY5xSBNlVLo0XVUmhWORFNK5VEm5rJqJcRjooJXgR/7VEurjgjjINQOS0OtSuVohFwDJrXKY92TaqhV/vGaMfo8KbVUygVFIcy8X70ASiGALun4V0kDzwYmepLg99AW04iA2j0G0AyINT+KUS5kgjwLcxsAVuaEdsjnZkBZSJEUJAECLFjpoItygQWoVdAUVQKtUPNKCc0iHdHy2RvtCpFqaVUX8oueaJZvAuaxDpShskOjSJtMe7ZSpj5SnP88FobjGmXjqHNkvBmw3j0rB6KEc8mY8t3r5F/eR/Hlo/Al2/XwZwxjOif0RsH5gxkJH9fguQ9sWZiB0x/uSJGtIrE6LaxmNgxFbP6VsXeT7riOKP+zy4egitrPsC51WNwauUo7ms47uz/iga73xHvn4FjC8fi1NKJuLDxWxo/z8aNnfNwYttPuHhoBa6d3oAbzAi4fesg9fQ34dqRhTiw4hNsnT8eOxZNxL5fpuKUtjn+C24yg+Dq0TU4sOEHHN62BBePbyYRdJQ3Iz7T7p/nxPTRByIDLuDOtXOcfsV9mknfvXoElw6RbNi2kBk8k7H26xFYSuB/4YjnaFT8DBa82QDf9a2Mz7qWxmddSmN0k1CMaVMCH3augE97VseQjjXxYiNmxJQNJTlDM+cEP/Rs0xiff/QRyYe7VN86g6tneB+XJBAzEC5fOotfz53E2V9P4OTpozh27CD2MxNg3ZqfsXvzRmxdvQpbflmB7dQ1XvDFF5jHwf+ssR9hXP+BqByfiDiOC0IcXOkB4IVIN0rf2NF81oa/p9REfDluJDYvnoNj29Zi4Yyp+OWHr0kAfIkfJk8iCfAJPn53GD56+11Mf+8Dzkdg0pD38OHbozC039uYMHSsAeq/2fs1I/pfWQAiAN56caBBADSr1oB+F63QqdmzJLtK49WufdGmTjOUJzD+9ksDUbFkGRIDldC0an3jc4VS5Q3d/zJJ5Wj0W5ogbCnDiFeR+CXoWZBAsLgEJ+n/h1Oep1RMigHmBzBSPMI30lheIrwEHAs5UQIoDJW472d57H49+qFTm84k1pqgEsmGOALuPozkl7RPEqP0PZ084UQ9fpnwOhR2gCPlfUQeRJIYsC/oQIIuyZAQ0jpujPzX9or6d2UEewzr5u7gA3cSAj7FAxDB7Yrmt4M/yYBkSg/ZM3rdhzJFATS7DWBWgh33nUJQO4QR7vosokCTJwmI4g7eiI3JgJsbtfJpeutHA+DAgAT4+v6m/y8iwIVGum40BXalJJAdZYCKOYTQCyAcDtT7d/MtCc+AFALjSYz+JxFBCSA7ZgfY0wjX3o1kAQH/QvbMUGDkvz4XcYyiPj/Bf5r5FqBkj2EYTM+Awo6hv01OIVwnGEWc+J1zKEF4ZgkUV6ZAOMkFZhvQrLhgYU8UKOiOfAXcCM57oaAA/2LeyFfYg/97ooitNyV9fA1TYzdP1p0EQHHK+Ti70HTZjya9PlFw8wil/j+1/in3I2NgJ2cffu9DI+B4Gvwyq4DX1jOwFOxcKWvkHM4MgGT+n85sA0o7BWZQIqgGswfKIjyC5sqcp8aVo6RSJMJJMqSGJ6NP+57oXiMWTXkvK+tZAPHOhXi/c0SzjCC0qhyLOPqfpEV6oEKJQBKyYYbsWiy9W0KL28KryNNw/S9lACjqWWOgzMZY+k5jMBW95FsWra8xp7md1rWOOr18+QpOn6E0XyZFYyiNwzXO1bgvszGYwC1zfGi9C405ta11ye6Y1us+if8t20zjOdUnq6LzN32+rNfRO5DGraYHgsaxGv9/O+tHY1XLcbIWZLcv631b/q/6ZvW+pDpYX1NzW42LdW31fmH2AfM77TOrPmWuk9t5VtdZ26sO1v3S3G9O/Uvt6uAdYEStq/7W/U/bZzYWt9yv5XukfL/0nXVR++k9TvuvULMeMpNw/bN99q8mAET4PdOpq/G+82c8DtRvqtVvDBEzles0sG7K/8n/1YdMIF5EqHzhrPvanz2xOk1aIii25O+7WbVmnXEtJk2Z9vuyJ/mhTYfOiE3JeJKHeCz7FnHhHhTxWPaV3U6mz/jaaP8/6v+X3T6f1Hd6xmR2j9ez1VLqKbPj6x6vZ5z2IawjM7njx/ksMI9n1kXPBrPod7ZrD2VWLUpmGJq+1nLdr/9IsbzvZzVeMfedU7tl99zKqU6P+pzP6hmjdjMVJ/QsNcd7mdUju3YzMU31pez2kVU9dDyzr2hMpM+5LdmNU7Lah/Zv1tMa09NYSwRnVmOz7H4bWY1ZzXOzHiuZ9TPbT9dX+3/U8l8jANQ4ivAXo51VefPd4caNYd2GjVmtYgwUpSGmfTV7pj2atn0OJdLLo6ATI9Wol2im4CmVSiy6bjRi5jVQ0OdvqCGssnb9RiO9sl3nbkb6cVRSaVg+ABWJrZu/tpEhk1nErCkts+9rrxvzth27GINunZ+pu6+UG52nHrQquojSi0wuV8kYQDZq9Yyh+a5o7uzK64OHMpLMzXhY63jplWsYaWkiUcyBkzqAzkHtYT1YDIwpAT1szZJTPZ7EOZjH1s1C10oRLUpB1ADE0qA4p+uha6Pz1nVWBLyup9pGg/Kpn3+Jls91RFLZisjvUBwufiG/36TM42d13czv9fBNLFPR2E/3Pq8Y9dONWUV1b/18JyNFXWnmStuSd4X5sqZ9q63VV8y++/PKVcbAVMuU7ppTMQmA/q+/ZfRrz5BIFHL2+D110txeN5+MKjWNVE71I61n9nlzncc5f8AMgFt75hPcXEww/mfcP03w/9hyXNv2A65sJti5iSD/6mmUCBpJYJUZAIs+xMX1XxDg/xaXN36B/T+NwaYv38SJxR/hMpfjwDzc2PQVrm6YgotrJuHA3KEE/t/CwUXv0SCXA9Dji3GVhsFn1hNEXfMVbh1Yglsn1uPe2a0EurcbEc2Xj23DlVN7KetzCJdP7se9G4xcYST0/euUIzlLWbE9P2PXpvnYuHwmzpAAuE7y4Ca3vSLJH4L/l4+uw9k9y3F8w2y80a0Rnq0ej/rJXmhKAqB6pD2BfRc0T/VBR8rMVPDNjwz/wigXTiCdevhNy1D2o1w0mnHeoFQwasRSWieKUjthLqgaynUIZDeKc0N3RnP2b5iEkR2qYkLv+pj5dhus/ORlXFg1Cfd2fUVppNmM4KfMD2VTbl3m4IIZAL9NBHRv0lyVBACYyQCBvSQCcI8eBudIgpykPrwhEcN7x6VNeHB2NTMp5uLylq8JMs/CPrb/wOcroGV5P9QpycwFnks9SgFVZURpOerxl6M8UeVoSu0QqK+TFIJG6bHoSEPf5pVLol56JGoww6FJhRjqsgehPLdJCaMeeJwLo/wjUa9SMprSJ6Amdf/bNqqMzq3rYGDPZ9Cnc3P0bN8IXSkf1LZ+OSQGOsHfPh/cCz0FR5pW+hD496c0jx/nbgSq3A1S4CmEOT+NkgG2SGG7pZNIKRvphnL0D5B5cDlmK5QVuRLpjEokBWpQuqhunDca0mS5SbIvGlFeqQ5NlmtRSqgWCYM6EQ5oTKKiZSkfDG1FXf/uzTD7rW5YOq4Plo3vi/ljeuDzt1pi2ad9ab/wJUmsecxPnotdiwZj/9JhOEFCYPusAfy+M5Z/3Bk/T+iILwfVxpSXqmLe8DbYMaM/sGYc7pI0ODPndez6ug8O/zgQW398Feu+ewUrv+pNoJ9ZAJeXUrJmLtd/A+s+7oPdXw3G4R/ew7mln+DIys9w69Bi+mKs50+U0k03t+Ph1Y2UtlqJGySFTqybznUm4/AvU3Bh12w84G8N5zbwGm/ElYPLcHY3SaNTm9hPDhP0Z2THfU3sJw8IJNwkUXSFE2V/DJ+MG/twZc8inFk9A7u+H4HF43pixquN8HmfWvjutfr4YUAdTOmajlHNIvFuwzC8VNYFL1fxxcAGURjSsiRea5aG7rXi0bJ0AGWbZM5tj4ZlE6mZ34UE1TVcoLnvxRPKornJc7nDeyEBDcoAHWH0/+lfj/OetAmbt6zD3r07SMbtwebVK7DipzkE7KdgwedfYPH0z7Ho02mY+ta7qJ9eCikhvgT+7RFe3AZhLkXhVawAnGlwGuZaBAO7taIR+FgcXL8Qc6aOw/KZ07D06ynU/B+Pnz77BJOHDyMJMJSyQBPw6bujMW3kOIMI6NuhF8a8MQJ9nu+Jri07UO7neQL7aUb0/zt93iAB0A6v93yVEf9dGPFfnwRAGl58rgcaVqyDxOA4SgZ1QgxNeUUGtKzZhFkAlVGvcj0SYVUI/qehcoZ0/kvQIDeWQH8qQgnoC/CX/I/Afv3v7xZgGPAqYj+YEf9x3G9sUBwcCjoaWQMt67XE4NcG4+1X38GgvoPQ5ZmuPEZ9Q9tfEkBulAjSPorkLUqpHjsUy2djfC6WtxgkIRRCn4Ri+WwNQ2CXYi7G9w4kBMJ5fHvKBTkwOyCSx3MmGeBCMsCDpEIITW0Lcj/eJCUSolJQrIAjnG094MY6upEkyE9/gVjKC3m7BVICqBiJA19jcuD+bAq5UPInEa6Uy3F2DjLA/+DAEvQEiIQrgffinNszut7dM5qZAATxbamn70pQnSbAHpTe8fBNJNAfQ9Cekj4E9EUAeAamwp0muS4e/M4lDjYE/osR+Ldx0jyC8jwhKGgTxOh6tgMlfRS9X+xfk40zyQUXkhYuNOjl8Z14TBfPKBRnZoIbyQlHRuzLpNeWxEWRYh7IX9CZRICzMS9U1A22dt6wIzni4OgHd8r/hNDPQBJHdrZeJARIoNDnwJlZATI8FtkRTrmjkMAErhvIcw4kMcB2YPZKUZIIoTEV4BWUAs+gVATEVKXEUADrkAr/8Ar8jua/YaURT+C/ZHwFmqenwJuZHMEuXigdGok3X+iNAY2TKBvnhnSXvPCnyW+lgAI0QPdEa8rIJXo8hZIkmRODKK0W7Mx7Zz4E0hMl0PZpBNvlQ6RzQSyc/f3jfPT/274E3koCRRr9AkYE4LwzfJQBTmkcpEATRfRq3Kv1FL2qiEa94EjiQFGtyozVGGs4ibqO3XujiKuXASboRV3RzpIE0PhQY3EzkEK6tTqWxlHKHFb0qKQZNBYUOKai42v8pzGwxsJmEXCmMbTG3Yqy1LHNKMvsjmlu/yTnlm2mcZy8CxQVK913yzG76rBv/wEjSrfbi32hIKoqdRv+3j56Gdf7iM5T26n99EKq6FW1mf7X/rVtTvsyVsjij65/zUbNDP1maQp7hUbB1BTWOF7jY43LlXUseRuz6BroO9VHEge6diYIn12fMrfPzTy766ztlV2uMbv6oPpHXGoZY5m+y03/0nrqexqPq2+qPeW/paJMFb2XScJDkj16h1Wx3K/eGbSOrq3ePxUkpmszb8EiY139UX8sW622cYxy1esYbaj96T3HLI+rz/7VBICy0tVv/SLjjHcq8/z+6Fzv6ENGjjbuR3rvM+8ZlvsxAwU1twSJ1AcF0mUWdat1BRJlVfQeLTDRmvBRf7YOHtNxsgMPdXwT8Lc8ngk4ZQX+51RHy31Zf1b/tSQARDipP1oqF5jtpm3N36u5n+zOKbN21b4s/RFE/qhvWxeds/WxtI51uz5q3ayPl9n/IkoVkS0sRM8t77Do/1jtj57/f+zAasFXM7832t8yq9/yHCXjpvr8lWXR0mXGNXu28wvGs1YYlwk86tmve7+eMcqYsLyvqc7CP4RTOPsy4Kxxc+M3q/4mLxSzPK5ngfYnKWw9n3Q8PbNUL41L1L9VZ92PhSPJd1FF/U7raPxieb/VNdAzQ96ayqaLTEyFZMGzK5b3/azGK+b2ObVbds8tcx9ZzbMbM2S1jZZn94zRc1+SWMJV1S56pmqcp/v4L6spdfuvkl27KetDEmDqDxoHqh/p3i1PHcvAguzqocOINFPmku7/wn8lLZZTyW6cktW25thSfUN4ru5duneq/+rzyPfHGc929TWdx+TPiHFZlKyusblf6zFrTr8Ds/3k/alxlrK5MruXWlQh24//NQJAYLcaTTfVrIoYQa0zZToBmmyKGknrSarGLLpJ6sIotdC8WerGo/WmfTHDAOF1bIH5usHrBqDjmUUAtLmuuUwdXstMHU2Bu+oI5v+a63uZGKvowaD/rVObho4aA1sP398zFrSuXkjsvfyzjHjSOioa3EeUTPntH/7VzUqkg46zYPFSY7kGJEWLe/+H3r81AZCbejyJc9BASTcNvTyqrip6kRk2+n3jc26vh35w+pGZRf1ANxNLoyyB9hqoSyPfLDldN6UZar+m/r7YNQ30FYGhuusFUg8Gs+4atOllTQ8zs+gFTNfEklXWzUDLdCPPqZgEgCVZoPPVDUL1MIu0IfXgUr1UH11jDeieVLlFKY91lCbZOXccDhLEPLHqM84/xtZZown6v4f9Cz7EEf6/48fRBFBH4uD8sUwQmEq58WmU/pmIdV8MwsKxPbF95hBi+x9SKuU7+gFPw43Nn+E2swDu7eRv/fBc/njYRncI0N/dgftHFuDilpk4tupLXN45D6e3/oQLe5cTD1+Lcwc3Uvv/AIOeCXYy4vnmBRmlXmSk/GVK/QhMp6b/wbU4tHM59m9ZhJu/7jZ0/x9c2c9t9jPF4wAObJxHPfFxGNKrOZqUpQ4+JW4aMKL8mcoEuRNcUJvR5HXjndAmzQd1omhGG2GP8jSwrU0ZoCZlItEkPRwNUpkBwKjoOpzqlSAonRSIFlzWINbNIACeo0lw96oRmPRSI8wZ2RU7vx2M3d+9S534cbhMmZjb22eQAKAMzPlTVC6in8FVRpDRFPghTV6ZnkBAl6DulSN4SB+A+5dY73vHcZ8kyO0jBIsPLiEwTBCZMkm39/2Ew8s/xeGlJFiYeXFi1WR8NaortaOjDQKgus4l0R1VY2gEHOWC6rEeaFSaGQKcWlVMRIc65fASzXybVSiBKgn+BKNcKHdEiSP5HdA3oGIJd9QvF4pq6dFoVK20Afw3qZGO1vUrGpH/nVvVQlvKBnVrUwe9n2+MPp2aoUZquAFSRXoWhTej/z0Y9e/FbABjoheAL4mAYIe8BHvzI8qjABL8itEvwA4pjDQvFWiPUiQFUoMoBxTqQMkikRb2JFrYrszAaMK6NShJSZq44qgcYsOsi0KoHkKPAxouNy3hYWQFdC0Thjfql8aCYS+yf80h0M9B2/l1fJNYSvklknEntYx97s5qtjFfwi8uoFTPPNze/RlX+xBnVtDrYsEQrJncHVum96FhLu9TBwmunV+Am0tHYvvkrpg1uB6Wvt8GSyd3wtJpXTl1w7mNE3Dv3E8E67/Fz+O646sBTbBgRGeaDb/MzUeTbJiA6/vmk8hhXUgAnDlKsusk63SJ9bi6jtd2AbNemFFD8uz+Sf4ebu1kHfdyvo9EEPvxrySArrEv3GeUrYysrx/+bbrNzyQAHlyhZBQn7hQPjqzAth/HYemng/DD8I6Y0r8JhrVKxNuNCPg3jcXIpmHoW87Z8Edo4p8HdT3yoDlNlTukkjCv7Itu1aLQvkIomqdQaoYEQIpfUST6k5BJTMTu1atx9tABZtSc4XEpEcYsoUuXzvFZdgwHDu/BqbPHcJOyVtcpyXXw0G6spwTQvm2bcXDbFuxgBsDO5T9jOfX/vxr+HobRwLxF5XKoGBeBeB9XBNgXoBmwLftGUQQ5FoBL3jwEPV3QqmZpDO/fBUc3r2AGwOfMBPgEM5gZ8GqnZzG0D8HFV/rj3Rf74NNh7+Gjt4Zi/JvDKPszHt9+/CXGvfMe3unzOkmA51E5qTw6N38OPdp2NoD9zs3bo2PTdswCaIle7boxa+At9O3Q28gKaEt9/3BK3kQRZC8RGAMfRtaX4/bS8Jfmf0VG6gv8jwqIoRlwhjGvShkfSflouYgAb0aKu9tTzoiAfDgj6lNIFJQm0RDkEWxkBnQi+TB22DiaavfGINaxe/seaEyyQVJC3gTjowOjf18/rUS6kWEgIiGMxESFUhVQlpkIASQIapSrZZgOa3k061MprTK8GdUvUD+O9fWkBJAnwXA/AtZRIQkolt+R0f5hSEkoA0eSBP6M/hcxEOIXbfyfnlwBYdyPHf0FQpmFoMnXPZj784WvD7MOGFkvUDyI0f9+fnFwpHGujZ0f7OwCUNTOH85ukfDwiYdfcCqc3Qn4E7gvRBBfc0f3OGrwJzI6nnJBRiZAAoF7ehkwA8CheLxBAti50CyYk40TDYLtGfFvF8Jofkb6iwBwtJwIvjP6X0SACABnEQ8+lDFinTwo4+PD8wkgAeIfGEtJn3CSAO7MCHBFgcIuBvDvxDZyZNvYO/gangaBNDV2Z/S/CABvrwgD9Hcj2eHA85XZsSF95BSAwiRwwunn4BcQDw/vKBoeB8Gb4L+LN8mBAMoCJdXlWJGSTMFlKBNUGf5hlGgKLsXsibIoQRKgFKWbfCkjFO0VhOolUzHmtTdIOLalF0kaOmZ4IsUlDxrxGdS2XDDaVYlBim8B+PO+qUh/B2r+i1SN9iiClGBH1EsLQucG6di8djnvK4+/6KVZoKUlMK1oKI05NaZUEXCisbGAfZXRYz+E9I0V7KGxtsatKpL41FhYILWADxUBeWbwiiLCNH4zgXp9L5BV4yiN0VXMMZnAZDPi3Ty+CXRrPY3f9XJqZtzKL0kv8io5HdNY6Qn/MeusdwGzyAdN56ooaRW9TEsv23yxFCCo9jO30UugeU5a33yn0ThY+1FGqVly2pe5nvVc11/vIHrpV1Gb66XbBHoUDGO+A5nRrGaEmgATyyhaZSTo5Tc3fcq6Hln9n9111thZwLulP5rAAgUPmRnTuelfOrbOQ33ILOrf2o/OR0XXTG2+Zt0G439zv4v5zFO/1rXS+5W5XEFCKmoLaTUrgEm/C7MoA0C+GGZ5XH32ryQAdH7K9FdRoJXuDZlFFJvnnN1cutkCugQ+qd0tA8q0nQBGvbfpXqIsAb1bqa0ViKa+rKA6KQ6YRaCT2lsEha6V7nmWksTaVtsItNJcvwn1d92X9Nny2ovgUFaC7oMCyspUrWUc2zyW7p8CsHQOIlRFnGmZ3un0Pqf7qn5Xqp+lLnxOdTT3n93cmgCQfJIIVR1fJIrOX++dIu70nq53Y/XZ7M4ps3bVvtTWahfzfqV66b1W9w+zCK8RsKx1n+/WE/GlyxoYjXW7PmrdzONkN9fzSQGcevbo+KqjiGxLr4I/ev7ZHc/yO5MA0HW2PEc9b9Uu6hv6nbwxZJjlZv+1z6qXnu0mjqH7mdpIz1Xd+0TQC8NREUFvCUgKEFdfGvTOu78TZmYGgPnbUt/JaXyR25NVJHZWx7MEiTUuEDluWdwC+V7P36NZRMpb4kjC3Sz7g7me9dy8v2c3Xsmp3XLz3LI+rvn/oz7ntX1OzxiR5wrWMIuupe5vGpOYZsY5tZv170pZmyIW9JszS071EIFgkg56pmr9nEp245TstlX/1BjC8h6mZ5fua+YzXPdtEfcKSDafZzldY3P8Z45Zc/s7UPsJ59Y4TG0gIuVRy3+NANBgUQ0moDSrYg4eLZnBzNbVIDizfZkZBOZgWTcfrff97Dn/thuxgVpuzdbrBiBGxSyK2td6ZuqQbm66cSj6471xHxmDQXVcU2dfTL/WtyQAdJEU6WR9s5HDvNbVC1J2RRdbYLRlMRl7y5uTHhLKiLAslgRAbuvxJM5Bg36dqxmxZVlHfc7t9dCgSwNuy6Kbsn50lkXXw3Jgl9N108BDD9jMokHMulteUx1LP1qdk5nFMWnKNON/88VH65gvBOaNSsuyKpkRAHrw6hjKcMiq6KZjMtlZrfNnlp87dRwvNiuP19rVxDtdGmIUQfOh3RrjjWer4+3na2FM7+b47K1OmDyoPb4c3JVSPu9g9bQhjKIehJ8+eAmf9m+J8T3qYt7oHtj0xWDKpnyJa+u+wX1K/WD3b9PdrTPwgGbCBhFwmcD28aW4uPV7HFw6Bdtmj8O+ld/gzI5FBgFw5cRWRjkfxv1rx3CbhsAXTu3GjcsnqJ9/hkD6cUPa59rpLcRAqTd+grqTNw4R5N2HBxd24vrxDQQQ52Da6JcxoFM91KCcTKP0IDQvG4qW1OtvlEoJIErlVI5wQnlG8lcmqFy7hBf18hnln0igv0w4DXNj0SA9gga6wajKKPpaSUHU2w9BUy5rwayARoxQb5Tkg5bpgWhf3g8f9qmHOe93we4f38KaaS9h349vEGAezXP8AfeuHTWkfm5fOoXbrDtTFQyDVyK9fCvkdP0Iwem9NETeiitb51FC6UdmUkzG9hmD8cOQDpg/rANWftADR5h5cYnEyylqvB9mtPfGWaMw6NnyaFLaC7XiHFGHkka14jxQn3VrmhaK9tWTCSol4rlqpSgXlI6u9SugQVokKsd4IT2EmUSJ3iQB/AxD3loEgJtVjkC5WO6LpEELSv00qBBPSZRkaqen0Cg1jeaocTQKzkD7RpXQrVVNPN+kOppVT0etjHgkBLvDrehTsCeQ60DDSg/bpxDgUgQBroUR6FIIUcULoaSPPZL8HZHs54wS3vacbJHs74DSwcwCCHenJ4Ab5Ys8USXWF9VIUlRhXSowWyCVpIGmsqHOqBBBQkAGzZynexSjFJMH3mpTH0s+GcZ+9DXO71zCtt1jZE0cpi/FPmaf3Dm3BKd3fYlDGz/FgfWTcPsoo+5vrGImyRoq7KzEnQM/UrJqDu7snk1ygGDV9ul4uHcGLq8djyM/vYUtX/TCxjmvYufPQ3BxPzX/ry7GnZPfkZT5ArfWfMzr8Q6uzR+NWwvfx9X5o7Bxah8c+OEdnP75A8r7zKTMzyc4tXkyzm35HLeZEXKTBr1XabB9ZScjW08tY2grfwsXSV6cXcmsm8WckyhQ9sCFDbh7lOTPwSW4wzkuMxvk8nZ+Xo0bJMoubJ2LvXOogT+IprZdq+HttmUw7PnyeLFeHLpWC0fHSkE0uQ5HsxRPZq0Upc9CPsQ65kESyZhywcVQNcoJjdOD0aJCJJqXj+J1sOc1KowYdzuSAAEE3Pvi6M4deHiDYMX1q7h54zKuXrlAcOMMjpw6jKNnDmPz9g1Yv2kNtu3cjC1rVjIjZ4MhATRnylSsYhTkwimf4dsRY/DRKwMwe+pgfDikM3o+U4Ga/IxsdnoakZ55kRRSgJInLpTnScGoAa0xiybaS74Zi1mTh2D+F+9h69Lv8fn7b+GX72dg6YzpGN63N4byJa5dzTpow0Fqv8598Ey91gT42+PZBm1Rp0xNyvq8TkPgwZQDepNEQAe8JMCdEfcplO+pX7420qNTuV4NbtcKtQnkt2/UjpJALdnnCcakVqUUVobhAxDuH4G0+HQkUiM+gVkAsZTcEfCeTLmeeALsbvbuaFyjCRIo9xNFmZ6MkmUMM1+tn0zd+EASCzLrFSHQgsca9fZoDBn4LrqQhKhOzX+B/H7U7I+in0BCBKVx/iMDgGawFhkAsSFxcLFxhQ2zAWQ4HEEwXxkA9gS8I4IpOWTnBSdGu7s5ByCIsjb589nBiyREAs+3CCPifWh6G0SwPJiTPSPfSydXQkgAo/GLFEewf6wxebszsp9Ad1wsJYAYLe9IUFxzD8oBeRJ49/VNQGh4aWYBRFMjP5hTCA11Ywnq/0vmhxJAxb0obRSSwaj4MvANzSBgXpJyP5TsoS6/kzOjtmicq7kjgX8HRv87SDpIEzMG7CglZOeg/TICnISDnUMApXv8GH3vReNhTxTlVIznaWdPMN/Bj9v5McuBXgsB/ggLCkSwjz9cHCihVMwWtkVs4OrsCneOzYrz2e9k52pkQfiTFHFnGznSjyKQEf8BnNxdda7+CA1MhrN9AJxsfOHK/YfSA6I4ZYc8eb5JidXgHUAjY5IcylYoHpSG4PhqCI6ugKCIMvALTTUIlgh6LESFxBq/ozhvH1SJi0bHmpUx7Z1BWDG2B5aMbIdvBzTAm5Qte6t5InrXiaEMVyDSfeidUpweKvydhjvlo2F9BgbwGfxO59oY92IDfNK/BY7sFLH4+Is5Ljejns0jCMizHHsJkLcESLWexiaWgIA5zslqLKhtBLTqJdIsS0gYahxkvlBrucADLRMoYxYdX9m+KiaRYBIS5jpZza2PmdV6j3u5dZsJIBWAocg2Fb0L6TwVxDR+0idGpLkyXBUYpKJoRkWDWWYpa7kibrWdJQGQ0760XWbFvP4CfnIq5nvN8l9WGquaY1gT7DG3N/eZU58y189qntN1VtSeQD3LSGpFd6ttlJWgktv+ZU0ACFxW8NHX380yoksF1mm/prllZvu1PJ4p+SHDUW1nqZOu9awJAC2zLI/aZ/9KAkDBfSYGoP6k887uXmB5vpafBZSaILIIQf0mFGBmFgEyrv6hvwdP6T4hsEYgpuU7vtkvBQCLhBGwYxZdD9VPGd4qurfpXVzv0ioyLDej5s3f1vadu4zvFExmBmaZgYLmeepYClZU1oiKIl9N9QK9fwtQFdCvIlLIPK/c1NHYKIc/qpciVkXaKShSBKKJcWhT3YN03mb9dL2UZZ7dOWXVrua+Brw1+PdaCehTQKBZBMxZYhfCSkyQ0bpdzf39kbqZx8luLsJHIKZlAJ/aRvdWszzK+ZvbZje3JAC0nnmOiqo3i7xHBEJa4gvmd096LvxE/UW/qZyK+pJ+d2YRfiUcynJbawLgcT0LdJmSXtcAAEAASURBVMzsjmeS41pPYxfLaH8t029QWJCK7i/C9kQU6p4lbFHb6HehwNPsSmb3/czGK5b7sG633Dy3LLe3/Gz+ZrIaM1ium9Nn62eMSEtrLFP4lNpl1Afjc9VuGpNZ/q5UB10Ly3Gidb2s66H7Z+PW7f6NMLfeJrv/rccp2a2r79T/Lce2ChrWOavvmkXZfVq2dfsOc9G/za2vsb60HLPm9neQWfv924H+wD//NQLABK1NtiOzOuphqgbMDWCqQbI5kDD3pYeUttegWEUXQv9bEwDqPNYdUOuLsdd+zQwCgb7a3kxNkaamIpU0MLCcTPbTzEywBIvNzAfLzqNjiR3SvpWipKL0ZA1ozEkPexV1cmsCQMsVga76mEWDFw1ILIslAZDbevyZc7A8tuVnkRw618xSHbVebq+HIn2sCQBFTygSzbLoYa7sCrPkdN00IBSQnlnRQEN1t3z51HqSYNJyM1tFN1v9b5nqqLQ5LZPGYk7FfDG2zACQXp62F7lgXTRg27FrtzFAfJIEwOnjRwiQRxAwTkDXuql4sUlZ9GiYgU7VE9ClViL6NiuHYV0acKqP93s1xcyh3fHNkBfw5ZsdMLl/G4zsVBODnylPMLItFo19CUfmjsfxhR/jzJKPcG75R7i6djKurPoU19ZOxa0tX+IOwf97B3/Cr5QW2rf4U6z/djQOrp6JX/cspR76Rtw4Q0NVyuLcIwFw89JhnDu2jcD/MRIAp3HzyklcZ5T8jX9Nt85tZwjdEUbQ78ZNSqecJImwds4kDHmxBTrWT0HlSCdK5YTTaDEarQh21kn0YoQ8TW8pO1Mh1JGTA2oneKNmoi+qlwpAg3KM/q8Qi/oZEdTOZ4Q8o/9rJwWjfkqoQQA0TWMEQRLlaZJ98Sz3171OBKYOaoHFE6kv/9MQrJzSE3t/GIjTv/Dl/uw8SsCcpHzRWaoX/YsA4DnQmIDhlJxu09j40j7D++DmwdWUVpqK/XOZUTH1Tcx9tyPef74SpnSvQSmXZtj72SBcnDcap5lhcJwkwL7FEzGiRx20rRhE02I31skN9XgOjVODSFJE4Pl/EQDPUPO/bRWSAVWp318qlASANwH34qhSwhPVSGJUU3ske1L6JQRloukbwPNsRuKgfrkYtKiWbERlt6PkT5MqSWhbt6xBAHRuUR0vEHh/rnE1+gJkIC02AB6UqLAn+K9JBIA/CQA/58LwcxQBUASJPgT//Z2MKcHTDgmezAjws6cHgGSAPJFO02JNZTlVjPFB+Uh3lAl35foiCmyRRtIig5kLZUK1zB4JDgVRxsMR3aqWwYT+nbD44xHYseBzekVsJRm0FUfYz/av+5RKOZSB2jYdu1eOx9Zl7+Hivm9x7/pKPLi+Fg8vr+GbGQGP0ytw9yAj/7eToNrwKfUYvmH2yifsuyOwZ1Y/7Fj4JvavHkmd/i95zZbj7mmaXx/g501TcWXJGNz/+SM8WPYhrs4ZjhXjOmArMwoO/TSY3M6X+PXAdJzcMplSVx/j6u5vSADMwo19P+D6AUYzyGj78lpmJrA+J9j3983BvRPLqPqzghO9AfYtwPVd9ODYx0hRyQSdW0/yYD4/fo9DS6di7bRBGNejJl5vmYK+9ePweuvS6FErBp0qhzOyPxgdqkUTWCR5VYJySzRdjnPNi3j3/Ea0fyrbtBb7cZNy4SQBopmJ4Yh4j0I057VFCV9f9GjZEvsI6D+4foUEG3Wpr1/G9WsXcOnyORw/dwzHzh7F1l2UANq+HvsP7sK29WuwY8NabGImwCIOFrfyxX/lt9/jhzHjed/ojskjezDyvhklekrTaJeeEJQbqkzZqmbVQkgolcaI11owkr8/Vv80Hit/nIAFM97D8u8nYM/KOfh2wlCs+O4LLPpi6m8EALMAOtRvgOcok/Fq15fRqFJ9RvO3JVHVgmRCOR5nMA1/B5IceJkZAZ25/y6U/KmHjJjSBPnr0sg6lseuiBY1miEtOsUgAFrWbIqaadVICNRAamxpav2XRCylfEoxwl8GviUZYR9J4DyW4G4swf8wGuo6F3VFw2qNEB+WYJgCl00sa4D+8ghIjEpGIOV1POw9DaC+YkolwwOgZ6deaFa7mUEy+BWnaS+j9yP8IkkiJKDw00UNeZ+ilP4pws+ahyhqn0RBUcr0qD4uRSkBlNeGBAAlgLidLcF7W8rchAbGw4HguCZXRxoB+1JXP68dgetgZgcQtM7nBE/XYPgp4t07AsUYIZ/MttJ6RQs5w9870pjcXQLhwu3j/uUB4EhpHHeC/x40BPb0IgHgl0CN+3S4exH0pza/SAB76vs7UfLH2ZNR/14kRugB4E2JHK+g0ob0jwgAwwfAKYJZBGw3gwSIor9ApPG/I8F/J2nqO1Hih7I/djT2dXAK4v8kAAjG29j5oDB1/AsVcUch1rswz7koz7kYiQ8byhoVd6QxuZcnQnx9EOTjA1d7e4L7NiQ5bAj8O8PDles4UTbQ3sXIlvBnhoQ7MwIcbb15zjwnj0h+TxkgHiuMBIArDYZdHQKZDRGCEPYVRy53pc9BYsmq8CEBYM/623Jy5eeguKoIimKGRng6/EJSuH4UwpnRIZPoBB9vlORvqXZSPLo3qIHpQwZh5Yc9sfbDbvh5TEdM6l0T73eqYPx2m1IGKIngfxynePd8KOVvg8Fd6mHsK60xaUA7fPXOc3zmdqAR/CbrYcJj+V+RTxqHWILt2rGiNbXcBKusAVKtI3BH6fhmUSS2trGMyNZ3Agi0HwFoAvMUjWkWvQ9oG8sxmEA5LdOLmFksj6919b2Z1WmuYznP7piW65mflc79R6fDR46am2c6t6yzuUJhF8/foz17vtzfkFWwfN/QZxNo1HhT0XAChzowm0rgkYqi6nT+lgRATvsyj28917uLxt0m8Gn9vf7Xd4rGNsEAkwDQdwIzVBeBmaZcZW77lLbPruR0nRWxmRmwIOJKkYsqj9K/tJ36td7PrK+Nxu0qme3XcrkpF6p3GLWvgGzLkhkB8Ef7rOX+zM9/JQEgAElBW3p31/uc3rdN0M2sX27mesfWO7P2o0nvv3oPVPSritpJ115gs7lMy5WdoWOaUsBapmJma+udzbIokExkmwBBXSNdq8yKqTZgYgGW66gu6v+Si1Axj6UAxZyKIpLNfmpul1Udc9qX+b0IAPVd/XZ0HxVoquNYgt8KWpSESVbF+pyyaldtr32Z0lj635IAECZgRtcKuFSkuIBYgfE6Rmbt+kfrpmNmV3RtFQBoCbhrfWsCwHIff+T8LbfL7LM1AaB1rM/RxLJMMiqz/TypZfodWUbGZ3YctaFIaGFQlgSAAmYtyR1ta00APK5ngfadm+NpPeE9lgG0WibszQzmFTmr36zuM9b3dxMf1DaZlczu+5mNV7RtVu2Wm+dWZsfWskd9zpv7U9/OaiwmoN6aAFDkv5n9mZt2ExBujb8q20hZIJYlu3roXiiCRmNF3TdyW7Ibp2S3D+txms5Z/cMkkLWtxjxaZj7Xzf1ldY31veV+c/s7yKz9zGP90fl/jQBQeoNuambkSmYV1YNJ66jBciqZEQAmeG0+uMybpjUBoB+XbhTWRYMTpbspNUPFmgDQQFvrZFXMyBJLAsAcoFoPHHSO6ixmlIDkjKSRaU5qL5WsCABpSiodxyzS0LImAAR8m2nbua3HnzkHsy7WczNdxoyWt/4+t9cjKwJAfcayiABQSqNZcrpu+hFaRoWY22lu/iitf9Rm3zDT2E0CwJKhfxIEgNI1dfPUgEpZNYqkyO43ZXkuj/L56MF9KEHQoSSnNH+asVJDvmoUQcOAIigXWBRVqMHeMi0QbcuG4TmB3jXi0JmAereqUZwi0aliGDqXD8KAJikY8XxVfDGwLb4lOTD9lfr4vF9dyqP0xLYvBmLXV29g78zBOLn8E1xY8xlNVSdjx7yPsPLLoTi7Yz4BfKb/S/7k2mGC5AT8Lx/CxTO7cWTfWlw+fwi3r9Pkj7I55w6vouzPdty7vIcAKtMSbx/GNZoIH9/yE6OGR2BY3zaomxZASR9nAvd+6N44DV3ql0KbylGoEG6PqtHFUT3GjZIz7qjIc61JyZxajP6vVZra+JVi0axiHBpmRFEOKITEQCDqpYahQelwNKQpcG0SAjW5bdMUfwx8pgo+6lsfP0/pj12GCfIHWDWtNwmAAThN41jcXEEpl3N4ePcipX/O4S4zAO5dOkG5IkoaXaK5Nc/tyu6fcWbjT9Son4FZw3viw17N8HqTNHTL8EXTyCLoU94Ho5qXxPJh7XH868E4Rx+GC/QAuED5pG9GdUO/VhnoWCMKLcv6oxVJnDYVokgKxJDwiEeb8nFoksZMhpLBqBjphcqx3gahUaNkACqQBClDEqRMNA2DYxxRPoYa/ZEkBpKDCP7Hsi3C0bZOOjo1rYx+nZpSTqUOureuRUBVEdMV8XLnVnjpeQK6reqiTsUkhHnZwbVoPjjRE8CdutW+jgXhaZcXHjZPIcaNYL+/M1ICXZAc4MIocxtORQmOORDYL05fAC9kEPhP8nMgCM1o9SBnEgM0KQ10QIJXEWNK9LVhhLoNYt0LIYDSGCGUyYgunJckAA2MAx3RnqTF8B4tcHQDAf6Lm+kBQUmpQz9SOmojyYDPsGHhSCyd+TrlacbgyoHvyBnNwd1jCwhub2Zf246bR2m+u/Yz3Fs8Cvc2TsaN9RNwceVoSgMNx5HVo3B00we4eID6/9cWcXQ7l9JMM/GAZMGD9Z/gAYmGW8vH4+hn/fDVq7Uwb2hzrP+sF24eoSzd/V/oaTEDO+aPxNFVExm9/z3unSSgf5HRk1cY6U8S4sHpZYz0n4tTNNq+SPmsqztpkL1rNoF+ZsWsnYHzm2aScFhM8+w52DV/IlZ/NRxzxr2CKa82Rd960Xi+HA2TU9wY+R+GDpXD0L4S51XCSeKloneTdPRslIbWlWKYRWGHkp6U32H0vT8lmxT1XzslAC30XaSrYdgczQyABD9/9o1orJg79zcJoNs3DQJAWQDXrlFXl3JWJ8+fwJnzJ/HrxdO4TF+O/ZT+2bZuFbauWoG9K1bhBlM2D6/fjPkfTaafQxqqJdOjopQrzXbdCcb7UaO/EiYyu2XRN+9iz5rpOMMsjOuURHrAzIeze5bgGDMcjm6eh4Nr52P2lPfwzfhRmDZiCEb07YUPBg7CiD4vY1if/hj+6lBG9zc0MgBa126OOEbFv9q1n0EKVE+tYmQFKLK/SZWGzGBpYfwvAqBMbJoB+DvltUe1lKpIo05+hAcJsqQKhrmuJIDS4zMQT2C+TFIZSvSUhj/14EUOhNIs19vJm/3dld+VNaR+At2CkBZHQ1g7dxr3RhsZA36u/nCzcYczJXZcGKkvAF8kgjIDPB28+DshME1pHkkNyWDYqYizIQmk5drG1aY44kLjDakhB2r469i+NOnVci/q3ZeMop6+gPBCv0Xw2xV15//uBLp9DDA/P8/Nwy0Y0RGlUDCvA+wZRe/i4EuA3xdPP2WDqIhk4/t8T/O36+hvTLYE2YsWpPEsdfAli+MqDwC/OEMCSB4AygIIDKLckE+cYQIsGaDC9ABw90mgUS7bKCQN7iQA7Fyo7U+Q3IaTiw8JgeA0FPdMoKxQmEEAuPB7EQAOzAxwcOAykQjOIghCqdnP6HwSC44E5e3s/FG4mCfyF3BB3nyOyPOULfLkKWYx2aAwfSSc7ehj4OwAHzdXgwBwsrPl+drynBy5nBlKBHbcHNwR5BsBL16X4k6+BPz94FU8hJkBfsbkSsIhNCCJGRDh8HGPQlxECkL9YlG0sAeKFPFCgH+SkQEQGU/JxoQacA/OgBMljryCU+AbkgqfoGREUIooPCga4QERiGJdkoP8mYFWCi+3aIDPBg/Asvc6Y9f0fjgxZyjW87nx3dtt0K9RCZQPKgxfeqnEFn+KmU+OaE5pri+H9cS8SYOwZMqbWDf9DfwyZSDOH931KI/4HLcxsx0tgxu0kakzrxRsFWXQWge6KAJcIJrkUjSm1YueJDTMMba2EzCmIBBJQi5cssx4qdMYzixmtJbGsGYxgSFLAsDy+IpI1fjajNA1tzPnOR3TXM9yLtLij06Wxq+W+zI/W9bZXGZJACgTQi+61uCwua7mehkVGaN3IjNa2Ay4siQAcrMvy/2anxV9qraURIh10fkpQlT69XopN7OmLbWS9SIv+QXpQwukVdR+bvuU9fGs/8/pOqt9zUhxy21FAJhRxo/Sv7QvAV3KXs6qZLZfrWsuN98pRNwIQDF/R+b+rAmAR+mz5r4s538VAaB3SwH1krcwJ5FDAnvNgDfLemb3WT5oeq839zN2wiSjj1r2948+mWy0q97/LCUi5KGh/iwQ0Lynme+o1nr9ugYKJlN/1jbWxKVZxwWLlxrfW5qQ6zcrKS4zMNEkAHRvk3Z2Tr9pBXgJbzAJgJzqaNYlp7kwB91vzaL7srACSwBO52ziKOZ6mmd1Tvous3bVcut9WRIAyspQu+r92RpoVdZOZu1qvT8dQyW7uv22RuZ/TRNkHcuyZEYAZHeMrM7fcp+Zfc6MALA+RxOXMU3dlelmBotqbpKOme3/zy5T9HNWQYYifvSb1rNFv0fhVZInMYvu+daYmTUB8LieBTqmIqpzOp7W02/fOgPAkgDQeEX90poo1LY5FfP+nt14Jad2y81zK6t6POpzXvvL6RmTGQGg34RJjuam3TIDsK0JgJzqobqqfUUC6zqZ2VVanlnJzTgls+3MZdbjtNwQADldY+3bcr+5/R1k1n5mPf/o/L9GAKhiArc1SDXNVS0rKyZYqZoyQc1NyYwA0ENeneGnhYuNXZjpp5YPf30h7XatZ0006EZnmZpmgrxmBoCYLw0cTY0n63qaN2lT217fa12RCtY3JXPgKs3P7EpmBIBYLGnfWxqeKdrfZC/N/QkoVsSSSm7r8STOQQMxtbdlFIBZR81zez0Uja+2tCxiO60JAEWPaVBplpyumx4Gqp+pCWpup7kZ0WRJ6mi5XorUB03A33yIm2m9WsckACxfhrQ8s6KXAdXBkuE3U0dNw2f1V91olWplFg1Q9fL1pMqxwweQEeiMJC8bZFCLu3osZWQyYqh/H0BZGQLesb5okSZgMR7Pc3qG0fH14zypX+yJpiUJPpbyR71o6spTy70WZXXqhtuhNmVGnkmwR/d0d0axV8fiEV0pf9Abqz7qi03T36JePiO2Z43BtjnjsYfZAtcPEDy4sINg7GFD8/zhVWrnn92JU0c2YO/2pfj1zE5coyzQ3dvHcfP0Fsq4HDCAf1wlCXB9P87sWogN8yZh2Est8ByNTeuW8qKGvy9eaJCKLnVLUQongZHx4dTJL46KMpwt4U2NfMr6ZERTJsgPNZL8USudKcYVo1G3bAyqMxK+Ugl/SuUwgpra+A3LxHKKQrUSfmhA0LRrvRTMfL8/1s98F4eWTcCZdQSNd0zB4cVD8evq0QRwPyYBwOhyRfrfIXhy61cC/0dwgdkMR7YsxbbFX2PelFH4/J1umPjKM3ivW0O82TAFTSNsUdMtP2o45EOXOHuMrh+Dqe3SMbt3HWx+9xmcnsxUXhIp6759F18Mfx4D21Gbv04CI70D8Azr3kYR3emhNDwOQkN5GLD+1aKoEe6UHxXCiqNecgia8fwywuwJtudlZH4BAu2FkeD9NDX5bVGJpEht6vCXj3FHcxIhz9VJwyvtG6InCYAXKP3TqVlVZgKUwfPNa6NDizp4rlktNK1dAeVLxyIujJIZvm7wdrElCFmEoFphOBUrCJ+CeRDmUAQRjkUQal8Y3vnzwJMAfoBNfsMMNoYZAWGUCwpyzI9A+gYkUCYomZJAicwOiGafDHCmZIxrfsoK5YMvjYYlMxRYpDBCi1JmqGABuD79FCPX7ZjNEIJh/Z7F5mUzcGrffGrYL8B2mu5u57XZu/ULHPt/7L0HfBXV2j0M6b33epKc9N57D2kkgRRDb1JVRAUVe8feFVEsV7Gh2K6CiorYGyjFgigdRQUpggXU6/qvNd55v3PzhaJX8b3vzf79dk7OzJyZPXvanrWeZ621lN7Z8gL2bHmeUlEvYr80+L9ZwUj9V7Du9Yfw+oNX4KXz2vHszCY8dk4zFswajHWLL8RXH96KbR8zGv0dmgOvmkOD4b9h+9s3YfUtU7D2zpPwyexJeP+qkXjxVMp8nJCHZy9owrLbxmLniqsZQf8ktrx/O95YcB5ee+gcfLWMWTBbF/OcJfi/myTAtiX4mf4Y337wCNYuvgGbXpzDhIQ7eQ7dg83MKlhDYun9J67Aykcux9JbT8W9BP1vYVbIZeNI/NTRKyHTG40J1O+PckAljazLkgMZ6U4pJWatDGosw7BOHq8RgzFqRBfq6yoo+5JNYNNKKRQX9qkH8pMotZRPPwerP5JDnJEZxijO6BjkR9OE/pqr8e5rzFL4cT/2H9iLfd/uwk5mAGzasRmfU9JqLb0A3v94NV/Q38XGTz6kYfc2fLluHZ5nBsAl007G8YM70ZVXhAZGoi1/7jp88s5t9BaYTcB/DrZ9RLJjw6M0U16EH76gafhnz7Iu5ndmPWx+iabgzIDY8jp2r3sDn7z2BF5dcDeeuuNm3HbROTh/8iSc0NWF47tIgEw6DRO7xuPcE87GmVPOwJD6bpzD/9vKW1GbU4PJ3ZPocVHLzIBaklsNxrSO6nbKXA3H6NaRqMqqJOE1CJUZ5ciITEdrWYsByscyel+yPBZGiucpop/yQdLhb6luNbIClBFQnltpkAVR9ACIDY01yACB+/IFkBxQMsHmXP42xZJC0J/kQVapIRdUQHkgyQwNKKVpLJeRfFAW5YVkIpzKCHItG0IvgjAa+kpOSNkI/oz8L88t57x4gzywUOtfZsQRNKoNJ8ifl1VhSPxEhSchNpqZCqnF8GaEvCR+yorrDeA/nnI2qQl5SE3MJwBuQU1FC9KTC2iASx8CfqrG0wcgPDge/oz8lwdAMOV/MjMrCX5Tt59yPB6UxhEwHxiSBktcAayUvYlLqkAQo/+dPeJg5xwJOyea7ganIzSuGDEpVYiIK6WGfwqlfBLhT33/MMoFqQYz6j+Akj+KsA8k4B/AqHtfr2i4OYcyqyGc7afcj1sIMxl80L+fJ0F/d1bXf6l2nObB+0Ggpz1CfZ0QHeRl1KhAb5IplEBijQ4OgiUkjAROOKJI3Hg7crov+5rERk5SERIis2nmnMusjnwSLOnwtA+HjyOXpSRQUmQGwfxCyiaRECFB4eXL45NYjcS0AQT9KxERy8h/+gJYCP7HxOYjPzOX50ceZaKySKgxa4P3pdacOMxor8Dd55+I5y4fhZV3TsOmxy6gXNgZeIGZABeNKEBdnDMiqfsfx3tlaZQHhpZGUT5rGl6/71K8//i1zKa7GV8tuRn7t6//U4YBZrZjz3G0IrptI7kUjaWAiZ5FY12NYzX+0/hIgLBZNO4XwG0rcygAwXY95kulXqjMIrBB4yVbAsB2+8qQ1PhM46Oe5Ui22fM3f9Z32zab29AY18xulkyH9tPUmjWXMT9tZSv13qHxoSKeTQJAwJpZDrcuc7men5K0URs0ju9ZNE0RvKbPggmUmuCHbfvWb9hoLKusjCM9p3pur+f3Qx1nLaus7p4SQKY/gklW/Z7zS+tWEJZMQm3JLE03S2/r1TxzutlHAjvUv7bHSsvp3DW9Mf7Ic/avIgCkVSwZV9si4Eb7bvpJ2M472P96L9L7rm1RVK6IM9t3Ys3XdaMMem3DfA8TYKV3KIHwOn76bpJc6mfbIpJIAWIiJrWOnu+B5rI9gWr5DggYlQeAKXVkSkPpvOuN8NG6FD2sYDTd//QuqO3rPFM5XBuNhY7gj0hCWwJAPxEAp/0zMREF0PUkAA61T1pHb/2q6T3XpQwQE2cx35Hlbddb6dmvva1P0w7Xtt7WbU7TtrXv0m63LT0JgMNt42D7b7vO3v43sQPhVWbp2We6z6mNJgEg2TDJKpm1p5y1uZ4/4lMBhjpfe14bWrewFVsvRJFbCug0i4gDPZNsMTOTADAjt/+oZ4G2KbLsYNuzjdbWfVXgsW0RAWBmK5jBxAJlf2sx7++HGq8crt+O5Ll1sHb93uf8kTxjeiMARNzp3NQ5eST9JoLC9hzRfih42VQ6OVw7hH/qWlMRSahjfrgMlcONU4yVHeJPz3GaDOS1z+Y5rJ+a0k/mcT/cMdZvbNd7pNdBb/2ndf2eclQJAA0SdZHp5m+mqqrRenhLX0uRQYeLmDF3sicBoBNPOvi2TKUZJaSOtS0CW3VDu8NGWsW8aPVAMktPAkDEgg66XMHFAKmIPTfbrIG3Bu9Ke7YtkiQSIG2mSmueDqIGH+bA2XZ52/97EgAabGqQo5ucGW2gNmj9toymSRKYEkNa55G048/YBx1rRYHpxc4EyPUSaA42jvR4KJtB/W874NbARS8gthqfSilV/6hfVA533MyXSaWEmQ859YNeXhSZIgMpPTDMF1c9zBQxocgds5h+EzquZjEHL4dKQzeXNf0CbJlMUxbIjBxRdIpeZkydW/1WLwmKcLHdf3Odf8TnpvWfUnrAhYCqA7Io3VJOMmBIWQY68gkiZsdQJz+MpqwWjKY57gQSANOaC0gARGBQaiCB/yCSAFEE/X3RyIyBRoKQgxK80Z7igymFQZheSbO/YzJx+YhCXDmqBNeNq8Tdp3fj75dPwVPXn4KFt55pRDh+/h4jgDe+SYPV1dj35SpK5b+PrzYTWFz7OlYufwZbNi7DV19+gJ1fr8HerctwYMdqKumsxFdrl+LLtS/hHUrnPHDD6TS6TUJdui+GUvrk2OZMnECgfnBBpCH900HNe9XyeG/UkwjoZMT/ZOrbD6Tm/MCCWAyisWw7AfQmgudVGZEooVRODcmPDgLmw+rzMLoxH53MDDiJEknXnz6akjN3Yx1ljj585gasfe4GSrffil00id3/6TwavC7gTW8pgX+mih/gfYQEwI80Nl733ot46bE7ce9VZ2L6yCYaC0ehmbI21ZGUCov0RCWj5+t9aQ4Z7oDzauNw74QqPDWjFUvO6caS0wbj+RlteISEyoWTqnDeuHJMoM67wCL5AIygpvvwMiu6SVC0Zkehm6TNEOr+dxQkI8WrP+qotd/N72O4LwXRrojntjIpCVPM6NPsiP6opC/CwIJo7iMjoSmLdAyP98j6XBw/pJ5yK1XMBmgwCIBJ3QPQ2VCKLgLM3QMrMay9HsM7qLdYU4Ky/HTKcEhqQxG5noggGWD1dGJkqzeyQnyQQYDO4maPaDc7mgRTc54R/AL800kCWJk1EO1ph7y4YEZkR1KzPYw68VwH2xnO9v9a+8GfBEKkoz0sDvaI6M+MA36P8bBHor8LiYMwnEv/igfvOBsL7j4Xx40uwWXndeOJ+efjk5UPYs/WFwjIL8CXa57C3k1LacXwDvasfQHb3nsSm165D1/efwZWU6P76YvbMe/cerx+9wmUp7oGn31wKz5fcxt2f3gHNr11DdYsOhdvXzUKr18+DM+fOgBPTSnBAyPTcT8JgIVn12HxpS1YPHcIlj4wHotuH48HrxqDued34K2HL8Bnb/+NSStPYw9B/+3L52Hbm3dh49LZeOnumVjx2CyspdTTxhdvwYcE/pfcdgoev2o87qDPxIUECk+oj8GEylCMLaXnQ5ILBiY6o97qhALq6af79EdaqCsyo73ZfxGoLMlCQ20J2ppr0NE+EJ3tLegcPJDfawlohhFIdoSV2RkZMYFIC3dDJjMssiIDSQZFMwMjCWdNnYqH7yEgdGA/77O/mgBvownwmk0f47Ndn+PzHVux5YtN+GTjGsMA+OXFi/DwXXfg7ImTKb/VhfMnTMadBANev5+EzAfzSXzdSQLgJqx9+xbsXP8Qvv3sSapgPYsDXz3Lz+cJ/i/Gvs3PYO/GF7Hn0+exd8PL2P/ZCny95lX6L6zEF5QbeufJBbj/2mtw3qRJOIlp7RO6JmBM22hKVY3E0IYhlLBqMv4fXDkIqjPGz0B5Whm1/ZvpaTEUcQS2RQiUJBdzfzMMwL+piLr/XCaXZrcNBfVIJIhelF6MgVUtBIaTDJPepOgkRugzg4XgvaLwI/wiDT8A6ffru5UyPdVFNdT1p+Y+swbkC+Dt7AMrzYUjuayke/II5gd5BSHYK9j4TTEBfIH9SdyGSAA/Z3/4UNrHy8mHILQ3vJ28DXmg5OhkQxpIREAoiQEfzg9wD0AGTYS9PSgBpCyCWEkAhf2LBJAzI+bDaXabmfKrBFAQI//Dg62UxImHsyOzazLLEU1JIBdmF0SEJBg1wCeSskIhjPRnRL4v9fTZXzIBjoyQdn8CAoOSKAOUi/DoLGYB5BheAG7uNAYOYBR/WAYCSQQE0gBYsj9BUQWGAbBvaCacva3U7idxQJmfCH4Pp2RQiAgATvPxtPCTkj9eMQT+I+FkHwgHZizYsw/s7Lz+Cf4r6v9XAsC+vzucHL3g4uxLgsCfXgwkGUkgxjCzKIH3nuToYBKRzIqICEZMsB+sBP6TSGhlxCeSeGEmAn0UItgXCdzHMO9oeLmEIJQERALNfRMi83+tEblICKPxr0sg4pnRkBRHs+fgTAL9FQiNLKbpcT59D+iHkEEPgOQKxFL+xxKbhzKa/daVVtG8uRTpNLmO4TO1gplP42szMed03gtmDcPrN47Hu7efiGevGY+XbpmKG06oxzDKsCWIGGUWQJqfHbPuPPD4dSfjrQcuxwePX4fPn7ue0npX47svmPH2JxSNg5Qxq7GWWRT4oLGICVpqGY25zIxTczkBF4pmNINozOnmp+ZrzHzp1deZk4xxou241TTV0wuWWe6kh4jGgmYUtbl96bCbRWNnrVvmoOYLo8CHI9mmuY4/89Nss4A9s2hsqf0yM4Y1RlZUo16OTbLDduxs6tjr9wKyFFGmot/pHUlBV2Y53LrM5Xp+6ncKfFKWsek1oDG42qqMVLXXfBcxCQBTGlOSHmZ0qsaoighVhOSRnFPKGlCEvS141LNt+n6w46x5Zlq+3gXNIvBXAJte4lV+y/lle36b/mA6BuZ7nPneYLvenlHj5vbMQDW9cyigS+/AtkCewF9leet4/5Hn7F9FAGhfTHDE6Hj+0buz7hvKYDnSonuFLUFo/k5ApIL4dJ7p/dd8X9M7nM5dBYvpvDOLGXSlCHDzPO7pc6H1yRhY2S86z/Xu31sxPQ4lgyUsQviCrb+FfqttqJjvhT0BZ82TWbAJQuq7ovUVoKZyuDYaCx3BH+1DTwJAfWf7zqzz0VYS53D7dLB+VXN6rkvPEVOWS5iI+uZggZ+2/WruWs/1Ha5t5u8O9qksELVh5IQp/7KICABhNCqH28ah9v9fVtrLF/N+ICDVLD330Tz/TALAXO5ofMrjRP2jYFITt5OEtZ6pCj4Upmc+X0UAiNA3lzMDKKVwYRZlOml95vn1Rz4L9KzXunvbni0BIB11PR91vZpF56SuP/O+IRxJpKKOj7l/PbO0zN/afprH81DjlcP125E8t2y3afv/733OH8kzpicBoOOsQBDdX0287XD9pvuPxjS2RfiaGUxyuHbovm1LxApvPRxRY947DzZOsW1Lz/91fureKD8Is0guTeeZMh7NYhJ5JoZ8uGNsrtccsx7JdaBtqf9EXv8RmN9RJQDUeA0cJeWik0Y7IjZaAx9NM08gLXe4ootXv9fgr7B6gKHhplRU8wLVQ12DZmm76eVFIKoGBWYRo68bl276GnyoDT2jEEwCwASF9Vu98Ii90valo6cBqiISzCK9e50sApN1g9M+qSr6Sc7pSt8QW9U2ZESvKbXmesxP7Z/ar6h2XXw68LrYzGgGDRgV+a/91DwNjnQBaZpefpRyKyZfg6AjbccfvQ/aF10w6mOB9br49b/tYPBwx0Omy3oJ0T5pwK2XAoHmWpf6W2C8BuFKAdVy6g8NNMwI/cMdN5FE5nHVjUjnhW6kKnqB0bklRk+DSKWf6gFjS0RoOTOVV4SBltcDRw8QvQDb7quWtS2K+pDuodosVlovWRpw6KaoaRqE6GVIReZwSj0WK6+HmJhT3Yh0nvwZZeO6T2g8aA+rB+VaAl1QGueLdurFtzLavSkrivIxNNIttmJiYy6jzUswvaMcHQSIm5MJWjOavov/txE8bmEGwCDKygwjITC6OBoTSiMwuSwcJ9Iod0qVBccR0D6JgPXFo6tw80kdmDNzOG47ZxzmzToO7z11O9a98jA+X/YUNi1fhM9WPkfj1mex5u2nsPKlBdj0/hJGF7/BCPr3KPXzNLaueJryIE9g2TN3Yfmzf8P8m8/GrFOGMXI9AJVJPugoj2MEexpG12ejLi0EDYxob82LxiBGtxdb3KmJTu3//ChmBuTTFDgczSQ4Wmie28T9rM4MZyR1MEqoOd+QFYkhVWkYxfWMa8zEiKpkXDSpmYaOU7D+JWr2M/p/1aLr8MGz1OdfxkyGjxdQ0uVZmrgysnvfayQBeN/4dhv+Qdmf3RvfxWsL52HetWcTwOykNnQidZ8dkO5B00dGxBcxur3Iyw4DghwwhBkUZ1Ne6bbxtbj/xFbMP6kNd4ytxLXt2TiHfdhVZsHYRkoS5YZiAMmXSqs7RlenYGx1GkmARAykWe4QZgAMLUlBV34iikLduKwFI6rTMa4+B8UkalJ4zLPDSADEudCU187op0EFJBBIcjRz2XZmQXQz62FcSwm3VUgSoByTO6swpasanXW5GMJpI0igjBvSgMmj2zCURsMt9UXIzYimBIkvIsMYaUvA3+pNAiCU2vL0AciLCuB3RvSzpgZ7ICea4H+YL+UyPGH1YQQviYGsSPoFWEOQR2A6iYRUhBt9BShZoxrO/4MIlIXZkxBg5H8Io2bDRQgwclY1ys0BnczWOGPyIJxz/GASOQGYOqwE82+diU00nd77ydP4lBH2m9+cRxmlBfhxA70o3nkAn7/6N2xh9P23T1+KrfPPYAT/ZCy6dhhenjuB8j0XYsNb12LHB7djx4rbsPKpc/HSHcdhwfRG3HdiNeYMz8T1gxNweWM0rh2ehlsnFmHu1HLMnllN/e4mzDmrBdeeOpCGniQJmMXxyn3nYM2z12HVo5cysv8SrH7sUqzm5wu3TMO7D5yPDymT9fHfr8Tb887Go5eOwe2nteE8moWOrwgn8Ubz4zQXDEpzRU2sHRqTXTEg0RV5zOZIpDRSUqAjUsOY0UG/hYL0GFQV8VjWFGLggDJ0ttZhyOB6HNNSQ4Cax4hZIbEBzkgKcUdykBOySADoWKSGUB4qhXJf3R24+fKLKXu0Bz//tA+7Kfvz+Wef4uN1q7B9zzbs2vM5tm8nAfDJSix/dQlJlrvxt5uvxWUzTsEVZ5yO+6+/Fm8+ugA7Vq7A7vUL8dnq+/HxG3PpzXAHvz9Ok+RFBP4X44BRn8f3zALYu3ER6/PYQVPm3Z8+h5+/eI8ZGm+QCPiAymCrsfHN5/DCvNtx0ZTxOLH7GEwcMh5Thk2ktj/1Pksb0Mw6sLTRMPNtLR+I8TT4LWDEe0vZQBr9jqH5cIwh+ZNnpWSNL8m92g7KAVWQOCpEblyu8ZkcmYyynHK0DRhEEJnyPCl5yKCpqyR6JNUTSpmfYMrwZMRmGgSBJTjWWK6YEj0JBPwF1IsA8HCkia8hFxRlEAAlWWXwISngS+A63C+cy+UihlkFCZGJSJOhr5MvPBmdrurj6EMywM8wCJZHgBen5aXmG54Cfs5+xvYlKeRN8N/DPQRWyhop4t/XK9zQ8I8mieFKQiGc0kSpNDB2YRR9APXyQxjtH0L5G2d7T6QkZJMQsFBCxxOhjIwP9gmDD/fRi7+LDk9hFg/lhkgCJDBSPjwwntdzCgkDEh6Mio+OonFuSDIB/XgDtPcLYGYCSYHImFyERWYhLDqXfgDUz2ekv29QMty8Yxk9T3+BQOrvh6bQWDiJ7RToTzNf9wj4eUTB1y2MYHwwnO184EiZH8d+bnBgxL8jq1N/VjsXODs4w8PZlaSBJzMHvLkvvogLdkZKhCvSLZ7IYQZbbkIQsq2UXIoJRirvOWnRociMi6QsUywqsvNpzBxEf4YoJPPYhPNYern4c98p8UOvAysljpLpc5DC/UiJps8B/Qas3Jf4mCJmTTCTI6kOIVGl8A8rhH8EPZpSGxDPLIf4xFLEMgugpaYOTRVVaCgpRk0SJYAivDCYz5dTBmbi9lOHYeGFHXhuVieev+wY/P3iY/D6Lcfh7tNa+FxMRL5XPyS6MAMg3BlD8gOx+ObpWP3oVfhk4fXYQn+Rjx46H99s/ejPGAIY6xRIoqg0jVv1sqWoKxP815hbY1qNzTQGVVSiCa5KE1tgmMZoAtM0FlKgjkAuM4hGYynN0wuTQBe9hGt8rTG7xkYpecXG7wWISlNfY0mBiRobaQy/8NnFxnuEvms9JtAmcFHjI43BBKho/G1KhBxqm39aJ9qsWH2mdx+1WcExGsvq/UTyGJqmMZ4pX6TIUAVNqR8VMSapCVNLX+CkvitjQOC0LYCpYBTtu46N2SeHWpdN8/5//+p36j+1QSSDCYoKANC4WPugaYo+FDGk4yAJVkmzyNRU2bt6hzFBH23gUOeU5uuFW2NbEyjXtN7KoY6zlleAj9ouoEDvBDqPTCLjSM+vg53fGperP9QvOq8l06J3E61XPm06lnoPNYPQzO1puq4hfVcRKaL3Dl0/CoTTvpseGyYw+Ueds38FAaDzR+eECa4ZO/3PP3qf0rwjef8XEKf3X9vz3FyXKT8lgF3v/yYJpfkCuJUhoz407006Trov6Z6id0cFUun93Cw6JroPmSSj5Ip0Pel80n6omu+IigTVuaplBWrrPVfXglk0T+eGikgi3Y90XZgSRCZxpGOv/jD7SQSAmaVwJG00t3eoTwVJal/NojbovmwSkeoXnc961zXL4fbpYP1qrsvMttH6dL9QAJ1Z5EGg814ZD+Z+m0SYbb9qeXN9v6Vt5nYO9alnm3AD01tFy4qEVWClgLnfu/+H2qY5z/S+NIFDcx+Fw5hFUlc6hySz9lcU3cd1j9d5rQwVPacFQArkVqaLntF6pqvP1E6RVsKcdDx1z9d1o/NY915dF1qHrj2RCyp/1LNA2xPWpvurtqdno85NtcmWABAupDboOtR4Q4Si2q/lTHJRJIeeqVKYUPs15rC9p/R2HMz7u/btYOMVZSUdrt+07kM9t3rbtu203/ucP9wzRhik7lsCrbV/6hf1n64Psxyq33Su65rSWFEBybqfizDRcdAx0/NZeOuh2iEQX+eccEARh/qNifuabej5ebhxSs/lze+24zQ95zVO0/WpZ4Haq/NegbrCgE0cWtjc4Y6x8D1z/Gc7Zj3cdaAsOrOv9Hs95/6dctQJANvG6oGm+nuKLlQNegXCKt1VD1DbYj5IbKf19r9ODNXeikkA9DZfJ7lucL0VZTSYD7Ce8xXF/VuYGwG7ZmqMUlfNwUvP9R7qe299cbh2/JH7YNs2HSfzxc92uvn/wY5Hb/tg/ua3fB7quOl4itAxMzp6rlfHzZYM6jlf33U+6+I2i24WBztPzGV67lvP7+Zy5qdumrbnweHaZP7u93xuIAEgaZVURp3nE0iuoAZxdWYwylN8GRnrj7qcMBzbVoDzT+jExdO6MWN4HZqZAVCVwOVYDQA9k4AzpWdkJHzasDpMH1KNVkaiV2YEUV7EE4VxHkaEeVNeBEHoVALKWTi2iRIzrJMH5mL29OG444yx+NtZNDy88Dg8c+3pWEqJndfmnI/3/nYZNj95O75eOh8/rFqMZ2afhfsunoJbzxjNSPjBuIIR38cOZMRuQQKyGMncUJhiRILnxgWhJCUS5enRqM2yoJGR/lWpYQZYWhjuSMkUdwxO90MTDVIbKJsygFIo+fEhBKo9qY/uT838cIwqjcbYyjgcW2nBhPJgTKoIISBLnfcbplCaZRZWLrwOHy2Zg09fn4etHy1mlP97+OWnzQRMt2Lv7g/xy84PaehKmZlPXsO7i+7EtaeNxnjubwX112MI9lhY4whqJzHKPZdR3KVskySKRE6MacjElEFFRh1NXf8BlFnKYcS+lcfKz7E/AS0/xPo5IMK9H+L5eQq1+U+nRM8JBOwH0jR3KCWMOtPDmZ3BjKVyvvg052NKfRbGUOqokbr/VZT+KYt1RilrSYwTWtJiSOykEHzKQHumFS0EiQelUQ6KGRGjypIxsiKeUkMJ1Nun7vygTEynoetMEhRnT2vBWScOxHTWqcdTcmZUOSpI+iSzb0NIMEQS2EoItkdBvC/PqwhKzTgw8t+FAL8Pz4tAhNr3g5XLxHI/ogniWwj0x7mQJHC2N2oMwX4Lgf5oVuOTUbJB/N+P1Z/VIAE4LZLZADF2zrA6uiHVgYa2rBmOrjg2Jx1PXnkJDqxdge9eugcf33cJ1t57FjY/PBPfUbJp0/0T8eHcoVg5pxu7llyCfxDo/3HFrdj76nV4e+4kvDH3OKy47zRsf5EyNo9fjkcvGoFrxldgSJYv+5YeGfH0zaBXRl2sO2qtvmhKCSHoZ2F/ZePEwbU4flAxz/U0DC4MxYSaWJzUloYzhuTjfOr33zypBgvO6sJLjPJ/7bopWH3n6VhJQ+m3Z59IgHAsZnP++V0E04qCUR3TH0WR/VDAWmyxQ2mSOwkOb16n9FQIY5/5MHo4lDWEGRE8RxJ8+6EsyQ+D6N9RSwKsOT8aLUVxNLe20mg5AvkETDNCnJDkx/PP347/O3MdDohyd6QvhIVZIPGYPqadUfnvMwtgB/Z9vgY7171LOaS3KcG1jcpWG7Fz8yosX/IoFlCnf+FDt+G1xQ/Ro2MF/nHgK5otf4Zvd3yK9R+8SnPj92jv8Sq+XPkM/T6eoefCawT1FeG/xKgHvqD0DwmBPZuewLdbFjJj4AFsJ5mGr16iAfLL2Pn+kyRfOG/NYqx+8g6cSWPyccxkOWXKcbjy/AvQ3tCI+tIyDG8bRKA8kzI8JLkyaFjLaNR0SyIay+owunOkEQE+fuixqJF2P4H74fQNSIpIQmo0Nd/jqFHPyPNwgsGS5FFEf6BHEJqqmtFS2wpp+kvGR/I7sZTe0fxofwuj/mkWS6LAwkyApKhklOdVGHJAUQTaS7IZCU5PAEkKdTZ10SMgBFFcTuC9zIP1W/1GIH8Qo/klJxQdZOG2LJSuiUEptyepnzDfcNQU1TK6PZlR7TEGsVBVUI1Q7kNAgAXpzFgICopFJMmL6OhUgvSMyPelF0AUyYWkDMpxBVISJ5ztYLZCaAwj3/0ZAc9tEQwPcfdCbFAIQlw9EOLGjBtPguo+0STeGEHvHUkyLgdhjITPi6NkDiWFAhx8mTlCo1y3IGYkhBlkRywzGeK5HzE0LQ7wodY+9yeM5IKPZyAj/umFEEjvAQYq+FCKxyswmNr+/sxc8IOnGwkREh8+JCh8aHzs3c8ZXv0c4Nuv//9c38F2JPxIkIoIjOY5beU5nhJLD5AEGuam8By39EN9kj2a052YseZFCTtXNKTzekzzQkOmD6rS/XkdeCM/hsbkvEYyeH/PTwhBSXocCpN5n4oKpWm5L/vEncfHC5G+Puz/UJr5ZpH8yEQcpY7CmNlg7xCGUEsVopOaEJfehqS8Lg7Ui5gBUI209FqkpFTh1Amj0V5ZxGdRGmYx++ii4UW4eWIxHjy5DI/PrMOiM6vw4AkkA8ZasfCcOiy/aSQWXzQIcyfTcD25P9q5LzPo6TH3uAqsYkbQ1y/ciN0vzsaGBRfhlavHY/va/08i5/c864/kNxrLHGxs29vvFRUlAEAv+qqKCFRUuF4AbSUmNI43xzEaZ5nAWs+xkL73nNbbdm2naX3KQOj5u4Nt0/a3R+v/nm3rbbsak/f2vqT96+0dRevQWLa3eQdbV2/btZ2mdWkM3bPoeJnvYNpmz+AY83j2/J2+H+qcEkhjBvH09lvbaQc7zuYyaoNtEJim9+x3fe85zfz9oT51TWj7ZjnYOnpO7/ldkb7mdaB19QQ2/ohz9mgTAAI1RNQJ6Ogp9SLwRIC+wBSB9Id7VxLoo2VNANLsb/W/Ik81T0TM3xc+bRAwArUFNOl3Oj8VSCYySMCRAqjm3HGXuQoDRxCYJWBFBIzAeAWmmUXbMEEbZZAISFdgl8AeAVLatjKy5XUn8Fb7K5DsosuvMrLIBQqqXSoCCvVeLxxDgYQCH3V+qn8UnS+QTVI5Iq20jCltJKzjUG0023qwT91zFaGtdWqbAjjVH8qKUd/r3VzgltqqbB0FFOodVuVQ+9Rbv2pdAvfVLyIcFJ2t7WjdqgJada9Qv+q9W8ShwC0BaQrG7NmvkpL7PW07WF/YTtf7tI6V2qVIcLVHx039JEJG943fuv+26z/Y/yKyRPxpuyIERTqZfabp6gP1jzLi1I86N/6KLACz/cKNertGbZ+vtvcv83ci9xRtb95/9dnbs+yPehZoPdqetqv+03G0JQDMdkny2myTpvW832qa8Jbepmtez9Lzfq7vPafZ/uZw/aZle3tu2a7jUP//nuf8oZ4xZgaA9mn9ho0HxcrUpt76zbYvzP/Nz577cah2aFmdPz3HGT3X0fO7+vJQ45Sey/f83ltbe5tm+7sjOca2y+v/g10HPbfV83vP9Rzu+19KAByucQebr53WBa0XiT+zKGJAEeY6kf+qogGHWKa+cnR6QIMic7B1dLb4v3srIgAEjCQEEVSJcCLg40lgMYigOaPLc8IpicPI8YYMTB1aiSmdpYykj0JaADMG3PojidrLJQRWWhkpP7Q8CaNq0kkCZGNsTSYGlcShuYj6+sUWDCZ43FmViGOqktBRQi3tnAhqI4ejnR4Cwyhdc2JTNo6vz8DESpIIhcweoMnuCfx/Bs2GL+muwO0ndOHBM8Zh0WUn45YZw3DRmDqc1lWKY2naO25AlmFuW0mpojLK6XTUKOI3A3V5jLBPCEV2TBCKE0MIakaiQSSA1YegkRtKLZQrovntiOIoHKOo+dJ0FCWR7Wbk5sDcWEgrf1JdskECjCR4O67ID6c0UZbnvC4snn0c3r7/bCz/+zXYseoRmsouwT92rSRI+g72712LA9+txw/frKXh6wrsWP08Vi+eh7svPRnTuiqozW9FJWWS8khCFEYThI+j9E+iD/0XvFCV5EMyItggAEyiRGTJ0IokVDPSP5vgeZI/wW4er+QoFwQ52xGQ4//UyD9/fDuunzEWl0/pxvhKyhaRAOgiAdCREoqJjOqfwr4aU5bAKPJQ7r8TiqLtuH1V6u6H90NtHI91Er0QUukbkBiBBmso9eXpCcBsgubkILSxXcdQTum4gdk4b3IDbjxrOObOmoB59HZ46I6z8ABNKu+75wLcRfmdS6+YgtPPGobRY2oIKBKkJ6gfSUPgWMpbWNn+jAh3pIY6k7iwJ9hHYJ/gv0C+AP4vQD+aoJ+FxICF+xbrYIdYSv7EOTkg3oWAtbsrIhztEMJ5qpLNUBUBYCF4qGolgBjP9ahW0Ivg9AGVePRcAus3n4b186/A7iWz8eOy2/DZI2di8/zj8OVjU7HnmdPx/evX4oc3af777MX48IHpePyCFjx+UTueuWoE3r17OhZRtuPKsYU4qd6C5lgH1BKMLyf4XkpQsoTAez6zN/LoVVBAML0ilpJKBNK7S0mcDKC/RGkkZbSi6aNhNQx7p9fRDLc5EZd0pOP6YTm4aXQ+rh+ew6yPUtx7UgPmn9nFTIJGXDGmFONrKMVldTAIgHwRADxuWVHcHtuQa+E5ESAQvx/JKyfkRtPol9eyphXznGommdTBa7MxJ5okXDCNmOn/EOnKZd2Nms3PTGYNJLPd6cwUyYqiVBOll8pSwjG+vQbLFy9glP4n+GXXJvzyzVYD/P/yk2V49ZkHseTv92DVawuZnbOcsl0fU+nqU3z71VqDGNixmRJdrNtZ/7FtJb5b9zq+fv/sNI52AABAAElEQVQF7PyY0f4kAL6j8fLejc/gG8ohfbtlEb7Z9CQzA34lAHZ++ij2bGDk0I5XjLpvzTPYs5oEwftPY9mCG3HW8FqaW8dRSicII9o7MLi+wSABxg5lFlB+MSWqWjCEL3tV+WWopCxLUXo+AX4C8QSiq3LLqf+eTMA3BO0D2in5k4jcxDxU59UiJshKUFygfiKXSYMXZWhyGEGfn1poGPSaBEAMwXZD55/6/pnxMurNQlxYPAH6FBIPJUb1VQQ/Nf0jGF3v5+rPNrYjhBH7kSQG0mIzkMnfxJAY0LZEAsj4N4zkQyCBdW8C4t6OPoxCT2WWASPoCY4rq0CAuwyBRRaIRPChybAnawIJC18C/iFcX1ioZH5i4MNlIkNIFtCQ1svFhzI4lAOKl99AOsH/aGTzhT01Oo5gfiiyrCQiKJWTHBaB1Ahmh9BIOMQ5gORiCKWSKP9jxyydiGTWFIMASAhLYPQ8I75oRqx+kilxFImJ8MAo+HBfI8NiKSEUxiwEXxIR4fD1CYG7lz+cvCjr4+4JR0d3yvwwwt/OFW6M9Hfp5wKPfk4kABwNAiDEjsSmPa9lJ5JSJLOSeJ9IDrLntvohJ4H3rCwSYPkOqCp2RW1iP/rUuPJZ4omuYj8MzqO5da4vnzH+PEcCed4TtMkMMgjtVEpkZVEiKydWWQLhyLAwwj80gFkE/pRjCuD6o0kgJSM1LgHeLkGGqbKFGQAJSeVISauGJbkZbv55cPbNQUBsDdJKhiM1s8GYHx1Nn5mB9TSkbsdpxw7FoquPx2ySoneeWIvHTqvDu7OPxdvXdmDJhQQ/zqnCunlT8eKsNtx/UjEzhxJxURsz0nJccHaTBXMmleIBZgZ8yGyhbfQB+YIZQS9ecSwNsv98AuC3jFYki6jIzt5eUhTRfjBPqN+yjb5l/+/2gF7wBU72lT+2B442AfDHtv63rU2ElS0xY/66NxLLnCeA6GBBYFpGoJOAULP0dn/TPFsQRyBjb0ScQP7eAFNb0Ki3gLnDtdFs28E+1Wa177eWw+3TofpV2zpYX2meCdbqf5VDLfvrEv/693Bt+9ele/8msNhW0aEn8Hu4bRxu/3tutec+Hu57z9//t3z/d54Fur6EF0o2sK/8ez2gjIrefJX+vbX2/fqv6oH/SAJAkiy6oG311v+oDlRqrU5ypX0ptURRAn9lkVSOUq96Phj+yjb9X962IhRMTa7/y/t5pPsmD4BUyg6kUEZEBEA25WFKJCuTHszoSaa5ETBuyoumGW4CBhXHEaxmxITVj1HsAagi4F5PiZ1mRnbXUyqoMS2MQEwso/qL0Exd/WrKHwwsTsAQRrAPrctCd1U6GpktUBrjSa8BD9RxO10kCUYS8B9OPfzu7BB0JHuhnXUYwflj80Jxcm0izmrJxHk0u72gvQAXjqlkFHUGJjckMwo4jcQDZT1yw9GYS+NfAuXD6nPRWU1979JEVDGKv5jtLU8NRH12KNoJxjZlBqA6XgSAPeVUPDCxLh6jalNpHMro3dRgRv4HkRCIpb5+Bk5oSMCo4lCMKQ7G9MYYzDmxDktunorlBGbWPHE5Pl48m7I/CwlwUu5n74f49vO3sX/3Guz/5lN8t3MNtixbhNcfmY15V0w3wP/BJFMaM0NQm0rzQsomCewfmB1uAP5t3P8WZki0khQZxGjtThIo3ezzboL2ygioivdBLo9RRjCJl1AnJIbaG5I4Ue72KKJs0zljW3HDqcfimmkjcXJbCYbnM+qYkd7tjEifQO3/YytTaNwcgQGxnsjlOorD7VBM6Z+CKB53gscDEgT0R5EEiCTYHMhPypyRPBiUyePKSPLO/DCM5bG4aGITFhBIf/mhK/HOotlY/foD+Oith7Fq2WNYsexxvPv2Y3h+yTw88eStuOuuWThxTCPGdVagpSKZuv4ByKIEU1lKEIqYpZAd7UkSwAmRjO6NYDaEahTJghhXgv5GJQlAiZ9oAv1RIgSUDUBCQJkCUVqWNZLzIlQ5P5LAfwSrsgXMmsDflPh6oSM+EqdTVunmyQMZXT8ar8+ZgntOrsFbc0Zg65OnYv9bV2PfG7dg/eMXYOmNEzFvZjPO74jHRcMycOW4Itx+SjMuGVuGMSUkQ5JdUEnSpJSgfxEzN4oiHFAaSS3+MEdkB/ZHVgAr5XgKI5j5kuiLhuwgApHBGJwbgGMKQzCiNAJTyiMwvpjHpiiAfhl+OKkiFNMZ/TtzQAzOak7AOe1ZOKczBzM7SI61ZFDaiceF10RZIqWTouwI1pNICaMBcmh/JBPsz4q0R0WKDyqZwZNHcis9lMc2llJB6QEYTIJLWQCFcV40TOa5QyImhaRRRqgLMiOo/8/MmTSZALO92VG+iKEUVU40wdSKLNxz7YUGAXDgq0+xa+NKrHjlKTw89yosfeIevLv0cWx+/1V8T+D/F0b8q/5Ar4udm1ZiB+t21l2ff4AfmQXz3YY3sXvNUnyzbgm+3/QK9q5/DrvXPkFC4HHs2/gYvlm/gLI/D1Gm6WEaLc/Hvk8W4OfNTxv1+zVPYu/qJ+iz8TBevftSHocGel0kwMvBkVJH6ajIzTMyALpb2wj4F6GrqRVDGKlXmJaLuuJKVOSUojAlH0VphajKq0A2wfPE8HhmBjQilAB6fCilexILKL3D+1peJcpyK5DL5QW+C+BXFbivedEkESIJ6ssPIIqSOgnMIBCIH+YTTjDZSuPfXEPex5/SMorsl1+AP0HxgdUt/Awg8UCgnZH8ySQPIv1pIEwZIGUCKBJewL4ff2cQAM4+himwlvOwY9R6WsGv6yJREMptSY7I2z0Q7lx3bAxlgjwCKasTQXNdyvn4hcGdvw9l1L810go3BzeuW9kNgfR+IMHg7EIAn9I3BON9CbJHensjwNkZwS4k1zy8SQBEINQlgPeXICRzn7z7uzNjgtkDBPl9+nuRKIlGGMmIUO8wZipY4OvuD3+vQHoQ+MPN0YNZAJQmcvOFIwF+D1cfuLl403fAg1H0brAj8O/c34WyPk5wIuDv0c+OoL8dI/4p6UUSL5zZTVZlRVGSLo0ZKVm8xgoiHVFE0rI4gZlbGW7M1nJHY7EniV4/ks9uJCZ9KHcWQKP3MAwtCybpFkqz9nCSbvSqIcHbUhhBk/BQPssiUMP7bQWfV8X0yciJDyToH8DjQRNs1nSSoDkkQbPi6X3ACFBrhIUZDCRU6JEQSVmkEBoFxyRQ8z+p2jABjrRWIolGyGlJJciij8TAwhwc21qPE7sGkrgrw4isIF7bvpjVEo43rh6J+afW4O4TS3DfKZX4+KEzcf9pDbj+2ALMGp6FOSdUoS2ekl6RLmggSdFEGbUrR1fjoXOG4ZWbT8b8s47Blg9+lRM50mf7n72cKaEhKRjboumSgJBUZV/p64GD9YC8s2zBuIMt1zf9t/XAfxMB8Nt65ugvrUwEycX2lb4e6OuBg/fAv/MsMOWTJJ/SV/69HpBUtWpf+b/RA/9xBID0+vTAlPaUUtRkcvVHvkgoXVEphNIyE/jfW5rS0Tj0AvyVgib9MVWlpOnFqa/8eT0g9l4Gu0oL6yu/9sDmDZ8S9HdDOkGWtAhHfjpTCocyOEkEGwnYVhA8ryYR0JATRU18Sv8kBaAlV3r6cUZt5f9NBFQq4rwZ9exNKYYISp9UUELEYhjpNuRbcUwNCYDaLBrLphuEQVE0QeAYyjSQAOhmRsAwRv0PJfg9hHJDx6T7ojPVh+BJACYUhOGk2gTMqE/E9LoEnFwdh9MIik5plBRNAuVVcjCy2or2Egs6mUkwriWPBEAWumrSMEhmtgTOK9JpssuMhkYSAB1cpi0vmDI7HmyrI1rTPXBcIzMXaB7cXBRLYDqAAH0gjim1kFxIwqQamh+XUEKHwNLFQzPw2KwReO+Bc/HpU1fhs6W3YPPLd+E7EgA/b30ZP+9eje+ZAfADgf/vdq7F11uWY9nCu/Dw9WfhUsoUHVMWT1mKAKPWs02NGSROssLQmh+JDsolDauitn8p96Uw5ldCgG0fxH4RMdCcHWZkDRQwwjtHxyiKEdvMIIj3c0RKoCuqGNk9Y+gAXHrcUMyafAxOaSvDsII4mjSHYVBSIMYVJ3E/SOCkBaGKxzeHgHE511Ue44QSAmtplIEZSOPdlrRogv3hqI31JRkQQoKEpAkBsxa2ezhJkamDKNd0xki89sg1WPvKvdiy/DF8+Sn9GVg3f7IUGz55CRs/XYqVq57DW2//Hc8/Nw+3XXUKrr9wComAempjxyKTBEBhYgCKWAspC5RN8+Nw1/6IZI2jCbDV2x4JXo6sjOQnCGhhZoDA/0hmBUQo0p+fIgCiSRQYlQSBSQBEEfiPtAH/RQLEkwBI5e/znPujM9EbU5mFcvmIYtxB/f4LCfAvvqod6x6bju/evAY7X74J79w1HQ+ePRiXjsjGBIKKx1WH4+TGOJzXnY2pPO9ak91QHUVSgcBkcTArpbNK2JeVlAEqYWZJnkgASh5lMEsmh/rkBdFuKEnwpD8FCZ80b7RQOqiDkckTyyIwMo/9muGJYcnOGJ/rjWkkAU4sD8XxpSHGfHlnTKF3xsQmymbVWinfw2NDAqsglsA9CRzJ/aSyDSmM+C+IdTYineuyKG+S4EU5LHsSAfT04D43ksCrTPan7I8H0oJ53ijjx9eeWQLMFgihVBIlmTIYHZ0ZQVkg6pZH0ZciNdSDWUBxmDVjIg2311GeZzXWLXsBj955LW66+FS8+cIjWE/wf8eG94zI/5++2QzVAzvX45vPP8Suz97H11tXYSc/D4gA2Pgmgf2l2LdhKQmAl0kEPIudax7Hjo8eoeHvAhIAD5EQoFHzmgew58P78M1HD+CHTx7DftbvPiBBsOIRbHvtHiydez6unNDMLKMMBHl6UUM/kgav8SjMyEBzZQ1Ks/PQxlTrwdRpTCex3kD5n8q8MuRTm1/SP+VZZcij/E4mMwLqiuoQ5B7EKPh4EgD5JAB8MaCkHuW5lQSBs5CZSOA/KgVJlNZJp+luRX6lIeETQeA+n6a+YQTAraHxjB63UpefZrwRzCYgcZDHKq8ARekL4Nf/LbVtBsAv8kCZAamskgNS5oCRAUByIJjLKRNA7RBZkGHN5D6kMxvAF0WZJSQfYrgdap9q++kF1PyXCXAAEuMz4MuMhtDASOr60+w3MALerr704IhCIiWQPJ09uW0fA/QP96HOv6MTAXwfyvi4w9eRMl0kAAJJCoS4uiOK02N8IxDGdkRQAimBoL9XfzfKHUUa1ZP/R/mFG/0mc+MQX2YhONO7gCC/uzPNeQn6e3n4w9XJE3b9nAn807SXwL8jgX97avnb2/0a8e/KiH8XI+K/H3wJ/AfzOo0i+B9Hk/AU3gMyKGum66c4mka6JGyrKHlVneFOIpfPGILqrSUiqAJ5LXn/Cv6Xh9AHhRJzVSQBKiJInkZhSAV9HsrpZ1LK51VJFNpKEzCQxGo9n11VzPIq5v0xN1EZEMyooBxZWhwzHpgZkB4bwYwJC7MlEhETEW+QACICfAJTEZ9aheSsepIAVQizFNEkOZcEQCEzEmpItlEqrb4Sk9vqMLMlhYC+O8ZluuPi5jAsv2Ec7ptRi7umVRD4r8enj1/I+8wg3MoMgRuPr8GDNCtv4fJ5NPNO4T2vgPfA01pyMPuEgXj6ysmYd3onybb/XQSARhDSPpc2vIIqTA12SXL8kWP2vrFaXw/09cCR90AfAXDkffVnL/n4UwsNyZc/ezt96+/rgf/GHpBevCSzhBcK1/sr5ZP+k/tfKijydpJMl/BI+dPY+mX8J+/bf3Pb/+MIgP/mg9W37309cLR7YPPGdQT8vQn8OzHak6AgQcUMSYnEeFD32ZMa/j4op8FvDQHrehIAbXkx1LGnKSzrWBrKdhJYVgZAIWVF8sMIQiYEYObwRoKHUZRakI9AGFoK4gnAJGEQo/KbFIVJYqGRGQYdBL+Prc/EsZQHmlBNwL06GZOpuT+xIgZTa+IxozGFWum5OKctm3IpaTipKgYTarn9aguOb+a8SY2YxvkTWnMwaXAhZoysQxc9BgbTj2AQo+fbCLo3F8VQBiWSMkFhaCukHEpROA2OGeGe4YMuSkWc2JLKKHvqdTNSuzjBhwSFD1qyAzGYEaPd2T4Yw2jSUwYm4h5KMry/4Hx89cpt2LfiAUDyJR88gX0f/B37Pn4aeze/jv1fLMN329/Hjq3v0hj1Mcy9ZCrOHNeEEcwwkL5/Jfu5jkbJAv6VCSASQHJIivaX3r+0/kUUKAtA2QH/U+nJoN/VJDNCmcciL16VskGMpK/LIIlAsH9kJSWLmgop0UPfgAHZ6KYEUAvB/3oLsylIxnSTwGnk/pXyGBeE9Ed9sjcaUnlck7yQSUJgaDENg/PoD0ACoIwSPQ0002zlsRtaFM3pUZjamouLJzZj4ZxzCPw/wojupfhp25v4RcTHl8ux4/O38OVnqu9g89blWL/xLawh4PvuS/dTJuZh3HX9TIztKEWMH6WAqOWdFu7CLAD5TUTS2Nce0R6MSKchbSaB58xgDxpSu9EbwYmAIIFBAvgC/8MI6IeyKvI/mlHC8guIpgySxYlEAcHDGHt7WOzsEMdlrf+sBV7OyHW1RxaJglIC3+UkOxoYvd8R3w9jsh1w38wK6vyPxsa/n4mPH7kAD5/XiYuG0ECakiJ1lPdptPRDW4I9hmV7YlA6gUhmTZQQdM9nnxUSeC8loVLFbJZGkiQNPKcreVxKqa+fz6j6PNYs+jakM1K/jP1cGeeImgQXNKV6MiuD8lfZJAP4fVB0f4wmuDmj1oKpZWEYk+WFgTH9jW03WR0xmNkDwytIclXEUtOfWSR5YZT3cSMZZEf5HmqhR/Rnxo4vI5AjjFqZ5scIfmdmBTiykjTitZlH0i03iu2JcDXkgmLkucD+i2E/JvvTEDrSw5AASgyUFwD7lNJNKUGMrq4twDc71uPjt5/HovtmY8b4LsyedTo+ZzYAftyOn3ZvxB6a9O7e+j72bvsI+5kB8DOnKStgF79vW78cP/B8MAiAT1+h/M8r+GHLq/jmUxowf/gItn8g8F/R//OZDXA/dn9wL42D76bm/93Y/u7d+HrFPOx+dz52vPUA1j17CxbecCpumDoYp3ZXozw7h9HwfpTYcaN+u48B2GYlpFDrvwBlNHwNYUR6W20jtfSLKHtD74PiGkq/ZBoEQAmnVTKiP4pgeib13iUBZAmIRQnNfBWhr2j87MQcA3APonSPCAEZ/Rr6/ATuFZGvqH8Z/aqGEzTP4vLKHihnVcaA/AAUqa9MgO7WIdTvjzUIhcKMIsPUN4nbyYjPNEiDaK4zJjjOWE+AgHWvUOQl5xu/lxdBZUGVQTDIW0Ca++XZFYgMjUU4NfZzs0tgibDSrJZkRVwakmKTERlMo9vYFOSl5SHcPwwpUVZkxCUaVZr/6ZY4JITRFyAgANlxccwCi+B930IyOI5myfQA4DYjPSmRE0iD3v4elPIKRphnEATc+1FSyJOyRKo+7r4E8mXW68LqTONeJwP0V/R/fwL8qvacbs/vDvbunOcJT36qenGaP6P/QxydYXGjIbU3s1ACvfgc8WB2EqXoYv14n/SjpA99NUgGDyYx1l4Wyvs7s2nKg0gABBng/0h6s4yq5nVTF40xtdEYSeJ2eBVJ1UoLTdxpbP7POpQyaENqM2ganYFB1ZkYWJGKAUXJqMy1UiYqisB/MAklH/avDyL9/GgGnYOcjHyk0wg6yZoBRzcLouIKkZBaaRAA1pQqWGiKnEz/iIaqNhTEhGNodQkmttYaBMBJdbG4rCsV86dVYsv8M/E8pcQWs742exK+XHIDlt9zGl6/YzpenTsdr9H7Y1xZELOKSNDxXjY8OwAXDC3BzSe04tELxuCe07v+VxIAR3u80re9vh7o64FD90AfAXDo/jlacxXkN/PcCyGQsq/09UBfD/T1QF8P9PXA0eyBPgLgaPZ237b6euA/rAc2rv+EUZ4ETAMpu0DZEBEBedQOL6IefTEj9EsNU2BJ+cQy6jIOLfnU9C+Np8Eio5EpmVPH2lFMoD2bGQKMqGxg1PjE5kKC/ZloyE+h7EICyQArGnKTKMWQymj9FHSUpWFIZRoj79Mwkaa4o0pjMbKEwA3lGkYVBBqR0RNKQnBiTSTObqehIjXSLxuRh0v42V3ggRHlvpjUGIlzxxRhXIOF0fNhGF4TQTNgtosRoq35gRiY5089f2cMzPcn+O+FARkkJ9KcCZRTdqWRBEJbPE5uT8D5Y/Mxmtspp8Z6G7c9qiISIwkyDS8KpNyLD84mgHPTCTUEaU7Cjhdvxo+rH8Iv6xYCX74ErH8B2LAEv2ykoSkBb+n9f/Ta3/HqU/Nw+xVn4LjBpYbmv8D7IkZjS/pHwL8i+g0JIAL7kgUaXp1iEACjatMNMsCcPyCNGtZcfhAjuDtL4wyj5c6yBGY20NiYmu4tlEEZXJbMvqbGu4gATuvIJ/BVFI+WVPoeEPQtCbbDQGZtDOS2BzCzoyqGEhME/4eVxWAIMx0GC0xmlO1xzbk0+U0iOE2ZHgLlpQSVq2Od0J4ThO7CMEzvKsDVJw3Gy/Nm4fN3n8APG16hwfEy/LzrQ+wl4fHV5vfw5daV2LNjDfZ8s8WoO776BO8svQ9bP34Bix+7EReeNoKR2N7UDCeoTyA+kdHz1cwwiGW0fHyAA01sGYlO0FySNJnhlLGhLE0iweg4mQQzKl1GwaoG8E/w2kLwWgB2HKfFM1sgydOB0cPMaKDuf7qPGzJ83FEURgPQIHdk+TGzhYB9RZQz8oIoe8R9bMtypmlyBM4bnYFrp1Xhb+eMwpndBRhNvf5GqwvKSIZVUFqnOsYRtfEuBCRpmMy+KmB0fRpJjAxKJ+VQNquQ0f+1zOoYwGuignJJ0t7PokdDFuU8MgnCZ1KXv4TyPIWU1yrmsvJ6GMGslXZKXjUneKA+ygFdab4Ywuj+7gzKLZGEamAUfym3k8s2JzAqOJPXZgVJhqYiZsvQk6OWAGFBHMkNC2VwYimLwsj/evpq1PJ8KSJxl0miJ9m/PxKooR5LMD+R/Z1Knf8MRlWnUv5HWQCaLv8FYz6NqFOMjAA3gwAwZZmSgzzxxqL5WDz/Njx6xzW47+ZZ2E4PgJ/2bAK+ZyYV6y/ffY5f9tEfQFkABP/3ffkxdlP6Z/umFQYBsG/LMuzd9Ba+2fA6DnwuA+BXsXfd0/j6w4ew86OH8f2nD2Dvmnuwc9Xt2P7OTdjw4mVY9/yl2Lj4Cux8cw72LbsXe968Bxuevh4v33g6I6fH4KopnZTVoceEPw1lSfx4OzhQk94P1rAogvXJlPlJYYR+ILqbBlP6J48R64GozCmnxr8i8AnOE8zPtmZT/z2OuvK5BIGrqYmfbuj3iwCQvI2MdwXsBxH8zk7O4e/SEUxgXuB8miXdMOdVhkAiZYCMiH1mCYg0yCBZIEA/LSbDMAcOUQZAdStJilBYGFGfSdBf2vkC8yUflM71ap2q/pTeMSSAnHyMrIM0ZQA48F6cUcKMAZrpEpgX8SAT4RBvmvh6M1OAJoNhlPaxhEQSvKb5b7Ai9H0QF8Jo9jgrAhjZH0GCJNrH36j+1NePoh5/CCV//Nh3Mb6UB3J1ZeaHB2J9JBUUQC8CShK5+/E6DYWPkweJEHkP+BDstyd478pPB7j0d4CnEyP8+b8Dp6s62zmRCND3X6f1J8Bvx+muJAi8+3mxetP3w5GSPw4I6M/sAxJzuqZTeD5m8VwvpMdFfRKzszJc0ZVPArYyHJN4j59M/5XJlMYaV8esLBLAI+mnMYIk2ghG+4+o5D27KhJjqkkA1IgAiOYzIZrPGPq76LM2lhJ0zK6qpNE5a3u1FYNrEtE1IBndvJY6B1ACrjoBdXwGVeSEUC7KH/FBTrDynhTp54L4CJKvpbkkAjKRkpSJRGs6jZaTUZhfTYImm/e0bNTT1DGH5MVp3a24afokvHLDKXj71jPwzo1T8fZVY7H8mnHYtPgGfPX6ndjN83nXsvux/S2e00tuw/JHr8L9l07AzCElGMZMhSpm+JRQpi3Hi1lEHsww4j1tADOLXnv68f+w0UVfc/t6oK8HjnYP9BEAR7vHf92eAH9lROVX1kGms32lrwf6eqCvB/p6oK8H/qoe6CMA/qqe79tuXw/8B/SACIAkgoXpBEZzCRyWEPyoIZBYRe3/Ckahiwgo5bRqSujUGgAjPQEI9jdlR9Isl94AxVYMJ5gvSaCBAqU5b0xdDkY1lmNYQzmaizMo3RDLDIJY1JEIaCtkdL5RCcIUWNBRyEj1FF+0EfTsIKg5sZw66O2ZmDWqGNdPrsKt0xox16gNmDO1DtNaYzG9MxGnD03H6TRN7aYURGOmC6V1nAiwu6LQYsdMBW+Csd7IZuR1C8mAwdRZH1zEaGtKupwxMg+XnVCLm2a24dYzWzH/ilG46uQmnDK0EFdPb8ed5w7HrTO7cOPJrbj1lEY8dfV4vPm30/DVizfhx/fuw0+rH8ZPHzyCHz+idvmqJ/DzllfwC6Pfv133Gl6ZfyPuuGImLjt9Eo4b1kAigkA9gfeKeEZ/M/pfYL40/wXw11OWSHI/o+rSMam1gGRIuhH9P4iyP1pGy7bQ10DfuyvoRcDlZAg8qiELHfQ4aCqMNXwW5LXQnM8sB0bSt1P3v6uQEa/M0qiO8aJMDXXpCQJXMQK8hjJPtYxUr2cWQDczISbSYHlcXQo1s+nVQBD6jKFVBMPz0Mlt5hDYFlheQgB6IGVrOnKDMK0jD5dPbcMLd1+I7asW4cctb+CXr94D9nzCDIBV2PXF+9i1/SN8/81GHPjxa+xn/Y7A8OeUBPr+mw+w6eMX8eJTc3H+jOGMys4gKEt9cYNs8kR2rBdy2N5ciw/yYnxQwM/8aILo1KdPDSBYTcJAJICAflWB1hYSAjGs8QK3KRmS7MMMAj8SBwE0TA3iuoK4rmBfFIZQ956RxfGUAErm72qsHshnv6Twt1VxjMxnBH9zijuGFfvSJyEGg7m/9QT6KyixU8kI+0qLg1HLqLufR739PGrv57Lm8JrJIbmSx30oIgBfpeuGUlmlzGoo5P6IAMiMcKavhmS1qGVuYUQ+15nHyPzSeE/2MyOas2j4nELCihIn3ZQIqglzQnUoSZEwB5Sx7/NJymURuLcSHE1kzTD6i5kkGQSzSRjkEfzPIXkgiaH6nFCUk7AriKXBMiWIEklQqM/UTwlcR4zAfkkqsao/M0LYV8y2yAimvjtJglACsRYPEjH+Tgimp0JikAeSQzwMmakzJg3DDeefgkduvwbbN6zAz99+DlDv36g8xgYJ8E8CQBkA+75Yg28Y/b/bqB/ifwiAjW/8kwCQB8DTBvi/a80C7P14Hs20b8PGV6/Gy3cfh0evPgZPXDMUr945FV+/fjMOrHoQB1Y8hO0v3Y6V912KZ686CTdNG0Yd/gwC6bGU2aEsjh9Ba3fqz7t6ElgPJvBOQJ1SNKVZBZR5IXAblYS2mhbq/VsJ+OegOr+KkjYE4CnhkxSRTJmfVH6P4TqLkZmQhfjIRLTWtBL8TSRoT7kYEgaJ0UmG/I6MggXgixhI4HLW8HiSEALs0yntk25I+sj8V9r+YT5hlPWhV0p5I9tHY15mHEj+J56/+ZUQiP0fE2Bf6v/70AvAh4C/H02EMxIoAcTIcx8nP0MCKDIgGgGULAqh/n4mjX/93L3h4+LB38dxeQL6JAPCfGkm7OVHEoE6/wT8ExjZ78msmGjfAJK8IQS2KRVEsN8aEMgIf0oDUfvfyiyAKHd3ej94IY4kii8Bfx8HV8oDuZME8DW+B7n5INCVUj/2zvRecIMrwXsXVncHFwP0F/jvSELA3YlyPwT3ne0438GZGQB2jPzXsjL69WB1MzT/fbl8EJePJYGXQnIuO9gBhcxmKaHBdVOKE68NN2Yf8ZqsCafkWwwzvqyY0kSZNxIAoxjZP4JZW8MoozWaAL/Af9VR/P9XAkCkMO+b9NnoJlkwbIAVIxsSMXRAIrprrPSI4bOHtZ1ZZl319EZpSEN3I8nXxjR0NDKDrC4VTZRNy7LQG8HNAb6ujogN80WcJQHpaVnISMtBfFwm0lJyUZRRgNJMZpxk5BK4D8flx4/FfZfMxGs3zcBL152EhecMwYNTKnDHqFy8fNspWEP5uG2v3o71z8/GxhdvxVvzZ+FBSvxMbaNRO6W+RjH77Rhmn53WWYguZq018p49gP0yNN0b77zw5H/AiKKviX090NcDf2UP9BEAR7/3163fgOrmQYafn2SL+0pfD/T1QF8P9PVAXw/8lT3QRwD8lb3/B25baYSvvfkWZs+9A998s/cPXPNvW5W0wlT/6rJ9xw4se/c9PPTo43jz7WV/dXP+Y7e/iR4AaYpWjvVAIeVlytODUZsbiUoC0GWMQM+zSgbIC2WpBB05r5q1npI/bQT8OynpM4Jg9NCqVMMXoCkrknINMRgzgFH9zZUY3lRJCZ5MgpUx9BKwoJqfTblxNESNRSOXNSRutD4CoE1JnmjP8sM0avtfd1wD7qHp4eOXjsajl4zEA+d04t4zBuGuU1tw+eQSXHNSNaPRa3DhhBJKCEVQO5+a0HnULE91/Gckvz/Bd3+UUOd/BCUhxjfHEWSPx9TOVMw+cxDuvWwUHrluIh677li8Mu80PHb9ZMw9bwSenEPQ5m9n4bm5p2LhjSdi8Y1TsHL++dj49DX4fvk9wOr5OPDug/hh2QP4dtl92PHGfHy39gV8R5B769tP4r7LZ+CcKd04fkgDjqnORg2j6SsTvI2qiH/J/bSybyXxM5DGxTL5HUtAXwSA/pcXgDICZPqr2lESi2PoWyB/gFEE7MdQLmkUPQ6Oqc1kvzKrgrI+9SRi6km6tJF8OYYZAUNKEtHB/8sj3VBEvfdCmtKWUoamnOBxDcHh5hQ/jCwXmJaF8TRRHlYehwGMyj97VA0zIgopBWRBATNC8gg+F4XZMVvAjRI0/pg2mFkYxw/Es3ecy0yHZ/DT1jeB7ZSB2bsBB74myLvjE+zbtQE/frcNP/+8Bz/+tBs//PAV9m5fgV9+XI89JAvWvrcQ8+aci5MmtqCdkbclJEGySEzkkiCRDFWBlYB9PAF0fhbQTyI7yh1pjMQ1CABFshPMVhWwbVUlKJ7E6Sl+9kj1p9xNAEFtygflBtMwOYQAeagf9fkJpPq5Ioa62gkkAMp5nufRRDmFAHlJjB1SuY4iZjvUp9ijjv1TStKomJH/RSRAKgjcVxC4L2cEfyGnK0I5i5G5MmMuiqbkFfs0n5kdygCopDxTZVowNfe5D7xe5KuRRTPeTBJr6ZTUSiGgn07ppRx+L+H+tjL7o4WG0y3MsGklydZOoqiUEfpFlEgqVGaBwH9+pitTwt/OqEkhNO9l1kQGt12a6EmCxJ6ZEvaUF5LOPw2vSSxkhTNymX2iqr6S1E8KMx4U5S+D5Qj6J8RxXna4J/KivNkeb5IFlGGRzBKNl2PoveBPmaX0cB/kWHyREuyCzqpczJwwBPdcfzGwj2a/P3xJ0P8LA/gHCYB/EPz/mRkBP/L4/0Dpn+++WotvWfepbuf/ny2nRBYzADaJAHgV++mZsXf9IhIA87FrDbX/P7gT2965AR89ewHmz2rF9VPzMfuUUjx1zQh8/eqN+Gnlg/hpxXxsf/E2rJh3CZ6aNQVXT+6g2W4KAXtG08f8SgL4uRBcJkAtEkDR6gKtUy3xjLBPps57OoHdNsreWBmxnYvawhoSBJTCIWCfHJnCTIB4xAZJJifDAOSl6z+gtMHQ6BcBUJJVSjIgwdD7Fymg5aTZr2yBRH6Xbr+i8iXpkxqbxkh8q2H0K9NgGf82VTYjlMB9jDIAKEOU9E/ZICs9AIwMAHoIBJIokAmwDIEDqcGvbAID6Oe0EnoXyDMggNJEWo9IigDuo5+bJ1Ki40gMeCOU4H+EfxAiCPz7OrkapEhSRCTJAEps+TKqPZCEBQmAMGr/JwQFMQvAC8EkAOIDSQaQALCQEIihH4AXQX0P9qOnI0kAF08SEO7McPCi1JIX57lyuhvcOd/N3okGw85w4acjAX0ngv5erh5w6M9MAM1jG0QAODnwf3kDGASAK7MA+hvSP2EkBpKZ3ZITxkwdXiNllL2qiLNDM+/jg7NcMKTQG2OrgjBpQAQm10fzMwZjGeU/upygP3X9VcdSEm4Up42siiIZYKEEEDMEJAHEaUNIAAzh/yPqrRjTTB+UgakY3kgSgIRAB701BlczI4Am8F30exlKublhrRkYOSgLI1opoUa5oKrMUJ4XHswGoUEys4vCgsKQEBOPFGaXpCSkI53ZAEXp2ShhLU5OQ2deCm6cMRkPXXYGFl86GYsuGo+Hp7firjEFuKEjiR4yo/DWvLOw4ZnrsPbpX+tLd52Ju/jsmTQgDlNb0rmflMOricM1U5pwPH1vRhUEU6rMB6cPTMAHbzz3v3Kc8f3330NGwIuefQ6PPcnsuL7yPz2gqOAjHS9rOS3/W4t8015/823ccvudv+vdYN++ffjiS97TD1L0vvHeylXGsV3y0ssHWeroT/7pp5+O/kb/A7b47xIABw4cwOoPPsQzz72AR544OOn4888//+G9oWtAPn1/dvn6653G++MDDz9i3Lv+ne1Jd/yk08+Ero3ernVlA7y97F3cc/98iCjoK4fugc1btuLHH3889EKHmKtz97ecQzt37sLy91ZARrS6zx2sHK1zU9tXez77fNvBmvKXTdf5e93Nc3DDLbf9Zf6Z2nmdH9Kof27JUtz74ENHtT/0jDav49879tmy9TPs37//qLb7v3Vj/8193UcA/B856++ad79hityPusa7du3+S/ZKL3fRTIOfPG36X7J9242+u2IlCqsHQP1x2113287q+/839MDmTetQQPPbPEqX5Cf6oSDJn0QAZWAIwGZEMwqY0gPpES70A/BGcSKjlClzMiCTBos1mRhDzfkJbeUE2+Mot0Oz3aRgtFPv/9jGQrRXFBKkzqcJbzKK4qMJ7EZR850SC9SYL4lnpHQc5YXoM1DGrIMBiW4EfbwY+RiM80cW4tlbaEDz2KX47MUbsGrBhVh8/QQSAUNx7zltePGuE/HOo2fjjfkz8cg1ozH37BZcN70GF00qoFlqGCNEA3FSRxxO7rQa36/lvLnntmHepd14YvZErF44Cx88fRlWPXkx3nnkLHy1bC62vXUbNr9yC3Ysvxu7WL98Yy62Lr0Z2168HrvfvB3fcdrPqx7Azyvvx57X7sKOpbfjyxdvx8dPzsH6xXfiwydvxePXn41pg0rRTS391mzqjadGGPtWkeBlyP0oql/R/O1FBJ0I7AvwH16VYuj+jx6Q8Ws2BAkAeQAMpRTPSMojjanLNOaPIMHSVfZrxkRbQYwh+dOUZ0ENNfqraNZby89Oyv4Mr0hjRH8KWjLCUUhpmhLWMkah5wUQ0GetJHDcQlLn2JpkHNdE74WaJEa+R5MU8MEZw0twcleOAaBVxRAAZ5R7MSNPqwnItWV64fjWdPZxPZ6azWyIVSIA3gZ2vE8QeCtJgE34ad+X+Om7rzky24Off/oe+7/fi2/38TsIGP9jE37Y9xG20yPgpefuwn13XIArL5qEqRMakU8fgiRG12dQ9qKIBFQRgXRlnRSw3zJpoJvCiPg4guIxBK2jFdFOIDuJ+5JGMF41Pag/0hmJny7jXcrbZNLUNjP0n14CjHAfkGmh9I4vZXSodU/wPiXEgeezHcF5Au3U349jhkQmZX2KE10QS3Dc6sL1e3KdlB7K43oKwt2pSU5igbI56YxSzgxlf1o8DHCwOJGZCgT78wnol5BYKWfGTInknkj25DOrpTCNn4zKz+QyMWxrComHnFhm2dADo5LXXFUqPRzo4zCA1005Mx+KI7ktkjYZjNAXgB/PmuTHfaNfQgYJHSv3U9JJwYyalrRQckB/mvo6cD0kl3hu5dNgWXr+kdwHI2OCv7cKYKW+fyLXqcyJSO6jyIDMUC8SAL7IJ0GSHkSCxM2Ov+uPUM73p39CdlQASYZQkhtB3L4n5abScMG0cfgHJX72f/kpSQASAD8yzZ0SQD/Q+NcA+yn9I/B/P7/v37UeP+wmIcDP77a9i71bTAKAPgCblmLvJ09gF/X+Vbcvux7rXrgAb9w/GZeMisaEcntMq/em70YNvn75Ghx45258y+tu3SOXYvFlU3HtqDqc0lyE2uJSZpPUUSs/hZH84fChka0Xo9JdCTCrSrpGUetRAeEkCVJQX1KHGALyMgGuK6qBn7MfjYFrmI1SzCyAFN4HiziNEjyMwPd19je0/WXKG+wVwvO0wNDwz2Dkdy4NhfPS8iknRM18A6TPMqL5K5hVUJpdxqjwYnoEFNKHoNzQ8E8n+dDZ3GUQCDITLiWYn0MSQoSC4S1AeR+ZAVuCLb9mDMgDwDuM7SngvuUZsj/yFZCHQBCJglBmFchgONIviG0IREFqOvcrmEREJFIio0kSRcFCwD+N/+cnJlL+h31AyZ+Y/8feV4BrUbVdU6e7u7u7+wAHDt3dnYIIJip2i93d3a2vndj6vrYCKooKgohgvLr+tQY23zjf85zA+N7//799XfvMcyb2zOzZs2fvte573bTuT6WnRBTrKS0sAnGU/AmjdFJycDCiPD357L0QS++AAGry+zP77c3+niQE9uYALx8G+/Vm3rP07iNLfw9a//ck6E9reZ7Lo2cvBgH2RCCJht4kk3w8vRBCzf8oyv+E9vBDBJ9NPM+b4UdJLBJobQUR9GAiKVbsyWUfyv/0xPCiHvSS6UUpNj8C/QGUiQvBjJpYTK+OwQz2oTNIgM6qzWAw+Gz2+ekMCp1q5Vn95SVAwF+yP5QAmsy4ADMGZTBGTC4WjinC3BF5mD4kk95plEtrZmwB5lGtDD4/gPJzIzIwezw9o0gUT2ojmUDQfXRrJj3iEhDDWCQiUoJIlEX7e/O5M2h8cQFluBgPIokScpnpOGrKMFx5+FLcuGY5LprVhhuWj8HNBwzFjfNbcOnkClywsAl3k3x+44bVlAM6C2/deiweu2AZrl8zBWcu6Iu1C/rh5Bn1OGZSJS4+YDAl76pw/PgyXMogwU+cORfffPR6N77sf9+uGo8qaJzGYrMWLe32iQU+KwCdggcfvHoNzr3oUjzz/As4fM1x1roVh622ALbjTz3DAtLMCZ5+7nlLY1s628sPORwLlh1k7XfsyadZxjL7A6absv+MpcCJ9KJyLF5xcKfF3XP/g0jMKbTut9OdHTsIgIxOy7Hqf/v27xxbO/+3fdQ4RKZkud1RgNzQcZOs8vUM/qfTZ59vwvDxU6x7dgW4duX6RHqccc75lkGVc3+Bw9fccJPVnhYuX4m773uAxgy7nbv9x/7/RwmAnTt3Wu+T3ueJM+e6vE8ZXqnNnXX+RS637+9KGbjpvAJx/8r0r3ffQ22/gda5FKj3jySBzRdedoUVCP2gw4/E9Tff+rv2IkO1IkrE6b5eXPfKHzlVt47VNR129LFWdoKk773/AeSpoO0iev5TksiSnqyn1ceesF+XJEPJ1IJSl0aB6iuOO+V0C+i3F666aBwwxHo+t955t33T737/XW1TJ1Wfnl9ZB/VF/ynpjbfeRmZJpUWuaHnexZf+j12agHe1Xb1TbcNH/63XISxO533ymWctLK67Y59t27ajT3Bkl8YFf+uN/T94sv/f6/p/CYD/hxr13CXLrY7nr7C86KiaZGE0eMwEKMr6yiOOwsefrO9o979tmyZY6ohvvPX2v+2c+3uix596en8P/UuPUxDgUsrCZNNyOIWWxvEEP2P9qNFO8DCZVtIZBFgr0oMp/8MgspWp1NNPYsBQH1rXBxN8jsKgsmTUZ4ShISucMjyxtMbPZVDdPAbV5X5J1KpOjEUFgyNWZSRY6+ozYyiZEmkd00KwdxCB8VHlBGIo/zOqnAGERxXhgXMOwD/vOIkA/Hm0wD8Sd58yCdetHoIrVrXh02fPIYB4O3atvx2fP38htr2+J2Doh0+chTvOnoVrTp6Ia04iWXDyBNxw6mSsu+sYvP+Ptfj8pUuw+4Pb8O+t/6D++O3YxGP/+cDx+OnTu/Hrpgfx7/X3Yyc1yb9+6TJsevYCbHzibHz26FnY+NDp2Pjgadj4wGn49KEzuDwbnz90PrY+eQVevuFU3HbiEpy7bDzmtpWiLy3X2/LiGAuB0j+5JDoU+JceAG3Uhxf4L3BfoL/kfmTNL2mfYZWsV3pbaPv4xiyIDJgzuByLRtZi3rBKzGwvsbwAFEeghhbl1QTFG0nQ9C9OYgDgeGrPx6EfswiA0QTFhlGWqZnW9DXUn2/i+fumUV6HoLGl608gWbEARADM7pvHWAeUw6AnwkAC7ouG5DOIMIkHWs22pPdioGDKADHXJ/YgQO1JoC0TR81oxq1nLcc7/yBo+/bD+P6T5xnw9UMSAOuBn74B/k3w4bedbK8/46cfd+4hAAj+f/v1a/hi/TP48O0H8dBd5+HVF27Bv16/11quXDSMgCnBSkrjKAZFHiVzCmklr1zEdflx1KynB4Nyfiyt6XkPxfF92AYZAJeW+8UkqIpIEhQJ2Ke3QH4E9w33op69F8FwTzTmsP0l0RKc+vbVbOeRHrRyJ7hfmtKH0lb+yKVlvwJfZ9ProSBYsQFIJIRQskceBQyIW0pSoYyxCSoJotek7Qm83FIQg370vKglYVFGj4JSeg5UMPhvraz4KW1UTyKggRJaLZVJGFCbhgF16Sgi8F9Jgq0xP4ZxMRJQnSILfG9UkFyr4DlS+zCQL4OetvJdaqYXhN6vEkoC5dF6P0nvInMKiY90eQEk7gnkK0v+HBITfan/P5JtqZKEWjYJAFn5izjIDWd9RjDAL4M6F8f6kCzYUyeZ1PvPYM7ifeawnopiAxggOIReBj70AuA5uD49hDJCrLPipCB6ATCeQlwgYw/U4F/PP4hfCfD/Qmv/X77bCLIBfO4keph/4295AWxnQODtnzN/Qc8QegDs3vwGHQVexncbX2BA4CfJFz2Gbe/fgS1vXU3pn6vw6TMn4827V+KhCyfjqLEMvl3QG7OqA3DJ8jpsffpMfP3Yufjw1hNxz7FTsGYYrfcp8dSSlIiDFi/G9DFjSSAlEyQPQBgBZ8n/BHjI4pyERkgUQfN45MRnoDS9mFb/LazDJEoClfDZNJMk8MGA+gEkaSoJposYqERlQRVqimsJ3tdbv1Oj5V2QivLcClqBRyM1Kg3plA2KC6a0Tu9Abkuj9n4qz+eHQsr1ZNIbQOtSIlMYjyDD0uuX9E9TebNFKsRQvz8zMcvS/5elv2IMSA5Iv/17BjD7I6AntfI9guhJQO+ElDz49+LzyWUcA1r/a5/AXkEkDNJJcPgwU8KH5EcIrekj6PkQTU+AaFrhB/L+Y2nRn05Lfz+C8FHU+4/3D7SIAMUASGJMAEkBhRC4jycRoGUI9wvjcaEB1OnnvkG+/rTwl5U/Lfy5XVm/Bfj7szwRAZ69qO/P+tY2b5YbtpcA8OW2oIBAiwDwJbEQ4c0YBN5RiOsdiiQPb2RxW1lMFAYXM35LEz2cCNhP6xuNiY1h1P73ZL/Um4RwH4yvoCdApQ8mMvbLtIpIxmWJw3z2k4taCrCsrYTEJPvLgdn0BKM3FYH/ee051v8z2F9Nbqa3wIBUktQkPPldmcnljKH0BBiSgSntKZjQlsg4AJQJGsCA3INIKozOxfxJNHCYWITZw/MYt4axY/ht6ltGea0Cft9qCuhBwjpUXIC4SJKW/MYl8tvG5dCqMnqvHIJr1xyEyw5dgJNGVuDBY+bi0TXTcdfyQTisJgxXrhiIR86ah7dvPhpbn78cL1x1CJ6gLNBTl64i2X0xye6T8cSlh+Cu0+bj+sPH47rDxuHO46bjn9euxpZHz8VPX/3nBpOUNbZ3eCyWHNQ52O1qQCNwQWM5AebGsvuIY4631j306D/wxZdf4qLLr7Qmzqeffd6+Isw+9z7wEAR+a6wqq96yhlYU1zZBE8C/O32zZQumzFmA+Kx8C0jtyLpe9zVmygwk5xVj1eqj9xvw0bGqP1N37u5ZYOWGjZ/+brOsvGXV2VHSmF/ln3PhJR3t9pduE4Cn80elZlt1JgCmu0lWowJpC6rqrftx3rc8i2Mz8rDmxFMsEFfPrnXwCAwYMaa7p/of2/+PEgC6cJFnIQmp/83Ya9MXX1jki95TvXsiC7qSPvjwI+jYztK7778PEX4//PBDZ7v+4e1m/vjYE0/ud1myGld7lBGaLLYF9muervalezFJpIDeH7W/vyupH0qjNJ0AdQGmzjR70QEYMnaiS68F5777+7/OK++Hria94+rLZAHf3aQ2W1LXbBF2ro7Vc+7NuFCSanImkcl6Pg88/Khz077//862qZOqbxo1adq+8/9P/xg5cSrGTZtlXYZIWHkK7W9Sff8ZOJYMUkdMmLq/l7Ffx8n6XwYHxhC3u2MftVMZO8jI4X/TX1sD/7/X9f8SAH9t+/pbS5d1lAdBjb8zvf7mW5DVjyzu/9OSBlv6aN913/3/aZf2u+v55zvvWt4Kv1v5H/LPHgKAFtIEG5MJGMYTVEwkQJpBsDCboGFxciAtm6lFTHB5QGUaNc7DqdVOq2dqtFdRI7k6lVbbBCsbMiMsa/QBhQwGzFyXnYLKDGplEygpSopCeWqsRQKUJ4cSNAm2jmnJUYDeeIwsi6IkCuMAMC8fmoM7CYC8cuPRDAJ6Jl67aTUeOWcO7j1tCvX4pzFI6MX4ZQOD0H50G4OFnoUfCeb/uOl+fPHWNbTCn4nrThyLp687CK/ecaSVv3jtCnz79rX4/l834Dce98umB6g5TqD/lcuoYHMlft5wB3a+dyu2vn4tvll3JbauuwKbnjofHxH0f/+ek7BeoP8ja0kEnIXNT5yPTx84Dx/ddRZeve543HXqcpy9dCQOH99A2Z1E6u4HoD0/HoMKkyirwzgKklTKCKC3gx89AsIxoZHgU79CC/yXJ8BAArcDKAXTzvgK4+r36PxLDmjJ6HpMa6McBb0A5CnQRlBZuZkAdivB/2GV6RhencVjE9BCDwB5U7Tz9yiSACMZA6CNUjQVcR7U0/ZBIwHqSoLnxSRzGunRMZJxHA4YWo5lw6sopUHCgFbqk2uSsXQ4YxFQY3tyIz0VSvjMaSFfG0cSgMB4c2pv6m4nYdWEatxwykK89wQDWL5FAuDj50ioiAAgEPzTtwSBv+fM8QcO7H7i5Pl77NixBb/+shHfbfsXtm5mkOCNL+K9tx/BZlqDb/niFXy54XncffNanH78Qswc10gpjQjkJajd9UYuiYAiyugoNkVOTG+C9JT54T0VcHshpYmKYmi5z+sr5r75tIzPlwcAtf1LGDeggO02j54AaQTz63NpSZ0WZq0r4fPJoKRHQWIAvVwC6e0SSDDdg+di8GCeL4fAdz4B8cJIyvdQ/76UwHhJnD+zH8F4X7ZbygulMKgwiYBqav3LI6aaoH4VcyWfTRmJl/IsShnR6r+aAXsb+HxbSQK0MUh2jeIDMDBzLUmzar5DxQxyXEwyo4SkRnGkF1Jotd+QzncoM5IxIyLoJcMy6YVTmhTA+/alTIsHPQBoNc1nmUNyp5DER24kAxJznykDSzB5QLEVeyCXgH92qCdBfZXP+7DOQwCf9ZHH82STFJHkT1YIy+Hv3HBvejbQYyI6ADkR9AQI8kA8vQGyuC2fcQJKSJ4UsB6K+c6O61+FdY/eTp5nT8BfBf219P/pDfArPQH+zbgAIgAUA2CH4gDQI0AEwE/fvEkZoJewbf3TJAAexw8bH8V379/GoL+XM1+Bz545Aa/etgR3njEUq4YGMSByT8yqCcQVK5roAXAmPr7zFDx3wUqcOb0Rsxg7odrPA+UMXDu8fxsmjRhBi/w8gu6xBMgDqdkuyZZQWsmHlghs8wAAQABJREFUIco/lMQAyZ+UbDRXNDHAa73lAVBMoL6RAH+wZzCGtw6nlX2Fpc9fU1Bn6fMr8K4s86uLaq0gvrK8byhrQHxoInIJyMuKP50AfAylfQTeJ0enWARAOb0ESlmWZHsE/hdnllpLgfz9avtTQicMKSQHymnZryDDsUHxFmFQSHIiknJEIgdk+R8VEGNJAZUy8HBZbhk9EKJYVoklAaRtEYwDkEnvgehAElqU7kmiZX8sLfwjfXzpHUIShIF8Za0eJVmfsHCSC14IozV/OAmDKMokxfgFWiRBFIMDR/L/EA8PhGkfgvshzAFcH8By/Ln0paW/svde4F+6/p4kG7woAaTs2asPCQBveDNrvxCSBz7yFmC5IhB0XICXL89DAsArAkmejEXA8xfQc6E6KR5DyuPp8UQCgFI802mFP42A/PS+BPpbwyjpE4LJdcEkAPwwvjwAU8oiMaM2HnPZV85ryCERkMNg8LmYNziPOR/z9+a5g3Ixpz2LAeKzMJtW/HOGZWPecBIDzLNIAEwfko6p7Um08ifwz3NOEfjPoPCzx2Rj7ljuxxgzM4elMo4Ng69TWmh4PWXb6nitDbmUxKPHTAJjfCRHMXg5+wGS2+1F2Qz4PgD3r12Dc5ZOxXFTBuHgljTcdNA43Lh0MC6dUonj+yfjlkMHYd0lC/DZvcfis/tOxD/WzsBja2fjqfMX4+UrVuK924/Hc5cciDspe3fXmvEkvCbhKcrTfXP/Kdhy/6n48cv/ApT+Q4YPv7uMsKR0C1z93cpu/CNwZsaCxfuOkBWkxnd22Zn6/oMsS3mzk6t9tG3Hjh0WkCuw54/ISZjzdHUpd3NZmUqSR5PPjpKABO3bHYDMXXkao/cKDHe3ed/6A1YdiutuumXf/139IZkMPYtLrry6q4f86fuJ+BHg2lXQuaMLkAW47sdpxSrrTrVDtR+TVF/a9/+WwK5/BgGgexe4Jmkbk0QCqZ3tDzgrsPm+Bx82Rf1HLNe98qr1XCWtuz9JAJ7ahbx37Env/ejJ05FVWrWPkJM8mvZ9/wOOl//GdMxJp1rnddXHiCD9qw3THn7scUyfv+hvuWMRmf2GjnR7rpkLl1jfF73fTst6eZzo+fwRMsjtifdzgwByWdp3JEu0n0Xv12E5ZdWQR9SfkUSy/hnfZXnWjJ8++8+4pD9Uxh8d+/yhk//vwf9bA25qoMsEgD5aAirtSeveee/3kw6xXbKyUZIbpdxDTdI2daRdYfrNMRpUGSbNrDNLrVdHrevQOV2x2GZfdZZiJfeXVdQ5NMARa64kJtpuudPV+jHHql7cuY3KTU1J23VOle0u6Z7loqZ95ersExHnclcNijd/9ZXLba5WysJCFgu6z66kjva3PydXz1L34M41WefvqK6c16a60sRJ7UIDUX20Zf3lTCq3OwN2tWVX165yO2qjsuBS3ajd6bpctVG5qjW3D7MuUddlb6PdvX/nff7R/zfQA6A4UwQAQUiCh7L6TyPQmE/gsYhAZ1VuFFpp5T+Y4EcbgWeBq1UZlAxSkFb+zglnsFISAXUELpUrCRhWMIhrLQmA6ux0ehCEUvok1CIBylJjCMxS1iWa+uksXx4AA0kADC+NJAEQimGMAbCMAM2NJ83Es1cfinfvORFv3Ho0dZMPYl7B36ux9dXL8eP7t+C7t67F2/eegN0f345ftj6Oze/fjDtOn8IgvoPw4aMnYfvrjJXB/Nvm+/HrpwT+37sJv31yB3a9cwO+fe1Kyo5cRsv/B/DTh7dhC0H/9Y+cjU8J8G9/5Up8Tvmfd+48Aa/deBQ+ZNDGT6jX/NG9Z2LT4xfiPYL/L119HG5eMwtnLByOg0ZUYVZTFvpRIqkvwdghJD+GFqXQaj6WREi0RQCUUae9loFiJ7XkWpr/svJvITmgdSIGpPs/uTXP2rZ4VB0OHN9irdN6kQNVtIRvpx61CAMFFp7ev5xxAYot0L+JFuOlBHcbMwiI0kNjdG0G4wwkooygdiVB7Zokb9TSc6Asshf6EaSeXJeGwwi2HzWpBbMaMzCEUjvLGfx3xbgSgmi0mm2KxeSGaO5L8DyJUjGUzqmjF8CYqmgsHl6EK4+dZREA39ADYMdHz+GXLZzQfE+Lwp+3kQCgNdivP9D6fzcn6TuoR7wVP/+4Ebt/4Hux40Ps3v4hft61Afjlc/z600b8+MNHJAJew/r3n8JVF67BlFG1lM4JZ+DS3sxsg5TaySbgn0GwP4P6+dK/z6WnSh6t4KWnXxxHEoDbciOlcy9vAC96m1A6iFI6eWybiZS6qSUBUJUlEooW1YwpoPZcWxTLwJ2xlPEIpn66DzPBcVnVh/uggNI4xQm07E9mG0+OIAAfyv8FgstbgPta2ZueCdT+J5Bfn09gn4RLZVYICljPhXymRSR8ylivFSy/htsai+mVwXeojtb/ZSRrcgnKy7peJEVBDM9JnX2B8jUkAGqZq1IpwyUSIIvXSnmgShINhUmU94n1ppeENy3aKcnF6y6nfEo/ehocPH0wZo+oscgA6f2Xkeip5DtpBVOmxn9hFK87gscS1M8k8J8Z3Ie/5SXhzcx3OIzbQpj5fyYJkHBKAOUwCLDuWwSAwP+ylDCM61eJx++8ilJPlP9hrAdQ+19ZRIBiAPxCeaCfJP/DOAC7GBNip+JCkAD4eeubDB3wArZ+/AR+/PwxK+/gO7z1jYvw7RuU23rqGLxw7Sxct6YRS/p6YEJhD8xvCMa1h/THl4+ehnWXH4abV0/Dwnp6vUSR5PFgQGeC1mkxlG4ZPITgei3K8/IIqgcTiO9Nq39a2cclE/imNT1B6sI0ynI1DyIJU4W0yGQUUKO/Kr+SYDkly9pGopQyPsFe9M4oaaaGfiLiQxIsC/6qgmrrt6R+Wmv6IplW/ZLuqaS8T35KPrKTchgDIM8C9f3oDVBfVo/mqr5opLW/tsnqv4jgvjwCBjUPtoB7BQBWWbLmF3lQml3GAMO1DA6cZMUeUODgJF6jQH6dR94IqTFpvOZCS5JIsQV0fen0akimjE8CdfxjacGfERVF63/K7Pj6Io2a/qGU2BEhEB8UQsmaQHoIUB6plyeJAS8GO44i6O/DGAmBiAsKY0DfniQSAi0PghAvP3gRwPciaO9NEN+HJICV+dubAL8nCYA+1PrvzUC/yp6UXPJlWQEMRhxED4QgXwYm5lL/+3v7IXDv+iivICR7hiLNJ5LxOkgix8WhPp3ByxkPZQxJzgktqZjcn4F8ByRh7uBkzBuSTCk5kgFNEYwFEMjA5oGYWEJioCoes6rSMJtE54zKFFr+52DB0CIsZoySpSPLMH9YMY+lN9PgXCwYVoAFBP3nDaOuPmV/FozMxdzhlAwanIbpBPcnD4hjbIAkzBqehrmjsjB3NOWDRogMoGzQ4HisnF6MWcMySbClMqdhZHMWWkjYKh5OQ24C4rx6kZCldFALA6QvnoYnLzmJ4H87DuhfguX0VLhkbhvOnVSNU3nuK2bU4YGj2/HOFfOw9YGj8MYl83HrqlbcdQTjqpwwFjfRu+2d6w/Fs+fNxx1HjcAjx03AE6dMwxsXLcFvT56NL24+nGpr//yjn3u3x2scorGoksBeAdnuksb5spR2pggGSZaRiquksWZnmrfyILDLS2pcp/GdnQCQ9EsQ320zZna1jzm/ZEp0vCSF/oqkeY7GjK7uS9aRmo+Y6+zo/O7q09Ux8mjQ83GmE09fu884SONRzTH0TO1JY1zJY4g0UTIAjK7ROc8zx+ke9Ox0n6rLy6++zmzat1Q92AHzfRscPzQHsM+pzObutD0d01FbMvWuOujIQlX3q/uRTIo9XXXdjdZ6e31IDkhyN3pOrpLG/Uo6n94hU+8a58viW9frLnXn2bsrw7n+jxAAes5qO2oT8kqRNb5Jen7Oe9HzdLZH7aN9Tf3rt7xhzHts2p3mtKY8exkq0zkXU1nqk+xzJ3NdphwtzTnNNldLYQma0xkDMleyPJpLd/buSjZGlv6ukghAtS8jTyvLcv1v2or9mI7OJTzCXcy/rty3MB2d1xmYWHWgZ2Laqq5HdWd/DvZr1H72+bTwBp3fnlz1hZKEM326ee7mGPUtek+dSeU6Nfx1XTq/q/m1OV5z7Ecff9L8+7uljhMZbJ653nN70nuqenri6Wes91zvgKt+3VXbVDmunpPOqfaqejX1rHtTPdjL7qje5fW2P7J69nvrzm933xddrzyCpACh98L5HurZmHu0n8+0d7Vh03/Kc8uQ1TrGrNdx+i08yNlW7GXaf8vjY9KsedYqXYPwGFdJ28w1ON8nd98llaP60DPXs7T3Bxr/qEyT3I193PXvqk+1MXva32u0l+H8bb7fZr29flT39u+c9tH1uiIp3d2HKde5lJehjlHb1n3qtzNpmxlnuup3VB+u2pSOM32Hfpvkbr2rutYxZn/7czVlaWnarsY25jrt283vjtqP2cfVsqNxU0djS1dluVvXw90Gs14vsvTWBCyL8TfpzHMvsFx6DeCsl0YMqthTuUSqU9fLp05TWnpyces/bJTFemuddCXdVazOIV1FuROduvYcFFY3WC6WplMR41ne2NcqW64yesH1sfIKi/lvGplqONPmLcSg0eOtbTV9B2DO4mVuAWdzf2apBnbCaWciICbJGvBI61KArVw+NfDrav2Y8hYduMrSLtVESJ2C3WVW1iWavOg+NDDoO2Qk/KISrP304bEnNX6552nf6tY26yMgdzDfyHj7bpb1kKyi9JGQ+7V04y67+trf7WP/Rx8qDVykZzd26kzEZeZ1qLfY0f7256SBop65nr0JHKWOXPcgl8ipcxdabtn2zqWjurJfs37rOcn6xDwn1YXarc5ntyzRh0N1r2uRK2FueY0VfMlZnvlfAYQrmvpZLtuydpFrq65bqaM2KssGuVfq/LKykA6djpW2m+5Vky0lDTTkIqp6llu43NU0OFTqzv1bB/wFfzZ88hHBpUACZl4Exyg3wsCjiSQBkigbk8zfsjouo7RNMwPNNlJyRgRAPa3OawlQVlJbXZbGldQvV5bWeKbkSigjEuvbh1amtCztQ+mSYAKeUQRgY0Nold0L2bREluVyPwLkQwlyj66itnNrOrX7y3DugUNwz1mL8cxVh+Kt24/BhkfXYttLl2LXG9fgtw9utSR/Nj51Dj7+x5kE+k/HuluOwDv3HY+37lqDB6nxf+rCSmqJryCouBY/vnsdfv3wJux480p89eJF2PnWNfiC0j/vPngSXr39KIsI+PWTO7Hznzfiq+fpEfDC5dj52rXY9MS5ePO2NXjiwmV49LzFuJ/6y9etHofrjxyPC5YOxWmz+uHQYSWY2ZiGMcURGJITjBZ6RbTTOn8Irf8HFSSjb1Y0BhbGoI2BbvtTd39IWbwlATS6Js0KAmykgUbXEoyiHJDIgQlNlOBpzceUfvkWQSDwX6C/LP8lETS0IoHEQAqmtDAQMGWWBtDboJHW7cWUgZGUTF/qybcXx1kEQD+eszaZFtwEykUAtNITYRStbWez7AOHV+LQcQ2Y1zeXlrXxWD2hGUfOaMAiWsqOqyEhUcq4BRkMyJm8xwOgNr4H7ykQ01pSGG9hNF574FJsevU+bP/gaXoAfARGd8VP332JH7/7ivlr/LDzO+YdzNvww/cfWXn3TgYItsD/TWzFGqQx/0Y30u8/xHdfv4XPP3wWrzx9G45cMYXa56GUuqHlMIFoaW7Hk4RII8CfE9uHgGcP6tL7UwYpkF4ktKCnBX8J9fBLEggMUye/iDr7mRG9rLgBIgDKWD+V9E4RCVDP4NX9qzLQnxb5razHMsa9SKM3QQLbeTwDCddnU8s7J5E5wfpdlxVPEJ5kQXYM23wcGvLj0MR3QFb8eSQbSgiyl6XvyUWU3ynaC/6LBMhlUNPUyD3vkrxqUnlNqTyPrj+a1v7RHtLnF5HB90eEGYH/4hh6L5AMyGcuVOwBSgJV89qrc7iNnge5lN7KJvFgZcoB1VJeahjjRhw8cwgm9C20pH6yKeNVHE/rf76XRSQaCkkwKBCw3slEnlc5ib9TA3oxkHJvSgExxgJ/p/ozzgLlv5JYZ6GUgkkPpfQSyToRH0UJPDevra0iE9eddyKlSGgUwGDACgBM0378tuPTfQSAPAB+3PIRdpEYMgTA7s2MAfD589i+4Sn89MXj2PXpI9j+LoP6vnohvnzpXLx193Lcs3YoCTXKY5X3wNL+XlgzPhZ3nzAGL1y6iNrp/bFqQB6lfxgcmfWWz3aRymsMIAkwYdhwTB87HsPbBlBWh3r9AdTv9/RFMAPZigDIik8lKZOLElr0l2YWI4uW+RkE1NNp1R/CwL1NpU0kbIop60KQv7KfBcxHM8iurP4F3IdLjz8wBgX0GgjsHcR1JDVjMy05IIH3JbTMz0rIpsU+PUKK6gj6N6GengYC8uvpNVDEoMAqRx4AISQZJBFUX9pgWfgnRiRZHgel2eVWecmRqQzsGwHPHl4MtkvAnIRDVnw2yYRcyxMhkUSEPAd8ejDYMbeH0qo/Qrr9JADiKPcjrX/J/oSxXrQ+gjI9kb7+fH9CWRc+CCcYH+0XTEIgmPuGW0vJBkX5BVnbRAhE8Lc3wf+uEQC90YfBf31Y14EsJ5jHhviTAOA5gliW1lmkgM6xlwBIJ+lSEBFpEQC1lM5pIQGq3JTjSxk5xh5J7YF+OT0wII85v4cVDHhiTQim1EZQAigW40gUTy6Jx0x6oy1tLcbCYUU4YFQFlo2u5LIc80kGzKUnwNxBlP0ZXojFowqwaFS+lReOJjEwIhuzhzJGwGASqQT/Z9DSfza1/0UAzBtDb4FRjC0gEmAvATBvVC5JAB4zPJ/SQaUYQamtISRZB1fnWu/HlNYKHDF9JOXmVuP5K8/EBcum8PswjMD+FFw8ux8undWM2w5ox/Z7zsD9Rw4gCTAAjx4/lORACRaUeWJRpTcO6ReBC2aX42FK3T12+jQ8eupUPH36DLx8/kK8f/VK7H7kNLx9wXxs//i1v2AEAGscpXGLxtwak2gMbcZZdutYgRfarrGXLMnzKmr3jWV0YRrvarxuksbOJ52xFnX92q31GiNp/KMJtaskAkA6/iY5wX1NxGLScy0Qwt0+Zr2WApc0PtP84M9MH3+yHhpza9wn61a71anuTVIJkvXR+FMWigLnzdzGfh2d1ad9X80P9FxU/xrry3rXPmfQOTxDoyEr+aaBQ60xp56hASA1HjUSorpejf2XrjzE2q45hX90ov101phaY9bwJBoUcE508plnWXWpOYxJsoxX3WpcLnlQySK4Spqsa86ouZDOrTmKkWbSGL4rba8rbcnMQXWtkoASeOYuGQLA1I/ZT89PdVFa32JN+jXv0FzitLPONbvsW6p8zd9kzap2r3oXsJVdSk9JylDpOFnNqg2qTdhTd569/biu/N4fAkCAq9qX2oLm8XouetcklyQAR89NUjLm+ct6Xu+/7s0A6Jrb6b1Qe5AFvN4NvbPCDbSf6kPvxaGcX2tOr/LUfoaNn2yRV/KG0XzNXqYwBLVV4QSa12suZbeI1vWoXPUzqmv7XNBZV5qXKtaFnpf6IcUY0bns1vFXXnuD9Rz1PAXum/t1lqX5uY4VVuAqqd2oHU2YMcfabAgAO7Dd0bkke6Z5v+akqis9G7t8UHfuO6OYXonsh+xJ8jLqn5TUT8pDQ9cqPXPhOjI6NNs0t1d/r2egb4TeY30D9PyV5E2j9/vAQ4+w2snk2fMtgFvvVnB8ivVMFUtC5K3AOOET6ouOPuFka15sJN3UJ+gaVK9qd0oCDrVO/Z4MIPX8XSXdg85lBwTt+8lzSDiP2pP6NV2LPRkCQM9d7Ulze/WnqiP1PWojzrap4zt6Tqoj3YvamvFa0jdDGJraaUf1bq5NWIQdlzPr/+xlZ98X1Z2+z+q79T4qHqSS5Jcb2gZb74H6TL3DSvIUU/vXteu7oDao7Xp3K5v7Wf2k+gfVkZ6NknAT9R36LoUmpnUpNoXaqnA0tSeVK7xSz+nNt/cYS4jwUdvXc9Cz1bWq/tVXdfRd0jNX36RyRZ7Jwl9Yo8oz8nH22BnOsY+7/l1gsXAg9X2G2Nnfa7Qqzc0feRwJM9X3Wxic6lSeEop7o3dKdWGwRRWh90b76Pul9m+Su/sw251L1YliGam+9R1Wv6Dr0HPRGEXvn+pAz1rn0jXp26ixivpwJXdtStvcfeNdrXdV1yqjszGaabvqJ9Q3afwq5RV549iNrDtqPzqPu9TRuKmjsaW78jpa3ykBYA7Wi61sT9J9VwMySR+1wNikfYyb1utDpIetF9ckuVVqnZNlNdu1VKegD4CSseS+5Y67rP/1Rx2kyrAH6NHLqBfHuCDqehQIVg3WkA1i6jQA06C1K0nXrQ7B/jKb6zGdnMrpSv3oZdHA/PkX11mn1gdLnabWm6ROxS7jo4+ABiT64Jik+1LHpgangYZJKs9OAOgjrZfYbpWjD5XqzRn0x5Qh4FoDC51DdabzqkN3lzrb3zwnnU/lCXzXgEBAvFwg7QNnAe3qgJW6Ulf2a+roOamzM0l1pA+BSRq0qD5cTTql6adnYT5AYvz0nKVHq9RZG9VASGXrfk1Sm9E6DVZNUieoQbU9dff+7cf+mb/lAZBP6/VsBhDNJHCYHu1FIK0HLUJ7UE6DWWBhRB+U0uq/ND2MwGovWkAy+GxhAvXM41GZTqkTWlnXZUcTmKWWO8F9aZNHeBJIJFgXQ3AxPyEUhbSoLqDOeDLB3Cxa8ZZTjqWZ8jN9aVFZFu2BMdXJOJrA+iMXryKofwLepOzHe/edji+evgTfvnQltr98FbZyuWXdtfjwYYGGp+CF61fj8sMJvqwZi3sImKy79hA8dfFifEWLyV2vXIEf1l2OX9++Abte5bEM7PvVMxfh3ftOw6u3HIOXbjgSXzCw6A//up2eArcw8O+1WP/YRfjo4Qvw/LVrcNvJ83D24kFYM6WeVv7FmFwdjUm0gh9TEmHliZVxGEbJmlbqvzfRGruZdTiQlqHtBIkHFSTSmyEZ4xqyMJ5Z2v+jCNQOpxzMsHJuq0i0ggHL6n8m5VvmDqmwtP8VA2A8vQkk+yNpIBMzYCIlMrTfxJYcxgnIZrBfBg0uT0dfWofX0hOjgEFysxnktZjgdxWB6P60Ch/RkI4WBqMtjelFaZkAjCR5ML2VgTBp7T+Tlv9LBjIIMK9rEgmAVbQeP4pA1VzKZgwq9GNQ5j4YmOtt5X4ZXgwmTLCZmvsD8gKxcnwVHr76JLz35I3Y/NYjDAr7EWcQn9K6/zPs3PoZtn+1Adu2foXt39LiYvvX/Nivx84fPsOPlIn5909fsenKenHb3iUlgn6iZeiujdj29bvY9PHL+ODtp3DvrRfiorOOJLjbgGwC34X0bihl4NwKEhzRBKpL6BlQQwv7SlraVzHAbj3vs4kSSU0FsWyLEfyfVrq5JE4YrLqUJFU1A1S3liYz4GcRxg+sxPj2Sozhcnhf6sLTq6WeoH4l67I0JZSW/QSNqf2fSvmgRH9mP5JiAb2t/zP5Hqjt5hFYr6RETxXjXlTyvaikF0YFSbJqEkA1BOsreb2KXRAv4J3vQhZJmDJeZwNjZDQwRkQtCbQKBtetzIikjFAsyQx6COQnIz8mwLLCz6ZFfg6JgTJejzwB6ng/5fTGKaD0Tw69IDKjGNCX72Z7RSpmDqnEYXOGU688mRI+evckj0SSgITGniyAX4C/cs89wD9B/6wgL2QF0/OAy4xAxv+g7E/i3iDA8gBI5r1nKEYAPQeK6QWQEerBa4nCsStmE8h/i6EeSAAoEDClfywSgJ4Av8kTYNt6ywtgN0mAH0gCKO/Y9DwJgGfoLEDC6MvH8N3H91j6/1++QGmtZ07Fi9fOxnVHNzIAcAKJtXBcurwM1x/Rynd6Os5f1ooZjaloY33nkrxIJvCfyBzN7E8r97YGugAPGYpBTc0E0YOQk5iKMC9q6ffwJAngS6+meFrMxyDGPxLFlO7JS86m1Fki+7VQBgwOpH5+OgMA59ALpIBkQLNliZ+bmGsF8k0MSyIxmsVj8ulFUMj+MIJtsQjF9BiQFb6C+MpjIJzW/D49KcVDy/2shBz2o9mUFwrhteSSWEpAmE84AxaTXAigdA/JAln8RwVEsZ+lpBDBfUkFSQJIXgARLCuQ+v8JvMYgyuYEe4dY5fr1DkAISQaVFewVYhEBQb0ZA4AW/fGUPJJFvyz7E0IjSBD0QkxgGMH8YMoOBTK4cDyPDUaYfxgigyIZ0DcACZychQdGwrc3JZPCGM+AZQb7hiOM1+XpFQwv7yB4+diy/ieI7+Hhjz69fdG7pzd69fRCT5IV3n0Yl4D1Gey35/gw3mcIiZMg3zDeA+WImCNZVgKJgCQ/Xk9QIL8jwUiPYNyJaD+k0fMkiV4psXxfIhi/Io5tO8F/z7tTk+yFEdWUCWpKw6Q6egwwuPYI9rsT2G8tHliMA0aWY/m4Kixnv7RsdAWt/wsJ/ueRBMihVwAlLMaXcluZtVzCOAALqO0/jzJz8giYMzQT8+kRIM+AhaPysGhMLhaPzcPC0fQSGJaEldPoWTCBx4wtxMLx9Cxg+ZPb8+gJk81A7JkoJRk3uaWQ5+XEd95o3Lv2YFx2yHRccMBYXMXgv5Nzg7GY340zJxTjpXMXYy77i0OqQnDFtDSsO3McXj9nMl44YwKePGUcXjx7Ou6gN8B9x4zCE6dOwbNr5+KWlYNx1aJmXDa7CmdPLMRHLz32Z376f1eWxq0ap5gka06BThrvG7kEBbPVnMAkyfVosmeScxKswL4a2xqwV+NDAYkas5vxujlWS3cEgEAwTR4FLDkBPidJYC9PvwViurPSde7b1f81LhQgZpIZf2tirXPZJS9kOSaQWONQZ+qsPs3+Go9qjmIf5wp8FkBlDGpUP5oLmCQAQ2SKxqJG5kNgkv53SpZoAm4H1gRIaJ4lHXzNE5TUHnSsQEuTNMY13hWagGu7sZoz+2ipOdzAkWOtVQKE9ZzNZF8ru9L2utKWNGE3hJXAGvvc0Tq57Y8hAFxJGmn+l5BdYAFYAu9MmbbD9/0UoG1/B7Sv6sEeC8PMh+3zya4++30n6saP7hIAAn9E4AhI0/zZJBPzTf8buRt51Zh09fU3WfdqgGmBtALVTTJtRfNU1clTzz5nNlkGUlpnAHQBo1IPMHiCKVOWtgLwBLYoaW6nOldSHyJA38zXPv5kPaQt7ioZi3x70GK1c12DIQA01xVoKZBaSQC2tpv+z16uKe+CSy+3r/7db82tBXoqOQmAjs4lckXgmL3daV6rd1SGmN25b5171eo98UGMYZvWyQjQ1JveY3uwZ/XR5lsgi29Zfpt+QACv8BWBa8JMhF+ojzXvmt479R3Gs0bGnfZ3QecW+GewIeED6rcMRiKiUnWu911JwLTAY5NMmzL/m6Wsyo2XvVlnXwoENdbO6hcFSOraTTIEgD2uiO5B12Jkwpxts7PnJO8WPUfTxnUueV8ZMrCjejfXpaX6oo4skO377s/vrnxfVK6TfFdd6RuktqBk2rghBHWf+v7rfVJbNkSPeebWQXv/qAy954Z4Ur9r3h37fs7fwsk0LjBJltMiAgU6mzYlQFnPUR5I+v7o+22+D+6+S3q/db8m6bmZ+zTl2fsa59ino/5d2JjahQB3k0yZ3blGc6xzqe+Xu++3nRSXh5fedXuSp5vIW5M6ug+zj3OpsYjqW3WspP5KJIrWiRhXMnVgDD7UL6s9ddam3H3j3a035zF13dUxmtqu/bsuElyGCiKzTepsXGP2cy47Gje5G1s6y+jq/10mAGTxrpfJnnSz9pdA2+RCan/hNNDUJEHMsUmqdA16nR2/2e5cyspcjUPslEnm42zXdzc6bWbAbfQ/nYM4PWyVJ/36jpI6CH3wxX7bkyEANLkwqav1Y/bXUoMDXYe98xZArk7TnszLYazGDYgsdtmeNAhQvZok9kzlO90l9RLbP5pmf1dLucWJEOhqcu7v6jmpLL3oujZ1OJdedY31QdfAQR9evYTO5KquzD6dPSczMRLLrsGESBaxbJpkiOnXdZgBiilTS1kWaH/7oNe+3f7bVRs1nbYZWJj9NejRhE0fGyVZBjkJALOvWXZ0/2afv2IpAqAoM4wBJymHkkwAklbUaVEeBO5JAhCICZXFMMHlfAHNzGlhDFZKmZu2slTKjySjZq9USTXlfypIABTF+FkkQEIgyyCwqKCJ1XkMekrJhHICiFkM1FpIiZZaSqb0LSJom0cr50RvBn9Mx7Hz2vHgBQfh8csOx9NXHo7nrjkCHzy01rLO/3Yd9flfuAIbnriI687B67efiPvPXoiLDx6Gq48chTtOnoKXrz0MnzHg7/cvXoYdBPw/fZC6ya9chR8sAuBSfHDvyVh3/ZF4kfnVW47DBgZeFOj/3gMq7zQ8cfnheOi8FbjmqCk4eXYrQXLqRdfFYVwpA0DS2nxorj+t/QMxsjAc02n9P45A/oAsSv8QYO9PgLqdOu8iAIYUJWFcbQ41/Av2Bfo1Wv8jSHQI5JfV//QBzFwqKLDkfoaWUmu6bE/uTzJhVHWqRSBMaM4m0JRnkQYjKXsxoZaSJqx7Wf9XxvsjP4QW2wSac0jOyAK+iRb0wyj100od+gpax9fTYl4EyyzGFVjMwMLT6lOxdEgZ5kl2qDYVBw2twOFT6jCjNRn9sjzQktaTBEYgPQGCMawkCC2pDJib0ANt2X6Wl8bt5x+ONx66Ap/SC+CXrbQU2v0ZftrxBXZ9u4lA/gZ88/Xn+OabTZw4bcJ2gsK7CBL//NPX+O3fHBD8th2/MmDsv3/5mus246ddJAd+2Ihvvngbn37wInZ8/R4+/fAlrHvmLpy4ehGqGSQ6PZ7BVmMIzCcEUDedAW7pHVBIMLyMMQIUiLeR4H8z676F3g99GWC3jcD4QFr6D2vII3DOwLw5MYxfwSDJfUl2Uj5pNPOotjKLBBjRrxiDm/LQVpVJa/toehQQuKVkTkoQg+my/ceRANNSlvEKxpvKd0FEQAk9XsrpxVLO98bKlPapI0HRkE9JIC5LSXClEYTP4rtUSIKoinEBmuiBIA+CehIBAtMr0yNJYETzHYqlNX88PRioL04JojyCornS308OIbEQbnkclPE8efEKlExgPoJeNbyeif1pdTmlDYfPGUULaloohBLsZ3DfAsbvUHtID9wT7DeD97InE/gP9iAxQPmfMF+2F19kkwRID/CghwCDwZIAiCZxF02vnUR5BJBMyGAwZMn/pFM6qDiREl20dt62/o3/IgBEAuz1BJAckEUA0AtgNz1DfmB8CIsA+Pw57Nz0LHZ9+Sx+3vQItrx7G758jV4kzzO+xtOnWATAjce04Iz52bhiZTXuPWUo7jllJK5ZPZLkWxoGE0itpfxRHkHhJJITMQT/w5gV6Lc8Lx+DWlrQv76ebSSO0jwZ1P4ncO7pw74rkNbtBL4JXIfT+l4eADkE4EUARBKgDuwVyD4qhiRBKkmAXFTl1VjAeg5B+brieoQS0M5JziXoX0yL/iyWF07ZKOnyl1sEQEl2KUkABvSNSCKwHkUwPw8VlO2RdI+s96sLaqB4AiIZ2psGU1aI3gjpRWgob7S8AuQlIG1/SQ0l8prkXaB4AeEE4rUtkNftT3BdJIJPT8rsUGZIXgSxDECcGJ7E/XhfDPibEEydf1r3iwCwgiDTIj+exHYMJxkRfiIQ4iwyIcSPpIBA/z4E/fkdDvEPhw+JhaiQOPiRsAjk/QWTgPDyIQHgE2JlT/72JHngpczr8fAIgEdvP8oAkQTo5WMRAF5cF0iwP5QkS3hgtJVFJASTMAnyIgnAHMlyEnwDKJvDOAT0Toj09uQ6L0oWefB3Lz6fnoxD0IOEBr85zPIciySBXMTYHwOKIhjbJAHja5LoYRWO4QzIO7YkBjObMrFkWAmWjalkrrI8AP6LACCYP7KY4L8IAsY8YV46mh4DI/JJAjBuAK3651MeaBE9BBaP3pOXjM0nUVCEJSQB5oxIxopphVjCgMCLuE4kwJyRHPsOzMWYlgxK15G8Ce9NwjQBoyszMboihxJW83HJqsk4a+EIHECStX94H0zLC8YxlBy6ZF4jRlNeaz7719OGhOCBw5ux8brFeO/yBXjxrGl46pSxuGBmCa5cXIc7JQt03ESsnVyCo9qTcXBTFE4nOfHBS4/+FUMAq0yNT5yTQXnAauwka1GB+JoACeQT8CcgSJ6/2m6MK+yTYI1lNbayA0s6kcrSMa6kGtwRAPJWFQApizIZkdiNSjojAGSlKkOaPzPJek6WjXbDD5VvQHA70Kv1qieBaPbUlfo0+2sMq7rRXMskAR2qRxlFKTkJAK2TzIf2kZWlkqyP9b+TANAkXCCTSZr8Cry0kzSuCACzv5YGILaDvPbt9t+aUwpYMKmzttfVtiQPXHmVm3mUKd/VsiMCQON2WcCrXmQgJEMmV8SGypUmttNCVySQACyTBLDr+alMpe48e1NGd5bdJQAMkG/IJHMuOwEgcF1txz6PMoCfAe1kKa53zVlXpq6dbUPGbLIstidjUGbKtG/Tb4FTIiaV1D4F0ginMGCftcHFHwHAAhjtycxdDQFgyEmRHCLsZBine7YbB5rjzRxddecuyRLZnNPUlfEA6OhcUjOQBbQ9mSC1Z19wcbfuW2XIIFH3YYBsGRWa69K8VnNVWdwL4Bbpp/mrMB3VrzxpNH81SXiMyjJeGCJJBGaqzlS+8A3N8Y11s/rfjnAgI9NmCB6dR+3CWJILTBaYaVQFzHU4l8IbRCy4SiKRpLwgkknZWObb+2lDANjbqPpbWX4bTwdn2+zsOelahJcIkDZJ/bXK6azezf5a6vth2qh9/Z/1uyvfF53LSQDI8FZt5dY777awO+FoahtG9UL9p7NvVDn6jmts0FESwS5yr7MkzFIW9fZkjD6NYacIcF1XZ3Vo/y6pfesYV4STKU/qESbZxz5d6d/VruzyaqbM7lyjObdz2dH322CnOkbtym7tr3V6nsLFlLpyH9aOjj/CY1V3dlxSxKVwT53TJNWBCEZ76qxNufvGu1uvsu113dUxmqu2q2vriJSytx/7PXX02zlucje27KiMjrZ1mQCQG546e3sSqC9mxZ40GLITANqml9wevEvrxPyZwan+d5UEBGtgYSrBTgDIhUeNyE4AyP1C6wy7LGZV/ztfGgHOWt/Rx1nXY84hlzR7MgSAAZa1rav1o301gJR1uQZ8ug77x03rnASAsSQ3jJk5zqlV5iQA1OhddbBytdZH085w67rsSVpg0geURUVXCAB3+5s6tD8nnUfXqoGF6tKZRRCZ1FFdmX3MOTp7TgpUrPoW0+w8p92TwpQrkkQf6I5SR21UHz6dz0kAGELHBE6W14M7AsDd/euDoPfRZDGDf0XauP5jWldHkQQg+Egr5gJaXIsESCKYHEcwUV4ACQJdafUs7XKBn/3LqWldnY02WqHLQrmMQKWVqRVeTAvqUgZJzCIRkEHQtpQWzv0qstFanomGgiRaE/szcGoEWiiPM6CMFtHZweibE4AZbdk4bv4g3HbaAivfccYC3HP2Iguo3/j4+dj87KXY/MyleOOOU/H2PWfixRuOxTVHT8Dlh47C9UeNwx0nTqMEA+US3roR2567GJ8/dDpeveZgfPvMhdj+wmXY/PSFeOGqg/Hw+QfgqSsOZbnH41/3rOXvwykddBDjByzGRYeMxdlLBuOI8ZWY00RAPscPbakeaE2ihj8t6YfmBWFEEYP5EoxaMrgE0wnMD6U1ajst0IcyloHyIAK8w0pTGMCSwD4D/o6k5X9/AtS1KX57rPobMjCrvZQgVDXvuZgBMLMtYL+V8RCsTPC+L8tTjIDBZXEWMTCmLt0iAwYWRWMQtevH1+RYwYbrqGtfTomXfEnkUFpGWRIwVfRKaKfFf0seg9RSJ76GQPloSgjNJuGwdGQNptM7YOXoWiwbXI6FJBZW0ANh5dgKTCTZ0ZSsoL89CGiFUw4oiutiMLiAQYyzvEgGhOIgBgK++Sx6adxDb4kX7sTur96lFfhn+GXnZvy440t8t4X6qps/xeYvtdyA73YoFspmkn5bLPBfBMDP9ATYvZv6nzs/ww87NmDX9xuw+fM38cl7L1ASiPFlfv4S3371L9xz68UYN6waGQlhDI7qxSCpPZFAsiNR98r2WUKJI4H/Dcp5WkahXxlBwlpa6BL8H91aRAA9zPJYaa/J4v8lJAUIGNfnop15VN9SjBtQQUKgDMOaCugxkIRqAvNFbL/ZtKZPZvtPJOhsWSPvJQBS+C7o3LnU7xeRVZToZ7XpUsoB1dL6v5FeCI3U+q+mbn8+QeuiRGr1U36pmnJDdfRKqOG7JjmiilTqoBNYL0+JYNwCegOkcn06Lf2TwindE0TpnQAr/oD2U9BgyQ3lMvBvVhRBeRIAOWG9abHcjKMXjbUIAElqSVIojaB/Hkm2FL638hKQ5X8mQX/lrBBPS+tfuv954YxpQAJAXgCpfn2QRKIvTuA/cxx/J4j0oEV2KmMTlCWHWR4ABXEBmD68mVr+r+HXnbTIk0fHj5v3eQEYAuDnbevx47cfY5dIAHoAfE8C4IcvnsPuzcyfPoBNb16Hz166AJ89eyo2Pn0yXr5hHu46bRCuOKwKz146nXkaHlw7HqfPbyDQ64O6+F4ojeiJQtZ9IsHhSIL/wczSrk+JjkFjZSX61tWhsqAIeUlpBL4Z/JeW79H+oZSRInBOsDqc1vMV1O/PiE2zAgEnElQP6RNCaRxp5MdQYofgfFoJwgi+S6antriO4LgvidF8yvyUUiIoybLGL88upycKg/iGxKK+pMGSBtL+aQTvy/Mq0K+uP9rqBzCIcIm1rGOwYZEGQ/sOswiCMgYJbqpoJlFRYJEL5bkVlmRQGkmCrASRCSQnaEEvTwJZ//sTXJfsj7wCfOllEMTrVRyApIhkkmERDP4bSgIgwrL2jw+JIPAfiQjfEHoQxCAulHEBuC0uLJpSPLLwF0hP0J8eAGGBJEBote9DKaEQgv6+lEPy9wyjdn8EvHi8ySIAPH5HAATCg6REH5IIvUkE9OzBAMGeQbT2D2fZUYgIYpBiZhEAIb6R9FaQx0I4olhOPAMLRzIocCCfnT+z796s35L7Cuzd08oB+p85pEdPi8iqSQtEf/azYyoTGDA+FiOLozCKeSx/zxtC8J7A/FLKxy1hHAAnAbBsHwFAL4AxJSQAaM1POZ8FIwhCjirEAWOLsWRMMUkA/h5XiBWT6DFA0H/+yDQsn1qIpZOKLQJg7kiSpcMKSbplYkR9Mur5fif79kQ5JbLKGTA829cTlxw6DRetnIRT5wxBE9tqa6g3ppOsOLwtESsaGcCYpOGyogAc198f505Ixcbrl+KDq5fgubVTccchbVg9kJbRlCG6ZH4trl0+ECtbSXIUeWF6jidOpyfCh+t+bxDyZ44HNLlxEgCyfBW4o8mQJrsa62hy5xxbmXGmfRIs4Eb72y29db0Ksqj1khh1JncEgNEO1/7GUEJjL6XOCABZzcp4x54EFHU3C0w3SSCe5kUa30oK1QDOAtF0b5rT2JPmUVpvnwd0pT5NGQI5XU08RSoYMNQVAaDjBV4Zz25Zsek6nASAwBb7PEKWgU7ixh0BIOvODz78yJJLVdl2AM1cv5YCE3X/AtrUTuygYGdtr6ttSVbFIqlUvsDMjpIBpZ3GYwKe1WY0/lbS3EPPWmW6MhRy1p2O0ZxC4KA9CcxaRUtspc6evfYz434tdQ3dSd0lACTdIvkUZ7ITAHp2er72eZ5IPK3T81cSgaC60/xW92DkWFyBq9pf53QSAI/84wmrTLVVe1JfpPmq5lGmzWu7AaD1jOzkhP1Y/ZZFsBOPcBIAMpyT946zfxNY60wyLtS9u+rHzL4Cnow1rZMA6Ohcwk7soLvKEzag85l76Op961i9ewKnTD8ofMT0y4ZYkAe/874FgMuYzg5gy6BP12HIIhlbqu6dx5o2oWPt77quR0mEjd41kbkqz8SC0DZnu9B1ax+9V4ZA0X72JE8ke8Bq5zYR17J0Vxa4K8NPO2Hgro0K61J7Vh0622ZXnpMBQ4UHyYtC/bjqtbN6t1+/yCs7FmXf9mf87sr3RedxEgB6p0S4Op+9eZau+kaV4+5bpW0CnUWsq973lwAwfbvIHiXjleXECbWto++SMR4VRibjY5NMefIAMck+9umsf9cxzro0ZXb3Gs357cuufr/1Ptk9OlWGvjcmpkJX7sN+XvNbpIneVzsBoG0aX6pPNMlZB1rfWZty9413t15l2s/T1TGaq7arvtDpTdpR+9G53SV34yZ3Y0t35XS2vlsEgNMDQANXPRB7EsPvJADU4JwEgD4K5mNlP16/ZamtAaZcgfUhk9a6GoxhDrWPAX3tAw4nAWAepv1F1LGm07VLCmm9MxniQYykPalD0/XYO10RAJ3Vjz4sxgVYExSxWyrHWEjpHK4IAH28tJ8hAIwHg3Mi4SQA1HGr7p1JgyRZrtiBdrOPJlAa7Ithl2WDNP2k2+gudba/q+eksjSo1D2pQ3eVulJX5jjzsezsORlLB+eg3pTjXOoD7s5Toitt1B0BYAgdMwgS6+kkADq7f33ERCSYLI+GvyJt3PAxSghMFhKULyBYmp9GGRTmbFpbZxBcTiTYmUir51SCitnUJa/MJPjSWoaRTQS4COrnRJEsIEiaQuBR+v6ZtBiWbng+iYQCSqFUEujvV5POnIaWyiTUUu+5jcshdakEUlIofRLCYLYRmNScieVja3E2NeavOmYWbj11Ee4/ZwVjAazBuhuOt/JzV6/BnaetYD4INx23COctGUld/hm4+cipuPXIKbjz2Jl4++qj8PBJc3Dvmmn4B8mEt646Em9dcwwDia7GjYdPxOWrJuDmY+bivtOX46bjl+DMRaMo89Oflsa1mFaXgSnUhx9ZSNKCwWSroyl3RKvrZoL3bZSWWTBEVqZNvM5WHDiuLyY0ZKOd9zeoOBYTm3Op459HoD4Fo6gvP4FyPoNKCBKmUkOd2uXKQ8sTLakfgf/TGAh4KANgtlOuZ0BhFNoKpN8fA4H8+q11yipDcQIsDwHuP7wiiUExed4cyi7RI6NCWu8kZXIYsyGTREAmAfLcaGrfE/SXRE5lmi8KY3uiH4mFyfQ8WDqimsB/GU6ZO5QBK/vjsBE1OHpsExYNLmaMAAYtTupFjwYvjKmIouRGAuYQ8FrQnovlo0op0dSKG09bjIeuPA6vP3gpPnr+Nny7fh1+/uYd/LidVt+y9t++ka6Ssv7/FF9/vZEEwNcc7G/Dz798j19/24VfGCh4164tJEk3W/vt2P45YwR8SVKAckC/fotvv/kIv8qq/OevOVDegjfXPYQjD56D0UNqkEbAPYb3F07L4FgfylIRUGuiBa6W+RY5JVIgyALMa9iey6TRz2DT9QTc24qTMaginYGqIwiy7wlgrWW1Au5Kaic1BP3p0dHMmAt1JE4qM4NQzNgJkt3Jo5xPbowH65X1zJxJ8D2BIHkG6zuX8RfyJAvEZSGld1RmFWWHatII3LPcSnoCVCRTTz9K74gs6wnME5TPjqBlPQkceR005tPzopSa8bmJ9AqIJqHAd5ASQAV834riRTIwLgAt/3NZhgIeKwByM0mGoxcTJD90LlZMHULizZeSPbT45zVl8Z2V5r8IAOV4gvoJlFZRFtAvuZ80/z4E/hn026cX4lmf0QRgZfkfw33ieWzMXjJAvwviGCOEQYvz+V4PbyrGF++8wHjPlADiM7JIgL0yQIYA+EkeAHslgBQH4MfNz+OXr57Dr18/i+8/vB3rX6DnzTNn4NOnT8Bnz5zIYN/LsO66GXjm8sn49PHj8egFU3EVg3lPbU5CWTj7lGBPejaQkKFXUQClfXx7eFDmpg+8CBIH9vFAXUkpRg1sx7zJUymjE0nr/iDL8j+FlmSSAQojgB1PK/dyWuzHEJhWDIBSWvVHU3ZHgYCDCX4H9lYg9GwSngLf98j0iAAozS2zLPQFwksCSNb9lQVVlma/rPQlx+PX09+S54kNirMkgkqzyqy4AZIAsmR9GNBXsj+y5FdsAa2Xh0B0QIzlCaDAwJL2UfkBHoG8L2+SAFHW/5E8NpHW/rnJeZaUToCnJH1SSH74IoYgf0JUHMIpARRDmaMQAvdh/OamxKfRqj8GkWGxiAxPQACB/0B6Ovj5RcHbh8B/cAJ6kvzw8olGQFAievQOhbdfPDx9YtHbKwoe3M/kPqyPXvQM6K1MS/5enqEkAPZmHufBevP1puSPP68jIIGeEJIxouyRXxw9JmJZP9FWlodCMNuSH9uYB59bn725J59jLz5PeRN4kFTw4v159vSEF4ML+ymOg971AHqSRfnRuyeKsS7y6UHFbwfl2FqyfSgNlEh5NAb5ZdDf+Qz6q+Vc5nlD8iwPgKWMC7CEwYFFDiwfVWl5DCwZRsJgeBlWjKnGynG1OHA0JYRGVmAFl4dNasSqSbWYOyYbCyfkY/GkciyghNC0IdmY0D8Lo5pSMID9ZEEUPRb2eqPE8V4y6M1w99qDcP1xc3DOUoJUJADOntcP581vwskkFFa1xWPDzQfh3Svm4+7D+mNsSg88deY0vHLpUjx17iJctqw/lg2kVRjPc9joIsZnybKk5kYWst+mBNIhvNZ/vvTkXzEEsMp0BcIKsDBgnlyzNZ7ryBJTcqGyYFJyN7Y2oKEx4rF23vunKwSAgBRdhwGVOiIAFIhO+zpBRo3ru5udxjgCJDU/kqGNkSQx43YnSGUIADO+1+12pT5N3Qgs1MTcmUQAGKkOd6CKZDEMYCrQTvXRGQEg62PneNVJAKg+ZOWu8jX5lvWvyjbxrezXKpBUxkoC+/T8BZbYDVo6a3vdaUsCUOQlomuxy9XYr0e/BTJpH+dcQaCg6tueBCxrX/t80Gx3BRTomTgJAAHjxtqxs2cvy1VJoJhs9yA35+1o2V0CQJa7ssg1RJ4p204ACNRTHdhBdvMum3mOjtMcXRa52tc8YzNHdJJDssp2vptOkFXAmOZomuvrXVfdGhlZc52aH4rk0jldtT/tJ4t24wljjnMSAGr3TjUAs69zKdJPc2wn7mH209xd12OAdicB0NG51I865WzU36g8tTeTunLfZl8RlerLZXAmQNnIARlCVpJErpLeJ7VdYSIidGRcaCyEtb/KVd26S8KLTF+tfdSPCHQUqK85rUBa3ZddW9vZLvQdkueYdMLlqWTkiOznlHGg+llXSTiTrt+eRMyo/zRqBO4IAJEKxhvD2Ta78px0v6p3tXPhE+b72Fm9269VwKmkkP6q1JXvi86t/Uwfpv8F0EuFwl1y1TdqX2FPTg8AkbwyLpZnmDA/EQvCZzpLrjwA5PGhNmXIOfP9cILrnX2XBO6K8NLzl/KG3h0lU54dd7SPfTrr31WGsy5Nmd29RpXlTALZO/t+6xgRAPr22pOdAOjKfdiPNb/dEQDqN+x4pbMOdHxnbUr7uPvGu1tvP4+7MZqwarUZM0Zz1XadBEBn7UfX6kxdGTe5Gls6y+nq/10mAOTuZncD1QnUoTpfQrmGGobIXIRIArvupdbro+HuY2pcDuXGqmTYbbn6miSAVA/EPuAwbq9m8mBclJ2DOLllamDudEU0ZZul6SjMANmsd0UAdKV+9GGzu7gYttxuQSCvBVmp2JNxi9aDVzKDadOBmX1FAMi9ziTFOVAdOUF2dUYC9p1J++ljpPOZJN1H52DDbOvK/q6ek443JIzdzc6Uq2VX6srsr8GBnqe752R0YdWOZLHmtF4y5TiXunfVn7FmsG/vSht1RwDo/PbBhdqEPS6BztOd+7df15/9WxJABbQwzmYg0mwCplrmElA1BECSwE6Cislc5lJupo1yB5MH19PCuohxAJIJ+sPpzD4AAEAASURBVBNEJNiRT9mSkoRgy7JZ0ia1lGOpo5xNTUkC+lLKph9za2WyRQA0EWTtW8oAuSVRlD+hjEuyB/rTun5cfRIOn1yHCw+diOsIpNx+CrUij5qG0+a34ahJAq5zcMGKSQRD6rF8SBlWj67GKkpAHM5AkMeOKce58/pj7dQ6XDC3BVcvo4zCibNx06pRuHrFSFy2fDjOmNmME6e1MvfFCVNbWUY5DmRe2K8AUwn+D6PszoTKFIyhvMNQWpQ3JfmhkRbcIgAG8P8DRjVg9cxhOGRKOyY3F6CG0i4NqQEYWBCD2YPKKStRhbG08B9G6/sBtEqvTvCyNPhLY3uhH8u29P4ptzN7UBkGlcZalv4G4JfOv+SAJjblWPECZPU/hB4FAvxnDCjGrIGlBLiqMKe9AuMqszC8iEFLKbtUT+C6iiBxCUHqIoLT+VGUnWGAWEnVFMYxJkC6HyVlevBavTCcHgVzBlI3e1ApjprcFyvoATCXAS1X8tpntRLcIrDVluWHwfmBLD+U54nBkqGFOP/gcbj3vJV48ZZTseWNu/DRszfhs5fvwpdvPoTN7z+HrZ+8hC2b/olvv/5gDwmwa6sF8u/a9Q1B/s34gQTA7p++s0gAEQE//vjtvu0//7iF0kAKFrwJ32x+Hxs/eR3bGGR25/YNbOrb8BM9Bf71+uP0BrgEC2eNQAKB9hTp2zNQrvT3qwjo59AaP53tU/ElChjHQqB5IQHxNNaB5HAq2K4bqPHfl2SByIAKklMKXp1L4iSbYHkGpW7SAnvRup7lUnIkN/a/chYB9wzWZxoJlnSRLIyPkcNg2aUMjKsym6np3yhNf4L5uZEsj9ehnBtOYoDxMHJZZg6B+3ReWypzDiWBShnDoJnxM1rpcdBUkMS4BUlWLIASAf+MA5BF3f0MXpeIhizKjGTT+j2T1yACoDCmJ8kKHwYprcapq2Yxz8a0wbWU9OG+vN9MeknIEyRZ1vsi5pijCFCaLO18Af5JlPtJJhEgAiDJaw8JECsigACtAhRbSxECJALSGAsgO5IkBD0AWkpS8eZT91Duaf0eAmCvB8BvlP/5lcGAf5H1P8H/XWwL33/9Pr7b/B5+2kzC4KvnLQJg+3s3WwTAhmfPtMD/jx472iIA3rtvOT584CC8d+9h9OppxDHTchmDwhfFJHx0LyImQgi4+hEsDiRAHtSTgWc9qT/P+0mLi2PAXQK106Yzhkk8rfwTCOInEehPgl9vTxIAgSQx4yzrfwXrTSOAXpZVQsmcJEueR3r80tjPiKE8ELflpxVYoH9UMMkgBvStL2tEHGV3JM8jAkBW+xH+BPULay1L/LjgOAvUtwL/ljagubLF8ggoouRQOgMG6zgFC9YyPjTeCugrIiDUJwzxlP6RB4GIhGCPYMvSXwF+g/h/LMvVMTqXPAYkDaQ4ACkMKqz948JjER8RYwXdjQ+PI3lAKR7K9KQmpHNdKEIp9xMZGgdvkgrhjDcQRILCl4RHeFQaevWiRwE9H8IiMiwCIDA4hf8n0to/Gl4B0fAkOeJJIsAVAeDpEQZlL89w+PlEIShQJAQ9FwT+BybSi4LyQj68rr3gv5YBBPd9evWAN5+ht5b05PDu05MBh/14fT6MKyA5IW/0YPbq7U2ZIm96JPjyefOZ9+pJjw7KPaV4Yzxlyyb3y8SY+ngSAN4YVsk+uzGRcmupmEEiYMaATMwckIXZ7QTwGQNg8YgSLLIy5YBIACweSmv/oSU4YEQ5Dh5fb2URAcv4vwiAI6c147CpDQT9GTB4bDaWkABYSAJgcnsmxvfNwLjWdAyu4vPm+ygCQN4o6X5eGF2djldvPQOPXHQYbj15IU7g9+qft56AKw8ajJmlPljRNwZf3H4Y3rlsHm5Y2oBavlf3HDUKT509Gw+cMg0HtzMgMvvrasbaqKZE1+TqBEytTSApnUiPrWQMTPPBsw/d9Wd//veV5wqENeNgySvIiEVjJU2g3CVNlCUBoaSxmCzknWMxY/HpnOjqGAFqdhBHQIDOafcAMEYeJn6Yq31UlpLAKVmTOsH7PVv3/6/dElz3ozG1LFqN57F9zqKzaOxnt7DXuq7Up/ZTEujmlAAyev4GkBHA5ARVBNgJTNN8SMkQAM74YAJdZExkkjyCDVho1hkCwFjWy3BLz9cEtzSa6M7nqrmP5juaq5mkOaUAXZM6a3umLTnnnfa2JIs6AwzKwlZzBWN9bc5jXxo5WefcUXMCI/lh9jf7uvIod9adjpG+uhNYEShj7rk7z95cQ3eW3SUATll7tvWeyRDPnkQAmGvWc9S7qDZukiEAjFyP/b1YtfrofcaDIgh0rAB8e5IVtj12oLbJKE37GlJBlvD2PkTzcAFXSnrmAumU1NYFNsvwzFXSfFgAsvFK0D6GABD4qKQ2IxDSlGmt7OCPrMr1XHUdziRgW3NAoxtuiEqDSXR0Lt2fAZ1NuUYiROBad+7bHC85YdWr3l/1JyYZz44jjjnerPpvS82vReqIZHR6owijULkmnoDz4OLaJsuLwKwXtiGJH/McZKSp4+0Yib1d2NuUAFftq2+AM6ntOgke7aN25Ox7td5gR2rDSuYdd5JUek6mvTnbZmfPySqYf4TTCAMQfmPadVfq3RyvOpT3y1+VuvJ90blF3Jr+QP+LiBNm6MrQVNtd9Y1ar3dez9H+3ojksMftFHlo/ybpOFdJdeOUADLvmvHiMkC2ec9VTmffJXu7+/iT9da3zkgKmfLs3zr72Kcr/buzLk2Z3blGV/WhdWqz7r7fdkkjxT8QWW5PIgBMf9uV+7Afa367IgDUpwo7ljyRSc460PqO2pTai6tvvLv1rs7T1TGaq7Yrw3fjTdlZ+zHndi47GzfZ2519bOksp6v/d5kA0MBdL6W9AxQros7auLiKLRXba9c31AMRO6YPs0naT4NRsXiuknSodC65mCgZAsA+uTB6a3bLZ2NJYAJq6SMiFzM1ZPPRFkunOAUa/JukB2eCyph1ZilWSuCynQE3AwO7xUdX6kfXoUZuPm6GABBTb5KIEt272UfrjeSPcTPWoEGDBw1EDUmi/XQNGnQbokAfRAHedmkc05GIYXYmER6aSNi1xzTglbeGBs3O1JX9zXOyDwxVjtqMBvpi/OwdpZ61Ulfqytpx7x8xze6ek30QL9JJdSQyybD7ahOuPlLGKkNgvBmAaCKnl7ArbdQVAaAJqZ6JCXijy9fARJ2d/Zl39/7tdfFn/l5PAiBHFv+GACCQmc2cRlA1OcKT8hMEBwnwp/J3IS2aRzSXYOrQJgyuzae0SoIVHFVyJY20Xu5bRCv/whTqmTNIMIHrlppk1DFYY7/aFPSn1nw/6tBX5zJYak4wjw0lgUBZlOwASt8E0AsgDCMJOM8muHPQmAqsnlSPY6Y348gJdVhKC/TZlOSZWB6JY6e2Y0Y9rTHLEjGHOvcTaTE/qyIGS2kVehx1oFdTt/+sKfXUXG7DNcuG4tRxFTh5fDVOVnmjqXU/ogqHUAd/RXsJy6AsTmMOptYQUCpJwgDGQhhPgkN5JC3GW1JDGfzWH7WJ/mglcLxkdCsOmTYUS8f2Q3tJIkooyaJAu0OrqK9PGZ0ZBOlH8l4Hkdxozgmy9PcrEz3RkBZgWfDPHEDZIIL8E5qySQgwrgCzvAAU7Hc4vSLGNfK8NSkYUhZvWf2LHFDA4BkE7SUXNHcwyYM2ateXUc++NJ1yQ4nonxtDEoLEC0HlclqslyRSJ57WqYmyMhdQzfPL+rySwWMHk3iZ2b+AsQ2KcSDrYCY9C8byGg4ZTK8uemSMLIuxNLZHlzOIcDGBNVqermLd3XPeKvzr4Yvxxat30Oj7ZXz7ziPY8cHj2PHx0/QAeAlb17+ILZTw+ZZyQLu/28CB3RYr79q9Bdu2f4MdOwnw7/6OJMD3zDux+8fvuH1P/vXftKr47Qf8TFLge0oIbdv6KSWBvqA00OfYvnU9thFM3kpCYMOHL+PBu6/B0nnjMbi+kJb/bEvZsShMZOBXeqrk0Pq+gM+qlHUhOZ6SxAAC8rS8J8hfTLC/kqB/E4MBNxG0r6enS2ViIL0yuJ1kQp4AbkrkSONfYH8OQfaC+N4sTxb/PQnIE+Qj8K9lLgmCkgQfyivFYijjCgyvycYQxg9oJaBfwWsp5rUUkZwopsWycj4t/bMI/Gew7OxwBjCmR0FdVgjB/0TGL2AAbMrr5EVTvidMwL8PNfcZyJfXki4wn3JOylk8dybJh3ySESVxvRg02J/65INxCgmAoxdPZPvLsuR/BP5nSLaIVv6SAtLvDBIbCdRXlxeAgP94gvqJ/J3sKw+APTnZh8GOSQjEefZEFLdHEqCNEgnA/eLkNcAy8innVUyJrzoSHk/ceRV28JlY8j97YwAI/P83SZufZf3/zYfYSfB/x+Z38d2XbBNfPI2fNys/hW3v3YSN6y7BZy+chc+fPRFv3bMKr9w8D+/cfQA+euhgPHP1Qr73DMw6gORgUm8U8r7jeG1hBIslFePTO4iAMIHyPtT29/W3CIBwf0qwJCVh7ODBtPKXZE8uijKySQYkEnj2JgEQRDmzaMv6P5pgumIAZMVmUAooBQr4K6Ddn/r66dEM6ksr/dRoxgRIzGbfF0fAvxIVeQT8/SIsq/4iavjnUxYohPI8jRXNlONJs/T7i+hRILC/oYzBVKv7Whr+pdllyEnKofY/4wEU1iArnrF56DUgwL+IwYQTCMrrPKX0TNBvXYfOKW8DeQTEMtCw9P5FWqSQmIjm+ujAWIukSKAkUUxYHAH+aIRwPBFLS/8ggv5BfvwdlYwAHh9EID+UBIIfrfjDKHEUHJIMv4B4BIWlopdHBLxpqR8YnkHr/hj4BqfBOyAZfXzi4RWYQAKAHgG04u9DIL+nVySt//fkXp4R8PBkoGBmHx4XHJiM0KBkRPD4yKA0RAQk8XoTGauAcQc8Y/dk/vYjOeFB0N9kL7YvL6/e9EIIRR+vYPTqHUwCIIQEACWH6FXgKQ8FZQY09qIUUJAH3wcSbG2VyRjZkIARtdGMQROAwaVB7CtjSAIkWCTAlNZUTOuXjpltWVhAyR5Z/isvZl42spJB0Cn5M3TP70MmNEF5xeg6HDC8CgeOrCUBwJga0xn/ZQqDs4/Jx9IpVVg0sRKTSACMo1X+eAYAHlKdROJwDwEQIQLKz4NB2eNx/3kH4/bTluKG4+fgspVDGJPmCJw+uwVDU/vgqNFZ+ODGlXjp/Nm4YnED+rEvufHQYbib0nXXHz0JC/vye8K+KIdkVw7jbzQyqHwdiXgRvI0k6PVuP3zPHX/mp/93ZTlBWI3fBFwLVDPjKI2VZYCi2EdmImbGc9pfQK8dwJflp8aAAo+VNMbUBE/etM6k8ZfGxfZ5hMZwWmcMPHSMytecxIyVzT4CuEzS9cpbVJNgdwYoZt/9Wdo9mzVvkIWZksaNTm9ogQcacztBd+3fUX1qu0makznrQUY8AveNtKUARzsBoLoWQKk6MB4JMujRGFpepfak8amIEvNMDThmSBbta+ZoBrA1UkxGqsUQAE6QXNKhInYEHpqkNiErZJO60vbUljRPMcZOulYB7aYtaS5knwco0J59PmnOZZZ6bqpTgd/2JCJF642FtLYde/Jp1rzXSFvY91fdyeDKnjRvs0u4aO6hd8M+J+3qs7eX29Xf3SUABPTovZbVqCF0dC61ZUO6qL4FzGofM9d+5B975HoMQSepMJPUhgy4pDmV2p3doE1zMs2TnIC9AGrVv7GurevXbj1nc05jiKfrERBsb28CEAWauEoG+LEbvxlA2RB2Jm6d5se6ZiVdp+n/nOXq3XNlEKk5uOrKjl0I+NF9GUv0js5l6lVWwSbJIlXkhNpSd+7bHK+5p/oLAbb290TbBcqJHBFwaurZ9NnyohIWoXpwlYRFqFw9a9Mnq+8xpKveTwGSJimGgZ67wTUMAWA8N0y7MMSm+iDTx2mb+jNzHlOmluqH9CycSQaX9nZptqtMPQ/TlxtJJzv+ZdqMnoeSs2129pysg/hHz1qYhBOo7qjezbECN9U324FBs+3PWnbl+6Lzq+7thr4mBqfq0PQbBj/RtalvVLtyYkumXu2yOjJCFfhsvkEiANRnGuzR3b0KkLXXq8YRGrOo3zDJxGq043mdfZcUC8P097p+AfzmfTTlmTGHq7FPR/27qUu7gbQpszvXaO7PuVS/o7bt6vttJwD0XqhfNqSUypFElb5dph/o6D6c5zX/OwkAlaXxic4lbFXJ1IG9PWl9R23K3Tfe3Xr7eUxd67z6rsma3ySRss4xmtquXa5I+wqzM2RiZ+3HlO1cdjZuMv2RjrOPLZ3ldPX/LhMA6pAVGEaDSLGVqjADTKsDF2OpwYC2q8M3H165SKlj0Do1PL3AGqxpnT4cGog7P6DqJOQiqYGT2Edp/4vt00BRnaU+cOZa1CAF/KvDFlCr88vjQAN/Jb2kIiTEIGowoUGhGr4BfHVufRj00TGdlL3y9KEbM2WG1UErSK3OYcB++8vYWf2obH3EJAGk86kBaXCp86rB6UOqj5/qRPepB60PmjpfNSrdlzotwwBqoKAPvgZmmoip7jWI1kukAabAeSUx2Oo41QlqcqRnJ6baXdLzkJuNZH/UAYgcUWfhjqzpaH89J3XAunbdowZ4dlZXbraa8KkjV/tQOxLortRZXTmvXwMKPSeVpeekl1EdjepTE0JTrp6DJj768Kieta9czuzgu71stWO1p//D3nnAx1GdW9y2bPXepZVW0q7aqvfe3XvBvRuDjQ0GF3roHRIIpEAIkARCEkIgQCgJkAABEpJQQu+4YmODca+08/7f2MvT03MBYuOQaH6/q9mdeufOvaPZc77vHGtXuw/WHvYj42B91I7hJwCMFbc+aG1gBJndd/8D1Lazfxx2/dY37EXOXla+7PXbcQ7HtGzp23vBf8sAoGREKxcN9DSkfFKI7o9FtsG8AHLQOa7Oc2nykGZHB3xgjQ/5klSig4lYZD6yuQxzxGqiI4uIOk9RO6B4v+YsNQHO928EXG/2oIkNaAswXpEdrFqA/1YIgI7yBGRuEtHPTyJCPUmj+D6yLF5jKhI0vioJSZ50Ta5O1Xi2GVUYoxMG1mg0IORgZFaGA/b2SyX6MidC08sStaSvT0sgCr49oVZXT2nSxSMrdGK9S4vbsnX6YJNhKNZJmL6e0IGhIyTCQAD+cQD9o4vdGoxXQRsGsOOqfEjsFOioqhzMcNFmx8S4mtKCNvyC8QN14qRBmjmsUQ1EnxuYO5SMgQntxZpJFP04k/2hrv2of0s+8jIZwWrJjnSkfCawbnI7BpJ7I/vb8qI1sDjJAfjHAMS35kYDZqU525oHgBEBJglkBMGsIeWOCfA0wHvHDLgsS5PwATiqLo/1ZFYAJDdkR5NNEY3kT4SK0norHQLAS/S0ScZY5Hg1WQhDSklZ7l+kEyA/5nQUaBxSQ0PJYjj3KLTWyVoYRYbAGObT8AgYQ4bClCaPzj+6v56982ptfvkBfbKGHyQ739DHq/+uT997Wp+sfVY71r6gzSuf0YdrIADef1U7Ni8D4F+nHbve146d72MCvFGbt26EBNikbTu2QARAAFB27wb0/3gH42QH3dp+bFnhM2SAPtuiXTve14p3XtDyN5/Vtq3vYhqMcfCOdXrykXv0rRNmAci1IJ2ThR4+kfxI05RmmAkvskgQIrUG8O8lAgoA3QuJoi8jE6ABYqudrAkrLR4kgpCvKo0DrOcYZYkhciGXY5H2RS62zwxETigIOSv0/iFUDPwvhBgohVCp5Z4OqcjUOHwDJndUaFJ7uUYCwncUpKk5JxHT5QSAO4gG9P0rAc4LAPYKYtkXGZ9apJla8mOpe6rKyKjJYfwYyB5PlHNGRADmvhQAd5PzyafePssAsMwDSIQSu4/pZJMUx+jCBVN06eJZOnkGEg8YBWeFoZduMlyAhymA+LmRlhGA6W8s8ikQCpbhkBVGxL8T9W/bIasTFggJEEgWgHkA4PkBUZAE6B9PZHMqdTL5HzeAZDqllOyeSpNLykvWHTdeqQ/ffXmfBMDuD9H+J/p/GwTBJsD/je+9qu3vPqpdax7R7jV/1KbXf6X3nr9J7z39fTIALtVTv5qvR26YrOd+Mw8z7lN053cm6Nj+EI0VQZAn3AvuRyIZChEY/gYDBIcQTR7cJ1lhQQlKjIxECgg9+V4BgObRaqmq4RnTqvqySlVCBHgITDDz2cTQ2D2mvwHhkJoZgPwujIITHWC+JKtE6bFuDIGj2T7bkeVJNGkgzGwt+t5Meku8JZgKx8iW50MYGIhv5rztdR1E43t4VqY725msT2NFI8++docMqPRVOdI93lSvY/xbyrHMU8Akf0wSKBdj4TKyBOrxG8hLy5c3JYeCRwHZAYno6dv5jRQw499EovEz4jOcOrshC3LdeUogqyE6MklxyP0kJ7iVwHXFsX10ZBqyP0TdRwDAR7sVG5el2ESyDOK8SP5kAPRnAOy7APkzAPs9e4tXfcKzFBCaqeBIlkMG2HojBHoGpiigU+kDsB8IqB8ayjlj8iAh8pUUnaekqBzFh0M0BGcC2EMu9IZsYB4dlIHvQBSkQw8F7C19IJsCg/tw/ET1xHegZ+9kwH8XBRmiANfekopUUACFe8/9T4mAQKOvd1TEalAN0nG10RCxmJXXxfNcTXbkgCa2ppOdlanpROrPHYaGP9I+Jx5V45STRtfquKFkAAyr1MJR9TpjUodOn0gmFJldJw6v08KRTTqH7K6zZgzUwpn1mjOBbKnpjTp+Sr0mkl0wvsOHB0CRRuDrksez1cZJEiULAq09N0ZXLhipHywZp+tOGaefnzMWX4tZOn0U2V6Qs9cvRMv756foke/O0vXHt2h8UW/dRHbALedM1rWnTdKcgfkOCWlZO2bgXcCzyR3eh2LG3yZpFar77jm8GQD2zm3v/SazYe+d9kPQ3vv9kwWm2A82e9+y9RZ9Z+9PBgIZMOd/5/dn6Nq7oL1L2/urvZub7IO9m3V9DzcA0sA729/e22x/i96z92h7LzNjOgNPDXw0QMlvvmvbmDyIvef5tzHQ17azH3j7i0r1X89XndtvF7sW+1Fr7eEHQO14Brbbbxp7/zcg0d7p9wX+27b7a09b13WywBKTOzBg267N7pG/HWxbA8zs/d/e6e03jIFGJrvjBy38x7PINrt3Fh1vP0btt5e9s9o7vGUK2L2wd1cD+m07AwztXCZTam1t98jeew30sN9clult7WHr7Ue0/abrGiVsv8dsuYE81h+sX9l99QPCRgAcrO/5+5L9hjjlrHOdc3buS/ZObb+X7HeVRTNbG/nJKf+1++f229HOZ/W1d3aLSjZgwCYDeww0tPPY71jrb9buBup2nfxtZ/3PpD3st68d29rIxoiBvjbZcax9ra2snWz6Mvfe2eFL/PmyBIAd2gLGjJix31P2m82ilW1M2u9XP0li12PXZgF2ts6APLsuI2YMRLFxZ33PxoVJKVl2uH8yo14DxQ1QsuOYvrYdy4A1+11rv4UtUM7uoR3TAtMMlDUQxPqx3S+T27H+b79XzWTW5MDs9531W2t/u/d+4N5/Xv/c+rT1C7vnVn8boxY4Z33f6mB1tW2u/uGPnL5qgK31dyN//FiC/1id5/a71OpkMjPW56wNbLyYdJF/sjFo12DXa2PAnksHO5dFG1u/s2uz4Dfrh37Q/Mtct78ONjcMwergJ9H86wwDsXNY29g9smvxYwg2lm2s+se2PVfsHtnY8/+mNszCnr+2nelt2+90v2yVEbD2HDFcxoIwLZvf2sC2sz5kY8jf1vY8M1Dc36cMTzLMxNrB7p092/z/W/x17zy33+9+0NaWm1yd3Vs7X1fSwEgQO4+NU3sO2vi255Kdx9rannsGAPpJnH31TTvHge6TrbfJ/t9ZkGxn8NWWH6jdbb1Nhg/5MxD2LDk8fw/0/8Weo/b/wp5z9v/Z7qOflLEgVyPA7TlhGUOGB9pYtgBI60vWxtYfDCvyT/a+YBiW4S42dgwLsf/l1q/MONsi0O0Zb+Pcrt3fz/z7d57bO4j9r7JzGKZl57P75w/otHFozwhbbliVPbP804H+L/n/R9j/Ant++4lvO57V0Y5n/yPuf/Chfb777O/5bm1pdbX97X+i9b2vWkf/dXSd27PFL7Nk/djeVexarT0790F7Ztszzu6T9X3DsaztbTt/psf+rqPrOTt/9xMA9ky2MW54o/1v8QdyHKg/2XH216f29z9+f8v31dZ2fP87mvUTe1+0+9j5HW1f/9eNoPH3Z3vOW/86UP+x8+xrOth704HeLfd1vIMt+8IEgP9A9oDu/ILujzb3r/fPrZN1nfa1rOs2nb/bg8LP8Nk/bv95ux6n6/fOx/B/thc3/6D3L/PP7Ybbw+ZAk9XjnaXLnH/M/tTnzgSAf98v0j72cPSzntYJ/azmvq5jX8v857K5na/zPzU73r4mq7+/Lfe1vvMyq4//AW7L99du/n32t/3B6u7f3x7g9iDZ17S/ttrXtrbMdCqNsfS3r/WZfb30Wd2s737ROlq7dtXAtPPtr4/aOj8BYHr9dn32QN3f+awN7cdV1+nLXn/X/f/V7w4BAJheCLBSnG0+ALz4pkWgQd0TGQcD1wADIQCKMonYJ/J83qRhmn3UAEez3AxMPYCM7SVeTRzYqEmUvqU5ygxHrgEQuxFJmcqiaACxdA1q8WpoW46aSgBnAf/bAfRHtng0Az3mJm+w2nJDnSwAIwAG5IVqYF6YhvkikEFw62i2mwWZMKmSHwZorI8E6B0GIF8L2DkyO1bH1rg1tw5TJ459GsDP4ma35nCcIQCII1N6aGZpgha2oxNd7dLMqkxkb/I0p9GnDnwO2gFh68huKLWIeUDPft4k9PVdGpTvUr1JGmFmXIfcy+Byr86fNwVzyHYd1VKiOrImhtV6NH98G6RAP00BnG8CxG8G+G8rBNwvRx7GF+3o+VtEv5VWdOUbAIBNOshPAJjef4cPkIO6tuREOcuNAJiOR4DJAtl84cQ2TetbrPHNuYD++AEg/zOjpRSQiyyG5iINKkHaBgCqxRevZl+sKtH+zwKgcnH/koi6tejx6vQ+GlHl0pyhFTqNiNd51HdyhUsTkTb6xemzIV2SNRyCYDJZFfONcGj0AMQW6rsLj9K7f7lNH636Cw8KTI+srKNsAgDeShT4zmXS5re0cxOGr5sAfyEAzPh342bKplWA/5u0aYuVjc7cvm/fQTbATqSAyAb46COLsMIf4FMD/rdr17YPtHs7JsH4Amxcv0zL33iG6P9n9N6KF/EZWAXo/IHuuvlaXbBwLmbUhUqjrxVimluXT/ZCYwFGvm5VETVbTj8xIqAADXmLvvcCYucjjWOmydWpYQ74n8eyXED/wqjeKokPwleA7xAmJUT+VyG5UekJRvufKHzujUOmJBOBj5RSJZkWVfgR9CvGpBkiZmwz9wZt/PHck4ltSORBhE3vW6dpHXUAk3mYOSeqjaj9uizODSlUSZZGYXKQzFA4k3HmAawvTApHrgdT24heRP/3QVILA2GkjErxNrDI//8lAAI0oDROV59JpPwJk3XsqFZH998MfE3ux4x7DZjMAfQvMN1+iI2KtBiVJJMREYfpL1r6e7T/Leqf7AD2S7GIf4B0Iw7MADiB71nUKSfO/A4CHd+CGsZFPSRZJd4GN3z7LK1FqkkW/W8FP4BPNq/4XP5nG7I/Fv1v4P8GpKE2L39Y21c9rJ2r/6jNb96mDa/9Aimp67X6L5fpweun6o4rBulR9P+fvX0eAGqLBuQgnQXwb3XycD2R1MekfsIgACLD0tGLR4u+B5IyLIsI6A2gHwfgDiCZm6cpvOxW+YrR888A7HepmZf/gow8xRJlHoR8UHluKbI96QrtFexIABVmFDInih2j2vSYDAd0T4QcMKmdAtbVFNVBJlQ5JEEuJr3VhbWOqW8ymvrVhTWKDYt3dPszEomuxwvAl1lAPSocjwAjCzyYAxuQ70G2JyUqheh4ZHwA9M30N4KsgyR8AMxA2AiGMK4pChkgMyKOJNMhmQj+dMgFRy4oGOIf4sCOb2bAljEQQfS86funpZAdALHhzcyX25VDBH20YgH+Y8ggiCZTIMtbppi4bEXFehUZ4wFkj1VoZBYAPOB+L37UxeerZ59U9QDY70n0fjAR/V+EAAgLy+C8BXtKTD6ETC7tkcW1QKgA/kcA5NvcCIAwpIkCeb4aAdCD/rmn9GQepR59Yp1z9wjMZJ6pgN7cY/bt2RM5op57/ABCevZ2zIMTGKMl6T2QzQrUqFZM0SEARtbGIZuWqHGNqXiwYA7c6EJKLUvHDinSiWPJ9kLnf/GEBmR/anTcEEx9h2IIjA/Lt6b0gwTopyUQoAuG7SUApg3ROUcP1mnHtWv+lCotmd2mk2Y0OwTAuPZ8hwAYhpydmWvH0f+y6Z85FPPQqOP5MLXRreMH+3TelHKdMbZAp4/O0WUzy7X7+Vv03oPf1pM/nKufLOyr04bn6MeLBjsEwC3I3X1nwQgyykKUwfVlQChMGdykQXi9DGskY2v6GM0eN1TP/p1n8GGa/FHY9v5i78H+CM59nc7eZfb3Hmrb7+sdyAJW9rV8X9t33c7e9fzve53r03W7rt87b3uoP1t9DvS+be+8/ijag537YO3ZeX8D7zoH2fjX+d9drQ0M7NrXu6Z/W7u3/rofqM0seMretf3ns7n/N5r/WP5gGftux90fWGrL/b8zrO06g5Bfpu/ZeQ7Ul6x++6uD7WvTga55zxZ7/tp5Otez8zr73Pk4nT/7t9vXMv86//zL3Hv/PgebfxUCwH9M6zv+32pWt67Xb/268+9Ru+edA/zsc9c+4j+2HctPtPiXdZ4fqL3sd7B/fVdMwvryvp4PnY/t/2x9w/q0v4/Yvv7P/m1s3vl3e+flB/ps++yrHv56+/ft+v1A57J1+6qfHevLXLdtb7+TD/Rct3vX9ZllAZnmY2C/da2Y34eRuQYSGmjcebL67Ou3uNXfH7Do397OY33JJvtsfe1Ak79PHmgbixo34POrTFZvfx3sN7lhRp2nrves8zr7fKD7ZOvt+ew/vn3vPO2r3f3rjTjr7I3pX3645jZG/c/7L3MOu4ed+37X9ur63Y5tY7rzPv5l/m39/y8OVA///z27fyZF5v/u38d/LP/3rnPrm/7zWF26Pu+6fu96vIN9t3tufeNAU9djdN32YHXsur3/u40ve9b5+1dXAsC/nRGLne/5vur7Ra7Dfzx/poz1CRv3fjLQv/6Lzrv2Kf9++/sfv7/l/v26zvf3jtb5fvg/++ddj/FV7431K/+zsut7k/VDe5YeiulLEwCH4qT/bsewf1QWef1FJ5OsscHSVbPwi+7fvd1/RwuYyZj1k86RWN+0K1/29ptom/dSbQ5RywDrTUibFAFE2LLc+N5E/mKkCkFQDlhe643TUCRPWtimCnkCK61In4zvi0bywFod1VZKNkAiuuE9kTdJxSTYA0jrwVg1XS2ApRb1PKgmm+3LnTKmpRjyAH3sNDOqJRKb81akhwKux6gNY+IB5ZgFo608tNqrQURc9y0h8h/ZnlGm1w8Q3lKQSFR0gCrTgzB3jdJIgJmxRNr3K0GfOzuCyG+kbzLR7y8nsh3wvAVwvAAz46LkQAxYQxzAfDo6+G1F6ZAWPYkaj9RwNPEn9AVcH4LczshGzR3bojlHtWjG8FoiQDHuZf0wylHtRRrfr4T28KpfeZrqAeAbkHZpI6q/g8h9KzW5yAcVQICUJQHmuCFNMHwtxssij+yAnHC1F8drYGWqhhDlXwMwPJT5xHafZgNQzSNC1TwDpnYU7ZED4nj9keuxrIExtEc/tO9rkbmpAiSuwei2gjYrxnC2AN+CHDIT8tz4AuTFqQ6z2EwA7GzAYcsWOHkyUUWQJLMaXDqh3aOziZK9/rghOqYtXQuG5ulbk6p1bD8PQFYqkhhluu/6s7R76WPasfwpbXzrca147n5tX/28Pt26DDAeI9hda4j2Buh990VtBOzdtRESzADhLSu1e9MK7dq8Vu+vBBD+YIU+wxvgsx0btPn9ldq6/l0A/fe0a8s6cTB99tFmfYJXgCAE2EmfbkcS6MM1Wr9mOdJCK7VlPS8pW9dDDmzQhyuf05vP3Kfbrj9fU5FeaiqKV1/acQnA3QWLJmoE2SYNEDEe+nBRai/6b4gafcjukNVQRbsXoLXtTWCdm36XyXYJQUoORQLHIuWR7cmHFCqiTX0ZGOtCAGQD7OVCJJVn91ZjcYSaiyOR8QnRYIySJ3Tka+rAEs0AWJxCJsBE+vRECKIpbdWa0b9Oxw5v0bzxfTV7VLMm9K/QsPo87jtgNbJSZtabjbSHeQNYxH9rcbrjC9CBtNOgKoiepkKnDEVqqA2SZ0gt/a6tRPPGdujKM+doHD4UdYzJLADI8rRIx3MgGzIjHmAyDbDVsgJyyeIpjCdDIimKiHrkkmIjiVjuo8xgov9D8U4ID+FzkFIAMG2/WMD2dEgRI5C8jB8vfScTAimDLIYcSIuGkiQtmTtK77wGCfQRLynbuWc7N+mjzcg+bVyDCfSb2rHxLeSbntP7657Qxg1/I0vk9/AE9yEFdK+2L7tTq569QW8+frWevudcXXvWYH1rWpluOne07r12vkYC6Da4e6qSNs+BsDGA1QyXzYvAiI3ongGKC+ileIqBroUxkfJFm/RSMs8Joq0bG1WYhoxPfAKAeQ5yO5nyWnEjqZdXAGgepvCQEKLm8YEoyMW8NgTzXO5/dCim5Rlo7wciYxOhjMQkMqDi0N9HPigm0YnUry6sYix5kOFxEZmPt0n9QMx8PQ4YX19Sxz4ZqiPSr722SW211MPjVVG2F2PgXNoxTY1FRDJmEemPXn9jcZXykjOVS8l3EVHO3LIVUpDwyYhJljs6SV6i02xdmbcAEiRQWeyXD9jvhcBwRyfKBXGQgnFxXALAPlH70TFE+gP0JyT4lOoqUVJKkeL5HB2TC6ieqiDA/cjIHNaX8J0MgMAMhYfnsU0ZngBpiokla8LTJFdcnkKQCAoKiFMUGQDhAZAEfZIghJEnivEqnHVZrkLatUixofgIhCFZFJZMSeI7psp4G0RBoERCuoTirRACYRGIqW9v7lcQhGRgYKD69OlDCQT8DyPDIAICAiIAWaceeBPsIQTiIQPi1ScIOSAIk6BAO1YIx4QoS4CozkxXW3mxRtREIa9mMkBxmtruZrzl8uwsRK6NTK+xZTppAka/U9H6n96qEybUM3aIXhyH2RzLF01t1Yl4zsyfWKfjxtVoPssW4wGwaEa9jp+WqUWz87VwVpHmT87H9yZV04fnYQDM87zYnt3J9MGeSuSaHANtxo6La8sKJHsoLlIXzxyt78ydSHbLFdr03MPa8uyDWn/vFXrmmmN0+4J2XT0uT78/c5ieveZovX3zIv3zh8fo1hMa9b3JBbp8dJZ+dXK77jpriO45f4Tu+/ZkrXrocu0ks+ZwTRYlZlG33VN3C3zdLdDd9w5ti/8rBMChrUn30b7JLWA4iEUp72uyTIDDIa+2r3N90WUmy2GBnha0958wGQlhWQ1+oPA/4Zq6r+HItICRHIZVmbT14Z4ss8rOtS8i4XCfu/v4/7cFugkA2sN0Af1s8/9tnn1/8+tQdTau2veW3Uv/m1vAb968r/Tgb0q7LIUAyAJoKwPgryGqvR5g2fTTS1Mx4AQIrTEd/LzEPbIqRNvX5iADAujYlJ/s6JiPIgLdTEinDqkD1Ce1FpPQiswE9Sdiflhdvka3AtI0+DQQ0Lq9zEDwTI1oLARI92lQdTZAeLwDYtoxDcy087dCRPQtzdCACmSDAK37QgS0A4C2Frk4ToYDug+uzQJMTyJKmmhhgNo6ou8HVmOWWJOhJiLh7XtDPsfLj1F7aYqzXy0R9r7kPirGMLcSYqAewH4sAPswMgI6yjORMcojiwGPA7T2DfCfNbJBxxIdeszoJq6vylk/Cv1+KyPQ7e8L8F+HlE8NkjD1zNtLUwH+kRICHLLv5R4ivvMiAPuQOgL8by9PBjymTr4ozGvDITBiuM5E2izFIS1GIvszoS3fifaf2JLvGACbDFBfMgT6FcQT6Z+kYZAZR0Gi9EfP3jSi69C7r0fuptwIAMDsYk+UqoowWUbiqC9ERQukQq4LQ1oA75G02YljGzW9Fi+AxjSdOqRAVwKA/erkcVo8PF8LhmRTcjSj1aVzpzXqR6dP0Bt/ullbX/+jVj5zr9566i69/bd7CMJ/nWD9FQC/EAA7API/wOwVSZiNq17SljWvaie6/buQgtm9Yal2b14NAfCKtkIAyAB+yrb16PxvYL+N7wHyryLaf50+2o7Ej63/ZBvA8jZ9CgmwcxP+ARveI6vgfTIDPtTHeAh8QvloI/ry7/5Dr//jbt18zWk65dihWjCtr85dMMYhAdppz3JA/0oPEdkA+EV4NZRnhpJ9Eq+GolhVcW9KvZHoxceqIi+WaHHkf6J7oeUeTGR2JHIsRqSEAx7zPbmXPETge5DfKc4gsyUvUNW51n9600/DNRi/hBFkn4xspF9XesliAbwHwB9a6tWI8jwNq87VEKSahjUQzQt5Nhgwv38FfZc+XgfpZlkKVmwcDMVLYAj+EwMrkXUqy6C4nTFmnwcxfib2w6x5RAsg5QgtwQOgXykSNZgdZxGNbOO1ANmubCSEkgEi0yEAMkIgF8goyI0OdkiAQnwG8qMBUPcSAN6wEKSCwsmOCMEbIEBJyBDFQwCY7I/5IWQB/GcbecS1ZxohkBCgaoiUGWSQvP5PJBEA/oW/AzcIsmc9txbvBggAKxvWP6O1ax8luuZx7tXvSBK4m65yt7YtvUNL/3atXnr4cj1+2+n6zuJ2HT8iW5ed0KGfnD9RHZAs9WmWqWHgPr4L1MNNVHTqXgLAjFeTAVnTkY/Jpd6+MEgMiAwfREBTtketpaVkKXiRhAJYz/AgmZOqHMB/X65PGanI4URFIVmDgW5yotJTiMZHAikhKliuBED/5GiF9UYKKY6MKE+m4sKJ0I+MBeBPhgzCZyHV45jx+tyFEABuNZY2yx2HBBCZAxW+Cj7jLZAG0QDxUFVUwnHilJmSBBnnVkpojKqyieB3ZQHw4/1ASmxOYrpDBnjJVMhLyVBicKRS0fHPioG0gwTIik1xtimxDIbeRIdDCuQmuSGwPEpF1igd8N8FCB+DxE9CQp7CMPGNILLf7a6AFPApIbFQiYnFLPeQDeAD7M9Gd99A/1wFB2dRvAoJyVFcXKmiowsVG1ushPhi6p2jaIx8I4OSid7HZwDJoKhA5BpCUpWRlM/nRIyXC5SdVgDgn0jZA/7HhdnnBIiCGIiUKEUEItEUgMlvzxAIgN4UM/6FBOhMAASGA/5DAuAR0KN3JARA+F4CIA4CIE69A/EIsAJBENQrCBIglLGKJn5quuoKC5FKiyXLBu+WliQIt0wMf9Htd4D/SrxaSEkH3F9iBMCMVi3AT8ZA/vkQAcdPbNCiaa06aXozEj+NOo7t5pvR/IwWLZherbmTXFpybI4WHw2ZMBWSb1gK/wP4n1Yfr1HNkKcTW/hcBCFN1lF+JkQVfZKxkwoR4IVQO55suF9dcJpeu/9X0tLntOvlJ7Xq9vP1EMa/V4/N15lN8XrkvKP02vXztOZXp2j5LSfpyUtG6tHzh+pP5w3W7Usa9eilI/XYFUfprguG6oVbF2jzqhcO22uFSThY6Z66W+DrboHuvndoW7ybADi07fnfejSTnzFpFzMP7zyZHIbJDneOGu68/kh+Ng8Pk6GyqOdv8mQkhrWxtXX31N0C/2oLmOyYgfKdvSn/1WPub3/LwrFzdX1u7G/77uWHrwW6CYAv2bamVWZa7aZbZ1pf3VkAX7IB/0s2NwMY008zDUHToTPdsm/itPQtCAAAxDzMSosBESvQSa9BQqUWMqAWwL8GcLIBUL4Jnfk6PhcSPW/r+ztAvo/IfwPLm4mYr9dkPo9pLdVwopwt0tmA/0kDMFAcWMPyEkD4bCd7oLU4jah7MgLQa68iu8AyCgzgN6BzAODnQKKfBwKmGhDatyzTiX5uJWq6jTKgCj8ByoAKdOtKANrRvTcgvxGQvA2gvxVJHfveUpRItHShA8gbAdABOF+NPn4FEjxGBNj29r1/ZTqR2aWaO67VAfsN+J8yuFITB5Q5xQgB+zy2o1gjm8wIsgSvgyLqReYCUftFmOuWudH653xGSliUeROR+mWsK8sMBvSDnCAa3YD/VqSIbN6ERJCRAE35UUj2QBxgiDy8lsyGBox40ZcegaSRGQQ3epAfQnKmnmN1cE0mIzSqBqKiEqKjEKNhSICWPO4NpEwpZIARABUYRrYjOzOdqPPRgyrVDmFSnBWG9nwQWtnpOnZoqcaWRGke0f8XII9xw7wh+j2mlaePKSULAOmM2hjNIhvg9suP1V9+eZF2vvOI3nv2bv3j/hv019/9WK8+iQHk1mWAviv3lO2Yv25eru3rkMF69xWtW/ZPfbj8eW1e/Qpa8EgDbVytdSte07YP2H4XYPGuDUT+ryFifK0+3vq+Nq9bTkbAcgc8/oTsAIcA+ARvAEiAj7dt0M4t6/UxAPOnyAXps12UnfpkKxJgSBB9tOFlrXjpQd3/y2/r5qtP1eWnT9NUsifKIXfyEnupb0Ui9yeIz+jhUypzwtRWQbvhddACkdJkWRqFSchbhSPRgiFuchhkSZTy8MDwGQHgggBI2kMAZBINn5eKNjfyI4UA1OarUOpG9gOpoEayCprzuJeQMPWMn1o3Bdmd2vRYIu9DkdEJIJMm3BlDfY0goH8PAewfbID/XtDf5sMdgiAXYgmvDMac7WMyQEbMDYdAmDm8iWyC/lo4bRgZLYVkuSDtgwdGNhkE+WTr5Fg2AWPZIubNCNjkRDIpnnC8AJD+yYs2wB8gOQjN/yDMhh0CgIyRiFC+40XQh6h6JFqMAHBDChrobwRAvotjMPckmhRYiIZCgD3/l4e57+v12dYNkEGkc298XzshdXZseqsTAfCIQwJsXP4bbV1xh7avvEtb3v613nriGj173wV6+Gcn6VKinmf2S9Zpk0p12fEYUGX1dAiAWtq61EgXSIgsMhKMADDJFSMo0kMCkXUKRcYJsBxzYHefACejIS/GfAq8ZIQUE21frGyXm6h8dPsB5IvxBAgPClOGyyVvhluZaWkOGJ3AcVwJkUonOyIK0iQcIiQjiYh/Xx4yQJAryS4k0TIhAdCzB9SuL21UU3mrQwCUeMuRRwPcx1g3H5A+LcYFAB5FgURyZwGAB6KLT4ZJCn5IgOB5yRlkpaQiWxUvXyqR/HEuB9S3aH5blxwardTwWMgX9P4B+207mxdAGiQFR8sdlahs/t+UEJUXHxShNEyHXelFgPdZSs8oRZMfw1+Mfb3ZtQqPyCKiH13+5GKFhCIDlFmr+LhCR1qnV098BWIKHSKgT58ssgIgRzKanGUBvVLJfPBiQJwN+ZGJnE8yxEgBRAAZAMHJtCmEQwjLknKdYhH/Fvlv4L+VGAiAaOoaQVuFA+qH9ApFvikYKZ8AdPwxcYYACKZdgsgACCQDoGdgGIB/KMWAfwgAfBp6IIfUg6j/HkT9ByCJFAD43xvPhUAknEJ6ItUViWl2UjJkFKa8Lcl4cCRpSt9UHQ1Af9JRpVo4vlwLJ1TpRCMA8IM5eWqjToMAWDi5CRKgHvC+XgsmNWjJzHYtnrVH4mcB2xw/ud4hBBZMrdLciRAAx/h06jEca3qxpg3j2Tggk8yvNIjhYl1z1mxdvHCCzp87TgvGdOD1Eaps+mgqJIf1x5Fkxj2KV8aqx36rHS8/qh0vPqJXf3Kqfj63WQurIzTD20NPfXumlt2C7vrtZ2jVL07W01dN0ss/Olrv3HyCfr2kQU9eOV5/pvx4Qa1uOaWdZ93jh/wVw1K7TdPXNJ7tXcZ05F965dVDfp7uA3a3QNcW6O57XVvk0HzvJgAOTTt2H2WPHrcB6uYNY3rt5u1geugHkhI60u1mut6m//9Nnsx3o7Nh9Tf5WrrrfmRbwDTyTePfME3zabAA58M1mRenncPeJc2TwWTDuqcj1wLdBMCRa/vuM3e3wL99Cyx75035EvsgQQLAGR+gopRgJxrZIvENeCwhwrggCY18gMjKLIBzM5wlI6AxLwkdZqLTAehHNPo0GukTi/YfiWyJgZm2v0U2j2gscEiAMUiXGAFQDXlg+uxVRK0byNnkSyZSP8mRB+pXnuVESVt2wFBMVS1DoB9gqJEBg6uR3gEgHdaQ7QDtA4n0t4j/wbWshxAwGZ6mAqKpIQRqkQMaUOUGuBnkgPUm0zOg2s16NPILyTAgc6AN8qASYLwFwmAc+vrHjW9zJH2MEDDCwNZbRH9fgGI7dv9KjII51whIAKtDK9H4tdlo+iMrZMew81mxfY0MaGR5dR4ZFPgd1CED1EL0uWUB9KtCGqnaBTidrFaA/0aTA8oOcwDktoJY9SvCA8HxBYhVMzJGRgI0Er3eBsA8mDoNoP61SNiUAUgXo29fZIXIbIvWNsA2hwyHmpIUHTW0RiMhKwZQ53KO0Q4JMaQsUaNrXBqZH6LzMUm+8aSRuvucqXrosrkaCYjdH6D3qIJgfWdeXy3/03Xa9Pwd+mTFE3rhvmt19w3n6/YfnaeHfv09fUzk/6dbVwDCL3NkfrT7fe3egkwPEhWr3nzaKetXvazt65dq54cr9P6KV7Tt/aUQBuvY7z32WY2h73rAfvRjt65lv+UOQbCTaP9PifT/jEyATyEDdm8BVIYA+GTnFggB8wiAAPh0J6AzMkNbkcP4jAyET9+FbHiGINv7dedNF2NQXa1sJG8SALJLM/A9aMnRQOSXGsi2qMqBiEEeqg2z5Q6IlEHcy3bIlAqIrtwU2jQb4JdSSr8t5d5aNkVRZpAK3ADoLoyATQrICsC0+QJY8XEfCiiFfC6x8cN9KACQzwOIzwa4NgDezHRtbFUznozs6k+ftr49gEyAvpBeJu9jy21cVEDimLSWjTfbx8ZmHQTPaGSFxveroD+XOQRZflwv5LLCVAVRUZISpExAe/MA8JpsDlHzBv5bFoB5A9hnywTwQgSY6a8bs9/0PpgOB9FvnGwATKMN+DfSgHpncBzzQzBTZA99qiRjzzVnxXEtfC9CZuqRe35FtsdyJIDIAti+BQLgQwo6vTtX6ROyQ3ZsfkkbP/yrPlj3uDa/82vtWHqbdq34jXa8datefuhC/eW2xbr3+7N06dwqTakP0zEd8UhQZag/wGg/Tw91eJBEyuTa6ZP5e68nAQIgERA5MxxZI4ybW7wp8nAdeYD4Rggk9oQAicWrpKxM/WtqAO4zVOTNxd+E6P1MLxHkGDsXl6gAr4BUJH56czx3apLSE+OIcg9TKN8zLTMgge9REXgGcO15PqL5y8gOSXf06KvwAGgsa0EKyEu0fwHyQBlo+6fxPWMPCRDL8eIT1a+xhQh5lyoLfcgB1cgVjh8FkfvF6ZAR7hwVpWczLn3OsmzkgWryShxSIAtzMNs2PRKTYyLokwDSLRvAIv9tuWUPVOUWKwYPg5SELLlSfUpKzJY7HdO6OC9R/B6WFSgq0u0QA3Gx2Yokgj8xoVBJlHi0+kOCIATcNYqPLcAvAO3/HgnKz2lFy79MfSAH4sIgNNxltF8x8j/xZENUAvqnQIAkcU2FSCSl7i0YmYUn7S3x7BdH5gDR/8FE/wP+h/W26H/A/x4WuR+gSPpYBARAKESTlRCKSQEFsK5X7z5kAATtKZAFPTD+tRLAPQgM2EMcRLFvAvfeB0lXnZOCrJpPxw7O1NwhmZo3zKOFYwp12pQKnY52/2lTqrUEE9/FEyp16tQanTGzgdKqJUT5L5pUq0WA/Wcc3aZz5vbXt47tq9NntZJz2tr1AABAAElEQVRZ00hWQINOmoJEEFkEJyMFdBoZAUsmN2o2fgKTMZOf2OzFR6Vc3z9thlOuPHGczpneX2PJtPIiCeSBAMhjzI3E5Pcvt5ypJ356MmbA03XPd2bowSvn60KkhoYxnkZl9tD7D12rHU/+RGvv/bYev2qObjyuQbefNkiPXTlNz/1kgd77/UV68eeLdMZIMoxyeumvf/jtv/37RHcFu1uguwWObAt0EwBHtv27z97dAt0t0N0C3S3Q3QJHugW6CYAjfQe6z9/dAv/GLbAcAsAA/jwAxVyKnwQw4L8IXX777iWy2BtjYGQw0fUJDkBpMkGmY14JWNlIJHoTmv2NPkBxQE6TE8qORmc9KtAhE0zGx4B8i/h39iOy2UBOIwAM+KxAxsakhhohAxzAH3DUJIMsE8AyAkw2ZSgyKiMbCpARApQvA5QHxDXA3QD7fkTGOwWg3ua2zID6+RM6iNgsxGw4T8PxDWjB8LYG6ReT7DGSwAiAoXgJDME7wPapIHLclxSERBBGrQ45QP0A461YZoFF/du5jRywDAJbPgggeVh9NhHa2U7djGRohIhoBWiuzDEJoHDVE/HfjinwQDNDRi5mMKUfmvV+AqDGQ1sD4lem9VGjN1xmAmzR/iMowzHqHYxB71DIiBGQGMPtepE2akC/vhq/hBoA4OZcDJfxV6jJT1B1fjwEAOQFderfgFcA+xRhANxABkCzN0ht2cE6Cg37Hy0arTsvmKUHLj5Gv1gyRh2JoRoNyfAtQLTnbr9I29+4V1te/Z1eeOA6XX/WdF26eKIuO2WafnrVaQD47wD+L8X0FZkfdP71EQaP299DmmelDPi3su19zIe2QBRsA+BfiyTQJsD6XYDEG9D/X7sM7X8MsSEAPtvJss3I/Hz4rra+v4rPyAFtxQiYsnPTWoDkvRkAu7ZKH29HAmgL7meQCWZAvBsA+uMV2rDib1r2z/v18G++rwuXTKKdvfgvxBIJTjsB/NdCslRBslRBqJQSwV5ExkYRmSDNkDt92bahOBWd9RhV5iVDACAr5RAAgPDZ0SrLoZ+zbzHZHAVE/uck7ik+iIACZGqKmBdBCBSy3MB/n4H/ANZ5APFGApgRb4krHHA/QtX0eSPVjBiz/l/GOCgh66YIbX3zpshCvscb3duJ5rcxWUhftHFomTdtpelk4iSqwh2DZFeI8mN7knlAH2TsVTAODeTPRsYoN3ZPcRn4D+Bq8wzT9MfjwgN4mhXWxzH+Nb1yK6nI/lgxDwBPRG+eBcF4f/QhAwCSgPpncj1GAPi4VssGSOW6clICdMdPf6iVrz4PqYP51+aN2vEB92r9aoiblWRuLNeOra9o86a/a/0HT2jHiju1e+Ud+mjlnchJ3ayn7z5DD94wV7++fLyumF+n2e1xOrZvguYNSNXo0jCNKgrRiMJQDSqIVDsG4WVJyP3gZZAKAGwEQFrwnmspjQ1WPnWuciFbhpxPGt4jiUSXFxHdX+HNJgo/U5UFxcpBCigpNtGRACrIzUf6x6XosHAlI/WTlZaipOhIwGnaJS5WnlS+E7Uf1rs3vgCxgOBu5aYj2xOPvE9GLqA/Gv7JOWQAIP9V3KiCTDINiMT3JGcpBwNed0KqMpPIAqqoUVp8jNyJ8YDmHDMkyongN9kfi/5Pj0hwQP30qASi+fGDSM5wwP2UsBglBEWyLQQAkkBWLPK/xJ3ryAhZVkBNfrHi0c2Pi3YpKSlbGe4SxUQD6pMFkAEREBiYoNQUn+Iw/Q1Ftz8hAckfpHwS4grYpgbjYA8mwfl8B8yn9IYESED+x5VciaxQJUbEyVxrKe1XiokvpvDpJYD8ZA0Q+e+KQ/IoPguQH/NjIvUTIvYQAHHUKxYCIAofg0jqH4asT2jvvdH/EABhZFbsybDYIwMUQuaGEQDmB9CrVy/1xMzZCICAoBA+98GceA8JYARAEPuGI/uUaP0XL4v6Qjdj3KfJgzH2PapQCzHbXTSuCOC/QufOatB5sxt17tGNOh3g/7RptTpzRoPOPrpV58zp52QDLJpcq4WTWDezxSEAjAQ4a05fnXp0i06Z1aKTZzZpMfstmlKjJWQKLBxfpznDS/H1yCEDCwK1OlVj67LUmIGnSwbSbBiQzyArpiisl4YXIq/WmqMfnTpCL999mf5+65n6A7r/j91wom49fZxOaPGpOaqnjq6I0vq/3qLdz/5K6x64Sr89c4y+P6tSN5/YqgcuHKu1v79Yb99xph68YrKmlQerHxkxT9zfTQD8G79KdVetuwX+LVqgmwD4t7gN3ZXoboHuFuhuge4W6G6BI9YC3QTAEWv67hN3t8C/fwuYCXAegJ+B/zmAitmYkXoB2wwENBNgIwByYgPkAdTMju2tEkyBHWkSoo+NALCIZcsMsOhlA/6LU9DlJmo5AwNSN8aqBnI2A+ybZ4DpnNs+RgLYPkYWGKFg3w0QrUcTvQ15IIuQdvT/Af8dAoDof8sIsGLyPq1FGO0CiPcrxwiSSPy2UjTvAXOH1Hocnf7h6POPaStAqqGeDIQ9EfuWBdCA5ns55r/leAZUoQ9f7YlwtjcioRpSINui6AE98xN6IyMT4oD+BvI3E5Vv2QUmOeRE9/O5hghxi/K3zAI7tmUFONr/eA44kkSFcSrLCia6HADXB5C5lwAw8H9QLRHofG8hM6AhF+8FwOhiQM5yV2/VoV3fzjEcuZ9qZIHIdBhJ/UYhETSeaxmPrv9I5I/6oV3fislvO0bIQ4hiH9KQS4ZBhlrQha+jPZorkFSibv2q0gBE0VXP6E3mQIBqU3tpTGG4bjxlrH53yTF66PK5umn+YPXnvs2oTNQ1xzZq7RM36dMVD2vTK/foTz+7QBfNGaTz5o/WZadO123XnQeIjwTP5mX6eNNyPHsB9nd/gB78WqR5VgPiv+2UXRtXAP6vITr8PW1n2UdbVkMUENW/YYU2rzFpoHcJ6LdI/w8gCtYiH7OaLAAjANb+HwLgcwkgIwBMFgjd+c+2LkN7ngyAvQTAunee1JtP/06P3g1ZccVizZvcoclDKzV1eDXESDzRwvQ3QPwaSJ9SgHwf7WzmvpWQBC0YVDfgmVBFe5Zlx2MKHAvYT/Q/skAlkEUVeDVU5oXhGcA9Qv7Hov9zAMLzDfQHlCtJ6anSZKRx+G7gf64B5PQhIwDyAfqKAPL9fd4B/PHVKMH0upCo/fwkxhfEj1OQCcqEAMiKJFLfSATGXgHEQLELL4NMpG0yYwDnQyDV+jga/2aa3Q6h1mEEGmPMCIBcxmk+49VIgBQD//dG9WdaJD8EgDccOSOyADKI9E9jXSpgugH/VlKJXs7GK6DUzISTMQaO6qV0MgEyGfdFEB9+AsDFdWVjvH3LD67Q60//1ckA+GTTBm17j/uHWfMn3Judm97GG/hFbdn4N32w9jHtWgX4v+LX2rX0V9r40vV6/Jcn6u5rpujm84bqO8djvjoA8L9/oo4fkKzJGLpOqAjT2PIIjUCqamA+MljuIJXyTMniGq3elqlgn7MBXEti+qg6LV4Vqejt87yJA0zOjIlRTpJp72eoLC8fUD9d8ZHIl+X4lG1kQFyCokKRfSJC351sAHY4kelkQaWmkg0AII8vgpkBm4SQm0yBtLhE9P0x6i6qxgvCq5TINCURBd+AB0BxVolDCuSm5QBOZ1HS5E2FgPAVQyAA4HOsZHwHDNDPAMg3rX/LAEiLiFd+aqbcGAwnhESQWYIsEV4DRgDEIYdj25tvQDKAejo6vGVZPiUjrWPLqnOLnHlMRDIAfpY81CE8NFW52VXK9pQTOY+fAdJA8RAAIUEpDhkQFJjK9zwi/6sVCQEQGpKJJFCB3K5KRWMMHBWWAwFQQaZEPWQIoD8mv7lkAMQG40eQmIvxsZvoe0iECNKIMR828N8Mfh0CwJEA2ksAEP0fiTyRQwAEBCP/E0QJ/F8CANIpmBIKARBuWQBIT/XhngUA+PfqHajA4GAnK6A3WQEBZAAEQgCEAf5HhwQoDYNrH/9/OsgUG9VS5Bhrm3TU6ZNKdMbkMp07o1oXHdvM86pZFzA/a0aNzpxeq7NnNeq8Y1p13pwOnUIGwEKyAswf4OSpdTprdrvOPqZDZx/brtMhACwT4PRZbToDyaBFkxvIIIAAGFunucPLNK01T+OQZxsJIdsBmZjJ+KmIDdRACNiFIyo1jGfxKWMqdPncNj3w/Tn65x3n6smbF+kPP5ilv958km45Y6JO6FsKmB+p04f6tP4ft2n7s7/Wmvuv0i9PHqGfnYTx79kj9cQ1s7Xh0Sv1zI3zdespAzQmr4cmFEXp7w//7t//haK7ht0t0N0CR7QFugmAI9r83SfvboHuFuhuge4W6G6BI94C3xgCwHSqnnzqb/rhj2/80vpy73/wgZ557p/69Z136am/P/2FG33Hjh16dzUg1WGcrG5PP/vcl67bYaxS96G/hhb4OvrWobgM8wAwzW8/AZAJwJdokcFEDmciG1JGlHk5uuY+AOosQME4QA/TNDczYJMAsmLAZg4EggNcMi8D0DcSwMiDYiSFSvluEdAW6W9gpoH9lXwuY1khIGeVQwZghEpGgB2vDZ10M/41s1QrlhVg39swVy1ODQDIj/kc+K8gUr8GaReT9RnXUaKZI+vwHKhwZH3MqNci9w20NxC/BOkcA25L04MdqSAjBMa07fEJKEoN3CN/wvUbOFuXi88Bsj9GLFjEv23rRP078j5xgLiBtEkPIrojqHM8GQlu5IUAmyEVzJTYfAHyAIYLAN/L0Yk3/f++lUgmoUHfXoqMEtr/dQDTdV7MiLOJ+i+BZMiNdDIAmiAnOiAXBpJFMARDWyMAJhFheszQKs0ZVq0ZbUWaBOEwniyHiW0+zRxcoWlDKh2PgoE1eCagbW8yN1b3vhAkVRARTZkBqjANd65vEBHdVx3TV3eeO01/umKefjy3n2aVhers4Vm6/VvDtOOZW/XJ63dp3d9u1h3fWaDzZ/fVdRfM090/vVQrX3wYGf+lgPur9dmOtYD461Hl+QBJn/edYp8//74dnf8PIQTeexlgfxnR+hAFW1dhGPwqngFvkjFApPh6AGPIAssQsEyAzyAEPkUe6JPtZAFABuzGHPizjzax72YIgC1wABAA28g62MHxPoVU+ORdLX3lT3r2z7frobt+hDTNjbrr1qv0m59doXt+cbXGDa5SK1kTtdyjeuSTGukH5bS53RuTTSpORxYG0qXClpmePl4AOQDcuWj/F2IwXYaRs5E45RAAfikcL5I/XqRwLAOgNB0PCIoRAF6LmAeYNnDaSIDi+CDMdxkHjJcch1hjG8D9PZr9yAXR90sA+Msg0ypM/odxVgQRY2PRY2QC+9m+Rsq5AL1Nn9/GpYeMnP6MhYEQPm14QRRAWJlRbkEC0e8QDjmA9o4RMPt4+ZzF+La6ZRPVn8MYzoaYMMkg28fA9Ewi6rMjMYpOtEwF5I/SotGnhyigr6SzXR7ZDbl2zUaQcbwCxvT3zv+WnvrDAxAAGDNvXK8tq5ZhUvoWSR6va9OK57Xx3ae0Yc0jWrP09/p42c+1680btemlH2r1E5fo/u+P1y1nd+iHCyr13bnFOm1Esk4ZnqRTRyRpXlusjkYSaHpNmMaVR+qoMoyWfRFIApHxksB4ok75JnVE3ZMhLqoZt6WJQUhhkcW09/kUCWgcDYCcC8CfCcDvAvBPiUtSRXEZ0j6JgPKJLHMhD5SPrn2EYtChT0K735eeieRNbwiBMCcToBoj37hwk7IJRBMfaa/qZmUkeJSA6W1KVDryUCV4ROTSZ3JUklOCPBKGw/gFmP5/RmIKBEA0oHmoEsKQT8v2kYmTRUZQITJUlUj/ZKgWkqAsK1f5KW7kgPLog3nyQALEBoRAFqD/T3FHmRxQDMQVIDx1TQJcL8nIxjw4VTHhGO5GAtCn+4i8h/DILocAKFWvnhFkNhQoOd4L2I9xb5pJ/3gVF0XkfxSa/yEZAO5I9sTkKC+rDlmkDggRD+bIZAikVdAe8Ugaech0QOc/FjNkdP4zyTRwsyyiVzRZDz7aLUphGPImUoeEsHjFY/wby7IoZIsi0fSP4BrCzLS3Z6BC0O6PDOilWKRxIgzQp0TxPyaWfheDUXU4/1NCrZDhEQ1ZFU2fjGLbcLax7eL4nkL/Ncmt6uwgjahP0tT+Xi2cWK0LZlTqopkVunhmpS6bXaur5jXrynlNumJuo86fUaHzWH/BrBpdNLsOqZ4aLR7j0wnDs5EN8ujEUfk6ZRJyQVNrdcb0Op05rRHSoFnnzOzQhUeP1ukTBujkMe1aNBKj4IGVmonU3fF9yzW3tVCj8qNUGBqkqWQDnDq8QN87fpBuv2CMnrjpeP3jF4v15M+O0f3fG6f7rh6lP/xwtJ759bG686rFEBSjNA9vltsuOV7v/vlXevfRW/TKHd/RjUuO0j/wCFh2z+Va/8i12vDI1fr5yQP0reEejcvvrR+TGbD8xScOxb/8/6pjmFb1c8+/oN/+7j796bE/f37tW7du1XtryUI7jNPKVRjd70K2rnv6fy2wv/Z/+52ljvb1Ndder23btqm7Df9f0x10waEkAMzI0cxgr73hpoOet3uDg7eA+V4sXUbm6hGYNm3aLMMjuqevrwXWr//QwX9+efsdeuGll7++E3ef6RvXAp988oleee115z3lhp/d8nn9P/vsM9n/xW/KZNiX9fX7//CQ897lr/f+/uf71/8r8y9i+n04z3+wund9rznY9odq/SEjAOwfx8OPPKadO3c6dTvUJjA/ueUXinV7HffoDRswi/wSk73g13UMcPa96eZbv/Ce46bNUhCau9u3oy99mKZn//m8atv7O3W7/ic/O0xn6T7sv1sL7K9v2YPRyCr/dKjHkf+4X3RuGQAGSpa590TwFxJlnAQQk+IQAIDGAPZNaP5XANaXoEteTASz6ZNbZLIB5XsyBADmkDApdQFmE+XfDoDvyJwYyA/4X4aMSTnZAWb424xUUGuRy/ERqAb4NwKgBvkVyw6o5zwmCdS3dI8ZsF/6Z0gdhqnIAJlmuhn9jkRGYSy6/aNbCjiemeoCwCOXM2VQuWaMqMOLwLdX1sdNpL8RD6EO6G/gZQWSOSb3M65vkRO1PwQphxrMVA1wNbDTNNDzMYy1DIAWjtsKWG96/460D7I/Ju9juv9mJFxNhHglkeLlyPEUE1WeD8BeBrlgy1sgJHyQFUXox1dk7yEAzAPAMgFaS00mKIoMAEphjDrwBxiHTNFAwP4OMgfa8qPVH6B6CNc6FMkjK6PqMjQVOaNpEBZjqzM1EYmfqZgRT+tXomlo/RtZYeSDZThU50ZrSCNmymYmTLTqEDIBhpTEqIlI6hLaoIYysz5Z184fQLTpAv327Mm6bGKhfr6kr/563XFa88cf6OXfXKSnbz1PD1x3hp658ypteONRfbT+Zcx4VyD3A2mK7j8LKET1o+u/a8saZ+4nAmzZFnT/X/zrvXr+8Xu0+vWniP7nJWYn224gc4BMgI8B/reuQ0po02qyAN5z/AA+3W5+Amu1a/Mabdu4ioJnACTAR0jNfLRto7ZuWqed699g/1cBn/kh9Rkmw8uRAHrpj3rj2d+jS/+8PlzxtNa+85SWvvwn/eanl2vJ3NFqJDMiGqkbb7yRMsjyQNJ40LTPoC1M5sbLZy/33ZMAQI6BsBEARdxLIwaq8EeoIhOgLAuj7PSeTjS87WMZABW0aSWllHudDTht4L+VPED2EgyAfRAA1resWIaNRftbn7dxYYC/v1gWTCMSP0aOGWlm48nkf6zkY9CdAiCaDjhq2TkVZAOMqEfSyse4ZFyZxI8VHyB4IfsZ6J9OHSzqPw+ywE8A5EYh4xVLH0hi/AL2F8Zb/ThHMr4ZmSmqcMVCIoRBIkTIExngnM+eA+YDkEX9jRBIMzKB6zjnhDm675f8r/0IgGvnNuwdkHF6D18IskPWL39GH678izasfkQr37xXm169QeuevlJLHz1fL91zsn558UB978QKXTTdo4tneHXG6FSdMcqF1rlLx+MFcGxTpGY1RGpKbaxmNCRqUl0aGusupFbIusF/oNZF+9GumYDD9Yw9ywQwEqMwjraOCVNc716KgQDIRs4nEimf1Fii7T2A2cnpisVk15PmUXlhGaB+Iia1veWKTSCSP0dxSPFEY46clZKk8oJ8pbHcRfR/ZpJLBRk+gG0jC2KVDihuPgCxQQZ+W4S8V/UltUTGZzmkQnFO/p5j5mSrNA+9/2wv8klE4COLk8b5vfEpSgTIt4yAzOgEB+RPDYN0YXlaZKwSAsOVHkU9Y5OVhf5/KlkBvtQMlsVjEhyNVBCZKm5MemOQMiILIBYpILcrXykA/inxHnwN8gD33WQ64BGQhFFwYo686eUOARAYkCCvu0ppSfgIhHuQ1kHv31PPNiVKhgBIis6TKzqTgoEycj957kJF9ozBAyMfU+x8QH0zyM53SJQYMhLiQ+MUFxJLu0UD2kMA9A4HuA8G1A92CAAjAcIDghTNffATAJHct/gQ7gum1KnRoQ4JEGWgPyWBKP9wslFCIAmCKRGWoQLh42HcVnr68JxP0NSBuZo3plzfmt2mS2bV6pKZ1boUkP/yY+p05XFNunxOgy6eXaOzJhcD4hfpTDIErJw0MkfH9k/TzI5UTW9L1uyBGZo/Il8LRhXqpNElWjS2AjNqJIOmtuj8mSN17vThOnNify0Z3ayjMbGfUZutq+dP1M/Pnqdfn3+cbvnW0TpvUr3m9/XgnRKu1+69UMsevEyv33OebrtokP50/TT9/Zdz9PLvFmj14+fo5HENmsb/rpntBQ4B8NOzZunahWN0+cw2zWlO1/2Xz9KzPztNr99xvl74+am6aFye5tSFanZtkP556xJtebcbQPii7zX+7VasXKXh4yc7799mXumfBo8Zr8SsPP/XQz7fuHGTekeT1bT41EN+7P+EA+6r/Z9/8SXlltc4AKnNr7j6e91t+BVu9qEkAH50008VTnaa21fyFWrSvUvXFrAAxx4RcXrx5Ve6rjrs39sGj1BeRe1hP0/3Cf63BQzQbeg3yLnnd9173/+u6P500BYwwurBPz7iEMG28deJlbz0yqv63nU/1ryFJzvG13MWLNJ5l1x+0Dr/KxsYiH3xt69SANm/JXXNnx/KsFF7Zjz2xJOfLzvYByNuOwdDf51tZ/ittZfV+ej5Cz6v6r7+53++8it+sODqiqZ29Rs++qBHOBznP+hJ2aDre80Prr/hi+x2SLY5JATAli1bNGLCFOflzED6KbPn6nBcxLEnLHQ6jTFhX3YycsI63G13fHGd1Pt+/6DOvfiy/3eqR/78+P9b9q8seOhPjzp1+9Vv7vxXDtO97zeoBfbVt6yPDhh5lKLTslRY3eCMI3s4HMnJ7wFgUfhmzFsOEWBSP170xE0ayKL2m9D2N+NfA+fNoLcG01QP+v6pwb2URFSyyZWYfE97MRr36PebCbBta/sYsG8a5nW5APzolbcWuoiUT3HMhOsBPKsB/y2bwMyFjRjYo/mfqyE1FI4zqGbP8cwDYFhDvqPlP6F/qSYPqsBcuFxD0bk3+Z1RLfmaNKgMk9RiJ/LdSIFGtPINyLdo/BKiubMARhvRyB/bUaS5Y1s1prXA2SY3IViJFl0NAGWAcA5gU1EqkjnI/Jisj8kNmSGwRfjXkxlgmQBmQDyyOdc5VwPyMflESZuEkPkIGElg3gAW+V+G9n5VTpijRW9ZAO1leAmUc0xKfwD/AWQEDIQYGI7ETwdyNX05xwCyDI5q9GoiUf9WRtdzLrIAxjR4NKE5RzP7+nRM/2LNHVaJNEUVBpVlGsH5miElGshIaC8FNO1XrHGtueyTpdlDaat6l4YXRapfZqDaiKQd4g7Ut6c26W/XnqQ/XDJDvzt3uP5x7TFacdfZeuu3F+mJaxfoiRtO1ov3/hAT10f06abXkd1ZivTP2w7w/xHR/TsB/bcSub+TyP0dm1cj+7JKmz5Ypq0fLNV2zH83ryV67O4b9OBt39Nzj96udW/9jQyA5UTwr3SKmO8CMNbutUT9ky2weQ22AGu0g2NuwytgE+TAZo6zwwiBbR9o11YizTdBLJBRsPndZ7Vh1TPatfFNfbjqWa1b9g+tX/lPCAr2/fBNos9f0psvPKqH77lJl54zX6MGVckNcJ0B0J8DUVOAFFI+WQCWxZHLsmxAbh8SSVYKydow2aTSDAgAIs+ryAAwD4Fy7mUJUkpFaUjtQBSUGvhPtoaRTGVuCLEEou9jkNJi7PgYQ6Xo6ZsklkX1FyYD6gP8G/hvAL9lzVjkvxFpttyINCPYjFwrBfQ3ma1KIwgYj+YTkA3wnw2Yn4O8j3lU9Ee6qBLw28d+mQCkZvybH9fTKXlcS46RDibhAzFg0f5mDpyHRFBRYiDHhHxIo86pnItj12TFqr0IKSQzQU4lQyeDF9AUZIrIJrCMgjoybGogQsrdwfRxkwnrodkjB+n6Sy8UNwRvh636dMP7+vRDskK2LdPG5f8gI+BJbSUD4L0378FM+gda88SFeuOBU/XKb0/UnZcO0o9OQiplWoYum+rWeaMTdC7l7FEJOqkjUgvawnVCW6TmtyfqxH6pmtORrpnNLh1VjhE22QCD8sPVj3tSBxFQ56KtbcxC3BVy/bkJoYDsSCARWZ6KkW80+vGumDh07IlwB1xPI/I/ByPeQk8B4D1guwHyiW4VsiyiJxkgaS6i/y1rIBpZoD0yQMVE75dkFxOlHkxke7TSAMjbqvspKyEbUNynQnwAynJLiZgnaj7VLU9KGtI40cgHWaZBDERDNKRcAYB+IqRTEuRSKmB/kvM5H3miYjIPUsMikQdCPojlaRFR1D8SKSOyAKLjIARCeS7FKs/khSAJYvtwDzE2Tsc8OJ5shhjMgXMhKBKjzc8gVT4vhsBE5ifHpCkjBaIAv4I0SIDY8DQA/wQVeqvly6xkeZYCe0aj3Z9OXQvQ9s+HLMlBCilHyeFkOUSkcH25igT0N5NjK1G9oyBG8AKITkIKich/ov5jIDOie4cSrR9C+1gbBQLiG5Dfm8998BQIgjjpDcECyA+gH29kFhknORBRefS/dMgyF/fP5KU8ZHmYgXcs4H8iRLSRWdVZAfzfCNSoxkjA/xSdODaHqP1iXTCvTpcR+X/pjHJdMr1cl5IJcDnfL5pWonMm5mnxsDQdPyhRJ1gZnKRj2uPoR1Ga0RyNTn+cjhuYphOH5+jEEbmQA2w/mmyUCRU6Y2KNzp7cBgHQAcCPJNDoWh3dlKWZ1Wm64/y5+vtPL9Jrd1yp135zFbr+4+nHDVo0IFsrf3+lnvvFGXrsuvm64ZS+uv+70/SbS0brJ2d26MYz2tWcGatBRW4tGN2oB390jn5w8iSdN6VZiwdAaLSk609XHqPXbztb7953uR68cIy+Mz5bZw2I19kDY/XCDXO0hcya7unLt8A7S5c579/2g94/3XH375xIc/93mz/+l7/qq/z26HwM/2eL2jv9nAv0xF+f8i/qnndqgX21/+hJ0zR++tHOVqveXe1kT3S3YadG+4IfDyUBYKccNXGa8ivqvuDZuzfr3AJdQbvX3nhDi88467AGHdr533zrba1e83/VDSwKvTsIsfPd+Xo++/GfPz762NdzwiNwFstqWb5i5SE7s2XKTJp1rIprmxTlynQ+X3fjTw7Z8fd3oI8++khnXXCxUrILHNUOyxK0d4J77nvAIXL2t9+hXG6AdlP/IZ8f0qLHF552pr5oYLQFmQ4aPU4JZA0b4Wd4rREaX+dkZEZwfKpOWPK/ARD7+p//Vetk0fzWJkmefIdssCDwztO++uOhPH/ncx3sc9f3mt27dx9sl0O2/pAQAJbG5E+xMJme39x1j2yAHurp1LPOU5+YpK90WIuqNgLgX2VZX371NSdi/ytVYj87GUtldbv7vvv3s0X34v+GFli7bp1zmZYidftv73ZSA4/0dS/DBDgf4NL0+w1sNC3/IotABpQ0E2CT7GkBsO8gqt/A+WH1+Y6RqTc6SGmhvYkS7gNwiWQNkiQWpT+yGdPdJpPVcSO9k+oUA/adz5ACLQWpTqS/EQIOOcC8CfC/rQRTX44/orFAIxoKHL3/QdVeTHczifrEE6DK4xACZtg7ClDczH3HdZAFgASOzSf0K9XEAWWcO8+R/KnNwWQVv4FSixYmkrssPWQPAeAj2r5vseaNb9eo5nyuORypI2Q/kKBwEzGdi5xKQQrgbbrJAEVzHalOxkB/JH5aihMgMchiQEpmeGM2REIxhAfmxpgLm7xQERkRZjBs2QJ9Me+tgAAo9wRBBJAVQBR5g0X8E+3vgP9VqRpY6aIwhwQYXIEpsA9pI4pF/09ozdP0/kSdUia25Gp0XabGNWVrSnu+5g+v0Lyh5Tp+ZI2OH1Wr40ZUazxkxEAyFYxAGMSxpkAQTO4o0GS2P2l8k6Y1pWt8ZRwGqxEaCojdP7mHLkPj+h/XL9LvL5muhy4dq6evm63XfrFIT11/kh77/nH6289O18pn7tRnG/4J8P+mA/5/ggEwYd4O4L/5g+VavxawH+B+OwTAFkD7davf0IerX3NIgC3r3tbjd/9Y9978bT31wM3IB/2JMA72386L4vZVkAFI/wDW62OTEjIPgff2EgCrtHUvAbAJAmDntnXajSzQ7h0btH3LOkyFX9GGlU9rzZtPaNtaTIdXGAHwtD5Y+bx2bV+hLWQIfLjmZb3zypN6/MFf6uYfXaxzT52licgntVdlEs0frUKA/rwkosaNAIC4MY+LQoD9wnRkq8jaKHEK4yKT+4eEkpEBpRlmMAsBQLZHMX2kjGyLyizzs7DMC8B8xo35R5hsTwESOkUJgP0A/6b5b2PKDKatFNgyi+635YyxApZZZoDNi1MhjSABLEPAxlURIL1p/+dDslkxss1HRkCr9blUfDqou2XwFEBa5fHZii/eCpH/BqpaJg9EwOcEAIB+FWO8kuOXk7FTyvlqPDFIRbnpf2mq95KhU5DhGAw3YILcBLk1rA7fiipkpYrjISiQtqKuo5ordfHiE7R7HV4OWzbqM0yAP8ME+LPtEADL/qatKzH/hQBY+8bd2vLc97XmsfP1xr1L9MZdJ+n+7wzTT0+u1ndneHTFNLfOHx2/t8Rpcd8ISqQW94/RkkEunTrUreP7Z2h2m0vjq6I0ohjfjuIoDSuMVAfEWjX9uBhSpADipcDaAmPgdKTLXJAecSFByMcEol+Pjn4C4Dg+AJ7kTEB6D9H6GUqOSEDTPwM/iCwi9N2K6gXp4fUiG5SI5jygdYhJAREhn+ElEj4XcDwF+R8AeqLjK301AP+l+EZUYhZdjg9AjrJTIABS0h0CICvZ5IcSkQFCJx9JoeZitiGTIAdpoNzkVMB+1pNhUIDJcBmGxYmcKwdiIDsh2QH9k4LCHOmfNOoeaxJEoZEQBVkQVG5kePCvIMsgIzEN0D9Rcbxb5FC/5GhAe6SKfEZuQAykIEnkTsyC+EjG2JiMAGSLrHjR989JK+Z6PETdJykyMFHp8bkA+2QLIBXkQ1IoKQwT4tB4h9SIDoiUKyqZ605RTJ8oxZOtkEb2hMvOjeGvSShF9w6GAAiiboGA/gF7ClH/UXgrRAVyH4J6k/WAvA8EQDJEqwft/EKXyRnhxcD9y7RMFYglI+UyI/b4x2SThVLNOByIPNlowP+ZQxI1d5RbSyZm64xpPp1/bDmAf4UumVqmi6eWUkooxToP8P+M0Zk6oV+cZreG7y0RmtGItFRDKARApI6GDFgwxK2FI3M/L0tGFUEAlJE1UKHTx9Xo3GktOndSk04fVaWjG9yaVZ2s+y47QS/+8nK9ddd39eptV+gXEADXHNNOP24gSv9buvsivC1OHaYfnNiqX18wVt87oVWnjsnTgsHcO7IbBpd6dNasYfrzzZfpuyeNh6TAq4SssBlVSbrrvPF67qbFeueO8/TQBaP08+Pr9eNZJfrBlGw9f91MbV727JF+XfhGnv/DDzc4798//unNB6x/ak6hDADono5MC/gq65yIyyNz9v+csx5qAmDG3PkqrW/5z2mgr+lKDCNx5RZ+TWf7v6eZPf9EWRBa93TkW+Afzzzr/P8x7Ow/dTrxlNN16223H7LLM1UOA3lt+vvTzx42zLFrhQ38j0jJcKTnuq4z3PPrmDqGjvpCEe37q8u69993VhnQfOc99x4xnCkuI1tLzjx7f9X8ysuNCLnw8u/IiDU/Lt31YIe6P3Y9/pf5fiTfa740AWBs15r30GImgqXrZIPSNPMPBP6bbqMf6Oy6/76+Gxj6+htvOtJCp519vkISXPvaTB+sRwbiAC/nJrVjIPvv7v/9/9vf6usfFJ1X2jWa90Dn455x7gWyVDmbbL+uEUEHq4f/+H7dLiNP/OTEvQ/8wb/68/kXaVP/xvu7DltvKcd2LpvsHln6lH+yDA6rw76kjvz1tG3tgWvRUvu69zbQli1He5vJBmDXbew+dj6ns+HeP3Z+61Omh9q5rW21XZOlafulpTrv1/lz5/PbdR6oj32VY37Za7K6WZvbdfsn+6Hpbxebd+1b/u2sLx6IzbU+ZxFQXfuef/9DOV/61pvKACA0eQ8z+zWg0mRIajDotVJHtL9J8oxpLXai//dELptWuJn/RquRKH/T6R8OcD8amYQJfS0yvxrQMB9w3CuL3B9O5P7g2hzH3NckgizC2QBQO5adY0CVVyMbCzW+owwZn1qi+MsA+/McLwADJ2u9cU6GQStERLUX82Ai802T3zTuTe5nypAqTR0KCA6wb5H3BtBXZkbu1S9HlofIZTP59aClbvPhjTmaBhhs+2chi2KR/y4ipU3Gx0B/O7aZ/lrU/zAyDEaitT+cLAPzAmgFnO9Amse+GxFh5zOw32SC2kvJbmC9HaPYIsiJGC/OBAh2oyfvoh6AyXV5EVxXAubBgP8A9f3NUJKI/X4liar3kD3gDVc7Rsfj8C+YObBMR6PvPx2Zn6kdhXwu13GA/qdOatWJI6t0AuD/CWPqddLYJs0bVacpAP6WOTCsivvVTKZW3wLNIfr/zBkDNKvFTfRrmo5hfnRNDCRAL105vUnP3ngyEkBjddeZA/WbUzp068IWXTuvVX8HiHr7D9egyf8aEi+va8vq5yjPo82/XJ9+vEHr17yp1cte0oqlLyDTs5oo/TVOtL59X/3O89oM+L9r43K9+pe79DAZAH+DAHjnmd/rk/eJRNiy1CECPgX8t2j+z3aYkTDk2C6eX3gJ7EYOaCeEwlZkgnaQXfDpbpZ/wvPss+36ZPcmbV//OhIzT2sZhMIHyM28++Zf8QH4s1775x/13tKntY5I2XWrXtDGta/qxb8/oOWv/QU5otcwqX1Rt//kMi2aPQyfBJNXsewVQGMikLOIGi9II4LeIsopRhBYloCZ3+YDMueaDj7FDIDzkAeyPlUKAVAG8G+l1OYA9yaLVZDYR/mMpVyAeQewB9g3+R+ToDKPDctEMaLAov0N6LexVO5GDgtwvpiI6FIn6h8jXoDsNKR83CbvA+hfyHF8kHUmyVPDPhb9b9H+JXgWlENy5eEdkMv3YqsfxFcWgKMRWwb+eyhGTBQn7yEAjPgyI+Ei+85YaSs2IspLJkqRxgLuj2mmL5EhMw0/jZOmteukKW06lr42GKNtyxaqzAC0HDJAq577h3avWobR73LtXsP/DjJE1r/1hDYufVSbVz6o1a/eqc3PXaPVj5yr1+9epGVkATx5wxTddWFf3bCgRN+fnYP8VIouGZ+M5EmSThsUozOHJuis4Sk6d0yOzh2bp0VDPZrbN02TqqI1qixKR1XEaQxlSFGsSgCOq7iOCko2zzG/fFkyYLPJyLiiAKgxlg3phTE5gLkvIw9gPAld/xAi3bMw8q1VLgRATK8QSAOkgJDrccXHsT2ZFkTZJxPJHwm4Hd0nUkM7hgD6Y8Ab5WL/SNUXNyL900R2QLkjhZOTlo0+fjbf8zWgpQ0ZIZ+yUpHwiY1WW3kV/QpygAj/LID/fKL9U0MjHEKgJNOr8J4WBc8zCr8CIwJiqG9ySAQFQ+IemBsHhpCFkgeZSKYCdbMMgMykdKVASqTGYV4MgeFO8pcMovnTOa8LwD/1f9g7DzAriuztk8Mwgck55xwYYGYIM+ScRDIiYkJFMGHOuua8hnXN65rW1VXXNeewZgWzIGBC10CSKIbzvb+G8t/evXfmYtjv+3/PFk9z7/Ttrq6urqquet9z3iMyIEW6+tLxTyuxiqJe1lkxAqLlCZCTVCx5onp5K0AM5OgzW2RBtlVkl4mQiJengYIXS14otktPAf8iIhT4N6lHgnVvj3xPokiAFP0m2SRJG/1IALTvrPJ1lOZ/J+3rbD0F/sdKVgnJn2S1456S/0kTOVOUpL6TEy/PiHj1MXnOIL0lT5xqAf4NBV1sQEk3kcrRaotx8mDKtQMnF9vhs8sUmFef0/PtCG1HziyyM/asttNnVdppM8vtpOlldsLkQmnyZ9nC4Uk2t6GbTe/V3qb1aqfPdjazTxeb09jd5jX3tPnDU+2ISQV21NQKWzy5XDI/pfobyaBaO1IBgg+ZUG3HSd7nhKkNik1Ra/P6ZdneDWl2/3kL7bUbf2dPXHqE3XLsTDtzZqPA/35216lz7fy9Gm2vPlE2s6aLJInqJUnU1/bqn259REyV4Cmn+57ZUmOXHbOvPXvTuXbqvFE2pTrH6rq2t2b13VN3K7MbDhlmD54xy16/ar599JcjbcVNh9jT5+5mr1wy29a9H358q58zR2A+g8Ubcxo3j3H54EIebP7I71iaMp9pS+++tTzcdfhkHhlKnx/LrsByhJpnMYdiLkzZWBv45UG5v7fffe/Hy2Kp20EeLSTmj4ELS+qG+V2wxEIbrXqS/xjqg7IFJuqLOXGw1Noz8B/P3BArX+faT53562VX6on5KPccLNEWuBb36OajzNWpH//cl3ND5eP0iymrq9fA+qeuYuWldcRxJ3ptz10rVB1SnlBrgNbq15WF81nruPvmelhJhhMTrrVnxP2Fq7PeWjnD7VPBntkvIQCC9eO9DljgySwEXos69Ld3f1tx9UpbYc3nHxt49vRN1xb8+fIcwAP8iTx4VqESv/Pc+KRMLtE//OtNyoQFfmCiLP6+E/i7/+/Ae3a/BSvD/Q894skacwzXdm2asc2//uNcnjeJdTLtyyXwBqxb3bluv/uk/gPbG2NBRnHFjzFPXB347z/cZxVu3bjnQ770Mff8XTndZ6j8XP1xnL9Nub8D79HlF/gZrD4Cj+HvcMrLs+B+aLvgWv7UWht2x4GXMCY6A9DnX3zZ/eS94wLHGtpF4L3/eMJ/6AvtsrV3U7DygRvlVdZ5YDPFdO3NFbm1cY5j6FOhxnJ+o81Q36FSqPeOO5e+zfe2Eh4MXeTduiugdWvzAsrl3nn0iVB9mHJR58j2cMyQsZM8C35/eWn/5BeYfs7z8ucRqu5ae8f5z3ffg5UDDwSMul0KfOezn+fi5k6Mdf57pF2Fwi05l/cH2GFgewvVHoNdn3xI9PVg76PW5qLhtK9Q8xquGar8/PZrpbAJADr29Ln7eMzTsSefZgXV9T8yejyYgSPGegF60TaH1Q7UsIOlw20FzSfcPir69LOrb7gx5H3woMdOmeFp8KPfz3m7zZxjEVqk+xOgOflCDvA5d/5BP5lMuGMdAeBnvWkYNEC0nxYff5KV1TfaDTfd6p3CYiA6LdtbGNBgSNf/+RbPpYT7m73PfM/18dnnXvB+C7ccvPjQGoVFzJHOMPcEq8gCxF+2cOrUu7D+a+0+uO9eAwZ7+VPvuE2hbcr1cJ+FKaPeYOPwrvjDNde5bO2UM8/xBjyeNfU7YPgY7zhcrlwQEgYmrAnQJRs9eZqXf0p+qddWyIgOyHNEvmmPfQ/wysJARqLDzV90uFeXlCO7rPonLtEHHrrYaGs8IwYLv4u2l4H+819/2PjdvGNr+7V4i7U+LUP/7cW8q3nu6j1RLrxMqOcLfn+5d88844su+4NRrn0OWuQtNAPbFufhRoaL8zkXXuJpvI2YuPtPXgr0wTn7HeDVM8+uccgILz8God8qfbBiucB4ZEe0yeIYQBL9fiR8WioyBGpnCfjO9OR58AJAAgiZn1HaxvQtEgguC/WhvbTVC4CvEyBfLevgcs9TABCfAL6erE/vQnkIFCkob4asmrv/GNwUi+cButZIeQ9MHFjpeREg/cO1mhQUGEICKaFmlaW5Mt0D13tLdgWQfbiAbgICD5em/1As7nMjvaC/WOAjy1OfFy1AFmkVSbXoNyz1Bwm8JwYAGzr+qQJf0P4vksU0xzQUi/wQwcB3fh8kDwCuM0pAf4u+k++AskRP/mfu+CabKnB+VJ9cAbfyHJD1KuRBS5U8Jmp2eAAg/9NQKqJEWv99Bf43lkTrfmNtZN9MkR658nbIsbHS6h+mWAMtOm5IRbyNkjQQFv27y8tgQp9sG6L9LbrfUSIgxtUqHkBdoo0oj5JmNYErB9mCCbV28r5jPY+AqSIs6hI62ASRC1NEMsxS/kdMbrCjJlbbEQpWuWhEvs2u7mKzq7ranw4fbR/edYbdfuxEu+WwQXbr4c12+1FD7J4zZ9vG566xLUtus89eu9t++PRFybkssU/ff8FefuouW/7Oy/bRytdt9Udv21dfSPJHYP23igvw/RZJ+GyUJNCX7ynw71uS6Vlq3697wz5++W774KW77aNX77PVSx5Q0Nh3bdvnS23Dhy/aD5Lw+WHdclmRfyCJoU8UD+ADEQra1groWS8PAcUE+E5xBr7/VsF/v/3avt++wVYvf8lWvv64ffjuU/avD16Tx8HrtlbXW/vFclv31Qpbr/M36NyNGz6xdWtW2FZiFnwnL7Z174tweMO+XPmcvfbYnwU2drFUyYw0FSTa9EGFAvElT6K/CXSdIKASELksRUSA2tAOgkiBn/WMS5LlOSCgH0t4ZJ8ICIzGf4FAvGIB+yUQAALzS5K6WGZkR4tXXhAABP8FiM+VhTPgP4Gwaf9FsoBG35/4GsUJXT3JnlKdi2wQhADxOSAJsnp09AIBU2Y8FpBHYUMaqKU8Wdb7Cq6toN2VKR1EtqWLNIuR1wDXExAu2ZUyeSQ0FEj6R+RUX0kb1WTIo0HHDlXb618cYwOKE7SlSRJIgYAVXLdRZNncMQqievAEe/TWs+2pOy60S47bR3lItqV7B2vIy7YbzjzBPn/1n7Z52VL75sPXzb56xb7/9HmpRd1vX719k3351p/t7b8dYo9dLpLpjKG29M97SWJqgb1y3R72+AVj7ZHzR9vfT2mxWxfX2zUHlNrFexbaqZICOmFcgh01OtlOnpwjGZZyO25qmR08MsP2aIq3GX16yhsg1ibUJFlLroI4q++Wqx4K1Y/xdoDQS9H9xnaSnEzXzgKpuwiM7u6B+dlyS82RkYG3SQ4oNyFdsjoZAqAz9Zxz5R2QaglRkdZdVuz96/taaW6BwPQUgdryJpLMT3JkqqzZkyxXQXHzU0UmxGQorzzFBGjytPCzpPWfLyv9CmIOJCVIcijWMrWVpKUJ+I+TpXtPWbzHKbh0nqRwROYkJMiav9DKMgXYK+BwYXKKVeu3WIH8KQoenBYVJUt8JIBiJJejvCUrFCOyIFfnZcbFW7JIgwgB7sVZOSI6elhU526yzE+w1J5xkkBSfIG4NKvKK1WZ4ywlIknxAzJFiqRbprwYsPSvzq+2yHaRnpRRRky2YifEeuekaf6QFNFT52mMjIzV9eSdIMKhIEWxCJR3UkSkfosQKdDN22IB+nU/bPHdZPGP94W2BG2JCpabGiWPMcn+EAQ4RltebHdP+m1M32yRSZLGEgGAhNPgsgib0i/BZrUo0G9Lou05KNYOHJtuh6odnDS3WEF0q+20vcvtlL1K7PjZ+XbCpGI7VTr/p0wrt2PHi9wUwD+jupNNLmlv06va2ew+7RRLQp8NHeyg4T3t4BFxtnBUkh0yJt0Om5Bth8sD4PCJkv+ZUGKHaHw8ZEypLRorWaBJGXb2wQ124JgU22tQtO03LN4OGJxkT/5xoS275yx75drj7O7T5tqZ8hA4dmytHS0Zthnqc6P13hglGbiZetfNadS7Uv2pKk5xdXTPbGWxXWyYCN5DxtVpq1X8gHzbv1+SLR6Vb7+XdNEVc6vtj/Pq7LkzJ9qKa/a31TcusE+u3dvumF9hH7/y0G8yDWDRybyDOdwJp53hzQHdQh8QjXnXwUcc5cmAMmdxABUgCnNL5pFYCYfSYW0tD/8NsdDH+o15IHmxhnDXYu6EDjnzWo4j4UWZkF3o7XNzePYzz2YOz2/o/591wUXeMWjpkpDBYJ2BtjkJgI25JAQA98F8zkmJPv7U0948jHkla5SapmZjH4l5GXNezpu2596Gqzfz/pN+d6Y3522vsvo1cLGQpJ5ZH+RWiGQ66lgvH/5r7Rn8eJC+sGhkrk75kZFEmhXdYDTzWUjvSj0hScqcH6MnZAeYowemybP29OrO/9yvu/Fmbx9zXlKofPC4oI6Z93OvhTW9vesE1j95cA9IBvDMWWPeqLpiDRZYh4BkrDd4rqyrADoB2Eit1S/rnh4av/DyYG7dPHKc99yQtkEahTUilnq0L55jsNTaMwLApI3QdrA+5Nm4tWNgXq2VM9w+FZin/++fQwCgVU7fO/To47y+h2yEA+0hAFhjugSgxpoQvACtZ9Y9gPbcO/WHZJADTBkbWDvSJ2m7jC/UPc+AsYMxh77LGhfyBwAO+QoSfX/mvP28PEOBcvRpnt2Z51/oPT+ug6c9/Z+yuHEB+RCMC/2xDMAnuD4ywBx/3sWXulv8t89Q98yBwcoAcEWf4pr0edoUsslgEJQLMJj7ow5p44wfjCWu3CeefqbXz1kD0m5Zk/sJS9oJcrL0QY6hTqlf1ss8L65Bvew+e643PhPEmf7l7r+tZxVu3dz34MNeH2QMPPvCi71ygD8gc3vTbbf/WI+h8nPPmDqgnhjPwCkYU0Ld44+Z+r6Ee2w45cVin/5LHTLG9G4e6o3rjPettWFXHKRGqAPGGvoCGAd5gZFBCPNu437d+8h/PT9J4PL7T3wiT0R7pV8z7vYbOsq7V67N+442FuwdSP+iD3F/3BdjN3MFUmvjHL+3NpbzG32G9gt2hwfSGedd+BO8JNR7h7xpe8xbePczdvlxL34Plugj3Af321ZqrU54H1Fe8uK9RhsAf6MP33bH336SNXMZDI7pm4NGT/DekzwH+i6JvJBBIi8IRZd+7vNy54equ9bece5c/2dr5QDTY5wnBb7z6Uu0M8aNCdNme2MWOCT3yfgFtsbchDkc4wHYrD8xVjKPoq0hS+/qJlR7DLw+eXGvvJ+I0cr7hX7Oe4TU2lyU38NtX4HzmjvvuZfTvbE+WPm9H3/F/8IiAACt6wcO8TqbY9oYiM+96PdeUQjEAUjPcfyeX9XL6+iunLz8CaYLqO4Sgx0P88ZbbnO7fvwkHyYNTFr9jI+b2LoDGRhpIE5bjE/y/P0f/j2IQjACgPyY2LsE8Mr5DC4kXjj87e6ZfUyCGDj8aVfKwUNlwuMaJPk4DwCiYrvUVp264/hs6z54qXEfTv6I+mWSzD4HxrOPAYbJhL/OmYQxKXEJVguShXMfevRxbzf1w3l0VL6zOPrTzbd6kzY0xlw74WA6ER2XxMKKhQrXJlEPPCcSE2YWU/98/kXvb+6RQZD9gcldn8mgS5SNMroBhv0/J89dvSckogjuxsvCJSZVTBSYoLn7C9a2WAS5mBOuTbCIJVFHDEQM/K49Yn3AAoXFzm+VPlq1wtPfb5AlJtr+vWVxjy4/AXnR5R9QmqoYACned4D4xuLEHd4BeQqEK8t8QHrAebwAIAaQ8JncUi1PgF6eN8DE/gq2K28AL5CvgH0IgSbl60kA6VyIhnKBoFwb8tp1nwAAQABJREFUGSFkgeoEdqJ7XuZZRCuAbkW6pICyvbKg699bICZbP4HttQrwC+hOYF4C8vZXEN3+kvnBCwD5HoLioudfKqCzQpIpFZLqQa+9XkAN8QGQm0C3vSqtq6fv31yR7EkIkQdkQKPAGo8UUGBfrL7Jd2hdhudFMGtUL88DYVh9pn6T1JCu1azgv/wOAYD1f40Ayj7FKleFgvBWiByokcdEfZoIBEkItRTbbgMlm9QkaaXeIjEExA6VzNDwyiQbVSOiQt4EeAM0Kd/BkgaarON2a8i2gcq3MaODLZzY246TTvUhk/vaCfNEFo2sEvAvYEAgaHNudxtXqUm1SIZjp/W3E6fW23GTa+yIMSU2SwTAzMpO9scFg+yNPx1lVx3YbH9a2GR3Hz/SHj5zil13+EhbKR3q1Y9dYaueutlW/fM2++r956S5v0QW96/Yl58tl7X/x5LjEWv+jcD579aJypcVoQiAretWyVPgDVv74WsKBquF+aZ3BQY/bZ+//oCteuFue+/p2+3TNx/RMa/Im2CFzhNh8PmbiicsIuDrjwTSr1IsgVW2SUTA1g0f2zdbv7Rvt32lbY1t37pWhMBXAvzftC8k+7P+kyW2UedtXb9SQYhFFmz5TMcolsD2r+w7eSl8/916yQbp720iEbRtEPjPtkWeAOtWPWOXn3GQnXLgZDvnsOl2/uJpNqRXnGSA1E4yOosMiPAC3xYrXkCBgMlkAcoEefa8ZdRmytVeipM7WYGs8PMF/OfrmCJ9L2STpT1a+XkC5gti9bfkTgD/CaibLDKALSdasieRnbR1EJjfQe1UsiqS00rq3EGbYlAobgCBgIsUSyBbJAKBgEsE4JelKKB2dqzkhhR0W1uFyAY0+etl0Y8HQaGuh8dAn3yA/q6eRFCFSAw8CUoU06OP2kVjoUi+vG7yGpAXgrwd+pfEyLOgkxXGKK8ogdI9ZOHdBSmWjvLwibFxDal2zL7D7OSDxtl+ExqURzcrkjxLcXR39f88WTQfah+/IHdMEQDbPnzKvn7/Udu04j7bsPx2e+vxC+2+CyfYlYdInmWPNLvz5IH2+k3z7LXr97Bnfz/R7jqxv916RC+747hGu0e//enQPnbpvCK7YHaePAAEpk3KlARLnh0+LscOGJJsezSKAOgdIzmrnja+RgHHFZi5RgRAmYiVfLwlRAKkqZ4hAOK7dLTkrl0soWs3WaFHCIyOkgyQgHFZr2fGpliOLOcdAVAgEqBAhEBPeQtkpyRbdSmBfBO8+AHZkg8iCHCKZHUSeyTrU3ECktHJT5f0T5mV51ZaUUaBQPhiSetITkgEAIGFS3KyRAakenEAsgT8l6Qj+xNnqQL0K7OyBIiL1NH+AoH6EAKpAvxz4+PlMZRlSSoHx7EvqXt36eTHWH5iokciJMiinr9zkpJFLiQK+NdYmZUrgiNWYHu0pHySLFtSQllxydpSVD7JA0UmerI+aZLyyYrL8jT+cxNzVf5iWevL8yBJRIdIgYTuOlcyQhnRiSIkIAEUw0Dv2Wzlk6v6yo6Tx4FkieK7dpdXgOp15xYnAiBO4D9bAnUu6SVv20kCJKttJ/dob9ECwWPV/gsUfLqfYsvs3lIisjdZklOKk6JnOaF3gjye5Kk0Ksv2HZ1tC8Zl2GGT82zxtAI7bnaBnTinSMC/vs9S8OgZOXb8pCI7Zrw8AkZl2v6S9pla0d4ml7bzttl17WzewC6SAOpq+7Z0swOGRtui0ZKZGp9miyflSponzw4V+L9IcQAOHp0nmZ4ibfxdZItn5olUrZanVbrtPyLB9hseL2+DXiIADrYl0ul/+vLD7A8HDrf5TZk2U+P6rKp4GyLSrLf6al2EyCP10+YMEXex3SyHPq37ZksXKVWoPj+uNMoO303j92TFHBhbYHv3UWyCkh42I5ctyq6YlmdPnDTa3rxklv3rBgXcPqSXfbrk0d9kGgBQieatS7iNs0BjPsXcxi2+WDBh2ODAOOYzgJ0u+ef/bl9bebjj+GT+6sA/gCzmg25Bxu8AAcz5/NazLADZ5+ZMLJgBVwjY5+adHM8xANcuAS6gH+sSc1jWMP5EfCbm8v55O0ACIKWbVwNcskbB0IUEIIc3gdvvwBB+wzjErV1YQFImZ5Ee6hlwnj8x3wVUZE3iEotb8nKkTTj1RBm5D54zya0hAgEoLDMDgxkzdwWUILWVD/UMEAaYjASGA1kD65+8aIOAwC4F1iHgG2sVgCgSeQLuuLVWa/XL8YBJDgDlb8pDvfl1igFp2ecW6hznUmvPiGDPY3af7g711lD+a/34g760Vs5w+pQ/r2Dfd5UAANym7t36kXZEH3Ka2wAy4AMuUX4MoFwC+GPdjEUzfQFCySXGEp41CUMvQB6uR+L5QbqwVnKJcvCcXGINxPOAOAhM9HmAVhdHDRCYOB4kxiXOc+MC+1gT+2MZACK5sc31/2DrT84Ndc+tlQFCzT/GkA+gL+Vymtzu/sANSOQHYMgxGAmSsCIGQATwd4k1OGAryeEiDlwEj+H8J5951h3ufbK2pL5JbT2rXakbyAqu58Zb+ilEKm3IPZvW8gO043zXbgDlMDBt7R69m/D9tyvHhlNe95zAMLBg553HfbXVhhkjuBdHjlJE3knsAxMjEReGv93zYh+Gqexz7YJ9/6nEPdJvHfD96BNPevgcJF4470CMQCl7oPpGa+Nca2M5v/F+oQ25BLkNBgWGR2rrvQOR5iSXGM/c2ObyC/ZJebkP904Odgz7wqkTAHbycs/c4Tv0Y8Y9EvcJfgZG6YhK9uMBgGGqSy4vN7b90ufVWt219o5z5XGfrZWDY/wEAH8HvvO5f+ZXbj7JMYuOPMarN3evjIfglngHMickMWeBYGGcIzFeQpq4FKo9Bl4fzA4jbUdWM/dw89m25qK70r4C5zVtld/dx6/xGRYBwEuaxuofkFq7OA8EQsAl2GvO90/M+Q1Lcaw+AhOTK45/4OGfLmgAgenkLvFgeUAcf/HlV3qTQyajfiDYHRtIAPBQmdAzuYCJZCEB2Mt13WDAYE4D9CeY9EACINxyMHnA4gUW1Z8c2OtfSPh/53tgnbrfw7kPl78/xgDX4l4JPOsSv7PPdS720ymwuvEnFjcc55/QYrGEVYg/YTnDcSyK8BjgxcoEiwUKnRtAnN/Pv+SyHycH/vP93x376tyB/L/xPdj1uZZbMAYez98/J8+27sktENzAznUA6DNLKvn6YwrWtn78UV+Y3Lm6Yb/rg4E6tW6B+9pSWdf+BgkCAJC/QWA8wD+BR/ECqJd1MlJAgPyA844cqBbQSPBST75kp8dAvc7ZYaWfLmv4AskFVXsyPlMkdzBxwA4CAAmgEdLxx7J/QFnKTlIhRd9TBcxHyBpUuvkC+ZEEKpfVf0mSLKllYV2nvD1yob5gJxmR4Fnm9xbAWS+gBOC9l6Rz+Lu3LP77lUm+Rzr4DoivE0FQLr12wNvSJAIbywpTkimVIgOqMrtYroDDIgG4VQQUVdwAZH52BP0V8SEZoN4CSwkES8BXiASCAo/onW2jG3MVh6DCxjTm7yAaRCb0VjDYluoUAclIAmHJq2Cd0v9vKIkxLwBwbbKkf9J0TrZiF8jCXwTAxP4FAlhzJL2SbcMlSzNM4P9QlX+Irj1AJEeTyt87vbMNE7Exs6XUpsoroG9qO+slOZqFE/vIKnaowLF+dtyeQ2zPIaU2RtctBQBO6mjDdf7M3ukCu/oIRK2SlIUkNOQBMKuqs82p7mpXHTTIllx/uAiAgXbjov7295PG2MNny5pqj14KZnm8vX//xfbxS3fZsif+bKvfeco+B/yXvM7GdZ8IWBcwL/Bfmi9irzZIxkf6/Rs+tE1fvGvrddzalS/a2lUv2A/rX7ftq5+39e8+ZqtfuVcEwG229NEb7ZO3H7FtG97VLGi1bf1CBMCa9zwvgO/WrxKgL/B/vQIEy5sAAmC7Nj63bv7SNikg8IbP3/WA/M1fvWPbdPy3mz62b7estu3ffClvga/sB8rzA5MFJIPWyGtgjT6/lAzQ27ZR8QO2ffGGbf30JXvhkT/ZQzf+zh68/lS7+w/H2KFzB9pugzJFVqWIxEnyZIBKU2RZLmkSwPtStZucaAHjAu9LJZ1TpDbqJwAA/3f83dEjD5DVylfw3uJ4geqyUE+VDAgSNSn6BJDHUr1YQWv7laTbfpMHy4NFAHFMD4HX8jJQYGqCcOcL0M/Q88QjAG+BWvVNSDKs93uJyKpTbItyERF91BeQ9AHkz5V0UC/FLKhSeyVGQLXkjLIFjJeofPU5XQXaq98QG0OeAL0UD6KxMEJEhCRodI/pKltuhDT09R2yoyazg/VW7IPdBigA9SBZNNdmSX5I3gkEJdZxOZJ2mT92kD16w2W2Qt4ha968xzYse9A2r/i7bVx+m7356Dn28GVT7JrDa+30mal29aJKe0SW/09dMtGeuHCs3X3yALvu4DK7fmG13XR4g915/CD9XWdX7F9pZ0jr/cSJGWq3WXaYYgEcLNmWec2QAHHyAoiz8VUJ1iIyrFr3WCIvhzzVJ+SHIwASIAC6d/EA9PiuPTyL9YRu0QKie8o6Pl4EQIqCzqbJCj9VsQMEcGsuECnL//x0efrU1ViUrNtTFHw3LzVT1v9VCmYLuJ4l4L1AQHiOLNyTrUIW9FWFNQLiM6xXeS8ry1UQXREAKTGx+i3XirJkdZgY74H5VdnZkvgRqC4Av1TW/HmJ8hAQkJ8uIqCuoEAW/xGWFStL/1QF2ZXlPx4AyQL/OT4jRoF4RR5kx8Z6pEBaZKTlijjIESmQ3CNS5IIIBVnmpyiAcLoCB+dLRig7Xjr9us/idEkC9VTQ3ijFBYjUOfEiGCTxk9FTHgUiAeK69NS+HFn2Z3rEQLYsbjLkRcC5qZFxKku8CAd5E8QkiRiAFIiSPJDAf8UmiCXAr7a4Lp1/3BK6dhb4v3NT/SdoS+zeUft2BgFWGytKitD4mmLTh5R749/ImngFP++hIOfpIjKz7YCxeZI4K7DDBNIfObXQjp5eZMfOLLBjZ+Tre460+rVNhQAoUayIbDuoJcnm1KmdCvzfvQzr//Y2r0Ftc2iEHThCQaVHRul7lC0akyCL/0w7avcCjwBYJPD9oJG5Nn9Ytn7PtwOHiwQYKwJgj0JJDuk3tb/95DEwb0isXbJwkD1w6f725FWH2D/O3d9O2V2GMKUxCqje1cZLuq2f+leF7q1EHkTlAvmrRajld1UbbNfBEtp1tFQRHymKgZCuz0aRcnMlsXWgxuyDB+XYHrWRNlseYjP0Dpup9/Alk3PtERGySy+aaatv2N8eOKLJPlv6+G8wA9hhqMFcxA+QcyEHgmDEAxgIQMOiDqMREmA01t1YD4dKbeUR6jz2s3ACWHUJUIVyugUb+wHZ/HN45rMYKPmBv2AEAIC9f86GpWAgAcB6ARIC4sMlwCDKgNWjSyzq/cC1fz8BP4MlBwI5kI7FdLBn4D/XkSKsk/zJEQBugRxOPQEGVjUM8LSVmZ+zZuH6wbxwmWOz4HV1Sp2749rKh3qmjQSmwPrn98CFMvuoW1eHjjQBoGorBdYvxx9wyBH/VhaAJtZ3LmEAxTMHHAhMoZ4RVsysSyEmAPKon6ahI736dMZmgXm5vwPLGU6fcueG+txVAoD2AwDI+p/1DWsX1nDOe8VPALBucaANfRuijXYEMejAGgcyUz76CVb51BGWnPsvPOwnxXbrGyeBA5DjJxc4GEzg1LPO/cl5/MH1IFkoXyBwz3qfZ+JPHOeIK/9+vnPvtH/nXeT/vbV7BtgLVQbqJpAAoC64jgOvuA73h6WoS27t7l/zQQwx9gZL1AN5YjVLcutuN7a4cwBUeVYugTkEe1bud/fZWt1wDGMB1/cngGz2OWLU/1uw/DAU9NeB/3i+B95j4O/+v9s6NpzyuueE95pL4bRhSCbASX8KJABWrFzl1Y3DoTjWEbD+duHP47f8zviHpTX1FpjCeQciN8ezDiQA/HkFjnOtjeXut0ASljEVIJjU1nsHohG1BT+w7i9PsO+QVNxHKDkid044dfLYk095eflxIuc5x/MnOawJ/M6fAgkAl9dzL7zkHfZLn1drdRfqHecvn/veWjk4JpAACPbOp935505ItPEMaAMu4VHDPoIbB0uA9hDBLoVqj/7ru7lUsPHJ5eP/DJyL7kr7Cjav8ecdWH7/b7/0e1gEgHNRcoxzqIuik4QFNIyVnwCgMoJN8mCsYYEd4+/yZXLFA3X6lW5/IAGArhiTTzqIfws2SAYSAO5vLE785/LdWcBTDqxg/Anr9UACINxy0EC5r6vlWuhPXJP9wQiAUHXqzg/nPtx1/QQAFkKB13Ts9EOPPu6y9wbJQAKAHwHXuW+XXDRx9zefPC8mg4H1y99Y75AgDSgH+TmG2fth5390RDq9axPBJmAcGuz6PCssTwLTL8mzrXuCPOF+/PEcsI7h/vwpWNvid4gRXgDuhcjii8Timnz9Lwz2Q6yw30lXse/XTB+ufN+z+icIMJIjxQpeCliJrEihpEnQKi9XQGAkT5DjIdAp2v1IkniBSqXlj+Uxuv6QBlj0j5Cm/xBZ+g8WoI9XwEjv72zPkr9RREODJIbq8xSkN5trdhXonuERBcQO4Lw6gZxV6d1FMkTotyyRCSIU5FXQLCmiAZL36V8aLxA0RscI/JNVfpln3d9JJISs7AWcY/k/WHIMAytkWavfqwX01yioLxb65ToWqR628tQOlg1wKOvs4kTJsujYAZIJwoJ/RJ9sz4ofGSBIhBrJxSAL5P0mAgBpoCE1GQoMnOx5H+CJ0CiPgUGS/0FmCGmihrKeNqBaQX/rBfr3y7HxAxVPoFmxA1oKPQJgYv9cySgpwGqvNBsl0sAjABQLAAIAyZ++gLwqb63IixEiBuYOr7aZAo2qBUjXyOr70MmNdsb+o+zkvQbb8TMHSh5FxITOq4zQ/QnAbVDMg1ECSPful237Nibafk3aGhNsZnk7O3hArN161ChbdusxdsexY+z2Y0bIAnuc/fX4sTa5srvde+F8W3rPBQoA/I59vOQ+W7b0CXvj1cfthWfuEyC/Tg15o3zoBLLL+v97Wdl/t2a5ffOvN2y9gvFuXPGkt23W5/ZVj0sS5lnb/rGCwq5UUNgld9stFx8hSZlz7cNXJC+EF8Cm9xWAZKX9sHGVff/1Kvtm40f2jeSAtmv7ZusXsvqXLvWmz8T8rxbJLGmfNctsy1rJCK2XxqsH/n/qWf5v/UaBgmX5v/2HTbbdttp3tk1dBT3rTdpU3h9EEGySp8DnbygGsaTdvv3Afvjseduy7CFbt/Qu+9ebd9rNFy+wUw4ea3tPrFVb66G2KK8RgXVI91Sr3VeqXQL+5yl2RG5PAeCKH0AA0xx9xxMgT5b/uar3bPWhDAHoyEsBSufQzrSPgL1sSP4QC2CsJLXOOHyeffXe83bRCQcrDkatQHvFpdDzQ7qnUHmVJXf2+igBuSHEavCQSZXcVJHkpOQZ0r9EcliSwBoqr5GWigT1w27yZpHEULbiBojAqNCGFFCFzqnLkWZ+bidLFwFRKS+GIdUxOidShISAyg4iAWShXKd+VytPiLrMdgL/RZqpDAUqa57uJ1flqtf+CrU/ZHdqJTfVWzEHZjQV2wl7jrDnbz/Dti77uySBbrO1b19lq1++yD5TAOCXbtjL/nJyi104L9d+NyNF1tPFdtdJ/e25yyfbH/bLt2NHRNvB/brbg2eNs7+d0Gw3H9mo4KpVdurumXbcbjl2rKzAjxcQfLh02w9UcOC9RASMr5RUWYbIPJWjSPWZJ6v/bIHMGfpMExCb1LWD9Oa7CkjvZomyqI/tLE36jgKqBVgnKuguYHquAHQkeXIFxGfI4j6+h4KFy2q/qqTIekAGKAgwuv55ihcQ0UFeE8W11qukXrr38QK2k60yTwSASIB0Wc0PbhikuAGlVpCRLfkfBfuVrE9xdqa8AuRZoLrtVVggGR0FzhVYnh2rfipL/0x5AMR0EhGj39Ije3hbtvblJUjeJ6K7ZII6S8ZIQYD5LUqBgUUE8Bv7cuJiRCLEKmhwtAgJgfg6L1NkQnJ3eWiIRMC7IHGnt0C+ZIwyBd6ndI+2ouRsi+8koqmbNP71/s7Q+yVT5ECOgvzmxkrSSERCtsD/bBEJWSIyCEScHhktEkNyRPKkiO/cSeB/R2/j+45NUleydGdLVL0ndvufLUltK15Saz31THrq2RAEuFiBrRtLkmz28ArFmai02UMKbPagdFn9F9ii8TznIoH0ZXbSrHJvO3FmmR07Vbr/aguHT8q2w7Qdru/HTyq3A1vSbI68QiYWt7NJZdLZr+sozf6utmi4AklLTuqoKSkK6ptmBwyLluyOLI4E6h8hYmGRiKV9h2QqNkqqzdb4uIcC/c5tzrV9RJIunFNg0xSPYo/RiTZzeJxNVH5/PG6CXXfy7nbt8ZPtsgXjbPfqWBsoorWfPH6GqV/Wi7zJ07PMkKV/fDvF32in9tauq/Vo112yR1EeeZihe08WCZCqYzL1WaK/G0UczG1KtQv36G1X7itC7IBBdv9x423J7/ex965aICmgg+yBY4bbZ2+07Zr+c+cGzjiGub2T90QOBPfqwPmds1JkoQUwzBwQYC/YYrutPALLCwjBHJBrsID0W2c7gw6sZl0CuAdYdAmDoUAAMRgBwKLLv2ZBXiCQAADY81uWuWsAQiCJ4FKoBV6w/Vj/ASrhQcu8zg/SBXsG7hp8OiApEBhxBIAjRsKpJ6RzAEgCn22gLjXXhQCirM5bl3t3xl5t5RNYz+RHCrY/WH359wEUsF5zFpQ7cvrp/63Vb7BrAoL6rS3JDTBh8fEn/TTjnX8Fe0YAM9QPxjuB9Rm49nWZhipnOH3K5RHqc1cJAEB4+nFg2R346ScA3PqHNhF4PEQZdUBdsKYDHKf/sN95W1z2x6t/UmyMxzjerUlpW4GGZvQ3ZyH/k5P1hyMvKL8fUAUMD1zbI1cUCM5CHIAn4AFAOYK1/7buOVQZMIgLJAC4T67jjw2CXI4f/GYNyDH+tSC/Q7L4E/WLtSvjNcc7AsCB7/6xhfMgY/C6dynUs3K/h1M3HOvGG3ee+2T89K/PW8svsA5cHqHu0f3u/wz32HDK656T6wNcJ5w2zHjoJ4c5z43b7nnyfuN5+fEaDDXZ564H6Yl3k9uCtUvy/jUSzwmpt2ApnHcgbZmyByMAQo1zrY3lWIST34qVq35SJPov+6m/tt47ePZAADKHgKgMJzmFEDC31lI4deLainvm5AdmRPkZG0m8YxijaLf+FEgAuLyc198vfV5t1V2wd5y/fO57a+XgmEACINj71/9+5xzie1JHfmMUxjH2ufvnOBKEHMYnvC/8BECo9ui/vhtj8RwKlVqbi+5K+wq8R3e9UOWnXbh+z2co4sPl09pnWAQAFUMF+xlnf6YMmEyWsWzA3RLA01kBcRwNgYl3YAJIZ3LuwGD3u2P9Azt4IAHASz0QjHd5BH46oBzmlsRklXsKtKj2nxcMpIVlDLxmuOVwEwUWJf7ERImy+AmAturUnR/OfQQjANxLx39NlxcvN5dYBAQjAADX/ZMF5JoCJ2Ys7rgvGnJrCTaPQQcyyC0eYRqdmxfR1XkhkFcoi5lg1ycuhX+C8Wvk2dY9MVjDoLLIBMynz2DBgVWDPwW2LRZnnIPMDxNGtFq5X2dJ5V56gYOcm6Q5qSD/NX6N76veX+bpkwOCE6AUq19kNADGsY5HXqRUMiMA9QTuxStgoCR5htZmyzJfAXCrs2X1ninL+AxPox+5Hqz6iQ8wSdb/s0c12MyRfb0gv4ME5iMxhLU/0kF4DfD3wTNG2tH7TrYj957sAaAQBxAJeAqQ/4T+xBQo9QIOI8mDvA4BegkIPEBgeVmKyic5lBYBoIDyu7WUKZ5AsSQm4j0JoFrJufSWhA/EQZ0kFpAAqpGFNIB+pSSBkAaqlJV9tQD3HfmLxBABMKQ2w/M2QC6IuAAO/Cd+ANfdsSV61+mjsgyUZA8BgQdLp7+fJImaa2Xx3yC5oOZ8mzJMwVWHlttug0tEAhTamKYcBToWYN8nUwRJuiQwoqxZYO5Q5TFSXgTDJAXUP7+H9RXxUCeiYpiuN2tQmU1TcOC+aQJeFYz2KOlPX3ToJLt08VQ7e/8xduCoCmn+Z0peQrELZNk9ViDwzNpEWzi0RAEsE0QCSKqgf5LNb4y28/aos6cu3sfWPnSevXjFfHvtmoPt3lMn2bmzqqxGYOp5+w6xuy9coACvL9vmVc/ZVx/JFXbVUlv2xnOS1hHAvm2DgPmvJNcjvf01ku1RMN/NkuT5Wtb/2z983r7/5CXFDnjZtqx42D5+8Tb7QsD/pmWP2jernrA/nas4GWcdZHdeeYJ9sfxJBfldpUAnHwmr/1BG+x8ongAxBXZsWwX+bxb4v2njpxpnpOm/7iNdUwGG14tw2LBiB1mwUUHENylosI7dtOVz27J9vW0VObFd4D8EwI5NbuciAOwbBRj+8k3FH5B79Hcf2oZ3HrD1b/xd5fubPff3C+3QPeRVVJ+800tEJEqB4kJoq07bYdWfKAt+4gMA7AOip6mu0vU9U/0F0D9fYKDb8kSg5RJgWL+VKYAvJBtxNsqSu1mS8ogVANhYrICls0bb0sfusM/fesauOfdYxcOQtnwXiCo8W4gpkWXN6g+QYnjFYMkP6N8srxAkeqrSFPxXxEOpSKxyxSeoUTDjvgVI/aj9FPQQqSfQPqer+q7kcrIg9nbEORgur5qTFoy1K8/cXwF+6xXXQ3Ex1L9H068rFQS7Ilr9SVI7feNsUHlnAf/tLUXAZYYsnAE5C7rJI0ZE3rgqxRtAxiu1s+JURNv1v5tjL955on255HJb+fTZ9t7fj7D37z3CVmh7/qqZdtHeefb7ffPs5sV19rbkgP5x2mABn7LwlpX21PzOduaUDLty/wq7X8FP7zxljF0wv7edOKPEFgxPFGCb5G1zBigmje69CTJP9V8gYiJHzwYCIHPnliLvhMxoSelEdvcIgHiB4WjVx0syJ0kEADI6gO0A52jsZ8riviSLwLqxHvifJSv6ggxpWCelSyYnyjIVWLckq1xyP2WytE+3AsUASI8RiB+XbdWF1dZY3SACoESSOwXWUF2nwLpRIg5S5CGQ7xEAFZkZCv6b6ln5J0knv1dRvizwEwTGd7Ry/VacIpBeAH+i5HP4O0UEQJx+A+znuyMC+I39GSIFcgQ658b39H7PUawBiAAA+RLFMoAAiBMgHS/ioyg5Q38nWHI3ka4ZeQLydZ0uAvW7xyoQcZakkqT9H50iy3zFCJCUUEaMyASB/xAB6ZE9JUnUwxJk9d9TAYBjOwL0K1+REz8SAF0EeMvjgs1PAAD+/0gACPxP1LNKUb/Jk7QV3mS7DcyzOaOqbN7oUtt3ZIHimSgg78QSW7xbiUcAHD9dWv/ajpsmqZ8pChI6MUeyPRm2SNI8C8em2fyWFJtR1d0mFXe0sXkC/xWAd5+mHrZwWE87VOD94t2S7Njp6XbirCw7ZHyiRwAcPCbZDlCQ4L0GRtu0+mibLOv7iTU9bHeNlTP7SrO5RRJEU7NsSL0IVG0jatvbwJKOdtq+TZIhqrHFUyoUR6DcmuVRNkhSXSME/k+QF92grDQrk7dDrvoH4H+sLP9j2nXVFql4IiJ+8ARQn8cLIEdkCH0pXVtZt466j2y7//Q9bMnV6id/Odleu2Rfe/+6Q+2DG/X3tQfZc2dPsa/eff7XeOUHzYPFDmAcgD/zGYwosL5nER24QPVnwIKNhTlzO790hzsmnDzcsQBYGBMBxgGIsIDE8tUlvBCYMzmgm/2BBADlD5y/h0MAsLYJJADwYGYBFpgAJP3zTo7zW7G54/37MXbCYg69XxaPzpMUoxyXgj0D9xufWL5z/4FrGkcAOLA5nHpiwYzndjgJYgcLXeaoBLb0rwPayse/6PZfK9h+f325Y/37sODn/oN5CYdTv8GuyXMMJAAAbYM9T8oU7BkhqUC5sFRsK4VTzrb6VFvX2FUCAPIuEFz2XwNJWNb8JDSfuVckbIMl+hqgFoA16008GkgYf3FeIAHg2iogFwkCIJDAa40A4BzW3axhyd/1J8aSQA8APwFAOfFwJ7YFCgHIznB+MOvftu45VBmOO+X0sAgAtMF3lQDAwwGjOLx93Ljg1pIODwgkAJA48a/pQz2rXakb7j0UoA75A5gYTn6BdUC+rd0jv/vTrhzbVnnJF4yE9uAAefaF04bpR8RX8CeHxTgwGDCfvP2EVSABgHU4BJLbqMPfKmGF7Tfo9V+H8betd6BTjPATAG2Nc4wL1EGwsdzhg5Ch/uQIACR92nrvcB71jSQ11wnEZ/z5uu+uH0HOt5bCqRNn4OmeOfk5rxJHADDu4nnlpPvcNQMJAJeXw4YwzP0lz6utugv2jnNl83+21m44jt/d+M/fwd6//vc7x4RDACBTyNjH3BISDQwTmUGXgrVHfvNf3/VlZ4DrznWfbc1FOS7c9hV4j22VH1LC9Xs+g/URV862PsMiANxLmElwYALc5YV+4aVX/PgTDZSJrEtIoNDJAoFgGoCbOLhj+XSTX8dYu98gAHA9dAltQV7+LEbaSnQOyuAGIToVnStwMuHPB6trv/UQv0EA+OMGsC/ccjB5YCHktw7ifEcAOHIinDrlPFI49+HcdvwvFGeV4q5JXo6g8E/eghEAsLZIGTkXUM7FrTpQesmB04EWSRxPcgsSvqN7xbMEGCcx+aKuXXKWIKG8UIJdn/Ox4HHp18izrXviWrgJ85LHcwamMnAA55jAtuU0/pyrK+fQXt2E2FmEBS7uWPTQptrSpeOaPyetWrHMs/JHYgSQsjylu4BGggHHCDxXMFxZHfeRJAFSQA0FCQIVpbstGZ/hdXkCSmXdLwt/NP4n9CtXQNsygZcFXvDgSc2VNmNkHwGLg2zO2CZZOpfIKjlRcjudPCkTAg0PEnEwqo8CLs4c7YGg++zWInA/S+B/6g65n+JkWSzH6Jp4DSR4AGidAiwCzo/rV6hrKYCuJHHQ/q/NilCZsqStX6xrDrB5E5o8wB7rfcB95HuqpYleItCmLEXa/JndPLkfzhkibwGke4gl0E8eBHgODJTFPZJAFTqXILC1sqpukWX/qL6KdaDrtlQle0TE8HrVRS8FSka+R8QAkkBjGvK9a7fUap8keEZLh3/SoBJtxTauf57y0DXrFOyst8iBRnkGNOVag8B+CAAkgND/HyFd7OZCkRa58iwQWTFCngHTRWpM1fmDizpa3/R2ksZosIsPmWjXnbSnXXP0LDthWpOCWFbZQUOKbV7/HFs8utLOmdVsVy+cpM8GO3d2H7tgz752/h41ds+puwt8XWzrHjnHXrh8H7v3zBl20T59bOGQFNt7SIndft4B9vQtZ9qa5f+0LauX2BYF1cUKf8umz9XMtkj+Z4NtFwGwff0Hkv752L5fL4uvNW/adwL+v1/xiH33/kP23apHpA70ir1670W29B+/l0TM9bZOEjEv33upPX37ufbs3y5S3i8qUPBbsv5f7oH/HgGwRcGAt0j/f5PAfgH7m+UJwOemTQL4tW3X/u82yXp/iz63fe5t30jjf6MkiTZvX2dbZPG/Vf++EQXwg7wAtqms6zf8y75YvVTSQits+9fLFKz4bXXk9+3Vey62N++9xN5/7Cp5JZxkh82plydGorTwRYAJrKxWW2nMj7DR8tBoqc6WbFRPK07qIQ8ZaXtL4iNT0jmepT8EgCz3C9WPiuUlU5LBJm8ByfKUyrOmSlb1ZSLR0PVHz79IskBI++RG0+fi1D/K7IGbL7MLjz9IcjuyPM2R7Fae5LdEAOBtUyEPnAIRCvQfPG8I2ttH0lR1IoiqRBDhXUAAXIICY/FfnaFYBmq3yBZVIBmVg5yWyIEs4gPIIya7ox00o8n+dtXR9uGrf5Es0x/tlUevs1cfv8WWPPwn+8f1J9rNlyywK06ZbbdfOt/+eNpUO/3gITapKcPqBLpXiDAcqL559IwWu2zxDDt+VostGCOr0r4RtvfQJHmmVNpdF4+zNa+da+8oCPDKe4+0zx49yT65/2h74Nxx9sA5o+yZSyfZJ/ceZq9dO8uevGicPAIG2CmT0u2UiQl20oQEO3ZCsp20e5ZdOL/eLj90oF111HA7ZW6d7dUSL9A2woblxlhf5H8E+OcLUM0TAZCj79kiA9jSu8vSPqqbSBoRLvIAwKI+RaB5amSELOq7C9juIrC7q4BvnmU3eQJFSO4nydIEpCdES1ZHuvqJsqiPjZCHRFyG1RRXW4pkc5KjJVuWW2PVBbWWFKm/o9KsrqTGKnLKrXdFjTXWaIJe08syJf0DAVCaky3Znu4iGxSUGUJAsQHi8LSQRFBFVoa8EAS+95QsU0GurPvj9JsC4mamy3tBcQsErCeLEGDDuj5V91IhWSH2U/bc+EgrTU8UAdBZbS9eAL5ke+T1UJmt+AS6l8yYSHkEKBZEsmIeyLI/TfdSnpEjq/9YnROlvxUoPT1bcSd6WEYPSQfFpVpSF5Em3SNEbEWKQIlROSItUV4T8R07yaK9vQiLDp60UgryPiKq2JJU325L1jNIFsjvbfJGStYWr7beU1tiTCcRHLKAVzyAXLXlwZUJalN5NmNgrs0dpDgPilFy5KQKO2ZyhS0WEXCEZICOmFAgUkBSIBMKBeDnSo9f8hSDFCS4MVbgu4hftcdBauOjc9vbnL4xtv+geFs4MtEWjIi3g8fE2qGTkjRWpstjIM0OHB2roL5RNr0hQqB/R5tQBfgfY7vVxdk0BWOfqfF4xsB8mzSq1PpUytsmV0HkM+lPHRWcOMemNGXbZI3fk0RCD1TA7YFZsQpELeK3MM2qk+MsU8QIWv892ne2bgL8O4sI6CQPgAgRLN0U2LmLwP9u+j1e7TVDcl9pEfLuUMyPyqRuInBr7Zz54+z6E/e2S+TZdfeZ8+3JK462N246XcGzT7X1H73zc17xbZ7jt6jHKAeLfhYh6NUzR2HeGCz5zwO0Z50QKMXRVh4uX+Z9AHb+xTeLOr8+rJMTAoR2CQLAD/SxMKYc/jUD4An34bcEZPGI4ZJLWBhzDHNfl/BgDpQAcvqyfoAYosJfTne+fz8gPfXqyAvnjesAAn9d+p+By4tPBxwRn82fHAHg8g6nnjDwQQIp0DjLn6//O+sojHBYs/k9edvKJ7CeXZ7B9vvryx3n3+ekO7jfwNRW/XJ8sGtiRIRBjz8hOxTseYZ6Rhgt0XYArtpKbZXTf41Qfaqta+wqAcAzpfxOrz0wf2R0nSeMs14G3A6VwANYm7GedwAqXvesxwMlgFjf0F8dwAmuEEjgYR0eDJugrwJWkViT0T4x4CKxruKeXIwL9gEgOgkcMAhILc4jYWDF8cHWn63dc2tlANT34xlcBwNKruPqhX2stf0eDs5Qzx+PA4KCAOMk2ht16V93kyfANom8+dvvpc5+PDkCPSCCPatdqRvyDQaoMxZBqBLzLpz8AuugrXvkui7tyrGc01Z5OcY9JxfrhX3htGHwLp6Ta1ec5wgA9zxpYzwfvPtdcgRAMHULd8xv9YkxL+0pWNsP5x3oAFd/vM+2xjlHmgYby53qgR/P4t7B5ZzXXmvvHfqkM1rA+wg8LpSHg79OabNIYgXDLDnOAffh1Im7P/fMOR+wmufu8nHjrr/eOA581S9t7fJycwWk5n7J82qt7vzvn1DzEMpIaq3d8DvGGMjJuRTs/et/v3McfYw68s/VnASSq0vwWMYtlzAS8c/lgrVHjvVfH+UVcDXqOjC1NRfd1fYVeI9tlT+wPL/k77AIANg6Jj1MuJ3OFC9WgOovvvzSmwQ7HUYKQ6VhFe+0MQHfaZBX3/A/0jeu0cKeByYHBhNp3QGiHON002GBSMQIoDEAtrp9WF1T3sDEYMGxfqkUdC2ZdDMZ4DwSCwM36UUTj3P8rstciwfmH8B3pRzTZFVDw/KD7O4F4MDdcOrUf39t3YdjFv26WW6f33Lc6cz7LVUCCQDqBuCfSZlzU6TuYLYZ+PyJeqPN4P3hBid+d4A4kzYGEZcI/AzZRGKAA9R39ewIgGCLTXd9rAn8iQmff7D+OXnu6j1xfZ6xC+brL4//e2DbIkAebc31L0cAuEUD9cDLh3twk1raKmxv4KTZf51f+v2DFcs9637kduqyoq23LIAJ0NtP4DsbVvoEayQgcP8SNPvRyJd1vKz02bDWH7Uz+C8BgAH0B5ahc18smZsqD/zHA2B03yJZ0QsQE0BZHN/ZAzUHylMAwmDvCQO94wge3FvBhZt0Xa7Fhu45QYFrJRdUJumVKkn5jJDl/MSWEs/Sf5J08fsIKO8ly37A+ClDKm3B7KE2f1qLvBQyJNuiYKoCcUtkGV0uKZciWUNDAlQrH6SCAOtHNeRKm1+xCRTgt1HSPXgB9C1CaiXCixtA/AAkhJD7GdVnBwHQLEAeD4HRfQToax8kArEBICbG9yvSvhwbKvB/WF9Z+Dch/yOt/wG6VmOWggCnSs5IwX7rUkSeZIkAyLH+knNpkUU3BIDzAGhRGQZKW3qAttEiBaY1F9t0eROMq5F+dm47O3xyLzt/wRi78ZS97M8nz7OTZ/a3w8ZW2cEC8PcXoHb8hF522b4j7fbj5tjVC0badYtG2Z+PGGt/OmyYPXvZ/rbijuPty4fOsmcvmWs3HTvOTp9RqXNT7KLDJtrzd55n7zxxg6394GVp5r8tPf7V9o2C8RJYV+HbpKn/tX23RcF2FbjXtn4mGR8B+OvekFH9s7bljbts05K/2tdvyL1u25v20j3n2yt3nWfvPXyl/evlv9iHz99q7z15g/K/3r794lVZ4z+jwLxLJP/zvoiAFbL+VzDgzRAAH+4E/3cQAFu2fCGACRmfT+wHkQC2VcTD9i+97Vvp/G+S5f/mbzeIANgi+F/Av31r3/2w1TZLsuirNZ/YasUl2CLvge+2rLAftil48Fev2eMCul+89Qx778HL7Kk7TrWzDhtps4aqrQpkR/KmVPI3fbMVmHNIhc0c0ccjvpqKUkSWSUolnkDBApklB4QEUI7094tkEVwiT5lSEVJlOq9MVvtlIgCImYGcVpE8BAjsi5QQJEB2j45ewFo8b84+an87ct5u8nip8EgwwH/A/qKErpINkqyQSAZiCtAXGhXfoRrvFbVpvBPoV8QV8HT7M6T1n9tVx2mTrNVg6asPrRW5VBsn0inJZinQ6axRhXbO0bvbE3ecbRtWSrP/k8cViPllvSDftu//9ap98OIt9vJ9F9ldfzzUHrnpKLvlonl28bHjbe+x+ZKn6qJYE7LElyTVzWctsEevOsFuUBu86JCxnlb77P6ywBaAf8EhFfbly6fbcln+f/jgcfb5E6fZl4+fogCq0+2pS3ezl66aZp8/eJQt+8t+tuS62YoLoGDBB5Tb2TPSFPw3Qbru3e3gwZF26uxSu+DABrtGMlVn7t9kB41W4NUGBQ3PUBwQxhNZlhcI/GeDAPBIAH06AiBdoHmKCABkdDJllZ8hcD8jSiSA6j5VW0ZUZxEAIljiZVGfLG38BAW+lTxQUVa2wP8eFiOPgdykXKsWAZAYlWyJkckC6+uspqiXYgnIY0BBgStzyyX1U2BNNX2suU+j1ZZWePr/BRmpHgmQLUv9FJUDAqC+qMAD86tyFFsgN0tgf4qs4uWhIY+AgqQEjxwoSU9R8F15KkhLPyWiq/cZL6A4RYBxaUaKQPWuuh/JAMVGWEVmkogBtb2kOEnrqPwiPSozU0UMJFl+AtcVAZCU6BEAGZFRVpqaKakfHRcpcF8EQEWGCIBOAvwjeqo9J1lCJwWj3kkCcHyqvCUS5UUQL0mkngKvE2Xln8b1tSVK2geppWQRAB7wvxP8x8o/RYB/ioB+tgSRaT3VfhNjlY9+S9CWpmDaDXmRNlxk53h53UxrTLZ9hkmbf2KFHbtbhR0+vsgWjcoRmL9zG5Mny/1s23NAks2QV8qEykhrkodak8ioZsVEmVDUyfYZkCxPkVQRBSnS/VcbGtNT3gLS/Z+cYodMSlGbVVwUSU1NrFUbLm+nQOnRNqkuXsSVPAka82y2YrJMHVBoQwYWWZVItnxJ/OSKZCrUO6OfSPCWYhHgxSKvC2KtOSfaGkUINmaKOM5KULyOKEtUHcWojrqKAOgk3f8OIgDatetmneRt0VWkTeeO7a2jfo9SW00RAZCk5xkvb6AkteGheh/OHVpjh08bYoeMrVXMgSl208n72UMXL7anrjrJvlwl0vI3SGhVO4kB5vQs3LA6Y/7PugDrWrdodesCiuGXOmC+i6VTYGorD3c8CzKMcZDicYm5JZrKLjkLPf8xWH4yrwIEIjlDCv/8zM21/CAb83yARQcUONDByR+Rl3M99xvRYAiFtaqTEWXBzFzZH7CQc91+Fw/MgU5uTu0IALdeCfUMyMufAP8BFf3zbTd3dgRAOPXk1gI8Q3ce5I0fAPBf1+mS++en/N5WPtQzgJhbK7o8A+vf1Ze/Ht0+V4e0JYyImPe7uBOsV5gnt1W/XJdrYpTmT6xBifvmEvlBKAWbc7f2jKbP3cd7LgRsdG3KrYNc3ny2Vc5w+pQ/v2Dfd5UAYG1Nm8Za1pFrPC+3zgaw8MvBEmeDZwrA7NYqDsCnPFgvs+6evc/8nxSPe2PN5wzDaHd4/EAUuMTzpz+5/sx++mkwrWaActd/OA5QCNKE5Na/foCR6zNG8YyJKQhm4fAHRwA4DwIvE99/oe65tTI46SwIBJccOeeseWm7lMNPqLiy+4k2rFcZH1kLkx/16wKKkzdjIAE0SfRjMIhAA0uILgegegfqv2DPalfrxrVplydlBEOgjQCmtZWfqwNH3pBPW/forrWrx3J8W+XlGPeceL7+1FYbdu8Rv8GsM051gDbjA4QHRJfrP87jgLH7P51QYKD9oIHvsDAwOsoZzjuQcZn25g/U7eo41PuOPhhqLGfcB1PC88glcCTIeAeWt/beob4d1sb5eL44nAXsxu9t4/J3n4x/eIAx/gP0ukSbdsR7OHXiAvcCXrvkMCDX9+kbtAPIUv/4iVcanjqubbi8wCFJLl5Ea8/Lr/yBl5B/ztJa3bX2jnP34T5baze0I96jkK4uhXrnQ2i45OKXQBq65MZmhyVDEuOV4t6zEABcy7XdYO2RvAKvD/bJmIoHmMuL59DWXLS19uXK7D7dHMY/r2mr/O7cX+MzLAKACyHNAlNGR2bST6N0jAtWNriNwPjwIsYFlAGDCnQJBpOHwkufh875sKihElbxuHEwmYXZw7qciT3XZ1IGSE6iw8PusB8ZGTowUe/9CVCVRQoTB7TYXeNngkHj4kXEg+Y3QGnAVl5KDECw1EzeHNPLwofOgjwNL103gIVTDsrEpAlXaBok12PCjJU418LigM5LCqdOvQP1X2v3wQsKVp/7wEoD9z9cRqh/9gGQ82xxp8I6in08J1dHPEMGW7RWmSBQV0yw3USIDkH9UH88K17SfusFJuIwitwv9UYbcvfIIMxzgdjBooZBmIGURP7UMRNCOubZF17sTYQoi//5cn3aBuUmfzfho/543pSJ9kan35U8f+49UXb6Ae2fhbLbqFtnzR+sbTEpw9WYBQikA65HtGvqlUkYiUU4buJMuKlnrJNYyPKy/K0SMQCwMG4oVNBZARCDBOgP75XnBd4dWitLd1n7t1SkeYBki+R9CMjLfo7Fih9JE3TJB5RLlgepEun5QyLUSu4ELX/IAuSAhumcpmI8AKS7j6WyAFOkhTgX+SBIBgIQI0PURyQARMNA7a8RmAoB0EtgCyAqAD7AO8D/nDG99VmufAlSHK1yZdqccb0lJzRBHgXDPU1+4hjkCyQqEIiDxE/pTu1/4gIg4YOUEPmx4QFQK4v7Sh1XBlkg3XRiAxA0GI1/JISw8kcKiHgDEALDemWoviSBJA8A5IfGNhUKwMXSX5/NRTZW1qSj+mWLtJCnQJ8Mgf/EJ0i2ARUCkCoBZpPlSSEvgXrFHVAeQyX9M1iBjAeK1BgokLdFnwQAniivh1mSNtpzqO5butUjKmTBPbbUTp3XYtefvKfdceYBspytt7n9RIJU9FQwzJ6S+8mx06f0sVuPmSUSYKrdd8Zce/Lig7TNsw/uOtU+u+8MW/33U+yx86bblQuH2Bmz6+yMOb3to2dvtO++kDTBhje0mvhQA9AHtllW/hvXf2qbN+IBIH397ZtEAogM2P6FggCLsN26yr5d87qtef1+W/HQZfbuvRfYuw9qMbbtDQUR/qMte+SP9sFTN9iHT98gyf9HFCPgUftangLfC4R/+eFrbcWr99rmfy21bWtENmxYKcLhA48A2CLL/62bP7VtijOwTQTEt9+u84L+fqffTUSBnwDY/O162ygSYOP3m2wjwL8ogC3bN9jX8lRYu3a1ffGxSIZtWox9K4Jh07v2/nN/sbsvXmTP3niSrXzsSnvvmSvt6TtPs6skYXPY7CYFYe5h5QndrCk/2Y7ca6Sdcdg8O3TPCdIF76/2mCKCKEHW0z0FqEYJeJXUjoJZl6T3EECrTQQAW6H0+/NFItB2C4kPoPadK+CzVh42eNVU6/hC9YVUAYD1svrvJ9KrpSrT62fE5KCvIBuCLBfHZHSX9b2IsDqB+znKh+C9tbKCLhQImiRQMV2SK8gDTW7JExlWINKCGAOT7fgDRtnph0603580xx6/4zx76u4L7Ll/XGwvPySZnldusW/XPq94D6/Y95+zvWzr3vuHLX/mGln/L7QrT9/dTpzfqDqptgMlzbLHsHS7+uS59swt59p3KxUc+oXb7JW/nmf/vPkUe/7WI+ykPStswbgkWzA+zl6/d4F9JtD/q6fPsLX/PNO+elLt7fe72/1nj7JHzhttn94ncuCuQ+ydm/ax56+YYnee2Gw3HKogwAdU2ImTM21+cxfbq39X27s5UgFc0+xEea+cuV+T5GGqrV+iZJVUL4W673yBqIWyqs6PEGDbTfWiDQIgK7KrLNll+S/rf+R1AOKzBdRmCnxN6d5BxICO69HJIwCKEqMsS+A/QXuzBcSnx8myXlbzqdLCz4hL9wL9ZkjuJzMh1/JTiqw8u8pKMiskBVRkqTEKKJySay163w3V5D07MUUyQPpdMQCSpN1fJtA+TuBwYbI8i8qKPQ+EopQkBQrPlv5/niSC5KVRIHArJUGgeidP1idTXgHp0bISl7cCRECC9gP85yVItkgxBFJ1r5AX5RmJnjdDru4rL173KE+GgiR5qiivohQFCda5SB3lxirWgbdpf1LKDnmfHtFWkpJuyV3kGdE92rLkGRDXQVb6neV10HWHJwCfkAIQAGxY/mdGR4hI6a68+buTNj5Vn9pSe7CJJIj8ny1JgaljYxQXQARArEiCWD2reLXnEsZleWc1ZHe0IUWdPRJgEUF4J5YK/Je1/6BU20cBfvfWNq85VTr9sTaxqpuNLO5kzRmSQhORMFDg/KjcLjZXpMChYwp1br4dNTnbDh2fZgvHCxhRHIBFE0RYjYixGf062KRe7W10hTwGRABMwvK/QTEABmTbHgOKRAAUaqzNsXLFfsmR91dsF8UuUNtKUz9MFHBfoM8ykU416tMtubGKgdHNyuUJVKYtTr8D/kdpgwBg69iui0cAtOvQ3WLlAdJDbRESIKJDe3kCtFd8gPYWzXntNTboXghmXaU6GaL30Jx++YpbUGmHigw4bY8h9s5Lv00MAOYtzCHxWmQe6AfK8S5lDglIhWEMkhkOJGc+w99Yp7LACQVetJaHf17DXIf5EQsk5owAs8z7HZDFgph5G2XBmASrdAA/jqH8zAE5hvIzL8TCncU0QFlhTW9vvsiilbkXBi3MKbFABmwEBGXdwRoDwMDNf7Ha41rswxKa/Bz4DMCLZam4apUAAEAASURBVCFzOObNuGtDDLCfNQD5cz+AISxOmdcBLlBvlAlAg9+Zs7f2DPx1RP6sKZhvY80MMAlQwnzUAfnh1BN5QhwAiFKfuRW1HoAIGBcsMW+nrBAugSlUPsRfA+CgHqgPB6YF1v/b7777b/X47rJl/1aHXJe2xPOgzJSdumS901b9umvyrJAlYMFPnbOGYF3mgGLaP+XlOfkBVq7d2jMCMKMPkBdtDwDHrVU416W2yhlun3L5BfvcVQKAPFjr057oS2gW87yoV4BM6oiNNRzrW9ZkrMNpvzxfZE39a33aITJifh1nrgEYwpqatSnrG/o5gJOfHAIAAqQG9MfQkOC/rC8BvAPzg5RkjU0f5pkCzjoPJPIEsOM88AWs312cNfbzvLg+9wpxQPvgWMYJP/lAuUmh7rm1MqAIQH70LXAT2gOYB+2LewPgp//yN/eM8RvXZn3JPsYaPI6QR8Lgkn3cB+A43uf0R46hjjAe4xkhLUviOJ4N4yXrS/TNXV9cfPxJP3pGBHtWu1o3DuzFux8vfJ4dz8VpqbeWH2Mphn2UnbU0GJAbg9q6R+9Gd/63K8e2VV6eA8+N+ubd55ePaasNM/ZC5tA3IM1Y62MYy/uG+2P8IjHecM8cQ/uDOOB6POffytt/Z1UF/WBsY8xzfYD3r+uXrb0DXWZYVzPu8T4M533HeQCpjOW8uxjLaTtO7gS8iroDG8L4uN/QUT+C/+6aod47YHb0M8YDngXvbd7JPDvKSF6tJeY3YJzkwbNhzGKMcwQA57ZWJ/TXsvpG7/nSPyEVGNd4J/CMwd+coSt4I32f+QPlAq8Ez6JOwFJdXpwHtuak0hiXqbNQzwsskDEHIo6xxs1Z3H2HqrvW3nHuXP9nsHbDHGXKHnt59w/uidGve/9yH4zXvPPdHIn7ADOk3zMWcAz1x/gBFkjds49xkXqDVOHZcAxzQMYz6gs1EGdQHNgeA6/POMu7jOdMm2BspC06BZnW5qKh2pe/Xvgean4YTvkD8/q5f4dNALgLMAEKbCz8xoTJWb3wdzB3IfYzwWELN/GSdNZHnEOlBUu8RNzDDfydQdefgv3NBN+/3//dfy7fuddgkwB+a60c/O4SVg4A5W4Q5UXrJifumHDr1B1Pmdu6j2D3FWyfy9PvAcBkw/+M3THhfPJsqJtgiYVZqMT1XB3x7KmT1pK7F/cZ7NhdzTNYHuwLdk+46OH+DSvJYpLJAYMpgw+TZyaKrZWNQc71D9qDW7T5y0B9hOpf/uN+je94AFQIaAR8R2ZnYKkASAHvWOf3FyjvBewV0IH2f4PkfyAA2NDwB+TPFgiZLcAHXXOCA9dLMohPAM9aEQAA+WMbJREkHX88BMi7CqAUa2gB86VJnSRRIokUAaFVOqc4oZOAeWnw98qXdXyxQPIMAaIZHuFQpesRTLVBFpjIAM0cWesB9wTq7Z2vaykA6l6S/jl634m2YMZQSZ1EC/hvLyBfcijS+R8gfX2s+zkWaaB6WZ/uCPBLoGDJZgjwwdq/MF5BTymbgpsiOdRXgXWRBWoG8K/P9DT+axVQmADDfRUboEG/9y3gGOn3CzzyZIAkBTR9TLVNkjX+8AYRIwoGPLReHgey9p/YLHJgoOIAyJMB4H+UCICpsu4fIwmKYZIWapblaZMAoEEKKjxceU6QZ8FUgVPTdcwc6fkvmFBiE+ujbN9huXbsjD5206l72WN/OMaOmlhrUyqlCy+grb+058dLtmh+32S7ftEE6azPtn9evtDe/vPxtvTaQ2ztw+fZmofPso/vOc6euWSOPXftYnv22qPsxT+fYN+seNy2rXrCvlktEkDg//b1KyX5s0bg+9feZt9vtu/1/XuB8fadCAE2Acdb3nvIlj98tS255URbessJ9tadv1OA3b/b+qV/sY1v3ekFh92gQLsb3rnPNi9/2LasetzWvP+4wOhLbclTt9jqZU/Z2g9fsE1rFORXUj3fysr/m60C/tkk9QMB8I3KsXndStv81TLFAVgh7X9p+m+V7v+2L239tvW2fut6W7dVi9RtX9u6bzbZ2k1rbJ22DfJW+H67PBVMHgRfL1fM4Sft6b9eaK/deY4tf+BS++jJa+zFf5xj7zx1hb32wCX67Ry799oT7OozFtp1Zx8ueaCL7NbLficQfS/bf/Iwq85OlNZ+nMDXngJ3d27ZIgPURkvUjosUYDdX7SeXtqQ22EtyOeVq57lRAkoFfqYLyM+NRrqnvUcQVEh6K11gamlihNfPiIHheQh4Vv+0YUm+CKzOjZLkiYi4SQMKrEZeBBUiGAj8W6xrQADkSFJotwF5dtmpe9ttVxxlD958hq186S/2zjM32ooXb7XVb91jW9e+YFs3vmqfvX+fvf3Mtfbqw5fa2hX/sE9ev9PefupP9t6zN9u6ZXdru9OWPfsHe+3B39nDNx9mj916pL3/zGX2+dI/2derHtbvD9mqx6+xj7SteET1dufpdsuZE+zq44fYzWcMkwTQcLv93IH23A3z7I07pGf+4An2/RuX26t/3s/uOn2YXbOo2h65YLy9d9t8++geyQT9baHdfHR/u1xeABfMK7KTpmTaMRNTJP2SbgtGp9icgZE2tqKLNYv8aJIkUm/JyZQLRC4QeJ6vDU+AIsniFPTobHmyiIcAyBBgnhkF+C85G29TPcvaP031mAqpIkAXCSeIxzx5V+QkJ1iadPQTBNqnxsRZmfT8i7Vwi+kcbZEdNEYp6G9NQS9L6pHqxQCozK+10uwKS46UbFRavtVrMt+nslpSQpnWu1LkQEa6AgtHyNI/W4GHCf4bbWWyzkeeBwkYAP/KLDT91U4S47zAvulREQLSRfDo2FyVZYeMjwB53QteBGkCkUvSkwXY6x4Uh6E8NVbW/d0Uw0AxD3TvOTHdLbWrYlHERWncS/RiVmRFRqodykNAQY+TOnWyQn3mSN4ntYuCHhPkV7EB0rpFKvh0pKzRu/y4JStuAmRAoqzX2ZJEQqT1kHyVvAzYUnXNNG3pkUgS7dgyolXvO7dMPSO2pGh5D2hcihUB0FNAd4xIgDhtuap7YjYU6FnUqK+Mroi0eQPT7YAhCtDbnK7guLIk7RNrM+t72pRaxaMoj7AhOR1sQFo76yuCdrSI39l9MiX7U6gAwVWKFVFvJ8yo1rioOAK75wv8TxURlWD7jZLMT9/2GjflKdBL0j916id9ImxqY5pNaUy33RvS5VmVacNLkxQHI9GiIhMsKiLeunfoZt0F4kd1IJDvjtgZySIEcuX50CstQVJhIpl0P3jfROh35H26irDrKmKOraO8INrp/trpHdlBXgDtO8dYe+SAeqZYh4g466j67to1wpKTU0U2RVqc2kik2nKGvCZyojtZtuoxDcJFJND9d9/1a7zyQ+bR2jyN+WyouYqbz4TMeOcPofLwn4exg5v7MA8KVibmmcyDXWLeGDjnArBm/u2s+Ph05Q881uXDJ+sRNx/176ccLi///l39Tj5uHcACNNC4I9j9BrsG80zm6yTmn34CwB0fTj1xLHkFu2eXj/sEQGntuMB8AuvZ/e0+Xb4/55M2F2y9Eap+/df0f3fXDrbP/Rb42dozYv0Sag3rzydUOTmGOg63T/nzdN9/DgHgzuW6rn2yr7V6oY/xzIMl+nqotRx5OgO/YOeyD5Db9Q2uQ18JlShzqHbJs/C3k8BnQ/kdrsD3UGV21w51z62VASyBfFurS/IP9nuwfa4slNvVP2NTYJuhjdFnQ+Xt8gn1rMKtGweokx/Ws6Gwk3Dzc+Xis617/DnHtlXe1urcXY9jWmvDtF3eP64N82zcd5cH9+bHvmjjtK//m4l7cv0hsBy0p9begZQ/WBt040mw9x3XgFynvwdL/ucf7Hf20a6C9X/e94F1znUcwRQqP/9+7oe5RrD8OS5YnQS2H/4O3Oe/Bt8hPty8h7/dOBV4nv9v+hkg/899XlwnVN1xX7uSWms34dy//77cdYPtc7/xyVzNHeOvO3eMvz2649xv/k+erT8v9xttx+XLMYF1Eqx9uXPD+fRf010nnPN25ZhdJgDQlcPSx3XaXbnYf4/931cDsHAwaf9NbdcAgwCWDX6LAHcW1hywsb9VR3bX+bU/vSDAkiWpkFY5lvYNskpGq59PLPFrJQtUk9nDA/SRCEISqLlSXjuFcQLsIz3L5DQBHMWJkueRjFBfeRJwHsGAB8t7YFClrJlrcjzpFDwLkPUpE3hXrECmRbLO57qFXF/SKfUCSWuUJ+cQW2Cc4gYM0bnECmiSBFGhJFMIvFqTHemB8ZMHlXuW/4DxbBAB8yY2KZjweM8DAGv9auk0E+gXsB4QH4kfvAWQDOJ4vlcrHkCJwNqylA6eVFBRAiSALFNFChBIuKVKskfSfO6v+AAj++peJDVUrfxKZXlKLAFIBAIKQwAgJ+TJAMmSdOqIShsjMHZgdaLVFwi46pXqBQGeO7GP7Teln80dW2czh1faVMUHmD5YlkgiBIZJWgUCYIBIihEq7zh5GExVXjME/k9pkkW3yIMDx+8gAPYanCnJlXq74/wD7M07LrDf7dlse/ZNt2aRF4NVtmkl0XbEkHz7+6nz7OWrF9v7fz3d/nXfBbbslqPt68cusjUPnWUf3nmsPX/5Xvb8dUfZO/ecY188d4P98NkLtm2FCICPn5cF/2rbtna5wHOIrS3eZj9sth9kZf/D9yL8vhf4v/UT27ryafvqlTtt6d0X2xvS0n9PYPAHD1xonz13va1fcrttfvsu27bsXtv+8aM69hGRC0/LeeB5+3LZI/bqY9fb68/cZsuXPGCfLX/aNnz+tm1Zi1TPJ/I0+NK+Ffj/jUB+5H/YNn4lAP+Ld2yr5HwgAL7Z+oVHDnwt0B8CYO22jbbmm422VtsGkQJrv/7Kvlyn4yQrtE2kwubPltiatx60F++53D574w779KWbbcVjV9g/7zrDXrzvHHv+Hlmz33W+vfP4tQK9z5ce/ll2z9W/s9MWzZF0TqOef5GIImnEs6XIgjotRiRArCzCewr8j7Qiea3kSXYqS5a82bLMdx4AJSK78gSCQpgVx3dXH1Dbj+0kbxiRTYoLkC3Qr1yeBA3qfxAANRkE+I3yAmXTX/ACqNZ1Dpgii7bxfUSSZUo+Kt+O23+CHTi1RRJU8jhpklfIwsn27D2X2FtP32irXrlDHM4Ttn7lo7Zm2QP2r7f/bsteuU1BnR+1lUtvt1cfudxeefj3+v0++2TpX+21h/9oD918ur31+OX2wQvX2OolN9qXy2+1lS9ebh++eIVtWXmnbXxf8k7v32+fv3anvSrL/2UiTFYqn9dVf7edPcH+fPo4e/SamfbWfQfY648cYh88fKK9/bcj7LVbF9iml863z549y5bcepA9dN54u/u0YfaYSIAXrpxhS67fy56+bIb95bgWu/bQPnbmnEI7eWq2PFuyPAJgZqNku/IE/CbLWl51Wyer8jKBsQUCXQsEupZIhqY4urustLtYnoDwHQRAF2n89/As/5H+AbBOiZClujasujNEwmRCYopogcxMkUQQBAD6/ZmJyZLvkUZ/igLyRicLsI4VqVMgoL9Eck95VqjP0qwKeQGUWU5SjkcAFMpLrVixA+rLq6xY1v9ZnieB4qnkZwsgl8yOtpy4GE/6B0AfcL9A18LqP7l7N/0eqTajuAPS+ye4b4E0/bNUph2SPwL2e3ST5Xwnq1LeHgive63KSpQHisosEJ6tMEFSNCIU8rlOpmIUKK+MCHmjxMu7UkGIY2VtXpiQIO8IafvL2j+tqwgSWf+niwBIVbBf5JLYAP8hAxJEGFC+RJENeBOgW5+OZ4XIlvRI1TObgHC3ZcYIsP5xE0Au6/gkyWRFR8uavmcni1M7ZktQ/WcJICcgdrrIq0J9Hyx5qen1sbZnY6LNaVDg896xNr0u2qZUR9qE8h6K+9DRBqZL9idFAbQ1xs2RdxUW8sfs3tdO3bOfnTyrrx0nAuCoacWS/cmzg8Yp+PmIKJs9UNJxFe1sbI2s/nt3sSkNURpTlXf/TBEDClovmayBiilRnyxypWcP69Sxp3XrEm89OkVaZMceXhBo5I/itSWpreWKrKtKUnuA/FC7wzvHA//1ezf93l33203tqaPeV+30ezuRAR16JAn8T7R2nWOtk8iFDiIZOogA6NhRoH9UjIiRLhajeo7S88LrIFF5JmjDQyBBhM69d0lS7b/pvzUQUAMO0NoVYCMgi//++f9RDfwSAuD/o2r47638h2oAuQ4IyLbIk/9Qcdq8zP+28rZ5Q//LD8CaHfmx/6ZdrwG8qfDu+W/6bw0Eq4FdJgDQxMO1LBSrFOwi/933v7cGGEBw/WqNIfvfe3e/bsmpI9zKndaiyx1WHFdLf5wM99v/658rly+T7IMsZ6VfXiHL/BqB8AT+rREZUC1L/koB9AQgrZJFc3U6Vv4CzkUO1OmYyjQBazo3KxLwfAeB0B/pHoH/WPtPGlhpQyUpBHjfWERQXbnuy9OgSJaeWNkXyzK/RnrmBQqeWi7QtLckhXrlSRpHEijD6/O8OAJD63I8wqG3rpkp0ChDwF2Vgqs2lcZ5MjtVkvIBqK9RoNzeBZHyAGiww+cqqPDs4QZBgK4/FvrECUDip1e+wDiCBkufnb+x6ge8L5HUD0FTyyQRhBdAqbY6HcPv6PsTL6CPCIOR0vsf0TtH14uwokQF60wjLkF3lVsa/tXpCkpcLOt+gfkD5PXQUmyDZfXfuyhSwYQ72OC6FJsuUmDh7P/D3nXAR1F9XaXX9Gx6sum9dxJIQkvoVZqKIMVCtVAUsSCoKAqooBSlF+ldeu+9QygJIZSEhPSQhJLznTs4fGv+lCCoqHn8HrvZnfLmzZvZN+fce05dDHmjJd7tGofeHaLQvWUoXmE2QyuCubE0I45y1YMYADeh8WwbGmS+zOPowG21ZIZAm3AbdGtMU+EgPbzR2BmfdquD1T+8i2vbpuO73k3xZowj4giQNbcrjzfCLTDqRabS/TQEl38dg+ytE3Fj189IpPxP9tbvkbqW0e+LhmDHjz2wdcpgRnNPxJ0L6xkWcAyFSTtRdPUgw9HSGTF+HreprS+GundrAV+lCglAAiA3CdnxG5G8cw52MOL8+C8f4+KqUUjf+iOOk3BI3TcDWccWII/ZAMUZu3Dr0hbcStuNoswDSDu9Fmf2MEJ91wLE712Ki8cZWU7T4by0U+QZklBclEKT36u4WXCFUkBiQnwFuWlnkJd6CoWZZwnoX8EtEgA3C+kBQF+CHBIAWSQAsgj+ZzEDoOAWIziyUnDpKrMGSBjkcL3M8zuQengZzmybpUjfZJCcOMP+2TbvQ2ya8x42zvoQW+cMR+LO6di9dBzWTP+CWQD9SNYE0RfDVPGl0DKiWUuQ01FTFc4WNeBha6AQAC68ZhzpW2HL8WRJYN+WUiEOJLrcGf3vTPkryQaQV8kIEINrTxJfQoAJCeDKz+X6EpJNMmUimY0jUlv1KaPlymUkWyDC3QojB/ZA73Ykexr54e0XKec29XOsmvI5Rr7bAV+80x6rpg1H2klmWSRtRmHyNty6sh23r+5kxP6vOLtrOn6d8QFOb5+Mg2u/xZaFIwj6j0XGmSVIphTQvlXf8Vh7Yv3sD5gJMQrXjs+lkTMzQi6vQOHFZbiT/CtSDk/Hld2zKJv0M3bO+gwnuc55SjydWPkNfp3QHcvGdcHh5TSYPvENPR0WoDiBRMS6YdgxtSfStn7ObfyCnMPjkLh0AJZ80hAz3g0j6F8Hq0Y2w/F572D1Nx0w/9PmGNMnAp929sJbrR0YwW2JtqFVEeNQHmEWJABI0HnzfuBKXXwHmtI6EDR1kUhyhQCgoS8BahtWS0ZU2+pTw59a+NZ8NWPmhYbLSbXkvcuGQK0tSQC5B1oSrDWk2a4QAE4EzrUaRmUzC8DCwIQR/fawoRGwaTUzmNe05vn2hqu1Oz935vl2hoedO18d6B1gSokgDeqGRypeAhaM4hdJIW8C9mLwa0kDYjHlDaDsj2llRvXzvRATAvwbPE/pnBrV4cgsBD2C9FqaETvxvS2li8y5njWJAAtmJujTTNbHQavo/9sxm8GbHgBe1lxOj8A7gXh3CyOC9pQ+43EE2FszU0CiyMXjgBkNlhbcNrMd+N6KmQmGfG9aXjIHSHxQ69+ccj+WVSmZ9BsBYMY2mlYk8E9g2pwEgMj/iN+AZAGIibI1MymUSpDfWio9MWzZJlsDITekyt/MKGA0ux5BcANmAxgT+Ddlf5tRSseGoL8RI94FVLclCVDLllH6PtVJAlCuh1H/HQL10daHhr2elP1xZLYLDXmjKf0jtZ59JQxo7o/hL0dj5Kv1MKpnND5+KQRD2ntgQGs79G9ujdca6jNzhIB/8HPU7ed90a8co/2rEfyn5m1dDTOrbEmy0tCdZKmPXGMcHxb0OHj+uWqoXEEfNSvrEZTXgwGj9w0JxIvMjynle7SUPXLjubUWCSRm9JgRqK8q4L9UHkt1HncVHm9FjqnnSQA8T3KvoqElylc3xfPlmQlQrhoq0HS5HKWXnqdZsNQq7AcB//W57RqyL25TZJKEABCSZdXSxc/6dKKsfX9DD4jMgQBwakbA39CEsl0+Qz1QRgA8QyfjP9AU9f7zsIj4Z6kb/mntfZb67s9oi8jaiExXWXn8HhAsSvU9efy1y9b4t/fAYxMAopUkev5l5d/dAwJmi3agaFZKFU1H0SMrKw/vAfFTEH0zAfzFnEw01sSMReSA/onlHAkAE0Yk22qoY25jSE1qE0pcUJvaluA/I/rdqTfua1Weev6VKBN0970TwUotwRtHgvi+/CzYwwQhBNpDCZaH+9uibqQrzW+dqY9vT7keAqaMwvcgeeBGMsHVugqlMxihS7Bda0lAlNv18TCEMyVvLGjkqGFkrxfBmHAa5dZl9HxkMCWD+Le7A4FSu4qo40MZomArxUy3aSTBeGrrR/lqlM9j/M3RPtaHJsB10b1tBMIY7d+8Ds2ICaA3o4SOl7XoWBNUIdBkRUAmwL4myQZLRNELINK1BsKdqiKEsjlBcqwkFgIY3e9nTfKDGQTujOh2IajrR2PWYGYxhNLzwM/FDO6UR/J05PH7OqJxDM2O6zFCPCoYtQLcEOFFCSW2IZhZBpKBEOFmjBY0CO7RMgKf9G6P4X3b4YOezTGoSyN80a8DejQNRjPKAdWixEmYbUU086cxZoQ9ujb0QofaNB/2oWeAZw3E+ldBp/pWWDKuNw4s/gyHln2OgoPTMKpbELqH18CLnoxytX+O+v8+2DTmVeRuH4/ipBUoil+IrAPTKOPyM5L3zcLJbVOwbdW3mDK2Lw7uWYQL57YiPeUItfUJ6hdRiq2IEf4FhcwCKELhrWIa7BLrL7wN2v8S+udixUXIv3kJRcUpBOtP4crJlfh5GLXhR7+Bs7OGKtkGK2bQwHLpp7h4aAaK0zYzWWANiq9tIRi9BBd2T2MU+TwcW/0dLu2eiRunV+EaTYLzjxJsPrWGeZHbWXlPurKPEkOHmG95Arh2mAQFzTClph6lh8BZGtdeoFTRZRQXUKYoj9kABRnMCGDbxQMgJwXXrpxB8oWj1P5PoqHxYdw4txb5x+czz5Ka2idmsH/GUILmQ2yhF0LS/MH0RRiGpGXDsfDDlpg//GUs/LI7Fo+iQS8zLD56vTHe4NgS6RhbXgNOHBtuzADxZdaGi5Z67SS1NLw+pNrRnNeO496WkfwuTmZwJElgrWFkNQ19Hc0qK2MowsuaWSlmHFsVKOPDTBhNZY49PTT2d6QhNLNf3Pi9nTH8TLgPk+qobW+BbnF1qFfuigEv1MHXfV7A1qmfEVBfjZtnKKtE4P8qiZj0vbPZnyuAyxtx5zQ9RpLZt3sn4ejCIZSLeg1nV32EbT+9hvkjmmPvjDcp1zQA+6jfv25yH0weys/mfURCaDxyj81HzvGlVHnayWQPyjOd3MjTsoBkzzJc3vMr0o5soInwHvoIrMK5/SuRdmEHZZx2o4B+EMU34pGTdhDFOQdxgxkHmcwwuH1iHlWYNqM4cRnydk3AutFd8E2vBvjklVp4r2Mo3u7WEmM+6YvxX76PnyZ8jaHv9UOHlg14bQWjbqgn6vlQH9KE5snsfzMxX2YGhoutERyt9CnbUw7VCL5aGlHWhr4M7vYayu9Qd56ySxaGlSixQkNdpRLQ/k2WxpTr6FYNte2NGWWvz0h3fUrfmFSnLA49AJytHeFl78GIfzdmeLiQHLBnxL8ztKYkBoxtYU1w197cTpEM8nZyhlQHGv4qckKU7DEqzywhJ09G+1vDsHxVRvmbwZI61qZV2G4CzAGu3jCuTDKUGQRhvkGoXr4y9BiRb1CNwHMNA44rc9hIJoKxBpWoLW9vo1WyCywoG6NHANraWJ8gO8F7I963nSg3RPLDgpHsdmZGJCAoaVS9MowJ3OtWE0bymxDIlyrLS9VwOXOJaJdKkkStiqEvwXqRTTJn39+rJE/MpfJcmFNC6f8rjYFF85+klQnllUxIAhgz28GI2RjGBLON6BFgSDLXlAC5VDENluwuqS3DbPFqrCteaeCIlyIM0dSzPBo6EvRn1H+s3XN4yZ/kZp1qGMrMkG+6+WNM90CM7haA0a94YUR7B3xE2Z/BsXroE1kOPUKeQ7fA59DZj4a/JADejDFFj7rW6ETgP86zJjPTnJjh5cBMMEtKPpFoIRFjSr+IGgT5S1OrE5wX6Z/SVCEISlZZr7oQBr9Vkf+R/QqRoC6rbnvporIMAN7Uy4pOD0jGtuiYi46taCjfT75VZ/Gyt/+BHigjAP4DJ/kZOUQxLBYvO8EQxNRW1wviGWni75rxT2vv7xr/L/1DvHMOHeHzWVl5rB4QOSPxPinL/HusbvtPLfzYBMB/qnfKDrasB/7jPSAEgJgy2hJcdKWWuUoACPjvwah/Z8rhuBCUd2PErZfZ8wgiOC3v7QlwOsjnBGXcCW4708jRSSqNT32p0e/NDAJlG8we8CTo70uwPciFYLiHBoFuJgggaeBPc9tgXzPUCrZBEF+9CKI6EPh2deDyHtTVJwBeixH03m4Exrhfc0rbhHCZCE8DRHoxep+6+gL+x3C5ugEWiCNw1CrGFZ0a++OlpoHoIB4BlNAJ5TreNtT3Z1udNaKNfVd33YcAfx1vS9RmNkGYYxWEcb9h9lUR7lgdES6MwvcwRQxB/BhvRuWTKKjtZYEwRmWHkAAQEiDQwwphPlpE+DuhdrCHAvoHezvz2BzYB9YIoAdBMCP5w6jlL1kIUqNJkjShT0DXpiHo36ku3u3cEIO7xGFI1yYY9kZrvN+1EXq3DkcjH1NE2ldhrYxG3kZoE2ZHqQprRq7a452XgzD9q1eRuG0CI+vnUnpnOvL2T8HizzpgdPcQDGigQc+QKhjXIxT7Jvdl1P+PKD6zCFn7pyFh7Whsmz8cx9aNw5ldjMw+TJ13SsLcyDtL/clk3Ll9hVH/1HrMSkZ+2kVcT76M7GtpuFFwE8T+cZPXSz5rdvFNZDAr4FpWPNKzzyL/8k4k7JqFbwe3w6z+jbFgYHP6DryIvWu+whkCz9fPLiKIvEkhAG4krUbKMUr+7JyMi7tn4BIleLJPMrpcZGoOLUTqrrlIIYh9efsspFAa6ObJdUASiYCc09zxKYL951kTSAjEs/I9PQGQnYTb+TSOL6SmK41/C27mkLvIRm72ZaSnnkNqMtcrOI+85L3IPf0r8o7MRfH55cjYOhqXVg3D+YXv4czMt3B5MaPjZw/A7gm9GJXeDGu/74VtU9/D3jmfsM97YcH3A/DtB10QzrHr50AvC2aeuHD8u1KCyonv7SwYTU0pKVtmkjhzzNrxGrKgvr+D1lghAGzNKQNjwmuIUkGRNM2uwwyZSMr9uJpV4vVFskn8OKyodR/kzGwQmsq6UgqI4L8b5UTcCaIGUe+9ZbAXGlOOqpk3I5iDbRnpHIzv3u5E3f3XqbnfC3O/eB1zP38V80d2x1KSMbtnDkIOCZii+PkoSliIgotLcDN+OlJ3fI1zJAKKTlLqZ+MIJG8ehWRq/J/fyKyNPT/j+oGZ9G+Yo5wXXN+HO2n7SSpsRibJhsKk/bh1+ShuJu6nF/MBXDi4GomHfkX2ZS6TdlgxWS6+dR5ZKftQXHicmQAHcfPKZvoAfIN143thO8flyXlDkL2D0kvThuDHAfTtaEZTxwg3fNDnRXw7YgDWr1mEdasW4Kthg9C3ewfERvog2oOkGrNtJHvCw95MAZFFX95Ww/uOmw08HQiUm1LKxpByOsY8H2Z6/JvEjBGzAVjvEgGMvGeE9t0qZEB5RaNetmNGXX4T6q2LHIsejW8NxAC3Gs2Bja0VEsCVBIBUF2sXEgNiDGyrkAEutgT9HTzh4+SqgP8uNiQFaCisYXS/ESPqLarRR8XZi5lOjjTfNaO8D30ALO1hRyM4K0rB1PIJVggBK0MNfQisCMYT9DcyhQUBfyPKw+hRo1+P7ahBiZ4qFai9T0LAnj4CWgL8Zsx6sDc35vI0NzblvY4EgDmzHaz4tz0zCIQEMCbYb8xMgPsRAPLZPSKAyz0WASCySY8gABQSoAQBYEwCQEiAkgSANUmGBrzfvRBhic51tejVRIs+TRzQt4k93mpkhbcbW+OD1lp82sEJX3f1wXevhWB0V3989bIXhrezx1Aa/74XZ4h36lZBD+r9tyHo35gZUbG8978cVBl9GpjizVgtXm3giva1aLxOOa8Idxv+VhnAgJkO1Zh5IbU04L8s82cRACohIK9lBMB/fJJWdvhlPfAYPVBGADxGZ5UtWtYDZT1Q1gNlPVDWA//CHigjAP6FJ7XskMp64Gn1gBAARtWeZ5QozUttjBj9b44AFwvK2tRQTEvFDFfkSRwZ7exC4NybkfBixCtyGZYEa7T8TmtaHjZczprVxqw83OxpdMlofw9mD3iaU55Hq4cQFxNEeNNY2I+AvKcZzTJNEUB9/RAC4mEBlgT7LRBIQNODWvmu2srwomxOIA1to6iLH0Qw3JNAuo1E4DNTwJ8gvdQAh+oIdzcgAWDBrAAbNKZcTpMIJ746MvLfBR3jAlCLRIPIr9iKySfbJxkN4kEg7fPXSgYANfOptR/pRmKBmQYRfK3tThkirifa//V8LZUaRXmfKLY/mMfh72jIdhggWAyTgxxRL9QV0SGuJDYsGCVMnW0t/REcCeATJI4hQVGfx1fPT0yVjbgfbpuvTYLt0LGuG16hJFD3ZgF4u2MUvuzXDt+83RFf9m2LN1sEU6rCFs0DzNCGuv7dYz3Rp2UQhnSJxvSvu+HI+u+Qc3Ypbl5ai4LLa1F0dBb2E+hdNvIlfNczDGO7hWDZ8I44veBj3Doym1H01N6n0Wv6oTk4xcj/S4cXIu3cOmSn7Kbm/l5kZZxAfu5ZSulcZKR8Fm5m01z3+mVkXrrC768hN7+A0f63UUSPbjoBIOtOITLoC5BOGZ40kgBZ5zfj7Jap+PGDTpjZtxFm9o7FvMGtkEgd+evMPMhPWI6ii6spR7MeN5PWIvPkIlzaMw2n1/6Ay5SlyThMiaDjy3Fl5ywkbZ6GCxun4NzqiTizaiLSds1H3rFfcefSXtxO3kMndiEBJPKflUbAt2kIfOv6eRTlMHOBbb9N2Z+brLm5acjJTEZmWiKup55lJPppZF3YSQ5hJXJJANw4+gsurvgUCZRBOsfI/7Nz3kU8SYBtY7pi4dAWmDWgETZNeBt7CP4fmD8CyycPxdoZI/DL94PQ++V6lHhyYeS2AQHhyoz2poEvZaE8OSY9OEZdmEXiZE0ywIwAsxGNWa31uAz13akxbmtKUox+GrX9tIj2t0dtyv14cIz6UlLLh2RBAMmBFmEelIByQYy7NTwZte5GkNWbAHaQhT4aeNghmjJW9ZhZ0ojXUPsQO0qd+OIteku82zYMg14Ixwcdw/Bx5wiMeDUKI3tEMvJ/BDIOTCWRsoxj4VccWfQBtkx6A5uYDZBzcAKS19MQetM3uEKyKPfEbFw/OBNp+0gS7J2GO4kbGLW/F2SacPvKQY63AyQDKNFEH4ZbSQepALVPIQCSDnMsMsPiNjM1ivPP4E7ReWRcoZ9E+j7yMxuRtH8uln3dHePeisXyr7ogfsmnuH1xFa7sn4Odv4zAzM964uuP+mHRtDHYtGIWEhNO4MzJQ5j03Ui8/XpnEm629Bqhx4IQKObVCXRbUlteIvspOUM/Bi9Hc0r3GPI+UY1guID/Ndjn+nytrpABQgjI55ZGIvNDKRslK0A3M0AyBKoyI6AyiQXJAKgA/UqMVqccjoWeMewYve9i5QQ3W1eSnu6MGDfjZzYkPh3gRRk9X2dPnnsHjgdb2GlMua3qJACqkkCoQj13yYKygzPBfVvKCllW16eRr2QO0KS3ag1mT/lCU4MSPwZGBPatSChxWTstHGxsYGlsAgN+Z0CJHoNq1UkI6DGanpJGpnKsekp77Qj8m4n5ryHHno0ZSQweC/+2pfSRjTGXr0bt/aoE3avpVsrxyOf8TF6VSvkZM0b/m9FwWuSS7lVmTJkplZH9lHxTq4YZFEo2hWRUUN/fjJ4WUuW9KasJswKMDcqxvcxAILlizP4wpmyQMb0KhAAw4e+IVDP5PWG1YoZBIAm1KPeaaBasIVBvh36tPDGgHQ1+X/JjpkggRpLk/Jr3uDG9IvF1t2B8/rIfhnX0xJAWlP2J1aBPXcqjRVbGq8Hl0cm3Etp5VcELXtXwcnhNdInUZ/aMBTpEOaB1mDUiOKZ8bI1ptlyFhE8FVGbkvUTf//0EAMkFEhF3610SoCwD4GnNesq2U9YD/94eKCMA/r3ntuzIynqgrAfKeqCsB8p6oDQ9UEYAlKaXypYp64H/aA/8vwQQzUxtKf/jTAKAUcdCAAgo6SCR/gT/HQigO/HVlVH/VswYMKGUjolI6VAOwoqfm5MUkGrFjAE3RvuLpr/om/tYVad2vgm1+C0Rw2jnmAA7gvbU3XeVfRnC34WSOoyyD/W1YLWEP8F3d4L7Xk41GUlPAD2cMkBBzBCgwa6ArJ5WEslPE1VmI7gxyjqQZrkx1OiPDaX5bm3KDlGfP4KSPnVILLSM8kAQo4UdaR5sTkBLdL49SEiIvFEgAXyRJ4phFLZo90eJ+a43zVdJBkiNZtR/NOVGhAQQH4DaJC3CmbngR3LDizrtnvQhCOUxNAhxQGw4gVp6FnjzOxf2mRs14AOcjOh/YI7GIdY0M9aiWbiWPgIakgsGqMUMg0hmGMT6Moo7mAB/LVu80SwQw99ohjEDO+KHD17BF31b4p12YXizqQ96xHngvU6R+Kp3C0wd3h2HNn6HwqsbcPvaZty5vpW6PHtwizIvF9aPxv7Z72Pexy9g7ejuODjzfVxa/z1wdjkj5PczUn4vilMIgCdvRREB3ds5jMwuPE+T3XNIOr8NKRIdn0lwvTADd/Kpq59N4J/gf35aOnJy86mvX4QblAIqoARQ9u0CauxnIis3EZnZ5xjhvwFntkzB9M97YsGAVpjbvykWvd+WQfsLUUzQvzBhJXII+t+5vIE+A2sZSb4MaftnYy+B3/Prf2D0+c+4vIWEwKrxOLV8HE4s+x6HF43Gvtlf8e8fcHEDsxwOr0D+oZW4nXIIxdnMBhASICsRRQSiC1LjcSPrMrMXcmhGlofbt/OQRe3/rIwkZKVfQHZ6AuWCjtJ0eAsyTqxA7mFmTuyeivj57yP+l0EkAJgBMPtdHJjwOpZ82ALjeoZj1sDG2DXtPRxZ/AUOLfgMW+Z9iZ2LxtAYeBSmjB6Et1+N43kngOggkdYE6OklEURAPsjDCL5O1HKnxJVcD6aGNP4lYK0luG/HKH+tWRX4UDoqKtARdVmjOAblegu0pWmrRXX4kShoE+lNKRQPNPCyhRsj1L0MKQ1kXhOhNAGuTWmbUMpo1SGBVc/JkCQAxyGvpfq8FhqwNiYp0c7fFC+FWaILpU46hhhg5be9kbDuW9yU83F+KeYNb4fJA+Mw66OWSNnxPZLWfYnza79EwqYxuH1hKTIOzUTKbp6TnT/h1vn1BOq3EvynKbSQL/kJ9HIgwJ9yEoUX9iMncS+SDq/BpWNcLvP43WVu0DhaCIBLu5F/YQuS9y/ArsXf4Ms3ovFR52AsHtkFyRs5Nm9wXGbso6nwWiTvnY8zh7bQCPogMi6foS9NIbIy07Bgzs/4aHAf3h+c4WljwevXCv4O1kqWjUj9aNkvIgXkQBkgSyXyn7r6JpQMI6HpYGmgEAHyt1QhAdR6lwxQSYG7r+YGVQjaiyRORRjSbNegYnlWRs4zAt9K34TyZVq42zDan3JAlpTxsdfYMhvAkefbDd6OrsyEsmBGgAmj8mtAQyLBTO9uNaRuv9aI4D6NeG0NDGBEsNldwH1DQ+jRaDfIw51EAdtH3X5XrQ1lgHwofebMbCg7ykhpCKjrw7AmwXOC6FaM6tcjqWBOsN/CkJ8RSLci2WBCQ1ppty1JAUOC98ZieKzP5ViNBfyvWq5U1ZT3dw3X162mIqVE4F9Tg1H79yr3R21/DbMpTKSSqDIlqSLVxEAq+82QBAqJAGOSNCYkJIwpU2SiSwCQRDZh1bBasFqSAJDfG3f6q4Qxw6ZVuCWl0TzxVrtAfNwtEl/2qY9v+sViTP84fPtWHIZ1DsTQDj54r407+je2RfcoA3SpVR0v0+j3ldBK6Bmtj75xGvRvYoXOkcZo5V+VpCplhZhZ1pieLN78zdMak6hh3+hR8kmV3vm7CQB1/9Uly4BZACIHtKRMAug/OksrO+yyHih9D5QRAKXvq7Ily3qgrAfKeqCsB8p64N/YA6UmAG7cuIFLlyn/8AeKGAfn54swROnKk+yrdHt4sqUuJF3Erj37MHka5Sn+YJ88WQv+mWs/7jj4Zx5l6VpdUFCAo8dPYM36jZgx55fSrfQ3LCUEgDEzAGwoAeRsZQAvrYlS3Rgp72xCjW0C/xLxLxkArtT8D6CsiQsj6cUDQKL/Xc0oA0QTXhcrauRbM+LficC6vw0jKy1oZkpg38mEQDkj7D2otU9z3zq+1pTCMCKAJp4DlE+xYoYAtfFDCLbXCrChh4AlAgngi0RQoBezBgKsEUYD3mBmB3gz4tnRRLwHSEbwVfYd4FCD8j/iCSAEgAuiGWnvSzkWD8oReVhUpP6+PoJo/OtnR3NWkheuZhX5tyFJAzuaCHtQNsgF9bjfOtxXJIFbMQZWqqsRwl0N2X59BBPg9aUhsBcNfz3YXpE08uH2Qt1MEeVngyj6HoRTSsiXpEIAjy2UMiUx9D8IJoAVSrBfMgoaUqKoCbMZWtSigW+EI9oyQ6FDtDM61WWmAl9bBluigbs+mgVoaE5Jc9/Xm2DUW60xql8rfNK9Ica+/QKWjh2A/cu/I0BPc17WjPhFuH50DgoJ6GZQsmUfwf+Vo7thYv/62Pvzuzi79HMa8U7E7aPUXb9KvfvsA1yPAG0xZXNYi6jbn5V6AAmn1mH96inYTW338/E06GX0PxjdD8roIP8GbmZlKwRAZu4NAv6sxQX0AWBGgCIGdJ35ADQKvrQLKYcWYdtc6jn++A4Ojn8bx6e+D1DzHyQprh6ejWM0BM448gvSDs6l1v9sXNg6GdM/6YxV497G6nHvYsXYtzD7025YMLIXNff78u93MGfYa0pdTBPeHdNGIH65yB6tQRF15hUwOjdJIQBuXD2JrGtJd70LipmjwJqdnUrwP4mkRjIKsi8h9+JuJB9dg2tHljDqfTYubvoBJyj3c27B+0he9jEzAAbgMKPiVwxrg5/61sWO8W8iecN4XNn2E44vHYVj6yfjxKYpOL5pGvaunUYSYCB6vRKLVoy+D2RWhxAAvgTg/ThO/V3p++DMaHVb6rAT/He2M2Rktj6vsZqUkqmpSEjFRXpxzHrTONqDhJU1ajlrGP3PdSkB1DEmEO2j/NEkwIXa/1VRh9HtDb3s0cCTBJedCYKZaVOX4zqWpJQQAMHMjnFj5LYziTkPArghvEYiKHvSyLkqxvaNw+5ZHzMLYDhOLfsMeZQDOjzvA5xZMRzXGPGP9HX0XZiG48uGYd1PfXF19wSSM9OQfZQySYm/UgZoKc5vmoqkbbNRfJGZAFcPIfcsTYVPbeMp2Ioblw7h2mn6R5zZjjuM/i9KO0IehhkCBZSGSjuEvMRN9JyYj73LxmLykNaYPeIlHF3wKe6cpDdB2hZuj14PWRzTN8+AG6BcEP0c8lMoR1XAO+JN5GVeQdqleMQf4Rg7vQsFV45j/4aFqB3kDn9mQ/i4WMGD0j8S7S8yPiL1I1kALozsttVUV97L36WplgTVlWpQjcD5XT14Y2YAGFWuwah3ZhMwC8BZIv61NP0lGeBCSR83EgCu1OTXmlgQIKfkT5XKzB4QoJxGuYY8/4zOt2HEvpNGQwLDhvcJe2rpU2bMx4dmwraU/qHcWHAQl6NcD8kDRysLEqGuMCcZYEg5IlMDatNT49+QXgLG1NC3tTJHRUaHG1OzX8B9Af3l1USi+An0CxGgT/NYw8qMvGd0v3x/P/BfSAJDEqMla+kJAO6L/gpCAugSABr2v4YZFgoRwFchAUxIAJhSlkhIAIUAoFmxZAEI+C/V7DfwXwhlU45hU4Le1hzPPrzPR7tU5X3RgFlQWgzq5I8RzGj5qlcMvunTAO+0cMLbzRwJ8GvxRj0N2vtXQCuP59Hchbr/IRUxvLM3fh7cEHOHtcbrsbZo5FoeUY4VEOFYVamS6aAnuvvsT8MqVdlv9F6g9JMKwD/q9c+SAFL3qxIAIgP0rGYAiJ/UufOUYfuD5fZtass95fKkbXrKzfnXbE7OlfgMbNi8BZOmTv9HHtejxkZ2dg4OHj4C8VeQ4/ynlX8qAXD9egb2HzyEuQsWKf3/V/W7mGffvHkTgkscPnoMy1etxsrVa0u1+zt37iAh8UKplv2zFkpPv459Bw5i9rwFOHKM8/tnrDzJb8MzdihP1JyTp+MhHps/TP6ZQUp3nmhb/9SVb9269VSa/qh7+FPZyRNsJCMjU7mXzVu0BDt385npMcrT6qPH2CUD5p7+HOxx9v9XLpubm4urKSnKLp/kPD2szQ86h3/13KLUBIAYm1amLu3jAPnSAQJ0igFV606dH9Yfv/vuj+7rdxv5E/+QiZ+1qxeeq2mM0/EEJcrKI3vgj4yDR270H7xAZmYWer09UBlD9Zu1emaPRPUAMKdEgy2BRkfKZdhrGKmsR1JAovspy2BPEsCVgKIPI/AjqafvRWBR5HTsWRUCgMC/o8Xz1KFmJUDuRRKgjo816vraIpTR/0HU6w51ILBOIiCKQGdtIQfcGMXM74IZKV+P0fMNQ5zQMJSV0fQNWOsE2tFY2IwRtxVJTlBKxZhkhMgLaWgaTIkUf60BjRuZWcBtNWAUdaMwVxrsejDKXsuof0PFf8CVBIaQEDFsR/0Ae8r7mFOCx5yR+Vo0DXND6yhfNONrBAF7AfW9SEj40shV0e6nXn8ESYgImhsrle/F0LcOyYkYkhENSDrU96NHgQvBXJEkosdAhAvlWUhAiLxPc8oR1XGpjmhKWcQxGrtNpBbtCfSL9ET7OnZoG2FLoN8JrzK6v0djL7wYSRKBJEqIRTlEUwZpUKcwTKaczvyRr2HJmD7YNPk9nFzxLa7snoXidAKvF37F2W2TcWztdzhOPf/8U8twZPk32DztA6z8rj8ubf2JIO48ZJ9YicKzjMCnFEvRtYO4nXGMJrmJKMhj1H7GKVy8cgQnTm/HcUZvJ57bSb18mrfmXcWtnKsE/lNw49o1+gFnoIj3+ZucvN0h2JNPEaACGuzSApjjmrr7rMXXDyP//AacXj+JZrqvYcNnXbH5q55I2TyRQO9iJK8bj33Th/L1B+yf8TF2/TQE62g+PLCFD8a+2Qjj+7bAt282wcDmvhjUIhBD2oQSvIthVK8fesQ4o08jb3zXtw22TP4E8eum4ur+pTS4ZfR4YTKzAc5RAugMclLP404uDYlvZuGO+ADkpSE/6yKK8q7g9o2rSD+7BWf3LcXFPSQgdv6M+JVf4xij/k/9MhBnFzDSn+D3kSn9sPXbHlj1RWckLP0MaTun4sr2qTi8+EuaJ88kkL0Q53fNw44Vk7Bp0XeYO/EjjPuiD/p2bYiGYbbwJ+Dura3ACPVKiPRmtgczV8I8zJUaxPHuz7Hpz+j/Or529KvwQ7uGIayhlKzypewUxzyj+4Np+ts+Jght6vihUaALgilr0zzEk7roPmgR5EpTYAPUZ5ZOY29bNGGNpRRVHV4PdXmNNXTRoDllreJkrJKYi2DGTJ/G3vjpvZcwcVA7TBjUGmdXf08T5AWM7F+JOxfXovjMMmTtnY6E9WNxdNkIXNr5Iwro03AnYwfHwV6sn/4Jxr7bFt8O7ICNs0Zh1ZThOL9zMdJPbkJu4m72/xlkJOzEtfjNSKeR9IXDq3A9YRtuZR5RzKEvHeff57eg4CozBbZPw/bZw3Gabcg5SiPmDHo7pPI8Xj9CSSd6OhRTuun6Rco2XURK2jVk5mQjLzcT+XmZKMjPxJ2cy8i7ehYn925kVkBv1KvlSxNmDcF+U5KITiQP7ZWofxvTqpTgYTQ8vQGEBLhfFYmgktVGfAO4rpb3QQczfcUbxcqoGsH/qkq1ZvS+lpI8zhb0bbCyhpO5Je+ZlAIyNqRMUHUayBJ05z3TiCSMGfXxLZi9Yc3sDa0hsxRo2OtpzewnJ1tGu1ciAeBOIsES1vw83JeEghllhijZY0fTXidrU8WIuEYlEhom1PY314c+AXNDZic42ZkxC4DG0ra8bzlYUfrIGu5aCxKwGpqrG1FGSI6d7WX2gYbR9ma8twspoFuFGFCzAnQJAAO224gyQLpeAcp7MQsmoWHCrAYjnWrA7RtyPwbchwGzJ4xowGxkXO1eNeTfUo1ZNaymXMZU2qMSADVoEsxqympGolmpJAM0bIcxzY1NWW3Yj86UmQt1piwQTdFfbsJ7QutQ9OlUB13qU0aN94eXeV/tEG6Bpr76aORZnaRYVbQLNUG/Nt74uEdtjOwTi9db+dNA3UghZCV7K5hZM4aV7hpHV3mO2v8Vq6BKucqoWu7vJwBUD4AaJEJUMuBZJQB+nj5Lmeds3kYi7zGLzK9d/EOwZfuOx1zz4Ys/SZsevuWn921hYSHWbtgEAfCkyMPhs17kwXbEV9+gvL4pfMJqP+vNvW/7HjU2BBBu1q6TMqaHf/n1fbfxLH/4tAkAwQQkkEkdn+rr0+4DuRfUiW2q9Pv8xZzf/QUllfPb5/mc/8GwERACousbvZX9v/P+0FLtfdzEycryEuz1dxUh5GrVj1PasXj5ir+rGffdr7RHcJTSEir33ci/4MPde/fDM7gWJEhSz9IOYkb8Xypybb36Zh/FLFoFX5/k+B91D3+SbT+NdePPnEVM4xbK2C8tUS4YmtyHBE8VQu+vKhOnTENIdH0IGP5fKI1at4PG3lU51D9ynh7WR/JbOeCDj1DFxBLHTzJbvkT5q+cWpSYA5Ib00YgvSjS3dH/Keo9zg3+SfZWuRU++1MefjVQuXnHaLiul64HHHQe6W5UfyLy8PN2P/vHvhaU2tKHW8GOQY3/1QZ9nBoCmZgVYE7Sxp462M+U0FBKAus1a/ecJWtF8lOCLv00lJZo92psyOFbl4ERCQCLxPa3L0ziYkj/aanBn5L0LtcmFAKgf6IBGIS4KQB/maMzoZoL1bgTjmQUQ7W1FSR3RxCcgz9og2FFZvq6/FvX4PraWG7X1HUgAWBBYo+wEgSENSQg7Rjn72tRkZL5I8lhRm9+OJIMdo+u5r2Bnyuy4K+8F6A/hPv3tJHqfBr/O1OPnZyL3I8s2JGHQMIhkA18b8O9wSgEJ+O/N9vtTMiiYZsW1aFYs2QT1Arkf1mg/qRZcx5qyPtTmZyS/EACBNH71Mqc0EdsWQZ9JKyfNAABAAElEQVSChpT9acTlpcb5mRK4tUTbSIJWDdwZ1e1CuR8bNA0wRayPAV4g6C8EQO9WgejV1BsdKRX0Ym179IzzxPcD22LdpMHYN/9znPr1O5xZPY4A7Y9I3jEVGedW0Pt2JZL2zcKpTROxZ9koFDHC/9LumYhfOx4nSBTknlyOvNOrkR+/Hreu7mFA/0lGZZ/G7dx4av2fpzkuQdusM0jJPINL107iwoU9SLlyGDn8rDg/lVkAV7jOFRSkp1PWhcArI6TUqBUB/wsI/xcQrC0gAH+LxsHFWUdx48JmnFj7I356vR6+7xyG8V0jsG3CO8jY/jOuEPg/s3gUMndMw9YfBmIFiY0Zg9ujK0G7IW0C8XnnKHzVrT761HdBv1gPvNPEFx++UAtd2R/NmZXRksRL30Y+mDToRWz46VMcXT4RWSfWEzQ+TwkkyvvQCyCfUj83Ge1/80Y6bhZkoDA/HYWM/L9VkEo5mlQC1JsQv2cRErbPQDKj/48v+QLHJOp/ej8c+Lk39v3wBo783I/Gyf2wa9LbuLz6a8oSTaYfwUQcZQZA8r4FjHpfTeB7Nc7uWYz4XQuxZ+1UrF3wLSZ9/Rbe6dEE7eN80YjnMcJTn0QSM0CY3VKb470WSYAAgv8+tnqsNfk3wcpIT5IA/mhTL4iZAD6I8rTjNUaDaZIArSN90YRgfz0vOxpTm5A4CkL72n5oFuiMQMoExThpCP7boYW/I1pyLDcjqdU6yJ6gpyNeiqTBKbNNmlPWqhGzTzpH2GFMn5aszTC2X1OcWD6GwfYrcPPsSuSTnCk6tgAFlInKZEZJKvX/0w9MwS16S9xO3cI+W4bP3ohDZ47d15oEYPqX/THjq7dwbsciWjDsQNElTlRvJODa2W2UAVpNw+fFSnbEORI02Rd3UqbpFM2Bl+N64jYUZx5DzonlOLRsDM5tmMAMA2YAZO9jPc7KB2iRdaKxdCEzUPJJPmVkZyOTvwm5OSQASALcKuLvA6WpMi+dRsKxXVgxfyp6vtJGAf7daQjsRf8Sb2dLAuNGjKInkG5WU5H9uRv5L5kAvycCVPBfa16DEkJ3q61JFUr4VIMD74OSEeVA4N1Oo0f5nxo0u6VEjz69SCjbozVhpD6Bf3m1MzbiZ1yGMjyWjMS3JMBtId4E9G0wY4S8GYF7G65rUa0yHAnuCwlgSmDfn2a9LhbGsCCw7uNoAxujGiQ62Q6NAeWjjHnPq8boepKxFgawYhtqVCmPmozwt+Xfdtb0GXGxRZCnE8L93BXjcT9XLT0ILClxJMdKPwHKA5kSaBciQF4lE0CtSrYASQAjEhZGVcrdywJ4HALAkESAAbdrIK88ZiEADLlPI+7/XiV5YsRqwqoQAJRo0nBZaY+JZABQVkiqEADqfd6S93pL3vPFIFhIAA0zAazoPyBG2SEkZiXjKy5MS4k3Z+r42yrZUy0CzXgNGKG5vzFaB5uiXS1zjlk7dIl14D3WEV1jHdG6ji1/B6qROKbclqMBTbz1lKyJGuXLKdr/lctVYmYFfQCeL38PdFfB9we9/lkZACUJgJps47JnVAJIIjz7D3r/sR8gBbgSUOTdIR/CIygcG7dQzu4plT/apqe0+//ZzNYdO/8nyu6twUMQXi9WeeBv8+IrGPrpZ/+z3rP6QUBkDCIbNH5Wm/fQdpVmbJxPSFSe/779YeJDt/Usfvm0CYA33xqAoDr1UNPCDu1f6Ybvfpz0px22XCcCGK9as+5P24fuhmVOK4CNZB5IEVKunJ5Jqa/FU/HxePu9Dx47cFK3DU/j/doNm5R+W79p89PY3FPbhgDe8tsgRMt/uTRs0Qav93tH6QJRmFCfpf4LfSKZKVYunhDgVd4LLvKkpTT38Aft436/xQ9a9kk+37v/gHJNyjE/qmzaug2uAaGIqN8IE36e+qjFH/t7yXDavmv3/6w3ftJPCI6qj97vDFTmImowwv8s+Ix/IFlYcl2VpixYsgyjv//h3qKPc57urXSfN0KSO/kGISquGabMmH2fJe5+9FfOLUpNADywtf/RL8aM+1G5eK+lSYRrWfmze0AeAC8mX/qzd/OXb1/r6YdOr/b8y/db2h0mnDtL8L8qo/cZUWptQEkKA5pT0qBSU4GGm4y4ZxXZn1qMvoymqa0A20H2lWmmW54SOxUQRK3zSOr3h/uYIYTa+f7uNPf11CjSOs0j3VGPUjvRntTTJ5hflzI59fyouc8I5WgvS+WzaC9G0hP4jyYxEElQtDZfGzAbICpQizAub29akZG1FVjLU2e9AsF8Rt/7OxCEd1UAfwHw6xH8rE8z1TgSDrFBzgrQH0WCoA5lh3zpQeBNLwI/yqrUJQHQhIa9AvxHeVFayIWa/9xnqCvJApIYgZT7CSXYHEHN/2h/a2Yk2PE4uF2CTbGhtmhAL4LmlO9pRa+BVrWduD0TGrdSy5tEiAe13iPZRw1IkDSkaXGMpwH1q20o4+KIlxml2rWRFwkASv2EWhL810c9jxroVEdL8D8A79PY9yPWj1+tiy97NcaP77fHmknv4dz6CUincWrh6VXIOvALNdoJohPgTz4yF9nU0c8gOHtx30xsW/QFwf1DyORy1w7MQ+q+XyiRsxEFCZsYlc8HghyCq7f543iL0fKF1MPPpGlv5mnK+ZxHVsFF5BVd4QT9KDKun8QNavoz7F/JALiVnYLCzAwC7LmUZrnz25AqJvx/91/+7Szq7JNQuJFIAP4I8pM2E9wdi4H1bNE72BD9wowxdUALJK74BqkEfNO3/ITbhxfRn6APZr7XHqO716VBZw30ruuAj14IxVdd66FvfVe8zYj1QS0C8GH7CLwSbou6zM6oQ/PpFvRP6N/UH5M+6IqVPwzBmQ0zSHwcVjIAinMS2daLNC6+gIIctjuPmQs3rqMwh9H/hddIYKQi9TQJgN0LcWbzFJxfM5ZGuJ/h5NxB2EPZn42jX8buca9RtugtnJ7zAc4uGoE0atQnr/8BCezzM2vGIe04symSt6GIWvjZlBPKurADl46vQTxB720rJ2LuhKH4jARF/671Ce7b0q+C1w7HVW2aR0vEsTd1/sVXw928CgJJBtQjSRbHDJTGtTyZAePKDBUbElckrxzMCP670QiVskBOZojg351jI0kC+KMxAX8vowr0AqD8j4c1WgQ4oRPJg46sL1LS6qXaHngl2pvVje+d0JHSWC+G2eCLno3wec9YjHy9IXbPHoEcmi6n752NZBIcuZRkKk4RiShG8+fuQO7xORwqa4jrr8LxVaPROlSDCBodN6Mc1/dDu2LKF/1wYe9SFIgc0LVjTANMxFVG/5/duwT71k3Bmrmj6VMxHSnxfIgnuH/h6EolI+DO9aMkGtbgFLNEkrZOUQiAYnpTFN+I534J/medpmxQBm7lp5HEYcT/rZv0nbiBzKzryGYtLCABkJeK9KSTuHL2MC7EH8DYLz5Ci9g6lAhzVEB/e5oku9vTNJz9KNXapBprlXvyP7qZAL8nAO56CSgEADMAHJgd4GJlyAwkkgCMtrcz0mdkPeWB9OkFQD1+G0OC8Arwb8D38ndN/q1PEpVeBGZ6BPFr0CNA5Hco1UMg25pyPWaVhVClNJHGiP4pJFYZ5W/P6H5zRuc7mRtRLqgqCQB6RZhxnxY0+NUw8p/bcrAmSUCCtkblCqhO4kCi6LX8zN/DnpJpbogJ81dIgDBfN95/7ZkxxWPhNqyMmJFA0N+MWQOSBWAur1IZtS/ZAOIdIJkAIg+kmwVgqGQAULqHWQr3anVG7dcQ/X6C/L9VAf71uX19ef2NADDgMRjyGKTeIwH43pQEgBmNdjXMhtCIHBDbIVkApjQRlqphlL8QAGaUlrOmtJwNq7nIARH8N6nEV2YEWPF7R1MhnUmYaKtSSo73US9DRLvWRJRzddR1rcYMGTPlvtotzg09GrmjNYmAhj7VEOH0PMk1SrdZPQ8v64o04aZZtzXbxGPRo9dDFUbaV3yuAso/Vw6VWB8E+Jf8/K8iAPQqlMeyxYtK+7P+zC8nwR4CrqrRxAK8yYOvAEb/xmJJg3B5CNctKigmkc8z585TJEh0v3+W39dt0hLPcmbrk/adRKwKEC3Rkf+08jQJAAEq0xgEIkXkcX5ZuPh/iKyn2T8SSS/9/ncC2dU01vinZX6oINb9QL6neX7KtvXHesDOwxfvf/zpH1v5H7yWyGhLtP6zFF1+v9/iP6OLz5w9p9zLFi5d/tDNi+TY2PET/lS5cbkvtGj/0u/aITJ3IlGkEjKCv0lG0z+x9B0wWJlD/ZG2l/Y8PWzbco6/nzDpnrTQw5b9K+cWpSYAZBCcPXf+fyap8pkUSU8R5kIdLMqHv/0naaGSSnG/InpLJS/+B+1L1pcHg5TU1PttStl3ybQK2ZZoq5WmyGRGUjDkWB5V5OFEJiJysmTiLv1QVFT0P6vJ/kvbJjkuYdgetH95IJAHoZLlcdot68r2Ve8CeaBSHzRKblf9W9r1oOh7ObeJF5KUReU83u/8q9u53zjQXV+O/X7nVm5E0tcy0ZTtl3xQkuN/0DGo41P0G6WWLLLNktuTZUTzTLI7ZHyWPK85OTm4cvWqci5KrluacyFtlWtFioN3ADr3fEN5X/K/h411WfZh7Si5rT/6d+L5c3CxpLEttf8DGFUc4mJGUN+Uke3VaEpala9VUZsgf30CLc1DrNCjuT9a8LWej5jcmlBGxxGvtAxFl1ZheKl5CFpSD715XW+0iHSh3r0jWtDEt3UtiXx3QetwZzQRzXwal0ba6yOSsiXRzAyI0FJrn/rowQTpAwiSRlLGJNrbRgFIY0gO1GIEdQgjqIMI2Nf35TbDfNA6wg/Nw30osWNLs0gzpUa72/F7e9Rl1HSMp61Svc0IuBGIc6KkUaCNHmpThiiCGQGhDgYIpjRRJP+uQ6IhOpCZCTR0rR9MoP834L9JhAC0BP9DSEr4aUgsMBKdoH5rmvY2oqxPlBNlPLTlUNuhPOI8q6JloCFaUqu6mW9NgrNVCNbSoJU1zs8ATQNNqPVvj+5NaGjZPgSfMqp6yqddsfS7t6i7PkTRwl/8TS9smDwY+xd8jiuUnik6t4oa+htRfHkjUndNx945n2D/opEEnzcRzGdEf8ZepMevxJbFXylGqwdWT8D62SOxavpnOL5xJs7tXkqAmgRANu/hxWmMoKZXS3YCLlw6gcsp8biaeQEplMdJzb+K5OSDSEk5SnKAkmckAFBIWQKa/DKUnvviPekOwYs7RShmFPaNm9dxuziHkkBpyEw/hsyME7iddoAR4euwZcZwtCPQ1tG5InqFGmE6CY1E+gLkrJ2Em9tnoWDzNPwysD3GdauHke1C0bu2HQY38sTnHSPxbY84fNouHF90rocvuzbA193j8FYjX7TxNESsthJqU3oqQvMcXmM2xbCudTHvy144u2Ue8WdGNlw7QRKC4H/6OeRlXGQE+RVG/jMDIIsZCqInzyyADBoAJx1YgYSt0xUC4DQlgJKog799fE8s/LA5js0cjAuU/cnawQg3iYw/PAfpe2biOskXJK6nVv4B/kCRTCnk782tRALWR5GbtJ0ZGRuRdnotrp1ciaMbf8LqGcMwrFcjxPpxvDlVQYR9NQRRPsvNkN4VjG52ILDpZkryjOMvxJEeGc5mCNAawe+36s9rMczFnMuQLGCN9rDCm20boGPdQEqY2MOFIKkdDbgDSdpFM+K9VagXswBItrlZoo6DXE8GzA4g+RThjtcah2LkG20xqH1ddIkmIBpggfc7xWDJ6Hew6vvBWD/xQ3rwLsQNyvTcurAed65swLU9U5F5ZB4St0zCtOGdUc+9GjqQrBrYORq/zhiJg2t/5rijpM/lA7iZepjj5TzB/s1I2L8MJzbPxpZF3+L45unsj1/v9hmlfYqun0AOJZuun1yFlMNLkE4fhqxjS5kgsBJ5STtRlEpjZxpQi9SP1Lwbucgh55SeX4Dk1GtIvsrfzixmotzIQt71y8ihRFD2tQQc3bMJP48fhSHvvI6oMG8C35KBZMGIeGZO+DkrwL+Y/aomwLo+APcjAOxI5EnV0oTWQUMTdKk8B3YE4O0YvW5LTX+12jFiX6qWQLuW3zsRrHflvdTVmpVeDw7mFbktGkAblaMHiSmJH2Z/MHI/gJJFbsxO8OWrN/0cPGjs7EnZJy++d2QmgqW+SPAQAKd5roUho+QJfFvSyNyB9y97bteEY8iA3ztaMgvAmZJqgZ40SXdAmI8L/N20BP6ZiWXDzAQSCOY057Ug4H6vChHA7AQzZn2Zin4/DX1NaPArPjDG4glAssKAmQr6BPwNqlfRqVVhQBkkg5rVYMDMBH1WPb2qqE5ioyZfa1LfvyYzIPQNa0DfRA/69D0w0KmmJAEs6A1gTgLATMyC2S7FO0AyAViN9Vh5vGIcLAbCxmyjET8zYDv12UY9trEm2yivQjoYMKvBhDJHLhY12O+8x9Ng24fm7nVI8jbmuG/TMFCpUfR38SdR4KAprxj8mvLa0+iTcGAfSx8aybHQW6FGlUoo91x5pVbka0mg/0F//1kEgET8l6x/RQaAAPK6MqAyH5U5kMzj1HmSzLPkM925qgTKlJyjyVxO5nvqnFHWlzlNySLrybyqZJEoPymyzqOCQ2S+Jm3ULfdrk3wvc+L7tUP9Tua5usemu031/YPaLNKPInEgfaQet0gjSVSxFDlO3XbKe1WDXN12yVeZyz+qPbKOHNeD2l7yvKr7kOOQ76Qd0t8P0wKWPpPnPFmmXtNWiGv1grqZ373+me2VHcn4zKIvkVqkz9V2S/+WfB6UYyv5fPqgsSHPBNJ+6Ud5Jvlp2kx1N/deHzZ+7nf+7634F715EgJAxq0K+Os2V65duQbVftb9Tt7LM6f0y5OWYydOKv0uEbFy3uT57n5jX653aat8V/LZVc6h7j1Mt01ybmXsqPcy+U7arqvjX93MBp9/PVp3NeX9g64tud7lO7U8rG2CJzzNoEJ5NpdrWCRDZLxKJn3JonsPLvnd4/x9v75T15cxo5K56mfqqxxzSdmXp9UPco9Vn7XlHEjfP6g8bFw8aJ37fa7iK/KqO45k2fsdl4xFGVMinSbtVa8hdTvqerr7ut92dL9/Wu/l+pHrTKp6LPIqf+v+hsn+5HPpQ/V3rWQb1N9r9fdE9/uS98zH2e+Dfrvudw9/1P33j/4Wy7GrcxAZ63LNqUUwJMkgKnnPkXuXXJMigyW/SzJOS96r1G3I64OO84/sW3e78l7kqDt06a58LOdW9xzK3w+6J6nnVNog7VfnaTKG5V4t94TSlvvN0dR1ZTv3u8/L94+ao0j/C86mEi26mJ3aft0xKceuO0co7Xkqzdyi5LbV45PX0swtHnWN6W6vNO9LRQDIJEd0yWSwSmdKEdZO30qr+AJIZI5M+OQmZqp1gfw4S5FOFV0v0dArORkUE11JLXmp++voN/A9JTVCJrr325dsa8++A0pKqWxP0lG8QiIUE175Tgabqo0lTKpavvluvKK1JJpZjyqSxigM7MAPPlaO4VGpnSoBIKYtcuyy30pG5ujz7iDlRvg4bZITL9qGsn85NokKV4sMGElHCaxdV/lO+lG9UGWZx2m37Ee0K+V8dOzaQ9mObFe8HUSvU1enUPYrjFVoTAMlBVt8GcLqNsShI0eVpslkv9ubfRWtz8Zt2ivbM3d0/13b1GO43zjQXb9B89ZKv/tHRCsPQqI3pt4IJapE0p5k7EmkvKRCfzn6W2XTciHL+ZLUMUnTlCyBabPmKt+p41OiNT75/Ev41YqCgbX9vQc7YVUlRXnQ0E+U1y6v97p3g5EbsqTpfPHNGOXcCnsoRfpE0vRkzH46cpRyzrftpEb1b+VR50J+XCQFSK4lOY8iiSRs8yuvvaluQnl92FiXBR7Vjt9t7An/kAwAO2Oa+BK08iYAGUhAUqq/jUTNV4YvI6+DbcU0sRpifTUkAAIIZltQ77469e+rIzbAHG0aeKJFjCviCJiHMXreh0aooY417kri+FugXR0Pmt16o1MMTU8D7BjRXBNhjMAMt6uJepTzibSnPwBByxBK9vgyQtrPhlkFjMyPo67/y80i0S4uBM2ifZhpYIOGvpT6IdDXnDWOAJ8/wTMPRvh6Mmo3SEu5FRdLRntSc91BQ8DfAOGOGkqoGCOQxyckgIuhyBnVoA60OZow06BpqDMliOxRh9HNUax1GeXfIMQOsQT+G1PmJy6M70OsFQIg2tuQ5AOjrkOZweBeg1r9ldAqxAKdqeXfv20A+rf2Q8/Grni1oQO61LPHm9Sc7tKQXgNhlmgerEG/9qEYO7gDlk8YjGNrfkTitmm4uGM6Lu5k3fIzDi4ciX3zRuAgI/rT9zMKO2ktn+o3oThhNdJ2T0MidfSTt09BYSr1kvOPICtpA7MBFmIf5YGyqb+/ef4oLJzwPhZN+BD5lF+5lXYMt6mPj1sEwwsvISP1FC6c24tTZ/YhjeB/dmEa8oqzkVGUhsIiSuVwuTt3Ugj682GG36GQ0f+FjLrWIQBuF5AcS+NDGUmAO8UkRwsTkU+A9861/VRwWU0Pgk/Q1ac6hjZyxuy3muPklA9xbfm3uLjgKxybPBRL32eEfKQN3oqyw0dNffA1QeXJfVpgPE2Pv3mlvkIAfEwSYGjbUAxsFoDXKPPxKs9D51AbtPEl6UKvifoOFQlkGxHIjsCKSZ8iee8K5CXupVRRIpucgHxmAuRlXcbtAkaOpyaggCTAnbxLyE7YQYmb9bi09xdc3PwjrtAgOXvHOOyd/CZmDYrF3kn9cWruUKRvnwhQYimPuvgp1P+/tn8ebQ52487lnShM2oLc8xtx7dRa6t9vRaF8dnkX+3s7ss6tQ+LeeTi8diKWMYNj7HsdSPj43iMA3GlC7UzwXqq7piL8KAUkMlW+tvrMDCCAzHHsRgDYm2SYl0VNWFLyxY7R1Q38HDCgc0t0iQtHM0pd+TGDoI4TSThXG9R3owcAde9jvWgQ7MGx626FhswcaM4Mmg4RbugS44uuvO7q8XoMZjaNN0HfcF5jjenl0dLHGD3qujATYgyzHH7CsWXfYM8vn+DkSko1HfoFV0k6Lf++L0b2b4WVPHf7V/6A5MMrkXF2E3Iu7EZ+8j4UMgMDRezja4dx4/JeZkjswaUjK9kXmzgm9nGcnkTO1YNIS9yFK6c3KQRAOkmAtKNLkX5oIb0rVuFOOn0nckmqFFxAUWEu5xWi/X8dmYVFyLp1B9ezc5GWkcVKciAzBdevJCAl6TSS4g/i4plDSj11aDuW/jIZPTu3RShJQjeSKPbsQwcC8nbU87eitv//kwCMtKcpsGQDCAlwV/7nbgaAjdHz1Oy/G4VuTRm0u7WCAv7bEVi3E4keibCnVr+zOTMEzCnXwwwBB1N+ThLAkYSBI8+Pi2UNuBOQ9tTW5H1VTMjvEgCezFDwFsCfr25snwezrjxtKFnENnraGnMdQ0oP0fBXIt5poGtjKobGVdGQ2R/93ngJ/Xt1RrPYWvDlOb7bdj2SHVr4Otsg1IfyUMwKEODf18WGckA0RmYGg4uNsZLlZUUixIogvCUJAXOC7GYE4c0IsqskgEIEEGB/XAKgBqPonyYBYMgxakDQXwgAYxIWRr9VQ5ICUjXMJjDnObCUzAwaDDuYVIYz+93Dkv4b/O3wkkqTdm/2vR99WQKZ1eVH0rkKjXS1ZuxPjWQhVFKi/vWrkuwg4VGTr89L9H+FyqhSvtLfTgDoV6xAM2KpJD9YhYD4Mz0AJApK5mkyv23e/kXEtmwLeZiWebyJnbMyP1M1/uVh0tjOCfK3AE/eoZHK97+uXa/MRuRBTuZtMl+S+bM8B4wa+70yt5L5mgq+z5lPI++GTfDeR8MgkjIy55IiUdc1zG0V2QBZT+aHFQ3NFK8A3QASmYPL3E/msKLZLfsR4O5+bZLtSpS9BGNIdK+9l78iTSGfS5GHW5kvyvZkvvag6PYHtVnaItvu0bu/Ih8i/SMgjgS3yHxXCADZrshBismplJd73G2L9LmRrSPU/pPvZHtyLHLsgz8cBpGQaNnh5f8B0mTZh7X9QedV+sg3vI5y3gSYkm1Lm+WZT6K8dYs8V0Q3aq48a4musUh6yPmSebla/uz2yn4k0Erm5nL+ZHzJM5XI0cgYatnhJaWf5FlHnmOkyMO09K30vdrWB40NkaUVmQoZ6/IMJc8G8kwizxlqedj4edD5V9f9K1//CAEg4JZc//L8Jc9acn3IZ/IsIs+G8kzWvVc/mDm4/c6gV8aGPB/Ks5uMC7kXPEz+4FH9oBIAMublnDn6BCrP3dIm6WOJdBfZMDk3ggnINS/SRALqS7SxXH/y3CXnUu4dahECSK5vGTtyjHItyv1NnrVlW7qa/3LvGTl6rLqqYnotGS8i2SX3hRe7vaY8S8pznDyTyvoCvD+sbXKNyjUsygIi+yXPnwK8/dEiMhaiYy3Pl3LtCrYg7ZA2qUXOg+xH+lLOi+5YVpcpzev9+k5db/W6Dcr1JhiPjAE5NjmHUkQeSa5FaZe0V8rT7Acx0xXsR6RT5LdD7rPiTSL3TF0w8WHjQmnUY/wnfSjjUu7N7oFh97T8H3Zcw774Svn9Eiym7UtdsGL1GqWvBKeR3wz5vZXfN/ltedh2HqOZpV5Ufovk/Mh9T5XBEnDU1t0HMualH4W8adXxZaXtch3K78Zno0bfIzLU32vByOQe4OwXrPw+SCMedM8szX4f9ttVcs5RmvvvH/ktlvuK/ObIb4hE0ItHiGA80mfyXjBI+f2R/pNzOHXmnHt9rwLLct+Q3xS3gDBUMNAo517FWWXhBx3nk+z7XiP4Rsa/zC+k3XKNynHIfVsIKJmjyZxEMDC5r+7YtUdZ9cefpih4r9xf5P4h9xHpAzkGkTSSa0DGv/SDjI0HFTkv95ujyfLy3cPmOKWZo0g/yj1f2iH3Zvmtkt/8B43JCcSyZQ4q93i1POo8yX1a+uBRc4v7bVv2UZq5xaOuMbWtj/taKgJANio3IulE+cFXi3wmg1otwnDJgJAfZbXI8kIMyI+qWuTGL+upE11hYQTQF7BXSsl9SQqsdK6QA2qRHzJpz4w5jL78rcg2pOqWJm07KBef7mcl38tAF4BYdeMWUFhMGuTzBxWVANBl9lXDH12tztK0SR5wZLKvFhmcapGJpujEq9pbMohksi3lj7RbBpL0m0yC1CLaWHLxy7lTWUqZ0AlQrcvgySRIQHSVrVfPrdww5L2cz+mz7wLw6rbVV3VZ3XGgfiY3HbWs3XBXq1AuKLXID7m0WW54ukXOk/yoq0XaLMup7ZNxJDdUuQnITVTar04S5WalaoLJq6ynalfK+F22ktGpLLK8Ou7kB0JuDirLKT+IBw4R4GJ51LkQPVtpi9xQdSd2wkwK+aCW0oz1h7VD3c7Ter2QcE4BHD0k+p6yJJHuZpTTsUO4A6OWKbXgzQjWem418WK0I14jYPtOx1o0XqT2ci0rNCWo3dCXUe91HNCKmQBNI7SIpPxNbdaGAWbUwycIT8PeFoyqfzHGncC4LzXKqZ3vTHNUK2YXELipTTA+nO+lhljQQJiGv75mFQngMzuARsJNQl3QKMIVjSkn1KS2J6JcGdlPkKseI17reTsgmhGvkYyCjnCksTAlP0JJAoQwoyCERqlBjJgNZ0R0DKWAGlBaSP4OIuga6qBPPwJTtI3yoNGqO9vvhqZRroilXEpsGLMIgiypM22BtnVd0bSWHb0MLGnka0zzX0ZWB5oy4tqSRr6MNPWuid4tfTG0axS+6dsYH1HzfmC7AAx4wR+DOwbjw+71GTUdhX4dwtCfddLw7lg341PEb/oZGQQ+c8+vJRC6BEk7ZyB+zXjsJwFwkGazJ1d/ixunl+FOKjWR07aTAFiDtL0zkLSJHgDMDMi9up1R10eRd2UHUgi6H948FWd2L8TmJd9j3fwx2LV6Km5Tmgc3kiipconR8AnIvH4OqVdp+nvxCBIvnURm/hXk3cqknW8eMm9dx607V3H7zmWFBLiVRxKg4DcCoCiX20oniJ5KaZ00guqZvNb28+HpAieHlNe5xQikK/TvSNiE1AMLsW7yEHzfPRoL3nsBe8a9jXMzP8XpqR9j33fvYM0n3fADAf/XgzToFWKOgSROPmsfjq9fpv7/S1H4olNtfNwqGIOb+mEAgfN3GvvivRbBeK3OXRKgZ5QzuoRr0SnEDC+FmeO1ek74vFdrbJz+JeK3zEdBajxupp9FTnoCsmkke+dWFvIzkpgFcJESSckovLQPmcwCSGMEeuquKTT3nYSUDaPoAdAfa0a9iANTB+D0go9xddN45B2ej/yDc5B9aD5yqVuPqzuYibGL0jjbmemwHud3/0Kj3G3IT9zCuhk3WI/Q50DqvuWjsWrSQCwZ3x/fD+rI8RCBln7MrLEoD2+Cy26M4HahOWwAr7lgkl9BJKlcGGXuRKBXQGEvElcejGy2ZfSzq0l1ZtG4o99LzdCBfgFNKF9VW6SrOOajXK0Q407Qn+B/jLsdanM7tR1MEc3sgcaMhG7EMR9Lia16TpSLMSoP9+okHwgs+1BeJZKm1dHaymjKzJ5Rb7bA1I+6Y+5nPbDi21705GWmRiIJjoS1HFczsXPxWCTyeFOOrUT6mc0E/3egIOUQblw9RBmkXTSJPo5bWcdRSJPp66fW0SR5Psc3yasUTiavH0Lque24dHoLLp0iccC+y+CYTT++HNcOLcaVvXMVY2rknaX3RALyaPSblZVG/f9MpOUX4nrBTaRn55GwylFIgJz0K7iewjGXfA7JlAFKij+Ey+ePKmTAgR1r8f2ojzG4f3f06tYeTeuHISbclx4BDvBglpATo+/FB8CKkmeSFWBLmR4nAvCujLwXI2FZxp6SZ7YkAUSCxpr+J9b0QRESQEvgXCtSaSQA7I1rKq+OGgH+KdFDvX17Sg3d/b4S31ckEUBS1bwyMwKkVoEryQYHZhDcrZQYEhkfAvH2/MyexIIlo+BtGdFuTQkdK336BTBCXeR7jCnVY87PBvTtgoVzfsSaZTMwe8oYDB30OoK87ZVj0BLk93KwoB+AvUIGuNqSwGVmlJeT+CEYkwjgcdHTwI7HK1X6QMgQ6QchBSwZlS+EgJgmmxFgvxf5T8kfQ0b9G9aUSlkfVomYlwwANQtAov/19SXyn5UZADUpcVRDsgGYGaHHfpJand8Z8RiU6H9FAqjSbxkAlAHSF1NgVvaHCZcxZTaFIf820OO+uS1DbtuQ2zWkUbJSKbVkTOklE3ovmGlMmC3BjAwjZkbQW8GJpIrINWnF9NmM/cpryJPZXgGUewv0sYOZsR4seJ2ZkfAWUqEys2gqU/6netVKqMlsh8oVKim1ankxAf5NBuj551G9RK3Bv+9mBJTD42QAVCMBUbKK1n+NcmqV7cp+meWgEgDl6fvAbABpw59FAMjcRh741YdXmRPJ3FAFxcTfS+ZPEjAiRebcGzZvUd7LfwJcyPeirStFwCiZzwsAK0WAKNmezNMk5VyKkAcSUKPO+UTzW7ahRrDKQ6W0SS3ykCbzK3noVosAgBJMowaTiJeAGsxRsk2yjgCY6hxw1i/zlf2pEWICXKjryrLqnFDeq+VhbZYHZwsnD3VRJRpNPbavxnyn9Me9L/lGvhMgReaDUgTEE1BdLR8O/1yZrwtIKUXm0vKAK2SHvNctD2r7o86r2kcqaCjzXtm+EAEqgCZzWQHYZB6uC1pIUJQAv2r5K9orwFK7zq+qu1RACHm2kPm9+mwn46EkeSOBS7rPJepxq+NVgAYB48T3TZ37y3OfjEddMPth4+dh5/9eg/+iN49LAMh1Ks+H8pwqRUg2NWBMIkNlnApgJEXGgYCYUmQ9GRsC/qpFnpmk3yQA648UlQBQyUbZhvp8qN5/BISVfchzkkQWy31Kxqk8Y6v3MPWak2tAihq8pfzB/9TzKmNatiXjVy26BIA8L8t1rZrrCqknY0XaJEVtiwp6q3+XbJs8Ows4JUV9Hi1JtClfluI/GWvSZiET1CJjWD5Tr2XRo5bjUK9jwRXkexVnUNcrzeuD+k4ID3nO1pUdkmd2IYkkKFCK+ryvkptPsx9k+wJEyvhUi/jIyHHK+VfLw8aFukxpXuW+K6SLimMJWK/eQx51XIKrCNGqFnXcqdecgKQSoPmo7ajrP81XIXXlHqn7uyK4heB4cl0J2C6EmVqEGBTMTw3UlM/l91rwJRlvMh5U8u1h98yH7be0v11q/5f2/qveF9RjkddH/RZLHwixpM6HZB2558k4U/cvfSfHI1ieGuCgAstLVqyUVZQihJncP1Q/iEcd5x/dt7o/9VXu20Jk6BYJ5JC5nFoEp9Kdc8l9XvdvOa9yzBLErBa5J8tni5atUD/63evD5milmTOov9Xqfe1+cxQJLJc2qJie2oAHjUn5XO5RainNeZJlSzO3KLnt0swtSnuNqe19nNdSEwASUSGDXLfIZzJJ1y0Cfktn604GJVpAIs7VIqy6PABICtH9Ssl9ibGQbFMXbJf15KYkkz61SFSSRJHrFnkg0J146373oPdifCH7U1N67recSgCok3hZRgafDByJklFLadokN3fJnJAfTN0iF39J8kT3+5LvS9NueXiTY5N96hZhyOVzmSDJTVqA7pITZYl2l2XkAU4tcm4l4qE0peQ4kHXut76wiLoZI+pNRLev5aFOxpCA/MIiC1MoRIS0T52M3W98yj7lYUouVrkpibaaPBiqzKt8L6SN7F8mc7pFmG/ZvkStqQ8Cut/rvi95LmT8y4OTbvqRLF+SACjNWH+cdui26Y+8T76QQLkdAiSMUq3lTFkfX0qKRFJX2pkR/NT+DyCI1SnCBsNo0Dqqb3OMeK0BBnWkdAuj3bvGuqCxnz6Xt0X7uo5oG02D3WALtIqm9jjB2Rdqa6GlzEJjRm53prlrn1ZBeDXahZHHJqhjVQ3+1McOM3kOYZTbkBrK6k3QzdeYcj1WVRBKmaBARnKGEayvG6RFx0YhCLHVUCrIlBkENPV1s6cckS919f2omS7kgA2j/rmOdU0EE+wPszdEOGscZYReiPKmJAtNgKntH0OD3yias3aq74320R7o0MAbHeJ80LyOE5rTsLdhEM1//U3RpTkNWmMcaPhrhWYhJDso5dM8xJSZDHZ4t1M4OtTS4PM3GmDy0A6Y/VkXjOrdACO618bnPaIwul8jfP1uW4wa8AK+HtgO4z56BbuWjEESo8/zEzdSsmYPitP30FB2OU5vmIjd8z7Dnvmf49hKLrP9J+DiBiCTAGomddmp93+XAJjAbIFpyLy8lcD+McqqHETmhW04tmMedhL037VmBg4SCL8YT9Lg5hWyW5RWKExB2qXjBP6P4/LVeKSmJSCVRrm5lPi5cTuHBEA+Mm8zkr84BUW3LvGenYQCguZiBEw9HWYAZFPq5QKuJ8Ujk5HXt2mwe+jgBlxOplxQ1jkSAIk4d3o9rh1dhiRmNPw6cRB2//AuTs4chuTFX+M0MwC2ffkmVgx5ETPebIIRzXzxZpAp3qBRZz/265DGXhgc544PmVnyaVtG/rPP36rvgf4NPPAuCYBRXeLQK4Z63pGMgucyH3WIwiBmVvTh2Hsx0Bgv85z9+F4XbCAJkHXhMG7+H3vvAbZFdfT//95/3hg1Rum9CaKoiNhr1FiisRujJjGaWGKiiSWWaOy9JHZjNJbYW4wFJRo72AuiiAoWpCgWUEFAsc9/Pgtf3uG4e997PzwgmJ3r2mefe/fsKXPmzJkzM2fOhJE2+e1XbJKHh/nyi8l+BsDr9smUcfbpFG/ThGE2ZfSjNvlF92Ifeo2NdwPAqNtOsOevP8yV/3+wZ68l9v/JNu6u82zCw5fZR678/+yl/9gXo+71Vdsgszcf89Xxk5mx44UHrsh2BEx56S77wD3ap75yl91+4YH2oHvQP3zD8TbwggPsUb8PvuJoG3D6/nbgVv1tU/dGXsfpepU2C1lvP9R0lU7ftTV7OS336ewHai9kS7s3+rJ+8Gxf9wJfzj3Xe7micgU3BvzEFf977/hDDz/Vx3e9dPfQUj1sdY9zv7YbvdZbposfht0zM4yt4srslTsv7jts2tiGHg5obUIK4RntIWT6+DhcypX/vfzCCPF9D+21vsdR38DDE23mHtK/3qSfHfvLDeyq43+R7Tz57J3HfEfFUKeBF7JdDp+7Mv+TN5+wSaMf9hBUT/i7F+3T94bbOx76Z9rrj9kXU150m9FQG/3Y9fbsPZfY20Pdi3Sc06FfY4ffZ6OHP2CvuxHgo3EPuRHmHnufXQDP3mIv+nkAn773vJ8z4QYAzqRw5f/kD951A8D79vbU6dk1cTIGAN8FMMkPBZ7oW/gn+G6Wt8fYO2NesNEvPmWvzbxeHvaY3XHrVXbnLVfZrddfakd6WKA9dt7WttpkHVt75WX80NzO7u3vMfx9N0BHV3j38DA8yxKGp3dn679sd1ulbw/36EeB72GAfLdGNzcCcHV3noQBoKcrzZd0g8ySHs6mhyu1Z7tckd4juzzsjxtbZlz+refT3fHd/XtuSPA+6Owhdjp6XPsOHte+o/dFR//d3n9z2G0LVwQv4VeLb7mnuhuDFv/2/5d5rbdZbFG77MLTbOzLT7pBy3dbTBptjz94m22x8Rruzb6YtVjYD8j1HQYr9uni7eiaHYTc33eGLO/0gXGDsxB6+XkGPTu5gtyvJTv6GQUYBLz97CJgJ8SM0EgzjAItshj/MxT/KPxbL7GYX65496uVK+Jb+O8WfkfhvwRKej/7oKUr15do5cp+/3ZhvxZ1I8ZijiOuhWeeEdA+C//jHvycAeAK+Ozy79t5mrb+bRvPp50r8lv5+Qot/ZyFFjOvxVu08HJaWIuWra1lqzbWsk17a9m2g7Vq29FD+bRwY05b69K2nR+O3M46tW1lHcjHDQnsEFjaQyT177+0rb56X+vjOGnjhhoOKm7hxpZFPOTR/zquF1nYzzHwdn5vkUVt4W8vZIt8638zpXum5HcFPUp6Ke4zhX2mtP+fGYr5HKW+0ta6zzrkN1P+zzAoxJA/0QBAPchrbhkApLTC2QbFFkoJ5NV4yCuLQxRKKJ2OOO7E2UQNKV3YLQDg9RmV2ThRIFdFhReKG5SMN94yIJO32G1KGu3MZYEcd/uSL98oXxbZOPFoIc37CGmd4jv+l6w7+GHfTeeAQwrl4chRBLXqjMKP+kuxGPPAyQdZthZgfEC5BLC2In1cU/GcncKUcc/9PhcFKKp7vX4VjrS4JkvqTxkotwC8/fgt79Dsof+JBoB5UV/WatSDdYCAduMBLKcmnq+98WYZnSgNd+gs7qpWu0WvLNpxCooKsDwDQMwzpZ9a/R+/mxf/N2oAYE0IblFW1AMMKXh5A/oujdfPGjnyjnp5xvcyAGhc8o41LWsrPFQBPCqpL05fRQCvIY0MFxzUu/RKq2dhrtJvWAtr9xHvogEAxTlKbvJjncqaE5ojUgGgusiQp9+16gadUTe8h5sCW+7ws9mU3uSRGgBkLKTeKGoxPlCmFPGNlFuEOwyAeBZHQCFKOay7gWHDn89+pzTCuznFA3mgmMa5MwL9HB0u47uULuK7ev9TXxSi6JxkWMr7Jq9dqQGA76C7aBRI88rLJ03THL8xdtNnMuRAyxq/MpSnCl74LMpuQd58rXe6pzyzVrll5y7x8LL8t9G5WHXHwx89kgDjCDgDPwJ2ufAMmgekWE4V06uut1HmII0erl47yacpZfNdBHafRAMAjgVyWCWqBvyPPqX+crDd+4CDvyKDYQxCvybACIwchqI/hVoyWlmZQXN1LRmF8G3UO8VzEU3yvGufFWZVt0w/kbiMbJHmXUa2KDvGZlW4gX/+X9m0dGCq7M97JsV4VJ7iBRCVxCjtsYYVQZov3gepsM+3bJnDWiYBj61SEHKEvfb9Q7bdLz4r+h+CZOBSPgQj4SAvvdoZldKkw6LJt4o1V6ZOeNmjCKYtWNU0wAi3Q14ok2tBI/UmH8pJDQA6XAmhWeVGhsZ3tJX6IGAI0r7V87x7Xtq8Z2yZYnuZIA/XWjRiSWbxES/FX0vpSPmBaxT88Rv+l5CGFxq0ztZRJgQETAF0DA4wUijUld5xL+oLhA7oNYXUAFCW1uvVIy2nqb8nvDXeDthlS9tj2/WzcDirdvFYze5xuGGfJdzrv7ddeOTu9vgNf7EX7nTv5tvOtf9cdJhde+pedr6HNzl13y3tgB1XswN3+b4duvtGdpB7d/9q21Vtv19skCnNf7C8h7/wQxv332EtO+vgneyqU35n5x+0sx3xsw3cELCsbb1cW9vMD97dbCn3rO/Tzrbq29HW910Iq7oSrr8fQtzXD/3t7Qq4Pv57xR6LG+cBrNrFvVs99MYqHVvbWj38YOFle/rBu73cCxolqJ8v4PHUf7AsHv/dPVxPHz94uKttuXpvV/T3cwWqhxT6YX//f3nbbp3ebqTw0CgrtPU47Ivait2/bet4rPmfb76C/XqHNe0Pu21s5x2zmx21z5Z2yG4b2sG7rmeH/XJ9u/6s/ex+92ofcts5dvFRP7N/X3iwDb7qaHv46qPsX6fvaTeeurvdevpv7J6/H2Q3nHOA3fS3P9qd7gE/ZOBf3SF/sH35vi+ypgyzz8YNtgnDbranbz/bvcX/5Ir/c2zMg/9wh+l/2iejfHfK+65snvCgff76PTZ52I026elr7eMRt/pvPxPgy1fs08nP2OjnBtrzj9xgQz3e+sRXHvbwNy/64b2v2meTXrUPJ46wT9zz/zMPffPemy96fP+X3fvHdwJMcu9pNwB88NFEm+o7AKbZFHvPD8md/tl4NwC4l/zHr3sEoDdcoftWdn357nh7c/hQe/XZx23Mi097SJ3RNuTJu+yF5x+0V19+1MZ5GJwnH73B3nz2Jnvryevs6ZvPsJdvONnG3nK6X3+xO47Z1a7bf2u7ZM9N7JyfrmPHekikA92gdKAbjQ7ZYEk7bNNl7YD1lrSjXEHOLoCTd1rXjnAa4jpu+7Xs/H1/7LsBVrH93Uhz7E7r2am/3MT++vut7M+7b2i7ruXb/T22/i98Z8Cxe21lj915rYc9ejk7DPjD91+399561XcujLVPp/o5AFPH+W4K3zUx9nGbMuJOmzz0Wnvr0Uv9gOIT7IUbDrWnrzjAr0NtxM3H25j/nGVvDb7EpnkYnI9fHGifupL/i9fus49HP2CfjBnsd1d6v3Z/Ft/+neFu+Hj8Oj9Y+B8e9ucgG3L7n+2Fe86zEXefY+Of8LBN911sw2862wZfcozddeExdtUJ+9pJe23ndNrWlfEeZ36x//VDYT2ElSvul3GlbG9XyvZ2pWzPVq5Idu/zZT22+Y/8cOvtN+jv51VwdsUSfrZFR1vJDQUrenru67qn9/rLE1qrrY+JVm70ap2F1FrZQ9Es6+GGlvcdB9EA0NfH1Jp+QPEqbnDr6+9X9HI2XaaV7bJuVztsx/5299+dpq8+zp674zw/O9o9fT98wcNCvexGJ/cIeneYn4PwimupPOzTpBdsmu+q+Mw9/7+cNNyNL0/7mcADMyMABoDJz99pE58ZYO+MesTeHfeUffDmM27QetbDBD1iHzr+MMSwG+azD0Z4mKmx9sXnb9gkV/5z5RkAJrw/eZYBYPKEcTbp7VGuFH/GxowcYqNHPGWvDH/c7rntehv0H9+JcvsNduYpR9rhB/7GdvvZNrb5hmvY91dbLjMCoBTv2ck9xru2zBTnGAGWW7JdZgxYzkOTLeNGmt4dZ3jy9/AdST1af9uV/u5R7lcPVxx353Iv9XauwG/nyvvs7v9zYG128X+4eN/NY8+j/O/k/xcZAFq6MhrlP1d7T78Y/y/sZ0Us39UG3XWDTfIdPJ9/ON7Ps3jLD0B+wnbaesPssODvejq8+TFoEP4HA0cPP2+AA5Dx7FeoIJ6h+M8uDznUzXcCoPifsRvAwwP5d+yMaNvie65YX9wV9Ytbez/guIMfgIxSvUPrFtnVrk0La+tXa/e8b+FGgNYeDomrpf9ezHcESPmP9z87ARZ2b/4WrvCPBoB2/rude/23lQHA05InBoA2Xk5rL7OlGwJa+H0J7i1bZsr/Vq3buuK/g7Vu39HadOjsBye39UOP27sRo7117dB2hgHA69Le8+vYroUt2aO9K/67Wr9+vWzllfvYcr57rJcbRjr6IcsLuREGA8BCC7mhxQ9Y/vb/eNx9NwIsvrCfaeBz4H+LAYAt6ihyUnlJXq3IFiwYcbTJc3KQZ5gcXJCRuyzTd5ZIoh0E3AW8x5s7LVM7UlGIp2sCnEFYgAIsCJHT8JjMg7ROSsOiG+UcO1n5XopGFpGEDcEJ6jf7HTibg5O+rVdnOajgbRfDbRIuocgAAF4xOiDvyQDALgjqFpXd1AElGs9TxWFR3ev1q3AUF9d4blMG6yTgkCOPyWTl1CEmGgDmRX3xkoP2aJMA5R/K2lg31p3Rq5G0rBnjLmS1W/SKs1BqbCkyABTRD+UU9T/v5iU0agBgBwlroYjHtL54jhOCiTBBMgDICzaNHw1toPBsCuQZAMiH8cGaDaXo3ffN2EWep2RHMcs6D09f6Fj8hDA2GCbIA5rW7iTyTpWz0QBAOAn4QsqnVLbqghIJ0G+9zx7O/AN+8VbVWjwdxzFtrf/hQ4S9iJAaAHCeZHyk9c473yHmk/d/Ee7w+CY0SAT0QuBd9ZMzG4o8QXPhgfwoJzUAEAIoGvxIV0QXvGsEZBCCJuSIqO9rtSulMb7Je8bzWvnwvrkBvQ9KXPFW5iuFWsbrnf4c9dro2YpF78Zz6dDy5mt9UMQza5Vbdu4SD6esMvy30blYbUD2ifoy+CHtjwZ/ZAmeqU5FimV0c6RjbNRrJ+U3pWzVW3ccp6MBAMMJdSAaScojpG/N61Pm17jzj/yRW+CpKdSS0crKDJqra8koRXjOqz91TJ8XfR/7ie/KyBZp3mVki7JjjDo0Cs1uAGALLYQTDQAoP5mgBUwM0XNfz3VPFbdYVUFUCggbhBKSVzXK9nQHAIwoLjbSPPiNdVDbmPA4YiDTBini877JU0qTDu8ovtUOiLJ1Yksc5dIe4gYC2soXPe6zFzP/NKXefJpnAKCt1BuLswZmOmhZjJBGWxXJK+1bnhVBXtq8Z8TujAYAeTZFYwtbeqlLDJeUlpvSkd4zOUM7tQBBE0GVMmK4JL7BIgdNgUctguv1BQKXvNNiuakBoCytF9Uj5t0c/3805X178NqzbNDVp9vFR+9p+2+3hq3X47t26A6r2rn7bWVDrjvJht14kj140SH27zN+Y5ce7PHa99/M/vqHze2vB21hFx66jd181u/swWvc8/n6E+3Oy46wJ24+3Y797Q/sN9t4PPzNl7KrT9nd7rviiCzEzX/OPciuOmoXO9cV6yf+9Pt22FYr2S4rd7Y91+pl+23Uz361fh/74VLuvd/l29avvXsr+w6BFbsu5AcTL2YbrtTJvaZd8enxtvu5J25/v6/hIS428Lj/G7uSbPP+vgth3b626yar2S83WdV+uv7y9qP+nW07D+3z8w2X9XtP29m9y3f4vh8kvEYXD6ni8f9XbOUK1cXcELCY7bxJLzvrsB3t6jN/b3dcdpQ9PfAcu/bMfeyCY3a2847Yya44dU977MZTbKTH4h/tXvpXu9f/nRejLD3aHr32aLv9vH3tTg/7cv+lh3oon1PsiX+fb8/c9w8b8eh1rkQf6KF0nssOkf1y8rMeP97joY+8w0Y8eLk9OuAse9PjzE/135/6YbNfvunC8kSPOe/3jz0Uy4Rnb7D3n3Vv9PEPuCZmiH35mcfgn/q8vfHKg/bKc3fbiGfvtKkTR/oZvTO8/u2TCfb5NA/n49f0KeNdUeoe8e+PtikfjHUD1jg/5O1Vm+wK8Wkewuejz962SdPG2EceKohzALi+mPKmfenXF24Id+LrlgAAQABJREFU+Hj8KBv91GBvw3326pCH3Pv7JRv98iM2auTD9uqIQfbS8/+2J/xw33eGDXDjxc020kMZDbviGHvywj/afX/e2878xZp2yg7u3b9dP4/539cO37RPdh25+XJ29JYr2KFuAPjtmp3sj5suZ6c4PZy409p2pIf94Trux2vbBb//sR3qBoADNu5rx2y/jp348w3snL38gODd17MDN1vKNlt6MdvcQ1T9bJ2eduohe9hT9ziuRz3tHuIj/ZBYN5R8MMZx4eGA/DL3WP/QDQAfvny3TRv2Lw8DdIWNveMUG3HjETb0yoPs0Uv/aMOuP95eGXimvf7ARTb5qets2gsD7MORAz0k079nGA48dNNkrhfvtA9evsvPE7jWRj10qY2492/27IBTbfSg8+31hy60MfefbS/deZq9OvAMe+3Ws+3FG06zZ2842+674Bi74qhf204e0moFVyz3cuU8iv7uHhKohytku3k4mM4ehqWTe4x3dCVwLw+TtYF7/W+8cg9X9vuuGVdO/9Bpeu0+Ha2vnxewbLtF/ByBFrb+Ct3cCOAHwi7b0dZy48JaGNI8vFZ/38GziofW6u9htfp5eJt+HtJrre7f9cOD/QBiz2s5NwYs7Yrpdf3Z+n7w90Ye+muPDbvZr3/Y245yo9dD1/kBzh7q6LP3nrZP3nW8+oG9099/znefuMLfQ/9gBPjs3aH24fgnbNq4R/w84Pvt3Wdvt/G+E+C1ey+xZ285y8a/eL+9P853TnjYIN96kZ2h8P4LA+2tp26wp9xgNPUN31FACKDPx/uuknedTt/1XQB+WN7Uj+ydqR/axMke/se9/zkD4IOJ47MdAB9M9F0sE8fMDP/jxrART9vLwx6xgTddYbffeIXddM3F2cHAe+y8ne8AWMvPBehtK/puiaU8/j6KcJTieMMv092NvX5eQJ8ebbNrBT+XZHkPR9bHcQbue/ghvD08NA4K/x7eL10WW8g6f9f7ZxEPl+OK41mXK//x5M+7OmAA8B0fnf3eydN0dG//Dh5+BkMAuwA6+L2N/27t3uCt/MoMAXiGu9d3Z1fG77T5+r7T4XE38EHHb9uX096yKRNG2T67u0f0ct2tlYd26uAhgzg0uL3TURvfWdXF605In7bf83MM/GyJ7n5Qrq5uTjM8Iw1XZ9990tFj6XNhMOjoB/nGq5OH3ensBoDOrljn6uBXRz/gt70f9tvKjSHt/f+27RZ3I8D3PBzQwra4Xy1aLmqtPFwS1+Ku6G/lXv/t3bjQLjMwEPaHQ3wJ+4P3/2LWdpYBoKUbAlr7b49L66F+Wrd2j3+8/v1q3bq9P+tgbdwDs037Lta+Q1fr1K67e/r38Ku7dfBnbdt09Hq0t1Zt2lrb9u2tfZcO1rF7Z+vSs6v1WKq7rdB/eevh/7f0Nv6P4/h/Hcffdo/+77iX/SL+f4/2vpPAy/9vMgCwFRxvMBQPRYDiinjbyEuEwowgzz4tfJGVULYRxgPFLYp7lDKS4/mWRSO7IYsgXUiRLhoAcM6gLuzWzIO0TsjfeK4RXhPPZe06RQYXsKhnPSFHHT3XvV6dUU4SOxdjCjt7cRYB8K5LDQAsgHGOAfeECMAYwroJUN1xTomA5z9tVviR+C6v7vX6VeXExbU8mGUAwBiCB3Rc71FuNAAon7ldX/qauMOsUwhTgxdfjNVOvViks1MjQmoAUH1Fr/RXul5IDQBl6Keo/2Nd5sX/jRoAWJfm9TF1RQHDWh4lBcYh1m04cAF4iEKPqVKZNI3uys8y9D9FBgCMDfI2z1Oy018YftiRz45xKW/imSH8jxKMOmP0ELCjP3piM3ZFV9A/4cuKQHWpZwDAmMd4ZwcV4dOoAzqGpgD1IW53hNQAAK7YVdVckIc7PJMVrljlSDEK/wZkAJAzXXPigfwxNtcyAJShC/JpBNjlQBQB+lDzR712pTRGeXnP6uXTSD0bSYtjKroJgN0jit6BAYx2YmSOoLjrmhfy5usyPLOo3LJzl3g4dSvDfxudi9Vm9DvNZQBQKHGMk/XaSflNKVv11p1dcNEAgGxGv+psDqWL97w+hbenBgBkvYgb5VFLRtMcXE9mULpaMgoGStqS7gDIqz91S58XGQBiP/FdGdkizbuMbFF2jFGHRqG0AQDFdoz3T0E8Y2EQQcpaGL2A7ZPRw0KKVTomD9KyOCCDDkSwi8AEw3YZAYrpuHWD5wjsEpyVLr0jGLB9Q4CQTnmp4KL33NnCRpqolOY5Ex5KbUGZOsmixjdxmxDlI3gxOPOgKfUmnzwDANZq2kMMMhYm9HUq9GrASvghr7RveVYEeWnzntEXDCYBQhF1Y5EpYGIBN6lnjt5zz6NPnjOBxVhsPBPg+RE9/lmEqj9jP9Hv5IGRAajXF3hC0AZZxFUeBgAWroIytF6rHsqnue6fTPvARtx1mYeducEGXX6Se+jvZHtutIxdetgOdtvpv7UR7sn98EV/sFtO3tWuPfIndskBP7KLDtjULv3jVnblUdt7eJPdM+X3qPv+ZqPuv8CeuOlUG3nvBfb3Y3e0E3+/gZ207w/sgSsPt+F3nGmveppH/nGU3faXfey6o3a1S/bbzk7f9Qe2mx+8+7v1lrE/be3xRLdc1bbu64f59viOrdTxfzzcz7dtraW/Z+v184Pc1uzuIYn8EE1Xkvb1cBIrtFzIDQJLZF7/P3QF6PZrL++Hrq5lf9hpEztgh43sV5t6CJ+1l7KdN/LnW65sO63vYWO8bT9Zt4cbADrZ7lv0tZ956KKfekifX2y8pMfrX9tu/tuB9ojH4h/xwMX25tPX2R2XHGZXn/Zru+zEX9ltHuJl+B0zQvRMGHKt3XzOb11BeowNHXCaDXdF7yPXHG1P/vMEVwT/2V4bfJG98sQ/bbR7QI9/4U4/OPU+++KD4a5Y94N5XZk6ZbTHQx/jYVGG3WIjH7rKJrsy+dOxg3xnwCD71K/P3hhsn48f5B7n99i7z91k7/v12Vse+mfyED+X1737Pxxh745/ysa/9qh7QT9o094f5Qfy+sG3rtD/wg/1/fKTd+0zD+Mz/QNXqno4nGnuCT/Nw+FMdQPAOx4mZ9Kk12zqh+Ns+qeuUJ0yyg0A4+wjGQD8my+n+g6AyeNnGQBGPnqvvTbkQZs6bqRNeOMZe/21J9wQ8JC9NPx2e8YPvn3PPeU/GD7A+/hie+xvh9idJ+1hVx6wtR2++dJ2xBbL+N2vH7ny/0fL2nHb9rcTfryyHb/dyq74X9b28r44aJM+drzvvDh+hzXsCA/1c8RWq/h5AGva+Xtva4f8yA9A3Wg5O2rbNezYHda103ZZ1051w8KR23r/+bdb9FnMtnb6+M1PNrAb/36SvTjkHnvjtaE27b1R7l0+JlP+f4kBYNLzNv31J2z6K/fYR8NvdhvLVTbuP6faSzcdaUOvOtgeuvgQe+a64+yl28+0cfdfZJPcADD1+QE21cM0TfFzACa5t/+7w27NQte848aOt4feZG94HqPdADDy3vNt7KC/2ZuPXuShhS7wQ3X/bE9cc4gNu+5oe+Wfp9qwy49xA8PxdseZB9k/DtvVfrlxf1vDFfTLuoc5yv/OrsTt6nTd0ZXMbRf9lrXzcDEd3ADQ0w+BXd/Pwlhvhc7Wz73SV+6ysJ8J4OdfrNTLVuj8PT8j4DvZLoH1PM75+r7bZb3lO9uaS7fLwnmt2auFh9HyczB6YChbxFbzMz1Wc2PaDzz81aYr+uHbflj3im4U6OPlfJ90bhBYzQ1uGy35LTcCLmQ7rtXdrjltb5s48i775C1XQL/1hE0c87B9NPEZ+9AP/Z3uh/eyE+DTiUPs/VEPZDT+qe+OmDLybjeCXG3DbjrDBv/jaBvjBioOAZ7qhwF/OeFJPyfgTnvr6X/ZqAcvd95wrE146X5XbvvY+GTc/xkA3DA5YVo0AMw4BBjF/wfu/f/BhLHZbpQ3Xh2WnQMwZuTT9pIbAAbccKndeNWFduVFZ9neu+1k22y6jq2zint+hzMAZhwGjJe84697K7+CAcAP7uUw2WXaL+S7MNx73hXr3Rbn8gN5PR5/Z/fI7/idb7ni/1vZnf87+mHNHT2czIzLlfqE+UmubovONAAQ+icaAFz5jwGg7UwDQGv3SG/p/7dwZfRirpju0bal7fWzrWziWDe0TJ5hnPvcx+V0P+j6oN/90tu2jCv93RDhV1sP9dTG+7K101JnDx/VocW3/BnGAM470CWlP4p/Kf8xHnibnA4xInT0GP4d3TM/u/O/X51cUd/JFfWdPFRPB786esifDq60b+MGgA5+DkJ7NwC09bMQWrhSn6uVH9Tbps1i2ZX99rA77Zy+udr6uQdcMwwArvz3/Nq6gWHGDoCWbljw+P4o8P3exu/E+59x75Ap+Nu262ztXNnfoUM369Shl997Wns3ArRt29WNBJ1d+d/RWrV3Q4HvEGjV2UMFde5obd0I0HelFWyjH21sK63a3zp1apsZAL7jnv4LufJ/Icc3BoClu3g4rg7t/6sMAHLqUTzbVLZAXkJeQynMIhIFWfQI1GIyLtKQJVFqs+DG24zFeQSUiMjy0SgQ37MwlkJCz3Ey0hlg7MBFzmWtkQdpnfDcxLtf5wXI+UZ1lsKDvPAexlM4DfNQq87xe3BDWdqdwMGjyIZ4QgqQUZEFBSgk1V5kX75PZV95NavO+jaWHeter1+FI4wRAowR1FUGALyU+R3PYiMteFcYz3lVX8olHAlxxlGeprI276kThqoIGAAiLtVu4ZGQVfS3DDZ8KwMAIRqARugn7f8sg3n4p1EDgJTYxFtOgXVNxB3rXa3dFAY1ngfC96zbUyVRmm/Rb3nHa2eO0rHrQOUSxgaajPoFDHqEVJFnP7u8SaM1fhwjOL5Fp0E8/hmjAryhUcQCon/FfVca3VUXefzrd6wbznesZWMYFepWb+e/ykjv6ETYsaG28l4GAI1l8IXBIeW7aV5lfhfhjv6QUUb5KGSHPKNlAOB5c+OBMgnHE88A4BnnmMi4XI8uSF8W4N/CJ7hHb4AHd5l2pTRGmemzMvmUrWuj6aQfwgDMmQ+Ciy+/MhtH6W4HdrnFHXp583U9nkkZReWWnbvEwyON1uK/jc7FwgMhEeMZAEShYAxrfiCdaF9jEJ5AmlQxjT6I/KCleu0k36aUzXcR0DHirCyA1qgbyuciyOtTnHdTAzs78yJulF8tGa2szKC5Wjgl71RGkQEglVHy6s/36fMy/cR3ZWSLNO8yskXZMUYdGoXSBgC2i0EQ8mynID2LEw0KUdKNHjM2qwsePlikI1HoQC+UppqAEaY1SJWvysKKxwR5yRVXzWqfOj7GjiP+HmVH4QBLJBO/8pqVQfiHjkMRrXbIAFC04OFTvE0oKxoA8EbnWYz7VaZO8eAyDh1DuFcYG2KrkidKcHAJMDiAptSb71IDAIOdWPwQo4BQQPRbFKIhXhZlWiSpb/NC2ygf3ZU20oGesTUrAhNnNOywUAIHHFwUAQ8GcIUlTrhBSNeiUXQU+4jvMXKQH14SMlTxPRZp4rNhxBKwJUy7EVisMnkI2G0ib6t6fSHDDl4xqiv5gPdoaClD67Xqobo113361Mk25Ja/2aTn7rIxg6+zJ64/024962B79T/u5e7e3EM9nMvFB25h5+29kV3i97vP2Se77rtgP3vwskPsuVtO9gNsz7OxD16SHV77r3P3tVvOO8A96P9od115qN1z9eEet/4ym+AHqr7z1DU29PpTPRzKkXbvuYfYwFN+Zxfvv739yg0A+7mH90m/2MSO+9Wm9vO1e9pmy/thwr0X95jnnezHHi7op5utZLttt5at3qW1hwdCcek7ANot6mcBtLFN/ZDP7dfu6zsONrTj9trRzjr013b6wbu7Qn8zO2jnTeyYvbaxUw7YyQ/jXd/22MK3e2+4tCv9e9sJ+/puhmN3t/OP3tWvne3as37vh8le7srs2zMl/JeuhB98w4l247n72TVuDBl07Qmu2L/U3vUwPZ+/dpc9ftPJNv7xK22qh+Yxj9M/7cVb7ZOXB9pno+/y8D0Pe2z0R1xh/oh7UD9s771yv3361pP26ZuP2/Q3HvFQNK7Mn+aHp777tB9O+7Arp5/x+PLunT7qHg8NdIu968r0z14flO0G4EDWScNvtc/G3GefvPGgvf3G4/bZ9Ff8QN7X7JOp7s0/YbhN8dA3Uye+kim9p3/whpPHZPvs44luAPDDft1zePqHb9lHHg7og0ljfMx77PYJL7ni3z3/P37ddwOMnmEA8P+nf+ThcjxEkGtrPVTRW/ble6/bW88PsTFDH7E3hj9pH79NmWM8xv4LfhCrP3/1PhvjMd0/GjPIprtn/WuDLrN/n7yXXbDXD+1Pruzfex0/7HfT3m4EcAX+Vv3shO1XsTM91vxZv/qBh/xZz/60RT/b1w+QPmSz5e2Yn6xhx3m4qCO3Wd2O3Hp1O+bHa9pf9/YQQJuv7PSxvB2+zRp2pNPA4dusYEf9uJ+HA1rHjtllQ9sDo84afr7Dam6w22cnu/uWy+y5p+7NQv987jsdvvR2m7fL3fbt4zefsk/c+DJ9hO9YGHKdvXHvGfbqgONcUf8ne/CSQ+2Z6/2Q5oFn27hBl9rkp/9pU1zpP+X5gT4+PJTNs7fa+CH/srFPXG+vDL7SXh58hb3xxDV+XW2vOf1/PNL7bciVNm7wBfb8gBM8HNTP7a6zfmtP/P1PdtsJe9jfD9jRzvBQRcftvLHtufmatu1qvWx9D1fVz73Qe7pndHff1dLRY6e3XXRh6+Bx1Jf08Cx9/UDrTVbr7btfunuoqu/ZBsu1sT23Xdt+vunatrqHu+rjnt29XcG7rnv/b9zfD8f26/vLdfbQV138IO4etrmXsemKXTxEVgffJeNG3xX8cOt13RC2YV8/P6OHh/pqZev0WNS2W31J27JfO98BsLCt44fWLu/lr+eHx5623zY2dugAPwfiMfv0nSEexscNUO8Nsw/c+DTFFfru8u/e/x4eyg1dY4ZCo75bwK/Rg6+ywZcfZzefvq+9+Pit9sZLg22y7wL42Ol+zJM32shBl9szt59r/zp7fxv5iB8aPOZRNzq9mnn/ZzsACgwAhP6Z/M5Ye/+t0fbO2BEeCmeoG8D8MGAPBfTyc49lnv+XX3iGnfvn42zbzdZzr/+uHv++hSu7HaeumG6/hMf/d+UzRgB2AyzrhoHlPYQS5wP0W7qL9evRwpb3g8v7dFwkC81Ev2QH9fq33T2UTVc/LLaz90+nhRe2Xu4Zn12uwF7KzwXg6u2x+3v7QbO6CO/E1cvLXdK/7+EH63b3PLh68Nsv8u3ivzst4pfn3dH/b8//3gcrLtXZDtt3N5vmobc+dQMAuwCmTRhj098bY8cfvm+2u6G3n/3Qrf0iHs7H6zfz6u1nRyzpB0rj7c//vTov4ZefK+FXz06EAfIzDPzqTiggTzPjmvF9F1fud3blfmdv16yLZ+7538W9/Tt7aJ0u7Vpal/YtrbOHY+vRtZ1197NZunZtm4XW6eDhdTp1bm1d/DdX+w6Ofz+ouFunltbV713ciDvr6tjGuroyvmtn/9699bt17ehXV7+6WbcuXa1Ll27WuXNXv7pZF/fU7OqhJbp262nduvey7r6I6tljWU+3jHXp1NsNAT28/CWtU5ee1rl7T+vSo5e1797V2nTtZF1797Rf77OXnXbGn23f/fexjTdZ3xZz/HbwsEOtF1/Mvuv9ubhfy/bsYct062JtFl3EWnsftPZnrfxqOfPif57xjjTxndKUufNdlhdlzLzIT1e7xXxnxHf9WtTPYPD35DlwwIDmmvZnywfHGxZxKNel+GVxKoccZH55zCKbouBjIagdAzqoDbkLYOFHeIPofTtbgf7jpgG3ZzIa8rvkzbhGQHajThGQwaLSAQMDjix4/KouKG6BtE5SVspTVwYAhTqgHgLkULzuUqhVZw6QVbgRDCYoxvBeA7TAi2GBcCRCMa16g1+crbSO4aA9HJvUHvLEABEX8apfUd3r9atwhOJCcOnMeNDyrGT9hqIKpx3VhbTIzHjeSiE2L+qLUjH1OFa9dScGL+sfKWR5zs5cFNmqq9otelU4qLgTGDpnDSHFcD36Kep/FKAoSvGkn1fQqAGAcUcfo0iVp6/GIjt3GOvCnRzeoFvGLbut8XoUQPPgX/Sj52XvCk8b1/gaPxgqAMXN1sHPPMNhDx0ChwIDMgDIQxu6ENDfMhKxnuQ7ebDK8IORCWD9iKc26aXzYCyylgRUF7VXv2PdWGOzjkXZJ4C24uHJel7mLnzEdSzlk6cUtTq7A4MZfQnQ1rg2LVMWaYpwJ8OR+BxpoQUMD1qjRwNAc+OB8tA3pNEm+I3uCahHF1mikn/oU80XfIIBF4NrvXaJxjAWCPKe1ctH386NO7oxHB7Rk7GDT4DOjugc0YkRHRZGsqhwZb7GKMXYENTjmaQrKrfs3CUeXsR/VRfdNXYamYvBAQbiaBgRXWNgEojnSGeJLMWYjAYAZAt4Afo+oF47m1q26qQ7Ojx2z4mP85wwWZxnwnwoOUS6R97Tp8h6ETiHJYb9Ypwjt7BTKg9qyWhlZAbN1bVkFHDInMP5tBHyaJL3PEc+VZvL9BPflZEt0rzLyBZlxxh1aBRKGQBgkgx+tqlCFFhU9AwBGwEThsWkjABOOgQDJgA8//nN4EeZKi8XGKXCqPAN3jt0lPKNZdEotrciEONhhFc/AifW9AhM7ggpfMt7FMQySGDx1kIifsP/CAGEAIK50UF4uDPpw9jGjHXP0BzghGqYHpM0QrfinyIgRyhTJ7YeIwTCpKgzCxYB3t60F/zRLgaYtjU3pd7ky2CgnQw+rOHkSx3i4EYQQNGMkptJm8OdaKcORkYQghbof5gEk1cUqlV/7qRN6QCjg54hQGniZMsPzJQ8aTc0AW1hUYbZgHN5StCfMF1wQz2Iy0+dmTRgoORL22BuWK4jMDnhUQUuoEM8AuhrLgQUjAf0MXXU2QAYeFgEY9TBool1VAJTmb6AtqkrW6JgkhyWB96ZBOLkUY/Wa9UjtrH6v8JAhYEKAxUGKgxUGKgwMCcYYNGPUwZyMR5nhNJgkYxMw2Jfu0JRUJMOuYvwCzjRENKS38jgKDqRp8gHOQ+ZjsUWjhB4Esshg7riiIOinbS8R9ZGFkT+xTkFmQ9HFRZqLARRUlIOMiKKaZRwrCuQJXmHLMtimzqkdaLeeN0jm+GdjDKOdlE/nEJ4RpsJHYJsmHo1C7dFdcZJhbUJu1JZ2EpxzHe0GbkeORScIUuyoEUOpZ7g5ZAjj8nkRNYJyLeso5BDkYuRvakbMmTeGqdW3Yv6VTiij1Dmo9xEqYFSHxyzFpODFAo+1nDItqz7qAeyO3KtwgrM7fqCR8K0UCb1wDgEXaHcj7hGOYUCEHpABkeOB798x/9qd6RXlCLkAR3hAAU+oA/yAT+Eja1HP0X9L6WQFD60Y25DowYA6gNeFNYEOgVnrM1QWHFuGbSNsxr0Cy51CC66AvBMKA/oAvpgfdNUwPFPayfWo/QHfa01MzRJv9B/8CEOdQVwAsM4xDodxSw8BEUbaVmL4oSFUpjxzQGxjAvGJYc0kheGjAsu/kf2mz6HL8nRD+9TPGhZS5I/bWWdTF0Yw3zPjphLr7w6t27UjzC/8Bpo6/hT/5Ip4yhnwMA7eN0QQK+sLeFf7DBn/YvzJDwTwyNtIw00R5nCA+VKMd9IgXm40/c478F3cXxjjU2fyQhDGilKZdBpTjxwuDHjHDwqlAg7NvgNj4CnopuoRRdqR5k7ikJ0ELSVeQm9mIwrRe1CD4EDJHWib9CRwWvTZ8x7QFE+TaGTMm2KaWhPXhhjjILQGH2LToR5Pir/OadRczNjQ8avejxTZReVW2/uijy8iP+qDN0bnYvhHbSJsuAJODfTV/Qfz5i/Oa8SvZJ0bRygDG+Ab+B0i96P9JqX2F0UFfFF7URf19Sy1V7d0aWyc5M6Ytwkb3gmsg4O1Mx9zP3S0+XJYOAYOiY9uzsAZB3wgFwVDZwqt0hG4309mUFzNWXWk1FwXqYN6DExPBXRpNpFnRnH9G/ZfqonW+TlXUa2ABf1xhhpmgKlDACRGFVI2WdKX3SH0GJIk7x847cwDa5agGdRFITjoqLWd3jdy0JJvWQByvsm5s+EBtOuBfXqRFnyGsjLB7yQR16dGqk3eSOgIegw2SOgaZLKK5dnHOIkvBSlmdPn6nfd8/KjHix+UuAb+jh+G/8nffpbecDk8vLE6gYDygME3yKo1xf0H15momHqhRCSB/VovVY98vKrnlUYqDBQYaDCQIWBCgMVBpqCAWT1KPvWyyOVu/iN0hOFKopTLrygWASj0I+xtpU38lGUP2Oe+l93fRPvfIvsrDS6K038jUwleRh5PCrEyEdym74tuqd1VrpaMht1jO3km1hv7ZZWXrojF8c26Hm816t72q9pfvxOn8X8+R+lZ6wja6g8mBv1pV+gKZxjoCloDG9OFCSsd1LnJNZsUb5XXdM2xt84+5CPvuOejoVa9AMu0v4nfwxisZw8nDXns6YYAFQ+Sv7Yx3oe6TRvvc2YqrW+VT717uSjNTBrLe1I0Hf18Mi41HqP/5UX39O/aX8q37x7WhY0KN5B+vR9+jvNk3pRJwDaKstr0nz0G94FvYqHkZ/+Vxru9XQdMW3R//VwRxl5ZcsAEEN4NDceqLNwr3vajlp0kaat9xs8p3ycb5qrXc2VT712pO/pP/G+9B2/Y73i+xTn6e96PLNeuWXmLtUn5b96nt6bOhenbSPfvGc8B5eiE3gmYzXyI9JESNsZ3/F/Xjl5z9Lv9JsxTLtToE6aH/Uu5hv/z3uvZ7Xu4CHOIWnaPJkhLZff6bOYD/OPeGqaTr91j9812k9lZYtYRhnZgvRFYyzm1cj/pQwAjWRYpZ2/MQCBIxCz4KqgwkCFgQoDFQYqDFQYqDBQYaDCwNzGALGo8b7MW2jhscsOzgoqDDSKAXZDoJxOAQUx6x3t4k3f/zf+nhMDgHYt/zfirWpz82MAxT87JxQerflLqHKsMFBhoMJAhYE8DFQGgDysfIOfMdEiELMlpoIKAxUGKgxUGKgwUGGgwkCFgQoDcxsDigFOWJ0IPCdcBecDVFBhoFEMEKaUEAXRQxUjE2E+CFdTwf9hYE4MAMSQJyxOBRUG5gQDhNYlDApnIsSzB+ckz+rbCgMVBioMVBgoj4HKAFAeVwt8SsIUEXOeWFjEm+NQjGrBtcB3a9WACgMVBioMVBioMFBhoMLAfI8BQrMQl57zrogZTsx+YiZXsuh833XzbQXZ3s8ZEaxviD8PXXH+A7TG9voK/g8DTTUAYFAhPrQOyv6/HKv/Kgw0hgHOA+AMQmKM1wuf3FjOVeoKAxUGKgxUGCiDgcoAUAZLVZoKAxUGKgxUGKgwUGGgwkCFgQoDFQYqDFQYqDCwAGKgqQaABbCpVZUrDFQYqDBQYaDCQIWBHAxUBoAcpFSPKgxUGKgwUGGgwkCFgQoDFQYqDFQYqDBQYaDCwDcBA5UB4JvQi1UbKgxUGKgwUGGgwkDTMVAZAJqOu+rLCgMVBioMVBioMFBhoMJAhYEKAxUGKgxUGKgwMF9joDIAzNfdU1WuwkCFgQoDFQYqDMx1DFQGgJkonjBxoj319FC74aZb7LEnnmp2xI9/80378MMPmz3f+TXDRuJuvjrqtfmiGfNTH02fPt2ee/4Fu+ve++2q626YL/BTVaLCQIWBCgMVBioMVBioMDC3MTA/yWP12jq31w+x/FqyYZEszZrmL2efZxdddoURy725cRvrdPX1/4zVne3/5sJTc+UzW+X+S34syAaAkS+9bJdccdU3rqc++uijbEwWNazeepozMMDLn886t1RM/S+++MJeGz2mqLgmPacNzz433G6/4z/27//cneXx0suv2OCHH7G/XXxpzTwnT/7AGNNFMOq10cZB8ef87e9G3SuoMDA3MfD555/bCyNG2n2DBmfnyMzNsuZF3i+/8mp26PbZ519Yurhxr79hH3/8cen035SEtPvRx5/M+n1un0v1zoQJ9uSQpw2Z6fkXR8xzFFYGgJkof/qZZ22NH2xi/+97re3v/7i8WTsC4ZiDd3/8812bNd/5MTMm57/+/WJr2bVnttioV8cbbxmQ4fy6G2+ql3Suvp/f+mjSpMn2uwP/mOFm4622m6ttbyRzBFEOAZsfJgaYM4zzzPP+1kgTsrp/+umnDX1TNjH5IvROmzZttk/Gjnvdrrjm+mbnLSpkyNBn7IJL/mF33HVP9uiN8W8aZUJHcwr18mLMUxZjqBEg/S23D7STTz/L3n9/0lc+hdZu+/eddtpZ5xiT8pwCdPuPK6+xy666dk6zmu17FCrgIG9h8t5772cGPIx4KF3KQD18l8mjSvNVDDTKLx548KFswfnEU09/NbPqSU0MNMLvGPukT8cHc8zc4tM1K1/jJUqKAw493I464eTc8V70aVEbi9J/054zN/3pmOPtj0cemx3W+tv9D7KDDj/KTjnjLBv67LCvNHd+k8e+UsHkwdxcPyRFZXN6nmxYJEsz3627yeb2+hvj7f9bvE2moGvu9Qhyxu8PmiGvbrbdDmmVZ/1uLjw1Vz6zKvZf9E+jBgDkMAxHjN2f775Xdrjyv2697SsYQ9F74J+OtJ/t9utM4fvJJ598JQ10csxJp1re9yR++513sm/hD3847IhMoR0zufDSy2zvAw6OjzJF3RY/+anF8ia++27Gp5EdWR+g+OI6668XZPLk1KlTZ8vj6/4BXr/XsftX5hRwf+qZZ9t323e1u+97ILeatAXdxa0D/2277f377FD13ITh4fkXXZKtLXEyay5A1qV8dCjwdoD+WqxDN+u2bL+axWzwo61tmZXXKExz7T//Za27L2X/26JdYZoyL8678OLswPmDjzja9j340IyWONganc+7775XJosqzX8BBhh3J/3lTPvWEm2t35rfX+BbfPHlV9rinbpnY7FMY+DTjDXkjP82+M8991mP5ftnfAxdztwE9DYrr/uDrKw77753bhaVm3dlAAhoYYJl8pobymiEHlnFQ5EL5L+PPznkKwpOGsIOilXX2yhjmMef+pdSSmIUe/sdclizKPjmFJnzWx+hWMSQMj8Yjti98qvf/s4WbtMpGyPfbtnetv3pLobQ93UBXiWMV5h1GcDLZK2NNrXvtO5oL458qcwnpdOg8N91r72zvKnT//i19U4721tvv53lccJpp2d1XX2DjUvn2UhCBGjKPeTIY7LP2vfsM9vvRvJK0xblhZKGsSuaQFhafrW1MwVDmkfebyZX6syFAjAFFnF6D2+ZU0BxR34/3Gb7Oc1qtu8x7KieU6ZMme0dCyHe7bHPfpnn5WwvC34U4bsgefW4JAYa5Redei+f9R3CcwWNYaARfifFYfflVswKmZt8urFWfDX19jv/0tr2WNqY//CoLgtpG8t+901Jx4J6tfU3zsYTfB25AYMshgEUP+ts/KOvyJRzUx7DyIo3cXPC3Fw/pPXMkw3zZGnw3qLLkpkhkzzwpMVQPTdwS51adetljJFa0Fx4aq58atX1m/iuUQMAhiVkZhljr7nhxmwcw+MFPOuz8pqZXI03+lY7/tx++qs9Z8k8zwx7LlPoL73S6tm3eQYAxmTv/qtlu/Apa9jw57O0PBcgw517wUXZT5x/WJOgYMawFQFjF3JXh17LWt/V17EV1lh31tWme+9ZbYnffJ3/o/zBGBoBnKEcgm9ixChysMHzn3EHYGgu4/Qz4qWXMmNNc0clwGhPX2AgF7BOhDZqAQr+eo6Xv/79AbPaWSuvWu+oHzS2ZN+VDMMJBn12LWC4QkGKg1AFFQaEAcYfxvNvAmCYZW1ZBpjLDzv6+GzXTZn08yLNg488auzMmBcAL2b+kP5mbpZ5820Ds7Jo37yGygAQMI6SiU7Hkl5BMQaWW3WtryjsEcZZELOoq6D5MIByG++Qrxs22frH2dhA2EaBimGCsYJgnef5PC/q26hCD+8i6szV3AaAjbbcLssXL571N9sqE4IpB48YoBGFWFNwlxoAUDj/5Be/siuvvb4p2c32TVFe+//xT1mboYlNt/2JLbXiqtlvFgB4T9eDb7oBgMVFuyWXsd332behMVKE73r4rN7XxkCj/KIyANTGZ623jfA7FBjwKnl2zk0+XavO9d6hCEOZhLHy3gcGWeell892e9X7jvdpG8t8801LgwKHOTF66tJGduYs0bmH/ejHOxoK63kBKMDPOPf8Zi1qXq8fysiGGAXAea2wPM2JBBRr9eTV5sJTc+XTnO1fEPJq1ACAU0OqnMCRpcsyfbPmonDGCSTKmpLtWBdGYJcA9Dhg4B3xcfb/2htvlnllxxepMhs58577B8UkmZfqQq06zPYMumcXQQooe/fa9w/p4/nu9yOPPZHtfsBgVw9w+kGpPb/Aou262Il/PmNWdX75m31sxbXWm/W7qf/Qzo5LLdfUz2d9t81Ov8jWKrMezPyH+QDDfpm1S/pt9fubiYENt9jW5qcIDHOCZeTrejtx5iT/uf0t6zEZoed2WTimME+l88/cKPf+wQ9mZeFYPa+hYQMAcd7w0MoDKX9RCBKLMnYWEzLbzbAs1QPSKJYlVlomwbzvWCyMHjM2yw7Ld5oGaxGeALWsRiqL7V9sx6DTiWEXAQ+ElBDwYiJ+EwBOWLTG9pJvXMzwf7qdhDpTLmn5vx5QXpl05EN9taWN+sc+Q6CjrbWs/0VlsV0bHNF+6h3bTLll6IM0XALqGr089LyoDnqf3vGQUD6EE1D/pOmK8J7XR5HGoMXoqcw7aDoNXRDLA8fUqRElOfWW4NdzhZULt3TSByn+Y9nN9T8CEX3OxZkEAPHK9CwK/ioT2pOHHVZUtSfvPc/i+MI7kHiPeeMeOiY2H5Aq9IQ39TuKBvLgguaHv/DirDqzoCEdfQhAy8TEpNx0VwN9x7toDY71FQMHH1qc4OHEbxYm0EeRQgw8MaYiDbGbgDrHGJ3wT57hXSWIdUoNAPA90mvcMzbwqBIv5F0axglaJVYwfAp8CNK89FwK0uv/dbMeGTt/8HqP3/Myr51aJIInjSvqRz2pG/QtGmOxL4B30Jd8r/7Tu0h3vIs8N90BkL6PeaR9ond593QHQC06hJZSeoIfxViDefiuRZ9p3/Ib/FGPPB6fpmfejrQAzUR6VJvz+pB3aX4qn3eRRvE6S8dWEc3VwxF5AyzoMealdDDjrWX0X8QvlKaI34i+tQOAfDSe+DatI8/EF3iHbEL90l0hkUbjN/xfFsdl+4w8AdqIUiGtC+/gk9A7V6QD3sW6MteIp/MOoH/p7xTy+B04oa8IqRS/AWfwI+ZJeF8tPk058GH4d62YwU0ZL+Rdj17L9mvKW2IbKQegjrQb3ka+KRTRZZpuQfmtsDWpAYD6EyoCXs+cLkhxqOfgivki0pDe8Y3WBNAucnkKzB84LqisVIYif8kQ6bfpb/qQtQplFa0f+Ib8imR3rVOQL/NwE8vU3MKzPNkQOpMMTBrGCXjFqYl2ic6KcMs3lJHyAdqZxqjlWepIQZ12+fXeZDMbNAeeyLBsPrX6EB7IfEsb076frdI5P6CnNLxjTrIsf+Y2+hb6iOudmL5oLaI0lJVHw3rflHujBoC8MjDYssuV+klZEmUYvmGn1J6/23+2z0WPA++8a7bnyAbQ6cOPPT7b8/QHu8QiffOe3VWEtIpAH+eNYRxy6pUR8xHfltwc28izdD6EJ8HTU6APod0i4B15pWmYA2rNc+S34667W/+118+yZlxHQIaOa4b4jnm0iCcpHd/n0S71RE5Ny+M7whXF3QzgHE9qgPbEdVT20P8wXqGBFCRzMJYIQdW1zwppkizPejiKH+2wy265BgDawg5m7USM39TrP6UFJ3kyt943BZ/gWjQFPaY0orzn5p25Sf3G/FpEU9SBtUOenMk76fX4PqWdWt/xbRkAP9DYnAB1Z93I+MaxLy+kHXUvojnqAK4YN2lf0e48+mDeZ40PwN/iOoOyeE99JPMwXnjGFecwfkODabnku88fDsl2vvA/dSM/5csz8qYsjXfmR+l0eQ/QZvU9dKC0vKPetXS8tXAmugD3wgN5CgY99PCsXV60nbwiNEe/kyf9Th3YjcR8lNIxaZA9I85VD+Ge/uX/siD9WtRx6NvmGBPKK+9e2gBAo7fc4WeGFw8C3irf33CWcgXvJjx42CaI5RdPHhRfeAmjHPzFnr81PAawriIUiJnlVei4U/6cfYs3KbHZvv/DLbLYb+SvhTidgpckISc2336nLOYgW/3YcgjAAAjHwTu2sRD2A0EkDiqIiLrisYsnDWFWjjz+pKzTJZxgCOjVb5XsGQc1AAgwy66y5mzpsNywzZbtiMSWYwssxEO8QQYLHqAIS2IkLLQJlUMatp6BL/7P2xZJmXhLMMlzwA/xyPCCYPDmAbEx6RvyQzBi2w9eqPwGFyzM2dJEPD36g4VXhFplocxgqzZ54eVDO6kTUIs+2FZH/+EZQP8irIAvcKm6XnrF1bOqUasOsxKFf2B4bDkFx7QXOiBf6BF8Kc5hEd6v9PjcaR/Rbwgu0BhW4N/sd6CttM4GWdvxVGHLK17xbF8HH/RhZLpM9OttuqURaxGBA29B1SNUfbZ/YXLQPVsRoRW81FBC4UERAbqkDxkf3KG7dMEW08/p/9ANbYReImOTgmznPX4zWxHUi/TsFDj25NNmecMrPE18z4ekga6Aw489YVZ68gCHEroR3BEueb7mhj+008/5a/a/QgDR97zTAhR65TfXYcfMqJN+606fMFnjta9neLATr1iAVxvv4D/0K+0iLqdA+IHnaWKgPxjj8EsUWqlCjJjw7KRRmdzpR0BbwvCqEuDhQxrO1wDAE7+pK0r31AAA3fMeHKFwIx2/mbShX/6HB6DwAuB5jEmec4F32grEvLIHM/+ID8KL0wlZ6Wq1k8lW5cE/GHPiB4wBtkXrPZMjfcU4V1t4x5ZyKasjXTGp0j7SwC+BaADIe1+rrmpP3j01ANSiQwSoSE/QGbEW4TPixSm+a9Fn7FvwhzEKLw/6k/HKvCihkbrH9MzDCsvBXI0SCzqFjqkPvAuohZeYXywfuiqiUW0Pr0Vz9XDEfEE7RR8sDNOFfT1+Qdtq8RvxNw6eg99QFooG+DQQ6yi+wFhkTo9jCZ71z5tvzb6JNMoD8b6yOC7bZ1lhM/8ccdyJs8YMc2IMzYDBUvIB7eN/GXljXe++74Fs+z1pmPdZEP5g820ynBB+QAK8yk35HYsD0Rp5EIaBMQjEtPqfNPFi7DO/agzzjvletKRyuTdlvNSjV4T6sv2ax1vULoWAQ6EQ5xy2Zl9yxVWzmlGLLmclWsD+qWUAoM/oU+ZA+Egqj6mpLGLBDcog1hIKBxLXBMhlvEdeY64A51La0o8Kx4TMsdMv9zA8QgHmbr5DlkNWYX6Gt+dBmfUD39WTZTkDBzpAnkDZQEi9PKgnG0a5X7I0chOyGXhFhmWNgwd2Hm4ZW6xXmH/BD/InfIJ1Busi+F5UjBGSBPkkVbyyXoryanPhqWw+tfqQNuIVznqU8Uh7cPioB3yH3EWcddZ3yPPMB4RoSQHeqTUjax1kRWR65njkUvgmULQW0RqQeRXZnr6iP9h5FPlDWm4jv5vDAIBHt8K60N/sAk2BNPD8CDIA6KwqvSNWP3Qq/Oh5vDOGWUemAH6YY+sBBgHwWAaYD5CTWbPCT9AncCYBegRoDDpATtKaHgUUa2LaoPj3lMP5G4xv1ggYHfNCzNxw0y2ZrgReJWCeh3Y4twD9BXnkydiiN2Rd5E4p3oljDY2yS5d6kQfrEADa0tqjyOuUcMXwT9a98EfpVqgDc67aBI2yxon9Bi3QnwLW0dAK+hboAdmS9YXWkhhi4SXRO5l39CvPqQd5bPezXWZLUxZHqofuRQYA3jPH04da+5TpP75jbIIH1uys9Vl3RWgqPjGuwWOhW/oCHM3LkMAoY6FxcEL7COdEXVhbcO4GawYBu8wYJ/QzsjGymoAzRKALeC7PWc/KKFTrO31f747MBY0jH8Az0THxrBFAj8Q6GppDtqWe1BF5QMBaijLoA+ZqDEY41gDMlbQfPDFGGJMyRnAIL3yEcycIDcyaFJ6BTpJ5gbEPXSIjMVYYI5pHx4wdN2uto7CTjDd0gsjR0mEwPjDMIrvAezlbL+oJqTdzEyAdperBM2idfj7ljLOzORL5GlwCrL+1LpWOkzU6uGLdig6A+RGeiCwLLgW1cCa60JhBJoO2WNfL8M1ciQwHjsAJuJfTYXP0OzwNnDHO6E/4JXweXEhupC30E7RNH7LmiTH7pQ9EjkOG0lpeOKh1pw2UhQwnaI4xobxq3UsZAJjwUHSK+MgQRo5yXgCDpuMECPQMeIhGgJIHgoFx1AImFSYoAZMBCwOQdPd9D2SPEcqY9Jmc+B+CwNiAoAghRoUsVioGFcojAR3JIIudKA+eGKsfIY5yo6fL5Vdflz0Tg8FjlS3hAOXDiBhoso6prgw6AcoP8mXhz3sWHvJUVBrdYURMLIDqKIWC0sQ7whV5s7gAqBPGG57JI5ZnMDlwGD0l6pUlb49oTClDHzBGhGAYF8wQIQnmJDwgBAnq1UHp4l0LSOGJdzBOhG8UObK6qrwU73l9BI5gcjAEAQIceIR+BCwOeAZdCBDMEMDIg7yhBxh8EdD34AcmHQU9PKqkGOZbDFEwQtoGcKdsDjeaW8BEQxlxLFMWBjaeQ+8R6D+eo1RkMkSQ4zcTCgpovUfAlac8TFP/s7UYGlb+TGqAlHCMbxagpCPfMgaAO+6+x44+8ZQsPd8wicHPEPRQAvCMMcLYZzLit8aYFIEYAJQ2GgCK8BNxkiqAEBCY7Fh0I7SDG8qEl9QzANDn0ADpWZQwKUrhyEQGaLJGEEVAIS0X4xDBAEUgvxG+EVJYWEHr8DH1l0JyxLyyzGf+EW8kHxSHbK1mgQe9C2q1MzUA0KfkRVtQPoMffnPJAEDfoND8u1voGdu8Q0EBiK4QMpmkwQvvwS2K93rva9VV7cm7N2oAED0xbuAjwi/8GNBvLSJEc3n0GfsWJayUuVdd98+s7cy3CJqCmB6+Al2KlhBQUWCrfBZpQC28xPxi+Q898tisfPNotB7N1cIRQhm8EiGMxexNA27PjG0s2iPU4xf1+I3qgHEBI4CMU/AfQO8jX2Ass/iA9niOsAoN6oA70WDK+8riuGyfCQ/ghvJRliLgU3d+M99CF+CQ3/AhtsDzP3wbz0DVlfFEH4rPQS/wdQ5JEx9J55+U3wkPtJM5mP5jLGMojWnZgVTEpzmbifohHzIPssjhN0avCE0ZL/XoFZ5Wpl+LeE9sI3VVHRljyCIomuB74L0eXca2Lkj/1zIA0A7WCyjJgDx5jIUkffDo409maTBQwd9k4NQ3UV5jvQCNoIATwHt4xuIzAvnJQMNznFtIh2yZQtn1A2NIMmme7I5cyEH3APKwlPexvLKyoWTbKEsjT9CGGNZUeIrrEeQZGYEpm/kVZYgApU+qPGUdhwIiAu2B9wmaC09l86nVhygSGGfI5AD9ERfdqnN6hw6QjaLnOesXxmsebWCUAudxPSeZLnrEq7/StQie4PDVSAvMc+RJ2jmFOTUAIEux1peSF7mBuTAF+DT8MIIMAHHdzXvkNZRHzEmspxg30GB0bKKvUoMC3yKvwjvqAcZ2+HA9QN+AAhODnNbwfMMz6ikgHI3WJjwjLX3EHAewBqReagPt4X1UmmYJ/Q/zaWwD+gytF7XGi+Na33HnW/iiQGvE6BDBuEAxh3EV0DpWRgF9yx2jADKzDFzE58eACKCnQO7Wepq24QjEukJAO0QbPEM3hOwkEE9G5hCgryEfAf3PmIt6F8qO9NQIjpQv91oGAK3lcYxopP9QDmr9z7qS8at5aU7xCW7QX6FnYX2KHDcvAS9w6DYqNWkTClMMAgJ4m+RAnRMSHUNQUMMnoBloU+ubet8p/6I7jn7o8qLejrrCT6TvKvpWz9G5IKMz/0djFjwAPYQAGSbqL5HHZbhiLRRDVCF7oyeDDkgj+mCeh7ZlKKRfkan1m7JkEJWhlHU6fYABX8B4YL1G3ZGb4ryL4Qbdnhx0+SYaAFCuI4PTHgHzoeQv1SnyO/gPdWAuAmgX+ql4rgDlQvsyGJKuFs54nxr2oDfqBt8QaEzpN/fm6HfyQTaEluXkzTPxahkA6EfWG9rxBd3LgEV61jLit8iX0r3yrh7IAIB8IpjTMaF86t1LGQCYAMQAWNSyQIMhgTQpK5lgGHARGBwIlREQziPBxHf6H4JIhU0pi+LgY0JOvY+14E2FewiZNjCpQbhMUlitIkhAj4zkErfs8l1kZFKwq8NjHkxqpL9v0OD4OBMesNALUGiRLgrmelfrjsKS72rFL1U7Yt60ie8UooQyeM8zhLI8yCtLE2Q0AJShD5hVSh+UKTwgIOdBXh3y0sFUaQtKyQhaeIv5qryIG6WHnmIf8RwGF2lMzDvGkYRZwmwRRIsA5R4KqSKgXCzG5BUhNQDAeFB4gy+UUiiyYZZx0Ru/b47/Ef7ArRSCylPeZWn8SSmOwAmLTYCJkTxQluo9nh1MuiyQ2V6OgY40UjyLMfKMCYs7l7xWmGT4XcYAwKIl5iHBEqFdyncZ9JgoyVcTvxR9WMth+vBAmLygCD96z110KAUDdBQBfkeZKAO0WES5IYg7AFgYklaCBzxYirh6BgBZ1aUIZLHC2CA/KaDxKOC3eLcUwhLYVCdwIE8C0utCaBJ+arVTPJ3vMA7L00SCkPDAe8YtEPND+OEdwjcgupJhGmFEdWKhU+99zJv8Yp/wuwiaagCQsCzFK3MqEPFdjz6jAh784d3I/ARNMAelC7yYXoZfygVPKHQB+pnfGte18BLzi+UzRsijiEbr0ZzGXB6OmHugd5QQGP3lSZZVfuYfhHj1fRG/qMVvEPxUBy1u8RZVnvSL3qd8IeJLoQ00lkWDKe+L39CESHsRx2X7TLhQG/EeA1h847nE4hbc0Z6oxMNQwDP6R3XF2w+AltR+bQ0WH8ErO0Lkd+BS30n5Ad/nGfJITEseeXya5zIIK3SLdmzGubip46UevVJ+7KOifi3iPbGNsY6SE1FwMg9ixFKf5c2DWpBQnwUN6hkA4BV4fgny5DG9465FMXxekLcmgL/BmwTIAtBeXCOAV3gKYx3vKwx5OBeRLl3MNbJ+UJnc82RZxjl103wZ0+v/srKhZNsoS+cZAMg34pb2IKtFg4DK1h0eB8+KwAI9Kjx4Fw0AzYWnsvnU60NkPvqT+VZGgNievP9RVmE0SONAay5I+R55yFApGVP5Mq+jqFJYAfVXuhaRcTANz8JuPs3JyrMp9zk1ALCuh+9r3sVTPi80C/IkdY5QZADAuAyeUdyxwxlDB8pe5GXxXZSKmotjnmUMAPQjtBp5Rcwj/i95LlUeMmbwEBewFkjXi4wj5FIAmgFPKM5QxKF4hv5S4wdpcWqRvM3vCKyh+A4HmTxIDQDMkxj2IwjvrBkBGZ+k0Ipp0bFoTRWfY5xB5pIsoXfSrWgnbp4BYFXfDR0BPhEVfCgvGR8A5cCLmRMjpAaA+K4ejmLaWgYAKa7BTyP9F/OXolRe0HOKT3ATDTyxrHnxP/0B/aEUjSA5JRpG9V78MSqs2X0VDThKG+9538X3ef8zTyNfi0+QBlqkzoyNMiAdFrqzCNEAAB7QtaAfgEcg02k3PYZgFLiUmRpoZGyDp+FAy65v5GwMpAJ0P+hyBKxf0EvI0RD5gLHHjh4BNAHuRbNx3icNdYs8JRoAeI/cgeJaOhraox2VvKdOkd9JHyMDAGm0Bo96K+YvOTzVwxl55NEFRq+oYAcP8IQIzdHvzMXosdFfR0gNAPEd/7OGwtlOgAvs6nQAAEAASURBVFGUOSwaj/Su3l14jQaA+E1TxkT8vtb/pQwAIAfBhcGRXup4FmOpghdlFBNiBBaVeE7UAhCJYJwCgjwKUQFEFpWzPGdwMQgjkfJcCzwGroTiS1y5H0GK82gAYNCSX/QuxEuWZ/JEUh6jXhudCTGpYYH3aV1Vh1T4U17pHYUO+YsYahkA8vLGukWdY9ukWEApEKFWWfJuiQaAptIHZebVledFdcDbD28CXdCTAIaZGgCkzJQHWFF55JH2UdEzJjGE4Agog/ImG7Zho9xGkK1lAGDhi1doCqkBgN8w7nQc5glyaV5N/a0FiazDykcKGSaaCFIcSdnNO3njwsj1HjzGcaWQMmx7BbSrA7od4Ipx7lxSguHJzm8Jqwjj/JZCOIYAKjIAxLMMJMCKxqWMkKKP/LXoySo48488Y1P8xDRRAcRz8kFQhH/hacfih7qjbJDiW0pD0kcDgPKKBhkW53wPzwWiElnjnPfyAEL44DcGAHncIqTTP3hK8Y6LcR7zyjJP/sCXqBPt13cyFtRqZ2oAUDlS+srzhDxlAODOgoMxwKKTdzJ+ia40jiL9RANA0ftadU2aPNtPLRipCwJFPToUPTEnAaK3PANAPfqMfattkbNVLvkR04sW1G+aU1gk0hYpG2rhJeYXy69Ho/Vorh6OGOPUkQsFNvwdxaog0lYRv6jFb5gnVAftfGRBpzLhW3qf8gUU2IwjHBkQYvkG4R0Qjaa8ryyOy/aZ8KA2qm/1nLv6gJ02AvEF5DnVVeOFOUbtlyJFu3RSRZj6nzlAhgPkQ/DCJX7GGIhpqUeRAUCGKhQH5KFdBXigCpo6XlSHWjy1TL8KVynvUf7gI9ZReFT9uavP8uZB6HJBhXoGABZi8HVBnjzGO3gsBhgZgKRo4V3eNxhl5MFKGvVNNADgXQxtM2+lspX4B98CkiHLrB9IXyTL8o5dhowLQpFC01GJwXugrGyoesU1Rd4z8ox4wimKtsuwxvsUCFsQvXh5j+ENBUKEaABQ2XOKp7L5lOlDOa3AS1h41wPhJipn+Aa5CJyxKy8FDgvnXWoAQNbiuXYdqF2xv8gLZUKeogzewhoH72v4rdZA3OO6Lq1P+ntODACUg7ygsJzkjSImKppUHsrv1GgkRXSqBMfjMdUVyNFFZ/Ix3hXiRmVwL2MAYKxjxCoD7HbL01FgAIh0wA7OVP8AHqS4xviB8jblJxgCU2DdGg3xvMdIhWOM1rBlDQDIJTLaqxwUiNCe1qis+fktQ77Scef76E2sdzg88o1CQ+o5RhueS49QxgAAbeCsIohGDPQqMT+lyTMAlMWR8uBeywAg2ZfdO430H/liqERGQl6k/lKMzyk+I24oB0AxG8e/yprxtnn/yoEjNQBISRp3YGJoI8KDnEuiAQClaR5fo7a1vqvXGhwHorJY6RmLaXQCvUvvrJuZh1PDcDQAsDuVfoWXpGNaO2LkNICcx7gF4CcY5NJvonMWxsnIW/gOeUjGRH4zBxP1AIU941bO0DjMUS/W4RGYn3ku+Sg1AEi3KT0muIpG57ROGv9RtyonjOiYAj+WTqYMzvLoAkNv1KcoakFsX3P0u4zwqfFEtB3bRdkYNOAN8P1oAMBhCuMQhp28MG+x3un/yCH0U2oAKBoT0Goc+8gRTYVSBgAImArS+CIoMgCg2IrAojIvjl9MU2QAQJCPllAE43QC1mCI2znIm0FLGxC4JYQgcEdggJImClMaJHEHQJ4BgEGJxwODJg9PaV2LhL9YH/6HAFEwMGFClMQUpY7RUpd+k5e3CD22LZ1oy5SlHQ7RANBU+qDeqivtAurVAaEaQVoX3lqCPAOAFnvyblV5qdBNHmkfFT2DuaUGABZCEq74DsbIZMfCH2EX5Wq0+JImAsJG3iSWGgAoJyo8Yh5z63+Ua9AcDA6mJJACLB2DUhxF4Z8JkTxYYOu9lCXKT4rIPIXbnR7Tku+5tPjAY5LfmmzqKV7zFEtRqYWwDaAsI1/iwQFqpxS22cPwBwMY6VHyocgTMKHiVYeSNCqAUAjgXcI3TPpMklLglzEAyPARFXeK6dkUA4DqhgIenhgvLNpSzEupr/YhLGFYicBCjnaxVbteO6OSFtzD2/lWXkpMtPzmgn9p9xEGE/gFXlO8aw4DAAv9Wn2iNtK/8GGUWTq0DAWH6okSuh4dpvRUywBQjz6jAl7KYdU1756XXuNOSmItglDS1uvDvPwotx6N1qO5ejiiXtCDPOXBP3OCIBqPiviF2p3Hb5hnVAfaAkCj6mf+1/vIF/gOzxku6ILFEd+kBoDI+5qCY9U9r8+EA+5Kl6c4kfcOvFkgQy1GwJRPR1qU4rqMAUDjHCcScBn5CzKXaEH1yOPT1E98CMVBzCPKALGOefy8qfTaaL9K7qDvWejFNmr3AO/SRRvtVJ8V0SVpFkSoZQCQXEa/ClJ5jAUSuEE5hZKVuRMcgmtB+g3PMepEA4C8A6MBQLJwfKY803vZ9UM9WVb5Qh8oGmiLwgXpHfeysqFwKFmab/UslXcjnjQmUiMe3wtQPkR5jucoGFBIREBelfKwufBUNp+yfYjHJPVmvRCVMLEd+h9lB/0iuUrPWePxHGViCkUGAM3zKMiAor5BsSGZNuaN3M88gtMd61itgbjj7FIWmmoAQJkHHcS1H2Wi8GFtkBqvWKuku0rIA7ylBgD4I/0RFXCaN+QQ8hMPBZrSscpH6VwE5Am9RweForQ8R4bF21RKPaXNMwAg60WIBgCUfnnOgDG9/k8NAMzXGOkwArNLDJwVrfmpb9SLYEiI4bsog5135IGyDbj7vmIDAMaPvDWmFFWpAUBhgRURAUNODAHEWpn1b4TUABDbwO5E6spOmgipAaARHMV8oCOMbHmAYwn8Fjm/bP+hNEUZi4EJWYS+pP7IMcCc4jPiRnXGYx0HDl1Rcas0zXVnHqM9rHsiyFGNtRlrD6ITQHcoQ7VWY24R5Cl6y3yn74vu9BcK0RQYi3HeT9/H3+xqIQxPuhMvGgA4hwc8EKKxCNADYhCDdhgHOCsg98AfI29Lv6cN9QwA2lnCjmZ2FIkXagdOdKYkf/RR1FdtSg0ArO3Rz6IzJTRzqsdJ6yTn42gA0NiHRgTMBzL0lMFZHl2kBgDmh3QHQHP0u3S5qdyXGgDAOfyYvgTv6KhZ/0UAL+g9wDl9VRbEV2UAqDcmmMc07rlrLVa2vJiulAFAyvPUShIzwvNei1w9RzGcGgAgDuJf1YI8AwCKRyZ5HUrB93ibSPmj/GR5TDuU7dQIGCjyYcz8n1oHZQBg+5cAQYsORUknENFE5iYrOCGIBNEjMa0rnU2+6fZifau7vEvlnSxLfjoJKz33vLxliYttk2DNhAuUKQuBhHprcc13ZekDJphCWtcydUjz0G/6NN0BAH6pL4ciAWl5+pZ72kdFz1g8aJGj7wlrJWGPxQHW5BjjkIkkFcr0LXc8NqinrLV6x4IqbntFScnExsQyr0BKLOonA1L0YsRIFkGKIxg2yi0mPhRifA/z0vuoBON7hZNB4AEkpEI30D39Sx4wTAAPW35rsSTFKwIeoHFKmnQHAJMZwBglf9JoHGjiJH8gT9GXvZj5J+JHdBafwSeiAkgLbvpWoIkjGgCoF4s9PEswLFJHBCuFT8ECjcABb1QbtFCVsgylvcrjeymJ5enL4lGCRbqYF43FvFRfBGQWv7Qh8gIUOJRDe1RuUTu1wCM9eSBE8z+CCqCt9DxDyGRByf/waQAhiN+aA1K6SpVwtd7L0FtU16xA/8Mil3mOchVfUfSi0Hb16DClJykG8nYAgGf1bR59CsfUR31LXaknW1H1jeqfl14KxzxlstIX4UXv0/Lr0Wg9mquHo+jxJIVLPDcIgbQev6jFbxhTqgM7oADC1dBOFNmMS72PBgDRmLaUIljzjWQjvY+8TzhsBMe1+kx9zV1e8pqvoAdCp4Ez9UF0yGCxSn0Ze2ldo3JdQmcZAwA0rDEjbyPqJv4SeSPPowFAfBp6hq9TN+RKAXNLVNQ0dbzUo1fhomy/prwntjHya8ljONAgo2IcqEeXavuCdmerN/1HH0VgDmMuQXEVt1Cn8hjzQ9xtKJk7etSm31AO3yi8Hb9lAJCBhWfIFygAUoUe71Iou36oJ8uCh6g0hc+gqEyhrGyYJ9vmPSP/iCfwR9uZ54uA/knDvGAAgAdGYOGvHZjNhaey+dTrw8gnUGIjRzPuagE8Ct6VKkS1aI+KTuWj+QijYQRoizKRiYGivlFojdSRjPGRKlJj/mX/b4oBACU0cpl2/FMWBgzkXS7GdTRCSOEMLiJILlZsa73TOpt1hUDzogxaOOQgM6YAX6llAGBNzvoDvlsGJFeqXH2TGgBYz6V0wfwJrwfQL6A0gr/Vg2gAYO5gPEZ9C/gt2qHDjjjiUwvgdSggIwjvCk+CAYY8ZYyKaXECyDOAsBOKeqUhgJi3WO9KCc3O5ehwwPo1VdDyOyocYxtQZFK3uEOA+mEAEA9qFEexfchEeQYA5Bt2YsnRqWz/sSZDz6V5TbSseWlO8RlxE9sxr/4vMgAgC+GlDo9EYYpcLEWwxm5UFqM8xbgZocx3MX3e/8jSaQgg1pPQUKpUz/ueZzp/LtVloLfRrkTJdCjc8yDq+3DsAB/oOzBgUhf0bUWA57hC3yoN807UZ5E/9InjG7oJzSOsP8g/1SXiUCNFPHkybuFhEZiTkDlov/Qqep/WScp8hVQlndoW5Tb4sfq5Hs7II48u4A0xCgy7qmhj5OHN0e+sY8gXw3YEGQDULvRuzMsC1gNqI3WScQd5To6fSlvvLj2V9BrNMSbqlan3pQwAIAFBD0VbHNAIXAIWmCAyCggwfgZBFHJZfDJZiHj1fbynBgDyRPHPd9qyxvcYEuJCmjxgwmyhZtBq4oVBsbiOExfCNgqCqCCRl3w0HugZRCqQYlIeBRARdWFiESBgaqGquhLXSsDCD3xF5YHexbu2QcoAAc75rogJ8a3yxtNFoGdMTgKdlyCLZpmyaDPlR7w1Qh+p94jqJcGkTB1U//SeGgBgPjA8JmCBykvxntdHehYPumGgY9mNnj+kQ2CCbgGUzUxIMX4aEwkKzDgWVCfuOvgPYYr8BNQ/CpkStqE1xVMmfVT+6dvmvMs7GkFHRgjoAMFTzE/lSVmC0ppxqAOowQlCot6nY1dCKoskJhbtGmBCARC4KROcYEhEiOO3DADyCGeSRCnLGOc9F30CHyFvfqPsZmGNUA3OeYbSmnKVRvGZ8xR9aqvuwg+0gcchfI88EcbhQ1EBhHCCIA0/u8S9hInrhxKO9AggMXQRyiB5pfAeYRO6llKYLYfgWHVsigEAA4PC6bDLih0feBShJKDueQYAaI/FKHWirYwxJj4p+lAm12tnagDAqEl+4IWxQ3785oIP6zd9Sz+xuOKdJuaUriR8kAZPv1rv4em1+kT9zB18q17gSP9rjqhHh+or8aBaBgDKq0WfErSpQ+QBbJvnGXSihQh55aWvpUyu14d5+VFOPRqtR3O1cISSgPGCEIwnFJ6rtJV+iVCPX9TjN6oD/EVeKpSjsA96r36kbC0kGD94g8moBW0hwKc0yDdNwXGtPiNPgbwHmZ/AE0oU2sA8Qh/AB/mNPCFPIp7l1bWpBgDqgvKIchCa4VHgkDrl7QAo4tNSurHoRLZkXsDoJqW82tyU8VKPXhvt15T3RP5PPZFFwQf8g50Y4AJ6QpaqR5dq54J2l2JTiyrqD52x8EWuiEpByV5RZmZ8gy8pWmQA0MJa3zAnRmCBGxWn0D3zlBwNlBYHDuYy5iHJYKwd4ppGacusH+rJsihQo5MIu2PyPBbLyoaSbSVLU1c9izxKeIq4xUsXesTBR22P6zuUb7yPIR2Yh+k39ScLYRSx4o+U3xx4KpsP6Wr1IWMQxYyAHQ14MALgjPkkDffEO+Qh1nfROYe5HplJCi/SCfIMAHgNMgdIuUjavL7huQ5xRTYUSPmCsmBOoVEDALIEcixtQCnOnbqxQ5B1KfTCmjsq29jJwhylsao6K9Y29wiMMfKT8px3KL+YL8iDdRNyvWgzfsv6jHHLuE4B+ZU1itbi8T0yJIqmqFTiPbwbOZ51V+xf5IDYRnQeyKqkF2AA0HpFbUWWVd3gJ3ltiAYA6Iz2UD8BYy/G/9Zz7ozj6Lwj/YSM56RBfkFeFi9TXPI0UgJpkVsoDxpXvaXcZ8zDg2VMAz+swzQHk45v9Zv8kIGgjwis4SKfpg1RWcnakHVY3KGD3MA4ZM6ohyPWdeSft95mrSLlnerEQcvME6zjyB8o23/smGVsy0lTBgBkY2BO8Mn3af/ybF4CfUyfopgUsB5DDlM/g2/SSD+ndQFGcAE6C8Zw7JMy3+n7ort2FcFPBcyrrBHy+LnSxDtrJOYunAVE67xnPkaWly4R/SXtxkFGeg/Nk+yalWMSbcQIxxjEkIsBEoW2do2Tnwy80Bt8BLlVAJ8An9B8BHgOusy4W4/v4U3RURRHZ/Qt0aDBvMyYioBDJ+UgW6mNvFed5NTKMznkIYcL4Ft8H/GMo040QNbCGflAF+AnAvWJ/AD5hXIUVom0zdHv5INcSp9G3bZkSxmcWUtitFSfs45jbY3sAw+NOmPkylr6WcqMIKd1nc/aHGMi5l/r/1IGADIgHAPKIRrNwEIZI4EdBghhIVQzQUC8vKNTIWwWOzARDrgkHYsdiDWG1YmVRJEKQaPkg/nBNGDOYqgMUIiK8ug4JvdoyWYQIhTAzHmHQg6BRJMfZaEsgVBpD56XEBxCIPVLFyPUHwbPJEa+pKNcJnusYQxc8kGYgDCw2FJ/PGSoKx6qtJl2IOQjzMEMeEY6FpepECJ8MAETax3vDyZFFGtMXrQ9FaL4Bg87BB7yJqQMiwwMFDA2nrEQYlLFyi7LNIQNIyhTFn2LYpb60IfyUqhFHywqoBnKpw1i1NQV5SLPUUwgaJapg3CT3jEAwEygH7YYki/9JQZNeXl4z+sjhDr1G3XXRIYQBk3zjIkdhgCd8gzawQMaAY87Htp4WiMQQhswMBkJ0rrzm3EEjaDUQDmNIpH68528okkHU4cGaC+CH4ssBJi5CQh8GOGge+pDe1FOx8lS5UclFwssxgnfKTZafK9vdGdhweShMliYaoEJLWNEoWz4DMpw+phxDvCeRQR9w6KNsC4I0gismmyxJINjxjMLQJgu+VMO+VIufCsuvvIUfaqv7vA3xgP1IQ/6Bv6iiTFVALFjinoyjhBWqDuCBlZ3xhhCM2OcRQh50C7oSQY8xhRl8QyjHBMU9CeFQlTaSxijXlISxx0AtAGlKmMGvJCOfMEh4zHmpfZyF97gYXzDRXvgcRImarVTMXv5DiUoZUlhSt/wHjxC63jTobRkHqCfGEd4BmKIo7/AQUpXqRKu3vtadaVPBIw1eWVSd3CGkUa4rUeHKT3VMwAIz3n0mde31JP5ELywCI8Cd176esrkWnjRYhM8qP3CU0qjwhl8DahFc7VwxDxOHvBJyoVfwAOjcof86/EL0tTiN9SXMYZABq+DlyB8S9ZI60h+GMbgR6RlrmGhRP8izEKzKQ3yDdAojuv12YxcZ/xFmIUHgyvGKttGBeCIscY7Lv6XkJ3WdU4MAPBHKQwpB7wyVzOuU95I3fL4NM/x1NduKMYdPDPdbtuU8ULetei10X5NeU/aRvgJHo7IjbQDeRr+JqhFl0qzIN2RW5EBaC/OEMjMKJhQLCInQ1uCPHkM+RjeBd0zn0M7eF+DO2h62HPP58pryGHwTcqmHMkBLKB5znwDrSGzQaPIWcgHzL2sC+i3VIlJPcusH+rJsswjKOVY1DMmkTcjHoQP7vVkwzxZOk/ejXKt1iPgFvkO/PCMsYk8rh1hlI9yS+sK1hIoBvCeZyxDu6wxqD94Q3lKyE3w1hx4ovwy+ZCuVh+ySIcnY8zA6MQiXcpYlLTIGpLzyUtAGugA3ogilbkAj0HanAcyAFAG8jv0ieISepVclNc3cQ2IXMq6DB5Bv4DzNGxOXtllnjVqACDUArihb1EqQR+MY/pecwXyG/Ij6xzogHAokn1VJ9a5jCnyYBxrPaD37IhgbQltoUSBN0gBw5wbd/jxDet81vfgljrhzQqPECD3wGNYB6ehKknDfEQb5Fyn77jj4Ea7kampB33JfB8NAMxdzOvMrfA0DLnoSJj70RHQ18wpyMQ8Q4YnTdRDqEwUacjcAvgT36GA5Bt0D/CrdFcCNIW+gvbDR5jPAeRh6BU+i2wEvUpBjcEUvsM31Jt1UgoYqiifPqdsGa5QDDIGoEdwz7oDxSe4RomKEY16gjscENkJAE/hGf0PsMOC3/QbCuTT/DfKV+pziCs8cRKEdmg76eg/2gAe6C/0OYyVWjhC+Q+Nit+rffAlyuEdawf4Pfoa2oGcFnl92f6jvnyPXIIyEb6p/obfAk3BJ98V9S/v5hXAU8E7vAjeBw9lPmUsiH8icyH3IpOjr8J4xTiHhqBJ2q8+Zl0M/wPqfVe2jRgloXf4ButwaAedVCOAsp7xDL2ysxXagPeq7eRFXzPOGHPgAPlTcwaOA8yRyPLohJArBPC2VdfbKJNXWOPDH+Gd6KbABzQJ7tCbQtvQJM/gCXEeZr0FL5ahRfmjz0O3xjhnXmNOjsp/aJv8GE+0SbyZ/qOP4o6dWCfesf4hvBf8l+/BLTubWZ+zHuIZfJ+xhg4PfkhZ8B7ovxbOaBt8AD6DvgF9GoYG0Qp9CV9B/kYmQd9FH4vPN0e/kzd6ZuqAroM5G/plDCNrYmzEKQeeCQ6YZ+BT0AVzA3TGO+YT1qXUWTpH9U/RnXbwLThk7uN3c42JojLj89IGAH0Eg6RDI0ioic/m5H8WyjAZAMFCxNponpqUan2H4ItwISUJzA7BPQWei5nzjgWcJoui9jf6PC0z/qY8CAOgftQnD9Iy0998k/cs5lWmLAQqtT9+W4Y+VL7u+j7+LlMHfac7AxJBCgELwTHtx5i/vil7z/s271nMD2YWaTd64sZ08X++gbmrrykjT8nON4zDvD6I+TX3/4wTFG21yk0VR/RHXNyUqRNxu/MEZfAh2kcYBV8ReK/visqlLqmykjxIr3jhMc9G/mdCxbBJ3eoBOExpCPzqWcSx6CHmCX1HASy+a+r/8MOUv5fJiwmviL7rtTPNX22lb/PwmEdLwkOaV6O/G6kreGLuyKtPGTpstG6N0mdeWxotU+nz8oq0qnTpXTRK/0gJHY1rpG8qzfEtwlvKA3guoB9q8QulK+I3tFE0KLrUN7XueTRRj0abiuNa9dA78BDlFz3XHeG9KeNe35e901fIDuJxtb4r4tN8Q7+Dr1rQ6Hghr3r02pR+rVVH8iua3/muiC5r5Tk/vkv7O/3dSJ2RqRiXAPNO3vhX/rrn5Q/fycM930Bftb5VfmXWD/VkWfhLHl2pDN1pZ5FsmNaV3+kz5VPrzjcY1vNwyne8Ez/lN3jKg7Ts5sAT5ZTJh3SUX9SHqVKQ9AAKGimmZjz56l94l2jvq29nPJEBAAUxPBV5MMVH+rsoL+acRuadonzi80YNAEW0kNcGZMBIH7HcNH36W2mRzdPxgOIb5WM9SPOsN0ewiyPPOEA55MVaB5oDMOREA0D20P+gIGKuAZjj89YWRXwq+8j/sG5NvdKpu/gT+Mijg7S9yk93ylXd9KzeN0rHHV6bJ7eQRxHe9H1ajn7rXpROz7nT/ujcRnsiFOEIGswz0MWy4/8xz7z/6/Uf31BX0Rv/542bRvHZSB3z6t0cz6A7dCvsAGCuYs2TRxOUBW+V3oVxINpL25H+Lvqu0fqTT8o7Gs0Duolr2ZTmyI++zXvOu6L5hXfwkiL+yPsULzyLwPta38fxkH4Xf8f/6dN6c1par/R3zK/o/zycxXz0v+55+SB/5NW1OfodeoXfq3zyTMcw5et9pBHqSr+I3vPqnvdMeeld/E35eWNJaZvj3rABoDkKrZcHFrHU2l/vm+r9fzcGGDhMUngjVPD1YiA1AHy9talKrzBQYeDrwACGfHbe4dHBjj34M7sSolH066hXVWaFgTwMVPSah5XqWYWBbz4GUJzg6ZynXGi09TpbpVEP1EbLaWr6Rg0ATS2nOb/DE7reeQ2NloeSFk/fsoCxIIZ1LftdmXTsMMCrvoIKA/MbBjBgI7uzk7SCCgMVBr45GJgvDQBMhGyHidaQbw7Kq5bMDQywHZRJii2fFXy9GGCrJt4yOgzu661NVXqFgQoDXwcG2EZJCCt4AQZ9jAAxpuvXUaeqzAoDRRio6LUIM9XzCgPfbAxwzkJR+KVGW04YRtYihHqdH2FBNAAQojOeadcceCU/hcWplx9exYS2IjRHcwG71Ak9gfGJEMQKkdNc+Vf5VBhoDgxAp/CzGNKmOfKt8qgwUGHg68XAfGUAQOGP8pD4WlzEfYsH2Xy9qKpKn18xQDwy4nYRk4140EedcPIch3KZX9ta1avCQIWBCgMVBioMVBioMFBhoMJAhYH5BwOc40Gsd9avxIeeH71mF0QDAOfVEXP66wA8oInrTExzdjDq4Og5rQvGBw7QJawQOwCaY/fJnNap+r7CQMQAseU5JwfdCmdgECu+Vgia+G31f4WBCgPzNwbmKwPA/I2qqnYVBioMVBioMFBhoMJAhYEKAxUGKgxUGKgwUGFgwcLAgmgAqKIBLFg0VtW2wkCFgQoDFQbmbwxUBoD5u3+q2lUYqDBQYaDCQIWBCgMVBioMVBioMFBhoMJAhYEmY2BBNAA0ubHVhxUGKgxUGKgwUGGgwsBXMNCQAYCTv/9/9u4CWpLkOBfwYzaLmZmZccXMzLxiWczMzCytmHFlWbKYmZkZLMmyrGfZlu3Xb79a/+OYnKru6r59Z2d2M865t6qrEiMjI4My61Wve8OwDehAPd9wnx4eBQ92upXvW9/+zn5rtW2Ivkx+VMPUV+VXteuvf/GLxSc//ZmFD2999OOfXJX8oH6/P+nioEZUb3zHQMdAx0DHQMdAx8BWMPD73/9+8b3v/2ArZW2jkG9+69uLD330Y4tnPPf5i9/85u92XCTZ8XFPftriuS86rH977N+wuW0c73iQNijgH/7hHxZf+NKXF+9413sWL3vVa5aWMKWD+FjsZz73+cUb33r44l3vfd/SMg6Glzt1ADizHk7f/s53LXw74ZgCzkJ//4c+vHjm815wTOnyQdfPKdr827/9zYKtYBvw87/+68XHP/npxWEvf9Vit3Tyb3/nu8Px10955nMW//qv/7qNZvcyDhIM/OCHP1r45sgxBcynT3zq08P6/KWvfPWA67bx+MjHPrF43otfsl+PFv/pz362+O1vfzuJjyl5ZTLDyIvZDgCVXe16NxrO6H/BYS9b/MmJT9EZ0whCH/ukpy4ueMjlFhacTeC1b3zz8MGVV7729ZtkXysP4djZble//o3XyrfNxBblm9zm0OEDSz/7+c/XLtq5kOe9+KUGnD3nhS9eO//BkmF/0sXBgpPezo6BjoGOgY6BjoGOgd3FwF3udd9BxnIm8IEAL3zJy4fvPfk4IQPtTuBFL33F4kKXuvzihz/68eI//eGxBmPxTso7uuTdBo4//NGPL+73kIcv7nH/By0++/kv7IMaZ+bf6wEPGdJs62z1Wsmvf/23izv8+T0H2vWh1TGg3J/9ghcbPlg/9p7h99JXucZQxsMe8/ixJAfVs506AJwBHn5wvZvd6qDq+04a63sO/+d4J1mc5PRn2UkxPe8uYmCKNi92uSsvTnuO826lZgGHZz3/RQZ+8LFPfGorZbaFvOI1rxu+N/Ff/vg47av++2iMAeuVMb/93e55NO7l3l371Gc+uzjHhS4+zCdO5QMNyCgnO+PZhvaRBfYHcPr98YlOvrjydW6wT3W/+tXfLG5+6B2H7wxxEuwEZjsA/uIdfzUgQIW8rN//wQ93Uu/RMu8DH/6oQZG47Z3/fHGBQy67+OUvf7V2P3mb7nSPey9c9wc86BGPXrztL985uyoL3jY+AuNMR9FWxzvl6ReXv8Z1Fm94y+Gz29AmfOe73zvQ5v5wmrR176/f+5su9le/ej0dAx0DHQMdAx0DHQMHLgYYcn2o0k6AufCjH/9k8bWvf2Nu8rXT3eoOdxnkvp3suBXYRNESaQlEXh5MEZfbkseHzo/82waOH/n4Jw3j5IOnPqjawp3veZ/FGc51/sU2ItrGaI6u8acnOeXiGje4yV5VU6T177inON3i1ne861Ja/fJXvzb04YlPe+ZeZRyMP3bqANBnOBUEeJs73e1gRMHGbb7qdW+0ON05zrdx/m1m/N3vfjdEom+zzN0q6xvf/NbCaQP7A8Zok0F9mwGCL3/1awd+8MUvf2XXuoQ34VsdjjkYQLv3fuBDh90fx5xeLwb7n2COD3z4I1vvtjJ3IiNqkI9fa99ODe7rdO7RT3zy4i1ve/teWfCxE57mjIvLXf3aC/foZScw2wHwhKc+Y0AA43+HfTFga2j1XnGQPPVZz9034UH+hKC+DefE45/y9GHLz6Y7JSoaeeRNzjcd/rb6uN93DHQMdAx0DHQMdAx0DHQM7GcMCC6hN+wW3PP+D1781z857o6KJ8uSHVcdD7OjSnYx87bk8akmbgPHf/We9y1OcOozDni+wS1us09VL33lqxe3u8vd93m+yYMpmjv5mc6+uP7Nb72nSPrZQx/9uMV7P/DBWcaBn/z0p0P7HTl1sMM2HABwcNIznHXBeXNMArvVRX8fCOBYK+05GOAWh95pcfjb37HfmrrbtClo0rqxmxHBdk0d/1Rn2G846xV1DBxVGHjP+z8wzKfd2FFD9lgncGUMB3Ynmu92aBxV8PzDXrqwK3OnO15r+2c7AGyjjLA9Fqnh+JapyHDpv/u97w/1anz1WjhnEoi6cZ5aHSjCubMGa/ohcfnn/Kh1ELJpO1Vp8HndAyJI2rY5T18UylgUkXbaFSAPfNSyUqarepQxBvo7dj6Y+gi1jvVZB4zN2CIGT9pay3MOpknwi1/+cuhDHSt18rLZRr2Ot01ZbTlz2g+H6EUbbSHSrrf+xV/ukxVe4GwVwHl2bMB9dUyIWlLHsm8lbGPctXFZe5fRxar+9fcdAx0DHQMdAx0DHQMdA5tggGw3dt7+mAxHtj3zeS+057zsMRlvmSw+1T7l2lVALnV0jCMsx0C6KsONpfFMdBjZUfAI2ctfBTqNdk7BTvWXMdypq+pM5NKxNuyGPK7uOTiGp7n6hu/FMb7f+Na3G3DtyKUKvt/lSJkWlsnC0TWckZugtGU0d4ozn2Nxo1vdrq1iqbxdE4v8QyeOgQH6Tv8bA/oDWb2CcW71EHoFxwJ9bmx+6NuUbruu3lvbshMHgPagefqXYxHudp/716KHe30d4xP7JFzxQB3w085J2cz/qYjy+k7+OhbaZt6so6PWZt7sdncYjquoz9yjwUoPxtQc9pexlcbvqkfKM3Y2vb7bjQTgXD9acAxEdmCkjqTBq2s9eb4T3LR9TJnaZu55r83aXgEfPtFpz7R49/vePzxu27otellGm2joq1//+lC/thp/7Q1twYt2xbZix0JtZ82vkJyI0X4DwJyt53ZXmpBPnexaU/SnTuubseN8PfHpzizbXgC/xhct7TZUOtZ24KpueKxj7bl21WdpH/x95WtH4j/PlNHanoJP/KPtHzqaisA2x71r25S65lzxk7EdavKmXfqIxkM3xtEukCl7nbz6MjYXlZVg2koncB65Qv6A9GNygPdz2q5vqS9l1utu4Reuwsv0c6wNHPHWV8G8LUz1reKvtdmlDLKHYx2BdlSacm8dr/M8+VxDn/Bm95D2tfSxqgxtx5fCV2r5q+5Tf5tuCh9tujm/ZzkAeGfOcr4LD4gkRF33prccyjbRn/6c5w1nsN/9fg9cXOtGN1uc7xKX3nPWI2Tx/P7nPzr2cMyL8wId+SI/b8YfnfBki//+Z8dfPPyxTxi2NPy3Pz3esK3wJa941eKGt7zt4jwXO2RwOhz7ZKfZQ0Dp1JsP/4vFtW9884Uz97XtMle95iRT3Uk71efjT9pu+6f+OzP/yc949nBu5C1vf+ehSRaxi1zmisNHyeDBNg3OC0DgONdFLjkQkO09hGELor77HXCe/TkvfIkh3QsOe1keDwz1SU9/1vCOI8ZZlhkDiQ696z0W933ww4YFA67m7DzAlAgQ//EIoq5nY2Lg+qE8dRHywOe+8MXh2wYmgfbbTgv3wKQm3DvKR3/Of8nLLOBlmQLGWO/cVUqc601ve/tZk8QkRi9/cPyTDm0zFvd/6CMGnNUIA5PaAmqrDE+6SCkf7Wmh4lx/jfNxTn7aPWPlzE/t+7OTnmqgxSgAKWcb466sZe2tbax0kTb0a8dAx0DHQMdAx0DHQMfAtjFA/hWJSPZzFEpgSoaj7JKlpPc9rOvc5BaLq1znhkO2VbJ4ym6vDJ5XvNb1BpmZjkF2Jfv9r+OcaK+kFDrpHJ9AVidPt0aGZGC4EpGunZe4wlWH8shawEceyX3q0ZczneeCg86SvDvVX6ZwV3WmS1356oMM63x6Six9KEFW25bH9WsujtfVN+IAYBg79dnOPXzvqx4NxQFw13vfL6hdKgtLhB4vetkrLWyRv+QVrzYcmbqM5uQ55VnOuVe09DJ5W/oW4gBgcL3mDW86RIELiKPr5LsYxlQ96MlHDQEH0+nPeb7hWfQTc8AxsXRc+oVo5Q9+5KN7qvRB6nNf9JDhvQh7Ryeha7CO3runwOZmEweAPuqr+YYu6Vx4gmPBAs5KNje1mY4o/SZHpDB80AvxDle6myNXAP2Unql8TiNOxjiUGAHpxXRaPMf8p4cbD8fzKkub/vdxTzzYHlqDZPqx7MoBgKcE0B0bh3odI2Wuom3H0apX/fmwJZ5Cb8VTGMR8V4IdQZvQs34D0aYcm86sRx/mPRsKfMSQ9JwjDFKOLoMbOiv+6h2+hPfZCaNuO+3BTnAz1Uc0fsZzX2Dop3ro2n94gpMO+rO+AvwMzuDCe3PnIY967PBuW/SyijZ9tPl/HOsEe77dYN3QHsc5hZ9qExyj69BMDPkZj/rthzgAMvfxYzT5mCc9ZdjNdIVrXnfBZmPdePAjHzPYcNiF2EzYRhw7xi4UYMy0zmgnGoIz39ysdaKPBzzskQOtsLNYn4x12pmytnl91eveMODqWCc99RAEqWzzRrusmWgOb9RWY8vWYoeMY98Yx7VZW9m68Aagr3e8+72GNQ1NAMdB+74GXmheWyecCw/MeXWxax1ypasNOI1TTx1sT/AAN+w01Zg+FLDin91/ymBXslOsOqPZe/ALUeT6YZ5aix0D5ggW7Q9/h4MKnEh4pb46y52NUrvZxfAm5eBT8uELD3rEowaej3/hEQH4JdNc6drXH+iT7TCG8mVtD07DB/APa9Zpzn6evRwJu4lf88k3Ddg/yQ14XWx3H/rox9LFYSeeORn5y4upvlX8mVO+l2A8zN+6I8r8wjvh2XPzHj0D+DfexsYxW/X0FjSLjvFg/M28Nme1L/xiVRn4u/mJr6gb3c4Fsolj4LUb/QSm8JH3m1xnOQAUbCAZ6CtgZhh+9X4RCCxMiBYQdkwgC5R7A8DADzC57CrwWx5MgEE/QPDBFDHUCiapRQ4kAvw1b3hTTbLnfifttHgjYItIAPODD4wwBGs7HgbHQK2fBEHEGSD8ISDCawDTMtm1P5B0hOIAQdd5i4lQt/j7qA3guT7bBS46fKXab0IOfHm+CjI29WzM+zzoocPkSF5MJJBtMNWwr78+wosRKg/wwpqQGNYYEBwQ9/e+/4PhtSvcPO3ZzxtLvtczk9ZErxM241+/ZQAPJn8ADagjdJnnrlnMMzb6hOFKH+XRs4tf/ioDLddInm2N+6r2jtFF7UO/7xjoGOgY6BjoGOgY6BjYNgbIu+ShyGyrZDhKuPRVftSmObJ423ayF6MIxbXKXmSm6gCgODGaPe7JT9tTBEPqhS99hT2/25vPf/FLQzvr8ZEMeAwWNdiCQUt/HFcT2FR/WYW7yOUUz8A7333kd64YIQLbkseVNxfHm+gbcQCoh75Ej6SzxJjZOgBWycJ0q5yNywCUcZqiOfW2DoBVdchTgd5g/OleAbqhYCFGAu0AFH7pqnH5xS975fBMlCNgmEC3cA7oL9EjRSnTiWOoEHnKiMjACNbRe4cMI//WdQAw2DGMcbbQ7QKeCfwDoelq1IFjhs51dwMoU59DH5x0jhLTDvO7HjsU3Y/zBWgf/NMTgbnE0OuZYC2gPQyFDPDrgjnPmBVgGGKADzD0MFYCBiDOmwD+pF71G9/YB6L/Vp2fPl2PGsoRGZW3sZMwGldg2EJvQFp8LLaATXGzrI+OpIDb6MnqYqCsujd+Ks37P/ThPU3dFr3MoU2VxlDrnr2K/YGtI/D6N791MMT6zfimvbFneMYeUL/9EJsBB4B0AiXhKcAxxSDtw+f6b5eH8WRsBfDDYB4wr9nSKt8QwMggHvAbPXHIAPOD8ZnxejeB3UPgbsWHHVV4FWOpvlbDqwhvNj9rfQB+WiOoMqvtiSGcoV2/8JE4r9hlEqTKocS+5Ux24NtE9Zgk41jtU6l/2dW4xfaUbzsk4l8+41QdMdqGPurcEwjtWb5laR7Ik7lofTC+cZjiBWiQIxhwBFon85xhGsAvJx/jOYAbDsjYv1a1HU5r2+0sYM/ExwK7jV9rfXiiOkXEcwTAR2ya1kb4q06xZX0LnoJP5XK+KcPcDIQH5rcr+jAXzUtgfYizyW8yFuM/HhWw7is7DoBVZZjP+EggMkp+z7mia20LLMNH0qx73dgBgBAJMe2kFskAUSLIAwSFsbMfCQitU0EkOGN3BYIwQWIKLOzqHDtvdKftzMSOR1sbGLbHtmbV9mGa8Xh6PnZOvR0C2l2JI+kqI8FMK6Os9bT3HBXKHNtm06b129hUAYYAaxdBJf7kCy4qg8Vw1dcqehiY5xbAFhC1BUEffXyNwIcpVYWnzeM3pspBJOKiQoTAOABMUoKPhZHXzGLBAaU9MfKP5a9KYM74c35pwHtlLPtQySbjPqe9LV2kTf3aMdAx0DHQMdAx0DHQMbBbGIjsl6MoVslwDB6tXLiOLF77QU5UlojRCvQHsnFARJ50ovae9+KXDFG/jDaUOYr0GIw5AETlKYeiWoHBQmRiYFP9ZRXulD+mM+lLDCHSZEx2Ko8ray6Opa0wR9+oDgB57aSG3xhQqgNgjizMOAwPbaTnGM2lrdUBMKeO5Ms1DoBWz2GY0ReBQEAEtt/VgBRjYYzjjHzS0FfjBEg9IsnpLtXQnnftdZne26atv9d1ANg5rb0x8qas6gAQld9+sDTHa+UD28m37CpClk3gHvd/0D7J4kjxvb0KbAOM7QE84RGPe2J+LqLLVV2UgYaeuy5UBwD8C0ZjhGIIF+nNKM+wxVgaB112ANAlx4y10sJv/cA0gyrDWQUOUAb+AMdT5lCe1at5pdwYnb1bFzer+pjANNHOAc5iRtpA6L06ALZFL3NoUzvgswaW0tMZzwOCMfUFsBewR1Qw7gzdgcxpDgB/8IwfB9i7qvMnz3Nlz2EEBWjenI/TKmmqA0AajsEc+ZQ0sbM4FmS3gH1K/8K/GE4z32Iwj70qbbjAIZfdy47nNydMBeNRT7JgDK8Oj5q23jOMivoGDMball1ANd0m97FfVlr1fZq2XWihGmc5otA82gdxjAkYwAc4m/Cb4E0azsA4UP0OeJ6j1YLfHJ+VNGPXsbaP4dQ4VIN3W9a28SuKvbUTCwI3bnbJgDEHQG3XWN9a/NkJI6BawHTAvbm1DBjqOfIBBxN5kWxXoXUA1Hfuaxl+cyKgmbpj1vN1AP+Pk7jNN4aPNs2c3xs7ACymBrAlYMKo5zymAV77MQeAydI6ACz8VahXhsXaroIWCPXf/s53h+2T6hxzAOy0nRFiEmGgDSIAqje4touCZMHn4a0OgDFFw3le2o1BBNp0aX/dgZC09YpweWQTqVUX/ZquvW/Hhnecd9dE4vmsEfO2YGlvVTgwNs+qg0QdFDDPx47dUT4BnuG+/sUj17Yxv4MbQnaF1gEgmkbdPMi1fPc1gixlpNzqAOAAUUacCtLyNnv2zne/18+9YCfjPqe9bRtFhPAE588c6dAx0DHQMdAx0DHQMdAxsE0MMHySfXIG7SoZbsxgGll2js5Q2x6Zto0kbh0AfjPItTKf3yLGxqCVq6RhuGkVfs9FDJOLE4G5qf6yCnfqauVyz+xkqJF025LHlT0Xx9KCdfSN1gHA4MkAiJ7I3NUBMEcWttOb3ugoAQp+ou/HaO7I1u69A2BOHcmX61TZDP/6ESM3g4/fORpEfgZrzz7ysU+kuD1HT9EjGT8CHEyMk8tgjt67LP+6DgDHM43p39UBIHLX8RgVsiODcXUuRMeqelfyivyHx/bMfDsTavvcVwdAdu9UHdV7hvp1oToAYhsw5i3PQZOM5wzJPjYNGC2rYZHzxwkHCQSsDgA4ax0AjvCoBlMG7DEHgEA5urToV/iqJzSsi5tVfaQLq6M6AEQz48MBx0BJU/u+LXqZQ5va0eIz6xmbiXFgEA0fMQ6tXcrxTnVHRnUAWFscZ50TKdSHJmt6z4CIZ/YhRtE4APAF+GntCtUBkKjz9iPknN1jeY+sbTv/2XsYt3NMm+N9Ytfh/FI/O1wF+PI8dig8rT3Fg+2iBn0yoo6tu8q1ZigLLTGkV7pPcCebW47drm2Zcy84AQ3HMF1pdaxd+mMNq8CIHMclXHGItnyhHonG0N7KQsqrz71Hi9o3Beu2nROyOrOUu5v45XBoHQDmQd0BMeUAWNa3iqfghvE+/NYztDrlAOBUY6Bnm44DYCrQdsoBMFaGeq3/jl7CBzntNjmmCz1Xfq/cZfjwfl3Y2AGQRTUEn4ohxMSvngue63UcAHVbr3IZNzHYgAgOUeuOnjEwzkVU59jZ9zttp8UBAauP4EWJ4aCo2/W0i4Ee83Jmn+05nATV2zemaCxzAOgTiEBUd1QML/7tHw9otmC99o1vHhgKXFTDfU3f3o+NDUUL4+Fxtv0owFun7OoAyALQ7hjIAjt2LJOJUc+2SvmrrhFGqodPHkxWuyI0ZkFto3Wmyh8bmzCClClvyq0L9TbGPeUua2/aGLoQVWGLYf7sdOjQMdAx0DHQMdAx0DHQMbBNDESeiwNglQwnIpFMVmWadWTx2vZEObZGhtYBQOlWJx1kLkSuqsEftszn21e1HDIrmTjOhCkHwCr9ZRXu1Dkml/s2V3UAbEseV99cHG+ib7QOAPUx4lLgGUkE6sS4NEcWlp8hhZHNeMfwNkZz0gJOlxxTMbeOI3Me+X/KAdBGoMYBUHcAjDkAlCq603EpnEoxDDGM1l0mtQ3r6L01X3u/rgPAjmtGlDi+Ul51ADgjPMfS5j0jj/FhQJsLouRbvpG8InG9Y1ivYE6gpQBbwW45AJxQkCOAMq7Z/ZH665XtgCGfga3iR5Q5Jx9juehe/ar2C8c9rHIA4BHVEGrHEiOrs8bpgzmOKjxbu9bFzao+0oW1fZkDIDy2GlW3RS9zaFO/W3zCFcMqOsEP6tFqHADtDoBlDgDlMzRyIpij5r5TLKqNiAHfvGYvEUyKZnM0XZyIvhtRoToAYiBtHQDZZZLo/Jp/m/eCQXOUDGNudihl3agOT/VyuKCL7NJiMDcXKsx1ABgPTnkOLfyBA6AGPJpbHCHWErY5zum5wNYlkt/ctMMou+rY3QJjDgDj1zoA7ESKQZ+zDw21O7xSpqsdhUk/9Tw8b+xEj03b3joAdhO/+jXmAIAX8y/249C39RTM6dsY/loHAHts6wD42Cc+NfBeY0Tu8y1Z6y4Iv6tyq+etA2BZGdID6x++kWDqI5/O/18dAHPwMb/kf0852wEg0rsyRZOMMNwacjOQzmMK2H5ZPX15rkxlVCAItgK0Ra5667PtK9ueEmnQMkflbqOdtvf4gAQjvK1GYWppN4UDMWc7i+eE07rgR1CsR9BEYK07ANp0hB2esrp9LfW6WvBtrwrEI9wKSXnfXtuxqULe6970loGJW8ABYQVTzwepPIvHtJ0wGBfCr4Kw9MACYoFch1HLR5BRZjznnoE4ALKFz/jAWT3a6MiU4/9bnEvlQ1z6mjI9iwMiAt+2xn1Oe8faqE0dOgY6BjoGOgY6BjoGOgZ2CwOtA2CVDBfZltIeWEcWTx7XKOUU1QocABS+QNrYHkeQ92PXMbnKEZ9kv9aRwGgV45+yNtVfVuFO2a1c7hk5v0aHb0seV/ZcHG+ibzBwtpFs6qRsk+fpdnEArJKF6WKJ1FXGdY44rokhFIzR3PDiiH+Cs3J8yqo6kqde7fBFE62eQ+f0PGf0C3jym/4QiFEhRqWqYwmmogtxJoE4NdrjdrxbR++VfgrWdQDkbOUEH6VcDgAGTYAu2yOAcm79OsdzMHTBH327hRw31R6HYV5WY5xjYutxKnH4MNoEGMftIFkXGM9yfIaIZG2930MePllM9GOGpjglOJPop5VPKafu8rfToI0gF/CI3gMcBPVIIXOY7cQcAaHFagtYFzer+ijYUdsrvTqJQf8CnAPS1FMUtkUvc2hTO8bwic/jqdaR6sDInK6Bjgx51QajL/pU7RsMitYENph2l4rdMdUeIUA2vDxHCPkoeAUOgBw17eQCOG2PAGJnYXtqj6ur5Wzjnt1Kf9lDch69cnPSQ7Vrec54WaP5nfjgezwVOAAqTuAvToakQ7vsjuZRgLE2fCeOCO8ECIi4zvdTkn7ZlWFXHo4bkIDbultorF2c8a1Dw5E0aZdvCsAXm9EUcGQkfU1Tn2eXn3a2sGnbBWM7Rg/sNn7VMeYAiM3OsY0ga6TnYE7fKp6GTEf8Y0/G2wPWAeNQd1CQv+r3STmTQndZf3y0uYL2KCeR/MvKkK/SJRnYHLUzax0wh8Lv5+BjnbKTdrYDQPQEBFSmyGtKeMs2H4WaLJhWJpSoeWnGPriTMhNRI78FzYSsQh7hEQKVBXImWYQsAp228UaOwU7baRASZTJWPmZvi1TO7ZKGICfSJ/3AOLWxRmrHM14/lpJ0VWgSdSAvgT840GeAsVIWsujHARDGoxwfAhk7+iZjUxmZhTJgcTMWyYuxakcM4NKp11ZE7eCJBRQ9ETftYjW8POKfs1yVQ8jjJQPawssFMKgHPvxRw337z1hQGmobEq1fhXORAdpuMQ/OtKvSWsoOzkXkBPKs7mDI9w44RsA2x31Ve9OeShdpa792DHQMdAx0DHQMdAx0DOwGBmJcTzTpKhmOskMZE3lZYY4sXtO7j5HUmdcJ+vGcgYSMFxmScsY4IHq/KvCRleVpIXIVQ0bAblbGlueXoyZFsZNZKaqBTfWXVbiLXO5ogwoM3ee6yCX3PNqWPK7AuThepW/saVy5YbwRlTwG6AFe4wCQZpksTGeqgVYib7MrYormKP8Mn/VY2mV1jLUzhoGqYzAaMj7Xs6Cji9CDA4mSjmFKVCJjVcAHrhMElqNFOFpiuNUvBoV19d6U317XdQAwWHO0CfaLXq9M8yyBfemjs4kDImdFuY/pXEkzdkX36mM0p1P644xTN5267ihQH30wO9DpeOZuNcpnjgtODCgDf4pumOerrgw/dNsA3ZojgUE4+m81xmqPvpi7OYqHvQTfyodHlWUO1I8b08nbnSB+o4sAI1UNhnMMlb6HR8YBEMfTprhZ1secde5khIBASf2Jowv9GqPqwN0WvcyhTe2Cz2qQ9ozx0Ti0hvfQC6NbQES7iOPQcgyCMViav63RMHldHd/EaBwa4QBgJ0uEOPsYR2B2Aslzj/s/aLCdxZioDWw9wav5IDKeA2O3gZ1H+9TPaR7QNnygOqLYjdjD7IYKOIseDVRHC0cax0hwwh5kLsVmJi/Hq3mKzwes8eHlvruReSUfJ2TlQckzdY1T0cdxQRweMx2eAABAAElEQVQAOeLIM+3C5yuQReqRZ+iCoyI2L/yKQ4Ch3TFTIHzMPbyxaWZXmmcgz61PQDnwjn/kPHl1mctz264dFazhmQu7jV/1tg4Achrjtj6F/8ZRmm9urupb8MQBFoATfMe8CcRBVY+GEpjN+ZS5xwFg7GLc5xzAs6sMGbtqHJ2ryjBXA2yVeMe6UB0Aq/CxbtlJP8sBwPBs65itFBgVBgkMHmGGAGNB9WETTDDbVSyEjPcmMIQS8sIALFYI2zvIMniEH8RqYphIGNxb3vb2IZ26MRnMxYLC429Sag+PMw+OsuJRSgd32k75HeWDsDCX/Dnfv+44cCyNc6SkxewYseWxvUQEAm++PmB6hFhGdYu5Z7aBKks6XmbPMJh4zDF8HmjMMe/yvQMMyxFAGDNGxSNOCMCUv/f9HwxOCYy3MjR9MjaEN+UpF4MlKBNmeaYxVkyoOiyMEaKEd2ORCAYMWD7CkTG20HGYZLFUXwsWB2OmbfrPsK+9aEpf9KEKm8nPSWA7mgmbj6IxiqMl0Q9oCMjLU61v6EJatBpHScobGxv0KzIAbihcFmVeemPuGeaRo4G2Me6r2jtFF+lDv3YMdAx0DHQMdAx0DHQM7AYG4gCIUVIdUzJc6mcIIsuTc0Vike1W6QzJ214ZWhgT6RFkULIrmZX8SFZOxCUl2dEK5EM6CwNZZMK2THIVBZ1MR15moEqkGEWUnMc4RPYmD4p2DexEf1HGFO6qXK79kdvJmXCp/9rDMLBNeVyb5uB4lb6hnAqO/YBjRzM49qQF9ECurg6AZbI7HQEdMJwIEkIH9dthLc3Rs6ShA2iDKGw6wLI62jb6TQegw8lP1xF9jW4EZ8VwkHx0V/qLwChp6SfGzfnrotDNJTjhwBIBKnANHgLGPEcDMdTQJY33unpvymuv6zoA5Of4YnijZ5lfjI4MJfqZ3f4cHGwBjDL0ObaAGKPbNiz7bQ7Q8eDXHEAfid5ngGF4855+x7AaoxFHIGO1fPAmCI6BmE7uGUeR3euOS+FI8EzAWw1gXNYujidz0J9xo4tqq74yeHIyidKvfEJ5jL01yM4zdEqP1iZnVqMV5dplISBQWX7nuFu8yW/6LAMX4xX9G13Rt80FzlmGKcchGRs2AgZujgN8cVPcTPURfs1F7VKf+gVl4qVwy9CYCHl41if2oNhotkUvq2gz+NQmuEsQKx6AJ7RBdQzJaBfurDXaLrKfPcdzBmaGd/2Gb7t/HMXrPXplw2InQreOlQGMgPLgIXgGx7j0Nz/0jsN7fAotKJONCE2hC2mMr3WJ0ZOdzVqEX6qbnaYazIfCdukfO112v9Qq2EbY4eAGL7PmVuO/tOgAHaIB89f8Ef2vf+4dA+edMTK3rc0BtiRzRX/xTPmt++YEuxmcGh8nhdSdP8m/7Ip3s1s5vodNkVPOXFYfO505JIDZ+sFZbd6p0zixN8VJpG5tV04cexwl7Ed4pGh1TnCGaAEJbKXKNJ/NXePvefie+hl9gXLwVeUwJGsnG9UmbXfMVPDMhkee2038aj/eZ4zYE9E4nmUMw3fJFOEj5pvfy/qG7wRP8E2+Mz/MU2PADhv7qDWBfGg9NeeUbWea+hxvjgbxBHTI7kk2kEebjQ97rDXcmOIHbJPavaoMY2S87UYgq7S71uBlFUTOlW4ZPtDppjDLARAPXSppf3tOAF+HEY2VkfLnXgnAEAMIRxj6Kli3nYRL53Txpjtj37luvEGIBROyOAYwBxM5EGWp7Wv7O+nb52O/LbLxXCWfq3qDf4ykpsGEKkOt+cbu5U00/th7OGwN6dKpP30eyzf2zGLclmVBMWGXAacIZ1L6bOzRQAtwaEK3uEy69nn7W7qxZ8nvutNxr2Wpq21vW3/7u+bv9x0DHQMdAx0DHQMdAx0D28JAHACRt2u5YzJc3pPTqoyc567ryuLykH8T8ef3VHQ/mTKGHunGYI4cpb9jfZ6Td6zO9tky3EmbenJt8/u9TXlceXNwvEzfUMYYTPXBWDFutSB9KwsnjfRx1uRZrstorm3DsjpSnqtgpgQ00Y3oha3eUtPTRxifA3TVNj2j/jJA2/rSwiZ6by1jEwdA8n/3e9/fM6/oPWN90O7gKvk2uSoDbY8BXW+ZjipPO9ZTz8bKH3s2Vl7SceBM8Tnj3o69fJ4lD1pexmem6h7DkTJTn/tqC0h7x8obe5b0rm0fx9KPPUsZaGVsnm+LXqZoc1mbzK8x/GizdtU1xG/QlicNY73dEGxEbEUMw2xEjMTVuYe3Jj/e1oLx4uQMpM78dpV/al7UdNu+R2tTPFddlZ6n6uYQrGWkf8FJ8rW/1R3bEptPy3fa3yln7lX+2I/wFfWB2o56n3LHnuVdrmhsjm0y6aeu+EOlx6Rbp+1T7d1N/GYHgLrtfGv5dtum+nuqb+m7a01fn9d78y62wjyvczG0lXeu2qm9KV9bWl6xrAz1jfH0Wseyew6AOAiTbg4+knbOdZYDYE5BR8c0BlDkeP2YS/ppOyGP0BjhJM2BcMWURRe0xH8gtG2qDbZ+1m2eU+n6846BjoGOgY6BjoGOgY6BjoHdw4BzTEU2tgrQ7tXYS+4Y6BjYDQzsxAGwG+3pZXYMHMwYECBajyJJX9757vcO0c4xJud5v3YMHJMwIBLekegd1sOAXQrLjp5fr7Tx1N0BMI6X4SnPj3Pa6tl8XvBg2spWz/xfUsxR+sp59XWL7FHamJmVUzYTwTAzS0/WMdAx0DHQMdAx0DHQMdAxsAUM2K5OeRO1abu4oy07dAx0DBzcGOgOgIN7/HrrDywM+N6Ho5+qod+9Y3zqB0kPrFb31nQM7B8MOEanfkB7/9R6cNZi55AjoewYcVRS/SbIbvSoOwBWYNUAOMOPwd8ZVrZk3OhWtxu2eq3I2l93DHQMdAx0DHQMdAx0DHQMdAwcVBhwFOPJz3T24YxUxv9tbGM/qBDQG9sxcDTEQHcAHA0HtXfpKMOAY1mcAe8bC2xE/nw7RvBlh46BYyoG7BZlzPZNBUdh+XbRbhu0D3Zc+x6Jo398R6h+f3W3+tUdALuF2V5ux0DHQMdAx0DHQMdAx0DHQMdAx0DHQMdAx8BRjIHuADiKB6BX3zHQMdAx0DHQMXAUY6A7AI7iAejVdwx0DHQMdAx0DHQMdAx0DHQMdAx0DHQMdAzsFga6A2C3MNvL7RjoGOgY6BjoGDg4MNAdAAfHOPVWdgx0DHQMdAx0DHQMdAx0DHQMdAx0DHQMdAysjYHuAFgbZT1Dx0DHQMdAx0DHwNEKA90BsMvD+c///M9bqeGvf/GLxac+89nFq1//xsVHP/7JrZR5TC7kW9/+zp7uf/Nb31586KMfWzzjuc9f/N3f/d2e5z/+yU8Wf//3f7/n9zH15vM/+PniJR/5Yv/rOOg00Gmg00CngU4DBxgN/Ou//r/9Kp5Umek3v/l3mWm/NmLDyrYlk6+qvsvsqzDU3x8VGOgOgKMC6/9e59e/8c3F+z/04cUzn/eCf394kNz9/K//evHxT356cdjLX7WoOvSB2Pz9xecPxL4fE9qE/p709GctnvLM5xytv0/0/R/8cPHkZzz7mDCku9pHcupnPvf5xRvecvji3e97/67Wtc3Cf/vb3y5++rOfbbPIPWV1B8AeVGz3hoJ0matec3Gsk5568f/+386VM4R7vktcevEf/uDPFi847GXbbewxrLTXvvHNAx5f+drXDz1/4UtevvjTk5xyeBYHwD/8wz8MX+G++vVvvF+x8/kvfmlw9KTSA0G5ftCbPrj4D7d4dP/rOOg00Gmg00CngU4DBxgN/MPvtxNoErlj1bXKTH/zN79elfyAeP9P//RPi4c/9gmL/33cEy8Of/s7dr1NXWbfdRT3CjbAQHcAbIC0LWZ59gtetPg/xzvJ4iSnP8sWS90/RX3y059ZnPX8Fxl05Y994lP7p9I1a/nJT3+6oLf/2UlPtRXby6rqf/3rv1086BGPnvzo77/8y78MRsc73/M++xT1zne/d/H4pzx9cb2b3Wpxl3vdd/Gmw9822WZOo/s86KGLW93hLsMHhx/9xCcfrQ3f+yCrPPjcF764OM3Zz7P4zne/N1yf/pznlbc7u/3wRz++uO+DHzZ8iPWq173R4sGPfMyC46sF9H/P+z94cZ2b3GLxhKc+Y4EOWmD7e8e73rO48a1vt9crMhN6MIZPfNozB0cGIz+HxuOe/LShX8nwqte9YXHNG940P4cro7A6Ba228Mtf/mrxkle8anHbO//54nZ3ufvizYf/xYI9a1344Y9+vHj+YS8d8OAj1+yOv/jlL9ctZkjPgP3QRz9uwCvc+rvXAx4yfBhY337/+99vVO46mThSrnTt6w+8ixy4bfjs578w9Mkcvcf9H7R461/85Z4qvvf9Hyzu/9BHDPPXO3N5Llzu6tdeHOfkp52bfK10R2sHgAn6f//v/10LIeskfs/7P7BP8n/8x38cGMaxT3aaxXVvesvFX/7Vu/dJs+mDv3rP+wbixRA6zMPAGA384Ic/WtzpHvdeuAZ8oZxzxZfLAxb1t/3lO/Nz16/G99JXucbij0908sUZz32BxQ1ucZuFhe6ohu4A6M6P7gDqNNBpoNNAp4EDkwb2twOATMIQQWZi4DjQoJX7yOqnP+f5Fue9+KUGhbvKebvZ9i6z7yZ2e9mbYOCodAC874Mf2qTJR7s8DIunO8f5Dsp+vfzVrx34/he//JUDrv0Mlsc75ekHB8Bu6+4Mfne99/0GA7R18HVveste+Pjd7343OAYEgnrPUFzhb//2N4v/eMRzNiJ2I44h6RgIW2DA/R/HOsGeOr79ne8uTny6My/OcaGLL46JOx2udr0bLa5945sPaGKo5tzfBjBECxB48cteORTHmcThddIznHUvJ4Ao8pOd8WxDRLlxvs2d7ra4wCGX3XNihPZwHFz5OjcYxtS7Cj/7+c+H5wy7bD1nPu+F9vypn8E4wA71wIc/avhpzv35fR8wpEUrHAYV7Do8wanPONSNZhjeL3GFqw7ByDXdqvu3vO3tg9FZ+ZwsX/rKVwdaVjaZZhNgy9JmzhDtYn9z8ga5bI4M+YEPf2RWumVtM2+04anPeu6yZBu/e9bzXziUz6HXgrVP3XjGOoCvtOO8Tv5laY/WDoAznOv8exl5lyFi3XcmBGWiguhxniWTB0PfNjgCCAG98a2Hb7voo215c2mAJ/e//PFxjlI8WBSABeU1b3jTQrTFgQDdAXBgGn26Ma6PS6eBTgOdBjoNHBUOADLTf/2T4x4IIso+bahyHwXKMQE14GOfDLv0oMvsu4TYXuzGGDiqHACcbic8zRk3bvfRKeNNbnPoYFg8GPvEsM4O4SijAwkY3176ylfvdYzv/mifaF74EGk9BQy9Avpa4JhOdLZocfODkXUMGBBrQKtIcfV+5GOfGEt+tH7GaCy6fTfAeNaTFxy7Dc8veukrhupE39vBU3cdOCqaLETOaIEsctHLXmmvxxwLN7vdHfbZ7SF6XxBohWvd6GaLnFaR51/+6teGNtU2eGdn5n/+o2PvNQde9qrXDGnHdjGkvHpld+KYihOkvuOM+F/HOdGC02UT0DY7EyrYITFnB4B5MSddLbu9/9Wv/mbAxXNfdFj7aiu/HY+GVsbKZx/2jn34QIG1HACOtQEMlP4qmAA/+vFP9oqgru+X3TN8IvwwQmkxQ0b2Cp595Wtfr4+G+7H8tt9Cti0r8rWEo/08sGOQfmoPj5H8LdjmcbHLXXl4TLCpHiy/bTep/eEQ4KmVLt5Kv7Ur71KH/GOT9dOf/dyOCWgMV6vq9T440TZnr1V8Uqy+8KUvj+IpZU9dx3A1lbY+N37GpgK8pp2eL6MB27XQa+DeD3zo4r//2fHzc7ganyrk8K5aGLQ5YDxb+pgzF4zvlJPIu2Xb6tWJAVeaS3t249odAN3A1I2MnQY6DXQa6DRwYNLA/nIAkLu+9vVvDLKtLdz/89gn3EfkWCXTRUZTlr9VQIav8mZNPybPTsl95DR117LIeN/93veHIin25PaAd+Ra34Iagzky6DKZfZUcl/faFZ1hrB2eMSiQO+Uhny/D6zL5ktxJF4OrVgZdNa5jbVMOOT1HByijnmfr/Vw9T/nLaGGs/uDQdQ5oT842h/cp/S9lrWqPMlo8rtPnTXCetk1dd+IAoNNOzQc0iO7Q6hje3v7Odw1HrWqXfrVjYi7DTYVan/LrMRtwb6635dT8c+7VSZ8y3+eAPqpTP/UDaGd0+ZSxrFzGP9HbAeXhqxWUCY8B5eW3uV6jhOmSeM2UTUMZY/hN2cuu8Fz5yV+8468GO4R5MjXWKc97RrcxMDf8Bdp08rItjI1vaE2/q1FcWcYSftYF9dPx1wWRyWxNy46VO+4pTrfg9FkGxlek+TkvfIllyfa8EySo3jFD7Z5EW7rJWCiO3WQZnXlXefyqJuAneOSYPcS7HMuccqT7kxOfYnH3+z1w4Behj9rGlpbMbWt7XftT3qqr3YTwzEYE7DLxu9qGPBcQfP5LXsbtXiDCXxR+BTQ7hiMBxC84bO8jvs90ngsuHA1dgR1UGzi9KqAFz6ud1HFAdsXM5W+HXOlqAx2ixxbwX44O/KuC5/qDT4zlS1q7WFoHQN7lOlYW59d/+sNjDUnw3NqXOWOLJ6BbdAY/LY4VjH6km2r/MjpN2+0KUv7YnES33nF4BCrNTs0r7anjmbzbuM5yAPAq/dEJTzZ4fh7yqMcuznaBiw7HlJiYFoeLXOaKw1lUPFU8mITmOQDZ8joPyhlTttSYzM5KolhghgHnZCGeqnCM5ZfeVpMLHnK5AdnXv/mtF9e4wU0Wj33SU4eiMIErXut6w/blG93qdgOzzUROPxmCn/PCFy8uecWrDduBHOfz3g98ME0ZBhdD19cb3vK2C9v5nBsGDr3rPYb+iI6SL1tNeBF51WzvSVkIytagk5/p7IMSgjnJ58wn28B4Dn1sJxBlYtlCk7TtdQpX0i2rF7Mz9nCCOWnbf/vT4w0MGGPR//Nc7JCBKehvBJS2/rHfU7gaS5tnyjd+PInZKkehsR0MfrPITtEAHFpgWyaAufNsAkb+mx96x6G8y17tWsMz/2y9woy12zhh7JhSlMZVc8FEtpVH/ehd2Y6JCogg0A+0epbzXXjYtpXFTRqLmu1Tl7/GdYbFyGJzy9vfeelinLJ3cu0OgAPT6NONcX1cOg10Gug00Glgtx0AZCxyFznQt6jIR85ZjswU+WKZTBf5Wp5Wj0j+enWG6oUudfnhXFXXm9729nuMBFPy7JTcR+H7wxOcdJD7GJ3IeJRYciTl3Bb+s1/wYsN7MrljLi515asvTnuO8w7PyL1RDOfKoPoyJrPPkePs8hU16IxgeogjK8eAMnnKs5xzaCOcih481VnPNexmpd9UA9sy+ZIh9VwXueRQzt3uc/9Bzicj51iLZeM61i5K+iMe98TFHxz/pINe5+xdQVOOw6A3rKPnKX8ZLYzVPwfHbT74o9vAH+fWhS99heEccfrP8178kr2Sr2rPRz/+ycW5L3rIoB8561mZjlKYq9uqbF2c79XAJT82cQCYb/QO+rSzyh1ZkYjYT3zq04MuhF6cZ26umGuinkVEAjthGLzp73QYR3i8671HHiWhHLROB1MuPsEIRDei0zk6BS3Tt9XhOAzjQ/+hTxufTQwkDEcPeNgj99SNxzjWrM6ZMTTie9pB74/xGe3gJXTzOeXiPfRAujdDJrqLrqnv8KwOOidw1jfcOffc/GRs9J79BL7wsBOd9kxDG4xBhTH81vdT9yL98US88SrXueEeXTUOALqsNpvj7CHGOMAAf4tD7zTkcbyucuLgwKP17zFPesoQxX2Fa1530Ivp1o5NwWfZkujB9Ftl40+g0pq5ZI6pn9GZrcL4iVJGKy0e0rb2ip/jm85gR1NosRoY2/Tt7zgA4GUK9MH6tQwch8Ke4DsAcwB/RQO7eRQTvJp72mVMbn+3ew5HV6H12FrSVjwCHbJ5MSIbT7Q8BfBuzpk7ypInIGodn2BzYh/DcwL6zRaofG166RFp00a8Am9BE496wpOGLN4p5453v9fggOSIXAesV/CctRBd63+1zSiPnbHaJ1MHO1HtW563VwZi60TlP+pQZusciQPgOUfYKSswwtudgNdynlmH8WO7ReZADOTGeQrYVmOb1T7jZN7hpb670TpfajmtA4DzP7stpsoy99kY0SA6wX9zDPqqscWP8QLfYiWDkKeMJZ4ZgDM041sEbIqOfHrk45+0Z3yX0WnKyDUOgGq3zbs4AN757vcO/Co0u2xeGV/ysjHdDZjlAFCxQXZECuL8xje/NSxMBowASiFAaBg3YVSH5gCBEBICdduEye2vgoXCQAaW5c9ZTNVTabEl0NfJYAEh6AX0s25rtpDZeqJfFTA6CkIFHnvOkWzJIqQgeM+BxdJg5rdnFlYMBkiP0AMWQMQaT+GYMpG0q67LcLWqXsJKxUmYDCN1gBFcX43RHFiFq2VlhPlZOALGCa4IzYExGvAOU5CWUyZQHQCeoWXCJaYeoATEG81ppL9VMVs1FzAfnmsRVsDkzi4Svy1yhBeQreO8/MD8IvRVRZS31TmSGNtuwu//+V8Wf/+Pv+9/HQedBjoNdBroNNBp4ACjgd1c/8keDDiMTxwBAXJjdQDMkemm9IiUmStDD4UvUa6uZLanPft5Q5Jl8uyU3KduZcSQr18MlYxRAYqhNAwGAdvsPatRXXNl0FZmnyvH0TeyVZyeNRaxlvYxuGifYwECzij2jAEtsEy+lCZysWM04EiQizLnjGvqyBX+GEmqsSUyrbYF5uh5q2ghZeU6F8dJX68MUgKvAiL0GO7gkuIOVrXnq1//+qAvxUghUlo/GT7BnD5vgvOh8Bn/1nUAwAG9uX7ENGOZDx1m3iSYTvsZpKs++7DHPH4w5tYm0pkYN2LgohPBNR2JfuM+cxFNMrp7JtgKMB4xOrXHZtQ6pu7RN4NbosW1wdEi+MQyEKmJN+FBgde/+a2DEcnvOeXSqTncAsc/1Rn2+tBn+s6oFqBbM04FcrTHM5/3gjwajplhMIzNYBl+92QauRH1zPnCoAVe8ZrX7YlijgOAQwtoq/bXc87xnXoONgMom4kxFOhZ+RKnj36qi5NAFL5+MigDNMQ4FwitMQwKouQkYbBnSwqPZuPhrEaHq8A8jc0q60y1DazKHwdA5XVtHg4AYz4G+mstZUdb59hf9ic0lPVsrOxtPGM3Q+9xRimT88Y8rE4PTus4sdhJ2EdihB9rh/Wo2k/qGoc+stbnmxPZmaUs9MZxFkgbE13OmSNqnP0PLcX5hH/UnTfJv+xq3NgA4+yLg7PNwzgNJ9WALw0HQGsrbPP6ja5bJxF+ike1EPmj2kyTBm/2fQh8VX85luZCjrAxvlNgLuIN5r3AZ2MRwAerzTXPc0UTaEQwAiM5J2h23SwrK/M55biuGtscZcSpSCYAcXDEeY1v4D/VmcVxwvaXoPFldDoUWv7NdQDIEppdNa84J/CP3YDZDgCLGi/1Krj45a8yMLJV6bxnwBU1TqBqQaQIpaOCiViJbVn+CO2VGC1iJqiPrTDmiiRgQLVgxuM71k+LUzuxeYlXTWoLs3wICjjHy+8IwBYnnjRXzMWCRfiwsGOcnAPS58z/VpmouFl1P4WrOfVanNqxx6gYsytQpDYl1BZXtdz2ntAHL+3iYtJWIXWMBpSFMdRx8Kx1AHjG81yFGM8AZkJRMHZZFI58s/f/OheMcetQ2Dv13r8IuNroS+8AY/W7Zfi82p5HUNu7lP6rY6BjoGOgY6BjoGOgY2AzDMSY7GOFFciFZJopGJPpxuTrsfwUV4YidTtXl7IvACnG+il5VllTcp+6GaUrnOLM59jrbGbGdk4BUasBipp+2rUZmCuDtjL7XDmOkZiivCyaLm2JXsEoUEGAjv4maKW+a+VL7yIXr4pAHRvXWjZZl/FBpGSF1mjs3Rw9bxUt1Drcz8Vxm89vyjbcV2CEIWMnuGlVe0Su0+UYSMZgTp/bfKtw3qZf9ntdB0COlUjEfsqm69GDQJxHggMDIrQZfAIMMa1+yDAssInBlcGFIRauY0w170T8BnL+fNV3GGjYEdYBkcmC2kS3V4g+xbC8DOh2nAUBEbBwMLfc1gHAKNnqmvr+0Ec/LlUMxkEBhoHwKicoBAQfwh/jJ1iF3+Rrr2gd/x2D1gEgDf05Uap4C77DsMWoadzxInxVNK324dEBZ+OPGTnzXhBePVpljNaSNlf0pJ44EfJ81ZUxXT4nTsyFuQ4Au+bGgEOJnm+H3anPdu7B2TKWrj4zBpzvcSrWd7txz8lWDe6M3IzAghqngK1uWSQ5mmFDqY7rsbI++JGPDmPibP5A6wDwvG1j0tYrh4OdSXPBmoVPhB/JJ2C4tX15jgegnQR4egbmOADQnXStsd5a7EPCLSxzAFjv8V7OEG3nvK3Ok7as+lvQQTs/63v3Tv2Qhu2LE859DOpt2va39QBPMj8FGuB7CSpZVhY6s6Yug3ZsreUCKaqDrHUAxLkUm2zK58zMGM+lU3nnOADqR5Rbmh2bV8aRQ2c3YLYDAEG1RuDaIGey2c7BW8uTOQcwPgI4RsKrFK+1vIied6gCodx2jsCy/ImKqQ4ACouFyaRu/wj5YKyfKasK45jAlAPABBQFoiyTI4sQgdAiaJsSYNjPF6GjKNi21rYtEyRpLIDrwhSuUuayesdwco/7P2gf5Y8g9scnOvlaTZvC1bJCspWmXXxM2OBT/oxbpQHPnadmXKqiM+YAwDjHPtyTcluFWNlgbC6EMRDklwFHFCEpi14cAKJNtDlbalMGR5bnY1uOkqZfOwY6BjoGOgY6BjoGOgbWxUDk2GzVTv4pB8AymW5Mlkx59UovYABvZeFE8k3Js8qIfNbKfWN1j8l4jBJtJJ4IQAp+YK4MGvk6MvtcOc7OT/qWowzIuYx9U/DaN755kAFbB0ACl7QhMCVfej8mFyef67JxrelSjiM5KhhLsiojbmCOnreKFlJWrnNxnPT16gjO1gHgvUAx7QCr2sOIx0A8BXP6nLxTOGf0pR/nr+I0eaeu6zoABFUZt0RqplxHU0XfsztCmuoAEIVbHW4C7loHgLOpRV+28zwR/sqvDoBEqFY9yHt69TrA0Ka9jtapIDjQc/1ZBgKxpKPnCwhjyDJH55bbOgAYuFtdkz6b3Q/agv9UB4BnJzn9WfYyzMK/don8B6vwOyQa+Yff1ajYmmTMAcB+EANdDOIMfO24cg46sik73ZWLjurOhtTFkMqmxM5SHQBjtJY8yrdGiBiGB+vEHDCGTjFwfLV8+9MBUNtn3WG0ZQOYAnPDLqXsvplKt83nYwZ3gbPVQaU+xlb2LscSccpVp3nbHjtI2PPwCI64NnLeGouecwTPKgfAWBtTJ8ccR4M5NtcBoD34a92ZoDwOKWPUgrKt2dXgLM0cB4CxtMa04CgatqkWphwAaB+P9XFpYC2GY2Mx5ZCuZRs39M9pNwUM+HAdSKAy2++q4985ALJLQ34OrHpM1FRZ8BD+knpznRpbDszWqdo6ADgp9bedb2zNnqPlVXSadrjqj3zZiVTf4U3e5Qh478Zotp1XHBtk0gDba9Z9V2O8KezYAcCgqXG29/GS2ZKUqIA5jaJU8CyaUHXrJSGp3QFgUGwrrDCV3/l0kF2VAMZhzyrB1bLcjykJtiLJVx0APEStA4AHK9tJCOX6JV91bIiK4dk3GXnSotDEc99GeNf2tcpEfTfnfgxXc+odwwkirNu/1c8BYHGfA3NwNVWOLanw2u4AaB0AYzSgzCgotiEFKLNtf2x5b4UyH4wzfvXoqpSxbC7EoF+jNZLPlTcVsxINYxustukjZRaEUbW7ZSKI5qigIXH/1zHQMdAx0DHQMdAx0DGwQwwkKrZVkloHwByZbkyWHGsepbWVr9t0Y/KsNFNy31jdYzIexbF1AGhPdQDMlUFbmX0dOY4yzjhGDqwGsxYPUw6AOEIYUVbJl8qMXFwDYzyfM67SBSLrtgE6Uw6AVXreHFpI3a7r4Ljmcz/lABDwFePrqvYwnnICTMEc3XYVzsn7HDz5WycSeF0HwO3ucveBBmOUT78c6RJD0JhRtnUA3O8hD9/HAfCnJznlPjtFUr4rfXI3HACMMOZV6wDI8WFtJG5tk3uGJMY+baNDx0g3t1z8pR4BxMDdGqtaB4BjUUKDaQ/bS43MjgMgwWmr8Jty2ivHyxT/XeUAsFMEbuOEaMtmzOMwwZNEJutnPXIH7s0f85hhFJ3VY5rHaM142LVgd40TFOwQ0wYfPl4F7Agcwej13e97/5AveveqvN4zTKurRom3+Ridp3YA1LTmtbI4T8ZAPznGqwNsLN22n3EkVTpTfmuo5DSxk4PzRZQzozOb0DLg5GHXSxCwtNZ1u6wcj8yQmh19+c6mNGPtGXvmKCtjayeCdQ1/x59XAeO/o5XHaFifjFGODktZaFRdLcxxALAnwlsL7Ew5Iry+48zQhtZeKD08VBBoLO0cJzEjNb4men4MBEqLWreGBTg8OE7xGrYxTuspaB0AbbqpstiXWwfAqrHVnpaHtQ6AyLY5ziztyW6O2HzH6DRp65VDGK7howV2Z++sF4Exmm3nVesAcGQZZ3r+csJMylznOtsBIKrCFtwKOoRYCNwBAms91zzPx651AvnABuTEm2ErYLvtAaOok3dZfsxceflAq/pjLG23e9S2jfUzCkXd2mPC1vMNlWEB8jyQaIIqOGWx0F/ergBCc85aKwTkvSvjrz7lbND6btX9FK7m1AsnrceTM6U1mPP2zo3EmIOrqT7x1sOVjyFVIEjUI4DGaEB6wjU85mglzzg06nZVz2wfypZzvwHvp8W80gJnzqq5YBeHNtfvJhxZ4pH/RfBrU7aeGhe/I6DGC94yfMK5xXPuFq9aZ7/vGOgY6BjoGOgY6BjoGJjCQBTwNiqSA4CyEpgj043J18lfr+Qs8tyUMjklzypjSu4bk2PHZDxBRm30q6i6eqTNXBm0ldnnyHGcCzXi345hjoopmHIA0CXgUNT/KvlS2WNysedzxlW6gEhxsmuN2vVuzAEwR89bRQupN9c5OE7a9jrmABCJ6niTGPBWtSdOm5yH39Yxp8/r4rytY9nvdR0AOX6IcbSC7/H5MDBg/DTmtc92L9N5AozllV94jkYYzdqo2eSB9xoFn4A1xp8AY6+dMutA9LH2CCD6FJsGQ9EqYCCk7+ODDO9gbrmO+mUED7CZtMYqRniGr4BdA22kPGcUQ3kgBqgYo1fhN/naq1McGNwqn00aRnljXR3CzgyHNyBq1nsOnylgkMWP2UjanSWOV652EPOl7qgZozVrFHsE3gliSK+2l7G2CM5Eo9UmpO2rdurXskRby8MxMgWMpsZvFSTYNA6cml5f4KXi3TqUUwJq2m3fM+ZXOlM+m5C5B7SNfbAaq9nq2jxD4n/7VyPSGb/RDwO0AEi7AjiIAMM//Fanx1h7xp7h1fUbiYz3ds0sA7Ycdh+7TyrEoZ3xttMlYL1mcA4+8twVf9OOKXBcl76380B6Ed5j34XITpXWHmTt4XCokLRzT4lgV8OnOWJaiDMhgah1DNGlccu3b9q8fqOZugPAM/IJ+9WysqwBaMBaHFg1tngYvFYZMg4AR5OBnKBRbYGes+0m6r62q9KpdC2gWfY4x022QL7yrtoOx2i2zitl4JWraLata+7v2Q4AArEBqBH1CJbRtBpiEaBFqQqwU42pDBEBIJ4cdwOB6qvbfnhlMPlsFVqWHxHKXz148mFKInwqM4mXRzvTzywknokcUpbo74AvURu8mo5nlkKRZ3EAVEZB0FE/T6mzOyvk6+KMviYFQLw5niiTLxOZsGUS1DOlann1fhmuVtUbnKQdyiXAGK86zs6+NOHS9lp/ez8HV22e+hsOTdA6OQlM1ywfCxqjAWXkDMF6bpmF1RinPH3gzPDBl0CYRWVwFgPe+jlzwW4CdVBQg6PQnm1m3n30458cqosDgIcSoClnTsJbhGW0YTtyK8QOGfq/joGOgY6BjoGOgY6BjoEdYIDMz5BMsUyAguJypn4UmjkyXWTJqkeMNY0BhDxEzk75ZKYopcvk2Sm5L3VHf4iMJ9owwKAiio3RKSAdYxjjcIU5Mmgrs8+R4wRB1aAqEbOiYKdgzAEg2pFhy9EcYJV8KU3kYnJuhTnjWtO7pwtQdqv+lW8M1EjEOXreKlpo656D4zZPfrcOADoPwz+95pvf+vaQbFV7EiHNiB8DJMNWdIs5fd4E5+nDquu6DgBGDTq9SMSAXR7GN4agfJi1ns1vt7M5HCMyPcnvHImrrHyXjw0BjgC9xpxzRcPVkBwarccoaBejiTzmL54xFoE5FF7+sSfQ19M+/aSXM+jPAW2nA9vJX2FOufT2HCklL96ExuppAfTZaiyji9adJeFVnBaB7L7BE8Ay/CbP2DUfGGZ8yrjEKZJvQlQDKZpGDzHQiSDmlOEsiL6a/HZZ1Ajitv4LHnK5xUUuc8U9+eIw018QWquRtL4Tg1ayPsUBUKPG23r8RovGMB+c9QyN1kBCz5ZBcOw6BujK+lHXGemcP16f4Q8cSo4gw8MqLeuXd/rudAD83TrH3lGPPR6rf6fPtAttVjozN+FJ4CRw7LE5aK0KsLX5rsEUmCcB60Qi1+NwDL+NAyB2r7THnAmMPfOOY40RPbTDAcBRERkg+XM1/9BfTmGAZ7Sk77EFKYsjrrbfuNgNBQ8V8CTOH22YAg4v62UL5g0HKPppAb7gv/1YLyer5zXw2TFNbFk5DktAQd1V1ZZtnrI16W+17xkPNs/KHx0VlHLjBMGDxsBaqG1xpCcNeyeZYFlZsb3VI4ZWjW0CAeruydjV4lRGN+S4+uF3tmh27ezCqeNc6TTtb6/mJNtk5eXGksxaZcjQ7LJ5pWzrmbUgNNzWt5PfsxwADJa24mFil77KNQZBMZXyiomIduyPxSpGztrRpG2vmB/ProFnhLboBDA8k0ydGJ/3McTzapsUy/JjULw4ohQMbjy8ts7YqoMJ6JOy4rm1iFB0MDKDrgwOCIOpHRhDIg8QufyO/CGAmBwYld+ECoNmclqUEJivywds22ydB97p06F3vcewcGqDM8FEAFgMGIYtDBix5yYMzyFCJWiugmW4WlbvGE7gC1PTFsZn+e1KgDt4gu9VEelzcTXVL4wZU0N7IicwNAyBEJJz6cZogNAgCl87KbQEFAsOx5L+EDZEKvEAS0OIsagRbNASLy+vtjE30eWLA2bVXDDhMT8KZuqP956QJZpGHeaY57x+6CCCBUZrHAmPFn1CEuZWHTNT+OrPOwY6BjoGOgY6BjoGOgbWxQCZSCSbyDByNfmIXETeIkcJgFgl0y3TI8baQwEjA6lDVD7FNXL0Mnl2TO6LHEvuomwzXEbGI8fHuMDwQw70jD5C6bKz1TPyLRmPUg9WyaBjMrt8q+Q4fYRrBg7bvLUzR4XK30IcAORSeKFvkI3pHzG+rZIvycX0C/iR326PGPNWjWvbHr8ZEcjHjGv0FTpKDN/VATBHz1PeMlrwvoVVOG7T5ze9Vf+NOQMI+d/uCziosKo96AnNol36I71YZCmY0+dNcF7bt+x+XQeAsgSbMVQZUzoqXTh6jwA39GqOiLZ17Arah0f0xJlBH/ScAfvkZzr7YCtgQEaf+AK9B614T39jPGFElh/+1OEZO4NnHGKMXI6L4ZzwjIHlG0fo4Qxx7ekBY/igj9Hj2BfoU/RHtohq9BrLl2f0XrpcDSTzblW5nHtw5c+c5dR0prd+MvQIooQDdgo4Ub4PJDMGypNIZIY4v+1OYpjiKKU7woXjhRzFM4XfOToj56FxoYMyCPrN5pCxxmsY9dAqPq1eOqzjNMx//Jp9QrsdbZtdCfk2CR7LjkCnFq2bc7P1hSOG/cdRSY4+iuEQHaCR9DFHB3EoGz9jjwbpz6GnaojL2NUrR5V+oil411d4rUcE1/T1Hp/E3/ST7YchuIJdM3if9uLJDI8xEsOHfipD5Lh1VSAi/gDQUWgZncIBu5Wy/BkX/AU+dwsYTM159aEzth/rgrnmGftLbBhsEfBoHPB6/EL72p2DaStacWSTvlvrssOIcZ6NQ33ScM7Ar7KNf87gx5utj1/7xjf2eZZAYgGa6NXx4nB7jyMcFvDI7siu1kKO90E7+qfe4LkGBYQXeQYXbDHtGs1GGNwpx3xt03B8WifaI2i0ixyAJ7TAYG5uKBOPtfsFrQC8y84adk1rWI6by0fBpSPD4d/LgFNU8GlkPTSMH7VBy2mLOtUXw3pbNnyZl/BqXI23P+OPpvHxZWXhbeRMuMIP8JxVY4v3aY/+Wg/Mb7SEf5jfcZLCPb4JV/oMdzH+68cUnbZ9zG+4s0Zy8OKR+gnf8JMAlrnzytzCN9AiR8EqXpY2zL3OcgBEiEyh7W9CciacNIl6SPplV3mDlLF0hAYLbSDRQPm9Kj/FZGyie9ZGIbX9UsfYs1r32IDARYQIA62NFSgQmbD1ee7VqZ+17novXX4T8ud6gFfhak69aeO2rqtwtawe/XH+VXDtGiG75qs0ELzlvd9jz/K+Xtt09V3utWnVXOCMEgXR0oUyKK/xTlPaKu2nDv1cZ44lX792DHQMdAx0DHQMdAx0DGyCAfJ4Ir7kJ9+2MCXTtfJT+7stJ7/J6WMy/Cp5dpncl7JzHWvL2LOkz3WZDNrmb3+vkuPoCDHCp76xaxwAjIhwxdja1pV8U/LlVPrkc50a15qmvSfLOhpA+WNHACX9Kj0v6aZoIe/b6yoct+nrDgAG5irLt2n9XtUe8yMR5m3+OX3eBOdtPe3vTRwAKYNO0urrY7Qz9ixl0JnHdJ8xXTl5xsobeyY95wMj5FxQDl6xCRjbsb4oa6rcqXbLIyI9xnl2ghbXKde1wrIyk24ZfpNm7IoG4/Qce7+sbvkS+S+v/jCyM5TjW6KrRVszyAqmq/WYHyk7dp/8HmuHZ+rKWuF+amza/PKknXhudPA2Xfu7bc+q321+9XKusWO0eaUNLY+9S1nL3iXNtq6r6kK7sU1M2WNqW6SZwjVbDn4D0E3mRc0/977SUto3lndZ/8beoRlrwBiMpW+fLbMDchBxnrbQltG+z288bcwehseQA+aCMjKnpvKM1VPTavNUu9vny8oyjmimwqqxxVMc0RZZynXMrlZ5QC3f/TI6bdPmt37hnXPWlhYHtYzc78Z1lgNgNyruZW4HA7Yf8op2OHgwgPmI9MjOk4On5b2lHQMdAx0DHQMdAx0DHQMdAwcCBkTBimq0u/lABseuaqddtwcqiNgULXp0hp04AA4GvDgXux6hdTC0+ZjSRh+SrUdepN/vfPd7h0jdnRh5U9bR6dpp+eg0muv1RfR3PV59vdw9dcfAagx0B8BqHB2wKWwVa7cfHrCN7Q3bCwO2nY596GevRP1Hx0DHQMdAx0DHQMdAx0DHQMfACAYYOxnWs81/JMkB8ej1b37r0M76ocgDomGlEeRyRxRMReSVpAft7dHdAeComqPz+B20hHdEw31TwHFA1dDv3nFBYx9QPZj7uo22d1reBhYPzjIcdfP8w156cDa+t/qgwEB3ABwUw9QbeXTCgLPhnJ87d3vi0anvvS8dAx0DHQMdAx0DHQMdAx0DO8OAIBJn2jo+42wXuOisj5/urMbNcvvGgDOynccrwv5A2wXAYOxoEnj0xyA59THDzTBw4OQ6ujsADhxM95a0GHBcirOwfd/Bdx39OcXgdW96S5u0/+4YOEZjwLnx7bdnjtEI6Z3fOga6A2DrKO0Fdgx0DHQMdAx0DBy4GBB15SN8+cuHxw7cFveWdQx0DHQMdAx0DHQM7AQD3QGwE+z1vB0DHQMdA7uPgb6LafdxfEyvoTsAjukU0PvfMTADAz7Gs85f+6GWGVWMJrFLwgeS/E3BV7/+9cUNbnGbvf5ufugd93yMaCrf/n7+yte+fvGIxz1xcas73GVxqStffXGas59n+ADU/m7H/qzva1//xuLpz3ne4h73f9DiWje62eI8Fztk9AzQuW3yAR/Rg+3fso/1+eDRF7705b7jpiD5UU940nAcg6Mj/B3/VGdY68NQpajR203GabSg/rBjoGOgY6BjoGOgY2ArGOgOgK2gsRfSMdAx0DHQMdAxcNBioDsADtqh6w3vGNh/GPjDE5x0L4NhDIdT1xe+5OUbN+61b3zz4pJXvNrilGc55+K//slxh3p9PGoKnJVX2/Hf/vR4i8Pf/o6p5EfZ8//+Z8ffq53a/JWvff0oa8/+qLg1NOvztW98842r/unPfrYPDpVZP6gtcuIaN7jJ4pwXvsTiz056qj3pfXy7w2Lxwx/9ePG/j3viPXjJ3Fk2x9bF25xxWrfMnr5joGOgY6BjoGOgY2BzDHQHwOa46zk7BjoGOgY6BjoGjg4Y2NgB8M1vfXvxoY9+bPGM5z5/8Zvf/N2u40L0sSjOd7zrPYuXvvLVa9X3ve//YPHRj39y+KDGj378k7XyHmiJ//mf/3krTfrWt7+zlXJ6IetjYNPo+KNyzPanA+ABD3vkbOPkX//iF4v/cawT7El/oBr/UUl3ABwZbb7bDgC7RmLUrtfuADiSV8F/8OKcycwfzrZtOaS6A2D9daHn6Bg4GDFwVMolByO+jq5tJot98tOfWbz69W8c9K2jaz836demMn/q+t3vfrfYlu66Px0A3//BD4cPvmr/577wxWHn5tv+8p1Dt77+jW8u3v+hDy+e+bwXpJsHxPWf/umfBlvD29/5roPmbPqd4vKXv/zVMHdf8ZrXLT7/xS8dEONwTG/EgTom7H2f+dznF294y+GLd7/v/VsfJru5P/GpTy9e9qrXDEeUpgKnANhZPAXe+9bM8178ksVPfvrTqWT9+UwMWLO+/NWvDWMMpwczfOOb31p84MMfWTz5Gc+e3Y3vfu/7wzcYrE+b2rinaHlZI/Yn3jd2AIjw/dOTnHIwJPzN3/x6WX+28u7Xv/7b4QvyDBeHXOlqa5WJUZ3otGca2upIioMRCFJXve6NBpwvY4Jz+ibCGh4dSdJh/2FAZLJ5c5yTn3bx2Cc9da2Kj+oxO1AdAD7cFmMm4/+B9nG5OsjdAdAdAJUejor797z/A3vmy53veZ/hWCQfmjr2yU4zPLfzZhvQHQDbwGIvo2PgwMbAUS2XHNjYOWa17tOf/dzivBe/1LCOPOeFL9565xkmP/WZz+4pd1OlfE8B++nmt7/97eLil7/K4iGPeuzGNTo+kfz493//9xuXkYz7ywHA+PEfj9Az7//QRyx+9au/WdzsdncYaOPP7/uAoSnPfsGLFv/neCdZnOT0Z0nTJq+MoX/1nvftMQDu5tgLFLnLve47tPV6N7vVZJsOpBfr4HKs3Qx9FzjkskOf3/jWw8eS9Gf7GQMH6piwRV3p2tcfaOXhj33C1rGCx5/jQhcfyueEA+x//+WPjzPYAKcq/Mu/evfiZGc825CPQ6zDzjAg2NiRxf/5j469OMv5LryzwprcbJjvfPd7F/g62E1+rnwODDYs681ceP2b37o43ilPP9CTj5dvAmO0vKqc3cR7W/fGDgAFOcua8W2n0Q1to6Z+M6D+yYlPsbj69W88lWTy+YMf+ZihrY4/OJgAMTAWM9A41oIQtFPgKb3TPe699Fz1ndZxTM3PwDYGX/zyVxYXutTlF6c/5/kGgZhSsA4c1WN2oDoA7AgSteLv45/89Doo3e9puwNg5w4AgoOFuf372c9/vmc8+w6APajY54ax31wxbyrYJZd5tC5vquXkfs44JW2/dgx0DBycGFhXLhHFfLAG4YyN0JS8N5b2mPCMUr8bwUX0nktf5RqLPz7RyRdnPPcFhu89iSg/0IHh6iKXueKgK3MC+BbSJuBIywc94tGbZN0nz/5yAJDD9DdOGzLBf/rDYy3s8A0IajvdOc6Xn6NXEfnXvOFNF6c9x3mH4Cnf+3rT4W8bTbuth7E13OZOd9uoyPd98EMb5dtJpjm4XFZ+5u673rtzG8Oyeg7GdyKIf/yT/X96xIE6Jt/+zncHPv/UZz13V4ZT0K51RNQ2MB/v/cCHLj74kY8urS9HzgpA6rAdDHDGsF1tE+567/stzn/Jyyz+57FPONg165qwzXpqWZy5xz3F6eqjlffWL3S4k5NXWlpeWem/JdgNvLd178gBcM/7P3g4o7stdDd/8/Bd/+a3XrsKWz8MpG2qBwsQmB75+CcN2xC3EflxsPT7YG3nl77y1SECqm2/RezRT3zy1o7XaMvfH7/HHAAcgC9/9WtH/wgIFcw7R3dxxFnIGRt9vJeSEGDAZ5g0v83V+kcB8M5fth0yJIhArH8f+8SnUtwgNDAMe/aq171h8ZgnPWURT656GUMJMIS7Fhg2bP16/mEv3etjwvLU+tw7Dg3wZrfv6o6EuQ4A/dJekVOixhi7bUfbFChQjnahND3hqc8YvOEiK4KLqXIZghk44EjU1rOe/8JBAHMc21yIQFbHcuoIIBGE8O0seh8OJuxpewsW1BbPPvQL/+hD32p9uX/z4X+xh4YYvFuYW3+bb+z3urizRd64i2IRPamtFRxhV5VKfTWHXnDYy/bQ53e++71hfNELpTvRFbWc3JuP8Cs/mnBsw5RBZVnb7P7DA9BIa9ibGqe0IdfQ+/0e8vDBOHDYy1+1GBufpHddF781b7/vGOgYOGowwIiJ3xwdYEreOzr0bdM+OALIerttA20c/Nai17zhTcNxJZu2cX/mc0SudTnAuFq/V5Tn+/O6vxwAY336X8c50aJGDd/kNocuznr+i4wl3fOMbBeZkwyUI4T2JNilm5Oe4awLuyTXBbrFCU9zxnWz7Tj9HFwuq8SxK+auo5077I2BWxx6p6Pku3IH6pjY0YNWnvuiw/ZG1JZ+Zady1efnFE1H1S6O1w7bwcAlrnDVtU9dWVWz3WGA7ueoJ+v6bsPt7nL3WbvNajusVZzWO4FNaXk38N72Y20HQIwBFuR7PeAhgwenLdRv6VYZmKRj2BYVVA2BnldALDEonuLM51jc+Na3q6+HuvI+LxiOYpjzjIECY8C4fv/73w/vxoxLyW9Xg90CU7sb8p4hYlk5PJfa9otf/nIoWj+rd9J7ikQFz9qzmHmg2m1NnsUwqB22ZgW8882EKa81Bjl1piR8cz6Mge2REcbH3hPWnL8mPzxPQfA3hV9ta5k4HIZxTJXr/bIjqZRZmQ16gO+AvAxnno2Vs6z/93nQQxcXu9yVh6KMc9u3qbzaIy18GTd1B3+VtpaNWdq/W9cxBwBj7SrQF4a9sY+Omo9nPu+F9ihIPMKerfr7oxOebKh2mXEZHnO2eS3PnGYcPfHpzrxXPYnMwo/sMKp5CPOZK9n6WN/nXDnnD9bn7m0hC6xyANgGd9Pb3n6fMpRjEdLGqXmZOuoVb2C4h6+2XX47wo2hfQwY0U9w6jOO5hOJNVcwWzZGqde8HsOrNp7tAhfdx7A8hUfG/7F+jj170tOfleoH3rxO/XsyTtysi7uHPebx+7SbwhHgMNMH8wjYGlw/bmyL5lOe+ZzFez/wwX3KqdF1eAzHiXP/x3Di2aWufPW9jO9TbVOWKA51pyzzrUaPTY1T+mWtuPmhd9yTP+W4yivAoOWh8q6L39TXrx0DHQObYyDyNHmlylBjcsmYHCiP9T5nfrfy4RxdoLZ+maxHBlUe/uEbBbW9tQz30mwi66+S96xrbR/buv0OXulUdIUqj7bpl/W5plVWZBY6wJTcvEreXYUbdWovHJObyVb4dw188H6OjpP202XGZG/v5/SffkLWngur+rgKR6t0ilXtruWT2cZoFQ7RyRx6WtXvTRwA6o+ObV5VBz2ZVPDEmL6PDqsDhB5AJgw4FkikI6CLVd04aXJV1pQ+mzTG3pojNAAAQABJREFUXltbMBe0r+pTbRq/jQU8K0Ow4d3uc/99kk3VkYTkE7I1aPVA5eI19JMWKo61Y9k55t63ukDFZS0bXpcFPqI58yrOu1a2hzMBUeZJC+Ezrqtwm7xT5Sm/DSJRbuhO/oqjdegwdY+NXfogDbpWbgV04wjpBJ61c1D+KboUXFbToweBb6tg1ZjIP9aXVeXu9D3aNZfQHz4vgKgF4yudsRoD/NI8x+em0kSXQZMB9J61Ms9czSW2MTKH4Cntct8CGof/FvINI/p3Oy+N61hZykg+/UWjKRsdO/Eh629b39jvZfXU9OrIfDCvzcsx0Nf0Z+x4HW1r+UctR5/hVF8cC3vZq12rvh54ejtPptYntDKGQ7jON2L2Krz8QCv6ORe0qa5D8odvHXrXeyxOfqazjxY1VY8AbN/GA8rWx4xzW9BUf8Zouc2b36vwLp16lvHzlDXnOtsBgKCueK3rDYr5+S5x6UFxZyjj0a9gQKUTHXyjW91ucc4LX2Ifw7X0hGNbI0VION+QkY3BugJv/6nOeq7h7CYEKHqIUYqnG5gI6mKEiAFPO0WYOnsw6aSNA0D0EYLm3Xdm+B3vfq+9Fi7ExsFw+WtcZ4hUZpS85e3vvBdROSPvope90hDVrSzH6bSASJyf9QfHP+kgSDAwURguc9VrLl7yilcNRCnC1xYYbQk88WnPHAyXngOTl5FEfzIJPbPY6zcvkW2KZ7/gxQbG5xw/EZkMOQx1mOHlrn7tPYyWoGZMWuaNETOKeXeHP7/nUNd1b3rLNGs4XsU2IG3x/kznueAQrZsE8t/2zn++uOEtb7tgNNKnse1aq/BLcTjlWc45tI/3G4igd3SONtsKOwYiZo2745KcVwbPmfjSGzNbgOAXXaJdhlt4M74+anOui1xyqIPQB2fqe92b3jJUJzp9Wf9f/LJXDtuL0DEc2I4pWhysyvv4pzx9qMv2JIyZQGGsMSvtmhqzofD99G9TBwAPKjwu+2PMZNTctgNgrE5G4jGDOD6Gd6CbsXyi0sGYoXgbDgDC0KnPdu7Rumt7GG+nhKZKCu9893v3Ms7WMuo9vtLOU+fl1TRj93jPnEi2VQ4AijpeMVZHnhmbuktjyrC8iQNgk/orntv7TXDHsJ++5hoHgLNd80w66woneJ7lajziKMgz13q+rvW2vpu6t3YEptqG14/lJxsEpsbJe8Jn1qexcvLsgQ9/VIobrpvgd68C+o+OgY6BtTDgu0XWTHzYjjROWUexkMtaWXJKDqQ8kRvNa2vYdW5yi8VVrnPDoR1zdIHa4GWynjUg8qO2OjaGDuH8YHIf43JglSwq3ZSsv0zeI8OSFQVIuXLqjynbwSs+yXBBl2AgddwnpbHCsj7XdAwvZBTrOnmXDG+M1EEujo61St6dgxtrEfkuOg6Zmk5jjMnp5O85Ok7ab5fbuS96yCA/i7w2bglqWtV/dCeYwTcIyGp0SmvRZz//hRS/z3VVH1fhaJVOocJl7a7lW7vtfGVoNFZ+BxjZIn9X+s37da/rOgDo6PTR05z9PINBPN95IE+gYTqodpNB6DKAQQXtoQVBKAFnMNuJG6DHClJAR8ZeGcqtxmQ0TR+HH2fzcyK+6KWvSBHD1W86Obx5r12AEcscVL4jdKtNYEjwb/84KegfeBz5B90e/1Rn2KvtU3XUcjjAODTgix3hate70RAUwWjjmIu0UZvYSDKeIpflIRPRn89zsSNxgVdW3kFPgm/BF76F6DikvIdLcz3APoL/0U/0Td3aEaDb+h4dmwp99b4PftgwXjlK1Zwyj+jUdGT6KZoNwDE9mYxPP5/SzZN+qjwGcnOWPSY2DvSTneChn03oMHWPjV3qiK2IzE3nNv98Ww4wyMErOtZXO9HzLY9ldGkHFFuAfO0YV5k87ct11ZhIN9aX5N+tq7HVn2Od9NTD+uJEA33LPFMvoz56hyP2ODt7GFBjh3E1J9C9uUDvx4PHIEbTOBbZVIwT+1MALavHvHEsHHpBp9pVHcC+dXnhS19hsL+Zm+YXsHsBP6J/4iv07zgjRaVrK76BJrwP0Mms0+YNfmNeCdDDx+zKRiexV8HHMlhWT5sPTyLHsFMxZpvTWXuza4fDBN7hQNv0G0+NMd9cxVO8wxvM++p0RdOCWAVzObJOv+FEn4D1DP0qX1pgRx668Cy07rlgMHnNK+On3vAfshjcsr9ylnKaVjD++qefxpzM2cpENb0AA3UoU+CYNeRpz37e0H9yCVAW2bDCqnrQL75kXTPOeCCck9cqLOtPpeWap96vwru07IL6oD9szmg+NsZa1jr3sxwABD2GUgIAI1mAgGvBDGDkFrDHPflpeTQs6oiwBYI6AU3ZFgYDY7EJWOgQuw6HaLxj/CBQB0TKI7wwZc8pG57JG4gDgDcqYEGRLudPaQvhBrFrE2CYM7EJ1QFtfcvb3j78xNTGvKAI0cSrhJ3oGEcjBBjS/VW4wjWvO0yoPNMWDIcAE9BWQiGmF8CM9UfdAUKxZxSWAGbumWMfAhi67yvk2AgEnmh2XnmLYu0nIUEZjnUBBAO0oF1AXzHvCnPxayyVXXdBaL9nU0wAo8oZmcEzxgQwB7SUyDPPMDEMVR1pZ/CiT3COkaDDOf1XJsGsGs88m5sXI7TAaQuBznyrkQJpWx0z5e8viAJiDPJH6KdU1j9CZ8DcgfekdyXkm18W3jznuDGPMPw8W3aduwNgrIx8uHzsXRa2sXcWQ7BbDgBztq0X34xjr77jQFwFcL+sr7U8AluAUJzFPGngmzKHB+SZK15feXPKqNdVDgBztpbJsGT+t2NR14a2HfKbx5s4ADapv/av3m+Kuykjuyggwm3wI122E+ZZrtaH3NcrPAYitNf3U/eJ2Bxr2zK6MjZZO6fGSXvG6IJg1bbHGppIm03xm/73a8dAx8BmGKAMW8speJyxjDLW7FYuWSYHUvbN7/bYgFW6QNviZbKetJH1yW6BnMPKQADmyqLLZP0xeU/QCmNAIqRd9ZkyOgbwmggz7+kuDAutorqqz7VsCr06Iw97px0M6spWB8jYtfLuXNws03HqMS1zdByyLjw4+hDg+fLlWLpV/WekJKPWqEs0Sp6oBo6h8CP+ze3jFI7m6hSr2p3yORMCDGR0AXpMAJ0Y06yteb7JdV0HgDropAxLAYYr7ak6FWM0eSX4xiukqU78MQdANVoLXJEnOzQ5AsiZ9Sie6HfZZYJ/KDeGcLqrMuiybAAM2wHG0xbUwcjHAUduDniWwJ9ldSR9rgyM7VnTdEnzL3NPWxkJjWuAXlRxHFkv9hR5OSVCK/gpOuE8AAzVjIMBcylyc/hQ9EeGIzhK8JI82QEQB4AoU+2JoY9TIroCOuQ8yPyk9+W89tTfXpeVJ62+pXy/jYU2xj7j2SZ0uGzsQqPVZuKokCp30uG14/0f+rAmDDCHLhnp5KtzVsBq3ZWb8lznjMmyvtSytnmPLtCZ43vxTZAdAJlP9ECOt+pgE51OL8Gbgf4Z44CjSmu0dp67xmgahxPbonWVnSTAiI3fJFDU88z9OAAEETPgph5Ba8Yku1wY6K2J5iMjehyY5ISs2QJq5Ykeoh50WnUreaUR5BCI7a3a+/Iu11X1JF2uDOHkjoBxYDex9sV2x+GhLXascGBZg/AKfFhf6VEAXXIisnm6N4Z4rXleDfn4Igds4B5HOF2UX22pxsWz0LpxM16x12kLW4ZxMRb4inkFOCHiePEbTzH/qgzB6WIcOTLGgPOmHi2Ml7KN4ntOZgDWgipXzamHA4AeGyDzJvgNfwar+tPScsrKdS7eb3+3ew78L/nYwSsN5vk611kOgAjPzieuwAFgggd4vxCBwRKph+AwO5N0laGIga1GD4pe4SE08Su0DgDR8OpkUKigXVVoiFIQRiAtZmahjkERQ1JWq6CEuBNNQjDlqZ7yXvLUEEgSxZl2tYKL5yKOTYwKFvLKKL0jjMBJBbggdAUQJ0Zw6zveNY8G/MFFZUxZ6MOYtFea6mDYU8ARN6K14KVOeO8db2LigThi7LDIIjG8KP/m4vf5h710qK8y3DDueDpLsfvciijT3pw1G0YcwUYGhlzHwFQIXtrzS+f0Xzk8hK0DYG5ewg4H2xnOdf7BO2vRqZC2Zczqu/1xP+YAgOP2ryrdY0fiMGoCwiDBH/MPb9BHH3tD0225BFnv/GVRGTMiZhFQZluG3/JYIM359r05TamwwLbvIrTthgMg/KLWychKyETLhK/6Di+YA5QXCyncURpsX0NXbXmEigDlpdblPgpI+GB977z2ZbBsjMJ3anl2SYEa+e69Nmf755RhGT9GH4TkWmbujW1oSGThpvVP9XdT3I0Z2a0dIh/SdlfpEkVbn+PbeK41tD53XwUEAqLIDlvbCeUiLkWE4lltvvDAsbZZr9ATRanN53fWxalxImy3xn7OYzyB0tqWiX+DTfE7NV79ecdAx8A8DDBgUcBaaOWSZXKg+W1ut/J1W2arC7Tv6+9W1vMuCrC2VBCoYD2kFM+VRZfJ+mPyHnkGfyWnOZbNGsxxUgN1apvG8MrgBU9VCa95xvpc39MD5K9BUd6HfyYYKGMXXp8y5uAmMsuUjlOV9zk6TgIMqgE27Wmvbf+tJ9YPxowKdjbCQzUA5/2cPko7haO5OkXqc23b7dlY+dZk7a4BV+gE7W4DNnEAMDZUOTG6ZsVt5P36rSLjgu4CYw6AarSWjpGGDgwS+FWPFvSc3i6KHsSIxbhNriHvwp/gO7u56VVVlxwylX9kWOlb41J1ACyroxQ13DKUVgcAgxvnVvtB4cjTOT6G8bTiWGHaLroUMG4yqukn+kMTbCuJim4dAEOmf/vHMKePdsADhujqbPAstFj1ZM8D5EzGRqA8sqU68YJNoJYnPyNga+Ngl0g0vjSb0OGqsUOjTmsIfP6LXxpwFQdT1rTqAJhDl3QfvL8CfDGUj8GcMVnVl7Fyd/qMkdycjHFXea0DIEby1j7hRAqBpYBRGA3GaTA8nPg3ZjRlD8yRXNZwtM8GWaF1ADAEW/cdfcoeZL3SBvZAwJhbT+CoZeU+60gdf7pPm8+4Wv8D9Hf6lkDTOTBWT5uProYGKggI1Kc4TeM4rPOYLEEfa+eXPPLSi2O/rY5n9bQOAE5DeeJkkQaPr+sTPAgkrDQj3RhwlHEmBuwMhTdrTACPVCfneAscTd6Zb4E4h+Jw9bx1AMypp3UAKIcNS33ZWeBZhbY/Y7Rc08/BuzUEL9EH6xV8m1vaEYd7LXPu/SwHAAJWUXuWVOsA8BsRIKD2rzXkp4HOuRNNwetUHQAWPltUWmgdAIQ/bRPdWAHTsU0uMOYA8C5bhrSD8UlZdeJIk2MHYuwSWU4ZYsRQbyVU6bOAMGRXiAOgCsdXvs4N9tq2Jz0Dvu1WFXjmqrHfu7FnmFLdISEdr1+dOGlfBH+ODf2u0RzyBUQutMzOO+PDMJdJFsMtY2mMtCnDdS5+RSRpTz07kgDoWbx5tdzcM/p++zvfHY40kTYOAJEJfmdBl57QGaNu8rd4yfO5/Rex3ToA5uZVF4Oc+RPBNvW7tm3D5BnQ88fLu5uwiQOAAA7v9Y8gYQswY65F3CLZQhTgmi+RODXtMuPylAMg0SyErVq++0SBmN/tO/wI7IYDAP9r62NcCFBE2vdwtwosDDzgLRD8a3mOHAiIbKjv3GcuR1Gq7yOQJX97XTZGzkmsZbmP4yvCUH2fyKcpw3LqZgyv+XJfBRZpN60/9bTXTXE3ZmTHSyz4aTs+a60Zoz8GL8DglPS5VgeANJS8dr2C16TP1e44MNa2GH2smUlfrwwdYGqcOAlrevdZ+7UND8z7OCuUtyl+5e3QMdAxsDkG6ABjDoBWLlHDlBxoPTKvpxwAU7rAWKunZD1pKfvqaR0AkSvsspwriy6T9cfkPfqJQIJW/0m0W9uXMbxGV4kjNXmW9TlpcrVetA6AGJYpx2Bs7Dyfg5vk3ZaOI5Aouyy1YQym+h/9pZURBXuhA7JeC3P6KE/6GV0p5czVKaSfard3Y+U721u7E9ktXUsnDO+R/V2rTin9MtjEAUB/bI3TZIuKczuDtFsARsAOjGpcneMAEJHqOAcgiE+ZnIcVGKWUDQSiMZ63c44cwqjPGI93iVwd0zfYCVJWraM6AJbVUfO4F/hYHQCJDo5MlfQJcrHrAYzh2LEZnGOAw4BdoO1njscccwCQhQW7ZO7HAWD3drUJKH/KASBwhI5Ct40DQPo4JLQpsrnnq2CqPGW3Ng52nOhlyh3D0So6XDV2LY3G2MhJCKInVAPwHLqE63bNZNtpHS9DJUf8mzMmq/qSsrZ5JYO3huPWAWC3lXnK/lJBfz2P3s3o6jd7H5qcAjqndNkBIJ2g2PCb0GrrcGgdAHAqKLCdM9kpxlg7ZttSH9uiuRUDex3/sXzWrxoprwyGbXxnGSyrp83HodE6AMwnjkHODBB+U+2YdjzAZzWSSxu7GlrVTvTaBvC2DgB2QmVVZz3dtO5kNCenAorVCxi16YLmfHUAyFt3BByZejE4kir/yXPrK+dQtfdaD6w1tS+tA2BOPWMOAPU6fkdwSIWp/ozRcs03B+9sg3BOdm5pOfbXWubc+1kOgHiq28ndOgAMgEZCxCpARCYeTwZDIYNsNXxidGNE0DoALOhjhD3XARBBkIcsTKxuKdIPSFdHjpTxzKJgYnhet9p6F+NV65QwcNJXYY0DoN0BgGliXBUYINvFcewZZt06ACzQdbGP0Ok8L5CtZzWao9Ztoii3BQKBSV+dOwx42k4BgaMKc/EbB0CN2gijGnMAMOxZoAiOFgD9gud4eTEBjFMazILCILIg2yHTxuClFfbn9p9HrnUAzM2rDRwUxhTusr2obVvGjHJLoc2fLbm7CZs4ABif9cVYjP3BV7Z817ZHUa95svDXdMuMy8a55s99BBG0kGe5RtAcc1zspgNgzACLLwQoXmljrjm2KmlWXSlQBAPHhKHJlONq8Qy0zgHvI4SZFzWfewbpZbBsjMb6HfrOXKz1ZXvmlGE57TDfa77ctw6ATetPPe11U9yNGdm1mcBrfbSexOFDcE5/cg1PHBsfYz0G1k3HLsB3tjSmPNdsfx1rWxwA1syaJ/erHABjeK90hIcTmlo5YlP8jvW/P+sY6BiYj4HWAJmc4dPh23k+JgfGsNI6AFbpAinTdZWsJ82UAyCG9RxhhF/tRNYfk/fI2q0MqE1TMIZXvFfb4gCY0+e2/DEHQBwwMchm7Fp5d46cHgP4tnQca112E7d9WdV/hg74ag0t1g/PcwxKLXdOH6WfwtEcnWJVu6fKn+MAoItG9nfNUSy1j1P3mzgABMq1DgD6e5XL4wCoJwXYaRt60x56V/0GAF213QFQHQDZZRiZIn2ySze75O2WjUyS9/UKnxwKaGEsUEpeMmVrSKkOgFV11PrITNUBEANQ6wDg4NGm7Gofw3F1ANhBQA+bghaXZG9BgiJ2HcGhrujEymkjWGNUjeFQu8xJc4VuCuecnhXwAYYwZbMjLINV5THutYbm1gEwhqNVdLhq7FoaTWBLHADhAdUAPIcuGVXbHQDLHABzxmRVX5bhf9N36mzXtNYBEBthDdpUH7sT2shaJiKc40uZeEH0mrZtmTPRPb1nEwy/iT2olSVaBwDD8nWOOMFiCsYM+QKdRbA7AttOj+z2qvQ9ls/8aB0A+EDa3LZhTj1tnjEHgLUoDk7pY3/MPK7P2vVa5L/xwYvwF46EjFXqbh0A4VvWt0DrAGCnTVBX0uTKGYEvOdKG7MFBI0g5YJw5tVvAC+B4DAT7OlLNmo/fO92jrjPytA6AOfVMOQDQRpwRq/ozRsu1D3Pwbledcco3SWv+ndzPcgBkAsR7nAo5AGzDCcRQ3nrl8j5Xg4Rgs2XFc0SWM+f9FgGrwzHYeQYQVj03D/Ej2jYSFbHUI4ASHVmPAFKeOmPci6evZSqYPYGaQZrhpEZQYi7JrzyQrc4hkCOfHnkuvj5VBwDhtD2KxiJRJ4T8IqfbbcRjzxjf6zls8mJCVUDKViyGGEC4gkNbpcYgUaetQcYWnwhvVXiCY/in3FSYg1/pE4HN6xUIw69MOO8SmZytlBgYPFeBy7gReDg5bEFrmZyyWryk/Dn9l5ZCyEBXYW5e25jgEu4YuhjuKq1Ota3WtZv3Yw4Ax5FQ/Otfu6AnGtB4TP0RzutWsWOaAyBb6ip+cpSRMbWQ1nfuV/FY+cxJApF53eavv6sDQDRMfec+kZQUu/bdFM9QP1jmABjrNwMKfsrh2NYVfr4tB8Cm9R/Zs33/b4q7MSO7s07xrBasfy1eEkkTYa6+bx0AnJ/WAut2Tdfe76YDYAzvY0aatu+b4rctp//uGOgYWA8DAmVaY4YSWrlkmRwYB0COlJN/ji4gXWCOrDflAGBcIpcKDpgji66S9cfkPdF56vj/7N0HtG5LVSf60bnH624VRQGVIAgSVaIgCCgZCZINBBXJCJLTJQiCgAiCBEFAyTlIEEHgCopkTAgCklHAxsh4PUY7+o3v3d+6/k/PU3el79t7n7P3OTXH2Hutb61aFWbNqpqpZrV8UOrfXsfwmm35PPvAmja3+Y4ZAGJ4jYK27bvksQY3hGxlTMk4YtsH1sg4CV/XhmGRx1L74ZojUqukiuDdKgLkuaaN0k3hyLslmWKp3lP5Z5zUHQDopHpY+nZX2MUAwLucXFIBr0Y5HOBQgI/gQBPghRnHGs+EdsATBsjyrbLH7zi7xduUArsC2TPKNjRIoVRliKStXqoMRK1jnXToQ71bIyYDQNo3V0bKypXBo+pFnJtIvm5DANEr0IMktO4YjhlD6BgA/Yt6Thl74DJOk4x9yqxygm/hE5A1RTCoPGYMAImPTgdTFfLGcXbp8FoOvuWBZ68euEMhzb+5/CSli2nHMJ6PE0xgDEdLdLjUdy2NJqRIDAAxbNUIAmvokv4BzqscT7czJTOt6ZOltgRP+3klf6LTuqbFAJBDgBMlIzqllE8fEg/7OhY5E9vpO+YA6NvoezjNBuxUz3hMH1VHOeliAEj4PAYr+rXqpJr8XCmhWxlJHuoWBXccZKtCfew7B89S0FcgW6fO9bn7NeW034wZAOJYLJQMiLI449gz+i5tquPZc7wYGtW2zC8ccCvQzeZwbs9z1mjCOXvGAFD5Q8p2809ruJUWj1Qdvhhlax+ILNKGALKLST2njCnypQOmk2bkbPXG3pt/zemBNeWYy+kbKpjvGA3N32CpPWO0XPNbg/c4bzC07SesMgBEoWvbQ5SsKpG4hGFUDTqKa8qbOlhaZSsFuQ6uSntEZiKPcp2lQ4dDMoY9oAPbRUJ5Jpk6wVg4blkOt2QhaifjGCwSdkLHsiIh9ixuJj1KlyzerMHVcMFCNGaVsm0Pg1y3Q2aBrQYAOFSval1mNRWXLpOY9lPA1sklz2rMMcYQVtWqTJEOAVeFYg6eqrHYeA+oB+VM8J1+y8Fmz33B/w1plEkGcQOLdN0hYldDZWClWYNf6YInk2zANkn1G1swxMr0LgYD9fa7DhZMVLtTI3nnGrxYzCqsab/0DAwWKe0M5NsslJ7ra/UL7qS3sIcBRWMmz2yD9U3qVvvM8xMFYwaASg9T9TB+jEPtnfvjFRA43QwAsahX/NS5a8zru84hwVu9wjtBquZpjmQAYzisz6sBgLGwvnNv+y/IORz1vUOd52DOABBmreY3d59zTPbLALBr+VPt3RV3YwaAarCt5RG0WhxRUoCxnSuVsbJLyJqU793bpmmNzbNcD9IAMEbvrTdabXPud8Vvvu/XjoGOgd0wwKnE3FCVGXJq+ZI5PlCsaEpMXpyBNbJA0rqu4fXGDAA8zfBU2UW2hhdd4vXH+L0Yyb2LXISfbsOnpk3Ba+UZOc7AdQTsNW1Ofrma22sIIAIk2al65aXvWn53DW6Ug6eeknGqE9UaGSe71xi+ozRAL2S6Ne0X1giPWgV/8gPlTxQ5wY3r2jZO4UgeSzLFmnon/7qDNx7HOTxTWaGTyISe7Qq7GADInnWHRmTNKEHUJZ6nxh/AgxpzUdpEaUhJE9DfZO4K6FSoEKDv6AXi/OEZhRy6y+6dxFCmT0g8emUbdwmL4TtGnzF+1digsKdXqLRCrxCnu7ky5F0hO9grLZLp8d0xkCpHeNiKixbH8oRzOALmE4onbcjcQF+SuYUiiq4CKJvCL3ycZ+aU4DEK26rLgE9posS1+4BSM7qQGPL0vV2nDFwBCj3KRMYJZ36MGSnm8pMPGqdo1h8Bepzahy2O1tDhXN+FRmv0A3WHh5yVgqbQW3WADV3yBA+g/0qXGdvkjAA64Hk8ppBe0ydzbUkZ+32NsbTqT6JjiXHPPG28VOdcDrP0fFEoOxsjoXfQrV0AcDYGKZNTE5A/2qhyEZozbquuMWG1YkjOWS/wnrGddUW+1mmGsOgdPYtxJ2fOxQBQ6d13jJAV6Edr6F59TCke3WFN635NOe036N84D1gP6AfIhdHb5QykVkdAfqafjcFRmxlIYkSx7jKGcWxIGuXQb9r9lXkgu4noPgOR8zN2oytwfknWLLyj8crQRzfhHjAAwFPSRT9m/ATMU+Y+xtQxoBerDuRjaYQC5JwRWFMOHqoaAOCMcQMtZrfLUntaWk75ua7FO50yete/wV10tMlr2+sqA4BMWZlY2VUAwVkYEYAJD+Fj5IGYTohKh+owik3E0AKLke05wv6Y4OMpXBXVvPYNToK/gUVRQuFtctYJAcwj5k9+FnFWG52ibjlARlw+k5MFEMHbPkjxhUmrYIJShkHGom0BNPFlwhbWBB4sVvKEh7H4ngYQJZ5FWKx5i3gY4TowGVR4ViAyA88EFwEA7izkyvAeLuDcIMszOM7EpG0I0zMMJSIx6D1D+HD+7ve8d7BAy0+/xaqNMWGdVkbeJYY+/JiIDVpKaenUtXp6YPhtBdRGFk/K90xI2+A3aU2amEfMof4wwNEehqBaNqU3ofMGMSGz6qk3xRdh04IJ0Bm6sejkjzCUXQIYGvXXdguZxZ6XQ2Cp/dJZzODeYTAYgywg+ZaRBd1ihII7zJvFxEKZdrFuo091QfPqxmsg/ZI+S91OxHVXA0DqxhBmbGuDfmj/jLPA6WYAQB8tPsL0wwl6at+HwQnO2mvm03xnrMdA2u4oqAYAtJlvcmWQA2Gm8ty19Sho6xHGoH6TOT6MRH1n7rawjv1FoTJGQ9mloHzzXs0z92EAU8ddy8/37XVX3G1jAMg8lja55tC97Jyq72IAgB/zYX2HMQFRWtV3ERzn6oZhq9/kPgqcqX4ao/fqYWLHobYQIMJ0queu+PVth46BjoHdMMApBF9jPOOvIpiN8SVLfCBFC37U+kZ5gEdcIwuk5mt4vRgA8KF4R/wc/oWnb51P9srrT/F7FB7mXfIHj2OK4rGzeMg3+HLzMgUFZRShlKEers13eMI1bQ5+clU2vtJay4tYfnARgXGJ313CjXLwrmQcsh4ZxxyOT9cmDkyR+5ZknKzLFGDBGxyQNewQWdN+dMT4xPEI782wTc7DS0/BUhuXcJS1OPKEa5Upluot/8h+PLcp/ik4jA39hXbIJ6ETzygBlni/qfbm+bYGAIYIiiHj1lgFFNd+k83x9ngzc4M6XuEs73K8osND/abAf9ZvPn/47RsKUE53eEPypmdRrirLb+NVGcar9pLntV3fwjseIiCNOYr8R96mNCf3k9npA+CTIocyKs4S+TZXzliUY2iX/kLZFIxk0MwbU2Ukj1ztjlEHhgy6DQ40eG91JzfTK2gPhWgUj2M4hhO4gKMHnPHIga81H5AFjW8yovGHxinIpPVn3jM2zbVwQoEHH2Rp7zmawRnejtzJaKDvOHTBOzqGJ/3KSIFGya4Mt3g8hw7b7WHMMwAxvpm/0Lu1QRnVuTN4mctPGjyqcU/G5xCqzvpCn5pXxnC0RIf6dYo+6FFCo8oVzojehqIQ3Wp7dgHYeWAMoMHoFNAlvZQ+iFxf6VLfmoPUn85MHgk5HaVrcOO6pk+m2hL9VM1vv+6Vaa2mf2FQRU/kAzSur2PwI7OhI22j/6G/ivJfXcxlaAkO6KViPGjrSeFOxyZveHvLW98+4FifoOfsYjHnUIhbP40J65t6wTdjWwxwjALmHGPZmKQns9ZyBtCn8tWH5mNArqH/M7fRK8nTOFG2OZp+yThRLtonb2qb+lr3YvDRRnnLJ/JUbetSOTVt7rUXDukJ9YM+QYNpqzBbxqVy6bOqcZ8+i34OTs1BDHXoNuuvMvA0xoI5B//hPX2fcR+HVPRgHMCn9ZYOgPHPnKRuiRRiToL3zMnKNiaEt9a/l7zCVYZvzW3yt7sojhB0uvI259Dbaivd8hTQG8hDvekzzCHW1NCYXQFwoo+0J4aEpXIYr6U3j1tH5GteqIarufaQzSsto+0xWIN3BhR6ZzSm3xllovsdy3PNs9UGgGRmccM4BcJQ5neuOrL1Fsq7XA2cdIRnURzkvas0FKmxDiG+ap1KWukshFlQXUOI0lQix5DGgp7v26vvx+qTdBb0qiDO8/aq3jzj1TtbdaoBIOnhtdYxyq68n7vKu4WxZ9K0z8d+qwt8joH2pC/G3lecj73PsyX8SgcfsSj6bdLOBOF3C96nbpiR4JOBxkCmVLJYif1vUTDhmLTQU4uHNu/8Xmo/vNU65zvXpW+Ttq3L0u98d5BXC54Jtv6ZjDCNY3/Z3aAPGKswjAAO4J+gV/Oy6ATGDAAYeTTje7spbAmbUy4TCGv+uc9CadHKs1yzWIx5UrOwA0JB0ucaZhcDkWe5WgADFqA8zxXTSzmQ37kytgXsKslzVwvqEsPXflO3584ZALITqJYXgxMmpz53zwg6B3N9lG19NU8MeQuMk2e++w+PPZ7CYxIYgzXP3FOuAB4+DKS7lp9y2uuuuJtTsrdlwE/akyuFOWCozrNcYwAY67t4jp1oA8AYvRMmALq2iy31N++ExnbF75Bx/9cx0DGwEwam+I+p5wqZ4wPN5y0Pb85ekgVq5ad4PWliALC2kkFaQ2LNx/0SLzrH68/xe8qe41db/KnL2DPPwVybz07xf/+bPyk9zacUVfjhCnPl1HRLuJFWfwqTIS3A87Xleb5GxoEvBpOsTb4LrG0/Z7TUJd/OXafaOIejNTJFypyqd5t/+zvfTz3P+22v2xoAav5jdRl7Vr8Zu2+/ye9cx75BU2N0UdPSRxiTFcgCkQXr87F7eoHoLeQzNo+NlTGWFzmwrYv2xVly7BvPgoNcx9KRg+oYm0prPGWupa/wXQXzg7EbecL73CedcZv8W72E9O1YI2tESZs86nUuP+nIaKmDvhvr89Sn5jv2rL53P9d3S9+jhThR1XyX6FKZoanUoX7f3q/pk+TT0leb137+1hdoJXov17FxVWlurPyxMVXTtf3Q/q5p3aOP6Nj8lv8YXoyDSqttvu1v+WSMKSM0WdPVe2WDsWdnvxn/P1XOWOrsAFCGNrdjY23Z5qC5tHSpVf+JhltA03U+kKbN0xxIeT7GB9V5oJZVy4Gb0Ft9Xu/NQXQ3nE/wfvR8DB+MOvggNNvWq37vfqocvA3wvbVhSrcnzVh72nLb376rsAbvaHusP2o+a++3NgCszbinOycGbFVCkFGonTNFf7LfGDDhs4i2B/4qh1KRMnVq8tnvuhzl/MYMAFHSjV0pKjFLPF28Zzk1KZvgLKS8SOp3dVubXS71Xe5Zd1md/eahMqdcPigDgG2wqU+uvAh4F+UwrDx3XWMAMKGzEtfvWKot8GNGBd4xc2BBrHm55yGBzi3a7Y6CugOAZ1b7LSu8OvLwa99VS/hYneb6yGKoXm2eaIbygkKbp4F+p/QPs7NkAFCPsTRoR18pj5fKruWPtdOzXXG3jQEgu8MqzsxvjMq8c+pz9zEAMIC274xH/cq7qn0Xj5W5uo3RmXwyn471AaXcGL37jmHPdtC2LtmpsCt+p/qrP+8Y6Bg49TCA1zOHzHmMnXqt/r8tsq5pPw/jowicM/CHhxWOukyxFwPAYe2TXq/DgwEe9GSXDh0DHQP7iwFe+0vy//6WuPfc7Hqye+egwM4CzmEt2JGCDxqL0NKmPV1/dwPACez5hNCIQuMEFn3aFkUYohhL7MMgglWRcjHe23ner+MY2MUAQCneKvP8tmW8fU7hG3DOQ/u+/X2yDAC217Z1yW/bVXOf6xoDgHYnXmS+c4WnGDzy3G8HuS6Bbdf5Jtex/LxjBKPMBcaLGKP5JtcxZa4QA0swZwDw7Vg4mJTZXimAwVhdKJYrUIq339ff2YK7S/m1nHq/K+7mlOw1f/d/8Zcfm2yX7eu1je5jAKDsb9/5PYZLz22tBnN129UAIN83vPkto/Vp62g7Ou8MsCt+h4/7v46BjoHTAgO2nptHEhrttGh0aaQd2tpfz9Aqrw/9rf6rsZ4PW4WPukzRDQCHjaJOnfrYbVUPHj51WtZb0jFw8jHAYc7fUQK6NyGCDgqEVhMOp+4UsEYLLbQUovig6nRU8u0GgBPUUzx5ed6K3ST2Vd8FcIIQf1YxlGY8tyn8CRa8iyinE7vuxNXk6Ja0iwHgb7/85dG43a2ST0y6OnnbqifeXpuu/j5ZBgDx3mo9cm+7GW/4/M51rQEAZYi3l+/GrpT/Yt2tARb3sTwwD2Lltu+EYMq2MrgVf7ZNU3+LJ7oURk09lwwA0ohV2ho6alm5N37BmNK6NQCIH5rvxq4xAMhv2/J9MwW74G5OyT5WzthODDEvx84ASGgtOz/EuG1xwfiDHqxJ9Z34lvpurm57MQBoV2JL1nLrvbrVmKq+2QW/vuvQMdAxcOpjQDgz4cTESSUUCvV4OoE1WSxkcgbjqXCK+LCjAtYpTjnCtB5mOMoyRTcAHGbK6nXrGOgY6Bg4HgN2TQuF6iwCvA3ZyRp02EE4L+ckCIN3UCAyACMDvoduT8QCZyByehMJosM0BroBYBo3/U3HQMfAv2FgFwOAT4X7EcrFQXxVuede6Bme//HwrcgWr70Ni+Mbh9lSgltQ5pTLBxUCSB0dYhSFNU9z8ecs0AnXw9Neex3O4zCkwBrFtZ0AQglRfgZfOQxJ/mvBNnW4FT5HPnYEOLArMe0YIG0nFJop5dSzXfSJxZQSIe9dHWhkF0RiIy7VZ66P6reMJ/BV66M8dGdLsbAOKXMNHhmUHMLU7jbBPDEktN6h25Rf6z12vy3u5pTsY/lTvMMJJb0/hxM5J2fsUGMHcQUcYOX8B+ee+M67t73jzOG1mJD6lSHAe7jHSM3Vba8GAAW/+vVvGMZ5xlNoTUiwKXrfFr9DA/u/joGOgY6BjoGOgdMcA90AcJoTQG9+x0DHQMdAx8Bpj4FuADjtSaAjoGPgxGCAgvkDH/rwxlkY9cCUqdIp1Z0Z4GT7j37s46OGgqlvD/o5RXoOFE5ZDkRywGk9aCjvtr1SYDusVhzjvVixbYVLTPapOqg3L8Gpenv33vd/cDGfqfy3fY5OxO8bO3Br27woqSm+1d+hvznIaS6f/Sz/IHGnbTngTXte8JKXH2esoUy//Z3vdo6m+m4Ot3BkN0h2hJwjgwN4gAbNDcb52MFiU0UeJH6nyuzPOwY6BjoGOgY6Bo4iBroB4Cj2Wq9zx0DHQMdAx0DHwP5hoBsA9g+XPaeOgY6BjoGOgY6BA8WAeIp2b3zta39/rJyv/t3fDR798aDP9fFP/rVjafpNx0DHQMdAx0DHQMfA6YuBbgA4ffu+t7xjoGOgY6BjoGMABroB4IDpQNiKP//oX27e+vZ3bl70slcccGkHk73wErywn/Gc527E2zooEIbiQx/5kyHcB4/dAG/VGp4kz0/VKzx88MMfOQceTtX29nZ1DHQMrMfAGY9+7ODpL5zRD/zwdTbXvMFNjgsZFeW/+P+8/Tt0DHQMdAycLhgQPz6h7rZp8xT/uSaPvezSW5N/T3M8Bk4Fuer4Fp24X4fFAOC8B2NuP4FTBNnppa989bDzcz/z7nlNY4CMbsey0KJv/r23TSc8zd+spflPfPJTG2Fwn/mbzzvyGPvyV76yb3LItussPsDOaI5QRyFmfjrbbny7/4V1Fcv+KIGoAw4DD3zyU3+9efd7/njza8/4jTw65a7mP5EGzH1zh6C3uDnZiOgGgAPuAfGK73HfBw4KG3GN9xtMiG8/8w+OHZqFMV4T5mKbejz/hS85Fgu8hpzYJo81aR3wKEY1BdbzXvDiY584wFfc712EumOZHKGbD//Jnw6KPXh49vN/+wjVvFe1Y6Bj4KAxEANAFP1jV4don/nuPzzoqvT8OwY6BjoGDg0G8L8OwL35T95+6zpN8Z9zGRH8HCKvzPbA8rnv+ru9YeCg5aq91W791xTg6AbdgoN0sEqtDosBgOOCc772EyjNfvDa1x9kyNe98U37ljWFHMWOwyYrOHTc+H/SU5++ecrTnzUouVyf/OvPPObwRwHpgMonPOWpxxk8/vf//t+bB57xqNlwjLWsw3wvXOTP3O2eA96dJbUf4AwoykNwEHqN/ajjtnmspXmH1//3815gc4FLfO+2RRyq9ML4OtftJrf5qT3Xyy7n/3ae82/udM9fWBUO2Nr8wze86aBLMkavfr0b7bkOJyoDej1nHToL8Huv/EM7FetcO+12CO99H3LGMHc5r1AI5oME+kIyac7ZY8Bwlh96XoJnPff5wxmLj3rcE4ZzFWt6YaOdJ6lN3tcd8DXdybinF3Uws3Y7O3EKWtxMpTtRz7sB4ARgmtXnXOe/8E5CyVL1HNL4Q9f90UFBfoOb33ogvqlY3kt5zb036SLug8i7losZVs7LX/3aY48djGrgHzZ43wc+tFW86m3q73BOeHjZq16zzWc9bcdAx8ApjgGeQbe87U8PwoFdAOYJBlIHT1/12jfYCBG0TRz9UxxdvXkdAx0DpxEG8Iq7eqGO8Z9TqMOXXuR7L7+52nVuuHnqM599TIk7lf6gnx8kP3rQdd8l/4OUq3apz7bf/Mu//MugGLvYZa80OFj91B3vsnn6s39z22y2Tn9YDAC89A/CwSmyE8e4vQIlovlEyEV81m3ucMfjsqTop6QzD1z6SlfdXOYHrjb8fdelLzsoxCnbLne1Hx7ON3rME550nCKU8v+JT3nacfkd5R/OLfv333DuzcMf87g9N4P8f60b3WwwrFLi3vHu9zpw3cOeK70ig21ontHo4pe78opcD3cS3vdvePNb9qWSr/mdNw5j8fwXv8wQIWEuU7hGj9YJO6EZEA4SON6KlLGfYO7AX+wK9IPmLYZK56UxLP3Hb/q2wWC5a55L3/H+/4UHPfS48+l+4mfutDnPhS++9OngvHypK/7gUGcG0xZEU9EeTrKHDRht/uu5v31zz/s9cLJqY7iZTHwCXnQDwAlAsiIoZ37yZ++876WxigGHpfI0OKhJDrPyn851nn2vf5uhEEAG+H56b7Rl7NfvS17hKgPe9yu/mo9trPDw+je9uT7u9x0DHQMdA8dhgCcZJrdDx0DHQMdAx8DuGFjLfwrnKTyD8AaHBQ6SHz0sbWzrcVByVVvOQfzmwZiQFhRHr3rd75zD6/Egyj0sBoCDaJs8P/ChDw+y034r477tu75nw0hTgee/MB0tULwxJvK85dUKOM/ZmWmXBycOim0e0qcScEjhZbxXiB7jf37ta8NOisM0z+61bWu/v8Nd7r75vqtcfW3y0yqdHSfPfcGLNr/1opdOtvsRv/TLm2+54HdPvt/vF+abm97mtvua7Y/86I9t9hI5hMGEHqnOUQwKJ3pnyd1+4f6ry/zxn/65zfm++5KDvnFM0W8OPayA3vZrB9SJaOPWBgCLGEvSlMKBQnrO+9B7jE+2PE410pYK6ZTz2c99fnabnMVibWgadRdKRjtYY1j4x0Dce+D9WJqldvpWvT79mc+63Vz4Mpfb3P7Odxvu80++eZ9nlDkpO89ylR8rewuYiM9/4YuzONXeL37pb7ayoqvfX33ik0O+D3r4Lw7W+LZsv3fJe6rPDHgTVrUYowE4aUMbBU/ary/rewYR1sIpOlVvzEX9xjOAKUdzAA3GyDI8+Ld/tourpzyU0eazC07kox3KjCAqpmILu+Td5tF/dwx0DHQMdAx0DHQMdAysxQDeY4r/x1c7q2kXpdZavjz1nOO/8W9iKFcIz8QTEI89BZX/xI995rOfm+Wrp/jYqfw9V4dWXlHWRz/28eM+8+xjf/WJ4575MSZD7ZUfXYsf5YfvJsORX9RzCrbFzxoakmfkpjG5Sl3QoHRToM7ywL8D6auScZv+8O0a+Wsv44ZMPSaHDJXf8t8uBoDgS1H66HOf/8KxUsmkxo345mNgvJHH0FgFePv4J46nbzRlDnGdG6c1n9yT2fR5nKfsiGkBDufotU1ff/NgpZStQF5rQd0ve9VrDjRl90A8WeGHwUr4KmE9Kg7bPKZ+wwnlZwtoi7yefgru/BZGJ+Ol/W7ud/pCmrEyx3ApRMsv/+pTzpEt3QO6GQN1VH/00MLcd9Iav7uGzZqiy9RBvZQfI12er72OtWuM5uU3llZIJR7gLey1Xm1+a387W8e6NaaDgku4UrcWxtZjaYyHOue23039lp/5ttW5tOmNVeeggdqHGbPopj6XzrMxOjWvJL3v27nMt0J9U14D+VZc+L32vBM7w/AvyrAL5vo3u9WQZ/vPPDnWFzUd/VFrAGCk+MbvuNBx9avta8fTXD+l3+Esc47ytbWuv3e/zwM2dkWtAXrSF7/8lUMdhYhr+8McOgZr8OG7jHv37bymn6Zoq+Joiga+9UIXG8K6ybv2f6WXFje1PtowtY7Kk26w4tnvvcBqAwBEIW7WKDGYvvv7rjB0ksI11NZFBxLe/2GP2IjZLpb7n/zZnx+rm8lBDC7f2iIx1YkY2Stc/VoD0YpdxWv+O7/n0kOIA78r/M6bfndz69v/7LCNzoJqm15FdE3rEF7b9AyGX/zlJ26ue9NbDG2wHeZ2d7rbsUNKxGgyOFiypfv+H7zGEMPMoFzTTmWKfQU/4l4ZvJiAb7/opY4xDxbjG93qJ4atgw8445E+GQaLtvy7s+pXmQxliil4+R/6kQFv8ssk4zsDC0556CO+pz3rOR4fA/1mQN3wFrcZYoFd5VrX2/zcPe49S2QIXf2EldCPYlqJqQonFXbJe6nPIoDZXg2cBQCP+i0HWrL86iP1420g9NF//ubzDmGWXvjSl29u+3N33VzpmtceLIhw0jI/JkVWUEYN15++6z2GiVQf22poS+d1bnLzAacYOdvI5BfDlsOOhNpQJ/R5i5+6w7GtnLvgBFOgHf/jfBccxgVcJ8538AAXu+Ttuw7LGDDxG2djxr7lr9enqIvC+q+ORkpzdzXcHeZaj/XDe977/uE8lbF6m0N4UywxXGPf7tcz806dD/Yr38OUz1GioTV4G6OzNd/1NB0DhwkDeI8p/p8SBm//jOc8d+D9v+NilxqcL9bUfy1fLi9jaU7OILjiVfHQVWi2m/Qa17/xcBAggfpeD3jwZNXCf/LgtW1dW2zrxo9VWOJja9rcv/f9H9xc8RrXHvhTscTJCAwM8naGQJQV0gstolzPA1My1F750bX4iWyE7372WWdTwSWFHx67PW9mW/ysoaEluQqeKIXIQmQCspVdEXZGB/DaYiuH177xrX9yiDlMdiQ7kB/X9oc818hfexk3QsiQUdA1uVmYGfLPXmBbA4BxjQ6FKuLRTs4n+xjzaIKXKhmd3MQjPmC80gUIc0PmpEC3vgO7Z9B39USVl36jQL7E5a+8mtd59evfsOGdT8YWNoU8rH411jVPYXMAHYIwPcraFtSfrLgE+uchjzxbV4FvpPh69ON/ZQjVyyuZvqHS5FJ+3lOCkU3RkljT5FLOedqIxrVXmWKt6yueqOiZbEqHYU4UKnhMyd6Wz0BBrvUN3YE87f5PONo5XIrzHYOHfOFC+GA6EHNppQ8yFxmcLO2qHS95xauG6sx9J4GQJnQT5lF1pddYe8jrHF3KW72EMQq9GH/aEP2DNHMw1a4xmp9KK38GAHqfwF7rlXy2vaJhOKAPo5uqHukU+Df7idsNIUnNt3YsPO5JTxnmUXOxtZb+hD4lYB0zZ9BVycuchubWgLFDV/Lz93/QEDbtLW97++hndt8In4Qe7dqhl3zOb71g+G2dFaLmot9/xWMGFkYydZQverceqBNjojYZX9YN84uxRf/0ite87ljZ6PWbL3CRYU1Hj5Ts2smIZo2g04EL4W3ImWMgvTMizIt2B6kjA5A5MWB9Mj8aM+Yyekx1mjKktAYAOi7e9fABavvkZ44wjzNALPWTsQpnQjyhU+GF5Gd+ha/aN3BA/7oGzDnOL5C/fO5yr/se91k1JGyDD4p19IMehXJDt/iAGCynaKviaI4GVBIvFD01ZT5as26g9RY3tT7WSQYkNAv/VQcsX+Gs0DEdFd2sHRXGmbxruHRpt4FVBgCLBqW8uMMRaA0SsYaBBZ6SVoMDtkE4/COEaXGC4IDBOAWUHDq+hoExAVuQeEYHDBALC4jH9Ctf+/q8PsdVJ8jXQUEBB/t4hkEJIECGARO+iUFbENqadsrbtwjehB3gqVKZB549yjWpBizynvk2YHA5PyCWHoy3SQKYXCzuDssBFlGTh+dAv2HWTCDpNwpORIbxHQPfYC4we9WCJ+9qANglb+Ut9VkEsKro0h/wkjbIx+JYQxKhM5N9PTCFJQ8+fvSWP+6TAWwPNQHE+8JV3r/+G2fH3lQGocYkHnjbO86Ox5+B7bltnb6r1rpdcWJBM+jrhBl6TizbXfNOG/Z6JRCbbPJnEraIYwbVbb8Ars0lvA0ChAYTL4YXwEmlzaTby5Vng/5srd97ybP9VttM2icazAfoG8NCgW1eYmHfb8Dg3OfBD9s5W2MJfVngWmA1924tE95+X3+zoGOaWmMP4Wqsf8wJFDfGwMmCMG5CT5zKsFcaOkjcjM1Nc+VN0dncN/1dx8Bhw4D1fY7/p8SnjJHOXEnQI9CshbV8+Rr+O/wbxVdAfWKYxsdzKpmCMf4Tr0n2oGgPLPGxSZcrT2f8aoQ1HmQUH8nTvb8K+Na63X1OhtoLP7oNfvDile8ms1C8tsL9tvhZoqG1chU5hbNOAM3g6yKHzvHaZMHAmv5YI3/tZdzgdxlbKr1S+GrPXviAbQ0AcIIWazgS/KN6UGoGKCgon4NrPJtvKJKAfqFDCJBLKfqBcUuJn/FA6fju9/zx8G7uH2WaevzaM37jWDKKFs9iAEBbZMM4b5ChvY9MfezDhRv8p7lgCdBOZBVp8W760BxEP1HnpqW88p5+gkEyQHFK/gKMCdqTA3MZ0yi2KBEDQslK40DONYDPlj6GDHoKO+qXcNkaAOh8fvvFLxuKpC9Cz9FPUELCVfoF/fzq054xpJ37LjJ8DfFk3OufNfLbEl0yIDLOxvNY/dCpuW8NzLWr0ry85tKiNfNHYK/1Sj7bXs3l+PJA5iNyJGVvVVba6UN/Yt4NUDiTtwL0ejHQGxt0NFHCJs3YlXxoPsnYkufYDol8q87VqO45pa/1Sp+iHwYp9MgQGTrFI9BBJJQLw5exkPkkuhiGgNCuvM1vnE8rUOpW/RMdYDV6Ji1c8naXR5VxGdk57wYYENU/BhPzprmAns99CzEAMJSRbY2xqluTPu0TJkh/6G8OH0v9xKCXMZj0Nb86f+9iAJAXPRzc11DY1QCwLT4Ypej/7nrv+8l+WDc4FizRVnC0RAPVAACfDJNVl5V8gpvUJ7SmTgyo2vy7b/19P4fddeosRCDQR37DyTvf9e5j6+3wcst/qwwAiSNVLV4pxwCgGK5WQe9YcDSCNR5YQCDH5L0EWcBrp+fwh0w+bR4WPeVlAWnf+x3kt9tqKY0pYCEWmGh5lFdY206LtIlBx1ZoDQAWKvVtJz6Tp8EKTEx+r2UYMGPyNAFXKbUAAEAASURBVAmD9FtrbGHllK7u0Bg+OOtfDCIs7BUssOoS2CXvfJvrWJ+NCWD6Q/9UUJ+2j0yujCUVTCAYg4BFw+4T7XRwmwWYwaYq/E0wJsoKjCZZtDzniQaH1QCwC070MaaJd0eF1gCwS941v73eW0zRtvb6w6g71MriHiZxr2X4nqBn0cwC5xlGl+DGKOXeQlmNa9LsFU6EAYDVFi2faKB04EGGxi3avBvaeWc/6rRX5W36wHjgLVnBdmPjLXN0fbftPeORvNYaAAhYaH+Mwdq27F3TMz5WY/Gu+Rz27/ZKQwfZvrG5aa68KTqb+6a/6xg4bBgI7zHG/4/VleKJQWAtrOHL1/LfysS/VWUZJRPejZC6BGP8JwcE6wWP2jEY42PbdIzLlF/tmpN01mSONxUogPBXgTkZai/86Db4GZONeMvCT1VcpM6ua/BT07tvaWiNXGWHLhxT1FFQ43F4YqobZcYSr01ZEljTH0mb65T8teu4uc1ZXorqji+qcN6LXGLwXq3PtrnfxQBAtuJsFoiSLPK95xzR1JdCZQzIsRQiAYrDOGzhrSjG0Lx+WgucRaphwnfRH0RZEwWZfqCYZJxUz+pwtaY8ciQ+eg4oyH/w2tcfTUIRxAO4DeMwmrg8NH7Iv5REdi486nFPGPBGSQlvHKK0JwYAn+ovHs4V7NKozoX13dg9vQ7HqwpLuGwNAPVb+FdPBiHyHfn9AWc8siYZva/fSUAhytu6AoWavMn020KlS/Vi4Gy9jqMzqcq8sXKW2lVpfiltNQDstV5jdV37jOxBkY7/rRAP7Wo49R79Vz2MeWPOIcAaR+bfFsgKjIZT4H1rAKD4bZ8ZU2iHUZUhnT6DrtKuB0DJ6n3mE884PnrGUBngBV8NAPoszsBkSPoSuPFdjKT5loe359XB2btqALC+Wt8qbyMNr3Df2vXQQgwAdnHRyXIo5swW523px9rX5uN320+MZKKWtOt+8qsy/K4GALom6wJHCGHCQAwAu+DD9/Sz9H5z0NJW2rREAzEAMExbK1p+L/lU3LT10S4OJ/oK0Gm3tEafXI3pc22Ze7fKAJAtdRaiFiiRVa5FqI7zPN6cdgeotIapeDsAar5/9hcfHb6tBoAogHKgTtJTBBqEMTjMGQBYUNSpNQCEgcX8A1tAW+Xy2nZSUtqW00JrACDQqEs6OelNnPGiTZnVyyLp6pVSjIeResszHhcmMr8r0fqOF4DnY9sQk0drSW8NALvknTrP9dmYADbWH2PPMBPVSKE81kw7UQL6gTBooq1/sSpLR8HcGgBsjYrHhTTxWkPngV1wElq3haxCawDYJe+a317vTYjV0p/8bFW3yKHng4LscJG/iXWJCdulHlE+t3S/S15T35wsAwDGLXRK+Djz3X94IMpsNJK5awoHc8/TB9YbO8wqZP4/GQYAAtZB0ndt59R93Q03leZUeL5XGjpMOOgGgMPUG70uu2Jgjv+veRLQxLHnxbaNAWANXx5eeEnOUJ+Wf+N1i5/nFYvfprycgjH+k+yCX255tDk+ts2fMq565LbvrXc13IP3Qn0w2AfmZKi98KPb4GeM707ZrYFlG/ykjVM0tEauSt/x6qy8vXtz8VpeW13W9EfqPCV/7XXcULC0yiplki/J0fFQTj3WXncxANiBXw0AyqKYqeORAto4oQSvgOc0LwgXUQ0AbZ4883k2ovm1/A6ltnwqtAYABhOyS0sTY/qMmk97v8YAoI3tPCEfinpGJYYpoZPMB+TJVjZvy/Q7ym0KyrYN5rK3vePsHerVAKBfWtphKGkdzcbKyzNyc2sAWMLlmAGAQYd8TemIPsxj2bmRHe4ps17HvvOeB7TwPBXMPfJuaaGmae/H6JJHs3woTCsIb+I5XM/BUrsqzS+lrQaAvdZrrs5L74SpMyYZoRhGovBlkIKTqgSXl3XL8+ih8AMM4BWMB++FbaI0Fd5sLVCsk2npaLY1AJAv2nFBZmVQasdWQkoF93WsRrFezzBhwK8GAEpeeOCA2+bdzt10V3iUNppCNQA400R+rfPe28/8g+E5XUwLqWc9BDiG6niUj7Uv+cz1kx0TdD/6r4ZUS37V2XtXA4B6ODDdumDdU58YAHbBh/wYMuq65VlgirbSpiUaCC3T47b9pIzkU3EzVh876YSNA9ZT/R6jARyYZ8f0ccMHW/xbZQDgka4CmPAWIMQ7BFwBIj2vlj/KNYhnYRXvbQrCqM0ZAHh7sITZ+oJxEHNSeZjRKZgSNMLAZgEdY3LXttMCObYtqTUACA+gvi2RVANAjBoYyTHgmZQtWNoGt/KMcSUTdCU2+ZiQpBsLlxRLdzuptwaAXfJe02dh4us2pbH+GHuGBmuYIm1lABCvLWAhw6TNAWGjNQBg2qoBIFbXKFbltwtOwty1hiALhj4Kg7RL3nNt3PbdlAEgwnH1DiAQYeB5Do4pbAljvP4wFsBugng5WRgtaC0ox64Uc8MYsLR6z0tP6Kc1YHzZlmu3TpTP1QCw1I6xMsbqqW7qzVqOqXMvBAAg8OrrChijxErNcwpoY8O4yFkUeZeruH08E2pf5N2a781/FnJW6nYHU/Kp17Yfx5S3a8pNnukDYblY/MOAeT9lAJDmeWdtrx6jC31B4GJAsmgCB8UxgBhb5kXfhaEdCwG0LQ1skx6OCQEBQnLWIM/W0IZ5OvRu7LR9Zx3GQKX9Kct1Cnc1T+kc+hjGdGmcEUgxLNZufbYEa2hoG7qsODWWzTN2D1bYtX1Tc9MYHufoTF2W8Fjr2+87Bk4mBub4f/UiUBKqebjxqhW2IN5za+q9hi9fy38rb4x/M0YJ0+b9hA0dq9sY/xkeJ4q9NXxsmzelVeuRW9NQOLc7AChSKDgrTMlQe+VH1+JnjO8WXhBeYwDYBT9LNLRGrooHervjOfiLPLXEa0u/pj+W5C/8ELyMyc3KWGozBfvYWXnkFzL0Gh5NOS3sYgAQgqY1ABjzVZFindbe7B6n7EDzZBeKKPITR6rAWJ7kITtS5FN5o3zTXnnBi69doTUAUO5to/iuedV7ysa5HQDogQPamMzDM50SjK7BOQrAXMkosARR8LWGlXxHKQ1flXfUL62iU/9tgwdyc2sAWMKl9ucMAPy88CcxfNjBpJ74wsznY2N17jttJhskDHJwQJkvb2NuCeboMrJBawBIiDXfzgEvbPUYa5fvKs0vpbWLIyGA9lqvuTqveQe/1qM48PomuqLI8cmHkQMOsh60BgCKasZNBiE4oDSlp1kCCl/GfbsFyBfkaevqFKCFdgyMPZMfRXZknDa/rBtoNkAO18ZqALCbqRoA7ISSxhklS8CwQskdnCV9NQCkHu36FTpqnaPlMWYAUGf1itEl+db2+XZNP/nGjgL5Zadb8qt6x20MAMJ/yaNCHGDxOTEApJxt8CFPvERdtzxboq2UVXE0RgPmJjtm6EvRVLuGJZ+Km7H6VAOAdd58Z7yhUbo1ziytXKsd28IqA0Bi5mHwW7DYYUZapWomrCwG1eJlQCCYMaWN/C2k3lcvAF6/noXIE/cu3sCxALcTd63vlKDBkEDxzmMFIDadV2FtO1mm1TPWz+TBAFBjyOlIAz7MQNKpR0IAUY5Ik22SSZOrxbVuN4yVOp4NlKHq0i5GPJFN5FFCJj/XbCVurYkIGlEGdsl7TZ8ZGOqcmK3K0x9orMLYM5bc1gBgksMkBmxhhOMxJi1pxDOtIYE8h+fqwSXmpHpG+SbNLjjBDOmL6hkjrxgAYgjZJW/57BdYOMcsjllgxFUEhGWeJnbVELTdxyDlvcWHEcZkhs4Jj/KO5zhPkbr7xrjGQFpkLCKuPOWqQlP+hOccjEIBMGbcUn5A2caVOe2WZ+1IouTUnzEALLUj+eQ6V095iz1o4SIQuUe/gBW99WYhGNZwU9L4jjGVAYHF2JbBCvBoezEmm/KlMiJrvjdvwoct0oxf6hRc1HJyv9SP0q0pN/m5xgCA2bTNuRrhxgwAGEgCJaHKFXMQsAhjnsQ9dN6J9phzhZKyhVhfE/L1ReLOtgaAbWlg2/SM1nBubVS28UXAYsQBa2gD3duCS9GNPsxTjMIATVjbjMF2V9oc7pKnPODPnGptXBpn5kLCO4FfqAhrnvlhCtbQ0LZ0GZxi6IwBcxDBPco7ddm1fe3cJK8pPM7R2RIe5duhY+CwYGCO/2dgtF7Xude82ypo5tqyhi9fy38rp/JvHG2qx7+wKviDKQj/WeetnBOV+Nlr+Ng2/xgfGOnHwNx9/otf5rhXFC5VwTEnQ+3Kj26LnzHZKMYH6zbYFj9raGiNXIUHIy+1IRKCVDyqdX+K146zjfRr+mNJ/orScExuXtNmfIv6SluBkiGKwfp87f0uBgB8Jz6iAj7eWh+IYimhdfRZ7Qs4rTJUzZOjSHh6NGmMRiZI/mNXeKAM8U0gBgA8ANDfFIfJP+m2vQrVoM5TYG4Ze88hh/Ld+BUDPvjRZgrzOj+N5U2XgA6mzqCSn/d1bqFQZUCqgDebM2DUtO55meJjKizhssZzp0vAO6ZvyGTqST+BF8frtsYbZc195z0a8m2FhNYI71zftfdzdBmdSxsCiGxpnSOjzIHwy9o41i7fVZpfSktfFGfSvdZrrs5L7zirBPC78GB3RiJJVD2ddBT+VfHut7EB9D3dGn1GwBpX55E8b690N/XsyjEar99Q7LdjYOxZDNiMj2MQRX7mE2kYIPSzOS9AliNTBvD50tB1LAF9m7Tt2S74hugCrG92YdQ5Vb76xLdVOZ3yUs+6AyCG8jhCjLVvqZ/MXcYwMH+ZFxKqPPnV+hhPUdynblNXcj+ntQqU4PQ+dJDWHbALPnzH4NTS2xJtpU1LNEC3SFdqzkMP6E89A8mn4masPvSdNeQvJ0XhyzmD45crL5i8d7muMgAo3PY3A7VuQwhjQtlCyVqV3gYahjbeqnVhpHhGyCa1MYhlhfdmgLEAkedwEV6ffqc+kOz33GAbEzQMEExjPZ2eIkZe1btbPda0M8YNC0YMCr5F/K2RhHeHibJOsLbdUUgGDAZ1weAnvxCUiYGwkwU2BoBMZJ47vEa6MD8EKYqZdoFLedqMiCkTY1zxLnH4w+TvkveaPrOYaC8hIpD+iKeu53lWvWAsmOiqMlQUaxas4I53ivwt0GmLd1F2ukfLYodWwJBWpltcdflUr4xdcKIMiyMjQM0rTGyMN7vmXduwl/sxA4AFjnK+0jV6pcAOsM7WMWkSq0wlxSXlbZj9VsmGbmsIIPkaN/ATQAt1sjS/oOEpZo1Hlkk385fJNF6OoYOldqTsXNfU05zQngGwRsnLM7zORb6pBwtpLyVnDH/on7BmsQFrvje/Zzz4xnw9JXB4v9SP0iyVK02FagAwx5kL413SGgAIO+bUxIvVhyzp0vnWwlvnhmqos+4Yu3XeVY/WALAtDWybnrI6RpvMbTyu0rdraIMyGzOTOJzmdww2pjD9zwBlXgwNzeEOHqIgVz7GKB6MS+MM41MVgcbXnKF1iYbQ9bZ0Cafoonqu8cLgzRZeZNf2tXPTEh6n6GwJj/qgQ8fAYcHAHP9PqUrpUx1ZCK2EtPBhlDIMrVP8/lq+fA3/Hf6Nog2QG+qcxKBZd3K2OHbwmrUh3mzeZ1dAnGLW8LFT+Zrbs05bu7IG4QuUWwVfnpQUaFkb5mSoXfnRbfETvhs/GrArQN3tegLb4mcNDa2Vq3g4W+sYjsPzW4PCC1jjp3jtagBY0x9L8hdektJ4TG5e02bGKLJpNV5HgZBdshRp+O/Ku6Vfpq67GACMp7qDhfKH8hpPG4h3o/EMrnrtGwzhbiJ7xqgSxZE8oyjE41eZj6IPD7MEUULWMR4jXhSTia9tjgq/iCZCH0tleI93EH8bzzIGlPz6qpVV0B0FqDoBO/45RwGe+1VhODyc+Gf+ZOhgmAw+I98khnkcWWRBFmYoqsBxSB+sAfjRnshl+WYOl+Hf8YHArgd5RI8QA0C8YikyKfToYLTJH55x6bvseEBvAfIpI0/GeZ6PXZfo0rxLrxIlm77nsZ52jeVZn9EdjLVLmkrzfs+lxXvT1QT2Wq/ks+1VuQE6CnIWsHaRxatjK54dP1AV2dUAYFcz5aZ1OGB+TKhwMqP5rCpak45TASVw5g8GALJO1seky5WOx5gJH+L52DM0Z55mIItCP7ToGzoK6xsjUyBrXMa155ys6NsyPj2z3qAFeaTe0d95H8ATMLhx4Mq49g6vwniYPDm0wlfSaBv9ydQ8Yh1U9ziSypNjAb4i63XaV9e/pX7S7uim5GlnS/Q8yS87wbzXv3QyATqvKqPluat+Jse1QP5SbzJhYFt8oFn6QHxMhSXaSpvmaMA8gR7pvgG5Ga1by9J/ySe4SX3qOmru1WcPOOORQz7+cVrUl/sNqwwAChU3H3FirgwW9xmkFlJeDgRrEzFLEILMYbS+t3Cy3PLsxKRV5b73AQso5ZXFlvUTg0pwwDh7ZkssRFjIIcUiZ+CJ/U/pA+Gtd2zyjqBBYaI+Ji/KXrsU0kEU7ZQFypJvHThr2qksC5iJB6GyNlOkKU+n8mIOWPiUT3ln0jMgECIGNfGfEAirPWZLnSiMcs6BhZS3p8XKxKYdFlzt4rUEeKUq22JiMRfKhuVvbqHkfW4xNXGZvHnDm7DVS/mY113yXuozxhyTsAHq0F0TElyaOLTdZErpkmf62uJkwBDc0KVvGTcMRrsI8q1FyuIELE5oRXvQk8kIvkyq2qosNBCGlBJbvvBh8oxiC27Qn7yjgNsF3wQFRh+TRw4bJjSruwkvp4HvkvfQ4H34Z1wz6GFY/DGGwB26yGKkHyz+cB/49Gc+O/SL3xZq80cEYM/QBHyH0WyVbNK0QNFqnAJ56pvQZNKaG6ohIs9dTayZpPPcmDA+9cVSO/LN0rXWU9pdDQBtORS69VwLipG6gEgf5rX91u+x71t8WODNS2Owph/HvmvLbdOgI30QYdY8nXa1BgBtbhlyWwd5c8jHvMpANQZTitlqANiWBrZNr16YHPUMI+YZRY6wdmCtAcDYrKDfsvPOc0wivKacOdxJbx1nEJcusGacUZqECcx3U9c1NKT8behSWXCqrdXjxXPrlvUW7Nq+dm5awuMYna3B41DJ/q9j4BBhYI7/xx+Zc+w8c8iedc8YtEUfULzhtcJPtc1aw5f7Zon/rvwb/htv8omzwpLgZQl8j/ilXx74O+N4DIR34LWFH7HTkFLPGkLR6xn+h5PNEh87lrdn2o9ngguKT3jCSwJKssg9ZCsyUhTrvOvwVHMylPVnF34U37sWP2N8N4OFtsAPxRqZcBf8LNEQHK2Rq+CJjKX/yQf4abJpDBZoBK+ND/WOXBllf1WArOmPNfKX0Er6T5+3cvOaNgvvQOllNxvZA23EgxxO8DzGWlX+ej4H2xoAON1RTuGz1Rngvfwm41IK4tnIy+iAbMBA4TnFKboWzoSSSF3Js8lTevz4Bz70kaE/8HvWVXIdOloCcjv5mtxBWaoODCb4Kl7ioglIQ14gq+l3hgzy9ZwMXMvFS0T/IF8OTBRkAXIluTq8ap67akt1TjKfUIZR6lHIx4GxfjN2j27JqdqpL/CI6ICzn/GrLyia8Mlwr63oPzuNGR6kgZPq7DhWlr4k4yW9edT8AqZwCR+MFL6hIHZALIcT+gztVDd6i+AfHsx9vlFP8rZzY8wfS9+pBz4ZHwfn8ELfFEOD93MwR5e+o3PBUxtr5FJtoLeqiuS5/DPHoO3arpbmtXMqLYMWXPojB5FL91qvuTrPvSNLc/RDx9bRyltz0DLm4B/vb66ryn/5RoeUMsja6BNezb10ZOZHBnZ9A29joaooX9G68OGMR+YN8wm9Yub3lIHGjRN5me/pFceeJb15wrxFf8Y5UHuFWMETKE8/UMaTofBCxq+8zc1xuDUe6emMTfMjRb8+hjN6HPoj303xQQxa1lJrl7XUOmbO18bs6Od5D2dwijbVU7qqc0mb4ItuEG7xNfRi9Iz6KmGCtc86qC10b9nlKI+5fiLL6wvztPmXDkx7gy/5oQW/7dD3Gw6153Nf+MKAC21swRiBJ3itTp5JZ1ddNQBsgw/1o5s238AxfjBOKXO0JZrNEg284XffMtCZdprvhL8GykBTDK9ve8eZQz7BDb0e2vRbm/zWHo4enuGpo+tFN+gAD2EO9w49qvdeYLUBIIVYlKOgybN6pYibmihZwExkcxBFfNK0v/M8VwsToRqo29hASNoIGgawgWnhbvNf+p285topjbYaJKmbfE32LUjHUBKcuUYoqGkpmBF/rIj1HSLO94h8LI33VfFav5+6x0xQOgfkPQbb5j3VZ2O4b58pf+zZWL2WnqGBduGo36ScXOu73KODsTy2xYn8KG3FcUxfouUxJniXvFPfXa8YIgs25hItmqCqB4Z8GetYp+0Eyh8BE9Onz1n3TV4tYACWDADGhAWWt4vFz0IBlImZaEGMt6m4giZdi1IFk7wJ1vy01I76XXs/VU/pMKsW7wprlLxJj0nhRUN4wVAEMNG2zS7BNt+jPfgwRlpY04/1m6lyaxr35kdlZn3B0GOgzUOtAUCbMXShM1c0FE9UzCFBBF7aMTSmmFV+NQBsSwPbplceZTXGrMIuBoAYH5MP5iDGec/MF/AaA8AS7ghWGMUqIK8ZZ+Yunr/yX4pPuIaGxuh6ji61FU7NTW2fy4sCCezavtYAsITHMTpbg8ehkv1fx8AhxIBxlfm5Vg/PGWHK85bXJFy33rH5fg1fnrS5LvHfSZcr5Qnhag5aPq/93X47xce26drf+OgpA711rsowLa7heU6G2pUf3QU/2jWHo23xs0RDypNmjVylXnA3VT9y2ac/89nhfcJtVgOAssBSf0izRv7iqRili28Ca9osrfpGlsy3rsZjHJvq87n7bQ0ANa8xfI49q9/AYdKEnvO7pnOvjZF/2ndzv/Eq+I/wLPLJff1uSj6uadr7qbomnfpuW2e8rr7fFhhBqx5hqW5L77ctv6afw2UtV30jI4+1m4Gu8qspY+k76dRhrJ+Tx9x1jC5rem0wn+4K6lW/rzhp89wm7V7r1Za95jf6Hpt/8q3+rXSZ567k9Tb0lPaGR5B31XlRKLdnY9b8ar8lj/refYtrv8eetd9Zl+v6O/ZN+6zmYXyqXwvGOlpdA/SBtV1T36GtubrUsqbmqKXv5/pJ/nAlTaDNz+/2mbTkdfzBHIx9J/2YTsLzbfAh/RiM0VZbj6k21fzWfDOWpuaRe3wDfQY+2R8dAb0GQzbj+l5gawPAXgo72d/a1ksRMsaIney6LZVvoPH6jTf4Uvr+vmNgPzHAABCPPvnyTrNDpzK+rJF2LVB0t38WNN5iY3HgWJGnDAAYC1ZjO1x4FrC284SLAYA3Qt0mmTZjKuvWxDx35THQWuEpm80NhOuldtS8cr9UT+l2NQAwTqizrcPGP0G1GgBsAawxFVOnXHf9nuEmIXiSl+uafpRuqVxpKmAgqwHAO33Pm8LC7F2YBh5XPE9aOmNQCTBQ8cagEI9F3rsxxazn1QCwLQ1sm155J8sAsIQ7CvKKL3VdO86sU+IU8rDgbVEZe/kE1tDQFF1P0aW84bSGKkh5vCqyq27X9rUGgCU8jtHZWjym3v3aMXDUMWBttDW+8gq1TUeZL6/t6PdHEwPi8eIt6rkP+90SRnqepa1her/LWZPfXgwAa/LvaToGtsGA3Sv4xSlF5zZ59bSHDwM8xXmTrwWy/pID0dq8erqOgaOMATyzXXRjzgl2+bcOhNu29bQyANhWhdFLbORtkXWy09uSlthRJ7suvfzTCwOtAYDHmO1qQq4EeOCMeePnvfBNtsi1IIzVlAGAgpf1s0K2EHsmT8xjC+pLETkGtg+28UUpPM0NDABL7RjLc6mevtnFAMBrW+iBGsOeh0A1ADDMTG3rXfM9fGSrWdpGGW/r4JjX5Jp+XFNuysp1zADAu41RifK1GgCE6lqz60HeBHs0Es+OMcWsdNUAsC0NbJteeSfLALCEOwrydlfBtuOM4p+BZorxX0ND29JlcIpu42noGbDt/rkveNFwv2v7WgPAEh7H6GxbPA4V7v86Bo4wBsRvN3am4Kjz5VPt6s+PBgbC+805Uey1JRxM8MaMYScbugHgZPdAL79igNe00BZzO5tq+n5/+DHw7Of/9hD+hMwlpItQaGuA3MjDuUPHQMfA2TtZRNXIuTHBCfnWrlq89V7gtDEAUJzzDKQ4E09JLM+jBLxZxeLbZdvgUWpnr+vhxEBrAFBLh2wlRIvfhBu/bdEeA0YDMSxz0I40dgZQ2E0ZACi/HcJXQczH7ABQJgWxkCIVbDtsvZjznlJSHhXEL4wBYKkd9bvcL9VTuikDAE/ngC2IYueJOwyed9Zh5+JnVoC/agBgCeY1UUF8WkrpNd8zhgiLVMFOA4aZMVjTj2vKbfMeMwBIQxGM/qoBQCxaMZTXAhw7EwSMKWY9rwaAbWlg2/TKW2MAmKMNeYwps5dCAC3hbizPXcYZb3e7hMZgDQ1tS5fKgVN0Usc+LwpMVEKQ7Nq+1gCwhMcxOtsFj2P46886Bk4FDBx1vvxU6IPTuQ3WBHwOJZU4vwe1C4CDhXj+hwG6AeAw9EKvQzDgvIC9KrKSV78eDgw4w5AMLu781Hmfh6OmvRYdA4cbAw4Tpt+h73A2ht3snGBzmPpean/aGAD2gqT+bcfA6Y6BMQMAnNzg5rc+dkCN37zuHTJD0QVs6xT3PvHOHAZG0ZrflNcOuJkyADiMTzifAMWycDiJ9e65g1ZMkDGOEeIcfjMVckBYGwKfiRVQlFM2xgDg2VI7pKmwpp4MD1G0M3xQeJvEHSzGU4JV10FLcBIDgK1fQn8l9I1QOIwVdlIkFp7YdzxoouCUj90ZDAVrvuetbXu6rfCA178DejBxU7DUj2vKbfOeMgCIm+7gnmoAQFfanAOY5CU+HsOFM16clxIagyc4jBdKlM8xGul/UA0Afm9LA9umXzIALNGGOo4ps5cMAHO4m8rT86VxRsnBgydQ6T3P6nWJhnahSzh1mBWPCf0MHAZet0qO4Uy6pfa1BoAlPE7R2VI56tKhY6BjoGOgY6BjYL8x0A0A+43Rnl/HQMdAx0DHQMfA0cJANwAcrf7qte0YOCkYmDIA8Pbn1S/eO6D4F9OfAvpq17nhcFI8xWyAclpcdjGBb3qb2w7fUWjf76EPH5K0SjZKbcp1SjunngvfRQkuvMhb3/7O4RtbSHnX8+SSxtaopYPRnHbvQGKHnd7jvg8cdiJQEidMzFI70p5c19STYprSOvUU1oeRAh6cHH+7O91tOBCcwpJRBFBiw70dBte+8c0Gjwp1EzaBwjoAL2LFUdyLuRjl/drvP/ChDw8ecPCqbxgi5mCsH9Xzl574q8Nna8utZUwZAKT50Vv++HEGAM8oyBl60BPvvVvd7mcGgxPPa7i82GWvNBiLvGcQqHDXe99v2JJ/5R+57rEDp1oDwLY0sG36JQPAEm1oz5gye8kA4Lsp3E3l6fnSOHNANdrm+QPnjF3CVU3BEg35blu6DE4dXu+QXmHznDti7AXGcObdUvvauck3c3j0fozOlsrxXYeOgY6BjoGOgY6B/cZANwDsN0Z7fh0DHQMdAx0DHQNHCwPdAHC0+qvXtmPgSGCA9ysl3BT87Ze/fOyVEC+/9ozfOPZ77GbsMNF4/Ce9Mr/8la/k5+JVekpnIC8K3BaW2tGmX6on5R+P/Rb+9V//9dgjZbbg8Lg2Hn/bfm2hdB3D+5rvlfnFL/3NptalrUf7u/bjrvVu89z2NyVzixt5MELYaTEFDAVTu0TqN9vSwLbpa1lj97U/xnA89s3aZ1O4m/teHebGmd0q2xx2uERD6rKWLmMASP3VEx1sA1PtGzMAJN85PE7R2VQ5ybNfOwY6BjoGOgY6BvYTA90AsJ/Y7Hl1DHQMdAx0DHQMHD0MnFQDAEXYBz/8kc0rXvO6zXvf/8GdsccL+Y/e+77NM57z3GOhMtZk5mAmMbf3A5Y8jvejjJ7H9higiHKiPG/xF73sFdtncIK/mBsTpwKNtUp2/cO7nadvh71hwC6AX3jQQzc8wHkmd+gYON0w0BoA9rP97/qj9wy7a/Yzz55Xx0DHQMfAycQAhwG7Dp/01KcPhtaTWZde9tkYOEi55SgZAITrrMAI/9wXvKg+6vcrMGC3JV3LS1/56o2Qmh1OLgY+8clPbfCT5t05EL50zGFs7puDfuew5o/86Z9tXvuGN22c83UUYc5h5yi256jUmcPdX378rwa6EYWhw8nFwEk1ADjcU6gAsZ2ffdap4bvC81/4kiGcR40RvZQXBksc8PbwzKXvxt4LcaLsl73qNWOv+7OTiAEe2UK86B8hVA47TI2JU4XGhKa51o1uNnj8//KvPmUIN/OAMx552LvlSNQPY8aQ6pDzqYOYj0RDeiU7BnbEwEEYAAhhD3nko4dQZK4dOgZOZwwQ4BxCJhRfh6ONAXyC0IGUgze61U9sfu4e9z7aDTpFan+Qcsu2BgC7Vp/zWy8YzvL6yZ+983AY4dihrRSazuayo5dis3X20TXa5Wygse/J8XYCC2/pTC67WZ2XU+E3nvdbQ7jP+sx8JETkWHnSoe1HPe4JgxxIFnznu95dP9/pHk7oLIQ7NWY43rzpLW/dKa8T8REcCYdIDn7dG990IorclzI+9JE/2Tz515854Pj2d77b5u73ecDmVFAcouP/ft4LbC5wie+dxdM1b3CTQ+d0InTtjW/9kwMtJeTrbCMO2Utz0H/8pm8b5oNDVrVTvjrmzcf+ypM3/+Ebv/W4c9lO+YYf0gaeVAMAnLztHWfui/L8zj9/nyGfNizGHN4xIg6rrMAbhpfBNsCaKP61a4fDhwEhIM51/gvvi7HnRLRubEycKjRmfL7vAx/avOQVrxq8UWps7hOB21O1DMoYnlGEEIaADh0DpyMGzJNvePNb9rXpFAt2KTLOdugYON0x4GwNiqQl78XTHU9Hof0/c7d7Dmc1qatQZUedd9hFflvqJ/xqzoZaSruf7w9KbtnWAMD56L98y/mOhYbEuxv/j3nCk44117OLX+7Kw1k7aIiC0JlKCb/3J3/255v7PPhhw7lMvh0zAHzHxS41nCHkHKH8tbu2Kdqf9qznDOW++OWv3Pz0Xe8xKFL//Tec+1hd6s1rfueNg6LJLnBwxqMfOyjCa5pd7jmTOd9HiElerfe83wM3T3/2b+6S1Qn7JnLl28/8gxNW5q4FCenJmHShS33/INP8/d//wxBW8qnPfPZgdNk138P03Y/9+O2GMTNXJzs29uIcO5f3Xt59+jOfHeaAjMW95HWivzUnPfgRj9784R+/90QXfeTLE45WtJW9wuWu9sPH+I695tW/3x0DJ90AwDqPIXj9m968eyvO+vKBZzxqsOrtKZOzPmYU+NWnPWOv2fTvDxkGMBK8V44C7NeYOApt7XXsGOgY6BjoGOgY6Bg4/BhgaKa4cGj9D9/wpoe/wr2Gsxi48o9cd3PT29x2Ns1RenkQ8tslr3CVk+bcdRByy7YGAGf6vPs9f3wcGVzpmtfefOf3XHp4xqP2v5772zcvfOnLj6UR4oRcT+lcwS4Bz+3Uq8Ax6Ieu+6P10ej99X7slpvff+fxCmxe/f/5m897jvSf/dznN//pXOc5TtHHA3WvxhyKQwaHugNKnm9529vPUYfD9ECYVbjfDwXeQbfrfg99+OY8F774aPgbRp1TAe5wl7tvvu8qVz+STWGQQUt2BnU4fTBg7tgPfuFHfvTHjkREjlO9Z7c2AFjs60GEJoJY+YMscfV5Ykx540svnrm4dLZ4mUje+Lu/l8+Pu1pk1yzYLHq8FMZAfW3jbwEzgFEJSMfzIJ5N9fBFabSHl8wYwIs2V0gYDvlWnCXN2rYl/Vz5SVOvX//6148dclqfu+e14GDFqUMwtUf/AO2q+MMQ6rc15ydoN2txBR6VwU2epz7qPLaVEw1UhivfzV31Vcq+8GUut7GFsIW1OEUrGEqgjrbBBbzjYeJMiTngLdLSVNKvGRNjNJbv+7VjoGOgY6BjoGOgY6Bj4KAwIDQHRd/dfuH+wzbuKX54rPw5XmtXfjN8k/LwZfi9Vh5JXcJzjvHjc3Wb4019hxcUUnQvIM4z/lJ+oPKS2vPRj338uOw9m9o9qX2VXz/uw/ID38rr+qfueJfhqd8VxvJRTx7eqaf08DOF85qfe/TCu3cMlnj89B9cj/Wz+k7Jb5V//4d/+Mdz1Fe9PG9BrGvyKd5dG1v+PbThOgZ5PyXXjH2zn3LLWP7bGgDG8hCe59+dhRd99qznPn/A0d9++cvHJf3WC13sHCGlGBLgsw2XQ9YUgmoJLnjJ7zuHnM37XjjfFh79+F/ZfPtFL9U+3vNvUQO0wa6GOSDH0o+MAXrwF6jpjN1Wl/Dlr3zluLyMgaT53Oe/MCuLm1fQVBzL7GhpAX3v1+4fbdlL3Hq6ISFa9N8aMC7pMtr5y7fwlLkUfVpnAtpsfI+N3egNzCnqU+e7fO861VZ1Sh7mlXZs+NbuK57QQD76uAXlfvwTn2gfT5Z7joT7/ACe0Z02GQPPe8GLz1ECupduak3QB9oKt1Npkqm8EllDf6HjgPEzp4dCD9bmds72vTUo60nyc12qe85hNFZaevNsSieGBuFsau2rdXAv7zqG0ChazlUaeWlbLRNOQkfG/dyYnmtrxXudmxhb7ewC6lj7z7yVsocEzT96Q/pWbRAG+vo3u1WT4uyf6GsKT/o/uG/b1uKsZr4t/uu37n2v/mOwTd7mavWEX/TnfgqMk4r7qXR7eb7aACBunNh+4rHd7k53G8KpiNd32ate89gib4Be/Xo3Gg7jvdXtfmZgLrP1TiVNZmKG/Y/zXXDY2iX+vi15LUOAqGyncz7A/R/2iI28eKrMLbgMAP/Pt33ncbgw+DEV4vSp8+V/6EcGAkQ4YphiYEKEBhFGQl2ueu0bbG5zhzses3QZZHYY3ODmt96IV84j5AUvOdvbQVgA+dbJUCzDb/yOCw31+cVffuIQk/ubvvO7BgLapW1z5R/X4H/7IQ74Fa9x7c1tf+6um3s/8CFDjM8orBEURfgNb3GbYRvUVa51vaH/IjDU9sCHPneoqPbBsW2fV7vODTffcsHvHrwrxLIbA4sf3Iv1lRjvBu+tb/+zA95ZvwNo6xrXv/Hm8U/+tWFiEE4p8P4PfngoT3+pz6WvdNXFQ6Achiqu6Td8+wWH/uUVhBGsZa7FKVqxUGsHq+Vd7nXfgebhQ0xFW1+vc5ObD3H6PEMjdVLUDsYtOHvQw39xuNq2mgluzZiofTK24AZX/dox0DHQMdAx0DHQMdAxcBAYwO/jFYWRwO9Q/i3BHK9VeZtt+U28Nc9fvB7eigcxvhTvXeNEz/Hjc3XTrjneVDzqhz7qMYNsQNm5SzgEvOpFv/+Kx3hVPCp+2S4LgjL5iHKT4jNABuNx3So9p+SdfNden/iUpw3hUy7yvZcf5J3Ufy4fnrl4cG0nE13qij84eENHvmjL8Bs/LK47OUkfk7miRPB+icdP/3HwEg6D8uC/nef8Gzg/891/KItBCSJvNFnlN0L7He9+r4F/J/OQZ857kUscK58nOpkELr73yj+04WEO7+BP//wvhrzkaffwLX7qDkM675bkKGnmaMf7FvZTbmnzrr/3wwDAc1nIH4BmxTNvQRpyaIUYAH73rb9fHw9yOZlb+F2H1FIOtsDYYGy3oN/RQwtXuPq1Bnmsfb7X35Rs5h1z4Zhyli4BzaFxoYmlS1hhNIWWnvCUpw5GVGcXGBvG1M/f/8GDVyy9BJoHvPaNMTRIcU8p5Htp4F0533Xpyw7Oj63CXJglsjvZ13xirpKP8Rb4vd9/x6BboSeQL33AX/zlx/J6qyuZ/7o3vcVwjoN8yPRzCq6pzIX5UU9rwxzI++GPedxQDt0EGZuuR//AE/zDE7qi/2HslK9zJawX6ohu0FSMqejSzhY7PPSRNsAh/Q1ZPzDXVmuiufl7LvcDg77Ebhn6A/NS5H750CsYQ3Rixok09GeUg4Ajqnm+nhMwV+7w0QH9Y7CDv3Nf8KJDeC+6GrgMnSqW8ld4QMZBa5jx/7gnPeXYfGpepXvSR/rNWj2l4MRj0F/pBx7ncGWdV6Z7a6D1Xn3s8vntF7/suJbrb3j9+fs/aDgfNLtzki+6oFMKLNXdTgdznHVYGDJrdow3n/zUXw86IGXd5DY/Nawh6A/oL3SJVzFel86hpOS3ttKN0oMZ++957/sHZ1x6Ju2nhAfWi9AzI4l11W/4Nd7NKXBjjokzr+/m2go/cAfvxo3+pK91XqMQw998gYsM/WCu0C8MPf7oxvAP2qfctF953jvLAi3bNQp/cEdXFkAbyjBGjGXziDbEoMB4iZ60z3t9b7wwKEzhTN7b4j/1yVWYOTSLlsyz6h7YJm/0Zxyrv7EDX+YZ84QxUnWGeBpzEzpAo850DJ+TsvfrusoAwPuERTae8QrXGMypiTMT9Vvf/s5hMaHU1CCMJeV9ABJ1Wgaj59kBUGPxY8Yob2Phlg7jaRIOQXhWAVFUAwDG3gTMYylgks02Q/Uz+WPqAiYjHdRua7JYmMQD6idd6mJy9Fuc4ACigTOLkQlC/RH5Lm1bKj9lumJIDPqXv/q1w2MWSwMS46FfGFWqkhqjZRESszFgEdQeDCzwHWW+Z9kx4ZnBDIfVKps8XNGGb0x+AcyRZ4g7gE4StxmOouTGNGH681t6zIvv29iQycthR/Au/8p82AFA8R7YBqfaih5NegELn3qg6QCjlWd1McLAmUxZ/oCrNL/+G785/F47JsZobMig/+sY6BjoGOgY6BjoGOgYOEAM4L0IuABvRYAnyCzBEq+1F36TcM0hJ0B5gs/DY73tHWfm8SDEjfHjS3Wb4k0JnQSzP37fB4Yy5EPA9XwtzPGqVUGOf/dXgVBP+RFYkneSrr2SkbIDwLulfBhW4glHFtDm6rDT5u83gdcZXFFCUOJTCIC1PD55ilwTIEdQbOqfwJT8FlmPwsI92Sjhagj0HIRAZNFXvvb1yfKYdzvFSGCtHDVFO8mnXudoYVe5peZf7/dqAOCZqi8oSAHF1JinvbFZDVfSxgBQdQCec+4jn5tPyHwU7GLAVxmOnqE1KPiWAWDMAMHQg7YZFDiuMVjVOcG3uwIaNp+gf/SNrgIOBWZoClCKaZc0QjrVg7btWKEM1X5jQXghc1fVJXA29CyKeToFv6vsmR1Z8VCmNJSGk2YgOwBiAIhsWkMCmceE3mm9a5PH3NW4ir4ncm5tx9y39V3m7ym9QtLqT0phcwGgXL/E5a88zPV+021UPME/paJnnFWBdlrHKBwDDATSGOcADVLeUhrTo4ClttKxUFgGHDwtz6qPoshmFA2gTWkYhALy0abAUrlJt59XdKPtDtIOTrID4Lde9NKhKDhCy/AUoJSmH6LzAmhS6MCAUE51Xs3zXOVJX0h3FmCogqOEJNOn9FDWl6xL8oT7GN30eZT18rHG0clQ2IM1dZeOMtw8h86MmSc99enDek8XGp0P/RVdUepsfanrY9VlybMFyn1re8BYiAGIUp0Rxtqp3XRQVY/GoxxuqlMuoyElMxyANW0NfpxxAswhjA2AHpRhpgI9YRyp9YE5kTIfKA+P4TvzVoARn0E+YMzBbQwH2mfepK90D172qtcM7XvHH7xr6Gu4tebP4Wxb/Kc+uZqro6vL2TeZY7fNm6Jf/8TopV3mfs+c9QHML2i+6sP1p/UwutfUbT+uqwwAUWxm4VAwhfH5L36Z2ToYmDz3AcbYIs1iXSFMVxpscFHkt5ayLIys2GPQGgAgNIMB04rAKLoNBkQJWHTqQo2x8U01APA6wJBgQFmDEDZGUrooyLOwvvYNZyvM5W1x0mkVdmnbmvJrGQQH9R3zoDDhtu3zrYnQ8+ywSJ/Ucxmy7bHGX/Ted5mMaz3cW1y9z2SQ9xYFE3mAcGMCycDIcxZI31tsKmDsWGDHQH9a0E1iFaoBYFucysf3VVDKRM/DI6BMbcOQBky8mD60wbPBjhaMI2PC2jEhrzEaSxn92jHQMdAx0DHQMdAx0DFwUBggEOLTOHT4I9gRVupW9bbsNbzWXvhNQnmrHCco4RurID3Gj6+p2xRv2raTc5QyE66gfT/2G68+xauSNwK80nkRV6A8qsqUNfJO/T73rQFgbT4UQVHwwuMU4HHxxNXRqqZdy+OP9V+E5ygWxuS3lEXWq/x7ntcrpaA+rGfARfatiqq1ctRa2lGHg5Jbavtyv1cDAKUUxUw8le2EHtMFkP/JahWmDAA1DSVSIgPEOOM9BUwdF/lmzABAuWJuYpygwOGcaM4ie1HY7wdQipEL0QwFMpkbDUVpSUFHaWpnCaUgj1Fp0VQATVJiB5ImugXPYyCNQtMzOpLH/sqT3Q7AyCHvhFLmsFcV0BJFhowehwKOR2+F9A9ZdS8A/+rDU3tbIBv7dm5eoShkhLIjv0J0GcJyAHNPxVP0GNF1SEORZzdRgCez8iswvngWpWh9N9ZWinAG4goXu+yVBu/qPDOHX+GsXSoVGA09D8gH/YzBWLlj6fb6zBqrXsoLtAaAKEerDkxacwPlPEg4tRgNhocL/xi56UwCHFz1Q92NYaeLZ8bAGFDA28VRwbrLwAjW1F06fd8aNOMIyiHVzo+HPPLRAy1ZGwG9pG8YeJcATZufKPUZ/Rgt4U/b4mwc+qVToyOlUwz4XlrGyQp0tZ5zqF7bVvipeE9+DFatASDvcsWXZJdC+Ak8XoVqALB+01lWXay0DGHqHZ1jjGiZv6RZwtk2+JffHEQH7RwbsG3e9MraU/WZdKT0xPoZ0C0zoNAvBsxlvrOzY79hlQEgi0IWF5UwcWULYFsp8c7sGmD1iQEgC5RtJBXC/McAYGLW2Jb4MGCeW9jGoDUAsGRbiOXf/kU53DK/BpkyqgGA14FnrH1tPrFQp21VYY6BaQ0Au7RtTfkVHxTjGK8xMDlpSx1A0jGQeJ6wRmPtyQFC6Sffxcvgbe84089zgMlJvi3DZUG4z4Mfdiw9jxu4stVI2hA/xqidcH2E2WKRjuX/WEZn3VhkqzU/76oBYFucyqOlFc/UrXrneMaKWQeqcgnNLe1g5oLnpTEh36QNjZkMTcb5w8R06BjoGOgY6BjoGOgY6BjYTwxQ5FLm4QN5KfnjmYS/awXOWu4aXqvlbXy/lt8UvqU1APiebIL3Cozx42vqNsWbJl/KSkqJKCxtd18La3hVedl1UT1FPeN4whswsEbeSdp6bfnatflESSaEyBxE5qm7x2v6tTz+WP+lDnEcGpPfUlbbzjx35RBG8RoBvxoAUkY1AKyVo5Zop9ZhDS2sodea59T9XgwA5D+evjWmOaVFlHy1TEaC1nAVXUK7A6B+5z6epFU5jgZaZzJpxwwAngvtUpWpnjGmUQrHk9mzvYB6moPMg3ZEpH0Ugq3MZw5Vp2rUoAirinrzh7wi56kbBZhnIgkEREOoiu0oiXJArvASVQ71XWsAIKsKcVPBWFJW+21NM3cPr8KBCf0sn10MAPGUHYvRnrJ5YMv/Gc95bh4N16xJ0Um0eKL78F3VgcAjA00gxtz8zpUndt3xNtdW+GsNAMKb1J1dYwYAY6YqWMfymSs3dd3PKwfGVjnbGgB4vMOrebSCdcrzrItxnqUbrOHB6zf1njK56gLtIpNfNSLkYHE8QwXKYYp3RrbWAFDzXVt3hoRWH0WPxYjWjvXs1vnMZz83rNN0kYxVMVbXeuZe6G5to39s86u6LiF6pGvXXgYzz1t+zG/P6YzWtrXiJ/VzNZ9X+sw7xiF9rN2MaXGCfcAZjxx0e+18Ww0AdimoXzu3J8xk5pCM+Tp2l3C2Df7TlvZKj2nutWtQPWMA2DZvNOv7agBQFkMOgwswx9TdKsPDs/5ZX4UFAnAavZ8r/nlXWGUA0Hm2IpkEMEuYOotou73LxGmAsFxZ4BkJYgnLwtgqgxE6pESxnAlaIyvEupUtZvWde4xrDQFkYMrXd1OA6apeIVlEqwHAFl/51GdtfhFgxJMMjDGsu7RtTfkp09WiPuUdn8HfTpTapo3Z+pr2VCYkzEP6SVmpWxZbzyrwEJFvO7BbA4BvTBwmBenDIBkMFp8WeHWw/seQU98TUscGUDUApN5zfVrzdN/Simfq1hoACGWVefJbfcdg7ZjwbfokNCa8Eg+o/Nmd0qFjoGOgY6BjoGOgY6BjYD8xwJMr28iTL8GI00a7WzfvXdfwWuFtduE3pwwAQn1WBcwYP76mbtowxpvyZkzIg1e97ncGJQXeNZ56vlsCQvYSryoPBoBWkUqxQskXWCPvJG29tnztmnwcLkj+o4hYgjgJTe3cXsvjj/Ufz244jwFgTH5L/dp2ek5hQqaldKMkwVvLj9I/EC/EagBYK0fJY4x2kne9HpTcUsvI/a4GAIoPtFhxIU/KHp6rcdxKOWSfdudHlHVLBgB5GMPml4DY4nWOyPMpAwDPad9UEDZHH3/lq1+tj/d0z/NfPXlKR2llx8EYUG4b82hPKAmycNWj8NJVv7oDYMwAwJBQDQAMMr6LAYBCWxzxCpHho0DjXZ1QXEkXBWsNW5J3S1dyPkObkCHCdLRjaen7vEcbvh3r66QRE1ua1gCQA6kT1qjFU3QwwYH81hoA9BsFNlhqq9Ahdf3xTWsAoDtodwC0BoA2n6VylbPfQMHd6jBaA0B2XlCKVqAL0U+ZoymKGWnkaQ1hQJsD8+K2BgAKZXTICx0N4RHoxSrUfNfWfcwAoAxzX6vgrmUZU9ZrTqvtfFTTJaa/HQ1TAH90oOrP0bfuypgyANiVoQ+M/7VtrfipdTGntgYACnqGWuGtzFUMAHFIZfQQbin9n7yqASCG91Y3nHkv50wlXR27a3C2Fv+pW6688/G85kghnrIbEE8T2CbvKQMAo2D0nPDeOnsoyzoR46MwYCLa5G+bXaepd66rDAASU+ZaUDByGtJ2KEU7L+4av0wnZ4Gx4BoAsWKkAjEAiHEOTAiUu+2Ekwk/cQfzfa4MBrZOBKLUbrck5b2rbU01rnsYyBqnTTsRcGsBrflka1NdtHmJmBgq7NK2NeXXMqJEH4sXFQtWq/gWP1DfJLbVWHtiaUs/KTMK7Clmx6QId9lqlXoi5oQAQleVcbzNWWF/MOsgW5daIw7GpV04kzePBpNdLM55zgCQ7aPb4lQeLa14RgCrMe88Ez+xhrkiHGvv2EK3dkzId6xPPO/QMdAx0DHQMdAx0DHQMXBQGMCPMwK0gC/m3ZaYyu37NbzWGG+zlt8cMwAwTAg3Wg/5G+PHl+o2x5sKL5Rt29ocz9MpPLR48ZtsNMWrVscSAn8bYoVCoSo11sg7Y3Vo+do1+eBpeVQSfgNjIUe9gw8ywFQYi7U8/lj/RTmfeozJb6lf207PE1vddwA96I+qVKTM9KwecrxGjpqjnaGw5t9ByS1NMcPPXQwAFLpCU1SnK4Y7Xqj+4Cjx0RWiTzxjHKuQMA7C2swBZZZwvZSmAQdijsm1QnOMnQFA2Vbjp8uHYkq+cwq7lDd1HasDZZxxGg/+h/3iL019Pigm0bM5ow2fZrzAWz3EPIqwGgJIe+sZAJRAvosBgHzMKIEOAzEAUJACdW5DAKV/qod1vp+7Mnwa51Xfoj5TO3/m8iIrUyi2OqB8Aw+iLyivDQFEl0EPFS/bFk8x+gYH8hQaqhqaxnYAoEdhSjgnrmkr7/66s0M5lPv0GwH6iFbZ53d1Sq35rCk3ee/nVRQPOK06jBgAhMABiSJRdWCe8/SP13xdI+wUwDdQZs4BZTKDa0C/o6uU63loNn1qfbKuBIx5huYKNd81dfctZX+bT4zQdGFjUNtMrwiPdgKNgf7VNkr6KaBsZwSKsbqGE5syAHCONufpv7VTYzX7AABAAElEQVRtrfipdbGO5xwoz81X9Jw5U8czfEn6TH21qT2zk54y5wZYd9FCq2OFL99G4R9lf/pZWUs42wb/8qvAKUC94BXEmSH12TbvMQMAAw7ehPEYiF7ShgDCe8BDNYQNiffh32oDgIkrntlj5VrIVLwqe3UyL4AoeOVB0VwVxlmUqlJaOB8W7KrENfgwwemMtg6IB5LSKbbaIESWlXSYbxAbsJNBGXY2BAxMxod6SI93FLoIAWOY8wMMpjBDOaC1LpoUw+rTekvs0ral8lN/18QLJKBEGNEueMEMYIgMvFgOtYNyvC6kaU+Ns5Zn2SWgrMTCnLNYwr8FIP3iO9vyYgnFRFajEQ+JWLrsVLDI1xA5mQR4WoxB4sFhBNJX0okBWhmKbXAaWqkecBhIFuy6I0U6TAKhNBDmmPEsgop0rItg7ZgI/iuNpYx+7RjoGOgY6BjoGOgY6BjYbwwIxYAvDs9S87fzEJ+bg9Lqu9wv8VrhbXbhN1sDAJ6c4p+gXUNITPHjc3Wb403x0AS3KNhiAIgigJKQIoLybgrimTfGq1YDgPj3cJyt5/LjWWnHc0IKLMk7Y3UIX1tDZi7lEwVCVdxQwLQCfi1PW9SfMl2ZIHLYWh4//Rd8y8OuAPnakQCm5Lexdkr/vBe8ePiesQnEAFAVMNqpjCqzrpGj5mhnKKz5dxByS1PEsZ/bGgCE/qUs5k1L8eRKJrPTHO7gl1xZFRR0BXbI1P5SgcSEbo2JPKvrMwoluoLseKZDoKQN/RxrzFk35DLyeatYQ1vyiOJcHpSy6V+KXuVGP1HznLsnw9eY3pSSZNp4rFPmqCu8Rc6OQpo3a1WgteWQKymtyar51g57NMgIA8js5OK6q4bxRZocRppxWmVr+JAmStrky7M2wMuZ93R0G3m+dKWr0Qd1HVBWHP2Wvm/f6zOOc3Bd+4fTXPQz5kBzcMKj0A0xHFB4guCpGmOy1nAoDWiz9S201RoAPLem6FM6lTVtpVdqIzH4Xc+lcd8aqOgpsstA/eQTBfqactOm/bzG4Fn1f5krY4Si36HriZOl8jmU0glmbXAehh0uQJ8yPlXaG16Uf/K0jteDbkU+QFdV8U0n5Vl0QgzrDCkx8jEAUFJnrUy+1n6wpu7S0eGggUqPnFOFbxGGUChAYNzGabVGg7CG8PCeA97glPUOvE39s1bSlQptyMEB0B3RQYXPGTMA+EZ+GRNr2hr8tM6tysQroNnMTXYeGTv0dgF614RqN17MZ5wlMgdKR8dnh0zysYvLd0kDx3aA1bkyhwDXKCTymsPZFP6FqDfHVmOCvCpkHgh+YwBIqPSpvGse9b41AGg746M1Sj+B7JAzTwXM4XYyJeR8nu/HdbUBQCgfg8ygzR/LYPWWsIWDZ4i0rPIsmb6JQpQAQfFrMCJkTDSkmOgxs/EKMOEKI2Tbq8nZNkKEMLXVQUf53mRBIZsOs0gjIuVBoN0HykBkPP8paw1oxJtBZVGVj8nZ5KYuBpZJSFrEru7qh7lhUWYVkxcPBYs+Rld5nhkwtTO3bZtOnit/jAgQKO90hGXx0A+ZkEzAGCbCie2+V7/ejQbDThZ87cEkqbstbxhZeDeAPbvC1a81bGu11Uv/e2aybQdl6oUpYmhBFwac7XYmaHV79ON/ZfO5z39hYDhMNra06JcwbPIgQMnftiNeT+qxtH3UAUb6ijc+zxoMgDajxSwma3FaaUWfZvBjbNCJZ4Rgk7VJzDP0bCzoa2ABZDnWZv1i4tZusGZMjNHY8HH/1zHQMdAx0DHQMdAx0DFwABigXOW5SIisXl6K4txCMYIHJARHAdZWY47X2iu/SbageMB7UZbg++wgrdu05/jxubrN8abyp+CkgKIYsDOZUk5dfMdRhfKjKnxavPhNuCO74FU5TD3grJ3MnKaqAYCHenhy/C/FRZTfZBptAFPyzvCy+Yev5TRFntG3ZIHEGJ/Lx+5b8h8PP7IZeU795wwdFHR4d32DVshJNc7+Eo+Pn8dTqyuhm2KPoEy2kR8v8QjyrfzGMY2CYKydFMYOQtUmcpo64dOljTJaWbxYpaHciofzkhw1RztNVxz7uZ9yy7FMR262NQBQWpFd4AVNwzmZmjyVON68FM0TZE0ynFj7rcKCNyjZWR7GTvXiJf9RGvH6dH/JK1zluNA4aNOzCvoA3ZIv1Qk913EvLS9OiiaOicYiY1sMBRSt2hHZuOY9d89ZkRxMlhQGizKrOmYZW2Q87aT8gpfIrDm4mtxozjSWyNFR3KfO5EiOeTyZKfO1z7xAUcTA4Df6Z3BUHtx5RgHOMY9yidyrDvJB34w2cKVMu64AAxc9C7yoMz1LdsQMCbb4Z+wZJ/BBtqco1I4YcbbIakiqrXQ/aMbVHI8GYvigqDQHmRPRAb0CJTPlIWe7Fk+8hemm4Ekd0axQQfDqGW97SvYo/syxaIZxRx2cwRGYa+sTn/K0od+1PWFN0L7f5sAHnDXHP/ZJTx7uPfMO+M5vfURh+4R/y0fdfGO9nSs3ddvvK1qiC7NOcMKFO4YeBg31zS4fOiF0hoYY2axNUf6rE12hdczuF30Z48FYfSm9rS3abv6htzMXG7OeoQP9YZ41vjzTt8YDgzQjljTmBLgzVzFiooHki1b1NViquzNAjWXl+B7fEjCWzAfWf57z5r7Mi9YXvyl6zWsx4uXb9qqPpbOmwre5i86J8Q6voQ1Z79GnOdn4VX/PtZOuzHhhlJAHw2x0Ucqbayu8+1a+aJVOrs7j5jFGBzhHo9IzDMGl8cdZgc7NehG6ZuQxV8nPWm3exA+krupE/+pba62xDGfSpa3GqTEI/9plTgxM4cz7KfwzxsgrRqDkVa8MRvSkeDP5oHnzqbbSi07lXfOo9zEAMGqa1+lEGT2qflh6fLQ+ZejEcxhv1eBc89zr/SoDAIUsImJpM9jFrOPxghh1tAUoQBFaCSZe6HnviiG0oMeSppOzKNd07jFwSde+y+9YkaZ+U9QjkrWgfrVN+U45FpZaXr2Xzu+xZ8mjXte0raaXb1t+fd/eG5yxjrfv4HSsb9bUvU3T5t3+RhOMCOlH15bpspjHCNN+77fBGAvu2Pv2mTIZgvKNOq/t0zav+nus7WPP6je5R4OtR0zezY2JNv/2d/Lo146BjoGOgY6BjoGOgY6Bw4YBfEvLv7a8TPtbG8aepW11BwCFTpU9kqb9vv2dMtq65fs53lR54Wvx2/jOAKMAYXYJfE8eCv/LC7QaAPI979cIxJ6p7xhsK++M5eHZWD5juJv6vn3uW22oOKpppnj8sTLHniWvKfkt79srxVLkBHJoxXHSktXGeHd9NyZH5bs52kmaej0ouaWWsa0BYKq/xvoALsbwp/w2ffvb+KHoGJPTKJEpppagzVN6z8bGtnpOORUuleM9WsmYHUtP6VbbwtmLYpzhgx6FPoWBgh6Fwq8q6dBavKXl7dv6PuWNtTfvXDn2mVvi4IfOc1/Twf3Y85pmzb16p81wk3G15tu5NGRnOoMxWoQD43MOxvA09kweMQC45+FMaTwGa9qaMnIdyyfvck2a9neeryk3affziv7qOqV/x8Z6rd9Y+a3uZyxN+2wMF2PP6nfWmqSZm6PrN1N1Tz5J2/723Lozhg9rxLbjAJ0bk3PQ1kEZlOrmFOuOvhqbM5LnVFvzfuoqT7itYO4IjrV3rI/NtUnj26n2Gctt29rftezcT+FsCv8MpMIpLYG2RD9tHq7z5FTeY3ma9/WP+VEbl9Ye5c6tL2NlbPts0QCggSwv9aCaFGIblW1ftVPzrl87BjoGOgY6BjoGOgY6BjoGOgY6BjoG9hsDvPFaz+D9LmPX/HjiJSTQNnnwlquhFLb5tqftGFjCwLYGgKX8TsR7xjQer0cZOFHytG/hbe84c/DUrYqlNk3/feIwkMM+x4wNJ64WvaSOge0wwJBNwcw5u8MyBuzczE6N5dR7T2EHlv6ZMnzsvYTtc1g0ALC82PbTxnJjmbC1ssb83774/kXHQMdAx0DHQMdAx0DHQMdAx0DHQMfAegwI/2CL9hoPsfW57j2lMBo1LMjaHHma2WKfGLprv+vpOgbWYuAoGgDsiKlnhKxt62FK5xxDoTOqot+90DtChHQ4HBjgGUxRt7Sr4HDUtteiY+BsDDh3CN3OhVbquDobA0Jb1nOMTgRehI3XP2OHyJ+I8sfKWDQA+Ogv/vJjQ2x9Cn8xk8T9FPsusb/GMu7POgY6BjoGOgY6BjoGOgY6BjoGOgY6BvYLAxT+wmkIneGPEm3uQMH9Kvcg8xGmRPx0cWbFyyXI26bfoWNgPzFwFA0A4uTXGOz7iY8TlZcwNmKfi01Pj+LPLiEHQHc4HBgQj9s5INYUZxbm7IbDUbtei46BcQyI6++8CjH/xZUX2mYsHNH41/3pQWPAGRZCO5pXnFVxWHTnqwwAB42cnn/HQMfA4caAHT//9E//dMr9/fM///OwUIrf548HHqGbZ44F9FRsc2/TqUXHh3vm6LXrGOgY6BjoGOgY6Bg4DBg4igaAw7bD5zD0Y69Dx0DHQMdAx0DHwK4Y6AaAXTHXv+sYOI0wIL7cl770pdPiL8LGV846/Ol0aXNv59Gl7dNoGupN7RjoGOgY6BjoGOgY2BEDR9EAsGNT+2cdAx0DHQMdAx0DHQMjGOgGgBGk7ProU3/96c0fvfd9m2c857kbCtPTFeZOHq84ESeV1/WpCvAgzpjtWH/wh380NPOvP/2ZI9nc08UA8LWvfW3oH7sAulL86CrFT6e+O6gJ5f87axfMZ1//slV//+/ffPGgqtHz7RjoGOgY6Bg4hTAgvvYHP/yRzSte87rNe9//wVOoZds35UTLBIfVACBEzomMu/7Vv/u7zfs/+OHNC17y8s1+9MGnP/PZIQzZU5/57M2JPkDWjmWhmn/v99+xeeVrX789EZ7AL050P5/Apo0WZVf5W9/+ztF3R/3h17/+9c2Xz3KUO5XhdGjjqdx/vW3TGOgGgGncbP3m+S98yeabL3CR4aCH09EAwAByvR+75ebcF7zo4qFsFkXxypzEfSoC5b9Yj+LUPu8FL96c6/wXHoQdh4C87FWvOXJNPl0MAOgSCJNzOimRe1uPrrHjoCaTf/36P29eeclzrfr74tt6HNuD6oeeb8fAycbAH7/vA5tffdozNj93j3tvfuZu99zgdcWsH4N3/MG7Ng5SFO/awZc9jvIYlk7vZ+K5OxAVP/zs5//2aYsMsYBPtEywrQGAQ9tDHvnozeOf/Gvn6KeP/dUnNg991GOGvyc99enneL/Ng2ve4Cab77ncD2zzyZ7SMkB931WuPuD/fR/40J7y8vFLX/nqzbdc8Ls3//Gbvm3Pec1lIE79/R/2iOOS/K//9b82DzzjUUNbbn37nz3u3WH7caL7+WS2nx7gxrf+yc0Zj37sOarxoY/8yebJv/7MYU29/Z3vtrn7fR6w+c3ffuE50h3mBze4+a033/Zd37O6inbXc4b83Oe/MHyDbtc6jK4uZJ8TbtvGfS7+UGenP81Hziu6w13uvkHHP3//B21e98Y3Hep698qdjYHTygBgkT/ogzHu/PP3GRbhE+0BcDIJWnz4Rz3uCZtvvdDFNg6K5oXQwjvf9e720eaRj3385s2/97ZzPD8VHjj0A2PPOs6b/PNf+OLmC1/80uZeD3jwcK1tHMNNfX8Y7k8XA0CYkb87yzuoK8WPrlL8dOq7g5of9tsAkLF1UPXlSUpRybOvw8FggMDGa/INb37LvhTwz//8L8d2S37lq1/d+OtwuDDAu9TBtBSBBL53/dF7BoeGi37/Fc/BT+MDf/iGN9188lN/PTTi4Y953AlV6h0uzPXazGHgbe84c+CRd3WIOQp881z7vZuSCZa+28v7bQ0A5DtjnTzDmamFF7705YPjG0/ZvQAF+ok2Br3kFa8a2sV7fj/gTvf8hQEX+5HXWB54KId8/vtvOPcon3Pei1xi89N3vcfYp3t6lnV/T5n828cno5+n6p2d+VPv9/r8sb/y5OGg55qP8XTfh5yxudClvn9Qnv793//DcPacnSPo5yiBA6yf8vRnra7y0571nIE/wE9c96a3GIwfh11Xtm0bVyNjh4QO+43xZIfP9/UTOq1r3ehmm2tc/8bDLj7RPP7hH/5xc+8HPmTzxKc8bV/L6pkdDAZOKwPAJa9wlXMoX/cbrazwB+0BsN913kt+FMOsfxQCFrYx+OjHPj54+4y9O1Wf8ZbDMFP+z8FRwc3pYgAIM/K3Z4WnOp2UyL2tR9fYMTe/7OXdfhgA7Kjh2XS+777k5j9847duLnH5K6/aok4Qso7e6FY/MTSBYviWt/3pQWgaa9Mbf/f3hvn2B699/XMoJdv0bd7t+/57GgOUdda1y/zA1aYTrXxDmLEzjjB4uzvdbXPFa1x7UDKv/LwnO4EYoPT/x3/8p2Ml3vHu9xrooIY2EM7lv53n/IOzQxJSWOEdOnQMtBjggW0uef2b3ty+Wvx9VPjmxYachATbGgBU8aa3ue2whv+P811wY96uQHl+nZvcvD46Mvcc0NDgJz75qX2p8wPOeOSAp33JbCQTjmV2YKnzmLe4HRR3udd9R77c2yPzPA/fUwnIet9xsUsdWJOEOsL3/u2Xv3xcGfd76MM357nwxUfDXb3md954XNpT7Uecc+CE4TC/T7V2HlR7OJC++OWvPKjsV+fLKeTSV7rqxu6I1rGLHpA81uHwY2BrA8D/+T//Z5jQclBmbSIL0Jf+5m9H498hks9+7vNDcp4CrEcB7/78o3+5ERN+CkzWU5MFq5PtyOqkDNbqFj7yp382LJr/86wY39Ih4Ara9cUv/c3GdQzyXt3nlLoPfsSjN//lW843ZEH5IS7gHNiRMOf1JqwO0H5xCmu9eY/A21hfpEztrd/kea5z5cs3sRG1W1umylI/fZoQKsnf1fZR2/6AdMGxfp9ivJSnX8cgfZF82jR5v9RX+S7pp/JD01X49R28TtGj97a//6dzncftcROkfOQXmMJN3s/1T9KciOvpYgBA3/72QyHuEOGvnqW43I+8eh5HV0F/0H13UON/PwwA177xzf5/9u4CTJeryhf+nevfvXecwQYI7k5wDxqcwd3dJcDgMLgF1wQLEgaHDBIIgeASLEASSJAECCEhAgMkROrrXx3+zT47Zd39dp8+59R6nu6qt2rr2rbWf629q113HfdGGaK4/tXS3/cPPWyw2IzKV7neDZtHP/HJbTggg7hZW+vIwOMrXPN6S0d3nVy/OsvvOu2zBJgf9HJgkQYAnlVXvNb1mxe//FWtl/j5LnHZBrA30+bnAJDJeCw9Z3n+3/S2d5hc+PXUCSLT9cmAQ3IxeZw+0SXLlpVbi4xKDswRSuTBct4iazkeYur3scZkROkBXCjmXbrAVDm/bC+yea0LhOd9cjTeJS91V0d9qAYLpsjba5Wbo1fRFWt9cUjXTB37+lXZP8p7ukKfPlPrBOKlfNEha16Xaa/0fjUGgDvc4z7t0aWMtde84e5b6fh0uJvf/s5nKQZ9uq8Pq48+idch94cefnh+Ll+FlZb+VxP+RJ/iGduXn3hd5clO7ei5dfpTfhtThx3+wzZvDoDnvfhlzhJN2/c5yJ0l8MCDu973ga0eznv8Zre701lCXvyKV2sdLrzAF/NcF8Ew4AddYzU8dQ3Wcd+HPmLZsFDPIcLwYu+iqe2sLxiHwsMZkq/fdpMN4Sh9vE2a0urCLhxN58hmVOISfg/1Oe+nkB1ztUe/fsaxxdHAU0gbDOFiU9JYVBjlqHmNT44B6yL87xqzwuqbQ+NBvL7vgZgvnayQ/tKVd551lTnv7D4dmi8SrquO+pTxg9SlXL/VS/n9pR+7+l2Xua8MZfoZW9acC17mik2MRPU4nJJWjVtJcyWyRnhiJ4e1eyVHpw21eeZf9TZWsy6Yn8iY4k4h8er+iO81zriW/LT1Sr57IX/YaN1e6lO286LaZgqfEmayAUAndLwLhd6Zfxe+3K7LligFv85NbtF6bxEUWFUB00inZLHm/bfbzW/TLiIUdZ2Ht54teLwHWK49Y1Ey4EKYZlH1nHWdF7+P9iCg/q7XuUEbD/BucTzPxS7dggR+h7793UNaoUX6wtzubvda3qKiXs6tspiKc/Ub3KTdllQOaOdZ2ebiDERbXljh+kgahCTWefX9P2c/T3tG2ue/9OWtothGf60b3ayxsAKLWdP2ets+y2Hc/+0/n7+tC8BC/f/nP5yz9ZhjOb37/R/cAiRAZkfv1AskoVr6T3zas9qrbYHlhDuW/7Oe/6I2P+0sjWvf+Obt+YbKVHse8PDUJ7STspgcQm99x7tba7c+ocy3ufM9mv0/fWBbb0BQrTA6xgGYI6ytRPKPsWjRbTWWHh5e6LJXavvX175xcFulg774pdaLVV9y9lkX2Zp82atdu92mybPRuHHm6ZWuvVubVrbRdvHmi1/+apvkWPt05buez3YGAwCvf2TOWQtoe+KJJ24lWFsAGAPWkuYcdzYA9PWB9Rr3azUAfPrAz7bznbWfgmxc3epOd2uflYqR8WEuDpXCcoSmMQMAAa9LKJuSdvKl3AAJukg6nAsimHaF8SxGYXUg+3SR597X1FXWhOmLk/e5mqcDaHUp/+V7clb4Kz4Apa/MSas2AKiH/JQdufpd1w9vyzZOWOGUgbzVBUYIN1Qu72faWA4AJf7uPBdoZenkrG3Jc+TAMdLH1ksnkPeQvD4kFxv79Bh1IJMD2bpoLTJqKQfK4y73eUCrH5An6Q7/9sKXtPK6s8TJ9q/f+y1dRWifjcmIxveDH/W4VpaW7i6XvFz7kdIywSlyvjnDjg/zOD1JmR01Qq5FY3K0MOZNegwPcnz17S/nYpdy9FR5ey1ys29X0GHoZep++Wtct+3L6mge6tM11WGoX3nfRR/e72ONM9kdiUAn8I20zHNlX4hOkPIxdDsOh75pVw296sCDPt+VxYqfrdYA8J1Dvte8/DWvb9vseS/Zczlfa69zzkN0V+u7I17pfeW3AawP9ElGBFf6PAzgtW/au9WbGYFDwjpCjO5tbNBnpQu0AgLS5c05PNP1zwtc+gqtvlyDq0PliQGg3tWQMgxdrV3GMH0fpmFO8923sg4cHeAAj3nSU1rs5G73e9BWevhQ+vU79YaZILqxPqLflmSHpV2TMA36JsyA7h4AzZwAo9Effc+FJzocJaT/wRqe/9I9Wz2Xjqsfmu+1lbFvNwgsAXiK7+YBRx/jATkPTW1nc5h0zQOMeuRDziLmPzgHrMYY1c7qUcpffbylq1/qytdo09T31Odvzr1LO8/KDwE9OR/IC6+0G3l1qM+1EVfwT5of+MjWZ6E75kddjf0hshaZa/VxTjB2XL5ln3cNRVm3d7AlY898aazBAJF+YR79f+c8X/vbP3ObcL7vYqcDLEdfyjv3xr7x7AggeFApt5Mt4EnWBzibdgwmIm1tZQ4wL+gjtUzZZrT0r6/M3jMowRydVa+/mZPNJ11U15GcCtNxBJdx5BtHjG7WxuyQ2fd9H2jb2Lcw9TMElDYvmAuMnb4ylOnf6V73a/ulNdPRiuqt7+C/vJUfDaUFR1NWY9b8BE+ThnvfnzCmlJOsYV2dSpw9rEljpM2G2px8Y31zrJk+Ya5XXjx1VJixa05TZuOpj4xb8c2JV9vtxm0w8zMeSU86aC35GZPaD76pDWC2ff2mzWzpn75C7lEOxsZ8D0s7r1fbJO8p10kGAJMuoN0W/IDzBg7PLWR7GKYL5z3QVAcNeW4CNpmFLDQaFXNCr37Dm9pnZUckJPAEDFm4xMukYYHyu/zohIFiwcjgE/d1e725DYfxIeUyUekcqRflVecrBRr1yZm3OnSEtaRTXnVCi0rIom2RLT9uZJHUUct0LEzqsc+735Oo7SCNF7mH6myyJUiGgOMEkNIDwwKo0+esMFdpv+r1b2qjTc3fpG9xDhlQDAnS2v+AA9vHJmwLtLOXkfZSHs9DBk29RRS/DXwLfIj3h/qaQBErnUHGgLPotpqansVMfUurov7p2ZBATrkhfJWUvmqrfKiLN1PbJ2lsxJWg2QdA7ijPj/+zt4y+u5o68fYvAbUzT/9T4w9ZoFaT5hxnBv7H+sB6jf+1GgAoveZJ62mI94rf8ez3sVDzJGGfYEyRdG6qdVRcQjWF3nrutz9rW8A5ayIhNu8ovwGxp6StXEB7ykjSsN5HUbTeU0goG94TxrOOpk6uQEFKMmDMPE/YoxTkfFReugARSkDSIU8FWO8qq/BDccr83UfppXTGycK6G8N/3nNGsJ6Rq6w11jGOE8qFz5SyCLZ4SbbzjjzA+O8+RwAJ63fkuBx9F+9EXlwULGHww3oXsMUOAPIXjzhtCtz41Gc+u1ytoXItB5pvNowDAB/tCzghv0dmVgDgoDb2Xv/Sb43h8oigsqDrqRP0yetjcjEAisIWeuNb3pbb5esiZNSAjtFZ8MK8hX/xVPOMkk1GjlFxuRBLN1NkRMAegEZaiD7UBTxNkfMjrwMS3JPRAXTSnqJDmR+M/yjAKY86l98Bmypvr0VuBiKZc+hmwBNAlXl+TNfs61ctc3v+WeeMhbK+//6BDy2H7tIJlK/U+4w7AIn8F0FrMQBoe0YJ5QtwXBsAjKHo8DACum70QR+vpdNlTQKImzNQwJ7UkTEGYBUvXXGAQfiDtJ/+k7XHs4c8+vFtP4uHp2dD5clYzJok/FTStnCNUjdUZoY2pNx2PWacx0gKi1gNcXw0PpAPrat7qUt6jj9AyZD5ClAHWEPWYx8+jqMDGYAcgrStD7rStxEQlcMbgjkwdpTEgMAgEAKKGZdoJe2sXupiLCIyETnL/BdyTJgwcT4c423wpcyn+h8Zp8SSGEVhMyWN9bky7Ng9vke+S9jgJ11zesLAWeBFjDwhc7f6M5JuNOnnpdNriVsBZUsewj3I5uRdpB8k7tOf8/x2Hotsqb/pM9YP90jfLbEs/IpBjSHAeArRJUo8L89d+8qsH0gv85N53xi2BvRRXUc6Pnm1jPPCPV/Rto/5BOm7dIHUyzPe+8bjWBmSPuM9YnT1rQpYnz4QLNK7sbTgDtbdsqz6lXQytpVReR3HWRsU5dFFeEbHGKMpbW7+SRtL7wtf/kpbvnK+CTZcG9Tq/PU9faok7VDijKvNzzweh2V8gnPGuFXml3t901xLVkN0JbJzaL3aJulPuU4yABhoOky92PRloDPFCpMwOr/FPpSBR+EP6fgE3jS8SYTwYMF37hVmE0CVJYtq1zmSdh8IU05U6UDlhJF61YI+a4343/rOd9uiEVg0fJ+1MeV3pfQQukuiWEjPYEUse37ziitJR/WxpRCBtAaRTYgGakkMK+UkrKMZCAYLi7NJmMAbA8zU/E186l6SBVXZy0m6fM+Tw/tsj/KO8FEbADznsVEKEDwJtHc8GIUJLbqtpqbHe0R9SoEyQqOJqo+6DADpq+Uk1sWbqe3Tl/d6PN8ZDAAnn7zFOEixGANd6/cnnXTS8mJ/xp9+35z0uec1x7x+16W/qzRn/GHLOCe0/uIXv1hx2nVe8+/ZKFD2gfUY79JcqwEg4HAUzK5yWv/Nr5SErLsUs9IAwDPLTjnhCLPWxQheBDvPgQg+rObeeoempC0cZwXxyCc8xgj3ABfrEIN83gGvGAoYKGoCXAtn7QdkEN79tp5Z5yl1vCHN7bwnL3qFq7TvA150lfUZz3vhYJy6DAwQ8rRmAwp4uvodZSfvP/GpA7ba2ea5cpKR6h0acbggmwCygFDSnGoAyFqGJ2mfeEpx1OAhxsBD1pAugRlREofKVdd9/r3+HCA786AijwNTKOv6NQL0az/jlAzoNxnIeO3bFbBeOkGfvD4mFxszQJvs9uzi6CJk1IA55dn3OYu8NIAF9IqiXpYn42pIhwBMahNzY4wAZRq5nyrnk9dLHU78KXI0vYfjEm/hksKH0gAwVd5ei9wM5Kv1qim6Zl+/Kus0dA8MTHskXJdO0FU+Hq/ikk3XSmsxAMibbmdu5hymbWsDQFk+mIFyA5zN6fi+x1OfUQZZvrcuxLlNWEaG+jz7yAg5FsV6W67HMUT2AaVleWQcXW6lBgDls2Zm/U4lSgMA72GyhDytrd5xDjRHrobo0PR/85S5lbE+u3CSHgNA8JM8i+dwaajIO/KTUw8QIBAQxzs4WEXCcR4o09WXAywC23koazvAoDlpajtLP3NfDACeqWeJhXhmzeGMgcZ4G8NamSaeAe1CylziJlP7XOIPXYF7pSNowsJgjIcA5HleXuNgSO4tSVkZazeayOKMWl3HdpJzc+RVQNEA12U5zVvGS4n3eM9BBj+se/gPp9LGjEL0AE4h3nP0YXB0P2UnRF+ZYxgi1zPEweas+UN8LeuYOnEIip7hmfoZj04JQbBHZQ1GBAROHlPKUKcvTXOUNEsDwJS0ePiXZWWEkI6dVyHOOJ6ZP6eQccTxaoimtLn4jLYxmiY9+gV5LUTOlKcxPET6C12jJPNSOU8uKj/GqNLYWubZdU/HZWAtaT3apkx/7H6SAYAAr3PU1sw6cWd+OcOVlbU2ALBo1sKjRjfRl0TxtmAh3irypZQTFsu/WFCz4JfCtDM8xSst7TmzqjQABJiPt1/KES+3HDXEY8OCxiptgDNe9FGXAcBWG+WJZyKvhrrDSw+4YBKJx4POXguqhCdGkpJYOwlkIYoVg0XJL/exRE3N39bV2gAgDx6c8ijJ5G9iUWZ1jYeBMCaKLgNA3Scs+KXVv0x/0W01Nb0AQKWAmKMtsuuhLGfuu9quq6928WZK+zhmyBbP/OkD60k7gwEghidH+JQA69C9Y4MSjwD9x58c1IL+W8B/BoBdm+Pef48l4fqMtnmEYehkbBD3N7/5TSs89B0R5DnjAoHcvGOXQld5pHXM0vzb9W5+tmMbDNZr3K/VABDhvTTy12UN8M1zzJpIoQYwlAYAcbqOALKeWi+BS8YVgdPaEy+hKWknDfFitA44D9xyjqt3HA8oIX1AWgwAwkbpBJj5HYE984T6JN2AYn1lHYojnZLIAPILIAJw8NtWU5T31mJHnVA0AbrCRF7LGkXuMN/w9vQ+ux4Iz35PMQBYM7SP8I5PohTb2g3w115l3QKOARBQFKi+crWB5n/bjANRGHl4IWfBlv0kBSPTAsEi++a5ay3/ebYInaBPXh+Tix2TIYw+e/slrzTjvaZFyKgZY6XOwuiAfyUYzuPRs/0POLAuRusZPUWHoHNJg8xuR00XTZXzu9prihyd+gL3S6KT1HWeKm+vVm6Wf5dsPkXX7OtXZZ267s17vKntjFHfeLwLG96UfaGrfNFf44RGJ4/s71r2m64ylM/WagCQFoc8deFN2mUAIK/SN+0AEM7YSn/uKyu9325yFC9Q62RJWa8yJqxpWe+EYxiQn7W7pK7yeL9aAwDdTz4pR/IqDQCMFYz+tR4e+SBxplzVy/jjnZ8/Mon1MkZY6XQZAGJILPuYb3DAasgCMQCIH2BdueNk2ZUuo6T6G691/Q764pZ+PqWdpY2H0ir5ArCs5zfOAZGXxnjblSZPakaLkLWrNABM7XOJP3SFQcGyauL8oa75xkf93u94aNdn4JPFgvNwpijHf4546kpvrc9gH/oD3jHIkbNDQM20U06xyAkOCeMa+SCOO3kXLAVGZhct3nDIrftUMLE4AMMYc8x40iqvfWW2K9nu3Dr98ltGZTruyzrmHR2jBNU9Z/DJ8WNwRoC1/JB2D544pQxd6esz+BN9QrqrScvYl05pSPncF77YPhtyfpBfiOPO2I60KW0uvS7+wgGzizh5As/7jMcJI17tnGycxPl5rfnRW2Cb+gvDUWkUTRnqK8MW4xlZrDYA1O08pW3woBz7ZIjV0iQDQCakeMTXmfH4MQmw2PGS23XpuKBYuxKWUl0bAHip1wYAE00MAFlkaw/9pOnaJUB1GQBiaSwNALbFGAh1p5ef5+VWTQ0eZThbOsty5J53Yr0DIHlHCWJlV/eaLMa8HgCEqEsQ1Ph1+sBf3n4hPOwC3PN+av59igHhO4IaqywwgPfGez/44XZSxLtSeQIEdZWn7hMWzNrqnzIvuq2mpheFpNwBkEVrtQYA54KGungzpX14c/AKyt96fxl+ZzAARJDuA9lLIJ0nP2A+gOCZZ5zenHTgs/7s9b8F+C+NAMd/6P7Nab/9ZQt8pe3LKyVRmr9eOo6EshLAvwzj3gKkLYRz5JCyEo48R56X5Zzvd2zwX/uuF63VAJBjLUrvi7qsAb5tjSwVnikGAPKItca6QQbxZ/30zPiZknbSILxnDKXcvN/JEt5JU9rWxNIYnPrEACBs5gRbUcWjVCOyB0CDB6A107t4w/eVdShO8s41AH/WF/nKI1ti857ikroGwMvRJ0B5cfwB7QGH7rO1OYaLKQaA8JbnV3iSsrp6BiSgABD25RPZZqxcZTrz/cZzwPgCCETOj8xdng2uVAE8upSUWv4TfhE6gXS65PUxuVg8MrrxYayXx196hxYho3bpLPEEL0Gz6D/ArJqmyIiJw9OP9yzDRhfQMUXOl1ZXe02RowMWxjsy5QLCGPNlnafK26uVm+XdpVeF10O6prhd/crzLuLly+PVERfmYvOy+pbfSEtfyJwtna7yMcCKGwMA3TSyv2uObekqR/1sNQYABrF6DNs5p09ZE3JkLu9vAIxj3+gkvNWV2/yQNbKPx46UiV7JWCVebQDIUb7xrKX3lgYATojixQAwVB58Wa0BIDuefBOnpNIAACyNQbsMs5p7TpCwhZKym6E8VqvLABBg27FB7unYxq1dEhwv6PMlGa8c//Ax568b+yXYFR2464i3lbSzfLvA+i4DgL4RA8AYb7vSrA0Ajl0sDQBT+1zJq757Olp9UoOw2gpfS2NMnUacLGqHW20V5xbnozNg5K/eCVanudbfgEkyaozjSa8Eb2NELQ2cCRfjZ70GpK8Y1465wRvOBX1EbmUEBOJzhMXnPuoqM49tuwy65NG+dMo6JowdsUMGAOHMmdZpRAaPw8uUMnSln9M3SgPAatKaAjK3hR74Z/xxEgqm2RV0SpuL18Vffb02ABirNc/rfBkA6h0AUwwAU/JjpOKcy6it3zIADDneMoAw2moj452cVRsF63ae0jYMbBn3rnFcq3kx5fckA0AUSQB/TawbOkLOuvUeUH693W+1VVDWotIK4yWhNApwAmvkTPKEHd5D9bahhHXNtqDSWh0vgHIHQD5elA/KiusMSxNOLZCYgE10QF+gYOnxb+utxbCPdFAgQEnxgojxgbAkX7wryXYQxpMQJZgiUhKLX5TkPLcwl4KGyWboPK+p+XcpBs5h5HGZbYyEPcJ4KB4a5eLlfXn2XsLWfSIGFhNdTYtuqynpKQNBW1uxToci/EQ4yvPyqu0sNCV19dUu3kxtnzLt9b7fGQwAGed93vgB08/ykd8lYP/Yd9+2F/wvDQHuT9j/X9tjgc5cAsBO//1xzRmnbvGoYASot4b6hsCfjju8+d3Bezen/PTzy8BdX3vbUZByztcdH/zfzAaAbNcvd5EBUHh1mx8J4QG+CYElTTEABDyhDJRgiHvC9pS0ASfmd946AcWtaZ5ZtxFPI0aMGBco2TVFkekyANhRyBuSwMhRgjCYo3Ui/3SVdSxOXYYA/FEuI7fxwkZ5TzAPZXdnnDMYE9Xdn28Hqav7gHQBolZiAMhuguTpaq6zS1HawI0oj5FtxspVpjXfbzwHKB3azo6OkHFYy+rkVbJ0LeuKU8t/nq1VJxiS18fk4ngZKkd2ONSg51plVGl3yYHxfnR0RSjAeRfINkVGLOtD96ATAJdrmiLni9PVXlPkaOCvPlB6GksvBoCyzlPl7bXIzV2y+ZiuOdSv1KWLcrZ5jquRhzFTgtpdfaGrfHEiAxCslVZjADDOawdAZQFI2hmvPyJH3ZjD40yT9qQPds0ZZV0cPZMj4Ozwp/sDmkqim1tPAnjSRctjeJJHDABD5ZEuEFyblA5eZX5995wAxMvuuoRjAMiRKNn5vxLjTNKpr8BvgFJJwDe8IDuEGOxLoN5z5aCLGoeOzirnaEac7Lqn20cG0n5wDvM3kn++veA3L1j1B6LXlDYo14YyTNnOngcUL/V+wFrA08QlRwZ3GONtV5qAaX0qxHBUYjVT+1zij13JlNEpE5YeDUTscogUhszHkQVvGWxKgg/VoGj5fr3uA1xLn0ysz3EAQMDNtJO+w8PZGlmTuY/DQI0BBhuze4DTqHrTG7qoLMeRP/5Jm17XbgNxy7BlmSO/WlunUlnHxCHLM6KVRD9g8AzBJNXH+pajq7ybUoau9GMAYCQPrSYt/Vy5HB8UcqKEZ/Uck/f1lQ6hvvSYLnIaSNq8nG+ELdvc7y7+2qFcA/mORap5Ln5JdAq7E0piACjLsJr8rF/mUPJOCJg/VB7yZtZFcbrmtLqdF9E2Kd+U6yQDgC0/gHkVDhBqsBPqee2Z6GxJCpkAeNtk8qPsAajLM50o/yx45ceCheMtRiANMQaYOAhN3iOTaLzkc9Zb6QEdYKDsnCYKHbwUpi1yFFydJguftG0DjuAhrdK4waOJtaiP7GiwyKTuwgXMyLE4dhwIU26JjfUTuBwCDihz6uq5RRg/yvSBEybl8McZv+JZgCMwehdr3dT8a8VAOSzA8soWNryjGETgiwGgnGCVQ0dPGPVQHn2iHOTxxgDAxIBgoTGZL7qtpqSnnPHMMmmE4l3Qt/gIl7aL0cez9NVy61UXb6a2jzQ3inYGA0DmgK5z+j3Dg3LcOdt/yOu/Bv77fv/p+B8uN2OU9jP/9Ifm1/ve4SxGhd/8x6OaU4/5zpIB4YTmjFN+25z2u2OaPxyxf3svkW29A4ABAx+N7+OW1obSCOGYIsYTdfQ3H1m0GAPFcudZ8M1adwD41ol1iKCYLcoM5J7lA1JdwLdqZM0MQM5wkLQyBo1HwJK/csdZ1pkpaScNacc5gILmd4B0QhniXeg8Se/q83RjAPAuiixvZr+ta5Ry9wF/cs5r6tdV1rE4baGKfwH4A4js8dRntHlml2XelwYAa5FyxUAfr30yHRkNOOC9bwmhlLM2AARYdBWeomrtI+f4DWCRHsCE4v3Zz2/ZchxHEfOBcDEAjJWrqPZ8u84coMjy9I98KTvAj7Yt+xKARR/LEQHCGy/ZXVIWM/LfonWCIXl9TC4GTIX0V3J2xn6er1VGlU7kwPIM3jwDmIaAmMZEl0fkFBmRwxagJGTOLZ2i8nyKnJ/2ijExcafK0RynzNOl/hXZunTAyrMxeXstcnOXbK4+Q7rmUL8y31P2rQEl5Riz6MwxAJQAV9q91AlSvqxj0sy8alfWWmk1BgBGex7SNWU8BOiwTpgXYvSIASDOUo7wALpaW8mJ/mIcpAvmOBH5OAmAbhmZmGxpbY4nvLVbXozFoRj0892bsfLESM4YtVIyFhjVyl011lx6LZ2V7m2HAkAq7UZ2iR4+NT9GIuBv9JMyHqDMu8zN+FMaAMxjgLOcqnDNG+7eHv+XtOAvDBbWZrtgckyJPLQpsA75NlBtwPPtEMYfRpSkF8PMSto555iXhhI4h3qVxNgUvGiMt0mzNFrFqSD9KbuNgsvIa6zPleUZu2c00XY1Afn1GzJuZFlhGGjsgtHP4WelU4x11vxp3t9oSt+Rr/mb13LIPGzN13+QNZS8D4/Ls/QJ/VK9Mt6913/1rRAsy/xgZ03imzeRbzZEj8A3Dgel/JE0XPvKLG/jgTEJSI3KOah9UP2r62hsw8AYI0PmImu18R8yf2tnc1jZD8bKkPSjGyQ98fQBDk6hqWmVBoh8G4hxNJR5OvgjpyXzcQw9CVdezbEMsHYilWQN55mOtDncOH1Au9lxVLY5/tZj3TdHGCtDsEcAfHDZPK+vvteAR+VxYnaXSytz1Gryo/vp1+UOV/WyW7yP6DaMD+nHDADqEPk47bzStunLbzXPJxkAJKzT8LogFBtA7mMtsq2H5Y+SoAF4kxkMBEsNz+oH2LcYZoFxrJBB5FkmC53FM4NGmhY1kyEGWWg0AAs3wdbgsmDxGJC2RiakEdgByJ7xJorCbYBScnU0i0s+xGpCoYQQ4Fi7TUiO+AnozgvONg6DUadWFxN4F7FKm5SUEx8sNIQmC6zy6PgGByIs6hwUYko1fpZb+Qgu+CAtk5nyE7bwHo8MBLyxHUg46atXPBksbiyzBgM+EMDVJTSWv3DaD4ihXUwG2oBXQIQ5YdwDA0xyBpavoRPKxEt+JmntLJxFjbCVPiFNg4r3AdI/lFe5CYP6kkkOLbKtpqTXZrr0D6/VibFIXyGsW6QsfBkDCetqt4n6ahNCIiFfX6UMe2Zyy0eqat7EsDKlfco81/te/yvB3B3x3gJhgeqqm8k6dMYpJzcnffY5ZwHn+wD+oecnf/GlywuT9CPIn3n6aStKX9n9dRkvuuqzHs8A/CgLratjiuSl/+R5G2jpn/lrPcqxs6UZfi76ulYDgPamBJEFKG/WX/f+YrAPoFwqO+pRGwDIEdZCcc2p1jaKm3XEM3IAucB6GnB6atq8Q6Rhy64zPM310rcmcSIwz7sC4jgHEOJioA7PzdfSAGCTJQLiEJAJfEBv7xnMrXHkFb99hA91lXUsThux+Kec0nR0Cf5xsPA7oGLel0oTMCIyC2Xf0Q3iWPORM1v9ZsDn3Wj99zs8JjP5TcZRB0Kv3/FUw1O/CeAEYPfajIDunmMJZc86j+94S7YbK1dR7fl2nTnAOYXirn8YB+RroFbtoUhm1kfsYmXo09fJTgFcUsz11AnG5PUhuZhsx+AFaAAGZ45KuXNdi4zapbPwmCX/kw3xDqDIwxjo6hk9ITtwUgbXMRkRsA7o0CY81QDPkS/KdMbkfO2VHVDkXmO+VLDH5HJ5Gc/mAuObDqdvkKPpLuZMuk1oiry9Wrm5SzZPvkO65lC/Mj4YTI2LkoAn5kE6pzWLgcy6Yh1zhEeXTtCl9zmfmS6kLwBwu3SOMt+x+5UaAKwB6idv58bXRNeNAYDR1xpgvfdMnWEGjp1hpNeX9AN1oSPp4+pjXrFWer7HEogmHTI3ucDY0Oeka2yS0QHAAGjh8YbDmbQBMp4BwhnQhsrDCCEcfVraJQBd17HrN6yBM6D41nM6NvnBugZHID+oG72PPosn6m68TyXzgPGvD5XGM/HtmrMeqy9eWzety+QGcgV5S7vBDwLkSUOdyUscAwDOysuxDyBqbAI2yQ9lPHiJsa9ecBDp4bc6y0PbOeoqGMbUdjbu4St4qA5AcCCk+hondsMgfVAYsoodg6iPt/pCnSYjHEwCr8w9cBJ56Ze+1aQP69tDfa7NdAX/rIGl82gZFQ6kjfDblbxFbosxi1GRzKS/wL+MPfP9tiBzGLmQdzu5Nuu+sc3Yhaf6jPFNz7NWeKZPGBc5ssZ4sBYxJBnj0lU3827IeJWHNUF/oz8EM4Tl6bf6BH7F0SVxy2tfmYUBxltnyZvkWnXr+55AXccfHHbY8vxFdtV/1YvhQ53hoOKEjCE8qKmvDIwd+oO+Dxsz1konBIZxfBHGThE0lFbmWkYbZdU+jHPKqr+ZQ6xtxq5nMFzjh6HNnBWDS13+/LaOicO5gO5lHBlnDAgobW4uMofjddnm4a/6mnOA5drZWNcHGGiR9lY+PLfroY+Ma2Na3zN+yD3R79yvJT+4sHnJWqEfSx+P4L5dZFeFeQiflUGfN9eSMY2V1bZNV16rfTbZAJAMTPzxKs8zVw1XdtRaQU7YGgTyvOtZwucqjHzLsOX91HTsWLBQ1kSo6CuzsBYGnXmI6vII2/WsTAM4EItQ+XwsXhl26N6E2lXfxOnL3/vSM4h3ZNm+iZ+rd3iITGKxeuW936WXZp73XaVRK44Ju4i2SlquY+kJY5Eqy28i7eNr3XZ+dz2TLhrizVD7bIm9Mf/Vd0cGVh37g7RpXU9e60gb8rYfAvRX+i7H/2xJf4sXhXtGhqlpHfeeO4vSWfa6Lqv9zbBgPA59IFkYdObppzan/Pxr7b2xFWMq/p120lHNaSf8uH2nb6+2PHO8v+weaJm5Dv/WagBQJGsqYATwQ/ghmJUCchfwLV5tAPCM8EswpHASoiiZUTQJkNJnICdoGcdT0yZX8EgBVEiDEh0wgEHWjkZ5UhgIyqXnrnKhGAAI2oy7FAFxss2WBwkHAHkQIAndBGYKCMG8q6xjcbbk/Jf/AfgBHxQcdSHIB/TL+9IAIDYjPlBAeO0EjI9MQn4AwBB0Kei8fgjilAjEIw2opd48XrUtwT3eUdZxQr/40pZGdlpwAhGW8QAP7IikPFCa0FC52gDzvw3jgHmccuUv83lf5uSZLh2hL3wtGwnX9ayOL0ytEyTMmLzeJxcr+1QP3dXIqHW96t9T6556uo7JiHGgKeOU9yuR88t49f0UOZoMwXggLCJXB5ws05sib69Gbq75Xf9WBs9W2q84PgE4uojsnPlUXQN41Xn7XT9LebrSXe2zlRoAyny6yqctU6eEtS5HP3KvrUoyh5Tf/OlKN+G9K8PmeXkdii9cV3nqOPXvMv2he2lbz0PmhZq0f1c/r8Ot9Xd0ZleOin2YBfA79a3namXN+CzLU7dZ3pEv8KCL6jjJM2Hr33me69h74WredsXpepY86PV1/xR+rM8lft+V/AKwHspbXGuROboug3f6zNT1SPj1Iv0hc1jyGKqX75zEGJTw5RVvh+LjRdc4ksbYepZ8usqcd67GSD1vle/dD5Vxynv9v28Mij+lDMKVpD/UbeH9WFpddel6lrR+soLdZmkva11fml1tXoYt71Pfrmd5N3S1A63ke/pSmV55n7S6nuWdq/YMTqx/TemL5VybuGWa7rvy7XpWx1vr7xUbANaa4Rx/++EACxXr1UwzB3Z0A4Cjc0y4/mqQ20TfPv/0UyeD8lPBe0f5SPtPvzmi/Y6A8/6B5L/Z72GT8zrhk1u2IhIW1wsYd5xP6IQTTtgqHx9DJnycfPLJbZAzT/tjW/bTTvxpojSe/Wa/R7TP/3jkZ9rnNZ/Xq+w7errLTF7wzSIMACkSQI43W5eSkzBTruahUrBLHGBDnxKaMGNXfbhWhhOHkktR66PSACCMOaNL4Q8oUqYTgL58Vt5PjVMD/F1KQplufU9A7+KtcElLndStJL/TrtrZfFYTr3/ekfpASVPqNlSuMq35fubAzIGVc2CW81fOszoGY2557Gn9fjP9XosBYDPVYy7LzIHNzgG7QXOU5GYv6yLLZ5cLT/Uch7nItOe0Zg7MHFgMB2YDwGL4uEOmwvPPlpsuhX6HrPBcqV4O7OgGACAxb4D09dQX2I1O/92vJgPyU8H/5XB7XWtNaZ/wqSe3ZQS+lWC3M/aB7I7mKZ+79w6o76PB+QPkSwMoB5QE7LkH7Afcb3mx9DzpST88awux9O/UXy590GnpY8f+Tjzg6c2JreHkKsvPTjn6q21QoGLSma9/8ehfKS/C90VfTz/1lOaQVz530t/JRxy26Oy3q/RqA8C2KHxtANgWZejKk9HAVmbbgG0XnmnmwMyBzcOBWc5fW1vwNizP8F9bausfezYArD+P5xxmDuCAbxA4YihH++5MXHGU80q8yHcm3sx1nTmwGTgwGwA2QytssjIA9Hjr2Z7vzzl/9bEBm6zIc3HWmQMBxFcKTm5v4YHgAbR5BNvyhU468NnLAHbA7c1yPe69W47jUNaS3/HmBeSX3wbQlqul8AaoF954duovv9X88cgDmt9+9bWjfGKwSDoMC2WZ5/uVGwJW25ZzvMVxwHnOvhHjmJ9tRY4nUgbnem4mcmYnA4CPweLTTDMHZg5sew5Yg2c5f9u3w0aXYDYAbDTH5/x2Zg5wDvF9xp2JnPufc+B3pnrPdZ05sD1xYDYAbE+tNZd15sA24sDOYgAAQPOID0CN3Weedsoofs9uHgAAQABJREFUqL2tjQFnnrHlmCLfMgiIXtYhx+3YDeC5v9NO/vmWM/nbc/l/sgTif7P53Tff2pzw8cc1x733rs2xb9+98ZHiU4/5dnPa745pjyk66QsvXor7l/Nc8ebkL79yxfw5+QsvWeYxI0BpoEj55+s0Y8A2mhLmbGcOzByYOTBzYObAzIHtiAOzAWA7aqy5qDMHZg7MHJg5MHNgHTgwGwDWgalzkjMHdjQO7EwGAMBzeZa1M+u3NcA/lj8PfMTrP2B6aQDIcTt2OKBTf3XIqutkx8HvD/1IwxgwVq6h9wwHKaNyzYD/NMC/5lPboPO/mQMzB2YOzByYOTBzYObAAAdmA8AAc+ZXMwdmDswcmDkwc2An4MBsANgJGnmu4syBtXJgRzYA8Irnhe5YG2ffB5TGs1N+/vXmmL2uuSagewgEX9S7Y9964+bM009tm9m5/ccee+xWTe77BoDj1O/4Dz9wU9TpDz/8WFvOGChqcHv+PW4U2Kqh5x8zB2YOzByYOTBzYObAzIEODswGgA6mzI9mDswcmDkwc2DmwE7EgU1jAABMrYbaD1/+4periTrHqTjgY1bOPe+jXy99NPTrB3+zec/7P9h8+atf7ws2+nxR6Yxm9OcAG53f1HKtNNwRR/54pVEWFn6tBoDvff8HzUFf+OJZvLwP/ua3mq994+Dl50cddVSz38c/0fzg0EOXn60nCAx4LgH/MOz0P/xm6Sicx24KkHyqkYBn/hl/+kNbhdTpzNO2GAUYN+wMQJvpSKMTP/OMtkz1B4zXs813tLRbBs7/Zg7MHJg5sEEc8FHDL3z5K81r3rjXkvF89d+U2aDitobvjcprJfmccMKJzTe//Z3mgx/dr/n0gZ9dSdSFhV10W5bpkRun0pj+MTWdOdwwBzbaAOBDoOYK34LJd6O6SviNJV3g57Mu38Wa7ebZSnGcI3/8k/b7gq947RuaM874y9Gi202F54K2HPjhj45oDvril5qXv+b1G8oRa+YL93xF874PfWRD890eMjvq6J+339zyLYZfHnPM5CLDDrYl1lQX1DcMd3Q6ZunoZljURtM2NwAAfp78zH9r/r9/+ufGx1JWSne4x32a//WP5xoErlea5s4YHkCoDf7lrvfsrb6PC/rQ4H/5639s3vDmt/aGG3uxqHTG8sn7jc4v+S7y+t4Pfrjl+7vf+/5FJjs5rbUaAJ79ghc1f3eeC2wF9gNir3mj3Zvdbn7rFuz/yle/1tz41rdrnvX8Fza3uP2dlxSGN66rEaCccE856kvN777xxubE/Z/U/HrfOzTHvOGq2xX4v2wk2Ota7fE+MQD8/rD9WgOHRdT3AdDpvz9+09TtuPfcuS2TXQs7GjC/UfVpGbgd/LPWf/XrBzc+ELZSOumkk5vPLRkQKRk7GqnXq9/wpgZQMtPMge2BA29++zubfzjfhVqZBIi9WWmt+sV61+vwH/6olXnI1P/2wpesd3ad6S+6Lcv0phoApugfnYWfH66YAxttAKC7nP0CF2v+69+crdPZJhV4/4c/2lz6Ktdsjj/+N3k0X7cTDgD+X/Cylzf/9xznbfY/4MDJpX7Xv7+v+cddLtz89787++Q4fQG/f+hhzc2X9Ea6RE2cFh/w8Ee3H+N96rOfOxlsO/rnv2jucp8HbFWnt71z3+Y2d75HCzxzLgzJ9wlPfWZ7fGye7SxXIPPfnHuX5v+d83wbVuWXvvI1LV71pa98rfmrpfXzV9Wu9w0ryCbN6BOfOqA5/6Uu38po5IypZP0mj3z281+YGmXdwlk7/vmil2qe/YIXr1se2zphhk/Y2K3udLcNL8qKDACf+dxBCy3gfh//ZHOhy16pudaNbtawABMCV0rSeMZzX7DSaHP4Dg7g4398Yv+ON395ZHE3OawViF5UOn8p2fDdRuc3XJqVv2XNfeQeT2pctwUtwgBw53vfv3nui166DPR+7evfWBKu7r9sAHjUE/61+ejHPt6+P/roo5sXvuwVy2EXDab+5WO4ZzQnfPIJmwYQXwbyX7/rmsp00oHPbj/ee8xbdmvOOOXktstkfv3Tsd9fU9qLKmPSYaxgoFh0G+8s6W2L+WA1eVozrB2Xueq1Vhz9SU9/dhv3Xg966Ghcih6F8hZ3uEsblmJw+7vfuxWGRyNvcABer3/7z+dvje/XucktBgGSsmif/PRn2jqqp+O9Zpo5sNEcMM6M523tofWVr32jcwwsQr/YCJ4CrvDxZa967UZk15nHotvygY94TFunlXj1dukfPMIPO/yHnWWeH66OAxttAFDKRzz+iS04PFbiPV/9ukEntLH4O/p7ntZkhs1E3/rOd5srXuv6zZWve8N2DoueMbWM5h7G5NXSO/b99+beD35YCz4zMtX0lGc9p5U5OZHQNR735Kc1l7v6dUbXLeF3/5c7tvNYjBocWNTVrnUG2xK0A/6/aM9X1tnvNL8ZSs5xwYtvSH3JvBx/AcTa9Mc/+emq87UryQ6lHZGe/9I92/7Lw3wq8f5/9BOf3GxLxw44l7EFH6b7nXjilm8XTq3D9haO8XQ1jnFrredkA8D3fnBo6/291gwTf593v6d57Zv2blbSMRN3vm47DjgCiLLyof3+Y02FWFQ6Uwux0flNLdf2Em4RBoDX7/2W1tstwOxzlgSot+7zzmUDwMtf87p24QH+J8x6XHnCB7T4/fffv6nA8IDii7ye/KVXLAOLhKUTD3j6pqpzji06Zmmb4nq0946e5vYyh2yUAeA5S0bGq1zvhu1cgjeHLB0/Zs2iMGw2uvWd7t485NGPb5X6y1/jus3r9nrzpCI6gk8d/fFynmnmwEZzAODxP/7+HBud7Vnyu+SuVz+LY8T2pF/Ynm9+cpzStqJFt6X0FuHVyyjA03OmxXFgWxgAeF1PAXnJ5Re9wlXaY7EWV+MdJ6X7PfSRS0ekfnLTVOiLX/5qC3of+eOfrLpMezz1Gc25LnzJVcdPxIc99gnN//yHc+Znez32179un5XGVV795lvg8RDd8Z73bfZ93wfasHF+fey/PnVZRtNXz7bLRdoj8OzivP7Nbr1TH2NEjj3fJS47xNKFvYNHasO0y1oSBv6Tw3dEok/g0/YEoB96+OENHc6RcDOtLwcmGwD+9RnPbq63+63a0vDqCICW4h13/PGd5/vZGpat7SxKAKiSTNB9liaCsTPp5cUq1aXoSs+Zk11nC4onjTrP5M8zcMh7znvbEVdq0Za+Ookrb/XvKnvKoZwWpZqneb+SK36ecsopW0WRd71A266GbyVpq66tQuqA/+pjUJpQPvqxT5RR2/uhthRgajrCjrWNMGO0yPzW0heUc4g3U/uKSXxbnZG5CAPAPu/et7npbe+w5NF1eAv03vKOd20OPeywZQPAEUce2e4IuMI1r9e8bsk46HsAiwZvgf9nnrnlrMnTf/er5th9brapwPBFAv9lWr/71tubM/54UvP7Qz+06ep76q8OaYeyDzEvur13hvTG5sFt/Z5sgPoMANann/7sqMFi9u0AMC//5jcnbBXXOibNyARjBoCuNLZKsPhhrrZWd5E5PlRuQ0/9HTlWf2Mncayt1u1aFsp76ZbHaVjb1NFfSfL92VFHl4+W772zjuPPTDMHVsMB/Y1HNpn4iU97VrtzpU6HfqAPrkZu7tMj5NElgzk/nzwqnjGRMZ8yDcldCVNfIxd3jS91K8dkHddv72sZPOG66scJSh04SCC8q+e09sWf/w2VYaosKakpbSncavQT83WfwVW+vGtrqvUP4ewW4yiG6rYd4kOddvl7LXqhMkafNWfrkyUps/SVNfOsedezeu7v44P00geNIbqbvr0oWo0BQP7RIfWxoTOlrY91XZ/+nOc3/3T+i7ZVsI7x2O2rk3Fw34c+YkXVlZZ8w/MpkY2x8giXxNE3az3LGC3HpHaJJz5elACbMW5e0uZdpD+UaSWMdPQJ77vaXLnOc7FLNwd89nNtlHo8yHcl32NRR2nKr6S+8qlz+FKXv4+XZbrlvbJbR/QTxsLzXvwy5ev2vq8cZwn45wcPf9wTzrIeOSPe3GrHZEm7XPJyDWNKHznL/sUvf1XbjuLnOBQGSWfOI7xzxIq2v+zVrj0qw5Z56RuZR6wXQ46wXeOpTGsj7smuKaNyd/Wzhz5mj+YCl77CWYpjTFrT6v56loAdD/C27muCMYJpFzsy8LKcS+TXNa7FI/8i5c9cwXDkdALkWZmWNk692wAT/mnPpC+/vnlAUvq49i3zLLMwx5hv++SJMmzu1QGOZ551VDc+lbpDwvXx1nv8q+Uc4fHCHNVX3qTtSqdTFnW0noXfZRj3nvf1j5WWA9/rtSf5rYaXiTulLuqZEzq6+uwQv9NmyS/XofokzFqukwwAb33Hu9utPc5iuvv9H9yef8byiwDBjvChDLjaiqWz6nAm2P/2t//U3Ox2d2rPUTvnhS6xPNA+vN/HGhZWW6ZMnje5ze2XB4rJ2tYPHfdZz39R6zV84cvt2nqU3OMBD1k+v23vt72jPXdMuPI8b8w3oG94y9u23xcQ1zYxpOM6b9dZ9o9/ytMb3xC42m43bmxjCxmQtuP7NoFFxSQ/lSz8u17nBm3ZCcF3ve8D20WbMOx3Scp5zwc+pOWPd1e/wU2a+z/sUZ3CcRmvvlcnWyevdO3d2vICWdWfEOEYBG3Ayo4Manx3ZlqOU9DJCFyeiRsiYLPE/fW5dml54PsAPDnwu/RCGGpLaU1NZ0rbpGxD10Xmt5a+oIxDvJnaV3zDQNviuz6/Lch4XguY6hsADACO9SHgMwLohz864ohlA0DS/8Y3v9k87LF7tFvA8mxR1yxCf/zJ55pfveUGmw4ML0H7neX++A8/sJ2Xjf/jl5SYRbX1zpLOtpgPpuRpXbG2mrfIBs4JdZ8jgLQ3uYGnqOe8h2yt7iLrozBZswii177xzdtnnlvn5IfKsM6OtK4J488W8aznQ2nUZbBu+j5J0iGfUD4Qb3xnOJJv0Nvfte/SnHabtjx1/eUvHfSDww5v5SLrq3QpTznrskyTcGz+Vw9HayBrgjj/5+znaX/jpbg84Dy/2BWv2nqveendM5/3wuV3vvVTesS1Ccz/Zg4McED/N8bIsfo0eZE8mP6XqEAAcjNQB+D3yte9Ma8Gr316hEh9Mti3v3tIc80b7t72d3L27e52r+UjGIbkrr6COPvWcVzqRO+wI8e4JvsAL9TJkRBkabsOnAUdMsa6ZPC8H6qfeciYfdAjH9seVeZ4Cjsr6APl0QZDZZgqSyrP1LZci35iDq77hnlMH3LkBz3OnAao6NI/KPF0L3zRxne61/2WvTSH+BB+d13XoheW+uyNbvUvbV/gqGI+twsrjmRkWmW+xg1vugyS8w4253qH+vjgXfqgcQa8ucEtbtsenWMsHXjQ5wVZM63UAMCLVPmtKY49UV86pXYpgam93rZP27ZAUljBS17x6uWyMgDYASC+ddu97wJ87JOfWg6TG/wB0E4h8vzT/u15zXVvest23Sdn6F8lHlCnQy+2BgN5jTFxpQOkghlYZ7UDIo9c6srXaNvUUWNAHLq1MPqkfqyu2lwdyTPSdBa+ucQaH9KnYSLiW8f1HyB4mQeemWOcp44/kTH0v/s85OFtPt470tAchZz1bU52hKp5UP6cHvrImMMnur05MzJVX/nUWbrqDK9wNIf5iUNHHy/78gaSGdf/+2znbuuvTre9yz228hzvK0dfmnkuXXwvCXCn3PXHac2x+NhFvMvhP4Bb86q2zben1Ddymn6szfWBci3oSrN8Zm4k88pDfzCejC/9wRFPoaHxlDDrfQVowoTwwLjy7QPf6dD+vrfACBqy9pOLS8Ib/cwRYMb8x/f/dPm6995cpx9Lk6xhLc78xwil/yuTMug/gGIGKuHJJY5LNm6DU77xLW9rj4gyrzje5iKXv3J7lBMeKxeMUB+3E4C84Y8MT34xJ6izcTBETpnQr5TruS9+Wcsr37cwD/gGRUnWfOVWD/KEeM97yZ7LGKh+Zowa48anMoyROUxa+pK6qw88UXmyPkljiLfqQD8TJ21lHBj32t9cq07W0j4Sjy4nDUfb4CPDpXKpI1kp1Nc/VloO48a6rJ+Zn+DJaa/V8DLlm1IXRiL1IAtYE7Qrnc7xS2iI32QZfVVc5Q8N1SdhFnGdZACQkUYsC+iZhUvB473nqtFf9fo3ed02tAnZoNLotlNRjpFBSFBA8Sr/9w98qP3tn4EnLedjhj7wkf3aZzp1SMcULp0K+AuAN7DyTIdgzUUMDhbXWLI9cyYcQd+gRHY7aNCQyWMlFOvkBz+633I0g8dClG0tyskIYRFKOVnWLn7FqzU8o1dCBtnfn/eCy5MxwTG7NQgg+BNhQboWWM9MliFl0FYEgpCJm6CXicDztFX5rYCxtpyazpS2SdmGrovMb619YYw3U/qKuiZcvZAM8WGR7xZlAPjmEnB1+3vcu3n9Xm9u/0oDQO3xf+s7322pv31zYYCwfq+fn/GHE5pf7X3dGfxf43cGFmmg+MMRW749on1mI8DPV9TnFznOF5mW+dw6Axi31seoHwNAtldbA6391p8LXuaKnZ4iJaivjNYpaTsewrZs9wz6qAzLA4wC4b21jIIewWwojTah4h9HAWnc7X4PaoENcs+5L3Kp1hvmU5/Z4mWmnjzFvFPHsfqLR8m3RjinNuA9BT1pklUoyYR5+QtjHqsNAO/70Efa9wRt4D55BmhE8MdbcQE4jkahBPktj5lmDoxxgKwKnHA0B/A4ZCyVIC8FnKLuo3zIe0CP50M0pkcMyWDZ4k4JK2lM7irDlvf0CeAMAJESRjegAKsLoCaUsR2dYUgGH6tfDADk9hAQytxAkY8H4VgZIiOO6R1T2nKt+kltAKDomn+ih6mnM8OBaKhL/wAymKdq/WuMD22C1b9F6IUpo7k4tP8BW76Jpr4IIGaOBgSEzNcAAZ6cY3wQRx8sj9YS31pTg2tJf6XXlRoApG+NBlKFHL2hbcr2pDNzFkSeM2Jk7ANK9ecQXTcGxXhN5p0rj/Cu52UY94xywDs8QgwSl7jS1Voetg86/pE7rOcomEX0qs9/6cttvfJbGOCuugZUV3a/6ZlIvwCMesYLHzFqAcpi7PcMbuGc9BBQD66C8uFNaz/CN2t5OecwFsiDQSmUuaU8w9z4cBZ7HCISNld6PyNt6C37vKu9HSqf+VDe5mIET/ju977fYjp9vGwDVv/My2Sa0jCiDUuDz1A5quS2+skA0PURWoYqmFBAS4YeALB5sCbjE/Bs/kUxAOgXIbowRzxndpOtSswkYcaucJ4ynr5ufDMsm6vQ0HgaS3+R7/FL22eHmrQZwwC6+n1IvyrnKGuyOUO/RcL6fsIYMeyT1UuMSd7m1YwP/V2ZYiCTJk9+BoEQZ+TySCLArHnUHCF+DJTGGMfmkqyhcYbV3uSY6A1luPo+u5xTrqyj5oIYSwH19IMY3qSh/ek/5ApknACGQ/rbGFmDtIk5IUSmwKcYAKbwNnWI0YsRpTyiy8faa3kr+eUK6Jdvxpw5kvHAMx/+RmP9Y2o5zJXaOWsPeckcQ3ZDq+FlG/HP/6bUxbxB73vwox7XxmJwpAtO4bcI+JuxNFafPxdrIZfJBgBW8toAoMC86QDzPuJLASc8lwISaymleYgsmjpGedZjGr9cKKRht4DJwaBEFg+/QzqntMoFPO8MQApLbU3Lop9F0eJGeS4HUtKYcu06b95iqVwZyClnLdyyYAlX7kgYylNnqYH7MjwhQHr15CUOj4GStFUEFOlaTOttcl0GgDKNui2npjO1bcq8uu4Xnd9a+0JZxpo33k3pK2U4Y21b0KIMALyyb3CL27RGALsASgOARfhzS5NmPLd3u/mtm69+7evLv/N8Ndco0Y7/OfGAp83g/yYC/2NI+M+l7zEgbeUjzatp550xzraYD6bkyXvR2hOHAGeE+h0DQDyLIujnd6lsJZ8S1LemMaZbnwiWUU4jpJZhxe86AmgsjeTrmrDKHlACGOq3dTxgPZmBosm7j/A8Vn9pW69CjPbS5NGXNBn2ec2Zf73zZwt2bQAA0HgXBYIHElmC90v4GvmKsUFYnogzzRwY40Acb/TLkgBN5Mg+cnSLfpYx0xduTI8YksHs5pXHkELaJXf1lYU+AWgoifIMzATM2klMlubUJF9AgTE8JIOP1S8GgFoXAKjIw47osTIo7xRZcmpbrlU/MQeXxiFKv7oAcuwEAwgDwQAWABFU6h9+8+oUp+TLFD6IW1Pqsxa9UJpd+qx6BCwShgeqtQlQjPA8YM8UPnT1wYAnQ57tbWYT/q3GAKD8jHslWQNLR7nyHT5rO560SHvXHwjNGmd3Wk12UAREq9/lNw9PhhI7Z0qKDp0jesp39T35QTmzI8566XdpRLNLwbMAmdIw3q2xITKMMKXeDngiEyBzEJwCKAXsV2dYBqBKGWK8Kz3A7bYHPIbizFcaAJyuwIO5JLKHssBkuojDhLbLcSjCjJVPGOO5rLNnJdW8LN+5117m0RhO8r40AEwpR+LV1z4DAJ4yNjGowLB4ffPoBvTXZK0py9dlAEgc/YuBltGPjLYS4t3NSbWkjPGuc+3r8VTGW+977aY/lQZqeXJU9TzOtLUBoC4XQLs0Atbv89vaqt9HZ/ccr+XFkRbVBgBlhD0qA4OdnUbmEHFipAfOloamNqGlf3ai1QaAvMuVbsHAMEYxjJZzFwObcphb0Dvf8972d43lKC95H1k/lbV0gG5f9PyjH1hLyWQl1QaAKbxNHexCRhkDMRSW6ffdW7PVmdE7RI8iW6lnF9X9Y2o5Yjzl3MQhhJHSvGuMoZXysi7b1Low8sQJLWlM4bew1tYYUsfqk7QXcZ1sAOCpURsAeOsRfIDC5V+5UPL66DMAEPwMigDwUVBVzAdadKDaAJBJkgKMLJKlwA7EF89CUpPF2bu6kSgPnlskkAlN3YAMJulMIHV6fb+/c8j32vTKD+U6K1IeOijSSf0uJwrPc0zC1C1lqVPOyZRGSYB1+fBQKslE85gnPaV81HropK1SB4tlSX0GgL62nJpO6jHWNmVZuu4Xnd9a+4Iy9vHGu5R3qK90hTM5WrjyR9hcT1qkAUDfB+4Da0sDwLeWtluaTyzGJkNA1SIAXdZZdPpvf9kc/6H7zeD/JgT/YwQ47YSftG01fw9g+i6AlmGb8B9gxNqTbf4+cul3DAA89/wGDli/7IjzO7sEyyqVoH7WCt484vkDBIgLjCvDSqPLADCWRpl3whKwKbmIrCA/gHuADEpLzooVZqz+wvjgFZmGxygBUprAhKSZY4WyjnvfZQAIL0vgQvoo73isIfyVDmPFTDMHxjiQYx8pcCX1GQDICvp14gUELOOW92N6xJAMlp3CXQaAIbmrzL+8r/UJ72Js4zFY6jnu7YjI/NAng4/Vr88AAPg3TgF5Y2VQzimyZNpkrC3Xqp+Yg0sDgL4CAK3553fks1pX7OLLFD7gRU2L0AulWZfRM7pxPLn9JstrN0YHxCEuYMoUPnT1wfTzeFSqT2R/1xjR2wxH/q3GAAB4qw0APKtrI7L1l/5vBwAeBBzsMgAATRlKSofBFN36OlangID1x7MZmeRtd0Yf8cx11FAc82IAMFeJW+pjWYtLcN4OuxIMp8eLV+rz3gP4UUB5IFU9BgCdyip+mQcv0tK5MXJMaQAgA3HOLCk7ZwKWlu/c86JmjIGb7PHUZ7Tg9Vj5xKvr7Bnq4+WWt3/5b2dYV7uUBoAp5fhLilvf9RkAtg615Zc5GThXkr7AsGNs2bHqjzOHMtuFaedIiBzomBEGYUf52FFgDijbP2G7rj4YDFsqiVe9vIIRedc3nhhxyvGfcVamt6h7Rlflqg0AAZdhEajPAACcB2TDlqYYAHhzd+0UgFnFaJOxH36bX5URWFuPr+wOAjB3GQDsBOkyAGhj84FxB1DWv8aoLpfwjv9TNjIRYgT0OwaB9uHSv/Q1eTr6z9Fixj8D55jhN8b/2qiQNtKGaCW8LR2gjRVltlvCOBmjGD1KA4A4nK/pOSX19Y/wcqwccExG0LrdtRtaKS/LsrmfWhdGohq/nMJveeBr1tKx+pizy7FP7lstTTYAsNrUBgAdtH5WF4SlOaBy3umMPM0p/Dqo8zp1LkJOqM8AEEEoC2UtLPFqlxahvKYs0hhYUiycscB4R0DWmIAF27JWQlME8UwCZeeWR6xN5XFIQ3nbnqO+Fq0uImR5X+8A6DIAlG2Vhbg2HBhk0otwNtaWU9NZSdt01TPP1iO/1faFMd4o85S+UoYzVhDDGOAof/nGRftyHf6t1QCwEiDfh4GPPvrohYD/xy15kaHTf3/80gd/bz6D/5sY/GcE+MMRn2rbayP7W9k3v7ckNBy0tMW6fOb+4KV5z1yd5/rnpz9z4JLQsbgjqpL2Sq8twzbhP1vxy7XCTgC/YwCw3vhNUc085lqviapWgvqZMwl9ZTz3vC7LsOJGceZ9FhpLI+FcbeNUTgB/DAC2GnsG6AhAELA+ccfqn+NLCNcUGAqkNFdjAKCAihvQKWVwzbusHbbKClseL1CGn+9nDpQciEdtrbDWBgCeYtnaTn4nP+tnYw40U/SIPhnMufvyKA0AU+Susn7lfa1PeBfgimzeRWMy+Fj9uoBu+ZSed2NlED5zWgle1o5HU9tyrfqJvlEaACi12omu1Uel/iFMvD5Lvk/hQ1f6i9IL6zLKCwBYGgAYNM62y0Vaoy7DbTwRhZ3Ch64+mLUzBgD6Ybn2WaOm0moMAI5lGTIAAHqsiQFFeVJr73wkucsAoLxAk9qD33NAkbOTh8h7edQGgKyrAKQuogsz5ADYfVBXGsEeAKl+l4b0rO/BHKTpXO+VGAD6Pkab8k0xAGR8lwYA/SzH/SYtHunqUB4hkne5ahegp3Ccx8bKJ15dZ8+GeOl9STFoOt2hpNIAMKUcZdzyfqoBAKjOW5yXeEmcHY3j8o+MhEcAaX04xCgL8NZvgPHIUcn6/xTqMgDYkSEvuvzYeLKTSHnyVwOtU8owNYz1VLlgdSVlNxnwGdUGAAYN44znvDXJN1AYrMaIHA3grAlmlXk2TsMxAHC8UUZHYfZRnwHATpzaAMAgyHEm8j0DwBQny7pcypLdPTEAZA0uv+8jHD1IHTLHG8eMAnFEFqaPMm7KtVLY2gCwEt6Wehi9h2GVzsVIRj8foj7QHMidb7CN9Y/wcqwc+pfxnKOzusq1El7W8afURRy8rQ0AU/gtbmkAGKsPQ2TGvevYDlvp99GKDAC1wmiRNiiHOoMzwWoLf87Uyxa9WKzLhbzPAMBwIE/ePYinSnleYjp8PbkLq5zC1kaLCBL5unsshuLkbF2L71SK4F4KERFmY92NF149YB2TYMCX2/OG8rXTwdlTJrEuMii8zyKVMHhYHwFUthUBQTlicU28GABMamisLaemM7VtUo6+66LzW0tfGOONOkzpK33h+niwHs+1z0qByc0QngKGfvu1187g/yYH/4//4P1agJWwcezS/LMt+o+PVfN0KsF+5bjmjXZfEj637Fr52c9+1m7z32MJ4Lr/wx65JLg9apuUNfxZj/G+iDQpOQTabEWPh0sMALave58jguTZt5W6BPV5w1ib/JXgYuKWYaUZA4C1P9uKzWdDaYgXSlhl5TWI4lVPsQlAQNgraaz+vPCUIeeqx6iwGgNAjgCKoR+4QWFxfmveUWZQvGFrx4yy7PP9zIFwIMfsxEs2z4G8dsWE9N9ye3c8cbt24yaO65geMSSD6efluJTeFLlLuC6iT1AmS6KfkKFzPGb5zv2YDD5Wv18ec0xbh1oXyI4p4O5YGZRjiiw5tS3Xqp9wsiqPL1E37VR7KCp3qNQ/PIvOlHnLsyl8EK6mReiF0qzL6Jk+b64vCRjJ+5v+WOq1U/jQ1Qdj6AJkrJVWYwDgAV1+A0AZOPDZuYb0KwafrMH57kzGPmNFfQRQvO27ds4wNuQc9jaDjn/WTeOyNiDQoXm3d4Gi5AVxyn6oX6YMyuu3nfihrO/lyQZ2LpRHxcQwBdQKMYL49gNKXe1q7iLgsXxzxrkwTkRQ1hADhDA8ikP6XX0EUI7OAFx1UY6m8s44dTTOWPmEres8xktxSgJ4Kn8NtjIA+OYDmlKOMs3y3hEvyjhGwGJ9dQpwFs/q0ujCm13/tC6RrfKNRLomcDQy5lA5tFu9AyDHg+n3Y+NpKO1Fv+szAGT9Jx8j49ARaSHrXvk9S/Ioj+gx8t2M+gggcre+E4A1gH/GW4zowPU+Aqx25Q87853QkDmADFDuRGa4YBQfo7pcwtMRlD0GgJzyUeKDwsFXs0OhHKPWP/MZw1Uf6cvyKOshbNa97CBYCW9jXCnLwgnEroRyN0xXmbpAc3q99dO3GNBY/wgvx8oR4zjn3y4qyz+Fl3UaU+oiDiNR3Uem8FtcbZ+1dKw+wi+KJhsAnGuoglngFcCZoDqddxFMAPPZXuqeEFR+CEe8vZc+aCFetkXGAFAO3i4DgIFkQczHO6TlbEJppYO7EjQM2KSv48XzBDigTBaakInBAmSiQ4SdECBeh4+SnudD11j8Sq/sWO9zRi8+8hB05InyIROprWm1QDOUl3c+doIHlKEYRvA0xOJmYikHApCrXIDSVha0kA4JoGC5D2VBjLIypS2npCP9KW2TcgxdF5nfWvrCFN5M6SvqmnB9Qt0QPxbxTt8M4Lg9XWMVPu59d58NAJvYAHDsPjdrzjjtz8aabdjXGAB4KTx36QNv6edf+/o3lsCf+y8bAPZe8hR67JJHY95TaD71mQOXf+f5Rl0XMb7XIw1gtHWJ3EDJi8d/DAARjG0JJTgR7q3bXVtMa1CfU4G0gRKM/dog6dZhAQHAf+HJIpQA6/9QGjU/gH/iWzOf/YIXt3KIdCh9AQhqA8BY/SmR0gQkqANvPr+d91qnKR/v/HUdARRvLFusfbSKgV95yEN5R/i2bvNIlk6p1Nb1nX/PHAgHeNfrT847jtOOd8Y02TiyP1lWH4uOEANAn2KW9Mf0iCEZjCKqL5cy6hS5K3nX1+gT5Y4CYXwLS12BuZGxyUQ5vmZIBh+rX5T3yNTyA/aZD/JhuClliIw4pHdMbcu16ieZL6NzmIfM7XSRKPTqFD2lS/8AeJi3eZ+XNNYWZdjcL0IvTBnro0Osa7tWx6lxINAvzfHRh5VljA/CpA9mHHlmV0Dmfr/XQqsxANAL7SQryW9GP8TITzfP/BADgN0xiFGjNABYzxzzo0+kj7QBl/55Rz/1HBjCUO1ZF/GaNefESEiHZ5wHTnaRdd84Lp0O8DXOcPQFIDInwejl+x+w5XgeuwWQca+uJZifsVfuWuBxrP9mvgB8MQgA8JN2jBQ597k8uSCG+tTNeKCPl4bYlI23bEi+PK8zN+V5rvlQpd9ATh/jRkPlS53tYAmN8TLhyiv5y1qS4zm8Y4SAyaQfDJWjTKu+N1dq2xIo1Z7Sy5wDnDdWyXChoT6Wds3uSTwF1sUrmYzHuIW0RQDYoTSFrQ0AHBdhNAHMx8aTNDaKugwAcKD6zHnjWduG7EzhyR8dnAEAsG4OHCJyqTGJ9yEGUDtQgsPlG6E5iUI4epsyeZc8s754D6c0/moDjT4Ji8uYZJA3bsnRIfOU+o1RypVjkYSPPJI+o59bB31TKARnZPRwRBgqj+8i29S6ReKVV31H/dPXvYsMFsPiSnibbz75XkmOmMI7BsdyvinLkPsaNMdbBlHzV3aMjPWP8HKsHLBdOqTvesTIIr9gvn28xBtYobltiKbURZsy0li7S5rCb+FLA8BYfcr013o/2QCgwQ1ASrYFhmcZ0mEpwhqWJRlDf/qzo1rruwFpIOmUFo5soTNB8/4j4Bp8LN3SEJYVFMUAABjIR7QsErz0M1BNkiYcW/vllU7ueBReGRYDHcN9LIUWY8q2c7/Uw5fYTdqlNVh+Jmgdn7BZCtRt4Qb+8QQASiiTbWOAf5MWQckzPIpHiEElL5Yw/LGV1LlzfQt3X7YEBN6VJjd5UNTK7ykAWvAOOECwsXXR4NNmFkJCCDBEXGmY+AhcBFeAh0k7H7oyGPCcBd3ZzlPacko66jalbfp4UD5fZH5r6QtjvJnaV4RjpU7blh4gZb3X894kuVGA5iLzifB9wicePxsANqsB4I3XaM44ZcsibN5ZZPuvNC0GAIKBdSlxn7O0Xrx1n3cuGwCsNe9eWqfy3o6A3G+L63qO+7WkDWyy9lpnCKeOnjGHlQCKdYqyT+AnQAlXetol/y5Q39pEZhDXOk+RBJrUYaXByC99Qra13Zrnry+N5JsrkJOcQKaQHzkoxy7UYH3i1PWPkp/zTa3LlD5eY8pObqEwEfY/ecCW878j+BsX8vXXZQCQp3XduiwM+SZn/ntHbpKPd+Q4fXymmQNTOWDnJ1CJLE9ZIS+SE41t8qYPtgL7jAuAHGVbnwOUUXbpBEPUp0eIMySDkUuUhy5BoWbsGpO7+srBgcbYMEeZ/0sAAgjiiAPysTmHPEyPCEg7JoMP1Q8YRmcwftUVaKwMjAolWDJUhqmypLpPaUvhVquf8KY2D5lvHasaXZHnrPPy6RP4bHcxHaJP/1AGIKh06E8MpeS5IT6I00dr0QvLMiq7XSbIEanKZ1zQwQI6eKeP1MYLz/v44F10Wn0McKF/AxGsE/qEc/ejywq/GlqpAYDTGlBcPXMkLBDab+PB2oU/dEpH+ljDrevWSkYC3rl0bQ5+9GmGQulZ66Kzl/VQX2s0wgNrVpz5ynDuAS/SJmfQoZWB3l6DfGU8fcp84TgR+i/wT10C8vKa9Zsznrrw2MV7hnPgFUDZb23CuKl+jnnyTJq8lR0/JLxnDJjAcjyCj5BB1N8OCt7j0jC3ylN+wGD1NW+Kj185EUBa4pJBg5Uwglrv7XyQPjklhpiy3rmHARhPADkfcbZzCPWVj+xDZlM+4J95P6DZGC+TZ66wEDySFjlIebWBNoZ/kHP6ypE06qt5StvDOPCL8TGGJ2EZr+770Ee0BmvtRPYJhuR9Xx+D3eCrsu56nRu032EhW+JbSNsDhs3Z+n76aV+aiad/m/+sWcqkT5BFYywkOw6Np6SzEdcYADjZwMsAreY7DjvRrx2FhPd4ZR7UzkBw/doR2trEPKGd1T3rZl/5ycZ4b/7EI33GvImMLXOr/JQlu3XwDABr7VE+bZJ5mtOwcSMOPlsvQ8Yg2dh4ZDhkNIDDmSO0AUcH39kg65TGt8TPVbnUFQ+Ul5xuzcl6br6LM4TdMGQMY9W8qC8E/JcefNRxUvqaOsX4mLy6rsapvm7tgBeRJRiizMNkMnMQGuOtOuCTMqkTvJJ8wohrZ1u586mrHJ4FNDdezGmwR0aUUqYa6h8MqSsphznMGCVvcjjDuziS9fGSPKc/xsCw2rroL8YFvlsPHcsTQ5U0h/idPCNT5/dQfRJmEdfJBgCZsaqZ8LrI4Bsb1HU8i0gEXEK7iSYUA4ABJG0LYDlpC1f/TtxcpRnvpDwrr5SWPkFBXTMZl3HG7usy1b+74itDtkp2vZ/6TF6Eh1g/y3ieMXKkvq6lsFqGre8pN4w3iaud8LakobZMuCnpJOxQ2yTM2HVR+a22L6R8fbyp+0b9O/Hr5/XvhFvPqzpsC3BzrXmmz/5639vPBoBNagD43cF7t12X4fMXv/jFNu1nDAD7vHvfVuk6bOmjTfofAcZ3KXIEEGHwkCXlYK19c1Hx13PcLyLtco3PeKzTtf51rVt1uPo3mYPCOIXMYRTMmlaShjVlSKao0/Y79efMQOAkLIbUOUpUntW/83zKFX/7ZAl5AQa2xfoxpexzmM3PAfJlvMGUtvSwS+kpPxnn3q9kXPfpEdIYksfJi7X+0Sd3pZz1tR4X9W/hPTP+u97lfZ8M7n1X/ax7cfpRRwbQui7ihrrKUJen/p245XVKWwo/NKeU6eW+zrv+rW74MJXMuV1zvHSH2qIv/bXohUkzdco1z8urfNKu5fPcd/GhK72uZ0ljNdeVGgDKPFKWXMt37rVT+q77jH1tiPQluvzQGgrkzpn84tidb3wPkfKMhSnjK2P6FJkga3TCeF/Oc8Zl17rcxYeuZ0nXVTrJ2++u8F3PhEX09njLb3my5b+5dqi/lWGVocRb6ndl+cp3XfdjvOyKI/3SKNy1jtR86kqn71nNP/PNUJ26+lidRv27zFva6et53pVm3gGWAdHGAwNpxkfe5yrdrvGU9xtxNTbIrQxj+h0sqB4LQ7yxzuR9n2zaVw99vZbZk1ZfHO1Q96c6Tv1bfZSzJGMp5dVOY3hZnabf9bMyfffl2KnfybOel+owXb/NVUf++CfLeSt33TfFm8Lbsvxj9S/LEmcn/de8XDpYl+Hcd/WPMl9hyt9D5TCOuua1Pl4yUMe4Kp8uWklduuLnWRe/844BgJGypr761OFW+3tFBoDVZrKaeLbBm3Ri9VtNGnOcmQMzBxbDge3dAHDip/51NgBsVgPAt7act0rYWRQovtp0YgB44cte0XoKMQL4eNWPjjhi2QDAEPD1g7d8EPjpS9t/Hdn2gEc8epuVfTEjfE5l0RwAIPD6oTjxmrNLgUxTeuYvOs85vZkDMwdmDswcmDnQx4G1GAD60lzUc56xPOvjYAZAsuthppkD68WB9ehjY2na7VA6gqxX3RaRLt2f3DrvGl0EN3eONHxQW5+pDTGbqfYMBXaZjNFG1MVOGbtONpo2rQEgHz3yIYiZZg7MHNi2HNheDQDxrPjPb+8zGwA2qQHg2HfftrXws9KvFrhfVLwYAL75rW83t7/HvZvX7/Xm9q80ANg27TsAyfP5L3lZu5Uzvzf6um1nhjn3Pg7wOqPkOSKFgGfL7/s//NG+4PPzmQMzB2YOzByYObCuHNisBgA6BoO5s59D73zPewePs0m4+TpzYLUcWI8+Npam74bYSbw9kGO6gLlTjn7ZHuozl3H9OeB4RH2m64i39c99Wg6OTit3IfXFWq+6cAxzXBBDhCOryu+i9JVl0c83pQHAmUy2ZjjLy/lZs+Vx0c0+pzdzYGUc2N4MADyIbOvL1rETD3jabADYpAaAY5bKddrvjmk75AknnLAMrG80kC6/GADc3+AWt2mNAHYBlAaAfd/3/vZcSmGOOuqo9gxa5yNui/LKc6aZAzMHZg7MHJg5MHNg5sAYBzarAcA3Qzj+zTRzYEflgKNYfDzamf/OnffxabteNispm+9FACid4e6jx11HrGzW8s/l2ngO+K7PBS59hRa/9X0Lx7lvr7SedfGdBEf/OEFgJd+ZXSQvN6UBYJEVnNOaOTBzYO0c2J4MADkzMbX+/Q8+2Bzzxqvu8AaALz/ncs1Xnnu55Xr+/LVXag569mXbv0NfdoXl5wD3zfZ30uee2zaXcxe3FZAu39IAANTPuf+lAUC4Bz/qse0Znj7ixCDAkr+typ1+Pl9nDswcmDkwc2DmwMyBmQN9HNisBoC+8s7PZw7MHJg5MHNg5sDMgcVyYDYALJafc2ozB3ZIDmwvBoATT9zyQdAzTv1dc+L+T2qOe8+dNh3YvR7g+11226XZ43YXah5+qws2d7zeLs0vX3el5jsvunxzyYueq3nanS/c3H/3CzS3ufb5mu++ePMaAs7405YPxf166SOS2wpMX0m+hy99rNEOgJXEWY+wO+SEM1dq5sDMgZkDMwdmDswcWCgHZgPAQtk5JzZzYObAzIGZAzMHtjsOzAaA7a7J5gLPHNh4DmwvBgDnyKOd6cifA5952eYht7jgsqFj74ddojnkJVdoDQC3utb5lp/v86hLNk+504WXf6+HIWItaf7n97ec/eq7DesBlO+oaW78bDDnOHNg5sDMgZkDMwdmDmxvHJgNANtbi83lnTkwc2DmwMyBmQOL5cCmMAD84Q9/aH7+i18utmbbWWrOLP/u977ffPLTn2n2efd7trPSL664vz7uuOYb3/xW8573f7D58le/3pvwSvrML375yyYfg+1NcOKLsp0WeW5Xme5mbP/NbgDQH3Lm/xmn/HbpyJ+rbVqgey0geVfcw/e8YnPVy567+eHLr7hVne0AKA0An10yFNz7xuffKkxXetvs2Vt2a7/Z4JzMHRWsX496TZy65mAzB2YOzBxYFw4cceSP1yXdsURLuWkl8hg58+sHf3NUzhzLf73fL1J2Xe+ybmT6G9l+5EofDHT+9Wc//4WNrOa65DUbABbH1p8ddXTj2Erkg5ef+8IXm9e+ae/297FLO1m/+vWDm7e9c99mW82PbUGqf45IhTV8fP9PN+/70Eeqt5vzJ/3u2989pPnoxz7R/Mcn9l9VIY/88U+az3/py80rXvuGho4x08yBmQMzB3ZmDmwKA8Ad7nGf5n/947kWBtKmQS0azmb+9w98KI96r1/48lfaj7P4QEv+9njqM5r7P+xRzb0e9NDeeIt6ceKJJzUPe+wT2i9n3/CWt11Usm063znkey2onkRPPvm3uV3x9VfHHts883kvbJyP/cSnPaupz1tPgoRmYfxpg5NOOjmvBq/f/PZ3mqvtduOWD3u/7R29Yaf2GQqiD9j8y13v2ZtWXhAKfPTj2S94cXOPBzyk8fVvBpmStNPDH7elnW562zuUr9Z0v57tv6aC/TnyZjYAnHTSSctVPPP0U5sTP/OMzQtyr9P5+y+/38WaC1/wnM0Tbn+h5vsv3XLMDwPATa523vbYn48/5TLNza5+3uZjS9dtBvBPqPsZf9zSlr/61a9mI8DStwamGAyWO/98M3Ng5sDMgQ3mgI+8/Ze//sfm3e/dsoNrI7NfrTx28Le+3Vz1+jdqy/2GN791I4s8Oa+VyK6TE91BAm5U+9FjbnuXe7Q6AX3k7897we0ePNyWBgDj9RnPfUEv8GwH7wc+sl/7cdS6q+5/wIHNS17x6uYu93lA8+gnPrn50H7/0TqM1OHymxPZAx7+6OaeD3xI89RnP7f53e9+l1cLuQL4/2pp3pM2ev3eb2n+3znP15zvEpdtfzMwXu7q12nnmK987Rvts75/dM8DPvu55pfHHNMGoW+tF/mIK/6Zs/Fye6Df/OaE5j4PeXhb5sc9+WmrKvK7/v19zT/ucuHmv//d2VcVf47UzwHGr9Jhcy0YU38u85uZAzMHFsmBTWEA2O/jn2yFgkVWTFpvf9e+zX/7239qrrf7rSYl/byX7NkuMK9+w5vahZh1HwB8matea1L8tQY688wzWwFzClg9Na9PfeazzY1vfbvm785zgeZSV75Gc7f7Pai1pE+N3xXuhz86ohV8CBCErC76yH98vOXl//j7czQs7yshZZY2r5s+6uszn/ncQWeJQuAc8xogzDG83OQ2t28Imscdf3wjj2vc8KbNLe9414bHUUg7/cP5LtTc7m73yqOFXNej/RdSsKVENrMBgECL/vDDjzfHvuPmmxrgXk/w/aevvlLzygdcrLncJc7VfHsJ/GcAuOAFztE87JYXbJ5/z4s233rh5Tc9b0495tttW55wwgmTwO8pAPmOHqZl2Pxv5sDMgZkD24ADRx398+aRezypcd0WtFp5jJy3rQwXU/k0RXadmta2Cmd392FL38tZNG1E+3EI0keOWXJI4OxEJ9zeaVsYAL71ne82j3nSU5qLXuEqLT9rz3POevo6/Qu/73Sv+23FZg5kwPZPfOqA5pRTTmnBduE46XURJz56u3jmB6AxMD5HhHbFWekzoL387VgP3ebO92gufsWr5Wfzzve8t63PId//wfKzrpsXvOzlzXVucovmf5/t3M2t7nS35klPf3ZXsIU9i675oEc+dlVpwgDsTtpI0u7/9W/O1jzt35636mwZhOjuMy2OAxxMOUP+0/kv2lzsildtMaax/r643LevlA764pcWOgdtX7XfPkr745/8tPnpz47aPgq7xlJuCgPAGuvQG92kxHvfogHgHaMAz/URLDwNNorOf6nLN3e97wMXlh2PfUTAshOCV8Ii6Gy7XKQ514Uv2QpsXenxmjnPxS69lTDUFa7rGYGKcPfBj+7X9br32fd+cGjr1dUboOcFYehK196t3XnA66okHiuE1t3/5Y7l4+YCl77CQtspiS+6/ZPuWq+b2QCQHQCn/uLgTQ9wr5cBwEd/k/abHnqJ5jl3v0hrANh9yes/z7eH639+Z8uuH95aOzpwv6j6rXVsz/FnDswcmDmwPXNgNfIYWZicuZHy/fbM49WWHbD70le+ZrXRe+NtRPsptz7St9O5t3Cb+MW2MACEHY7Iwc8P7/exPDrL9ewXuFgLItYvOHdFP6Oz/fNFL9Wc+yKXqoO1uv7//IdzNi971WuX3x3981+0+dqttJ4Eb2BoCHE8U18e0kMUfOInP/1ZewTwoncrdOW9yyUv17nToits/ex+D31k6yBXP1/v3//n7OdpnvOil646GwYbuMVMi+NA+q458v0f/ujCMKbFlXDzpGS+ypFhm6dUc0lKDnBmWclxkmXc7e1+RQaAHx1xZFs/lm9n2pUdmfePc+UszF0kDu+JLOBlGHGkXabnPdDRljiW3/pdGb/r3kLKkk5osAC/bq83dwXb6pnzHYWtDQAJpJxA5pI8+8Fhh5eP2rPI5Y+OP/43TUD4rQIVP0yg8ZK/4GWu2G5ZLF63t+2HMZc8afCxjwgNJ5xwYudrefS9SwTljDd1nvVdCV+2ETKu1F4x0tnt5rdpAfVSGCrT4olBKOvyyLC9VzvYRYDKOue+q884bii7PYRL2rbxDglgBrv8+oTSPV/9uvY975OQdnJMEFIWf/W938rR1+/bCEv/prT/lHSS3npcN7MBAJAa/h+7z822K8B7EaC8j/s+/S4XWa6344D8tgNgezMAHPf+e7Xd13y/KIB8R09nPcb7nObMgZkDMwdqDpCpyORZb/Oeo0TXd7yG5DxxyaRkZOmRmTmq9NGQDFzKY33xPZcP3UWecTRxrnRNQ3nVYcmXkffJ4KU87B29aMhbdiivIdl1SF4vy4THdXulDuGH38pOD+kLK8yQHlG2ZXQN7ckTO+ei13ocuVaaUynlHWu/sX6X9+o8BO477tMuZoSnNa22DaJL04fHeI6HU49QrcvX9Xs1BgB8j45qrJd9BP/o/3g6Rjxg6Vp2V/fROS548dFjd+UPwOa4VdOnD9yyg7w+vlV4wHUXlfUzHksPUPgDnbSrDbQfj9GQY2queK3r52d7pKz6mnPwaaitlYFO3NXPkqD+VvI+zx2RYxwNzZ/CGpf6njQ4mz32X5+aJJavwqhzH+ED5z5HFqF6TNs933cEjLVDGcd44b061fR/z3He9lsc5fOx/qd8diBp1yc89ZnNeS9+mTJ6ey+vcpd/GcC6ps7y2dlJ34AFdJF5oavNyrD6qDm/JnHtstI3uvp3HX6lv62/XeU2/8sXWcP7+q332t/47CtfvvMhn67dkPBFeBnCg3Kcuyc31GNJ2PRv98ZWuV4qPzlG314PMg8qmzKYN8oyl/kNlV958VWYmr9D8cr013Ivzy7+pD29c4/wkyzJkIXq9kicvj4gjva3QypxS9lPu3fhxV34JN70zUnSHJunlWWMJhkA9nrbPs3f/vP523P6WV95Q7OwOw/RMTt3v/+Dm6tc74atoGQbUASFZP7Qx+zRPPmZ/9ZOvt6/8nVvzKvGuYp/c+5dWqEA8xHmPvhRj2vTdQ67hdvHW1ZCvE6UjVAiT4D0GMUAUFp/5CsN5/w5S15ZQjwMbNnzHGl4AoZjh250q39p63uFa16vHfT4U4Pr8rvw5XZt62+3gjKzEJbfHDDgbQ18zRv3apx7D3inUJTk7LUrX/eGLb8e9YR/bdOMEgLUvuM979u8aM9XNpe92rVbj/1SUMNrRx45D/XxT3l6m4cz+G3ZHKKUg3DzrOe/aKugL375q5q37POu1gBw+Wtcd6t3FghnMt7sdndqtzle/QY3ab+zUNyf4ssAAEAASURBVApXMQBESLTFDI95eUm3q8+89R3vbgiOyqU/2oq5/6cPbO770Ee0W0eHzuu/+e3v3PbtDNitCrz0g/CgnvgTutBlr7TcTtr92je+eZsGgSqT3FC/l86U9hduLB1h1pvUcTMDqREqfvXm6y8D4YsA17eXNB508ws0t7vu+Zp7LX3k98677dL8aOmDwNujAQC/zzz9tHYN+OXSIreZ+9xmKdt6j/05/ZkDMwd2bg6Q2+587/u3xySS5cmt5GSyGhCOfEQuC43Jeb71tOt1btDGc9yFXa9AJd8Cq4+/mCIDl/JYylBeyQd0l78+1y4t8OWYTTK9ckfOFH5KXkmXnAfwI+/TLxynQd6XpqMjHf9BD3Asgmf0plJxHMpL2l2y65i8XuogZGxnfJ/zQpdo2y7lzpXcTo/Tlr7nRYZ1RjZd701vfXuCtdchPaJsS/Kveqqv+ud7Wde84e7tsS63vtPd2/TI2sA4YXnlXnLXq7cfS90q0+LH1PYb63eStLP4uje9ZePYlRvc4rbt8VVFVsu3nMfoTEAbzj76P1pLG7z57e9c1qV9e0L+QE066oEHfX45bzd0uFvc4S7tOfbyN866gIKtIk34sVIDAOc5+telr3LNto874974wQc6Kd3St/LoX/rCEMUA4GilPpLOvR/8sL7X7XPf7NMuXbt3gFaOC3r5a16/VRqc0fS3mujW6ment/6bb4PQu7WXsW1uMs59gwABLPUH/bw8k958UBolcoQUJzI6qPlH/cpjgwA9jrXRJ81917rRzdo2Dx4iP3pv3jOoKRcSVznoiMawtLuIkYKuzYPenGTu4wlflv37hx7W1tVRTY7DdVxwbQgwv+Qsfry8/d3vvaz/c5CDHcAgzOfyy1EwX/vGwe0RxPiFh+LCfez28KHkEDAOhqJOD3zEY9r5tDw+zDcWXrjnK9rgY/0PWGf+gdGYl5XbyQT5RoNEYFWOSNZXlBeP8RQZa9rCuuG43xKXaQPsRP8Y1Ri2tA18xXwePpm38E4ftGbBfOq5zPeBrC+cNKUD10OwKHiQo5mMAeuPOXxRREaRvjaEH3FaRQB641F/lDe8yPzG2AsPYmAOMRDoN/q6tco84rjw4GhvfMvb2m9/wJ70bbyRjvmEwQ6ZF2GA5iz9yPyZI67N7cr3iMc/sT2eyse5EUwMr8Wxbuq/1mpldg9/xFOnccgPBrYoUgbjRF7WycyB5kl1N/ZCfeUvv4FiXlNWc2jWsL54SXetVyC8uQ5fOYM7Xs68jSKbqZv52vdbzLf6gjqb/6xt4qKxPiAM49D1b3brdr5xhbvCdDOn4AH51hyJzE/S177lusSobCzpI3YjOLr9i1/+ahvHfGVOIrvpR2v9XuwkA4Ccdbh4QviNISZjAlKIwGKyNYBCKmNC+NJXvtY+skgJ43nIAMX0dCqDxUIVUM9iSdGYStIhdAeIJZzoeH3WlKQbAwAhgMDrozEE05AJwl9J6moAhuRNoCuP8dn/gC1njZaKjcXWx2g0dCZSabA+lcIPLwYdBi+kTdHRMUOHHn542y6ZTFghlfHb3z2kDWLC0wlRPJ7KjyIT3izEpfcWocA3A2IZbSNX/0x2iOGBJ0HazrMYO5S7NACoA+FKZ094Fl9nJjpnP1QbAHgPeV8aCeo+I65JyoAvKe0xdF6/SVUd+sjEoH8SxkOlwmmiMQ7K45XG+v3U9h9LJ+VZ7+tmNgD4YKx2PuNPv98pwf8YKY5+zZWaI195xe2eB6ed8OO2Ox+/ZPzcLCD7Zi7Heo/9Of2ZAzMHdl4OkNuA9RTgyG0UKo4eCIBOPsr3oKbKeYlXHvVIAQPelQDZmAysDKU85ndNFGw6QJRr7yMPl9+HmpJXmba6kp9LeR84hx/yDHGy8axU0sfy6pJdp8jriQc0cE834AzVRZTJUsehlNI/lJXeEhrTI9KWdk/LE7hPxgXmSAtIUhI9kJ4QUi/h+nSOKe03td/pK9ldDMQpDVcpT66AUkaSktbaBnSXUpcGenL8Uq4QAwkdNmPMc7oWEGWttFIDgPzobPQ05TJeANL0aWAY4ANpT3PEEMUAUI7DOjwQG97QRfLUd+iWpb5VhwXCmbMCJvJevcjlr9wCwXVYv+nx6hLKrvDsXPEcIA4ASx+NXvj05zw/0dpyyzcUA0B2CdB3Ae8MhCFjhQ4aL1Wg+yWudLUWuBTGPAFrCRjPcGSsACkBreoV0i41GdPAT8Ym+Yc8i1ObvJUrczG+mYe7Tk6IQ5zjnEIAfkAWw0woBongMJkXAwDSbRlWynkAVlN+mBjARa8PlQaAsf5nzjI3lx63eF06cZobg6cwHOFr1jHYDGN3qIu3ebcjX+Fx2jagvp0fDCocWuFM1tVyDQWmmjPTznA1v4PfZEz4MDZgszySied1wi2Cp/rTq17/pjapfI8jnvrmBO2tvCFlMsYZBBBsjsGtNP4wHsD4rAOh2rAkbfheOY+ZywHAJamreSdGLvmWO4jkj7+loY6BTbnNpch6C3DmkA2nWRTlm6iZQ+XDSCNv2CgaKz/Dj/D6jLIZk9Ibi7fWOphbGDAib1nnzQXhI/wyc5XyZN6DYStv5APlmNIHhLFem8tKw605t5y/4Iw1aM9Bo8QnH/bYJ2yFoZPHYrTEP0aB0JDskjBD18kGAJN5LQgpmE5XEkG4zwotnAUVg8stMiZlnTxkwhbG+YuEupWSzmabFyuJP5YU6ZUDvSvNGABYjS0MmKtRQyxIJr6SDPByAvPOwkpYKInwVHqhW+RYO2uv89oAUKbh3kCPBclvlnKTSrmwe95FPI7CV+8JFAwtdYe060G4cvGr04sBgIAgrO8nILsRss2yNgCY3IWtlQFWMM+z66A0ABAafNCp7gd1n5E3S1ttAPBce5RChWcl8cqoDTvle22kfKWVLgon8J8AEUtvGa+8r/v9atu/TqfMYz3vN6sBgJf4mWdumSP+eOSnt3vwO2D+znz9z+9u8WSwkAZ4ZwzQB08++eSlrW8nNIw+ebezX9dz3M9pzxyYObBzcyByW4CRmhs5i/0DH9nyzaaEH5PzEq/04rW7law1pNjUMrDyRB6ry+Y3ZRBwFLk0YboMAHmXa1deeZcrmb2U96Ns8mANkSGBBnSLPurKq5RdVyKvd+kgXfkCLmrZF3CjDUpHrjJurUd419WWngPppFX2BcARnQUQDmh9/kv3bD0chYsiLm5oavtN7XfqSxcLsJF8uq61AWARbUB3qXXpACsBDwAs+EFntRsDyEyHBE4BG9ZCqzEAAMBKZ66u/IEYPIGHaKoBgCdxF3FUgwtwxgJ8B4iqw9LLhAEw0wn3ets+bT/vKx8so6xfxnCpA3Ni1CZwghD9Od7MnsEDhgwAwnAENB8hHqmMQfXHeKMTO+qBfs5xzvwLdKRvKgcjCsASUF9/VLlN/M//3vbOfdvwAWTzzhwRAwCjApBXHoyV+qi+1tUOwWdKA4DdRvXHddPWr3jtG9osYyTUNiHji0MoMq8E7KT3P/N5L2wd6wB3wEdUGgDaB8W/sv/hqzmmNMIKql6lAaCI3uaBr/l2BEdQXtwBjMuwO9M9UJqTa9qgrDsjs/YzXkL6LD4y5iO4CQdJ398wdq3D3jsJhHHB/UYYV4Jrpd/qI/LW90vibOq5uSZGg8g2CceAV2KfTiyp+5V6l2A+b/PaAJD0cgXu2hVTEt5nnHrO6Vf5lC1k/HvmtIxFkTVbmo6aCTHmWbtKA2beudblzxHs5S6fMnzu63h5vtprjI0cEmCUdp7YZcfhATG48tDPept8GGrVuTQATOkDWa9LxxVpMgCUuC++lTiiMMYGHBfpk3EMN29bW8RRJoZna4d+xrliETTZAFALQjLf46nPaIXasiAsFLzHawLe6LjSUZl4DQjXlTaBWjhCTyyPdZp9v22bMdGwTvozydjWqjGGKAYAQmko59z5zeup3N7nGSE/YLjfiNGgVAg847lRWoIsLLae1dRnAHB2nu8PsDCVBgBCEMVhiAiMto5kAsQbBHDH43Jy8Zx1zvPS493zklJnYQkK6cAm/ez2qA0ABqF068mAgOu5Do9iALBzgUDQdUZrV5/B4y4DQFd7lHVhgR0yWjFWKR/La4jCqZ+ZSErrcN7n2tfvV9r+fekkn/W+yn8zAq2ZwE/9xTeaX+11rdkAsHSEzvZuPDjuvXdvuzPPJX0O+N9FhE7GgM3YLzeyTF28WcSzDx/01eYFb3/f6N97Pr310QXJmyJgLvdXnqmb9yu9UhAXQfECWURaO3IawLvSe25qXSl6gImZdgwOAMHIP33jj9LpfYD8qXJeHQ+3OFJIq8vztE8GFm/IAJB8gIAlDRkAhvIq03DfJV9S0oCKJfHyDihSPh/Kq0x7JfJ6Ga/Mq76nBNcGAGHoXXSRkvr0CGHC4/SBxKO0as/SABD53nEJ2qD8K883ThpJe6z9pvY7O6CBGBx/gDIleJU8c631jEW0QZ2mvIBh+BSjBIc7uk/Jm9wzJhmTdNH8lR64KXvfdTUGAP22BMjLtHmi003pXn0Ae8IHFB7bAdAFPCeNXI0v4DnddgrpzzmCqg7fVT9el6VuDLjWRjzyQ7CO5774Zfk5yQCg3wcI5IUqTccQlcTw4/n+BxzYHuFFx0z755r5mGOisHCA7DQo03KkTxcmUxoAGBzo9Ek71xKsT5qO9ZFfgFTPzW3/P3v3Aa5NVd0N/0veJG+SNzEaQaQXpXewgY0o9hZLgsTesXeNimIvWLBhwYY1do0FI4LYjV1AQZSOCkgRAkb6fPdvDuu4zmbauU99nmfWdZ0zc8/sNmu3tf9r7bUZ4GXSloWLMc+3+J3T5HonjD+jbQDtIv+4Rh9tUgA0tb9Q1sgzU5MCgHEhy99QPocCgMIELmCsgHVZj6yLpB9kC+XMA+8yyB3vgOMxFlDCmWeiLuMaXif0Se0CtlW6t470FnKltNXm7ILL7ZYi2u9SAeC358BrawX35RgD9/M8cEwAdqkAoOC2eyCIRX30+3gWV8AvUBduWCoAGBjncUh7l3dWmuiLntmJs1gkfWlmBYC0KSQZL2dqK3+MbyXmF3Hb4sX7aa/GPArJaGtxDZdkdgYA2ikFKAuCYldIVgAMaQPGB+NEaagMc6YcDTJGl4YV5vDYQcqAGs/JS1HmuNqlZXw3ThszKY0D/4r053tdsAKABjwTBQCwPQj4HltoLAw1ZB8Y2+iEaxKIPKd5MXjQcEfFed5FNFQqHmCZScfCtJg087u4b1IAxDtXCoByB4CBQBkzAXdLBQB/glkBYNtH08BZKgBYfBtYaIIITawLQoslT4ND3gKYy2GAY2nOesCgxq0R3scZDDql3xpvJp3S89gal9/FvQk/CBBuYDMY5u18pQIgOlI5SIWmMVwTxQIB8G+wMZnEIWuRZ1OboSlrUgA01Uek46qutDGAVRMpF35kjat6IpTFDojSZ2pfux9a/33pNJV3KZ6tRgXAjOufGev/C774lDUe+F7TgfvFLP81V19VW5z87nd/OjTq8t/+pPrjad+orrhwcojZVVfUzdxieDnB9tWY11L0d2ke/oWjqqe84bDev7d96ojGIgAxCDyEY3OJ8TmswRojdDykhO1SSHdEvc6rcr6+ToDxQc0BCvnSWmUIax7/tGfNsaAZEmcMs3o5EFvOY4dmWdIAaMmXaKicF/EyaNykAOiTgeUZ8pj7kgJYAvZmsrAi12XwdEheOQ33TfKlrd6lAsDCLcAw8YbkldOej7ye48mrjdoUAIxpAvDtW0dIu6kuPQ9r0KwACHAuPxO2jYbW39B2Jx/rSYtz9R8uUpvyL9cZi1EHZZry5aZCWUIBAMDw21qsiaxJ7BqIv3D52hS2fDaNAoArjWgPkR5wx9oT363VrG/7XBQFUNWlAACADVEAxLoMYNxHdpEAfLK1fo7T9H3W3Rl4CwUAX/dBsI6sANDn+3YAZAUA40b1XCoAYl2Jx/CMcvdS5O8KdHLGAIUWzwclCCWu9Xm4GIq4WQEATGJpP4Sir2cFACvlfe527znRA6gk/6Ejj+5WALQd3lxHvvafXVRxBkBX+6OkwVcuSDKVCgC7jyhLKSIYe4oT+Ih45iP4huewrXWRzK3Z6DTzAI5RGsV6D7MJvEt/3u9hj8rR5tzbWUDhpZ2r3xK7mxN4Hj9ggXYvaJcA33DDF/7U2xQArP3Vt11tsROnVKyZx4WJ8XqIAsDYUyoAGMpof9y+kIPMxxlb87l4nMeh6FcrpQBg7Bsus/vKH0bHpQKgL948qrkxKH4a78uxMAdWJm711GPsbo3dj1kBMKQN2AFiB1W0h8inSQFQrqmyAiAw6K4dXeof7gyzfECPy70oR9t1sAKAdUX2WyhBQkqpALDFNU8ktB0W/kGh2c5AfJl2nqhYmBtMCE1DiFBpW2tJ0alLbV8OFxNAm79MIEZ5gryKKDssa6TQ6ET6eJAt9WnLNbzQIEY4gy3NISL80SqZ3IM0qDzRSlM65fY+4WPrXwDboZEPYcNAq05L0DyEkphoI+98pTkLim0+ypb9oulc+YyI0MCWgj/AQGOOrXYUBL6JUKnsJgZCFU1uUNlmPMfjrICIsE31Ee9cCc86b2j+8zv3tvDwyRhWCJ4RDqOeKIZsg8sL5L52P6T+5dOXjjDLQatFAXDRRRfVwLCBPbYkXnbGt6uz33mLUQGwFlj/hxLhyovOrJt11PEV5/9yTv2e+8G7zda/MKxzzptYLK9GgH6py7RU/X8xFADZkjf834YAPp9y2z1YuqqbT/wcdlQAZG4s/v2oAFh8nq5kimER1waeMVIgr4X7lqFyXhnPNwZgHOPGEBlYPPKYQ+WaCIhDvgyLxAgTCgCuKdDQvCJ+XJvkS2NMuTOUNWkAeUPzymnPR17P8aKcTdcmBQA5m6VtgLB96wjpNtWl51Gf2Ze9dQh5u8stp7hBQ+tvSLsjJ2Q5HjBFWdJG1hmAhKDFqIMyTWlb4+lDFvfIGsnv0vVE/XKB/6ZRAHBtk33kK4I1TK5D6+O8xm0qZqwVuw4BZl2afWc3peNZKE0yIN8WFrACq8iuh3PYpu+jsKPcCArXG1l5oZ9kNzPWhNmwzxpWPWYLYutq63pkx4u+AEDKZA4VhvWtcQtIGLJwDpdd/8a6OXbgRzj5KUMoaOM5BUB8n7WvMEMUSaEI8W1B6t06PVPUdQCV+CaPjFXwRuD7ESzEey5/28g6G2iPutpfuPIA3meiAAgMhxGqvHMfkz/FLMq8ZSS5rsqNzkLAp4zZBU95sShdAIUf9QCtKQXxnLFWSZnH+ggj3TjPsgw739/kFukB+pF1h/oNMLpNAcBwiVcLY314pwjZJsoAZyJzBAGcw097PGNYmnfXGSfkn3Esa5p8/iUlU5kOrC36qbSNGdLJluvR1xZz523TDgBjENkiMNa+8gegXZarL17wcNprzA2MB0rC/1AMkAWMr7HDJRQAWak8pA3E/J3jybdUAMAS4aKZKABiHo0dk5QOTZT7C5nKHEG5PS0NVgAQZjW63IlNdjpYFqhohxQq/BT6YA0mtk+FAiBXTKQd2xksNPKEyeo+FgTyNBi3EWbGhJPDUCoQ5Fjit1EIkG1AsMkDD7LmmyaQYBFl990UIOVWQ0JmtgwIn10m+uCVcpmUA5C3Bd/gyhddkAZFMAme0xoqE6A4BmgNQkN5z+QMA+9sK0GhAMiNi08p5c2KCIOZATsGzsg7rgZGvIzDfQwKFBeeEdaRDqacMdl6pg0A0rWJEGakJW72gRjfFNr7sPTIYco2I31nPRgso615FvVRat28y8SShva5HKhYdxBIWRsESZ/gJz9kQKbl1s5ju1Rfux9S/9LuS0dbNxg3bZ0Wf7FIPS01kNmX/oy//2vmfNJlteuf284BhwNEHq9rrjugC454+mSMmFHyXPbrHzTW7yU/OKy6+vJLZscSY2JfG1ob38/pEIv4Y7EVAIpmbgmFtkWacbDc3WesMfazzDV+m5uAUOZ2yunsTojgCywpLXQyG6Rh92EoHsqFnIWp9IFyCJgV25P9Fp91WlAZPp7nK2U2AV1ambjUUd7sWseiO+YNO92ykCcuUCi2RrNKCn6ZQwnYFlyZmvia07DDjhVfpqZymVOApEGMMVjWAVzwJBPwwTyt7KUCYEgdlXUeaasTdZNBl/wtQ/gRadne6y+I24rgHV4qp11+IcMIF+ViIdQmD0V6a+uVbAu8ZugSsiR+RX8J384hdw+V8yJedrkZ1qVhSDJEBg7AumuHEKCXEiC77wi/9WGQMiSvso71A/JzHBroPdmXLJl30ArH+g/gjobkFWln2XWIvB7xmlyM1pmnf6UCwPoO8G8NF31lyDoi6rLcCWstwsiIhXUmihBrR8ZIyov0tby+zOGH1N+Qdqd9xfwjfW4ZwlI15xf3sc4w9gUttA4izbxOYeBmrRY7nfU5/Y2lZQBW8i8tDKNM87lOowDQBst500G71tOxlgsDuQBXmsoUvpLbfPcbY/WT3J+kY1zOz8wzDL4AbPgoT+sx+IJ7a6LgG7nQ2vulr35tU5HqZ74v76SPPmwuCwprVrIE0l4BowF0egbYsp4NYnmsXs01QXAEY1EAgTCEfAgwrEJZAJEoeAYHCLBH3vqN3Sux9vNMv402FPkBlQCacIU8h2lbYahoTrWbATgV8fEt1viRlqsyKH/GSY48esa6H4+CWEVTXESfDr/c2VAu3MuF0ad6s5OBciHaVchGrngZfOlrf8Y/xqMhLykX7Mh4rf2QK41BcUis99IPV79ZKQMbCuCOggC+ExiMeGszxaG9FOyBcxkP9ZHY0ZN30dlNoS1Fu4yzWbTzaH+BUTnnIWRt/KREym1oIXxVT+oz5rFQAJAnkbJ4n42CyQT6SrQx7UQ/CWNP8cj2cLkM9hp7Src4sJusJAggOWR5aTHmta7BS0QBAEcLPstfn6aECSKrK7cdDUGBkeV1Sryb9loqAPRHZ6rq+/iE+sofhwDn9jEkXp34Av6RTdWH+YHiFoXMaq0SMp/nZJPARMXzffDAoCFtgDxnXDEnxXglPtkiuwAypkg/u0GjMKbMjPEOhq4N4l20i5j39aEgsqzdIQuhQQoA2/YNpAQ5BTDRGBQwWOMEzOpMtk0IZwLXYXQUnY4LIOCoTkIbbdLUqSzkI21xfDgNjMpRcSZKmi+VY7IzkZgc8kSdP14nkQ4BNhYn8V5nxVTvc2eK9wayHW++d92xAde0KzFYRRjWLKwgpKGiCbEhuNEimVBMqN4bAGOgsfUYn+Rvx0CUzbf7HosrDYDmm5Cjc0cZxQUuc/uj8dAqeh8LCWUzsNAaalgGHFpveRhkNT7b80yGtO3CqccQwPCVwoWSxYRNE8aivc1SwuKYMO4bCXwRjnAVSg+Dl++Ujz8TaggSBnvfSFCyg4QASYgJIUF7sWtA+soUAw0NmXaD569/y6Gz7SzaDD6YOPBde/MtwIuoD3wm7IfQJXxJFjHqlZKFRQie22IT3yi8jhhp8qtI4ESsCJRPZzZA97V7cYbUf186hEL1Hm1NuktB+vxKg6fKgK76w3nVBV94UnXB5x/fCAyPwP+aC/zPqbv37lOdc/i+/XV82N715GmyXOk2uhL5L0V/l+ZSKAAIjBbzgB8CMsW+OSfOpTF3mBNYqxkfCZwWjOZGi0nbs2NhT0hnTekAeovbUnkbfCGLEOgIycbJDGSYg+RtDpWvOZP8ka3QGCuERWJT+MgnrqyFuAIAlAMQjOHIDkPzFdmJVVRY6pmb+f8k8PnGmCsjPb6vzZFcB+AbWcoiwjOLHG4AY8HQxtdIw6JdGIr4UE60lQtf47vJZbaBW7CxwMtuCCnsfQMh33syYmyhHVJHTXXu2/FBveIXPsaBjPEtQ/gRPHT17Rm00HYs7BFQzkLQYpVcQx5RLu0V+A+kdq99rItEpiEbAUzI/e71N2045DXyc1iF9sl54oUsTWYCzAIMGLKQ/fRR7RR1ycAhj5Ezge4MNjKwGnWlLZHlLK75tzf2WOBarzDg0cb68oq04mqhF7JglvfJu+R9z7Qb85Kd0Z7Jz/eQu7u+K6edZdc+eV08Ywx+WG8Yr/JiM8oeV+sIazHlA4LKi7FSjFnC9a0j1KX1mnqTlj6W5Wz91rerW1aQvsHayhpHfsqqTqxDmupOGYbWX1+7s+Y0xurvDtZVf7846ZeyuA4FkOW7jG/WB2ghdRDrXd8ca2lrT+s2+QA1Yx4zJ5gntFltyRoz2ul1CjuPB/NVAFiz6yPKh2+hPAZAAK71Y/MdIMXaNHaOlEXSLtQz8MwaLVuwCmseiv4PTNFWnI+BKIDlJQ0yAQtca0JrcgSkMQ+GwZm2rBwwBHOVdVoALHWE9I+ykUGXNqpPIvOW39bmvhNArg3gAWWCeQJY7Te8QD+nWBLHH9zCfKit+W3Ny0BPv7IGF8/anLJe2a1X1fWzJwC19ad5NABm5dYWreONv/AP621zlPZknUxegQ+EoWT6vPoWMEihZPyRj+9jeWzNqn6Rdmcst57Ey3LtWwe69h+5AM+MNYElsNxWFnM1jACOEPVDhgpeyBeOQJlsvMAL4zG8yPglrjYife6L1T3e4TdeAr3IkH3tz3wCgBPHHCNdfNNGyXrGKGMTvgrnHblIePIn2UN71N6A3yEvwTn0ycBxMl/W1nttG9+j/elX0T7Jf/ir/elz2m95SKn+J772xsjVHGk9b443fpDFzEF5N81CeUl+gzPpw/oaRY92pb6NYaEAgJdZg5jDzJkUesb4IH1U39eeYZHG4Qz+Wz8Yr4zplMPme7K89qttW39ov8YQMhLZxlhpLGB0ol/scLO96vFM/9c+7aihuNMHpYF3xn480/48EyfOV9NPPDPWZePq+IZprqEA8E36LBzSGBLzoDS7ys9Yy3ivXHibjQO64rXJAPP9Bv3VWK3NMQx2Vop1E4UQnpt/jZvqJwB2eTBS0w60idgN1NcGxGOMZf4h0xhjYaD6RVYAGOOM39oGzNc8YR5T57HLg3LNPGvOVQ6u9wLfk5bvMCYJY85cCA1SALRNnPPJ2GAcAwZmh2ajK+2mAdaEYpJYSTJ5ZeWAjt1E8W1xbQqDDxpkLOCFLb9PmNCmSiMs/XN6Oo0JrgQPhDFoRPqE+Vz2nAYtVtRRft513/VtXfHk0/QdZXpNv8tnOR+8MnAuhNrK1pRmU1nys7Z2H2kNqX9hu9IxyAWYFOku9lUbWglwM+c54/P/mvrTLj32w/3A8FrkEmcOMD5+15y6P/9zj6vbBIE+t5d15X6x+3qktxgKAEpXinGCKhAeuBRzUeTjfbgOIFwSOEsqXQCx3CZUBhn/LNhKInARxoKAuQQ0BAzKLuMI/hby5g9WOUHKY5HTFj7CxZVgFovFeOZq4RA7GykxQmFucSF9gD4woCSAN8DV/IwofQEKAUa7b7KaynyNNEKOADAEWNBWrqwAKMuUy4OH8kLmCSADBcDQOmqrc2BPADLStpggHMe3zJcf0vMXFAoAc7BFaElAFyBhEDA1Ww7F83Xpqs1leTfLOvhQ/m6Tpcpw5e+Sp0Nk4Kb8y3RYmgLEQ84lC0c/irBD84rwcW36hqZnEd512rzEnUZeFy9T3gGgv8b4kMPEfds6ou8bxcf3cl3jubja05A0Ip2++hOurd15h4yzWUkx83Tu/7JM5W+h51sHTWk0PcslsbbLOxDyu2nu56sA6Cuf9XCEyWNDWbYIE8/7fke4uOIDRTSDrDKuMABlStogPGtqc/G+6dqUbtOzoXHLcF1peRdzWhkvfmfsJJ65Dm0frPsjrLGnCWMhn5VjYs4r7sVtkleUMQz6ImzTdzc9i/AA2K66y3H72p90yG5BGezzTLuKvIwJWT4NZWXEdTVnZKPA/G5tvicXA/nxq4m0h74xFZ9j7s1pNLXD/H4h99KO9gwfi7apngGvDD+0Y/NKBv7LPHM7ye9yW4z7uOZwca+9ljzIbbgJFxO3Kc2mZ5HPQq+xY0edGZe62nxT+YeUrSneQstdxid7NGGenkVbKONoJ3kciPdtbSDeuxpjA4elDMsKgAgHx859pRyThDM+Nz3XdprKFmnP5zpIATCfBMewK8cBmqQ264uVK9WY81JywIBUnk+wFPmtBgUAQDeUAFddcvYcEHgEyNcSq/8plBv/e/KRdZNfLW10uRUPS9HfpbkYCgDWCyyqWfcAlLOATcCxPZtlC8sYRLBxb3trDlsqAFjz50M2CfilD1rpcTHEWimI4MUKCElDuQj//liyhbs9AHdYH7KuIUR2hY/0XQHa4mRLHN/C8i/ysghn0YgoAIDLbQTwphwIYrUWFiGescLLbgmb+FqmwYo/eNxWriYFAKDfd9kNwCpcXuWOTLyjABhaR211rt2wFAqesYYC8pTf0seP4FubAsB7OwtZZUWdeyb/vHWZhWPsiPB+pJEDazoH9CmWhCOtOxyYrwJgTeEM5Wx277SmlHss58iBNYUDZLtwz7emlLmtnNaLFADhxaEt3Lr6nJyNP00g9LrKk/l+N4W03U2rlUYFwGqtmSnKRfixkB1p3eEAgKttC/NicmG1gKsXXzzji/WK3504KgCmAMvXOkXJu29XXXPlZXVTP3diWbHc4PtqyG8x+3lOazEUAKyom8gWespqoCrr9VAACGusAdrbTh4geqkAILRn62zxbL8srZOAAnlbMcA6fHVKI1zv2Qrqz3iKWJ4TgAHeYanfFb6OlP7x+QvYByKzniFE24Ya+biywkfCZR/BKZn6VjkirAdhuR7h7Pyz/RS18bVMIxQAXeXKCgDWP7bBczlwzDe+We/YsM2bdRW3AZlsqaUAGFpH4jbVuW35LM4yz8x15bd08SOXq0sBIJxt29phuESQf/YfTPlgt8VIIwfWFg4AdLhIGGKtt7Z887r+HWurAoBLuLEdr+ute/z+peQA1z35QPelzGup044DX/P6YKnzXJPS55KPAgCfRpqOA3a8MwZbrTQqAFZrzcyzXCwKWS+Gz715Rh+Djxzo5MBKKwAcAGzLVAj4F37p6cuiADjz0D2rr7xw5/rvtLfssSx5rnUg/VIpKt59m+rqy2bOhdA2VgMYvxJl6Oy4C3i5VAoAW0pZkAPjEev4rACIIvO7GK54SgUAK3t+KYO4HuAnsyQ+yfl0DHKeAJ+USBpxkHu8j6v8vLM9+D3v/1D9uCt8xCuvFCAB3nONw5q9JAqA0mdqDjMU8O7ia5lGKADk01aurABgxRKHqYkDCLcDAOWDzvy2I4ACYGgdiROU65wrJaB8SeW3TKsAcHZVnAEQeRhHwoet/LOvVy6T4rCwCD9eRw6siRwgR/F5zc+sP0rEJjdia+K3jWXu5sDaqgDo/urx7ciBkQML4QBjGO4wYQFrOpEzne/Axzq/9uThJjcxa/p3Tlt+u7Kd1UA2cK5AHHw+bXrrWjxrWnistSYeOiu2ae230nwZFQArXQNj/iMH1gAOrLQCIMBCrLr0uI8sGxD/4aftUGvBacIPfex2y5bvqATod2l0+TnH1z2HHz8KopUA31dDnks1fCyVAsBBjdkvvwPXHMqEuGDhbgcRohzWhvjyZ62K+EAkrPMJH2G5m3GoZEkUA6wwwt8i8NghYMiYxg1P+NyUloVBkLNV7vkv+8/65e0LH/EyUH7MxFoeQI246LPjISisyxdLAdDF1xI0zwqAtnJlBYD6Cj///OlyO0eZgvi4DBdEvokyhwJgaB211fmnP/eFio/y8JfKEklfL79lqALAIWRxvgSw02FaFADmljibwfdoR85w0C6zmym7OWKnhXAjjRwYOTByYE3jwKgAWNNqbCzvyIGRAyMHRg6MHFhcDowKgMXl55jayIG1kgMrqQAIzfwV5/6sOv9TD11WEP7hd9mi2njTG1Wbbb5B9c+33WxO3qe/dc/KDgFg/a/fNnP1LO4DxD/5TTM7B35zbRjPm8J55l2E/+3b95wTzvuzrs1POO9PLXYlCDOkTFG2uH77ZbtWj7n7ltX9brdZ9YZHblvlskaYVXV91971bhCWjOsy+E8BsVT0neNPrD76lW/0/n39xzOKmLIcz33hS6o2F0Asqe+7/0NqH/w/+NGPa2CW+5pvffe/a2CWP3ZWqeGSR9o3v/2+dRyW2+hLRx5VW2s//mnPqt30tPmqfPPbD6u3YT7z+S+svv3d79WKgzqByT87BPjAf/CjD6iB7B/++Cfxqnr2gQfV1i+zD3rCRzjug1gXPfbJT6/42I5deQB63+Ddvfd7UO1OR5zFUgBIq42vJWieFQBt5coKAGA4ZYzdFNwqHXXM1yp8R0D/nW95m/odK3lhvEdD6qitzvVt30OhoH5Y5JuHym8ZqgDgxshhv+qFb3+uhbQ5bowoGv7tkY+t3VLFeQzyd/+gRz2uPmeBFc9IIwdGDowcWJM5MCoA1uTaG8s+cmDkwMiBkQMjBxbOgVEBsHAejimMHFjrObBSCgDgblj/X3jEU+cA8MsBSG+y2QbVA++wefWQO21R/cON1p8F91/zsG2qP7/eDauvHrRL9bA7b1E9/19vWu2+w0bVn02eXX8S7pUP2aYu6+333KS6yVY3rn78mt2qHbfdsDrywJ0aw33iWTtWG2x8o2q7rW9c3ec2m1V/t9561ZdesHO9++Cg/beu07ILQVmA8w+4/ebVX99gveov/uGG1Z1usUn9fmiZSr7914E7V397w/VmdzrIp1R2lHFW+vdF33pt3edsq1sNVvgrWYY1dfAJ6/0oP8A1yHhTkvdc3WUyNrQB/zmc9MKSnBV5JmnELoD83MHCTeVoC5/jum+K67m8Ykzze7Gpi69deZXlOvLoY2pAPOLYkZF5l+sLb+N7cxhx51NHkVe+UgCHEjg/n+ZeWaLcZTmdH6HOS5L3aty+W5Zz/D1yYOTAyIE+DowKgD4Oje9HDowcGDkwcmDkwNrNgVEBsAz1W4NUE+u/tYVYNJYgw0K+zaL7uJ/9vPryUV+tPvTRjy8kqTHuEnEAuLPcIOdFF100C9ZcedGZ1Tnvuf2yKgC+9uJdalD8bY/brjrsCdvX9595zk51GV40AeUB5U+691Y1cH/4k7evDtzvptU3XrpLdcebb1JtueUGdThKAQqAu95q02rX7Tesjj14t8Zwd9tr02rDTW5UyXOjyVXaRzx/p/paKgCA76+YKBiU5dUTRYSwzikYWqYSvL/N7hvXaUgn/332uTPfWoZfDb8vO/2bdUv//e9/v+ztcrn7QV9+S9Tlx2TXYQ4AvV/x2jdUdk+MNHJgMTngUGy7fj72qc9UDlYeaXE5kOXpfIbFQnJZbJl/IWUZ4y6MA6MCYGH864tNkW5X2UjTc4DLx3WZGFsEcSlpl+Shh7171sgi3q2r14sv/p/aTSM3kUd/7euzbLjkkkuqs885Z/Z33w1jkNXc1pzrZVcyF6ff+e/v933OnPe5Dc15sQb+OPd3v6u+/8Mf1fjgz044cQ38gtVZ5FEBsAz1wneswyAWEzRfhmI3ZmFx4eCUtsMTGyP1PCQsPemZz6nBR4cNjrT6OLDcCgD5haXm5RPXP+ccvu+ygv9AboA+QPynE9D++NftXlv3P/FeW81RAPgd7nKA9y/+t61rC/+/uv4NZxUAf7/+etVHn7HjbPmbwq2/0Y1qJYF873Xrzep8uxQAJ75h9+qQR21b7T/ZEaCM73/KDrMKgL4ylQD+/5vsNsjAf9yH4qEMvxp+X3nJ2XUn+d1EMOgDyNf296tvtBhLtKZz4EUvf1X1wpe9srIAGWnkwGJy4Ec/+Wntkss845DtkRaXA+Rpbrjwd9973XfBiS+FzL/gQo0JTM2BlVYAOGdHv+de7SGPeXz1iMc/qTrgqc9ca0DzjbfZsXJ+0EjTccCBo8au//jEp6ZLYA2OBex3NpFzqmL9+94PfLj6x81uUvMkdlmuwZ+4KEU/48yzqnv967/VPHn5wa+fTfNu9/vX6kZbbjv7u+8Gb7W11Xq2k3Ov/unu96nL6AyrIWS+5q4STsfQYm0gSpA9bvNPNR+4FR1pcTgwKgAWh4+dqXzhS1+uDnrFqzvDrEkvfQsfuotJJjuT3P0f9LA5yf7393+4aNv/5yS8Sn7wv/yLk365SkrTXozlVgBoD/4u/vbrq7MPu9UseL6c4POtdrmuZfw2N73xHAUAF0DKxG8+0N9BwQ+duAvKCgA7AKLcbeEoAO58y03rcPfYe9N6omtTAHz/lbtWN9hg/eoRk/MJ3nHAdnXYrADoK1OUJa6bb7FBnQZBKP+95THzO/T456/fvTpyshPhjGvPMpA+RcUHJsoJZxXYRRF5Drk64+BrL9ml+vy/71Sd8uaZcxQi3jVXXl431t/85jeNCoDTTjut4ov98A99pPH92qQUaO+145uRAyMHRg6sPg5wL7WugjzLURtkpxtsutWiGeoshcy/HHwY87guB1ZKAcD92mvf+JYa3HRWDEWAdgrc2Xq3mw9y5Xfdr1l9T970tndWi7XzJr5uTVknRnkXcnVWz1Oe/e+V67pCl112WfXiV76mWn+Lberzhv7rK0fP+XTnFpkvl9J15JwM14Afp5x6Ws2TvEvVmWGHvPXtg0vP+v9pz33+VIYu3/j2d2bdig7OcIqALN/V/Uc+/sne2Md845vVtnvcsrr1vndb64wr7PbAB3wfaXE4MCoAFoePYyqLwIEtd9q9PogvJ7XDzfZaqwUBC6vXv/nQ/Mmr8n45FQDcuqDLzvzOvADjAIcX4wq45uP/vpNDcb85cevj71/2mbG2//6rdp21tg+wnQufbW5y4/oAXxb8f5l2AGQFQFs44L8zAL488cfPFZCJ7uiDZs4AuN0eG1cHP3zG1Y8zALgkqt+/aJfqzY/Ztr7ngihcAPWVqeTPCx84s9NBmvFHIfGrN84F3ct48RtQr/z/Z3IegfjOE/jQ03ao6+7B+25RbbLpBpVdBs43iDh9V4C/747y4Am+1/Hefbt64cjveBuQ//MTTqjjPubJT2sN0xZ3TXu+KgeMsVAjB0YOjBxo4QDLNGP7Z7/wxZYQ4+OFcmCLHXe7jjy90DTH+Gs+B1ZKAQD8/4vr36j66XHHX4eJ3L+ObnOuw5bZB2vKOnG2wOPNYA5YW7Ni/9wXv1RRBDTRcw58cd13mt6tq8+c/UWGOOx9718RFmy09Y5zzsRaqkL88lcn19/5qf/8fGcWnz/ivyrKR8rCtZG++vVv1HxgFDzS4nBg3goA20tsS4lD0fhmyr6mPKeZy+RwNVubSqLNFH8a+u3ZZ9cudYBAtHhRnqa0uvIx+ErLwFseCict/kpPO/2MWc0rX5iZdLZScOEDMH8XKwffX6bflTd3QdKeVuMrnm1S6quNlDvzzYCqrEG2/59//gX1s+wKQH1rA03ku8tJbGib2GrnPeotoZHuj396bN3h8VO5gn/uSz9gnp3wi5Mian1VTnWHlD9/m2cL4XFOG4/OOfdcSTZSWz74svMtb1O97V3vqePF9/kxpF01ZrZED5dTARB8uOiYlw4GjPsA5fm+f/u1lvUs7CPuu584cw6AA35LsJ0FvkOCbzqx9n/jxDWPw4PtBogzACKNtnAOAQZy77nTRtX9bz/jAujUN+9e7bLdhtV6G65ffXgCqFNIPP6eW9VW9ZQNXAtx0wMop3QYWqYoS1y5MHrKfbaq/uYfZ1wB7TQ5rPjoiXIh3vddP/L0Hep++s7Hb1fH23u3jWvFhHgUGsD8o160c/WzyQ6BnBYly2mTnQH5Wdy/4Fr3S8qFZwS9R99tyzrs749+UT3G8PeYwfqTJjtp/D7zzDOrJgXAz35+wmSuOGVOnNNPP73yPKezpt0vUZcfkx05MHJg5MAcDpC3yculLCVQl5ztvThkdfISq19jukVrSfI469e/abWua5NLIx3yYsgQ8Syu5DT5d8nFETZfF2MdEOmR+8rDzONd17VNjsxxyN+x/iJPP/Sxj8+v6/uuemrjbZPM3xY2MlQWYZoo1oPKok3k+mL560ywpjbWlFbTM3Hnu0YgT1gzBflm5SjXfPHedUidRHjpWQv75tz+3HtXrpua2rF2yP+1NIL0l/nwaiUUAPxy/+2NNqke/OgDoti9175xwPpVX0bWS7lPWa8YY9TPEOrLq0yjq96ldeJJc9eiQ9dzTZhA1zpRubr6cy73fDCTrr7b1e+VpQ93yGXCq6b5RN3iWaaF1nfXN+V88vfBD/C/jebbbqSjHGVf97yLd//+opfWbqSFWwkybsWOjBLfMm629TXf1ITLlPiROQBp/5FP23eSDbQN9USGeM/7PzQb1DhY5uelsaHtbABjqjrJZMyXflM9Ccdl0J9fb706im80fge51wfynBbvpuGjudJ3fubzX6jbiPndGV1tZH5oGvdi7hCvbNf4OZ85F3/UVUnTfJ808DDkFjhkUxuwuwEfmtwaGRvEa6O++myLt7Y/H6wA0EHuvd+D6kHoVne4c3Wf/R5cveaQN1W0YDqJyrvnv+w/sQJdv3r2gQfVfBPnXx/6yOrPJpX2sMc9YZaXOgaNJn9dwrLyfv+HPzr7vuuGpcBNdtmzbggvedXB1Z3vc//qprverNaO8idoMArqysdAwe8ggeRlr3ldtfkOu1bf/M53I2rdwW1LvN5Gm1f80iu/sv7zAx9Sh7FwiXLYooNsTdl+z1vVZeP2BxmcpKHhRtm68ja43u4u96wPfHF2AH+COuZ86AlPf3b1/Be/rOaxLWV5i5R0DCT7P+Ix1Rve8rYacOfP/42HvqPa/db7VI9+4lPrw1X4MFTmZzzvwLqe3H/gPz5WPfIJT67rM/vq9z22Xe152zvUvvy9e+DDHz2vNqFc+BnthJWIbUzy/bdHPrZ2DfTq179x1reZ+gryHX+93ka1zzPPDEyPesJT6rZ49/vvV3/rjW+yfV0m7xfC45z2ne59v5rH+GYyuMU++84ZmLvyMUDHuQe+c7+HParuU0Pble9YTvLdywGMXnjhjBLqmqsur8553x0aweEAiVfb9dcTID2XKc4GyM/ct4U769CZ+FwIafcBjkc62bVOmU6EGZpXGc7vMyf5A+Wb3nU9e/3E/ZHyPvcBN61d/dgRILwyPeD2m1d/fYP1qr+Y7A640y02qZ/Lx0HJdgx47tyEMv2b77xRfeYC10HePebuW9YHHnMJdPNb37rub1wcvHwydmuXt7vrPSuAxw9+9KNqh5vvXf144mdamewAOG3iDuiO9/zn6v9MrM/+4gYbVPybi3PIZNy4/iSNv/zHDaq97nCX6tRTT1uWNr7Y/Wg5x4Exr5EDIwfWPQ5YXJHp+JQnW5K5P/TRj9eM6JKzBbC4Y+H49xtuXrFKJ2/yUWt8DjlZOHkArMlsAI+97niXWh4NYI9BSJNcats/Ijvd5k53r577wpfU14cf8MTZBTzQgFyt7OQu5RhCFvqLsQ6QF1DAGukxT3paLXeTl0sgpKlMXXJkhFdOdRLrFRbD1mYhTwvXVU9tvG2S+dvCRj385xeOqNd9Bx/y5mqXW9229mkNKEPvfv8Hq3/YeIt6HalNWAP+1T/euHZX9IGPfLRej5Gj/3IyT1u7BChQRx7wTz7h/7hrjQAk4XveevUO9/jn6nFPeUa9/tEm9973rtWHP/aJinzPnYJnymmdEzSkTiJsXE8/48y63Ukv1sjS1F6tkR2Kjbra8TOf/8Jqp1vcurLGs4becSLrWHtkxUXk13ZdCQWAdbDv5t+9j/rGAWeI6DvS05etZfn99tu4YT1vHLjh5jet29E73vO+1iz78iojdtU74O9ZL3hR3aZgGmjoeq4NE2hbJ0q7qz97HzQfzKSr7/b1+z7cIcrj2jaf5LoNYDc/m6a+u74plyl/n3YEd9hk253qscrvTPNtN20YSaTZxzv5U6AtN5l7YWTGGJifMdM8o6+5h73c9s73qN16GbMP/9B/1EXUF5TZ2ZfwQgQcfvKznlunZTxFrPf/7sab1TjX69701hrzkc42u9/iOkaVZAV4mPMR+P/n4lU5+PFH75ycK4JH0gsy7xvfYWBkF2MnsBgBkhlgSiP8yptvjB2wRXNn0xk62ok5Ck+EIc989JOfrtOEQZrXfCeX1pHutHyUaCgAnJniu7fb41Y13ql9BqYonJ0C5ix5w2qdJeFbfad52Hcan7jZJifAzIyNsLJb/tOd6nl4g622q/Csjch8ZDTfyGMH90loId9nvrYzjGynH5D7QlZ0+HVQKACMB0GeCS8ebHK3vW9feRY0pD4j7Lp4HaQAIMADOXXKrCkjuBCggmjeNDKdJ8gE5pkKChJPBwoiKArTpqGLcHHVmYX/+Ym/iEdV+IcCYAd15aMTGyx8G6LBjIYlXQ1SmbNmD8BkERTkO5UjaxwNgJ7lRqjDeBYCZFfeJmsDpnIJDxSnCBhKrEl0gjgxHA909LA4YRXj28LqXLqbbb9LLTT7juCBwVaZ+TJUDsImvrj/fxtsOsdXv4EYGBfWGAbife5277rIQ9uEwFkB4Dc/kcoQC0DPkEHcX6Z7POCB9cQQz6KcJi33BmgLDLRQHkfaBuCgI4+e8WmbBYW+fAgRvq/cwja0XUXey3FdDgXABRfM7DbxPRd/543XAYVLkHht/V0qAFb7d/L970wCbdkuCGcTeKbcr5jslvjMc3aqwXvvvzI5I+Djz9yxDsu3/5PuvVW9k4FSIH/nRpPdEBtveqM5z7z/1X88eiL4vakecwlnhBCAuvnJ+EzoIewce+xxdR4UAB/9xKfq+//8/BcnhyM+uxYuTjvttHoxbmy1c+B9H/zQGgn++/aRRg6MHBg5sFQcIItanD3gwQ+vZSn5WGBy6YG65GzvLRatE2Ix7FnsAIizpORhEZqBVpaXFrsWvUFtcikjHAtyICtyNd+85R3vqn8/76CXztldWspcdaDi32KuA4B1wOTgmaxufvt9a/CkyPY6P/vkyK5yUoIE9dVTG29D3s3nc7WFlRdQgAICRT1//NOfrX/7BzgC8gRZ9wFtzNtBAG3rFnL9NDRkjaDNAUKyHB+HQmqzQW9957vqthTglud9dRJxy2sA4dmdA1CFYgj1tWMHQZLFEeURHvGXPh9aCQWAtbT+2Oe+Yeg4cMSXv1Knx5gNiYeH8gilmmcO0LRezbhF8GpoXhHedUi96+cZ3xiynuvCBNrWiX39OZd7KGbS13fb+n0f7pDLgu9d80nkEQoxcRdS333flMsWeUe78o7CloLOWIamaTddGMkQ3q2UAsD3wsDM35SPQU99zvPqvhb+2M0R+hocKMYnYSnaSxCdMWaeS+67/0NqDCrSBnjDqMwTQUBsdeCcBPxHsQPgfR/8SASrpAXEDlKPYayqXMbLV73+kHhdHzRtzIjv0FbyeBpKqNkI196Yxyk3MsGpdt3rdrNnOjIWdnBt0LR8DAVAdpfojAj8YMSMtCE4XsxRFOHmtqgzfcl3fu8HM8bKwlsvZ16xuvdNGeOMsscVvhoyFSW5NGP3xrTfJ22YJUVNkLoF7PuGwBVDAWCsRIyEtcuQIT2j0GBQEHPA0PoUd12kQQqAANfLg0kCXA7GsarQIHIH884EbMBAtq5oZEBxgo+wQFrx8qBbB27553R44TPwLigBUoPQ0fvyCWCa//UYUCI7HYD1AKE9kw6j3EHvnliz5A7geUxUWXMFPFeuoK68I0xcDaqhQY1n87kC+pUxttSEMBsDgbQssDbdbuc5yRpwxcuDTgQAurG6QAaSUiEQ4VyHtIkIXyoAoqylAgDIB/DLZLLY8KY75Ec1OPigRz1uzrOmH9PwGA/KtC1WY7IZko8tWXhcLkaHtqumPJbqmT612JbLOb2LL754Fly45MeHXwf4zeDw2n4PPP/e5KDfsKRf6e8F2vPxv/XE7ZAzEZStLNOxB+9WPecBN6ldH2nT++w5Y+1vR8HzakyPAABAAElEQVQhE5dI+0/OLvCcOx+ufFj+2wnxwafOuPf52DN2nJMmF0rORCjzOe/TD6+On7jsYXly89vfsZ7sQwHAauAjE6HE7+wC6FETywCW/2eccUZ9KLBy/MfkQKV7TsAF93ecKBK+fNTRS9q+c1tf7Pul6vOLnS7rvz4AYNo8h6RtTgtLnWnzWUg8+ZdjfVd65odSxukKv7a8Y2XZRNy3sO4s5bIyLHmOAURYHZfvx9/z4wCw0jiZAZlIoU/OJh8Cd1mZZQpgOBZvkUfZP1izyfsnE4UuapNLLbaBDdYq/OCydAMiBLgLhGNRHrt1c1na7hdzHeAAP99hgQrEtQuNvPg36288x8iorSz5eSmvksXb1iuhAOirJ+m38da7LPP3hfU+SF/23fmcK+tGi/RMygk8yqTuMkCR3/XdD10jWNNlOT6AE4duBhlvrHFYH7dRWSdt4cjRDM8yyOIe8Ij62nGka4xjqWqXg7qdD62EAkD/1w5Kt0xluYeOAzF+5PWpsUQeX/nq12aT9d6zAPhmX0xuhuaV45T3TfVup5Fd3UFD1nNdmEDTOnFIf478XYdgJjm8+6a+2zVG5Pgl7pDfBd+b5hPhIg9jedBi1Le0mr4p8nCNvHO74oFBGwowOMrfN1dFun0YSYSLaxPvVlIBoFys7s2pQVxc4QkQOMgOMM+OPf5n8ajeTRXW/vEQTpfHPyB23q0lnDgZPAfsw4coGoKaFADSKrGsCO8KI3riM/40jodf+e9+7wd1MHxWFkr1LqLQKRUAZXiKBDuTMk3Dx1AAOCMiEyUaRToPLKG4ZrDLcJbBA3nHHIECPM+430tf/dq6vrI8vd/EEwUF5hDiMUV9f/1b354NPs33iWznQqkoYrAr/TjUOb4hFABwYwqdLOdz9SMOpR0aWp914HXw3yAFQGzXBeZmIsgRjII0RMzXOTIR7GxfQSzMhbHdx6Ce/5q09DmduLfYl0a5OH7hy15ZP5fHkHwIftIhiGtcQXY6cC1UEmExBGrvdDbxTz3t9NmgRx3ztfpZWOB7gX+lwNuWdyTELx5hiSXBNAoAgqZBOuoutvUQhJTZ1sQgAwkeZDKIC5cnwnhvgAih2cJMuLyjIMK5DmkTEb5UAITVQqkAYH1mC2gmArvtYZlyOfPzuF8Ij5vSthUuazH78mH5hHelIDGkXZm48CD+aDqXkpZKAXDOhAcEpJjYL/nJ+68D+pYg8Pj7ZsvGo69PXO78zeRQX+00/hwQfPzr/uQqiKsfSgL14v4+t9lsovCcCAaTuHYG2BHgLAXxKQAeO3Hn4z2XRx+41r//JydnIOR6dY6A8CcdMuMC6B57b1o98q5bVm+YuBv6qxusXyuPCXt/NVEmhwLA+BzgelYAPOZJT63d//D3f/gHP1yn+7FPfbqyC+BlEyFow60n5ytMFLQ//PGPZ+NHOmvCdSn7/WKm/finPas+6Gwx04y0hqRtIc6CaCUIYHP7u96rd2GRy8YtYrl4yu/XxnuGCmENW34foT7cjJTv8m+7Ti2MSrkhhxnvh3OA2xxjcZNipk/ODjlS38sUgE4oACxY5ZEXqMIDy+t541oXoZFeKZca+xlf5PWE+19MdnchPm6FYTVnJ8OQ3caLuQ6wVmIEVJbP77wArwvb8q9NXh1Szr56kmUbb70r5d2usMKzBrT9PkCCrABoWg89+8CD5qwlpUGmvf4mW7qdNy1kjQAAyus8mXOnFKBCLkxbneQw5b21k3WzHS5kX7sVwgitrx1HWrE2Ko3y4n3XdSUUAJRy+vGRRx/TVbQauJp2HKDcEzfGFBl9+7vfa8136JjTVOCuegdkWQsGDVnPCduGCTStE4f058jfdQhmEuG7+m5fv2/DHSJt1675xPumPJqezae+u75JnkFN+TA80K4Aq2i+7aYPI4m8u3hXKgDwMNb+rrnNR3qLeQWcZwUAq2w8ydb3gGDPspKdgqzcxaW8oZhXRkB5qQBgaMs9TxDlfhidxrMmBUBTWrAF+BfDMaB4VuQy1M1lhuXBkczV3MJlFzuRr+srX3dIqwKA2x0KBP25VABMw8c2BUDeWQRf5XKolC98M4rvzPJVKJqyAhlv+twjwvS4GwqAPisApvk+5bPOKRUA2phdnbHLoVQA2PGQlUTSQfBmuwfQ0PqsA6+D/wYpAHQqnYRAl6lUAPDxJVy5AyArAADjwpSgZ063775tMguhSOMcmg8NJj9vFgbRWTTipoZFOMuCYUzssQVGuYcqAIRtylunNBiydLNlGjgfWjxx+oh2zMDJNxk+GbTxOxY8BE2dzWBqUjQ5EUZLbXzTRBh5W3CEAiAELBNSEw1pExEPf5U7iOZP2cuFPOG+3AFAAaAeM+Vy5ucL5bG0mtJm+ZEVAH35hLay7AtD2hXlF4VX/IU/3vydi3m/2AqA8847r9bcBvCvrBd941VzQOAMCI/3ywf6Z14/8FrLff0w/7H2j3DPuv9Nqv878fN/4OTgXoD+zpODi68/cQV06GNn/LI6UPjNj5m5P/zJ21fAfml9+jk7VgfcY8vqeuuvXysDIj3XOFfgnhPg/2UP3ro+D0Ced9tr02q7nbavd3k9YOK+5y8nloR9CgBgv/w+ORkPjRPX22iLijLgOS98ce0e6Ktf+3r9/nNfPGJUACzmoFGkNQSkL6IM/jkk7ZVUALAi46d7pG4OMFooFwJiMD6J7c3dKYxvF5sDsd0/rPBz+n1ydhiclEZBFqrG5AAubFX3O4MH8iEbeR4uZNrkUot2VmRdpA2RhymHwkd3V/jFXAdYoPuO8D/clW/5rk+O5FKhb73SV0/ybOOtd6W82xYWmGBtwZ0TV6D8b/tua7OgNgVA6eOaAsB5AdPQQtYIAJC8zpO/9pUVAH110lVmbmTwhDKTIstaL2hIO3aAozUbf9PT0EooAGKdmBVBTWVfyDgQ1tsxpkg/2n2T4mFoXrmcQ+rd/GUtGDRkPRdhmzCBpnVifFe5dox0yusQzGRI323r9324Qy5P13wiXORh7AiKZ1nxO6S+h3xT5OHalE+pAJhvu4m234aRDOEdrC2Pj+bDWPu7coeylGSOmVYBUBqxTKMAAG6X8/sQBYCd4s4s4LLHziAKgGwsGQrqLHcAnq0Tw1igia/G7HIHgN3NFOV2GGinzj+lOM40DR/bFACHHvbueh5h3CBPOx5DkZzzdB/fmRUA4WK7VACUyphIi/xkhxr33mTx8NChfQdN833iNikAfAvDacYBqFQAyEtbKgnenHG4IfVZprGu/B6kADDpEVh0pkylAkCF0dg4ODaTCgkXQPzZCVNq83L4vvu2yUya8gJs9+XDSiwIwCwewRRp4L43rOYjXKkAMAgLF9uHhAsFQO4UNMbZ52Vb3hYHGnxseZHeHe9531l/+n73EW2rQ6yCbDlWxmy9BZR3cIkJiQYXr0oyKYnX5JaJpX5ocKWrPrP/zpzWkDYR4Q08Wah1MLEylAdc8dtdbvMyYJeDbS5n5LEYPJZWU9r4TuONhuQTgl32Cyvu0HYl7HLRYikAfjvZosXyKYD/qy+7pPrfXx5RXXjE02YB5QwEj/crA/wH3x3Gqw+Wfw73jTAnv2mP6l633qz6u/XWqy3799p14+ojT9+hPlB4m4nboL9ff73qoP23rm63x8Z1OJb/d58A+XYBUBy88qHbzKYVaQpj5wBXQXYgyO8Xh+xefeiFd60P7rVj6S3vOGyi9Nu5vsYZAGGxn3cAAPsJGA4BJrS9YuLf9+RTTqn9UNpC+LcbbFKPhxF3TbieO7FK+v3vf18frLVcY8A0+RCsjWf6fAnSU3Czcu8CxczNABOWjub1TE1py4egGCS+xTIKBQCrHi45WNFlMsbZKk8ZnoXiHMY9Zbpykw+M4WFlTFD3F2QHX8xd5lMLSWSxZvFiHuYy0D1SLuCFb0B2RAJKg5RPuUteDC13Wzj8ijzlhd9tCwkWNYCrMJaIsqkbclnIPXaoIelkxUfs2mwqC37iK6FemcKfu3SkB+zIuy1ZHgXvhMH78P2Jr5mOnij5pF3KOk3p5njj/czhesb/DFQGX/rkbG3eQjossiJeKADC9UlYk5WAljFD/DCyaZNLgW5keO2qibLM3eSqoCnOYq4DQpGR3Vo05Vk+GyJH2lmkfprWK+GytK+e5NvGW+9KebctrD6mLMZFJF+/gRVB5XrIcwqSDHB5xhqRD+BpaCFrBIZE2RBJ/lwRhRurIXXSVWYuC6xVrHW4LmVNHtTXjoUThmUpYCMoj9/xrO26EgoAVqNkNMqVch5XTm5ufM9CxgHrcG0txhTphgLSnFbS0Lwi3tB6Vz95B8CQ9Vwen0o8ommdOKQ/R7ldh2AmQ/puW78fgjtEeSgG1VPTfCJMUx5Nz4bU95BvinK15R38jx0A8203fRjJEN4BQa1VVooA5xQfQWRTdRgH8HpOlvIsu/m0K89ZN5nIdxn/A16z5s7EwDSf88gLBmwsz++hAMhlyGnhO1BcfQUZd/N3kE2VOYDxPI7CZeRpl1ZJzogRz7gWpN/n84ooGsrvmoaPDJrlVboAMrdLD5bCL78wTa7OlC++M9dNxMm7HFjbl2WO79Nv7YyItVEotoJ3wk3zfeI1KQBCRrTmQYGtxpqIl5bSBZD1Fj6EsmpofdYZrIP/BikATHx8O+14871nBTu84ts+uwDyzAQPyM2Mt43TttsggpSGRCgMYUDHHroVtmkyo3EDRHMtFNSVj8kn72ggnMQAH2ceWHxE+aTJD2a2DAkNtEEn6MijZw6Dzb6GCZMaZXS0trwJQRp0VqBQALAKyX6uIq+mqwGXsA5cQKEAyAMDP19xSFdTGp7FYTi2YGfCD0J51uriie8D2Ae/CChBQ9qEgZSv2Lz9Hw+lWwpv2p3neesR6xwLiOBxlLN05bQYPI60+SDLxErKjg00JB8TC8VQPrha3KHtStjlIv1zocBodvVzzTVXV7W7n8P2ug74GyDweF1Z8B///2WfGd/9+lv+e+b9/rQDIOqJ+59T3jzjsieeufL1H7+FiXuKA0B//G66nv7WuWn+/qsvrsdC40W0xzPPPHP2Pp41XR32SxmQ3/l9yqmnznmW36+m+/MnAi3hK/ej5er/0+RjTjb+ArW53jFGhxAL8GENaH5hLdckZANzCf7i2lWYd8K1pQ0Eyy7zWC3HnEIBYO6QnjIBJWNuMW8A/ID/dlO5byoTkMKBVRb1Bx/y5lqGCaU1A4lsJAHoisWHbw9QGk8slrwnr1Ces3xnycWoIuYVFktxEJry4RMLQQYC5nA0tNxd4fArg4csppq+nbxGviAnOcQtW3NajCg/vlh0x248VkOsrS1S8IlM1lYWdfWCl7y8tqJiMRwLCzzBK/xgBRaLGAuDAOXIR9pHAI+RPx5ZPKt3wC8lvbkZtaVbvxz/zXJAfQFALZ7D2EV9WhegLjnbe20ViB99zbOQcQLwJ69uv+fMGUphHEDmYHRjK35Qm1xKKWZ+YtgSwCg5TftD0Y/cUyZYf/S5HF3MdQAe4h9ZONq1smQ52e+ShsiRodBoWq9kq8m+emrjbci7WeZvC/ue93+orodoJ6EAcJZDUKyH8nrP+KFO8jqHn2gAjPyR+QDIkn28R5rldT5rBFaNQRSW1rQUCEHyZzjAohMNqZOI23YFUFhTP3JyPlGmvnYcLrHy+tJcwsp8KK2EAkDZKM61f/68gdyZrIHsbJjvOGA+DIo2aQ4KCn/t+khJQ/OKeEPrvVQAxFjXhRO0YQLyNhc3rRP7+nOU23UIZjKk7waPS1xgCO4Q5embTyKP7F4mns23vod8U5TLNfLJO+pjVwB5D8233YjThZEM4R3A3PyWcTXpLgfJ0zjsIO+gOLOCFXhQKLoAtUEAZXM/EDvIbjVK65jnzdnOsMmEJ9kSPZQuGbeKuSUf2C4teKNxnGJVv+GuJ8gcHOsBz+JsDOMuyru8yCuszJsoxmE7e4OsGSg3wniGAoACQntH0/IxzluItZO0lM18CXNDZDE8pDQRHmUZLb6TYU1QuBDKchCc1m6LJgpD8DByCgUAeR9N+33ilgoAPOP+HKYW83+0gZj/w+WUPhtkbWTXYHxTW32qP3k2rXMirXXhOkgBgBEWXSrDoVW2dxqQCE6l1YaFOYCYhQLh8xWvfUO9mDYIOHQCATEMJg5t1EFZc5oADaxDKCYzmrw4NEmerznkTbODSl8+Fh46C0FROgTUaGjiaki+zcIHCG8RCYjPCgDhLE4oHixelMWkhUcGITzj+5BlEgGSQEuI7crbVmm8s5g1eIZfwBA+5dlFOiUXQJQABkM8UT6CV1jUSdtkoqPHHxAgrHRYTOKNMosH1AC40biy/Pdc3RlYPWe9wALfM+8oijI40NcmDOTS1RYI39qMtmABaBAgKFsghPWURb7T1uVlQU8QirMOgDrADLyWnroANuUJaCE8zjww0MTgJ02TpPzwwoA8JB+7MMRjBWAiizbY16662sBSvFuIAsBgHpM94P+PpxxdnT85zLUJ8B2frTzon+uA+56/uv5c8J9f/58evNvK1N97bl+3JUDBagLnl7Isv/nNb64j+OtPAJSLLpoB4Zaizy80TWN3AMvGD/MgIdY85F0QMCQvuOJ5ec3gbVvafQoA1i0BMrHEN7cjgrSDOYPMGQFOxjNXY7o5PYgcNI0CIG8Ht5vNQhWZ9yxSUFYAkEdy+QA+5t2h5e4KN1QBUBfq2n/4HLvdAKrZ4pEShSyAQgHg+0JQ7ypL6QKIRU+2BCObZFDTQtFOEAoDC5SgUACU8YVlTVg+L9ONdMbrDAcs+PU/i04LTfehiOmT57UBC0uLYbK+OiMnGw/I2KEYs5WdDA1A0/8ovCz4Ayhuk0ujjvQJ/dtaQ/1TPITMK13tlfKPvDhkvJHuYq0DpMUvsH6CD2RHsmp8u/dtNESONCbpc9YrwBWKNN9Mzg/gpque2nib5d2Q+VkTNq0PlN+C+u7336+W2Sk6rQPUCVmcwi7WQ35bnJsX8ECbIgeTe5XTPBHrJrK/MUa+DKTIyn00ZI0Qa5ksx9uprhyeaSPAHDsRPFMedUFGH1InXWWMg0WzUizCd7VjayFrNmtWrnn1K30oQJFIo+u6UgoAZVKP6h2WYBzHW4Cc/hrKsCHjQKz/gIkAWmfHGJOsCRlh2aFmt5i5zTPAXHYNFPzpyyvCxXVIvRu/gIGZ+tZzXZiAdJrWiV39Oeftfghm0td328YI6Q/BHYQLaptP5MEgInAEZxV6Nm19931TlMe1KR9AovFGebTRwEjm2266MJI+3pFr9HFjEMVkALC57Et1r08aY3w/MNxYbcxmpOIZ4w47ac2zcEHP4EthcKq/b73bzWvjTvOScSuUGe7ND7A784FzDoy3wGrGoNIy9rPkt96Bj8BXyMtcvLBglza+aN+RlniU4RSO5Adjpv4I61MG8gFMi1985RfeXOy3ucsB8sBximo7R5uIkQGcS5ugvFSHFLFcAEnTNz57ghmaf8kdyjItH8lZxjGyC74HPxlFBa6ijORaYx+8jyW+7zDPxHfiE76dNlG0qjPGFZ7BGOFV+hrcMvMvfzscx9hGxsAn/Dcf46/6nvb75AGM18fJZsqontVVrB/xF2+V19rPbwRbZLytDrQVcfMBzm31qR9pB/rxukyDFQDBJAzLFlTlDgDhdGITciy0XcNaKNJx1Xh1pNyI8/u2+5jMTCIsCQwyXWl05dNUrshXuQHHQG5U7gCIcCZiHTzIABnKjK5yteWNf6HBkqYBcL4kfvDfIC5NxF0BwIW2Fh8t1u0SMEjpEAT+rjJ3lUM8W74jrxx2aJsQp8xfewt+5jTlhfdBYfkVv7uui8Fj6UdZ41rmOSQfwgG+l9TVrsqwS/1bm54G5Iy+o3yXnfW96ryP778ywPHEEj0D2+P9cH58/t93qm49OZR3o01uVN3pFptU33jpLivKy2uumHGRcvbZZ0/VJqdpx0sd54ILLqjHa33+4osvrgF/4L77GE+NMTNjxYWVw7OjTEvd96dJX5kJqpks0AE75h4LfxYj/gBDeddbjuOeEEjAJASb87vS7lMAAMUyhZURgTADBCwss9VwxAEqsugLAmZPowDgHiiIxT0+BIXVUVYAKF8A6BHOdWi5u8LNRwGA98AVC0ELIMS60uIqCPhmYYCAv4CzXPauspQKAG0lG11Y0GcLJbs4Ld4I+nkOtjBD4pfuPOJ5V7p15PHfdTiA/21yFv53yfPGLvJ0yKXGOumV5H2TzJvrt4yTf1sTNMmL2m7sCMjh++4XYx2Q81C20gI6v2+6V/a+NYEwwKGwOMSvJrmyqZ6G8lbZhoQlL0Y51HHI6UPiNn1/PGPQRDk0lIauEZrK1fQs5zukTnL48j74Uz6P303tuK9MEbfrupIKgFwuc55+3tRXhRs6DjTxpOlZzru8b8urDOd3X70DySg5SxqynmvDBKTVtk70rV3jrrjzwUwW0nfbcAdlaKJyPinrze+mZ2VaZZjyfds35XBlGuXvHDbu59NuxJFmG0bSxruyHOXvKMtyXJvybnpWloVMmLGAUPbluHEf1zINvylfMyYnzb65hQFByBPqK/pYmU/8FqZvbI6yqUvhM3kWaUW++b37eJ+fNz3z3jdGHvq57zcGtZFxIngiTJlu+bstnbbn+BdyG3kqDDRy+KY8mp5FnNgBIAyZvpTTyrjlb2XK7SvSdW2qTzyiCFnXad4KgMwwQHIs9PLzpb4HWtOsZU3PUucpfWABLdOaSjoCCyz8K8nWINZdbQNWGX78vW5xYL4KAOBl7Ga4egLYXvjl56woaDwC/sMB/9XOqyvO/1Xd+bjECRB8Tbuy6ufDH5DvQOxSoMmji3fG7gz65+/NYVfLPYGsPBfG3EkBQOEcVqosVf01bdFnRABcZzVqfqKkNud3pd2nAGCVkykUACxHsl97LixKZYF4rBbDz7zfrGamUQBk2aV0udOkACjLJ29UPm8rd1e4oQoA7hS4rKAccahYKABYL+Zt2BYnsaWbIG93ZKauspQKAG0l73yQDguwDBpRAOSt4cKEAoC7Iq6JShqSbhln/D1yAAfW9HXAmlyLD370AbPWpWvyd6xk2VeLAmAlebCUefN5bhf4aqKVwkxWEw/GsowcGDmwOjlgt0Lsxl6dJVw7S7UgBQA3K6zGs/XacrDJtlwKAFtCl4tovOx2yP7DlivvxcoHkGTxHAcyR7o0Z+qyywozwo7XdZMDQxUAgJkMZl5z1eXVBV940gj+jzsQFq0N/OGEGQUmK40MhK/2+99NdmWx6Af4hwVFHk2A/J77M6cCUvUn4bu+Laexmu4DXI8y2RFAAcAanHu6PmJFl7c7A+TtAEBtaZcKAFt4Y852BoDtyUEUlFwRIFbi2Y8y4Dj7rY44wP4sd9ia36YAsO2/7QyA+SoAKE8irSjLfMrd9X1ZAcCahwKibJ8siYULyyO8CwUAJUj2b8yXv23EiALAluhMXWUpFQDaSj5YjQVUKEikyScw5QMlQLboCQWAsuX4UY6+dCPceB05kDmgX6zp64D8PWvSPSvS7Bd8TSr7airrqABY/NrgC50bWmtpO964A1lNtBKYyWr6/rEsIwdGDqxeDjAWKw3GVm9p156STa0AMOHxCclXE//0tqUsBzmsA5DAJ5rD+FhyLTVZdPIXabeDb7bgzBZoS53/YqbPytEWfIA/f1ss+gAYtgiONHKgjQN9CgAuTAIc4uf/8t/+pLr4WwdX537gLgsGfi8/57jqmquvrK644JTq0uM+Wp03nh+wYJ6udiv/rvJd8PknzDZTW/l+OwEGugDylXpHQaFPWBSWgKoPoCjzJ4z305Zzlhmr7IZbljio3bwDMKYAMJaweo/dZuqQv96S+MsG6CM+RlmSA5dRW9qAamkj95TaWQHAz2SkCfDnKxT95xeOmONqxhyZgf460OQfACrAbmB5PgPAwVL8mCIW8qxaArTn9zj8ffONPV8FgPNvYvehNsPfJnB9aLm7wtnVwCcooiRx1lHZXrl+zH7+pccnJyIfUaTEFlxp8AuKmhQAXWXhzpGrKEQhZiuzXYvaCOLSJ3ya20auTGQx/NYmgkIBoA+SF2NLNL+l2mBXupHGeB05kDmwNq0D8neN9+sWB0YFwOLXt11wfFOTJ5YDk5jPF6wEZjKf8o1hRw6MHFg3OWDta4cvbBWma+dU3om9bnJl+b56agXA8hVxzGnkwMiBleZAlwKAu59s9X/VH86vrvz96dXvv3pQI1B9/ucOqMH8i7/1usb3Gfy96JiXNH76NVf+sbrkR+/pjZ/TGu/XHjdAl/78U7NtjhBx4YUXTg2gTwu8t8WjDAv3V2XjDcAfeCxcWxrzeV7msVp+E+QcSA8wZ1HvetQxX6uLxzLb4ZBcOgBuf/jjn1yn2IBiB4GKZ4EtbgD2XWlT1t97vwfVh9Q7GAtIjxwu5iAth2cxWnCQ5W/PPrt+p174lnYgFuU4a74mAnLzVykMF4jZBRCXRRQMhFjnCXBtxG0OWqgCQBsHfFNM3Hf/h8weGjy03F3hHHbpMMWnPff5VRye2WTgYEeEvJ3f4BwEyo74PofwOgTOwW4O6LLTEDUpALrKIg4XCvKxgwJ96cij6u3B6t4haOE/lvHCkUcfI0hNDBnCvWEoALzQjigKKFCc64CXqC3d+uX4b+TAyIGRA2shB0YFwFpYqeMnjRwYOTByYOTAyIF5cGBUAMyDWWPQkQPrKgfaFAAOYgXoNJHnV19+aQWsv+J3J9YKgcvPOX42vPdA/P/91X9VV5z/y4l1/39U5x5+5+rsd9+muuQnH6guOualk3gn1ElzneKPJSjLUCQ+IPi8zzyijnvp8R+vzjl831EpsI64G/rdx/6luvJ/flu3Bf+A6pRR/OvPB0BfaFiufeTLqjjapvJo+xcedWDdxq+86IzZdr/YhxfLa7USfhg7kPrJBIiNXQD5eb6nSMnx8ljTlXbUg/g5TgDbDljMzyNPdTjEpaFzCJCt/uECyG/fFOnmcnu3GISXTcqloeVuCxf8UsaucoclfnxLfKvfyiYd5WO130dtZZFmeUgqvgbw35du03vloowoaaHplumNv0cOjBwYObCaOTAqAFZz7YxlGzkwcmDkwMiBkQNLz4ElVQDYRn7cz35effmor1aszNY24pbAoXu2vNsiP9LCONAEbLSlyFXAaqLc1rMv6dVUxoWUpU0BwMUCCiAIoOJwU2B9PCvz9bx0MRFhvMvxuBNCQNYM1Mojh4v4QFdKgUuP/XB19rv2nlUGXPLDd1eXnfndGoy96KsvrpUMv/vov8y+H3cHLN7ugFPfskf1jZfuMvt37MG71Xw+6ZA9quNft3t9f/pb96w++9ydqm+/bNcF18E3P/i86tvf/tN5MEt9NgAFQ4D+TWPW1Vf8obrkx4df57suP3vGzcpiWf5Hf4i2P16XnwOlAmD5S7A6cuRmgOLE3yte+4ZZV0iro3RjKdZGDjgf5Fvf/e/q0MPePatkXM7vtFumVIhNk//vJme82FFj94r1xEgjB5aSA6MCYCm5O6Y9cmDkwMiBxeMAmXq58MVRFlm8elsTUlpSBQArOdvFHdjrQL/lpnPOPbd62WteV2/Ftx3f3/MOemm9lZ5bgJ8ed/yCisQvr63mvu8XJ/1yQWktV2SuFBxc+JwDX1xv+bft/5WvO6TiKmGlyEKOv2R+g5tA3bJczivAcy4dpiF5fPSTn64PeXQOAtcGL331a6dJajaOts5VhXLte6/7zj5fW25KBQAAlFVlri/Wtdm6+dxJ/zv//PMrV/FZlprMIgy3LdLgVgOgTylAgYA8D5LHOeecM0cBAPwEpAoHhLUQj7gR7+rLL6ku/80PqysvOisezV6l6e+yM751HaB2VAYsTBnw/VfuWu33T5vXfWG3HTas3v3E7asjX7hz9WfXu2H1ukdsW/NbGH1FuIXye9ftN6z+9obrVVecN3NArLYQ4PhiXLU97VO6TYD/NVdeVtnZ8ocTPzs58PqJrd9zyY/fW7c/7VSfWIyySWOklePAz044sXIe0rpOXAGZSx/9xKfW/GjqJ+s6j8bvX1wOvPcDH67+cbOb1PMI+WI5iazi/LMhh5n3lcv5G9xnmQ/f+d7D+4Iv23t9mNs1ig7km7t2By1bwcaMFsSBlVAArLSybkEMW8sj69dhqLk2Gq8tVvU5UwpO8pnPf2HWlWVX2qvNSLGrrEv9bjXiTkv9zYuVPref//eGGy6KsUFfmVarLNJX7jXtPUOPE34xg1co+3LLr8GvJVUAyATIRki//4MeFnku69XhxH82EawBzGdPgBwHABrE7/Wv/9Z4yN98C8enMME9Dhacb/zlDk+o52NXmVnKOlTx4EPeXNcRP8XLSYBf/Ft/i21qn8qsCIcQX8tPefa/V67TEB/R93jAA6s4eJIf51vve7dpkpoTR1u/waZbLcqiUMK0vqtFsRQKgPMm1moZ+PfNXDn4WyxA06GulASAUm1EnkPSplAA0ipLuVBVToIuJYV3fsffH0/7WnX2e/+pFbhdKEC9Lsb/6kG71GPM4++5Vc3XI56/c/07FAC/ftue1Q9fvVt1whv+tCPgzEP3rMN6h2e/ffueld0EmX92Dgh3Wnp+3Gt3r44//GGz9XnqaafV7eWUU0+d027OOuus6lcnnzznWdmuKKy0EW2jjexKufqyiUJronC46JsHzylfLut17g/ba+IWaOYwU32ozFubn+ZA47Zyjs9HDowcGDmwNnPAeRtk2VL5vxzffNArXl2f9bEYeTnLwndMa9Sy0DLYyVQSgylnZwAfnHvizI1smFGGH3+vGRxYCQXASirr1oxaWblSLrXx2pqmSPz5ib+oxzoGpJlO+uWvqjvf5/71OM2wtIsWaqTYlfaa+G414U5rGv++8KUvV2SNkprm7DLMNL9XWhaZpsxLFWcpePz+D3+0PtPMoccMP+CR5VizVN9TprvkCgAZbrnT7vVHlpkv1+/rb7JlfShgzu+MM8+qwe/8bJr7Nx76jnpCsHVmTSFAv8VG+ENW7kPe+vb62VAQfqHfClB++cGvrz73xS/VIO9C0xsa/9jjf1Z/5/d/+KM5UT7y8U/O+T3tjy123G3R2rpB//VvPnTaoixqPPXFEjqAUVdAe5NlfglsrsRvblr4ZVdu1tux6yCXJbsRAupedck51eVnH1td+KVnVOd94sFzXAhdB8xdR/zst333l16wc3WznTaq/vL6N6y2vsmNq/c+afs5QHhWAPzXgTPgvzHH33Zb37j6xSG71/ePu8eW1Wsetk3155PdAeI87M5bVG969LbVA26/efXXN1iv+ot/uGF1p1tsUqcd4Z55v5tUf/OP61V3vPkm1a/euEd1uz03qzae7MRCd7jHP1db7bxHLTD99XobVXe/337VmWeeWSug/f6LG2ww2aFzv+uA79qL9hw0oxya8efuDIsrLzy14lrq/M88as53tvGn7blzKoIopChhKa1cZ/KcnIsxuaf0GnqWQaQ3XkcOjBwYObAuccBO1r+4/o3W+E/mAsjc+NkvfHHZv8UuJgvRkmJRytDGovXcya7PkdZ8DqyEAgDXVlJZt+bX2tJ+AdlzMY3XcmnXNEXiffd/SD0Wv+1d78mfUd9TDhin3/CWt13nXX6wUCPFnNbacr8acKe1hZdtc/ZifN9KyiKLUf7FSmOpeBxyFcUr1/gUiytF81IA2MaHwtdrLnTtdmFisdxkiQOQyQfl5Xht9w4HLK14m8ISSm3N6qIbbbntdRQAZXgaytNOP6N+DIChIAjyzha52Aobz13f/PbD6gnBAXXKi0cZWM9hp+UfoCh8gClDlyDeVQ9RlnBVk8tJ09U0sfXVA16V/CdM6DyZPMtbXuKd9oLXvrGJ2nim8wRPcry+7//md75bfyeXBW2kfZ9y6mlzXuNVlGXOi8kP9RHhtfWHPvbxZZC6X7TVG6sqO0jwMupEGXa+5W2qEEKa+kJf3VynEAt4AEiPvo3HQ8HJDLivxnuuWLQ97TMo7q+ZtM0Z9y7H1WcGtIG669rzH00s9/9+/fXqfmTM8Me9z6eeveMsOJ4VAKz2D3vC9nW45zzgJtX3X7XrHAXAi/bfun73pHtvVW2w8Y3qdF7xkG2qzzxnp+rVE+WA9L8ycSEU4R579y2rNzxy2/r5h5+2Q3WHO9y6dsWm7+x+630qCt93vOd91da73bwG/Fn+v+zVr60+9dnPVa963RvqeF/+ylGzSoDY1aL+1f2lP/tEdfZht5r9lkWt38NuWV31vxdGU+u91uPZxM1PV9/pTWQMMHJg5MDIgUXggLnSgoV8gsg05OOg+chO5Ik2mSjSi2tb2H9/0UtrC/UIl6/KUh4mHe/JM7+d7Liyw7BJtopwXfKk7y4Xb3kdcf75F3RadplruIkQ7oc//kk9L9mNWlJXGcqwfrfJhU1ypvDcou5zt3u7rWW8bOXfJ5+LE+nmeJ63UVtdCk+uxw9Evs/1p87wCT+6KPgqDJmabB4yXY6X68oapimMxXo2DMjx475pDRTvpmmDwc+8Hoj0XOP9UH7nuO5XSgGwtijrSn6uLb8X03gt8yQArzVBkais//zAh1Qb3nSH6p/ufp/8GfW9OcN6xLkzI82PA0Nxp675rm/MJk+UeFRXKYfMbzm+tM1P5oqmfNrm3khjmrlCXrCnLKcsdM6O8sRVHkNkkS7+xrzUNm9FXnFtkgNCHpOWe0TmVO8hc8azwP/6MFHhu+bxtja1UB77BuNFk1zRVybvUVd78k3aYht2OpNC9/9BCgDb9/5h4y0qWxZe8qqDq932vn0NshDIFPB2d7lnPSDyVbXxNjvWYHnO9ia77Fk97HFPyI9a7wnAt7nT3avnvvAl9fXhBzxxtiHkSP/5hSOqf33oI2v3Nbvc6ra1i582gahUAOi4NLno4ov/p3rE459U/Z9/WL+2Hn3cU55Rg0gG+b33vWv14Y99orrTve9XbbvHLeuB31bYXKGhAGCpfcd73rfafIddq7/6xxvXfuUDzJ2Wf0Bhroq4MHJmwQMf/uhqz9veoV7w+GZKiaAh9RBhmwbi173prfX3BTDeVw98WHEl9OBHH1A99TnPq266680qLnUOfOkrat+o+BBEW876ls/UTE94+rNnzyPgBggvg9p49o1vf6fmgfp5z/s/FMEHtUOBdXZtWfnK7T0WCvf8l/3rtvDsAw8SvF6gamfqoGzDX/vmt+rvvt5Gm9dnXLDY32jrHeeEM2gTfLUbae5ws71qa6o68ck//gRvf9d7Va9+wxvr9sO1kQkwzs7gmmi/hz2qus9+D44oVV/dzAZcxJtYdPmeLjByTX1nhwD3L6HoyH0cG6/+40VLAwivgTsJnnX/Gb/L+mD+u9tem87yKCsAAOilC6C8AyCA/Sfea6vqN9e6/zlx4hrokEdtW+1/h5mzBN7/lB1mFQAUDT95zW513sqyz213r3cAqLM9bvNP9Q4A7fDfHvmYOswZZ5xR/eznJ0x207y1HkOV+X0f/FDdjp1lEXV91R/Or8779MNnv2FRgf9cz++85cR10GuqK87/ZZ33NVddMdl5clx12Vnfq5UDV136pzJpe30usIRZTMKPn/7kJ7N/v/71n5Th8vnFiSfOvjv5V3PPvjnj9NNn3x1/3HFzinXuuefMvpN+zI8C/c/k0PCcp907Qcac/E5fzfSz44+ffX/axO1TplNOOXn23Qk//9N8KcxvJ7s+crpZfuBOLL8j1AYRuPK78yZtKNOxP/3p7PszJ20v0y9POmn23Uknzcgg8f6syU6VSPfYn/4kHtdXbSDeuf7xWgDWy0svvWTOO2UP8k05nm/OdOIJP599f8rJcy1R8DLi4nGmc845e/adMHlxcvGk7iKeqwPhg9R5fnfuZFdZJm0m3p9++mn5VXXyr341++4XJ54w553+HvFcLS6CnBWT3/0h7fSxqMjvzj9/7k7O/O6ss86MJOvrSb/4Uz/41S+LfnDGn/rBccfOPV/pdxPBPacbCx2Jmn/yO7vUgsgu+d3ZE2OQ5SILv3vv96Ba9rzVHe5cyyOvOeRNtbyj/PORnfpkovxNfWEpAKxLMjEoIcexOGR4RGYOoN7YdsBTn1nLrdw4kAMZhZTUJU9bM3CHQyaMs83UmzMwrCOsF8h8lNF/fr31qlvss+8cEFnbtPv17zfcvAK6OUeA3Gxest0/qKsMESZfu+TCJjlT3MM/9B/VBlttV6/byPLAr29/93t1sl3yuQCMnhi73P3++9WHfu91x7vUZ4Bk0L5O6Np/XXXJ97B6wgOyr/WOdZvf6lhdWRfecPObVn852cVHwd9E1qfWX9Yj1pBcGIlD5n/X4R+oo+S6UnZ53fgm29eygQDaiHNd7Ip41gteVFnXavPcpWZqWgOF4di0bbCtnuQ7X37nsub7hSgA2gAsYAzlTSbtNyv4upR19W7iybg4H1JP4WdduYxBnrVRF3gVxl3mgww0SWu+IGHOvyvPHC7fA42st8zdvq8sT4TtKrMwXaBXpKF8+IaajNeG1Gsd+dp/0svzWbwbwsNp2kCkn69D8srh8/1r3/iW6gMf+Wj1+Kc9qx7LfU8mbqSNSTH+6Of6ZRO1GSkK21Q3+GaOV+8hG/tt3Ix3kY9vLMsW71brtQ936prv+sbs+eCBwZ+++S3CuXIbfrPb3bGu+2c878Aaz9EOPvnZz9XBuuZeAaadK2Bc8CV5xRpkIXN2Xdj0TzsaIov08bdr3krZ1bddcsD3fvCjei72veEOkbKNXKXPzQcT7ZvHu9rUQnhsPIDVOgvUeatkEZb+qK9MdaDJv672hAcwd2mTlciQ09IgBYDECXq22mqE/Oo/8/kvrAeqLx/11Vo40pB8HLCfwJRpqAKAWxYC8+lnzCy0XDWEt7zjXTm5+t7hteEXK6xnPv7pz14nnAcESUI4dzMO7n3Agx8+x3ensutkfDEFAaDlrXMEEQo90ziCQgGQtYEarHAvfNkrI9jU/IsJJ75VgviiUQGbA5gdUg9RmHIgNskQdgkAJuG+ejhxAmIQwh2kiwgpO93i1rOHKrv3l4nPfYf8BgFRKJK+89/frx8R1ikJsjarrc1ZJOHvxz71mUiums/3G7T/3wab1mkA9bPgapeCtC0kgvDYMxNGEAWS/uAZ/gXhIaVVkO/S9oKctyAt9Yr0De0SmfhDqWEQEc7hOZn66iaHXcz7qBcg+ZoK8g8tt90NfLED3ewQiPq99LiPzoDD792nuvDLz5rsCrjdAsDiW1TnHn7nBcRf2EG9CwG3H7TvFnXb1D7zn8N4I91pFADiiO+A4BtssH71iLtsUb3jgO3qPNoUAM99wE2r2+2xcbXxTWbGllvsMzOOZQXAtyYAz/UnZ3Pol2+7dmwOBUBY95m7rrz4rOrCrzx/9hviW5byeu7771yd03L+xB9POaruwhYDXW13Mfu5tPDixBNOmP0D9mY65ZSTZ98B/DP9ZgLERtyTfjEX4DZ2xDvXKybfFUSuyO8IZ0H6X35XAu6//OVJs+9LkBYAH3EByJn07XjnavwNAmLndzHPem8xlt9dOAGYMwGn4/1vfzsXcAeqx7tSWQHQjXeumYD6+d1ll/1px5yy5XdZeUK2ye8oYTLhSbwvlRW/nuyciXcUF5mMjfHO9crJIjVI3eV3sXDxnvCf35WA+0kTpUi81+YzaWvx7pTJWR6ZuKKLd66+O+iiCYie32VAxbyW3/0+KU/Ez+9KxdOpp5wy+/70006L7OorRUvEpTDLdMEFc/tBLPaFMR5FPNesPNE+87vf/W5+gFkuw3zu8RKYvc3ukzkrASJkGwuzoKGyU59MFOm59oUtFQDaF2MdQE4QQxVAMLKQpzCI9mHtAHwuqU+eNEaSIfPZZvEsryOOPHrGt79yBllT4NuXjpwZ3z2PNcwX/+vICDYvmbZPLmyTM2XGbR6lRaY++Rz/rBmyQZR+td0et6qNlnJacd9Xl0d8+Sv1XA9MQPKgyCFjhALHM5a5eJ/bYuThSlHA0CZI/zL3S0d9oKgrhjXurWUAf4iMbj0YFoaeWe/aWRhye9caaCFtsK2epuG3cjfRNAqANgALUKHMeKsNIkZa2+95q/pZVmiVfVVYgI/6olADZlg3vvv9H/Sqk4YoeiKBLvCqzdAs5I/5gISRn2tXnjlcvjfmBC99H3/z1vnWmRSZMY92lVlbHqK86jNem0+9ypMLYQo8dUgpCgAL6uPhtG0g0s/Xvrxy2KZ78xwFpsPPtem3v/u9c4IFHsNQFI606163q7EQys84UzArM2M9L5G+uoFnUCob2475xjfrfFk3M0TlRpuHii7wdE5BV+GPPtxp6JzbNGbPBw/Emr75rYl9gTs5KFtdUvLDgfrm3oXMFcoBB9MW5Rk0zZwdcfN1qCzSx9+2eSvnFfd9coCxCQ7MAh9RuGSXW9EH+zDRIfM4nupvTW1qGh6bpymKjA1RXwxnQh4dUqa+9oQv2aNOiREGn4dcBysANHaWFX1EOGMtkUnjKK2n8/u4Z31CmwGkf9Pb3llbX5j8skAdYfOV5lAHafOXTgFgciLksehXIVkwkRbg9kGPetxsshZbhEB+C4MMvhqLSS4oFADZ6kUjYFXD6iRoWv4ph2/LgLQ0WcR4npURkZdrUz3E+xiIj59YxepE6sdOg7Cm6KsHk7uDwfJCOtJ2deCyiTSTXRa21bURVze+Jx/s28az8FGmnbRR1/eLw0WRSVuem2638+wikHWXZ696/SFzklbvdjoEsRpiWaRNZMoKAIt5fDKA0wBK00Aj/VjkEHgJTKUVgTMlhCs7d1/d5LIs5n0oAFgkdoGRa+O7bFF7wReeXB8Ai7fXXH3VZJCfHAh7xf9Wl/zoPdWFR71g4jKIO6Grqz+eeszkLIGnVxcd85KJO5m967/zPvOI6o+nHD2Jd2U9OZggLj3uI8sKOC8GmP3yB8+47NE+898D77D57LeUCoCjXjRzDsC9br1ZdfDDt2l0ARQKgLc9bgb0P/pFu1RvfsyMFeDhT95+dgfAI+86c26AvD/xrB1rBcCGm9xoYj1/QQ1KWDRph7ED4NBrFbdHHv3ViTJ5xmWbuYD1P+vgTFece8LsNywGr6ZN4+LvHFK3L2UDOHf1q1z+8X7kwMiBkQOLyQFylrG2PB/KQo7RRtAQ2WmITBTpDQlbgorOclJW1mIsvl/08lfVoLTdpxSJoaSwViCnD6UmeRIoQw7M5FleR3gHFI+dAuSov7vxZvVugRyvSQGQ37tvKkOE6ZML2+RM8e1ALRUAkW5cS/ncTmF8LuXTJz/rufXz0lp+SF0GD/I5CBQi8vnKV78WRanPSfAM0NxEfHiXBkgUCOIwRApqqitzLQUR671M4TqU1R3qWgMtpA221dN8+Z3LXt7PVwHQBWBJ29oUb/WtIOtSzwLI9Lzsq7846Zf1+iiDpMBg8YBsfTRE0SONPvCqzdBsGpAwytyXZ4Qrr4EnhIcC72P8ffQTnzobvK3MQwCmocZrQ+vV7nXnB4Trrne+9/BZl2J9PFxoG5hlyOSmL68ctule24MNIXOF9T0QMFOAj74xCJYAY9rx5nvPGpEEWJyNFIfUjXnC+ONbgmAGoZzsA08jzmq89uFOZZmb5rumMbuM14cHluH9Lue3pjCBO+X5Sbi+uXchc4X04WDZ0MKzaeZs8TJpY9PIIk38bZu3cn7uh8gBwgH9fTP5ojQoH4KJDp3H5dXWpqbhcczTud/LAw0tU197Mi7zmBIK95nUp/v//w2NZotqlwLAtjUDIWvnaRUAwFMDIEEw/5kkmsggfcqpp9VbeAkNXQqAGNilY6JyGGwmVkOl4G57cLbmFp7Vva3FQTFhZwWAdyZrZcIXtBD+0QqXCgDuf6RPqMrUVQ8RLgbisDwLTVW876sHvrUNzm2E1xQumShSuIcqqbYWnFgXxhZo21uC2ngWB/mWA7F4Q74/0rcAfOXrDqm1jTT5SCfFV0JNJgLO0//9BbOPWMOx0CgpKwBYAkiLe6Xcnt2H9ZJdK/qV7eDyNLihEDTKBVZf3ZTlWazfYQGrvrrAyLX1XYAFwHtU9pkuPlMIUBY00dWX/2FVAM7zAapPftMe1U23unHdtrVvf9dbf/3qOy/ftf6Wr79kl2qvXTeun2++xQbVKx+6Te3aZ8dtN6yfbb/N3EOAwwVQKAC4/9lmcrCwcwYOmpwPwMKf4iDCOQT4b2+4XnXPvTetTn3L5BDgyXsKgPM/9/jJ/HOn2lIVsP+IA55U50eZpr/qY69901tqsKMUKtTNlRedWZ37oXuseH38/qsHzbYv40HTAda5nzW1q/HZyIGRAyMHFoMDIZsB+DMBIxhGBA2RnYbIRJHekLAlqKhMFo6lvOV3GGuQ881ZgPkMUEa++dolTzatGZqe2X0QQFLIrqWVs/IpU94BEOXoKkOE6ZML2+RM8ZWvTQHQJp+zQlNeoFkmShfPHRqcaUhdBm+yXG+RW/KFiyLPwpo/5+Oey85SAeC5+sanoKa6oriQNtc/mazvPLcjAXWtgRbSBtvqab78zmUv7+erAOgCsKStLeNNGJB5Frs5vvXd//azprKvcm0qXt49LyB3TPjbR0MVPTmdJvCqzdAsx3M/BCQs4/jdlGdTOM+4vcCTrEzxnMtf41rsTGgq81CAaYjxmjyH1CsQ0RyQd0KJ20YlDxfaBtry8bzMqyusd1zDwZ9gLf6MD3hu/RDUti6380C9sWJHARaHkeLQuon6j3j4C4dyHQqeRllX27UPd4ryds13TWN2xBuKB0Z417b5LYeJ+6b5ybu+uXehc0UTDjbNnB3fEdf4nqGySBd/2+atyCuuQ+QAYbV387WdAHknXqTTh4kOncel19ampuExAwHjgDG/pKFl6mtP+CEMHthpYEyalhasADDIGqBYpNvSavsDzXwmhR2yAwBA3CaI5vQMhCYxW1BpYm23w3RgfBPRlmQFQFMYAFGpALAboVQAKOMQBUAIbLFtr6kTK8cQ/jU19piIXvHaN9SfMySd+O5yII7nce2rB0qQLgENr8sdABQAm2y7U2RRb8V2yK128YnP/GctcKvD3JjbeBYDl3oPms/3R5y4xjZjdUUpohzlDoBSAUBI5W+8JG092gz3RtIqQfwyjp0Yzo8QNrY12frXFLevbsq0F+s3AQYBVjP4uK7c2+0SoL8r63EuTbgRiXfAWooCQoUwfodCB+/ca19cdIQgX4e75Jzq3A/efcWB5/koAX7++t2rA+6xZQ30s/z/9stmwP++NE558x6Dv/PX154HIE1nA4QCgKLgrEP3bEznf08+EqtnKepMvcRYfNWE3384ebIT46rJToyJYubKiyauf458XmN6fd+zoPfvunV1yY/fV7sd4nro3Pffpfr9ZMfIlRfPKEEJQVxR9fWx2Y8db0YOjBwYObDIHHAuEVmEsU2mUgEwRHYaKhPJZ0hYZchnADDSUNbs1jGXOe7tBCaPkq3JXyUNkSeb1gxNz/hrDQUAq3XlKw1MmhQAQ8oQ5R4iFzbJmeJzMVGuu7hK6pLPucTxHaUVGlnXc4BApiF1GXJ9VgAEkJYVI5HWfBUAFvTcjgY11VVYoD/7wIMiWH3VnnxXGA50rYEW2gab6mm+/J5T+OLHfBUAXQCWpFnr4024QPEsXKioq6BSAWCnJuygJIZV+mUYHZXv4/dQRY/wXeBV2zoz8pkPSBhx+vLM4fK9tTBelgoA7oQ9B6ChpjIPBZi0+z7jNXkMqdfI01jVRW08XGgbaMqzLa+msPGMrG1Nbzz76XGTM6Umf3aR4Xm29g/cpVzTA/6F5bkClWNZ8KlPsWgtyfMExQjiKSAMD4eCp3XEVfivD3caMt81jdnzxQOxpm9+a2JfWacRpm/uXehc0dTXPloWPwAAQABJREFUp5mzo7xxHSqLDOVv07wVecU15u6y/8T7uDLSJjeFm+14Htc+THToPC69pjbl+TQ8DllZfy9paJn62pN0GeMYS7hiz+4Oyzz7fg9WAAC0VUYmQhHrZf7fggCZ+9zt3vGzvprks8+iOS/TD9suAa0BjqVXc25ZlxhsgaQo/KW3ncxuK1eTAsDWxiBucEpXQxYIpeKCax+HfQUZ8JWl3AGABxpW0EL419TYTQzytS17aD1EWWi6xQ1QN57Hta8eAqwOv5wRL66EZG51MlEAGAiDbMXVwYJiss2asyaeCW/wVv5wozOf7891Hnmz0Mdjky+gkNbRFqRM2mV2AWR7kDLkHQvCUwDYnom0S2mV28Trl5N/FswZIDbpR5sJBUD4Dos4fXUT4Rb7ynpOWfvAyLX9PQUI8L/vO50jEGcJUBL4K+Pw7xwA9aXHfnj5Aeh8MO0acJ8VAF3A+6U/+2R11f9eOAHSfz3ZFXBAddmvfzDbHfD7vE89ZMV4fc7E5/9lv/lhdc0VE1dR1+4KiTYwW8hrb4a62yrjjb9HDowcGDmwWBywMCfrZD+s0i4VAENkpz6ZKJd5SFhAbXZDFAB0WFDm9NxnUJHMTq6zwM40VJ5sWjM0PSPnxo5Zhz+SNbmfzBQKgHBNOrQMkUaXXNglZ4qvfPmcKs/65HMuKbSJciHv8Ezfl63BpTekLku5Xjy+5+UTfPEsgIuwtvUsUxMwbK3D3QFf80FNdWXtaVFdKkSOmfjkVg4HX6OuNdC0bbCrnubL7/jGput8FQBdAJb0AyjOdd6kACiVdZttv0vjAYZ4rw5ix07TN3jWVM+eZ0XPEPCqCWCTzjQgoXhD8hSuidoUAOFpwPmLqKnMQwGmIcZr8hhSr6VrLPEy9fFwoW1gPnnlsOU9t11cb2QyZtg1bGwNalMAxNj1vg9+pA4aYHEYKQ6tG5HhS3ZVwCMczB4eMIaCp1HW1Xbtwp2GzndNY/Z88UB86ZvfmngXdRy4U4TpmnuFWchcIT4czHiYaZo5O8d3P1QW6eNv17xV5jlEDrAeZpRrbOHC0bxbup/sw0SHzuPK19SmPJ+Gx84MUV4G8SUNLVNfe8oyrPNM5We8mYYGKwAA4TLKQLetUYTvDJZq7DQYAWyG4BVbJxXSIGn7XrhBiYKrZHnc798eOutPjua+3HrMZ6BwhEOkUfnN/2RJmE5xET444z2BO/w5yoPWNU8AFjMG4bD4EE84Pt0JHkHcDpV8CQGQlVHQtPwTv2zsJiF+q8LV0pB6iHK48vevzCV4HWH66iG2dxpEA7CnQTdhIdsTpf/1b307kqx3TbDUCitc9aHjGTxQKACyX88mngkb/vVisp3P97/4la+p8rZU7VSHy3Vq5welVXyPPB0AZrtNUHQ8Cx7tIki95MWDydw2QsqpCKdNEm512qw8444oLMXw06Cf/T7Ko69uohyLfVVPyl2C2OPvXy+IJ9EmnB1w1R8mOwo+ct8VA6e7QPXV8O6Xb9yj+t7kgOAzW6z/u8p46bEfqa78/ekrZul/+e9OmAX8c980zyBCjz+/LSDtEunqW3YGUDAJM9LIgZEDIweWigMW5+ttvnXt4ziMbuRFzssugDwbIjt1yUTSyNQXlnEFWTNkNfIlwFI5gC5B1gjIwizvZLBTtTzocYg8ad62ZnAIblA847M5E6MOO6ODGHqQ6TOAHZbuAagPKUOk59olF3bJmeJab9klHbK4Z33yubAOehUuFNjkQwYwDshsor66DLk+r5viWd5REH52yeBNVALDZG3AP2O1X518Sh0l6qrJEpqlurrN6yPWq4yazM2oaw00bRvsqqdp+F0XtOHffBUAXQCW5NWNPhjrcc9CAcBdU1CprIt1qPElk7Em95f8Lt+X9exd4A2h6OkDr8RpMzSbBiSU3pA8hWuiNgWAcY6yMtYLTWXW/4Yor4YYrynbkHqF4TBy46Koifp4uNA2kPPsyyuHLe+t2SkBSsJ36/fAObin0dZjnI7w1vee2zmASrB4aN2ICzeRlvEtzyVDwFPxVytFXedxNco6ZL5rG7PngwdGfn3zW4TL15iLuLnL1DX3CreQuUL8wMECO/NsmjlbvJKGyCJ9/O2at8r8/O6TA+yODG8s5m5jC5kuzhiRRh8mKsyQebytTYk/DY9h1QzOlTfmQ/JRzHHK5GzY7NbImbJZtuhrT85TDaJ0Nz6VWHq877sOUgC88dB31IUGfhOYdIQgleUAFG5/aPjCv6bJ2YDFqt6kZKHAXQ1BhsJABZooS6J1phX2ngW+Bnr6GWfOCQYcvfv996sXJcoDhBdHPnkQp+FSiSYoAK6yYR6gn2YX4Mr/oDL6NhUTZWLtTWD0zAGugBkV5ZmJ2HdrPDRULL6Ft8vAQbcagE4TNC3/Ij5e+A485fZIWX1DLGqE66qHSMeVFZe6kAZBoM1Sqq8e8Cm2UAPL8TYauUUin/ryoEXT4VksmNRYPhGiCYa2GFMC+DaWNerJwk19t/GMFtyAIG2H7nz+iP+qP2/o9/su8e1IAK6bCCiOslbNFmQLAO2aYKDd2tGhHl766tf+/+y9BbgdRbaw/V+/3713fAZmYHB3d3d3dxncNbhLcHe3wYMGlxABIgRJgoeEJMSdEOLUv986rJ116lR3V2/fJ7We55zuXV26ypbVqiI6Of3BOOJUCLg875LLbb/QTnwCArSVd+IxPvFrBhPKPKCd+B9jgWccMQ5F209aFFSMNwgbbmsX4i+rb0hbaWDOhbgjSRNaxm9tlQVYeQsDTZ/xzh+uYdIE2vHbmk2Bn4lvnWcviZb5SN/CpI4tKM/5Y06xFhAmSnNcS+m5gqCfuJw+YZ0iPjCroLzURKGUEZ8RAxEDEQOVxEDP3h/Z04lcpgsNimAEGlS736G8ENopjSZy65wWl5MJlA+NhKGOCHe55BIrYAx/oN+hOWHCAQQ3+IdHeYFbFWg/oat02Wn0pOYZhI/AKMfHR5AP9QNv0JzQyDCJGJNQP+hBaFCMWeAraI/UNa0Ouq7ynkQXZtGZWNqBJ+hxjrCDxyz6nDJhYhkDGNDgpoIj+7iwTLLcTutL6HrhGXCtiVBh6LAfLP8ArY9AGBcDuJnB8Ikw7hnTroEED/BJ8BHwayho6COUMCKMpv/waw89Tr9Qd7GsJg/GAzQ6yiHwgX9zeDvqoyGNByplDGb1U15867rq97wKgDQBFvmK8goliQDumeCDnnz2OQmyawZhoqzD3Qo8n/ZB/V73HjYdCoQscBUAPkVPlvCKMkTApo0bCS9FSEi6kDKJ5wOfAoA1FTxxUl0gqc4hQq9Q47XQfhWZDzy7rKUim8jCYcgYwNMAa4y+CFzwoJ9ZZem4+p31jrXANTQlDrIfxuytd91rk7AG8FsrAFg7UFqxFgqIsFiMFAkP6RviwSOwfuEeiTsBNGQJT3XcRnoPkTul7Xdpa3aoPFDjI2R/0/HZn6Ab2HfoG9oDzyaQtPfK91L3CmRM0AWUy54lXjdK3bOlPvIMoUWy8Ju1b0lZ8kyjA267+15LA0GfCTCvoKGQwSHTBUJkoln7eNqYooxScQydAs1JHZEFIwOFfgakTtAuyMGRb/toi7TxBD44UYoxM+sBa1SpEKQAYEHS4P5GOK41EKIt1Wl41+kg6JhUScBmLIKOpDhoVUUAwiBlYGmgPF2m/sa771tomOSly0TwPfj7IfKp+HTzdH9n4Y8Nh0tpIHBYAGirD7Ly8aVx6+LGyeoHNnotPNfpmawaP1qDJ/EYNyL4Ii/aALj1kt/ylPT6d572g0sZO5KXfpIXm73UjacoONx4EBCSF/VhYXGBcNqv6ytxIIj1ZiLhPMGtLz++ZfUNcSoF9KMWSsb3tsL8UnGCEBgXQXpe/zJ7pnVfEwX9zSHoT+qnOdPmWrdNmDDBuBf6IuyXNU/mKnNeK9uSBCoSPz4jBiIGIgZqgQGEkFjrAa4LICk/lHZKo4kkL3n64rq0lPsb/sEV6kl+PlpOvskzDz0paeQpdZGnhOsn6zzCI6ExobE0DUDcUuqQRBem0ZmUgxLDhST6XMej/kk8n44n7+DEpYVdPLm/SesLkzz1UwuGhwwd1oo31fFC3hnr0j9J8dN4oFLGYFo/UYe8+HbrnVcBQPo0ARbfOfWBkJpTIQgoEHyiXMHwDuFHkrIOoS7CEFydoCBDWMJdgiGQpeghD+ZTmrFgkqEZafMKCUkDZJXZEsv/XxQAKCfBI8JGjNEwkJPxn1ZnETBlKa9CjNeoYVa/EofxyokLMSzEMA+jTCAEh1ljAKUQniYwhEuDkLLc9MhrUGgzVnGzpYF1lHYhfEWQhyIG4R6KSowC6R/uFOE79/6JDCDJSDG0b6gDdz64p7IIZ49IMijke7OAjGW3vqXsd5JHljxQ4ulnyP5G/KT66rx4T9p7JV7evSKt3HL2bKmPPENokSz8Zu1bUpY8aZtLB8g3/fThIFQmKvmE7OMSVz/LwTEGCBgCJEFInZLGE/XyKSyTykoKD1IAJCUuNRyiCEIhi7AqNf/2lI7Bz2BH2xMhYqBeGGDxL1XAHdOFKwtQBLC4A78UniMf2LQpLN2TBODzevgvcwoXDRfWcCz4mQcoAfiDWUCw7yNubN8X0hCPeScwdeYc88+vxpkB438230ycZu4bMMZ8OnaqfI7PiIGIgYiBmmGAS8i0//2aFRwLihhIwQCnK8q5GC8l63bxqRQFgDQ8TYCFcFIrkaBdxIjPpXPc39BDIkCVsrKeeRQ9ScIrtx7ub+oQKiR065tUphtP/xYFAJcAI/zBxYNbp6zfkl+WgAk+I8R4La1fpSyeeBPAnZrwL/pbCA7TxgAKELkMV+frew8py5cuJAyaXQxyEMBxYl/GuKQP6Z+svkFZgEA1CSgjRHialD6GRww0KwYY+80gE2U9RInnGnU0Et7rogDgCJp2ddJICGm0umBxxWDXxysbrY6xPu0fAxCzUZAfLsgvB1dYiQtR+dPnnaICoAkuKPYpOiZ/cJNdGDjdw3jAr78LEDMI9ucg8P95pvvZ/uYb8fqP+9k8N3CCeebb8ebVwRPNKd2GmJO6tj1x5s2khMBR4yeagcNGZP4NHzs+NXeOiHJxlhxfTY3cJB+x8up4/Y1BtYUhJv68YPCQxxI4CHllRIJB51h5GiMt2c9LfSRtLvfJkXSOOYfgt9yyYvqIgVAMYEWOW072zAhtMVCOAqBtbvULaY+Knqc6PW/5/TTL0fphPL1kFAWc+BAXZumx833lhIi+HzBf6hg7YiBioL1goFlkoniEwTWYyHIaEf91UQA0IiIasU4cT+OYGcfT/rjwEvZYGJfQRIgYqDUGogKgNsJ/URzg7x2YNXl4VAA0qQJg2uCutg8nT55sFQBY9QDvj5hiuvww2Vz/8Uhz7gfDrBD/zSGTzIzZc6xl//TCE+DZf9xU88iXY81Nn4wys+a0FmgMmzLDfDkh2UrIZlLGv4c6v21OuuGezL87Or2aWAq+lLkfiPtM8GmqLz33Jfrks372PhXuE3rnva5WgOuLV88wrLfYl7mXhcvfsoDjtfiYxaKvUQFh2W77HWT9UXLJ5ilnnZu7qrjM23Gv/XKnq1YC/GMy/kKMJ5qhj6qFp1LyxVcrvtWhTbHE1T7US8kvpokYKBcDrGHc0cU9CvzhXxc/vhFaY6C9KADao6IH+giDP9zeNCPQJ1xiWUlAkKZ96Vcy75hXxEDEQPNgoJlkorhBy7q3pN6YjwqAevdALD9ioAkwEBUAtVUAcPGrHKUd+9S+UQnQZEqAWZOGFC0QxxTuOeEPGPLjdCvwx3Jf/3XoMdQMnNT6bhcUAt2H/2jOKygJ7v+8JX0tl4pyFQA9Puxphf+i+OAoJEoAGLok6NKtu/Vt+NHHn9gLJX136iSlrVU4F7OJ/0Uua5L3WpVfjXJQTiB04N4eLhssxYrvy6+/tpf1VaN+efNE8Cd3TCGQYDxFiBiIGIgYmNcx0OwKgPaq6GGfWmrVtazyCt/yd93/YFMNVfbcK6+7sci3NFXlY2UjBiIGIgbmMQxEBcA81uGxuREDpWAgKgBqqwDgJIAcHZvw5jlRAfCrAqD/tauYU3dazKy95B/MKgv/xuy38ULmrXOXbSj8jHvxSDvFUODg15S+FP+2owtufnoUhPpnvd9i+S9KANz7CMDg6kvBcRH0WMH3vwAugcYU8hk1daYZ8dMMCa74s1wFwMFHHWuefPa5VvV6+dXXTb8Bn9swfJjKO+39btBgGz5o8PcGN4FcuObCu127mXsefNgQRwO+ch945J/m408/08Gt3lnDEN5zzJ7j6gKf9utfvGgdhQMuTVBa4I+Xi+UAyhWgX7nY8OnnXrB+WCVc8sFHLBcZ4i9ZwBWoc7qBixV1HOKW0z4uNiXPpEsUqbdYFuIn9423323llgglAGEIIkRpI/UHv+C9a4/3JajVc9gPw23ZXOiIEge3T7o8IuPXGEgqJw1/0nevvP5mq7r1/qiv7Qf6DCE/8QQojzpLuYTrMdf3k0/NZ/0HSPQ2Sg/8I9/70CNtLvIqp4+KhcWXiIGIgYiBOmCg2RUAdUBZLDJiIGIgYiBiIGKgXWEgKgDaVXfGxkQMVAcDUQFQewWA+Az/Zdb0hhJw+/zd1yLs444rmXWX/qO586arzLixY6yg9vXOL5j1V1jAPHbCUg2Do/GvnWInIf3Hpc4oANyLgBDcn/qrD3+UAFj6JwEC/3MKCgNOAVzZZ0SrkwOkrRaUqwBYbYNNTZoF/30PP2ovt0dYvNI6G5qXXnnNutTZdre97GVyexxwiOEYpcBZF1xizrnoUnuscqudd7dCeL5xv8ChxxxvBdfHnnJGUWgv6XiigNl0u52t8P+xJ5+279InW++yhxXyohxYZvV1rEU/yosLLrvSCpcRqv99mRWL2e2yz4EG9zJ3P/CQWWGt9YuKC/JB+E0db7r9LrP0amsX0+j0Z55/kelw/sVWycGReVwKAeW0j1MI4ARFAzjA5ZILxOFyTOqIpd4B/zja1pV43M+w7uZb2/7gbgPcNgkg9N9+j33M213esxfxXXTFVfKp+MR103mXXG7xd8ud95heffpaPFIeCq2DjjzW4iytnCT80Xcbb7OjebHzq+bmO+42l3S8xpb7QudXDGlQClx85dXmyBNOsWOIjyhY8FEPPjbaeofiaQDGHPW/4dY77Fhbbo11i0oj3Ue0eZtd9zQorHAlgtIIKKePbAbxX8RAxEDEQB0xEBUAdUR+LDpiIGIgYiBiIGKgATDQkAqACRMmWqYMxh6mMy+41mt50zdSfCzbuPQiD2Ct1yyAEAYrUCwPcafQ6IB1JwKreQ2iAqD2CgCxGmesTepyScMIuGsh7PeVsdf6C5oXnnncnoxAyHjh5R2tO5kfhg4xay35R/PVDas2Bo7uXtfMnjbRLhFYQY8tCHi504F3Df8sWPXLCYDb+422nyZOn2WGF5QDPxT8+/ce9ZP5YvzP5o7CN4nne+o8K/lergLgL4subfCtngQIYxGyIwx3LfpJg1X5ZtvvYpMPGTrMrLj2BsWscO+CwBs45OjjikLcYgTnBYE840Xg1LPPs9bh/EaIjDAZwTD7LfsnQmMBhL/4O/cBguQ773vAfiIfhP8CCL+xOAdEuOy2Awt2Ti244XnbRz248FZg2dXXbXPnAAoA7hISv5RcNCj4lXTy1IoJ3vVpjCVWXsO6CpK48nRdAInC4f6HHzOdX3tDorV66nKS8Efasy+ci1fJYO1Nt7RjhN/sT39YaPGiAmC9LbYpKmZQRqC0ARhzlMkJCADFgfSf9BHhus2MCWiTcvuIfNsLcDoCF1/cgUE/R4gYiBhoDgw0ugKgWfl/FPmcQoNe+LBXn+YYDE1QS2hDMYZqguq2qyqWOxcrgQxchgofUc4cq7dcrNo0k85fn4StRB9UMw/6tE/fj8teNx9/+tniiWrodcZuM0A9+60hFQBYicEMchkOl7iFAkwzVociGAhN18jx9jroMPNff/pbcQHMqituC8Ab1ozNALgt4JI+6rzlTrs1fJW5HJG6+gRWDV/5MioYFQC1VwCMHDn3wu9Zk39oDOF2nXzx97t6ZbPJKgvbEYw1MXOQv8VWXM1a11/S4Xhz1+GL1B1H4144wox5Yg8z8oFNC5bPv17mW3BvwykATgNomFm41JeLgBHqn1z4QyFwSa/hqcL+ZlIA/G3J5YtCaKzOjz7pNCusx/IcQBiLy5iRo0ZptFhFCQJnrLexsAdwt4OVvwCKY4TZAALidTbbynR7/wP53ObJPoqluACuiQ479gT7E1oDhYAA7odQSgjAgPz3nxeQn/bJeojwnngIkQHyGfDFl/adf6tvuFlR0CzCZdqBwsKFSrQP1zQIq/nb88BD2wghENRi8S6Ay6VNtt1JftonShfwyGkAXOdgTIFgXSuvdt//4DbuckjsUwCQ1if8d8shfRL+UIQyDrh4Vow7qA/+kjUgtOcUCXEWXm7lIi5wOcTdEwBjTp9g4LQD+QLSR742873cPiKP9gK422L+sQY3C6NVL9wznjBkkrtPWLswJKkk4KqMEzicLuI0jgu49eL0CnFE4eXGib/nDQw0ugKgWfl/FPnsm6yJKL0jlI8BZDrg8+obby4/s19zqMV6XLHK1jmjUudiparNXvn//rKggeYESp1jjSAXqzbNpPNvJgUArjjh35jnnKouBeBZOPkMcHr3hNM7lJJNXdLUs99yKQC0H9xqYwrrNAYElm1ZgB9djn/Pv/iy5qgTTzVfff1NVpKG/I5fYe2bmErCPGuGNaviQ4f9YE4682zDs1kAFwEICmSRb+R6w2idfu4FuRg4TnA065iUvogKgNorALAaB5gfk3pcW3fhts8qv1Zhnc9cxhx7QItV9u8WXNTuDewP/CGIffaJR8x5u9VXATDlo3ta+mvObDPhjQ5m9GM7FS8ChunwWTE9/OXY3AJ/VwlgC63Cv3JPAKy1yZZWKKyrhnXcIsuvYoMQxmqrfAI7vfiyOfy4E+3dAVwqJwoALsRz4y607ErFezIQvCNARtAvLnV0uZvvsGsrK3Ys9Hbd9yAbxRU84zf+8muuLyZH2PynRZa0v3k/47wLrYsdfO1joKAVANAtAj4FAMI3Tj24UIn2HXPy6VbAh5CPP3fPEYt8KVsrAKAXUKzhYgdlDScDaAu0lVYakPa0c843/3zqGcmm+PQpANy0SeWQCf2QhD/2H5QtGHhA7GM4sPK6GxXL5gW3TSgAqDOnTwQPPKWPGHPyThqfAoD0nKBwodw+cvNr9t/Q3Ky/vnWt2dtWyfoz/jhRhCHPdrvvbde3auAMt170B8ounwDg5A7nWBdg7EWNBD6+p5L1q3b+laxrLfIqRQFQax6mWfl/TtcxB927j2rRr+2xDPZ5jO60YUW57azVelxuPRslfZ65WI06I//SxjulzLFGkYtVm2ZC/sn6ow12qtEnlc7zzXe62HqXarjMGgHfBkDnPPjo4/a9Wf7Vq9+CFQAswGhpagUjCtavDGSOGKcBx7Ivvepay7RWg6hOK7vS33AZ0EyC+0q2f9EVVjX7H35UJbNsmLzYwLQv64apWI6KRAVA7RUAcuxx1o8j5mnhP0qGrhcub/beusXiF/ce7A38YR0ydtw4c/ct15iO+y5UHzzdu76Z0uduM2fWtOKMwvp/1uRh9jcKHB/c9MmosoX/KAOqBeUqALDCuPWuFutqqeP5l15hfarz2xXGYkmMBZ0QrwiqRAGAInynvfeXbKxrnb8usVzxt7zg6kcLeCUcq3vtYg5B/IlnnGU/u4Jn/L5zKk0Ai1qEdwCWfQjaBBCES3luPj4FAHnrdkg+lWhfFvGcpgDg3gWOogqgHJHLc3+7wCKtDBNQpvhOW/gUANA0GtLKScOf5MHJO06NAKJIkm+cCEABAGBQwEkIF9wx51MAkAaXTz5jDN13uHfKMwbdujT7bxQy//GH+Zu9GVWv/6hfT35B23OfiLifqnTBCEYWWGoFuy/KKStdBuufWMnp8Hq/V5vvqXb+9cZf3vJLUQDUmodpVv4fF0DQpbgvjtCYGKjVetyYrc9fq9C5mD/n0lI08xyrNs1E/v/++/lKQ2wdU+ECiHUTV6ylwBY77mZpcYye4E+gy+vt8ilPO+rVb8EKAHzbcokeAIOuhe38RhDPcR0fCGNJPDpFH3+FKMYHvCskwS0AAwKrK4D8scxKAvJOIqzRIosvXiwZOBIugGCTBUWEbRLuPqmfDCiOpGM959ZZ0oTiQ47rk46jTbQXYRb5Co54B3/yW8rgST18x69pr743IE/dyRc8+vLlWyl9STofUA54BBZfaXVrwWd/OP/YsF1m3Ilif7JR0Y+MTfrKJwAgIm1jPIAXXzspS4gEXzm4L/D5vaXv3H6iDlxwece999us3O8EhrbPV5dahUUFQO0VAMUTADN/ro9gu07ufnynCobfsYZZd6k/mGFDvrcXliIsRBDIxaCst9uss5R5r6Ak8KWtdtj0YT3tNGQ9wWf/C99NMDNnz7Fh+PP/bOxUM+TH6ebV7yearj/8aGYX4r06eGJFhP+NrADAaAChrOy93J3C5bQieHeFsexZ2vc+fculvABrMlbZsk/jjuW4U8+032RP4keXgvW69sNvIxT+kZd2IcRJgfe697CfXcEz9eUC3+kF100A9fzzIkvZdyzkUTIA7DOcVpDy3Hx8CgD2bHAi+xkKEoTW5bbvuZc6m70PPrxIl3F0291r0hQA4J19DaCfsNwXVyIHHnFM0QKLfYBvbt6kY8/FDQ8AbtzyCE8rJwl/sq+THqUQFwIDXEzMcV8Al1Eoi0QBsN9hR7aywpQ7DNwxl6QAID3KGgAaBfdV5faRzazJ/0HPwGRB6+NSBgWsD3y0kC+eG5ZE0xKPMcUY5ekDTddx+bim/xg3M2bMsHuF5lN455vMdck3qf7ElYvNKY81X4C5wVglL3d+ZPEE5MH4SqM7pZykJ+sZRjSchIGXcK3gOH2FpZwPyqFBQ3DFmuprWxLfI3VkvWdfAH8upPW3xM3KP2tMST5pzzz8Vcg4gH/TYxe+V48z6pLGo6XVlW95FQBZPExam/R8YW7DxwvwDd5fXGNJOM9K8v9CH1DPUPmDrovvnbx88gbcWTD3ZB/SacGjlj3Q/jxrUtr6wPhwreQJEyW+rkfSe9pc86UJHfd6DLhrJvlmzUHaLWuurkdSH0gc8mU9ducO39PGrKRPw7fEcZ/sJyJ7YVz7xoikScN3Fs7Kmf9Sfugzz1zUazLvLqTVO2n/BBfQswJpcyxtTLhyMfKTtYG5qddcvqX1D9/Zz9jXND1BuAvkG0Iz5R1vPlqJu7LEWIl6iXzNrZP8TuuPcuWmaXlTvqwf4FCUOkJzS/14Zq0PxEG+tsp6G9txgktP3kVey3fAh6+WLy3/02ggPR/z7GPkLPwL7UiSS+p+03Xi3d033O/l/A5SADz02BPWvc6CS69gYAaxDsMVCgATDlOPBoNj11zOKACzhbsGBiRH6jn++p9//Ku1znrk8SdtXlzkhhURafVglUUHxgt/tnQo8bD+1P7XIbQpm7zxf4m1B1Y2AAsFQiI2ZKwRYermW2wZ+xuEc3x/w622t8f7yVuUDVJ/eV7S8Rpbb47WwvTAxOISgLbd+9AjEs0+0/CBryfS/M98fzfkuer6m5jf/32xAi57mg223M7WCwJ+jwMOMdfceIu1NsT6jvoz6ARwX4B7BfqC4y7UC8JKt1d8EOapO0IShAiUzfH6bXbds8hsldOXUm95wqhQZ9qGRSDWJVguad/ILA5MZE6d4HIBgQ3WoSKUkLx4coEwFxOCJ9qLIIH80YTi1kBwBzOw5sZb2Hi4MWDMkAafzwCXBTIeEOowXrh0knYLYNWBX2vSaFcFLFqkY2zwRNAEE8gGQj7Ep3/3OeQfxcsI87RPyq/nMyoAaq8AmDRpku3yOTOm1EWwXW3Bed78Hzp2CbP1OkubkSNaBJUgBwbqrOMONkdtsUBdcDS5e4v/91FTZ5qOfUYUhfrnfTDM3PDJSOvb33XZc0rBat8NK+d3tdaFck8AUC+OwiPE33mfA+zaiHCZtRdwhbGEoRzYbb+D7LqJVQj7NG6BAFzuYOmBFSuXuopBAJff7rDnvtb9H7SCT6DAeouffyxj9z30CMNJBAFX8Ew4dAx7D+7eoHVwNwQg7MIQgjWe9Z6y2K+hSdx8fAoA8mCfhYZAUMc9BDAtQLntA3cIwaEL2EtZszW4AnnoLbkDgDohWOfkA0dp8Vku1sLQYgjboW3AvyhOdN7yDl1C/0G3ueURJ62cJPxx2Sy0yBHHn2z3UNmvEeqjXKfOnOigvnLfAEw4dWFcMPZQ3ADumEtSAJAeSyL6mbZ/8+1Am76cPrIZNOk/mLkd99rP0vLQYdBIuGyEltWQRAvpOL73JJqWuMxz5gr9wHoAD8BYEGGapuv4Dg3NfQ7wHfwGWHc4ZQotBp8AsCYwh/+lEIZwHEiqP3PpH8edZP7td3+x9YCXwMqMtYR8cL/FvIOn4GQK7ssE0ngC4mTRnZJP1lMUANC7KBn/d/6FWrkBo436rpNyadAQXHEfG/wZrrv+9bd/NvB7CDqAT/v19/I9fGOdZT3iBDi0P7wnwmIgpL+Jl5Z/1pgifQjk4a+yxgH8BeMKt7fwLcwvlM3gjvEOpPFoIfUlTh4FQBoPQ15JbWLtZ29jvrCOsh/QDuYfSmJOzjE2oA0IgxdjPApUgv+vJM8q9UqTNxBHhJOyDxEGb87aifsP+hWZBALN0DUpbX1AqAQtgyJWn4hjDHFvUZKClnoJpM01ieM+Q8Z92ppJfllzEOEsY4fxIacsSZfVB+TLusydgsimkAU89uTTJLWQNGblexq+JY77RDHN6UD2EuYw5dPP7EHIUmTtIl0avrNwVon579Y963fIXNRrsk+2klbvpP2TNQQ6A5wiJxLwzbG0MeGTiyXJ4sB/Wv9QB/qavYmxhXwHusIHoTRT3vGWRitB7zDvkUsyd6DPkHlqeoS6pvWHxlcpctO0vCkbfgd5MKdswR37HGsY81yvm1nrA3mFQBq+smigcvaxULkkbaDfXFo6ad8IaXNonCAFAJkxmNzLddEwIcTmohYAYprBpzViEAH6mDCLyf/9deFW/ltpKOlg1gRk0blbXQqBhpvBDJPLxgdQJkSlAMJrBhLpAS4S5LccyWPwsRkTJlpFwvB5C8HMpPUBgl19nB3BE8wh+bz5ThebJAQfMDIIpiHSYSoRMNAWGFjyEqZG6iDWPEIcccwefIqPQTRKCKohdgEmEPkIQ0NYSN2Jh3UQwnhANHJYWgqU2peSnieCc9rPJoxWTYATAOBTgH5EQSDadMLBFQoT6VuJyxOBDe3WgnmsIgkT4pl4gh+OQ4NTmBPSoKFlsxbFCXFZmEmvXUfIQgXxBuB/HMZGfvMkjbi+YBHjt/gns4kK//K2T9LV68nGyEWm8a92OADnwJyfJ9ZFuJ1XQF+L+HcfsbhZbdHfmEN22cgct//2Zs0l/mhO3m5BM/S21auKo7FP7W1GP7p9sYzRD29tpg//yPYP68jNn1bGnU8pigBbiSr8m/jjFDN87PjMv/EFQj0N2F/FujwtnnxD6KBB9j7CyIs11QcyX3zfJAzhk2vpI9/cJ/mxN7NPuT7h0+ro5uP7Tb4Qly5Uon0iYHPzzvpNO2GkBDTeCcNSxw2TuPLku0vDyDd5ZpUj8dynr3/Bo4QjKHQNBGDmwGmp4Btr5fZRqXWpVzrai/COUzGaPob21kxLFi2UVP80mpayUcRpASHzl/mo3TEJXSd0PmUhcEN4AC0LQNtBi4lCkTAEQ/ADQFb9GdvwCCgfeYcGx5AJ4Qd4kHFGeTDRQBZPEEp32swy/okCgGiUj7EV/JmcbnAVAOXQoKG40m494ZPAvyhlqGcS3wPzLO7gwDUGPsxvgZD+Tso/dExJWVnPEP4qaxzA28IXyUlhyuQic/gNrLhlPGXxaFl15XseBQDxk3iYrDaBZ3g4PQYQvDEG9B07GHoRhqGhQKX4/0rwrFInnlnyBvqJtjA+AfZTlBzX3nSr/c0/FNMYAABZa1Lo+oAMgD8NyFPk5KIOd9+z5pobX36HjPukNTN0Dn7Wf4DFp8ZfWh+QL0Z+GIJQNoABgKTPGrOh+BYc6KeMWZGh8A15AAoIDByFZszCdxLOyK8S85988oC0K0sWJ2uyK1uhrLR6p+2fgguMbATcOUZ42pjgu9RNy8WSZHFZ/cOJXxR5Aq5sh3DGYQjNlHe8pdFKlMveqpV+yBm5G1VOUhMHSOsPvpcjN83Km7UfxTDGNAIib5S7HkLXB0mf9MzCVwgNRF1K3cdC5ZKuAiBr30hqb97wYAUAlmKuAsAtDOKFzU/7sWdiQohqQNCLj1YNEAkMVAFZdNzJheCYMpikMLoIbZnIEPJYc0Gc810YARlY2rcUg4w4+MwU4DthPt+2xMGqzd1gUSCQRisuJD+ePnwgcHbxQVwhglzmmfhMFgE0y7Q5SYghvrQQfguUUncYZ9qmfdeX2pdSD55oxzk9oQUNhGsFAAwLDBUafA1oMakTmlcX8H/MN/fII9p38CdCAsGPHg/khXU+6d1ja1h5YU0lIP3EsR6A0zBoMcE3VoacVoCQF6KXCynJV4/jUton5dfrCf6i8L92wn9wPbpwxBABFzBj9ICi8LkWgvZGLmPwLauZF09f2jx90pKm/zUrVx0vYuWPX/9p371tJrx2mpk1YbDtl3E/zzIPfF7+Rb6lCP4lja1I/FdRDLz+1jt2j2WfveLaG1oJrSpaUMysZAxgVffdoME2PbQBhiAuXVFy5jFhEQNiSMGc0AA9iEBcIIsWknjuM42mRVjv0k+k57QL4aLw8dF1jA/iiFEHNAx0JeUJ8C7CupD6L7biavYUkaTnCc1JOdDKMItp4PIEoXRnWp7yTSsACMMKmHphxQdoBUC5NGipuEJxo605hZ52+R5bYfUPAy0UAgIh/U1cX/6hY0rKynqWwl+540DqidGRAAouOXkmYfrp49H096T3vAoAHw/jy9ttE3Hg6/R9FNCzCFO49FCANZt1RMYp4ZXi/yvBs0o9Q+QNrnDy8aeftXMQ7wJY5V54eUervERIhyI8a00KXR84IYfAUQPKD06s5wV3riWlDx33vjUzdA6icGYNE7eLWX0g+WpBb1L9CXfHbCi+fXkytqkrpyM0cCqMcK3g0t99+PbhTKfhvdT57+aT9TtkLpKHb0325e3WO2v/BBfIjQTcOZY1JkgnddNysSRZnJQjT7d/6F88lqAET4JQminveEujlaiLK0gmDIUF4w/llw/c/iBOpeSmbt7UAQNwTlNqkPJEASDzWMvNiO/SfToP33savvLQQKXuY6FySbffsvYNX1tLCQtWAKCxTlIAsImhaRHraG3tR5gr8OYIrmYcqDhaI6y7BZIWHQT/DGaErbIQXHfzbXbAMojkTyyVRIOsBb5MXPKQwUaZHPMnTKz5pR7yxDWOqwDgGwQtg0NDXnyQVjRFLiHs4g9hNAtSEvjam6fuECUw1SJs1woAty7UIaQvdV2xIuOovwtaAQBTR18gTNcAbggXiy397ZnnX7TfXAXABZddacMZK4APP4SjpddHKAkDqCtWZKK9Z0GiDuLPlHrD0Mi4kyeaXcA3jktpn82sjv8Y01EBUFsFAPge8+uJJITPI+9au+rC7kYW/NejbmP+ubP5ZfYMM3vOL2barNbCna8mTDOndx9aUXc+ItTP86zjstBui4YAhUjl9BjCGfbFCI2FAfZYhEb0E8ycKOUbq5bNXxuh690TK64CIIsWSsJEGk0rzKsWjJIPwjToMHH36aProNGIg5W5AMJIeA8UezCj0PQitA+pP5Z0WqCp86Us+IEu3bpLcPGZxBOE0p3FjFJeXAUA1pO4TaJe8D9aAVAuDVoqruAjOU0ukMT3yHfmNNbxKPe0AiC0v335h44pqUPWMw9/lTQOMDyjn3CrJLBmwZKZ8eRCGo/mxvX9zqsA8PEwOt+kNhHHN1/gs/Rpb+JhIc2JHYGkMvPy/5XgWaVOIfIGiSNKRdZIDNCEL9RPUVanrUmh6wNW7ric0YCSBddZoZA015LSh4573xgInYP4IWdeyIl6wW+SzAfjQOIjeEyDpDEbiu+kvJEVuAoAUUQj5NOQhm8fziRtufNf8gl9hsxF8vKtybqMtHozB+g33/7p4kLGgMwx+Z00JpLq5lsbdH2T+gevFOx/9DUnTcCPC6E0U97xlkYrUQdXkEyYGAK49Ftaf/j6Mo/cNClvyRf3bBpYF+l/kcmGrg86D997Gr7y0EDuGKSskH0sVC7p9lvWvsE6x3ovf4I3Hw7SwoIVAPjtcxUAHN3BByv+ZmkoAls6UU8I3yRDaKyPDlNBFAD4xxdIWnQokzK44ArXQ7y7WiLJg6cMOK0AEG2gRprklVcBAEHLMVugVHyQ9sbb7rRtyVIAQCgxqJNA2osfLoGkjVrXHS0qWlaOW3PUi/TgFgJaoNS+lPQ8sajHN7ILLKhCFIrrHcaJBiEG9FFg+Z400YQBEB++gh89HsiD47Y+X26MeVwuCbHmKgAgsNx5IXXiiY9od4yW0j6dZz3eIZiiAqD2CoCRBQYYgJkf8+ReUQFQ44uJp37eyeL/te8nmQ49hpoXv5tohv44w3QZNtmc2q2yvvzzCP11XFvB+C9iIGIgYqAKGBCrKzltIUW4CoAsWkjSuc80mha3j9BPrrWd0GHiotJH1/kUACJA5B4JaECsMwVC6o8Bi08BQB74NefuAQQDcul0Fk8QSndKHdOergKAuFhvYwX8x4WXMAhI5A6AcmnQUnGF72StAEjie7DMhcGmf3AVgDAclyMCof3tyz90TElZWc8Q/iprHKCEws0VPBjCE4QTKKq0JXMIj5ZVV77nVQD4eBjyyWoTcXzzBT5LeD3iAIynEAUAZbIehPL/leBZW2poguQNIowU4STzjfrCuyZB2poUuj6gAHBPAKAAYD3Kgqy5lpQ+ZNyT1jcGQueg8PyiABA5TZLM56Qzz7b4Zv74IGvMhuLblzdhPgWAyLI4SQqE4NuHs0rNf1uJHP+k/i7O9VwkO9+aTHhovX37J+ldXLhzLGtMkIfUTcvFfGsDcUP6B2E68k5kQ9o1OOmBUJop73hLo5UoF5rMla3KHigKgJD+EHxpOVmI3DQrb1F0c2+bBlcBELo+6Dx872n4ykMDuWOQskL2sVC5pNtvWfsGdC/GzfInLuB9OEgLy6UA0L72yRTXNygGBDjmxmanta9ocvQdAMSlce4gxZKLo4ECaN/Iy110uBSKcBqMb0L8r+vjQZJenrJIiUsgwrkUgjxkkyZMBiabsQ98mx1HSDjOwkUlQCg+cBHjAkfcqBP3IWhw8cclfMST+wt0XN597Q2pO5ZU5CsXKIrfR/At4NaF8JC+lPQ8cSVFOfqUCOEoAHDlBCBsZsy4gnUsq0h79Y0323j6X9JEY2zgbgqiGvDhh3CO25K3S6jhQxHmQ0AYTzkBgJsi8qfOPhDiWXwQEqeU9vnyrmVYVADUXvivTwDMmTE1Cv9rLPznxAGul4CLe/1Qd0t/LfTX77VcB2JZEQMRA/MWBsQ9CZZkGmBatL/ZLFpIp9XvaTQtPvahy1w+gAufEbZwBxbgo+uE9tInAHDTAFOID19cZMBnCITUH1/04t5R0snpUH5jwAM9iHAByOIJQulOm1nGv3fe69rKvZFE50JvcAV/Bb0OlEuDloor+EV9gtnH90CDc2ocwYUAY4TL1wVC+9uXf+iYkrKyniH8VdY4oAzuleNCRKz7EHC794+E8GhZdeV7qQoAzcOQT0ibfPMFoTRGgxpw/6vdQlSK/68Ezyr1DJE3iJXsS6+8ZpMJv6hdj0h+8kxbk0LXB4ziXHdRKABY69IgZK4lpQ8Z96T1jYHQOegqALL6QO4U0YpdXf+sMRuKb52nfvcpAJA9sYfhQi8U3z6cVWr+6/qGvIfMRfLxrcmEZ9U7bf8kvYsLd45ljQny8NWNtcGVxYX0j64vhgT0LQJzDaE0U97xlkYrUT5KCU2TEca6TR3FuDirP0jjw1eI3DQrb+RmzJH1ttiGYoogCgCRyYauD8UMEl7S8JWHBnLHIMWF7GOhckmMnbkHVyBk35C45TyDFQAQJvi9gkgRwPUJiJEwUQBoP/ps9Aw+saAmLYJejsWx8QngqwmiTwS13CNAOk34Y8WNQBb/kwIQDeSFoFrS0rFSHgOKfNAuCkiYWA8RLj6nmNA+cDc78kfwT525rR7Igw+ZjFIWF4pRT1cBIfjjMg9ALudgIxNFC0eZ5U4AaRsEpEBI3eUyIiY5wKJKfdBkCkhdBLeEh/SlpOcpCyYMnPQX4fh50wJ/jsTAsGhFwfGndbBEDlpGF3wTDe0lCiIsnwQEPxwh18CmQlx9NAmLKnAAAyUgE1MUAGzqxGF+cEkiQLtE20rfoMzQFxETJ6R9LILgRPIlXb0gKgBqrwDA+l/cE8yZ+XNUAFRIATD+lZPMtIFvmRkjPjE/9rrdcKFvknuhn/o9YafcNxOnmc/GTjUPfTHWnNK1reX/5b2Hm7PfH1YXJUG91oRYbsRAxED7x4AItVdYa/2igQitlvuphD7JooWSMJVG08JbLLdGi994TsEB0CIYjBx90mnFLIWu4y4wAbFi46I3DTDJ8BFiuCPfsuoPXQdN6rqwRNikT0dgiStKhyyeIITuhL/Aal6fWJY66yf0Ir7AfQC9CZ0qCgDihNCgvrwIC8UVd7JpwJJOG9T4+B5OLcAMn3bO+cWkMPJYiQvPGNrfvvxDxxQnPfDZngUh/FXWOKCMfQr3kOkLRN1yQ3g0N43vd14FQBIPk9UmmS+aX4ee5WSDPsVNPO61A48CleL/K8GzSp14ZskbRNiLIAyAb0cIj7UoFqcC8NcaktakkPWBfFiLmd9de7xfzJYTFRhaiuyg+EG9hMw1Fb3Va8i4lzHgrpmhc9BVAFCBtD6A7+aOQXAusgz2DfIBssZsKL5tZp5/rgIA63lkG+K+LATfSTir1Pz3VDs1KHQuyprsylay6p22fwouOB0l4M4xwtPGBN+lblouJmuDlsWF9A+GAwIYICB/FJfjEh5KM+Udb2m0EmVzsgo5luyThMneL7K0rP4gjeArr9w0JG/2OeaJlnXK6QKR94auD9Q1DbLwFUIDyRgsZR8LlUtiqMz6LXLc0H0jre0h34IVAPiEx0UPLn84ZgVRit98fqMEQACKZTaDj82O28/x0481DAJQNiMIdzqEBRrBOQQ8wly05cSTC32ZVByhXWW9je0FfCAeNzt8Z4DrDY30XAz8m78tYsvBhxgLCgOIo0HkQTrczsAQsJhhhUIYhCjlDBr8vV2gCcOnko/QZrOjXZxUYDGiPIhZcCCQhQ+sUcAh5bAhMskEwA0nLGBMEKpjMSD4Iz4KErH6h7iQo8Yck4VQZYOjvVx6S3yYNfEnGVJ3iDz8hVI+dcP3P8eT6DsupJC6lNKX0kZ5khf4w+qDEwHnXXK5VeowAehLgElHP8JMMd64BZ5jjvSfD2SicXSI8UJfwawxJoVxBD/4fAU/fMeijVMcAlwKTf8feMQx9pIqxom+qZx4ogAQ5Qth3HoPrljU6BcWOMa/ABY9jHeUNtyATttC2oeVGjgp9XiPlF+JZ1QA1F4BwCXAAtMGdUkUUicJrxs1/JubVjevnbeS+eGONcpq05c3rGa6Xbqy6V74G3Z7el7jnj/MTHz7PDNzXMvdHOAVZoG1/pfZM83PX3c2Y5/Zv019Jr51rnRB8Ynv/1OU+5/zPhhm5hSYjEnTZ5mTPcoBba1fjfdixeJLxEDEQMRAFTCAhRZ+ULEug07FCv7K6260NA+0JowzkEULJVUtiaYlPj53oemwOkeAjRsZBKViiOKj82HIobeg9aDJ9ElW8cmsGVCpV1L9J0yYaGlw6F9wQD3ErSQ0IXQlQjjoT4xmoO+ALJ6AOFl0J/wRdCB0ZBIg+KMOCFc7Xn9jm2jUByGUVgCE0KBtMlIBabhifIB7+B0RhnLsHzoY/GGdDM/i43sogrjzLbaMdftzzMmnWx4HHMDL5OnvpPyzxhS4ga+Fn/UZHCk02DqVyxuSHy6OaCPumuSPPpOxm8Wj6TqlvedVAJCXj4dJG9uf9Rtg1wh3DJzc4Rw7BhgXKOtQCMBTMy6QAdDv4L4S/H8leVbBZ5q8AYEzc5C2IIcQOcLnX35lcLeLtTHtxvoVOYiGtDUpa30gH047iawDvhWBKKeQGE+UlzaG0+aarqP7niVXSFszyStrDhJHFAAyBwhL6wO+M3ZoM/w4sibw0bP3R3yqyHpsM0r4R5nIwsAN7pQZ/+xdWuGThu80nFVq/idUPTE4ZC6myVay6p20f4IL2UeQF0FvyD7nzrG0MUHdXLlYmiwurX9AEv3JKbaLr7zazjNtdKCRGEozhcxvnW8SrYQ8i30DGoU9k5MKeM3gZBDjkDUIQXtWf/j211C5aVbetAO+m7sTWA9ZJ1HKoZhh/UdhKWtjyPqg8ZL0noQv4mfRQHoMalomdB8LkUvicop2M6ZRjItBeci+kdTm0PBgBQAZslmj0XQBYls0Tix0YrUqglc3fshviHsh8BkwXPiGUD8JKAtLJF2mfied+zspzFcGCzqbO4CbHlfjp9OE4sNXHxgpaafvuy4HXOvjSG58+Z2n7hDMomBhMgvhIHnp8st5Z4ww0KUs8mey+QCcyPjyfSdMJhqXAKN9RYnk1tn9nZQXdZJ6uXFEAeD7TrnSd246+ilv+8C/HHF386v176gAqL0CABdAoqBi7M6aMLiNgLpRhfxJ9brxH8uYg7Za1Fy8/1Jmo9UXNB9fvapt04X7LWX22nQR02HPJcwVBy0d1M7LD2xJc/4+S5q9N1vEnLDz4t50KE80jJo60zz59Xhz/ks9zT7HF04iFS74FZg+rKcZ/9LRZuTda5vRD21l+C3AqYFZk1pctL09dLIZNmWG+bRwKuCsguX/5BmzzPTZc7ynA6oh9Nd5Sv3iM2IgYiBioJoY4OQjjJmAFmxIGM80WkjHc99dmlZ/hwbUhhfyzaXr3N8STz999Jv+Xkr9xcpU5yPvSTyBfOeZRnfC/2TRwJJXUvuhTcXCTOLKM4TGlrjuMwtXUh95uun5rfke+Q6PoPks6Xs3H/e3pNdPX/58TxpTfMMwDOVRFuThr5LGAf2LFTin0uFl8P3PiXoETQgVNe+QxKNl1VO+l6IAIG0SD5PUJimPp6+PfGGSphr8v+RdiSd1zytvYP4xV5Iga01KWx8kT9Zn4dkJk9NZ8j3pmTTXkuITnmfcp+WTNgdFAYBlsQu+PtBxUCwhRPNByJgNwbebNwoXLgFm/GKwCQ/vg1LwLfmUO/8ln9BnyFxMm8tSTla90/ZPycMtx/c7ZF760kkZPLP6h+/IJUMglGbKO95cWsltE3XzhUmdk/rDTeP+zsqX70l5S9k82U8wohC6hnXLN1/S1gedX9a7iy83fggNlBcXpcgl3TKy9g23HXl+51IA5Mm4vcVFY+W77KMZ2tnMdQ/FLwQzm2/Shh+aT1Y8/KlhVcAGMC8BC3q8BLj2SoDhw4cXlQCMt0nvXe4VcicJ3BstfLM1/16sf++Oq5jHT13e/u595Sr2+d7FK5sht6Vb80ubUADce9xyxfz2KSgBPry8JR+JM7nHNXaaTixY539bcOODCx+x0j/o8W5mlQNOMOcWLPhfHTzRTJkxO3FK/zJ7RuGEwAEFJcx3xfwkMnle2PMHc1nBDZAWzNfqXeoRnxEDEQMRAxEDEQMRA+VjABeinD7OgnL5KwQcWELqC3+lTCw4cTEhyg8JL+dZqgKgnDJj2vaHgXLHfRzhzqoAAEAASURBVAhGOEkPX4+VdF7AiwJuq31Cxbx5hcRHcEddsQyPEDEQMRAxUCu5ZKmYjgqAQMxxjAyXNa52JjB5XaM1c91DESc3neO3v9LA8Ux8q2I9hXsmjlfNaxAVALUX/muFC0fVgOlD3i8KvEXI3UzPbdddyLx1wUpt2tDx4KXNnpssYvbbfBHz4lkr2u+fX7+a2WmDhYsnA9x2agXAqAc2M2cfs4vpdM4aRvLaf9vlTLfuXa17ns2OOtMc+fJnVkC/aYdrzb4PvGFEAYCgfvdbO5klt97TrLnj3qbT293MTHUqALxzV8CMER/zauGDEVOsQuGNIZPMGd2H1kXwLwoGqVN81g4Dn3zWz7qvYy/g8k2ODUeIGIgYiBiIGGgfGMDYJ+lEr25hufwVPCVuGnAroIHTn7h+1Xch6O+lvkcFQKmYi+k0Bsod9zov/Y5xHS5/UX7hxhi5i/A/Ol7WO26RcGkcMoez8gr5zsk4FADcVRghYiBiIGKgmnLJSmA3KgAysAhxdulV11ofTfhpwr879yE0AzRz3fPglwvJllp1LdtH3BXB0dlKAkeBucjnzPMvssJ/fcSykuU0cl5RAVBfBcCECS2XhjGnJ717cRsBuiscb9TfXS9Z2ay2/AJm940XbqUIGFAQ9lPnr29c3brz4f2CfZc0b5zfoiz4x7aLmc+uaXEXJG1DAXD94cvY8CduOtkel58x5kvzxZ0tl/qOHvCGvTPmrYK7nuV2PdQc8eInVlC/7rHnm73ueqmVAmDZnQ82x78z0Bz39reG97v7j7HTcc6saebHD282P/a8xd4VIHMUF0IigK/3U+oUn7XDAMwpR4Dx84k/8sHfD6ld4bGkiIGIgYiBiIG6YqCS/BV+tvH/i8Af/+1cUM0dYLgQqDREBUClMTpv5VfJce/DHPlzeTgnDDC4K/UOPO4xLOXkgK9OWWHQf/iG534T/LBfcNmVZsTIkVnJ4veIgYiBdoqBasslK4G2qACoBBZjHhED7RwDUQFQXwUAroDEkuWXWdPNmCf3alolAAL8l89e0WxecAd0x9HL2nYML1wI/OwZK5gbCgL9LdducRO04/oLmRF3trgDuu/45cwtRy7Tqs0oALYqxD2x4Pv/qbsuLh71nTWtcNn8ox0NfkO33n1fc3rBQj9NAcDJgBX3OrIo0EcBcGWPgXZGw4z44M2C5X+9Bf9Svq9+jRAG44bvYhSoDz32RCt/zlh5cTEbPo+1n1reOXEFYAH53aDBvNo8nn3hJXvBmw1I+EdZafEoV58S484YAN+8XAoK0eZam3FXzb0PPdLGvVxSWayVTzzTybp0mBeVxQldE4MjBiIGIgYiBuqMgagAqHMHxOIjBiIGIgYiBiIG6oyBqACocwfE4iMGmgEDUQFQXwWAuAMS4eQvv8wxU796uZVAXCzjG/mJoF/q990tq1slAE9cA7194UpW4L/9egvZOFuv0/Ik/mOnLG+uPbT15cAoAESBMHXAM3YafT5ygtll3wOt1RDC+w12298K6tMUAId16m1W2ueYokB/+d0PN0d17md6DP/RunwbP22Wvex34KS5F3pd03dEMb4I4uv1bNT1Y+td9rCC/1vvutc8/M8nzYprb2Avh6K+WHhh6Xj3Aw+ZFdZavyjov+/hR60PVXy/rrTOhualV14zt99zn9l2t73Mnfc9YI+GY9nlg5B4WO1zlw9jAwtL6sBlbetuvrUtt+P1N5oNt9q+mH3XHu9b928cRedYuvhpTiqLi7w23W5nG++xJ5+277XyQVusdHyJGIgYiBiIGIgY8GAgKgA8SIlBEQMRAxEDEQMRA/MQBqICYB7q7NjUiIFSMRAVAI2hABg1alTxJAB9OeXTR4sCdRGsN+oTQf82BUG/KAFw+7PeKgua5zqsYM7Ze0nbDsI4GUAbTt99CdPzipZLfU/bbQkjFwXzbdSDm5trzzvcPHzX1WbqF8+bWT+2HLc96r6XzFanXGJe/X6SeaHfYLP4ZjtbQT1C/cOe7WWOe+sbs+hmu7RxAbTMTgcVBfrL7nJw8f2UbkOK7+cULgv+aPRP5t1hk4th9RL663JLndPVTocC4JSzzi0Wc+7Fl3nds91w6x1WuE9EFAAcn+5w/sXW6r+Y+NeXYT8Mt66e3HD3d1I8UQBwOqTza2+4yexvfNuOGTu2+I57BgBrfhQZLuiybrr9LnPh5R2LUU49+zxzz4MPF3/Hl4iBiIGIgYiBiIF6YSAqAOqF+VhuxEDEQMRAxEDEQGNgICoAcvQDlny4J8BVwKNPPJUjZeNFHfjdoMar1DxQIy4mmjp1atO1NCoAGkMBwEkA3AFxITXwU78nm0YBgOD+gROWM1j4H7bNovYegBcKF/4OuW0Ns10h7Kw9lzR3H7usOWDLRe39AAj8N1xtQRv3oK0WLbZzUpdLzOxpE80td95jHn/62eJc+nz8z+b4tweaxQuX+a573AVm28vvNSvseYTZ78E3zXZX3GeW3vEAs/k5NxjuANj3/tda3QGwzSV3mSW22dssvtUeZvuODzSUgF8L+33vRQQ02AsKgH8+1XIyg6ohcNcXpLGm9P6orxX2X3zl1bb2KADW2GhzM7Kg6NKA6x4E8a++8ZY9MaC/6feseCgA/rDQ4l7hP4L8bu9/YE8D4BqI0zbEJU8f+MrCj/Mrr79ZjP7ks8+Zw449ofg7vkQMzIsY0LQzJ2MqBbjn6vFhT3tKiPVEgP2RSxkbCTQOmp1/AK/trT2NNFaqWZeoAKgmdpsrbwwd+vT92J5Y/LBXn+aqfIVq2yw4kNPfFWp2u8pm5syZhlPDoYBr0Qce+ael7ZGFPfjo44l0vi/P51/u7AtumjDGErwJJ561S9RKNyCJPqt0OeXkp+eVpmkqSadSP1w4a96wnDpXKm3NFQAff/qZOe+Syy1TfPRJp1mBwOgxLRcuVqpR1cpn4sRJtr7c9L7lTrtVq5jUfJlQXIyDZeXZF15qcQk+z7rgEht2yNHHmc/6D0jNg4ulaAN+its74DYCPJ1z0aWW0ElqL5adWKhieQpBVA1gceGSoN33P7ga2Vc1z/aoAOjVu495r1t307NXbyMudngOKAgaCefv24EDW33T8er5LpvWtO/eKQrGEbA3yx+X/bp1RRHghvF74M0tccc9d6iZMfLT4jj/eMxUc8uno8xjX40zD3w+1pyqrPVRBLjC8hO7DLZhJ7w7qM034nIBsC+dm0+j/S4ipMFeUAAg4Bfo/sGH5sAjjrGE9hnnXWjX29fefNtcdvV11v0O8VAAaAt6wjq9+LK9FBGClTxwGeSDkHgoAJZbY91WyYcO+8G6A7r5jrtNl8Kc32z7Xay/f19cSZhU1uY77NrqngKYai6HixAxMC9jANr5hNM7WLoTd16VAph4Ll2EntUKABRx//WnvzWUsUUj8A+Vwjv5tLf2VBI3jZxXVAA0Ru9gCPbmO13M+PETbIWgN2oNfT/51Kyz2VZ2/cQdY6MAQnku8IVnBqqJm0bFgfQFgsPLr7ne/O/8C3kNVyTevPxEHgYNwL1cIYD7T+IjkOXidd4xLgoBTvVut/vebe4KC0mbFKeW4x3ZwW77HWQuvepae09empFTUn1Dw5Pos9D01YwH/XLsKWeY//7zAgU5z3e2qGrRqWTOfXi4tW2kdbamCgAEz/Mttoz5oGdvM3v2bIPF3dKrrd1wljppgw7fwUyYeglxP/msn/VJ/M23A62bgjU33sIsu/q69h2t5p4HHmrwW5wGCDxOOvNsw7O9A4vdWptsaRd4cOMDiIzf/30xGyfJv7QvXVoY1mdfff1NmygXXXFVw2kB21TSE9AeFQAQvudferlVnO28zwEFK4DHrLD/0quusfOIb/sffqQlEIYNG9ZQioCJEydaP+asRxPePMcrOPcJ05sxbMwTuxsUHQJjfp5pbu832ivEbzThfC3qI3hptCcKAE5pCHDhL4pq3O9ced2NEmxPCegTAPJOBIgm/POLFT7ruU8BEBoPRpI7ADQgkBQCkHAE9nI58CrrbWxd/+j4aWWhgNfWvSigTzzjLJ08vkcMzJMYYK9CWM9dGpWEo0481dJuskaQN6eNoLU0JNFkOk613+vNP1S6feW2592u3SpdpZhfBgaiAiADQc7naq0b3D+09qZbFo3CMIqoB6CEQADaKAaB8JrwY8iG2C8O+MfR5ra7760qahoNB9JY1kcMVuBVcZWp9ziJE5/GvP9hL3P6uRcYTgKEwJChwywfgAESJweWWX0d69kjKy20PfyInMDPih/yvdbjHUUH851T1iiXwEU1wUefVbO8kLyx7l9w6RXMVjvvblxL/2rRqdQLnC+y/CqtDONC6lutODVVADDJzjz/olZteee9rqZZTgBIxRddYdWCYPAo+VnTJxcWasHyelts00ogglIFJUGEuRg48oRTzELLrmT+849/NWPHjZv74dc33FTwnUVR/D23iZQzAOazUsqEnEVXJXp7VQCIFf+gQYPNRtvsUFQA3P3Ag0WB/8kdzjFPP/d88bekqfeTPgF+mTXdTO55a/tTAtyznpnS937zy5xZtp0/zZxtnhs4oZWlfy0E7I1ehkVOA/5DAYCFBQQVjAtWJzA0WNrjKx/AEODw4060J7T4zQkArQCA+d5o6x34ZOHFzq9aYl1+yzM0nk8BQP7smwDMAAyX7KFYLXMBMICCHWI2rSzqd+gxx9v4/MMSuZpHbIsFxZeIgSbAwGIrrlZx2plTm//++/kyW98oNFk9+YdMJJUQodT2DPjiSyvYKqHImKQMDEQFQD7kVWPdQFAplv9ffv21eeTxJ82UKVPyVaxCsTnxDu/7QudXKpRjedmMGze+aF2NezcMR6st+G40HIDBZ194ydLK84KhZnkjprTUKJi41wtYfKXVM08LIixnr+vVZ+6p5tJKbp2q1uMduRTznfbUAkLps1rUhTJQJnIyQdZfX7nVoFOlnIcee8JwUrwRoKYKgL8usZy1ps1qONq1SZMmJ0bjmIbWwNGRCBkAnhCWGggTiz4dLlZ/WIDD3EseOo68o6QgDsBigRseH7CgjBo92vepKmGuAkAXQp2xVvQBOESQoQGB4oiRI8306dPbaFJpEwuVHMnT6dLKoXzSgVu3LmzqaB99eer8y33H7zSKJxY9tOguIKg67Zzz7XdOVriQt32MTY763HHv/TYrrZXGghUljgaNo8HfD2k1tnU8OTUDoVirxVvKb+8KAIT562+xrRk6dGjhaNw1hWNacxUAlxWOyt1e2DTqLfB3yx9ZmKuMCYFpg7u1GyXAuE4Hm1kTBtumzZrzi3lr6GTTocfQaPVfcFXkKiSk/xvtybqKwJ/TZpxUQxELoITddLudraCcEwHci4JVMMd3XQUA8bGgR3mAMB5GDZduuOBxISSeTwGA0H7jbXa07v24sPftLu9ZxQX5sx/iEgihPicFhI5IKot9jiPCWK1xtPj8S69wqxl/Rww0HQYY13JvFPRHFr3MHNd0jzQY2pnj9z6AxhSG3Pc9KYz1AHc/Gqgv9L3UIY0m0/SXS6OSp9Bdeq/VZYW8h/IPpeIgT/8I3wNONB8l7QipQ1Z74C3gMTQwJkgngFtO9gEAXsDFbyXwzlj19SllZuVP/eFdANqjeVLo4Y8+/iRVaJSVv8045V8azwW+NC5TsmnzqVQFQBa/lsY/tqmECmAMatzyiTDwx/yFZ2J8C1+qeR/2Z1zpEJf1yTeepais/vCtA+SXxMuRL2UzNsBNEpQzBskzra+lTXl5QlkvGN+MY3hjMXTQ7ZD8eZYCabIa8ktbi0JwW468pdo4kPxpZ9aemTa3yEfvZeQHpK0PLTHK/0+/M+94ipyGOckfv91xX854yVo/svoaIx7XVVQSXvFCIqdKUDJxUjcLuG9um133TI3Gmiw4od9cIXM9x7tUHD7qP/4wv/3J2qohbc4RF/kUwFpJ+zT41nG+++gzSZfVpxIv6ZlEZybF1+FpdE4SnUrfZu27aflSPnMEBYMYmek6hb5ThyS6JjQP4tVUAQATjaUOF0+4A4/KIAzeca/9rKAAJoHLALWwlIs39jvsSCvE5TtueLAkXG2DTc3hx55omW18rHPEQgCBLz6eCBdA+/O7BRe1TAP+mLbYcTfrX+0viy5tfQBLPJ5Y7y25yprmtwssYgUAWAMssNQKhqP+GtAKbrjV9taakQm24tobWGGGjlONd58CAIHG3gcfbq658Raz8rob2UWLQQfg7w68suHjigFgIh9z8unWPzP+mMEfvpYBFlWEI/jHp11oQAXSyuGuB4Q+lINwHZ9pvKPVBo479cyiz33wrl1FSP6VeqIAYOzgKol+0cCCtsOe+1prfeonCzRxSmkfpwnAE3ltsOV2Zp9D/mF22edAuzFh6fovhXDxgatxxCLJqZK/L7OiHZf81kD9N9l2J3PVDTfZ8YpQrZbQXhUAnxTG6Qc9e1pXQMeecnrxBECHCy42LxRwfvUNNxfu+9jdfPPNNw2nAEAhMKIgPJWNeEqfe9qFAuDHnrcUrP5b1qtBk6ebK3oPbyP0doXg8/LvWq4DecpCAfD5l1/ZJC6DTyDEpgYZxzpM3kPjhsaTfOUJPSLCQsJ0XWDeUECwd2pIKwvCNk0YofOJ7xEDjYyBSzpeY09PQgejsOPEzJ8WWdLS0Pc+9EirqiNEgg4mHk9ofgQIAkusvEYr2pl5BiOOiwNcYHBihiP2eZgjaKX/me/vUoSla6HXocGYu8xTH02m6S8fjQrzjqHP9nvsY5lYaO0jjj+5jbCyWLDnJYR/KBcHof0jfA+4Is2q629iXV9C24XWIas99D99DO7l/hcuVudUFWG4ZgKwgpt/8WXtMXzuhcHtGm4cgErgnbtXcP1J3pzgZOyKq4Os/DWPxLiB58R1LfVnrMEjMbaZAwhS7rr/QVtv+ZeVv8RLeqbxXOxRWFTCT51ZMGrCnR33l+WBUhQAafwaYyeJf0yrVxq/f93Nt1l8M0YQsCNshG9CcMK8fePtd4vjjLEMrUEfI19ANsC8F8jqj6R1IImXI18ET/DFt99zn12zcCfRb8DnUqR9ljMGySCrr0vhCRFg4U/+N39bxPLyyFAwUtBzk7KzcEacNEiT1bCGpq1FIbgtR95SCxyErsngMG1uIaPRexnx09YHvlcSGAfsf4wPjHSY68hIkJ/xm70DKGe8ZK0fWX3NWPvbksvbOgq/QZ3S8CqCbOLJvsB7GiDzu/Wue9tEgXfg3jLG9Y233Wn3Bu7lZAz8318XtmtVPce7rjAGWcgE//W3f7brJEZKQNqco49xV/Zvv/uLHQvsh9qYO20dJ2+XPiMsq0+JkwZZdGZS2lA6x6VTs9bi0HylXoxNZHl5IU0mmTcv4tdUAcCkQ5vOYsIg1JetgmBcBF17063FdkDAyfF/rPrZ3MWqmkgLL7ey3bywyhPmHAGvK+RFwPvnRZYq5ssLhL1owfgNk4Bgn44XYDGhTDpLKyzQDulj/rjkwQJJBOqkZ4DTTu0PWPKt5NOnAOBCFBQVgGj38b8sABFO3Z7q9LwNggCCKRDNJWkEn1jpaIstLCQFQssBB0wQCFdwCjEH84EWFoBZREkjGmbJv1JPUQCgEKHd9I0ACzdKCTkWpRUApbaPzZByNK4oDxxwkY/2gSt9wSYmgKUsigL6QYBx+dIrr9mfKHP0WJM41Xy2RwXA2ptuVWBcTjNnFgQPr77xZlHAzwkAGMezL7zECv9dy/tG+j1+fIuFGm5ymtG/v1vnqQOetcMYq/8Xv5tgTvZYvM/Lwn5f26s578vJWysAysmn3mmxtMBVIQrdCBED8yIGEHjquzOwwoUGhs55850uFiUIfGEscaMF8OS7ZppdxgqaDAEHQj4BfPlyJxP+UkPAx2BC31M2NBeQRJMJ/eXSqNDCKCUQtEoeKPQwItlp7/1DqmVp3RD+oRI4COkfKg1eqBMCUk67gmvoyZA6hPJDCD7AvZyWolwE/oRxyboAx+DxwauhEnjHpQq8HZfGA1iGwxN+2q+/5XFC+lX8JAtdTr0wTqMNYpRGGKfDoOnFKrAS9U/jueCV8BsvIDxN6FwhXV4FQBa/lsY/Sj3dZxa/T3xO2cEHwYuiRMTQj74VwGiM/tBCv+de6mzDEMYBof2RtA4krRsoIORuItYH1jWUlwKVGINZfV0KT4jwH0Eevs8FREbAhahAKM4kvfsMldUkrUVZuC1X3lILHICTkDU5a26Rj7uXpa0PxK80sFegXGP/Z99HsYUxInMYKHe8pK0foX0tSiyhPULwmhdPGMb6XESjEGYdQogO9Oz9kf39Wf8B9r5H1hCgXuPdFq7+gSvcYWvImnMiu8KYlXf2VtyWhazjLn0W2qe6fvo9hM7U8fV7CJ1DfJdOzVqLQ/OVuiCPhbbMC1kyybz51VQBQOVYTLCqgFGASMMfMMDxGiYR1hRYFSGYhdjGch/hO1ZCfNfCWwhxfLdr4IgOhIKGw449wWoIdRjCaHcSXHDZlbYMsR5A04WVhyx0kt5VAGDlTd3cIxloyZZadS1JVpWnTwGgC2JRom7aH734u4NYAiDUJQ6LuQaIeSz0xZpHf9PvaeVk+RZEqUP51fJ1JwoAjubA/ODHGaCtnIZgU/MpAEptHze60x5XAUB+WLAwrgSkLzSOsCQhvRbyw8BgASObiaSv1bO9KgCGDBlSFPyLYB8FwG0FTT+/d9n3APP6m2+1iSNx6/3kMmBg9k+jm14BMOGNM21bphR8/V/38cho9R+o/LBIa8B/V1x7g7VWasCq5aoSwgGsLF0Lv1yZxMgRA02MAU7AuIY1CEKhUzCwAbDi5oQodCV0PRb90Fv6vizNWCHUw/Bky512a4UZTp+SL6dOQ8BlMEkDfY+gSyCJJvPRX6TBxZiPhkMoSXjICYUQ/qFSOAjpH9rl43tC6xDSHsrAjRs4EpdRhIlAHXcLAgiRXAVAJfCOVSMGWb4TWKH5i1BU0+UISGnXW+++J02wftMJ45QDEJp/MQPPSxLPxaky2oUgiYsLOUmPQIbyRVHhya5NUF4FgJuBy6+l8Y9uWvmdxe8Tj/7DTzeCR+Y4FvkauLSWtmtFE98xLmTuw7OE9kfSOpC0buh68I4iCIWAQLljMKSv8/KECEWxSMaaV4OMdVEAhOJM56HfQ2U1vrVI5yPvLm7LkbfUCgfUPXRNlnbydOcWYe5elrQ+ELdawLqNzA6FMfs1bjsFyh0vaetHaF/LmMMlmA98ePXFSwtDXum6GCI++5j2OsIYY10CVxrqMd51+fLuUwDIN3m6c45wZFe4NtUQso679Flon+py9HsInanjy3sonUN8TadmrcV58pW6oCRinyoHfDLXvPnVXAEgFeQoKcfmWFTQlqNhYdNmM3L/EMBDYDGptJ+6NQsuZlASaOD2eIS6GhD4UpYG3yQQiwIRskJ8YMXogqsAQDuqFwCJT1osGFxXAfK9Es8kBQBKk+8GDbaufMCbVgCgmSRME7dMbMLAp7bSwTKL9tKOPQ88tI1VVt5ydJsh0Oh70d5ytK0aIAoA8oZgxuKMPsFyDY0akKQAKKV9WOOAS58CgFMuehH19QWKCtJrv3RoDFFYcXSTo0Pi0slWvgb/5lUFQJ++fc0GW21nhg0b1nBKgLEFRZMo7KZ9927TKgBGP7y1mfrFc+aX2S0WJXf2Gx2F/4HCf04ERIgYiBiIGKgmBnAp6SoAKA96EfoQ4ImRgku/Y/EloBkrhOjQOSgKNOAujHAsrkPAZTBJ49L3STSZj/4iPVaW1EEbHBGOcRLhIW5XQviHSuEgpH+ov4sXwkLrENIe8uM0BTjiThcB7lUhTE79Es7pblcBUAm8Y3SFAMMHofn7xgVGULRBBKXkj9siwuAlgND8beSEf0k8F5bwlIV7HHeOyQmEhCxbBZeqAEjj15L4x1YFqx9Z/L5ExdoYuQDW1C5wOSz4cBUAYsgHvkL7w9fflJe0bkhdEDhi8c6pDK0AKHcMhvR1Xp5Q2oiCTgNjSY/rUJzpPPR7qKzGtxbpfJJwW468pVY4oB2hazJx0+aWi6ek9YF8qgm4HGOciNGulFXueCGfpPUjtK+RtVA3ZCca0vCq42W9Q5NojyE6PgbNnAITXhxPJ9QFI2YNbj/qb7xXY7y7ZfA7rR5JdSCdK7siLGQdd+mz0D4lfx+E0Jm+dKF0Dmk1nZq1FufJV+qFpxHcVpUCaTLJvPnVTQFARSGimSj4x+LiPN7di6OkQUwujkxghQICQDqTTtzYSDwUAO4JABQA+FbX4JsEHFWmDqIAwIJ/9Q0308nsOwNQuwDCFZH2jS8JIG5ZNNwTBPK9Ek+IjhXWWr+YFdoqcMQxV+43wGcUbdI+9mUT5JsGLCzAE8J+fdQJrSdMGm2RY+B5ytGKBsrjyBeuoPCpBhFH3tQxzzFWXe+sd60AEHxwJBkrDWmnqwAop31ox2mPTwEAE1WKAoA2UlfuqyBvcfGU1fZKfZ9XFQBY+OPPD6VLva393fLpE+CX2TOaVviPC6Apfe+37cDtz3MDJ0Thfw7hf1QA2KET/0UMRAxUEQNJwgyEuLhzBDCycQW69oP6B+0s92eJm0wECxrgAaBxtEsN/d19hwnVdwDw3aXvk2gyoYVdGhXrPergnnwVQYN2qenWR36H8A+VwkFI//jwQlhoHULaQ36iANAnAHwKgPW33LbNeKkE3nHlmnTyOjR/37gQK3GtAEChwTgRBUBo/uApDXw8l5Tl4yvS8nK/5VUAhPJrSfyjWz6/s/h9SYPBHzwTPCn+qzUkKQDEkE9cXIXMY19/U1bSuoFFMUZ/uP/AnQ7GiFpJgXCnnDEY2td5eEIRzLu+p10FQLljOFRW467R0rdZuC1H3lIrHNCWkDU5ZG758ORbHwR/1XpycgQrcPZw8ZJBWeWOF6mvb/0I7WvZl0UBEIJXKTfkiZcI1iBkjy6gAMQTCTQB7nFYE5CjIUzX4OtHvldzvOvy5d1Xj6w6kNaVXREWso679Flon5K/D0LoTF+6UDqHtJpOzVqL8+Qr9eI0OUqGPBAik8yTH3FrpgBAuOsK97k8gs0ZX1IygcUtja8hTEIureFo8IOPPl4U1Ou4MA2uWyAUABCFGtBacjxZAxd4UJ9x41r8anO0h9+uZTqDg2OYArgiIp7bPu4dgDCoJmB5wAVbAqJUkSNaKDOoG5cVCbA4EibHRvUJBTSdf1hocctAEV9/w1c+6SCWSilHyufIOMS/AG6fyFd8qEl4pZ5cUMUxNYAFHEaG8uV+CcLFl6b49yynfUI06vssKANg0usj8W5fEEfSywkAxr22+OcIFYtxLaE9KgBcgXqz/eboGTBz7NdNqwAY/9IxZs6s6WZOgXC6tm90++Pz8Z8VVst1IJYVMRAxMO9hwCfMYP/BpcThx51oEYJrAGhHUUz7sITQTO6UIh5GJa7SgBOo0INX33izL4s2YSgQuENKA/S9ttgTmsqlyXz0F/nAk1AHV9h67ClnWEGAFm7rcvV7CP9QKRyE9A918/E9oXUIaQ9lIAgBd1hvC4gCQC76JRwaXPuzJ6wSeBcjGaHlyVcgNH/fuKA9tAuXcAIiUMSHMhCav6T3PZN4Lng5Tsxj4FUO5FUAZPFrur4u/5hUzxB+H5ew8M/kucp6G9s7/3gXSFIAgB/WIXi90P7w9Tfl+NYN+HxOYyMvEGDMbbrdzvLTnkBhrOQZg9w1iJCRtSWrr0vhCRGOkj9eAzSIAkDGdSjOdB7ue4isxrcWheC2HHlLLXEQsiZnzS3w6u5ler5pmYzbB5X8jbztpDPPtsab7KtyxwZllDtedHvc9SO0r2U9EQVACF7z4iftXiLWD1zTYPWPMtinKKjHePe10a1HyJwjH1d2RZjgPU1u69JnoX1K/j4IoTN96ULpHNJqOjVrLc6Tr9SLO+XcdVi+JT1DZJJJaZPCa6YAQEt2codzWtUDrRMbNZMejSJCeizp0agIgHwBBJ9Zls/42WLj7drjfUlmuFQVCyGttcQKiXhsVAJoxgjjCA8giytEv57QaEE10yKXUuijdbg4Ii8I32oB2kY0jQi0BfAbT7lCfIM/fuO7VEAuPGJRB9BY4i5IgBMUInzm/gQBCBOOY3LcNE85HJvWwDFxFhPBvSgAIKarASw4um9YkMCJtJEy2dwIwzcXUE778AHnbpLkyRjC/ZC+/EP6Ap+eAmKNglIC4LcmNq+87kbDBWoAfYivwTxHgG3CnP9Y5JpNQN7e6ytr0oS3z2ujAJjwRgczY3hfM+Gtc9t8cy/ercvve9Yxk7tfXXT783zhwt8sQXf8PsSLo5xTOUaPGIgYiBjIhQFXmMGpVgT/CMI4zgy8/tY7lobCSEeMaNijxG+uKAy0ax+Oh0MTaSMbTmxixIPFUwgg8IN20z7fhb4Xmj+JJhP6y6VRoU0xrIFWhc4GoIEw/jn6pNNCqhXMP1QCByH9Q6UFL1qQSnhIHUL5IbGUpx8FEIrQR3IxL+GME+4XEz6AsErgXe4bQAgkRkX0P+MjNH8ZF9rvvITp0x/i/xrcVKr+STwX+WOFCw+GQZfQf4zLPKfM8yoAsvi1NP7RIsXzL4vfp58QkMgpdXgglB8HHnFMMTefAoCTPMTDTRKQt7/ddcC3bnAvAArH0845v1gXFABYpoqhFvVgvKeNwe332Ke4toAPeGK9tqT1dRpPWKyU5wUZCkoAUVgRRearKDtDcebJvhgUIqvxrUUhuC1X3lIrHISsyVlzC4QKnmQvS1sfih1QwRdOmSCXkz0DGRxjW+ZmueMlbf0I7WsRRIsCIASveVHECR99+kvSc/cnd4Xqy8jlm35KPwoe+Vap8Z5HDuTWI6QOIrtyXaJnreO00aXPQvuUtD7IojN9aSQMOud3Cy5qcKMlgAsnTW/66NS0tZh8QugnKY8n+xNyaSC070JkkjbDHP9qpgDgBACualgUEUbvccAhlrjGB7wAEwirbCzz6SQIAIg5ASYgC88fF16i+IcLHG3djsYeawEuS8LChI4TwT75wVTgwwzFA0JaOgECCoUBWh/SbbDldkVBMHHxuz7/4svayz5wB4Kmj3qgsRfgYijuHoBA4cQBZXM0sFqAf03aRhv4Q6gM/iBYICw4fcBkxbUNR26Iw4UdHGfh8gnaSX9wxJLFE/+uKE84zkX/CHFJW/GnefGVV9vyRFAdUg55Ug6bxw233mHEYhkrIFwAQfDABGDpBdFGPLnFvVJ4Q3COqyh81aJ1AxhzXC4tCzGaNbS7MLOMP9xLldM+yuCUCvlBAF5+zfV2ocfyH3wwnhDioySSsYqrKYg6BPmkIR7KHcY2OMH/Ggs3GmbyEb+6EKEQdLShmhAVAD80nAJEmI3xr5xsJnW/xswYPcBM/fIlM/377kXG4pc5s830oR8UTgl8VQibU7C2n2Fd7vzY6w4za8IgM21wNzNr8nAzqVvH2igK7l7bTOp6hZk9ZZQdrlj+R7c/fsF+qMKj0vOeI9xPP/lE8e/jvi1KUSnntVdfKX57953We9yHH7xf/Pbcs89KEvv88osvit/I/6efphS/jyzs27rMH4YNK36bVhDc6G8D+vcvfuPlxReeL37v0b21m4Cu73Upfuv8couQRhJ/9umnxW/kr4UoQ77/vtW3Mcq36ORJk1p9+0bRMOT9zNNPFb/37tVLirPPt958o/jtzTdeb/WtT+9exW/PPNV6Pf/2m2+K36jrpEktl3+TwdjCnqHx8/33g4v5zioIavW3Tz/5pPiNl1defrn4/b0u77b69n6P7sVvLz7/XKtvnw/oX/xG/lr4OrzgNk2XOWLE3Lt9phboL/3ti88/b5Xv8891Kn7/4P25RhxE6vLuO8Vvr73SuVW6Tz7uW/xG/rI2EmnwoEGtvo0bN66YdsKECa2+Dfz22+I3BL+6rn37zLVoJtIbr71W/P7OW3PpVL71+vDD4rdOz8xV7vPt66++LH4jf/ZWgVEFOlmXOXRoizEK36Gf9Lf+/T6TZFV/QrdDn8EsQWtCw3AKUVt0Uwncv0BvQpNAvyBsgX7BEAW6BToUeowLwhEcQGciAMDoBCMM+ALceGL9GwIYEWHcA63F6V+UEULfQ0Ph5lGscF2arNv7H1q610ejUjZMIvQvFmccdd94mx2tAZJeJ7LqGMI/lIsD6hDSPzfdfpflq2gvvAECbYHQOoS0hzwRZELTo0QBhzC50NzQ2WJkw2XP8HnwAvS9KJIqgXfoYcYf4xC+DrebckI7K394JJcuZzzC04G7NQtW6QjF4MHgPwmD9xPhUFb+gvOkZxLPRXz4V/hO5h9zCb6G+cNcCoW8CoAsfi2Nf0yrUxK/j8IQvhAhu4wV8I9bHXANDw6IAgCeFZyxPqFMhJ8UpR3xsvqD/k7iVUnvrhvMFdzozLfYMtbtDyfMxYc581AAZYKshYxBZAPuGERQCd/N6QEEq3ptSevrNJ5Qyvc9we2ehbv8kLEwdiifuYk8hHVU5C1ZOPPlrcOyZDVpa1EIbsuRt9QKByFrctbc8u1laeuD7oNKvKMcYp9fa5Mtix43kAExfpCJiVuucsZL1voR0teiABCFbxZeS8EN66xW+kkerE3ggz8U2swljJmZW/iPB6o93kPlQEn1SJtzKDigo9hv2MOhhXCvJpC0jvPdR58RHtKnxEuCJDozKb6EC53Dfg3OoE81vZlEp6atxeQt+YbSsdDQYjQQ2ndZMklpY55nzRQAulKyCeow/Q4xI8JZCUfgia94rC/Y+PH9j+U4wmmIPAapBjSBdJqAWCTxWxMH8t0XJt8QiECcigaWuG55Epc4Ek/CqvH01VeHwVRKPRg4ggsdh3rp30n9QvvFisttS2g5bjp+I+wWRp2JRznVBN1WXY4brn+X0z6OtiWNE8rX5fh+6zryjpBFlCj6GwwJRGw1ATy0d4v6Zmsf8xpgHLljKe9YIP1Pn3eqqhJgbKeDzMzxcwVsgyZPNzd/Ospr1R4q/I7x5goI8/Z5WnwZU/LUcSVMnpX4Rh6SH08X9Df3e62/uXWN9Unvr9iXrfGTNl7dsZUHd27cSv5GmCGXAOO6M+vEIfR7mlDSnTPUFUs0oQdD6+7mI7hNSq9pMjdtUhrqJIKFpDhp4Xn4h1JwQNkh/eO21/0tbciqQ2h74Dn0vV7QkO6YIC8dR+rAs1y8kwd8hXYxQZhAUv4uXtzfpPeFSb7yTMpfvqc9wUsSz0U6yoenDamHW05eBYCkz+LXkvhHSZ/09PH7blxfO0UBwCXArDecUPfFk7yS+iMtjaTV64aE0Ud6HfStEbQNIVNSXybVScrgSf2S+jqJJ9Tpfe+0ByEe5QPMVeEndPyQ+un4vIfIalycu79DcEtZ5chbqokD6hayJhMPSJpbLl5aYhsrK0kaUxKnWs+kOlFeKeNF6pm1fqT1tSgAROYleSbhVb7nebLOINh39xNcaaO8Yz3ij1NjGLyiIBFPIS7O3N+VGO8hciC3XP07tA5JOPOt4zp/0rm/0/o0qRwdnkVn6rjuexadQ3y3vvxOWosl/6x8MRxAUaTnb0jfSf5JMkn5nudZFwVAngoSl0UFbbV74S/f8BfKkUjf5sv3CBED7RkDLLpYWQkhV622RgVA450AGDlyZCuFEEQ8xAlMgWW+C9/5zSY7efLkAjM83r6z0WNpxJMNTax3eZ8zfbIZ/fDWFVEEjHpgM3uy4Kd+jxdOJhQuSCqcRgB+mDLD3P7Z6Cj4z3nZb5Kyo1pzPuYbMRAxEDEABrAaXX7N9SIyGhQDsX8atGMasFqlKgAarSnIAziJjwVqIwMuMOSelEauZyXqFmU1c7EY1+S5uKj2G3f74IYHnraawN2f+hJtfP9z+hA5jAuc1MI1WC2gVnKgWrSlvZeBJw89hurZd02hAEAwhY8m9w4BrKE5muI7ltPeB1FsX8QAGOAYkbgDqiZGogKg8RQA+sTC8OHDc5/QGFFwu4LLCfJBQSAw9tkDy1QArGUm97iuoEyY69qCvHH38/KgiebkCgm+kwTi81q49Ft8RgxEDEQMVAMDuD/Bog1aPELjYSD2T+P1SaPWqL0oAHDvigIAV6qNDNQTd73zAkRZzdxejmvyXFxU463fgM/NNrvuaQ3YEMzjiqvawF1FuBrDDz2A5wXWoB4f9mxV9HeDBlvXSbVam2olB2rVyPgjNwZw6b3q+psUjS7JoJ591xQKAJCEz0V8fCLwZzNFo37QkcfaIzd8jxAxEDFQPQxEBUBjKwC0MiDvO8oDsZyYPWV0WcL/MU/uZe8i0CNx7M+zzONfjzMd+4yIVv9VUH5oXMf3iIGIgYiBSmEAgc6lV11r/UPjIxp3Fvhuj9AYGIj90xj90Ey1aA8KAARwS626ll2XEKjgDrgRARcVGChyN+G8AvO6rCauybUZ6bhSWWzF1cyZ519khf+ceq8FYHCJckfu6+C+Ge7dRCZ5xPEn27sasf5nHkSIGBAM4OqQe2i1O3r5Vq9n0ygA6oWgWG7EQMSAsRcV5hUsx/jNoTQY/esFp3NmTjUjH9y8RAXAWubHDwuXr81uexRy0vRZUfBfBcG/nHSI61PEQMRAxEDEQMRAxEDEQBYG2oMCIKuN8XvEQMRAxEDEQMRAxEAyBqICIBk38UvEQMTArxiIJwCaQ5hfitKFuwGAX2bNKEn4P+axncyMEZ/8OlJaP2bP+cVa/4uwOj6HVFwZ0hrj8VfEQMRAxEDEQMRA+8EAlyuutcmWplefvu2nUXVqSVQA1AnxsdiIgYiBiIGIgYiBBsFAVAA0SEfEakQMNDIGogKg/SoAJk2aZIferMk/5FYATHzrXDNnhv/o5YRps8z1H4+suMA7KhFaKxEaed2IdYsYiBiIGIgYiBgoBQP4Ut5u973NHxZa3LpX+Pnnn0vJJqZRGIgKAIWM+BoxEDEQMRAxEDEwD2KgIRUA3CQfoX1gAN/i4l+83BZ9O/A7e9kKF2kgkK42TJs2zXDRzBtvv2see/LpqhU3ZuxY06fvx+apTs+bD3v1qVo55WQcFQDtXwEwc+zXVgHwY++7zNQvXzIT3jjL/h7/6qlm+vfdzdhn9isqCEY/toOZNvCtxCE1YPzP5uz3h0XhfxVd/4giJLET4oeIgYiBiIEKYWDWrFnmyWefMx2vv7GhLt4sh04b+N2gCmGnvtmUyzPho3zq1Kk1bQTjSXy340/5zvseaFX+P596xpx05tn2wkXxt9wqQpP9aJT5ExUATTZw2lF19XoL3/vRx5+04ntrzeOXitpm4NlLbVup6SZMmGg+/vQz8/zLnc3bXd7LzEaPhczIMULEQJ0xcOV1NxrWp/YEDacA4HKfpVdb23DRRoTmxsBzL3U2iyy/ijn6pNMq0pAHHvmn+ePCS9hb12uhAJg4cZI54fQOtrxtd9urIm3wZdL3k0/NOpttZcu5+4GHfFHqHhYVAO1TAcAFwCI8mNL3fjP7p9HFscZlVtMGdzW/FJR4wJzpP5qR965vxr98XMHq3y8smDl7jnnm2/FR8F8DwX9UABSHanyJGIgYqCIGEF7utt9B9kLg+x9+zFpkV8qwo9xql0qn4Vbm//vNn8wTz3Qqtwp1TY8QbYmV1zAf9OxdUj1QoPy/vyxodt//4JLSl5rolLPONW+92yIoQtDfpVt3m1WPD3ua8y65vNUfFz3KBYulllfPdI00f6ICoJ4jofZlv/NeVzuX4GWPP62Dee3Nt4uVYM24/pbb7dw67NgTDDx2tS6pdNdbhMXrbr61XYPZU4C8PD5Kyzff6WLGj59g00+eXH3DQApqBp7dIqQK/55+7gV78a6b9dfffGu23mUP25+XXX2d+7nVb3cstPoYf0QMlIiBTz7rZ86+8FJz7sWXmQ7nX2y4oFmA04MYr5xz0aXmrAsuMTffcbf9hJwDw5YTzzjL/OO4k+zz0quulWTWgBkaERndXgcd1uZ7MeKvLxjznn/pFYaLoKGZoV2++OprN5pdt4495QzDusvz8y+/ahNHAqC1H3n8SVt34kOrXXfzbWUbbTSUAgCB8fJrrmfOOO9C+/ys/wBpf3w2EQYGfz/E7LDnvvaGdvqSY7yVgqNOPNVuMLViPlkcUDrsccAhlWqCNx+ImEZmRqMCoH0qAEYVbqYHRNjPOwqBn376yYbxW8NPA542s6eO00HF95FTZ5qOfUZE4X8Nhf8oAaoF733c3zzQ+e3Mvzd7+e9/0PWC0azkPqDzbuT308+9wFaP/QociLKt0eoM41wpK9sZM2ZYArzR2phVH9bAy6+53gz7YXirqGPHzV3vsPzzEfOtErTDH6++8ZalT0YW9gv6d8jQYQ3VylLotKHDfrAW5jw1vNu1m/7Z0O8Iy5ddfV3LZPIste4XXXGVeeX1N2va1gWXXsGgvAEWWGoFS3NIBbC2gx6+7e57zYiRI+144yTuSutsKFGa6tlI86dRFQA9e3/Uagw0VQc3aGUvvvJqs9n2u5hvvh1oa3jBZVeaZVZfx76z3//3nxcwnKhn/eza432r2F1q1bWq0g++9RYFIPMcAZxAHh4fgd3am25ZVGAib6gVVIJn/2H4iKYydmW9/r+/Lmz+9bd/NqNGzzUWE5wjxKQ/b7j1DgnyPn1jwRsxBkYM5MTAQ489Ycfgptvt3EaGwfhFnoeRufA7+x9+lJVXDhr8vS3p5VdfNxtsuV2x1H0PPcLsc8g/zMkdzrFz1f1ejFh4gb/DXSFKVYDydtxrPztntIHGjbfdaf625PJFnhja5n/m+3uiBxAM45lXQqvimeTPiyxlVl1/E4MBR6nQMAoALP4ffPRxg6UEAEN6y533FAnEUhsY09UWA2jgYKLRkFcD0Or9++/nq0bWiXkutuJqhkWimoDWkAn+QudXqllMyXlHBUD7VABwabDrV3fixImGcC4HhjFgTZ4+fbodO7gG8kH/cT+bM3sMjcL/Ggv/q6kAeKgg/D/phnsy/+7o9KpvSBTDcC+x6Aqrmi132q0YNq+8/H2ZFW1TsVT7jz/MbyZNmtyQTYdYFmFcuRWEdsOQo9kAxuHUs89rVW2EI/pUHhZF+CSf1wCGBvoE4X+jQiXotAFffGktvRq1jbpeCMbvuPf+4v7NHo1LHWESddxGe8ddBOMJi1Esjnnffo99itUUweCjTzxVDOOlUenjVpX0/Gik+dOoCgD2jGYYu57ubcggXMr+7/wLtVLWQsvr0/MI/fW+j0CduYhAqhbA6SXKw22MQCiPjwBPLP+//PprayE7ZcoUyabqz0rw7CheRVhY9QpXoADctImChr3HBfYk+hO6KULEQD0wIEoobcWv64HCkNOEAEbmjNfeH/XVUczjTz9rf3/ar7/9Tp6XdLzGcMoFkO/2h/Ov+wcfFtclPkl9mDcA/BHrMicONKy+4WaJvAX8o5yWlDQod6m7Gy7fQ565FQCjx4wxEG9JwKKsj5ChncCaVIC0fEew5MsHDQoWWEmWcuKDiXy/GzS4jYZHyuGZlRcbn9QVTaxmztkk2ZzS/GJm4ULXRd7ZgLGQB2g/eNCApSD5+oA6scBC6Iv2injggvoDCFuS0tsIhX9obnWfSDhPXT9w49PySny+EcengQJv1Elb6iNopE+oO+UAMJSEuXgmru4PKZPjPf/1p7/Jz9QnuBU/cxAGWeMlqczFV1rdHHTksd6ywGMajryJfg2U+oFDIYTQLrqQNibcuNX6HRUA7VcBgBsgWU/svC0I/1EA8DeisJ7wnDCh5Yitu14x3t4dNtmcXAfBt7jAmdef1ZrzlVIAcNQSZf4q621ssKCel0AUAI3e5hXX3qCVIKCc+jarAgBrY02vgAOYiHsefLgcdLSLtLiPQIEFCO2mG5ZGUxIviVZMomklb05fyN4kYUnPJDotjX6CBxDamXw5Ho4yDCCdy4ck0Yg2QcK/LD5EeBry5s8F6HkZl+y/IvSSeHzjRIaPDieO5J/GM9GnwtxKvvKEdvbxanzPapvk4XtySlhO1iL8x8pO4L3uPSxz6yoA5HvSE/ygxNFAmHtqR/M5tE+faOEbFnbwUkmQhXM3XTnzJ4tndsvK+l2KAkDjK4svpPy0eetbC3AHgzCDdPSXO+fzzLu0vsnbjjz8XR4+3McfS7/pOvpkBKFyByz/87quxV0v/dD/8y+kOm2eun5554673mIoSHkvvfJasRzN48uaVfzoeQlZgxgTSXIRSU9bshTcjE1kCpXg2RnTnGgSQbo75mlqnvHnQU3Fgzbaege7/8y32DL2ZIlbACcE6U+524V11d2vJI07FiRc+oOnBvBFGHhiDAJ55Uc6P3lHpsZ8JG/61rcHS9y0uSf19o0j35onefJMo5+oD7IrDbRb9nUd7r6nrYVuXBnbhNOGNHmZlE3dXHz55hpxyu07ve741kVpD6edGINX3XCTBLV6brjV9tYVGoEI64nb6cWXW8WRH/Idt2laASDfQ560nTKYOwAnAfh970OPtEqO8REna3zrQKuIv/6Qkw7w1qVCsALgxc6vmr0PPtxcc+MtZuV1NzLb7Lqn7VApmAFx6DHHW99HWICvsdHm9vgmxyf+tMiSpnfBwnnNjbewDT/tnPOtpgMkPPtCi0Upi8TBRx1rrUDYANbbYhurpREhML7hfrfgolb4i0XWFjvuZrUof1l06aLvSKlLVl5sOtSP8iHM9jvsSMOCxm/Kxn8Zg4R6w/TIYib5Z+FC4uknjA7a9X/73V9sGynzr0ssZ8APQKej+ca6DJ9RWEOI/yom5jEnn24OPOIYWzf86jMwUZTstPf+5l8K9SY/8qJdCMjpI4hYAfKAwcWPFcfk8GWF/z0s9gFdv6123t3WZbUNNrUDEo2ZVhhQ7sbb7GiP+YM/rDsFIOD4hgaYMjjmK/Vg/IDj9bfc1ioySIMFAv5H+QawYXBk5sgTTrFCd9qjGRP6h6MyWcBk/c8//tUsucqa1t8Xk4/+ZAy5Ey+rTPyrHnL0ca2K7NWnrx0jhx93oh1DCFDue/jRVnGSfrBAMkd+87dFLO7w54XPMHDT+bU3isnSxkQxUo1eogJgrlBchOPt6YkSAIt/3SY3TDYm/PwLvDJ4YrT6r7PyQ/qi0s9KKQBYexGmYLGgL3pkHUTQw96E/2eIMMI0QHixD8IsCGCVAQHIeOS7ZjBIjysB/JTCpAlQBu4xuFgSYtsHki/ENS4bKAOAGMY9hiZ0qQ/10v50iQuRin/T9z/sxU+jFQDkqQHfvOQRUv88daMMF2+Ca77BxGDhB0FOW8E91tMon7UlDMwQwm/2aA3sBfjEBCfCiOnvWgGgy5I4kh4LRaErdP1gIjleT/0AGJFu739g3+VfEv59eZNG8McxXwhnVxhAOLSoFnwglMLfJm6cwBFMIulQ1gtQHtZAHNHVuEiqR8g4lLwb5cm8gZ6EOcEQQmjWLJqS+ifRiqT10bTSZsYiNDi+WnnCW8gpNInjPl06LY1+0jzA/b/6n2ZczL/4spZmhdbedd+DivM4i0Z068LvLD5EeBroWehVjnP//u+LWVqcsXTh5R0tD8RxcXCAX3zi4YJBLHTxMyv+buGFNDMo+cMPJPFMzFVoWHgIV1j4Ya8+Zq1NtrR8B8ffoaXBQ0jbbKQy/okC4LEnny7mAs+TBKwV0NDwEvBHAriiwM0J4QDtZU7Dh22+w672fjL4HOFL2B/gf3CTQhj8GGNVQxrOdTx5L3X+sP6k8cySf95nHgUA65jwrVl8IfVIm7dJawFrMy4XwDcnrVEKIWcA8s67pL7J2448/F0ePjyNP9Z1RCHmygjyyB1Ye5jTrA2hgLCd9SfptHs5c8e33lIvUQBovhcenzkLn84cZX1EPuPO/6z1lfzT9gC+c/Jgk213ssJCZErcReID6JNK8uzQEshOGPP/P3v3AWZbVtWL/t307v1uMGdFBBPBgIidhKB8AABAAElEQVSKCVQwYEDBgAEUIwgKihJEEAVFERQJIkmioKiIIKIiSKbJOTdN0+TQQKtcRdS33/mt7n85ap4V5q7adU71OWt8X9Vae808Zhppjmns3+CE8vPbb3DDvaK3GX97iY74hWKVvAmwZraGtnRUFAAUSd91wxsPRj9kaOR5cbEyNRaW+nMX8qOKInsomkEf2FedRrPH8TCBzkH3B5bm3tQ4mlrz5LtEP6F7ycLgmUwQwDc8mNutTGqIUP5NrYUlyt5rr7wsNMUYzTI31w7Td0vr4l4jLnkhi9an2UPacLSUuQfQWWSCaIYx94k1/Lo3+IF9ssg236nfZKzqE3ew+Y2mqqAPxAuNVcPG3hmriI/fPSh0KwBc2OS4Eoi1MiY7gEGgcQ5oLCIKgxftikVehVl1GPwE3o5HWFwJpiuxhdnm0zILjnwpCGKF5LdFlO9IkzjQm1d8MubomXQmm/pF4OybNjmuURe6JVykLu1Tm+VloffO752LHQBGh6A9YPCqiwUVIWjCqQ+Af4soyIKbvvHtzRe8ZVjI4AaOgPw+4lMuu8/aSR/Z8OUBUr9KAGDE1cOmHDDwqkV8tZCzqFIsqKv89A1FACCQIZS32QXUjyA8Ah1j5u6/c58EDwxINGc+9ioAxDXRqysCwg6MpPZoF7BoLZXZMpbcVWGqwjjKx4Yt3x6LJYSERb0KjzKnqh/WuTGhzFMJFuEqHF7fz2yFAMt/8wVcdNFFm/ecIDzMZ/CEN71/c/9XvHvzrLf/w+Y3XrT6/D/dJxCGTjmCf7tQACCAs37b6yuNEEEx4ZR9GPNVL4xnEeF4NEaQUhmDChDqBLL2od/53fsP/hzTfHsrgYU8r/wlX7FnOYNY9g0tYj+y7rcgX0SgfF2whKZxtJzfXGtxGDT1JgxBQ7i8qTLZaBTx0UaE+1UBUN8R9OgfQmcK8ZyMmKp/b920aQxvwTW88a/9Az96k6Gd6DNCQ/4oWcxE4EboTwjxlKc9fcgv9AWmSF9giJzsQLS2MFWWeNKzsCb8V5Z3/Zo0lCIu6tJHDDHEI8TDpKduU/ifylu58EfAe5/7P2joFwp7expgrED4STlF+JQj+RQ5sUyGIzSK47YEiCC4IDQkpA1dM1ePnnE4ZH7M/hGuot0q9NCUU7TiHE1LCUXZgI4FnmgrfTcHLZ22RD+FHzHGAgRO5naFHhqxxveO/u3laQgcjBmWa2hywmxjX5sJDAEmz29H1tGIhCXmDaVBfMtqL8FZ1knpenim0P2xxpfOuofXim9uykBzhrC2t23yOShEAcBYjHUwJZv1fAnU0V8FJw34yw2oP16o8jkEG/CLNg8wmPLNuhHowXni1udB50/GaMsz17y3fd9GASDvjI+KrzG+cGneTq0FyrD2wnUM/nzbdt4t9U1vOw7C3/Xy4XP8sTanjmMygm3kDnFtYS8jOLd/452jOFRWAA8uHhcU5oE6TMFh5k7Gcl1vpxQAUdiph7WRYhafHuhdg5b2AHtGTh9YdytPn7I8j4Jnt4Yb81V+oqyDjD/pjhoYjka+YRype2scm3mA1g5QHFDgWL9j1NGOhZ7+3IX8KHXKE12nHXiTgLtIfYubGN+X5t7UOJpb83roJyfX1KXS2earbwT8U7C0Fo6l65GXSYemGKNZ5ubaYftubl1s27KNAkBaPBi5LJyiz6uxWRuOb2rD2/Lb3+SZ8JWTiZQKTv58+hW/YI8/RecxelYHssQeQF+i/8ydg0K3AqAWoLIqGkaJcNzvegELwbZvVTsx5TMNUy5uuxDykeR7rNQxzC0TgtkWxyYBevOKwLX6lERYy6v6VBLuW2uBFny0uMj3qSdLO4OoAiacQNnEwuRigBEAyiUYySIA321nW1DFqwuEvMNAIF5ZTlEgtD6YEQbSVgHGWP0oYqp1kLJYG1Vrwdqe+k7gQyEQYO3OginWlBbbaDIR+epjUyH0YQGlbMSASQO2UQC4gbtlBih3lIEpAD1ltowlRl8esRAdMjrxz4kOFyjNgYVZ+wmpKmQ8RgGwNCZq2lPxvioAzmyBf6vQMU4D1pzKFHzoxAmAf7+ESbjwn/51PQGwngDIUDnpSTBKSB9A+MQCnyDXvkSYEKCwRU8Q+lWFONoiAmDCXIR1QJpq7Z/vBMcEC8Yv90NLIN+6F17mCp+/xxBShlGoA/nW46X2KIILQrIoO8TD6FJuB6IAYOFR9yX7KIFoC6m/7711m8IbXLv8KrRNq4xRn0rYUkpUa3h7oH7DuFVjgLbOfs+VZSzY1wOUFei+pKFwAOhGZYb2s0/HOm8K/1N5yw/+MHEB/dwyr8IorKqSqnUBVBUAxnZtC+YYczZVj95xmDoep2crwOylKadoxTmaluW9U6VoQ0omcx8DVQWQY7ipdFoP/RR+RDkBiqZWAdBDIyZ9nr18yBhPIw/1qJbs9mM0Z6zIUk59ciUhTvWjPpZ/yzPJA93P4jjglAeeJHR6vnv2tq2m2fY9CgCWepQQBHNVADiVn5PpLPorUNhRcFbgLqryYfgoSoH46RWXAJpgINaCNX3ex3CesPo86PzJGK18as33IO/bKgCU0cMXLs3bqbVA/lG2VAXAQeadvAJjfdPTjoPwdz18eOpVny1/LGysjjWN9yW5QwS0TvfAg9/GIMOzSuPIC87theQPaJSb3+o2e8Y/wls46NzJWK7r7ZQCAF1YAb1nbQtf0rMG9ewB6B6yDcL4KTgqnp3Rhza1cq+DjL+puu/qO/kLJYz9xzw2llihOzVRIQqAtk2E1doaBVQ7Fnr6UzmHlR/Vunp3klW90CMVGP+YKzESqWFjc29qHE2teb30E7pY/cgEK9iXWgvyGt6+j62FbZweeZk0YzRFz1w7bN/1rIvq16MAaP3vE847pQLX+L4YWMsPCMdDJpy8rge4l3LCoPKL0uEz0FiUABQvDB3MLflT3i4BuS45Yk/cuby2UgBYBBxLieA4CgCMDQKrWoXHgr0ykdFKt8RMFvdW80EIDCEs6UBLRPkWDV4W8N68xuqCEVdehLDyd5Tftyqk8H0KF8LmABFbCU9xswmyOjSw6l9OHkijHoQNrPgqWIgtNBW43REfs54jJ1VBI66NXxwnHwJj9SPUYBkV4DMVEaBcx7xygiDhnga+SUOIUxUAUahY8AGmzlFjQINo0a3tz3ssNrdRADh2VAUtQyEn/sGh+oOeMitjKY1jYpU58w0QMsAJIcAUZNw9+OGP3BdFO/VFxt7SmGCpyj1S/qpwY1/GO/qxKgDOLgUAn/+x1pgbQv92QhHwC89566oEOI1KgLn+OUzYLk4AECQjdgIEprkgDHHLyrSul5TBhD8s6AleCKD8EQYgkoB1NtYUfrNcyz7pt7XKXo5Q5XYIULiy6LEvTUGbr3W+CsAoeAHrdOtv6mYPtIexJFFmgNsjFrmBKAC0LUrvhNXnWP176zaFN7i+4hdffa8YdBwhY6AqANA2H32Zy+8zNkC8O/HA0IIlF4GNeGMwVxbcZY+TlnCPgK5Ng2aJkl489ALBBJjC/1Te0sAfS/0ARUby8w0Ni1bVxmppPKcAUJ58WpirR884bPM7Dr9b2ruXppyjFadoWrQZoUxovzxZRs5BpdOW6Cf5hBar/Ahat1UA9NCIbb16+ZAWr8nH2ofJNy7B+SfuDUMfVoVT4lovWOzLS5y63o7l3/JM8mnpfoYsVRGWsjx721bTbPseBUCUvtI7HbQEjumjiSsQ6nNFWqFtrzA0vRPCFSh9Wea1MIfzNq7fbT/0zp+xMSo/QtzQ/p51TRU+BwdRAIzhq+ULl+bt3FqQMVkVAAeZd9o91zc97Tgof7fEh9c+meKPxRmrY9L2yh1yYqg9NWUfdLrKfjsGaJipdSbxx+rXM3fGxnLW6bqPjvH4lP7qlXr3rEHJe06ugl5iVMpQg5BujOdJvQ/Lswd/eU4Jy3vG32Hmf8rf5unEJ+WqE2D5c2KMvCanV+U31aYopCj0QXCavbenP6U7rPxIHhWc8jSuWgVAlOTGUGBu7k2No6k1r3f9pyhQv1aAjD5nPLMEc2thm7ZHXiZNu5f51jPXDtt3Y+uOsluIAqDFWeLhScdwh9ZyOtr6OGYwRsaKlhBOQbQExgs61j7WA+Sz+joGclNpnBS118ZYaipez/cuBQDtDusQRw4c7bEYqKhNO0DDZBPA9IovbnyFJk476fM9mo/WopwWUTkmFxgbeDY4caIA6M1rrC7RSlZiKhc2RAHQg4u0a+z5OV/0pScpAFJGqzVt02NgCREQGlWxMkZ4ZCH+tbv/9p57Gm4HKrD4gzsMa2Csfo78VwWAuDZiA5YAp7rZyThwAoGLm6uduPeBhitAkO84Li23xa2GmZTqUy0Rky5Pk6m1DkhY+5xa0BCujs6AnjJNtiqwobWr9x4MGZ34h3GEjygr8r0+nSTRxnZxahUAS2PChmWTyl9llGp5u3q3kbRW4uvvM1spEOHnw1/z3s0/fvjfRocSBcBdnv/2VQGwKgBOGh8s3R39dQQyf/x+R/BsD2nXUZYZ6AsWaeLxe50/zCnAxNYju1EAIODsSZgje489KAoA6Vj7EO7e7Z738vMkaPPFiMXiTOQoAOyF2pF6eRJO2r+rCwn1ce9MIAoApxKs2y3M1b+3blN4g+u6T88pANBSVVmgnpQvEaDbCyg6WNqOnYycKwvuKu1CccJytE2DQaqGCVUBMIX/qbzVH/4qfcmIhZ93IG+WkpQRvvcqANryhsxO/Gu/p40JXxqHiXecni3tHZeHPTSlvh2jFbVvjKYlrG2F8D24qHTaEv0kv/AA1psA5rAtu4dGTPo8e/mQFq9JT8HJEg3v4/Sdtcz6URWYTg05UYU2JciAY7RlNcgZy7/lmZTZ0v0E31OnWXvblrYc5DmmAOjJhwKgPQGAac/amzza9vpuL2oVAMZiVQD04Dxl1GfbD73zJ2M0grLkaVyE9vcklOuFgygAxvDV8oU983ZqLXCaytitCoBt511P3/S046D83RIfrn+W+GNxxuq4rdyBEAk+CbQq+O27cTUG6B1C3cqXt/HG6tczdzKW63obwWFVAIzx+Bkfxg/oWYN69gB5oUdYssNLXB36HtgVz5788iQrU2Yr9+kZf4eZ/yl/mycajRFOhcgBq7ufyJ3aNpmb2vrQRz56yKIdCz39KeFh5Ue1/t6nFABRSBK29s69qXE0tub1rv9OHsNbewJgSQHQsxa2uOiRl0nT7mW+9cy1w/bd2Lqj7BYYQMBZ5f1qHPwihdMUxBV8vMokHgUADyLk2vJvwxPPU7+JV90H1vCxd+WOGRbXuMpnmMHgYxfQpQBgga/BFiyAQfQ7lnypCISzRMbstxo1cbIIxO9+0sVdULtoODZkU3W0Hug0R4ErZGOIC4CpvPjqrXmN1QWjpl11M8rin6NLvbiodazvrJTao8zwSatUj+DWNNVCEoFk8puEgTHCA461xeV0GHaC6ZaxcZJAnCoQGasfpqhaA9X6xGLAgk5wT5uuTwI2Vn5+K7BuctxW2jqG9L/61COCNZ13DGe1qmzD6++xBY3SwdEZDD/oKdOkrKdb3Euhnq2igmKDwmMOEGb6y3GjClEAZOwtjYma9lS8rwqAM1fYb2M2p1uFTub54857/z4XQHW8UQ6cbh/4Z3v5tT92+X7YEwBOCNp37UH1j6AOo4Awto5WgRVlNKbQOsjqfAxaYXgUANxEVIaXcLElAq3/9qSqQEgZbb5TCgACN0LcFlyAWK3KCbG50QhECCVevdso4XP1763bFN7gulcBoD72Z4xPgFC7Ffa71K21thV/riy4ix9ZcSlDKH3aNHMKgCn8T+WtHPirBisYaIIGbvxyZ5F4rHZ6FQBcJuQOJ2kDc/VInLlxmDjH6dnS3r00ZfYQbam0Yv3e0rRcVaJxlbENVDqth34a4wHQutX1mPJ7aMS2nr18SIvXmo/6Ebyw+meAZGxWcEJGfQOUf9ZTLgoCY/m3PJO4Ld0fgVjuQ0t+nr1tq2m2fWftry11rZDHQIeeOIE8BfYPipMKFABx35bvbXt9tz6buxW4vajuOntwXtPnve2H3vkzNkaT50GfB1EAjOGr5QuX5m2d83Ut0A5u0/R3vQBx23nX0zc97Tgof7fEh/fyx2N1PIjcgcu/VqZAqaKeLe+ascR9mH6Yor3EG6tfz9wZG8vxuhA//PKnyKx3APhGpqReURBNrUFVZrS0BxDSVYt/RomEjC0cFc8eBYC2VTjo+Kt57PKdhT96sBV4xjVSdS1NQa2fzN0K5Dy+R1HZjoWp/mzldvI8jPyo1sn7lALAvEGD2HOX5t7cOJpa83rXf0ZBZIM5/Zz6q9ucC6CetTB55dkjLxO33ct8W5pr4oDD9N3YunNxrvv/m9PknVVmlxjwaV3Up2BMkO7EkDWSAWQNjwKAvFSfVP4o+Xv6rmzeYyqgu+p4qGH4AW7V41WnhuXdnCE7rq7HGYdUnjdxe59dCgCMqclLQA50tt/Vj5KJ5Bh59RXdVgJzKh3XPhVMIBZnLlxLeouNDq+XAiLOpBc/QBDumyOyIHk5epG8TDZCh5pX6hKrNmnzDXMYYB0mfwQL6MFF0rZPi4mFFDPaAiKT5t1CGUJfvQnnWP+w2AuwcME4B1rCg0CFv6zqesexOmXX48GEFYjlDOTUL5cdJn+bYhVs5xI84ZQz6s0Fg42CcL4uVhgJliF1o82mzwof4x/Q5wh11gTVHZTxFrAw649YJ+f72LNd0OCS4J+SwjEhsFRmFAbVGlH9LQD1SGAslnqO5SA09FmUSuqR0yd145wbE9KcSjAWWwHx+vvMUApkblo733mCgEu/Zl34izd94KShlrX1ts9+y6oAOI3W/5QfRwWHVQA4BciCpgUMHitUaz8BSyyL7CHoAOu09YYAPsIshBOBM2iF4VEAOF5MkACMaWs9YhXRV/dPTCJiqoU23ykFAAW1vSXzhpBMnRkh2CvtGcD+UC+fjALAnsO6NvMLLjDAU/WXV2/dpvDWCtjhIycx5A+HjisD7WIdn5OQ8ky/YPBCxKIXWIG2MFcWq7FqZUtgZ+9s08wpAKbwP5W3+sEfZtK6ZTzwd8qNkzY7ERiQh6PGAZZXMWiAl3oHgHpQAgD5cgWlHVP16B2HKfs4PUN7RwCjbj005RStOEfTUhai8QihYthjrMHtFIzRaUv0U+j9WCXKW5kYscpjLNGIY3Xq5UPG8Co/TJ7TQ2OKypSHx8Ejpa5RAFRFXfJPHGlbnil0/3Wu/z3JenCFpQ8IErIGE/igu3vbZm60J0T2Clh4iUAIv1XBes5YZgqcTFJvl5gHWPA7NawfQdpLuRIwN7lcqqehxaPAtdYHenCeuPWZfth2/mSMtjxzzXvb920VAMHXEl+4NG+n1gL1d/pKv1WeaNt5t9Q3ve04KH+3xIf38Mepo/2qwkHkDoRJH/Vpl9s37rmuiGCMkSBLf2UGnGbE2zoJNwap30HmTsZyXW9jqBiBnDLRB+oQ+so3e43xEflF1qAlmdHcHsBoMXu7MgjSGDqMwVHw7NZTgsp62ayyDzr+xuq9i2+8FdS9oeZpTSD/ycm0KJCqHAMPgA6uY6YdC+nPJbmdsg8jP6p19z6mAHDayvgjCAZLc29uHM2teT30k/LJwxg3VJmXeY3enIKltXAsXY+8TLqxvcz3ubkmHBy077LutOvixbme/F9dKElat5HWHnxY9mEGYs8+53l7GVhzKLSy59dwCgD02Fde+zqTuLfG44kYG+ED/OETpEVXBsgxGYIF0C3cDtU1j4vMuHwkV8RPk0PL0xhlhKaedYwlv95nlwLAQmWhNYl1gI3FMSWLV5h3zKsFGhElngHK17rFDaPriAgFAYLKgObTLYyyymLELBAGLmSwGnccC2MN5K9DlYmgw5Qi8kwMeeqUXDicvHQkjbcOqXmpC2RLh/E1gS1cLBp8I+x2nIfAgRDdt/hZ7MHFUOHmH4LekRD1p91WryocgSOCCb7oxIE7TJKF0WIKd/DiqBTFS920ER4YF4PBIFFfuKyCc/HlR3ngMj3+2xyXzYVh6ke7JK1LK7IhW/wJzNWZJQ3LAXk7EWBymGjV/Yz43D4gLLhJiJ/XTKigJWMjv/M0wTDkTnqoB0t5fnmB45MIefVBqEeIn7TtU5nGGq2jDQxuCWhazdxUmfAHJ/rDuOZOSX8AggBjgqAEXowdbid6ACNr8dZGeDDmLUzGt/alvXNjoqecXcYx3yIYXp9nhuA//XjRRRftDRWMsDWOkC9rzANe+Z49ZWoiRgFw++eu/v9P9wmE9Mmun391zos393rMExb//vwZ/0FApQ4uox3zoyjcPm2Nj9CXoNmeRlGMuAkgkNAZ1lj0RwQ/aJAqGIsCgKAK3YCBZN3Nwso+97KXv3LYG63llAL23jFo851SABj76stSXN0QxNZHgPCzB9un7TPW90AUAH5rJxwQkiHgzLup+qNDeusm7zG8BdfCQasA4LrInm2fRBMwIoBzNAklPiE9QCzzBYuuwxTHMGIIvOTfXFlwB//oAvRQTjK2aeYUAFP4n8pbteCPwB/tg76rbj30JYUAOoEiHmPG8AOwWKOsQV+hc6oCQJ/BD1pE+ggrp+qBdkKTLI3DoeBj9I9SDS2GNoRHzDtYoinFmaIVl2halt/mPtrWvDHWrCljMEWnzdFPeADCMG0yj8OMEXxpK9c6xkpozCkacaw++bbEh0zhVXpzEH3oD+OINmQcg1aMX2Lri3pSAhifsUxD88JVD8/05Kc+bY/uRx8TgoUvwwPAvT7AZ5mzsRxeahu+TX5TboSCo7Envk660MfWbOskPg6PmT4ZS2vND2+HJsefROGBlyBAHONzWFPiK/S9eW5uWw98g3t8jfG+hPOxOk3189L8WeKZx8rq+baNAmAbvlDZc/N2ai2Qzv7p5A3Zgb4mNAHbzLu5vnn5K1412u9j/K1yD8Lf9fDhc/zxnIzgIHIHc5DMwH7H6MLawQgyCnx7OpqLBbo7Gyn7vuSa1568a2NqLPTMnWc+55yT1lsGpeQa5hg6CR1ILsRCF89NfqCuPBUwVLRWo5ns0SBr0JTMSJy5PcAaSdmPfiNosy60AkN5APTJUfDs3FVqP9yjwcJzHWT8XVzT3f43D8lzrKlosgpoo6y1ZCHWVnIz38hKzHdGnvoNTR4F7NTem/6cktvVsg8iP6rp8x4FAHpdfe2dDGXtpeg4sDT35sbR3Jq3tP6njoS96qQfePGAW3yO9cYdVWMwtxZO0VE98rKpvUwd5uZareO2fTe3LtZ86zs5HR6Q4TeeBh1gXDldU+e4/QodSIaHp7GW4AeyRtZwMmbjmSFRwmuZ3uPKilLMuGcQbX5TKMWFrHgUAHgGigFKR7RmaCvhxga6Tjp4DS2MJpKnvK2RxoC0B4UuBUAyt0lnEpsUKgY8bWys100ofwSaLMERbIj9TKbkNfWkAYnFSY0zln7sW03Tm9dYPmPfat5TuKhxDvKuXFZPY+XXAVLzhmMDyYbPGlHfzAEtVdU0jcVN+Xm2cRDINsUxEFYvZRzrT3WMcmcsDxM4WrqEt3VpfydenhY0BAZwtLTWKXHqc6zMGj5WnvmQOVHj9rxbRCiB0hfm0VjfKXdqTPSUs4s4xnsExuvzzFEAfOADHxhda+qY4ec/8MEP/1teN+/+pw9vbnmard9Pt/D9OJS/1yGXspcq9CV0Glv77CVj+8dcU1viLOu29X2sjLm85sKs16GBajxrZdb0uT1OnLE9dKr+tYyl94PgbYy+mNp3tPEwAG/VoukgeU3hfyzvqkBp6Qplz+E8Vs9TdYSLMO41zlg9hO96HNYyj+I98yd5t799n6Mp52jFsTGXcjz1FXxtA239/G7H8ViclKG+1S1Zvnsu0Yg1bt7N87E1bK4OLGMZLYWfclKZcMyJqdaVJ7o26w1liPqDNv+pb0PkmX/ybOdHok+1TThhPOZ9Wxird/KYC0scT247zL+A/h+DsfzGvrVpp3DexvO7za/9Lc7Y/BmLJ+5hYRsFQFtW6pRnG57fU/N2bi2QFh7G5vs2866nb1L/PFPv9rkNf9fLh8NB5UXH1oa2Hvltrwm/iZapYzxx2qfypsa/+esUv785WqXN0+8x3I19G4srXht37NtYWt8qzK1BiSfvdg9ImP09Ss98m3paB3fNs8tzap3cZvxN1flUfjeGMo7QtoSt7Xwe6/dax57+NPZTTk2b9971IgoALsutWeZBW7/kuTT3psbR0pon/7H1P+V6yoNRANwAzyXaSbyetVA80CMva3HT/paPb1NzTfiu+k5ePWBuoUXG6pr0xlLW1XyrT+G3vsOd9ikPanje58pow5Sn36eA4VeMxvT/FLT5TsUb+76VAmAsA99oMVnajQGNvqOpKxwNBnQ+wqP1dXw0pV26cqWxr36PL121P161tfmtgv8zR/CfvmT9bw2pG8wTTrj8edTrLtw88+0n3Fmc94HNOz74HwKYJ735os1dXvD2zW+95J2bn3/W6v5nVQAcfJ2qCoCD57KmXDGwjIGqAFiOvcZYMXD6MMA9GauxVnCiRjmRc/pqt5Z8acfAYRQAl/a2H1X9Vz78qDC75rti4Ogw8JjHPm6Qn9UTxUdX2vHOeZWXzfcP93RzAvv51NuHOvlxGOv+nhJ3ogBwpNtx+VYbzT2Q47VjVm49lVvjLGPAsSkKgHr54HKqsyOGI8Aspg6jITs7MLXcylUBcOYJ/6MEyDPr94f+7d83LP0f9Kr3DP79Cfz//l8utjxwH8BxEHqvdbhgrx+WZ+/xjMFipt4XczxrudbqTMCAY9PxH3wmtGdtw5mLAS4S0PTVN63Wnvem8wcXlnHHdeZiYG3ZUWJgVQDsHrsrH757nK45rhg4agy4A8Jeu+6pm8GN9SovO+oR158/12xjRiD9OSzH3IkCwFEGPub4lOevkS8lvnExXT3HVJarucYYw4CLj/kY45+f37w73uWue5exjMU/W74R+PONxp++P/5jpy41Oltwcth2Eg6/64Rf6PXv+OHg3Le8ffPaC3bzd+FF/7D553/58OafTvy97R//ZfPgE0oAf494zXs3Tzjv/Zvfv+R3vq/Pi/FzOvFw2Lm9pl8xsGJgxcCKgeODAf733cERfoqfatb/fCyvsGLgMBhYFQCHwd7JaVc+/GScrF9WDBx3DLi03F0zZER8u5+tnkpWedlxH6lHV7+dKACOrnprzisGVgysGFgxsGJgxcCKgRUDKwZWDKwYWDGwYmDFwEExsCoADoq5Nd2KgRUDKwZWDKwYODMwsCoAzox+XFuxYmDFwIqBFQMrBlYMrBhYMbBiYMXAioEVAysGTsLAqgA4CSXrhxUDKwZWDKwYWDFwVmFgVQCcVd29NnbFwIqBFQMrBlYMrBhYMbBiYMXAioEVAysGziYMrAqAs6m317auGFgxsGJgxcCKgZMxcMYoANzO/KKXvHTjVu9znv/Ck1s68eXt73jH5v/+3/87EXrmf4a3F774JVvjrRcz+sJlFg986MPPyMt4jxp/vXhe460YWDGwYmDFwIqBFQMrBs5EDKy01nivfvjDH968+YK3jAee5V8v7WPmTee/efNv//Zvk734r//6r5NhUwGnQwHwz//8z5tXvOrVm795yt9t/uCP/niqaovfaz6P/MPHLMY/LhFqvQ/T/uPSnuNYj4rjS9PYOI64TJ3e//4PbF7yspdvHvcXT9w85WlPz+fJ5xvPe9NemLW3lcmd+8bzhsvtf/eBD978wz/8w17c9WXFwIqBaQz80z/908ZF87uGM0YBYJG6+td9w3Cj9+8//A+68GTDcIHu9b//B7vin4mRXvzSl22+7Gu/fsDbAx7ysJ028aGPfPTmq77+mzdvfdvbN//5Iz5uIP52WsAxyOwo8XcMmrdWYcXAioEVA0eKAYzCre9wp8133+iHN696zWs3z33eC/YJPd574YXd5W8TdypTl2L96m/+1rBvTcXJd3V/zeten59nzPO1r3/95t3vec9oe/7kcY/fPO8FLxoNm/v4c7e/41xwV9gu8ugqaCTSHE5Goi9+OlPHzmLDDxhhpbXGEfczt739QL8TFq+wHwOX5jFjH/x//s/Hbu52z3vtb9SJXwQCt//luwz869/+3bJgrmZwOhQAH/jARZuf+rnbDO35put9d63OVu/yufmtLs7n2t92va3Sns7Iu2r/6WzDcS/7KMfGv//7v28e8eg/2vzCne68+eGf/KlBZnSPe913n/FoT5w5HKKppuYGAfx33fDGm9ve8Vc2r3v9G/Zl89jH/8XmCX/5V/u+7erH699w7uYbvv07h3l7l7vdYzZbdKH16g//5LFDvDGZ3EMe8ajNx3z6Zw7xehQAjHOf/NSnbd73vvcPef79369Kg9lOWAPPSAzgjf/7x37yvvVmFw09YxQAkIEQsgD90Z/+WTdu7vRrv7H5y79+cnf8UxXx757xzFNV1LDA1oV7FwWzTPmoT7vc5l73e8CQ3XlvOn9jgzwTwQa1a/wdFzx98G0XbP7yG67S9ff+17z8uFR7rceKgRUDlxIM/Nrdf3tzvwf9/uaDH/zg5t3vfs/mv330J24uuujvh9q/5a1v23zrd39fV0u2iTuX4cP+4A83P3u7X5yLshf28Ef90eY61/+evd9nyst1b/ADmylDip/8mZ8/EMP5aZ/7eYdGzy7yOGgl5nBykDzP1LFzEFz0pjmTaa1eHLTxnnPO8zcUY04CrHAyBg4zZljdtQK3k0s4mi8EmpQ7lOIVnvhXf7P5zC/44sG4Cn/FkG0bOB0KAPWjWCf8+84f+KFtqntSXPl89GUuf6kz3NtV+09CyPphDwNHNTb++m+fOvD4aEzgNMvHXfazN1f5imvuzb+eOHsVveRFfQnWv+cHf2TzXz/qEzYf+amf0UYZ1h/z/WnPfNbm0X/8p5tP+ewrbz70oQ8N8V792tdtPv/LvmpzlIJxZZBv/PZ97ndS3eoHuLnFrW+3CY6EjcnkfuKnf3bIr0ce9KM3u8XmS7/m2nuGuj//i79Ui1zfVwyccRigCMQLV7Dnk1XvGs4oBYDjRhYq2tJLMyD4WOWfKuACCN7+/Il/ubMibQLyPBuOOx4F/nbWEYfM6B/OP3fzx1f66K6/C1/6/EOWtiZfMbBi4GzDwLd9z/dvXvryV4w2m9V1r6XfNnFHC7vk430f8KAzVlk91+7esLNVAdCLnzXe0WHgTKa1jg5rZ3fOhxkzmO7fuvfvHhsEcm1CWf7Od73rwHU6XQoAFb7c533R5vt/5CcOXPck/IwrX2Un+SS/U/XcVftPVX0vjeUcxdhgid6etPnlu95tkHHke0+cOXyy/qdUaOGOd7nrRlkBFvl/9oQnDqeArvpVX7t5wYtenKAjeb7jne8c2sltz7YwJpO7zR1+eVB2LOVFoR3Lf7S9Exj/+I//uJRsDV8xcKnGwJWu9uX7lGhH2ZitFACO7FgMaB/HrE0cvx/7zhr8/DdfMLTjwgvft3nXu9+9r02OM/JzKG18Gv7Lv/zL8K31zy8elzJjfhEd9yR0dhxKPvKgZawWEt6FRYPq3TGnCiwv1BOwAIk1ot9wYFFr6yUsoMyp4/N8oAH1YBVPA9yCY2Zfc53rDp/l1baVdqjFYZvH0m/l8temnVmk/+JJf31SMn1T239ShIkPz3zOc4e+oFTQBn8VltoQPCnfX4BPOnVWf2OqhiVOnnP9IA68Gs9jfSB8ajwL68WfuPqq1ej5Doy/zA1ta+syh/+l+XhxCYf7f1gFgA3cvPT3sle8cnR9OEwN7//7D93c876/15WFcWNun+lgzLBgZjEyB1wGiJO1sMY1tm55m1/YsC7cJViTMx48A1PfE74+L50Y4B7H/S9jbnL0ufHHdd+DHvaIwTeoVj7pb/52aKx9npX0F3/11w3x4ufa2HTM2H0/WVen4sror578lCGfOvetRdZbUPcRc+JP//wJm1e++jVDmH/WDRZfmA8WWHXc2uftnwF1E4c1mLU9MFZnYdZ7p/0e9Zg/Gd3T7WFPf9azh2yUxYdypQem8k25eY7Vyx6bfVY8hgcXvOWtQxLHtyuNgcn84z/782G/bRUAYziTifY7Fp41pLXe125jY851yVweU21fwunQwBP/xuo9h++Kk4wJeREwZrwoW38Fj8LlyaoH/qQLtGMHPeaIvHKOI2SsaI+6VlqfwYc50tIvaYc0cFJp8YQtPeXZQ6sqY4ruXipjitar9Jm+q3NiLE/lj+2n4pq3U7yL8ErbZm3yHSzhT76tFehSmvQnemGOjr64Bv/xf6kd/xFz/5u+jx9bd69N9VXF+RhN3FP+0pgR3lrW+1b3KThhXUvgDup4T8sOQ9snj7mn/S38QY0Hd+0YqeFz7wdRANQ+6ZkHU/Pp8p9/1c2NfvwnT6oeftrYMGanQJvxzEA+P/gT2+ejv9R/m3XIfNZ+4w7NAvw2HhI2fLzk39yYGGu/dlfaRDbw186Pw8oljOeD8PJp29z6lDqPzZGkRz9NjdmlOb1Uds/Y6Klj6trzdFKUvOnev/fAyeg9cZLYSdJP+swr5ufe8zfvee99J1K/8MuvMdAbN7nFrYb7FfciHtELZaN24rWBfTyC+eFD+WeMZo33Ga0cmVyi3e6X7jy4M/E7crCEjT2XxoY0c3t/0ht/mb9j5dRvvXtV0szJs3r2muTjeZh5UvOpa7Y8K00qDL1mH56COZzW+Vj5p6m85tbEbfoHLu0B1kegjlUZvi2up/apIfPmX+rp2Qtz+Y/tRWh/80U6bcl66h29lt+95S/F61IAKPymt/y5zQ1/7KbDcaXLXukLN8967jl7eRMc8/XOP5nnjW9682FjxKA5wvNfPvLjN19/3etvaP6+6Cu/ZvAH71hPmHfHnzT6K679TYNAVsbPePZzhmM/woAFx4b/zd95g40F5Muv9Y2bH7v5LfdtaFlsHJcgLKAJli//wkA71PE/nfj20D949OZHbvbTw3v8rklP2CANf4Xf98M/vvmEy33u8FuZjmpp38de9rMGNwVZEIfMT/zTOdpoIVcmTQ4BBsDYOd7FjxNf+9f61utt/tcnXmbz8Z/xOfsEdTaMT7z8FTaf+jlXHvD9Hd97oz0G+vkvfPFQvnqr3+d96VduHvzwRw759/4zYfg3/j+ffNkBP+4/uMOdf21oI7wFLBZcL/z4T/3MQLDBS6soSdz2Saj+Az96kyHPr/uW7xiOakZostSG4Ol/fsKnbX7l139zOGLHldCznnPO5mrXuNZeX7AiIVCAT31TYa4fxDOWvvfGPzZYlvKj+VlfeLV9JxWmxrO0vfgz1liSOsnh2BofXgRdsXStc8OYNtZs/uoF5vC/NB+HDHb077AKAFp788nxRuuAOXCDH/rRDY3+LuBLrnntPZzN5YfZM1YO4rt6Lt/jGMa3NJwvnb5hWSJeJQzSHuunMJYmuwQEonL9meOBqe8JX5+XPgw89enPGOYmgf5Xf8O3DL79ayvs/5inK3/JVwz7JmEwiKDYWvmLv/Krm8+96pcN8ewdCFnKccJ/49s7Yn0srrwowlhwUjBc4xu/dY/xZ0XlaDNFgvwJz1g4oQV+78EPGdwUxPLTHmtfZ4XFXSDagyAesP7iExaomzII8yklrXP5PlZnYT90k5sN9AA/rvaIlsBTL3QERcld73HPYV9lILCU7xDhkn9T9XKkux7rlq/1Gtj3o4ihxIcvbYcDYfE5O4UzeaDXzHOCb3RQ+lUYOkx58Ic2nFqXp/KYGgfyXsKpOFP1nsN3xYkxwTqYH2B5OaKPofKNwPCTP+tKw3hQ1rff4IYDHfyAE3SfsR4hVh07Tq2imymOKFiiNJH+dIO2hnZFO6Jv/9+P+aTBDYfxgi9Az3PdhZ5N+1Lvm/3srQd/5eaQ8DmBSdJ49tJaS/RezbN9n6L1Kn02x7vIDz1mvqOR0eXWkNBxwpd4F0xfaNtb/cIdBvzaeykiwRz+jBtjTXzrWWAuzRSNrc1zsNSOqbSUE0554bvQuXADV+ixL7j6Vw/zRtqK8zGauKf8pTGDecfvuPsNHxuwDv6Pj/uU4btvBNLxWf+V177OsJabx+CwtP2QycI/zD7eSb9W69/HP/FJg7sQQkG4+8bv+K59CuGFbIfgbRQAtU+W5oHMp+ZT6mWdtD4HCDrsmdZQ+x++1zpagUIVj/YRn3LZYW5ZY7lB2SYfY1A5+D39SjbQC2gNYxe/bh8GBGfkFSz6CcCWxkTKqu2HK7/1cay4Gc5d8YuvPnwLP35YucQcL5l6zT2X1qelPj/n+S/c4NPsE4yK9GV4jqU5vVR2z9jQtqU6zrV/Kgz9ou+maBfpeuIkf/uqtbwFgsJPv+IXDGPX+omWRlPZZ4y7o4YoACgc3ENAAWGvRwfHeKOO0eo60nc4ylhWV/Iaay2a3BqHDyRnqzJF8ZbGhjhLe7/98Zrf9G2b3/jt3xlkblwUzUHvXpU85uRZvXtN8jrMPEkenmhYPAl5C/zqN3JX/WDNwp9Yy/E9vhl3dRzN4bTOR/04J4frWRN7+8e+zlVs5JboCXPL/ocG3RbX26wHPeOw4t/7XP5TexGjNLSGPoFXrvLs8+aTvc93fM8uoUsBoNNNUp0AWLxFoGvjcsFrrPMiOLrP/R80xDUIbJz12N+Tn3qxz/QIbmnkMRRhmCVEgOlsmiblEqTWgUqbfYWrXn0gLIeCTvxrFxuIgzTMdYDQID6FU7fqkxDTK42BCZQtvm8RgPv2td/87UO7qpYeU4sRCug86aKhwsxaOAPaiJBBBFQwaU3QCvxQIpjr4mrxkf82N95j4CwMrCIDOQGQuxAsABaHu//OfRJl2MBtPL3w8le+aqhbdSvU2wZ4IjA22N9w7hsH/6YmuE2k9o26YMoRZ9UKc64f9B1my0aWRY9v37R1aTz34E+99L1JW7Xh/LRSZmQ8ZPxhLLy7u8JitoT/ufmo7F3CrhQACD7tIjhzzLHOk8PUt1cBkLkyR6wdph7HKW2vAiCXUOqXFrKO71oBUMshDBqDqe9jcddvxxcDGIQIA82/CFDaGn/Ld33vcDoo36uguHXr8zu/e//NL/3qryfqIOCP4qCNawzXdYYiNkoxAm17E2HCmPUrIs0eDwhAMWD2IIBQo8AHVYhLCFjrZl+2x0/V2V6EmZoDxDy/ycoBhHyp11S+bX5T9epVAMAhfAACIf6XowCoZVWcsdiu9AIhCnoO2AsYLwRcdtnSO8Lm8phqew9OU26etd5z+G4VAJgpaygguGWsEctS7y1DKx6cUzCBOnYIs+zrxxUwlJV2RcP870/69EEImTrrV4y9+RyAD36S9TFAm4kTPCXe2LOX1pqj98byzbclWi/02RzvIi/CBXMCHwMoeuoJ3h7eJbStNUO5lCXmeg/+YsATHqwnzRSNPTRg5J951dOOkaTDpwiRrLcB9SUMxANZJ0Fw3tLEveX3jhnrT12DlG3cVhccGH/8RvYXccBhaPuLc+j7Hx4qvIlU7gQIDsO3EQZuA9soAOSbPlmaB0vzSV5VAO43foBhlP5VjnCKgIA5gBek0GK1GmBJT2EaWMqHsKiePGj7NPlMPQlbyUDqumWMRmHeMybk3bafkZsxVk+exGo8ygbpDiqXWOIl5d0DU+vTUp+jyewbuZfRnm7eoaF65/RU2b1jY6mOPe0fi2M9tLdpxxT0xEla8i1r4RgYdwS3DCm0m+wrtMdY/F1+y9ptXwswqCO0Z9AQujj9hNYLtDI538n9KGAD5DyMXsmcAr1jY2nvN99Cq6pnlZ+lrPaZ9madFT62V/XKs3r2ml3Mk9oO+CN/qms2xb+1xh4ZYKTqmzUnsITT9HNkpNKNyeF61sTe/pnb16uMogfX26wHveMwuPNcyn9uL8Ib6I/2pBZ6zXd75C6hSwFgc1I4i7h2scPo0KbrBBcSYbJt2HXg0ZKzCK9gAbOpBliiYyjCjMsvGn4CfOW3m/ZP//xth++xqm4XG8yqTbta43g3gAPqRqsaCFFVBdcE48oPEy6ucN9o7AFrRgJ6HUXI8Ou/dc9B4CFOJgqinqKjQqxwq2aHxrJliClH5NUeoWM1/tlX+ZKa5eS7TQSOncqokDZHAcCFgbKccKClJdTQXxbtSoTVPNr3EK8Vj71tGMOT/Md8ebIWUdcs7Ev9kLFUN6la97nx3Is/x0KNu9Z3NYGAurJCCYzNjSX8z83H5Lur5y4VAKkTYp7SEJ7MqViaYrhi/UNgiDg2Bs3jCphkCyVhTVUAGAMRNIjPEtPYlmfmGWb5oY989F52rCusW6xrKxE+VS99iDDg2qICosFmStgWoWcN927u2Gi1K2uW76y9cszcvEFowQViWZ51M6BZ9gesxSyYzc98870qAFiUhvgWhiGQJ4IDXrxnTWeNhdm0DiB4jNW6uU71yVjbMfTaoY+mYErQP/V9Kp/1+/HDgLFOaG4/92cME/aMwTYKAMKB7FPyMrZjgd8qAAhGWPulDtZVglpAATB20a+5wJ2LNQlzAygA7AsVYj1ahbjqVmmLxJ+rs73YSUan5sbA/GERGLC2oA/AXL5DhEv+TdWrRwEAHy19QfAdpkoRYzhjvWwfD7CYJPgF+qUKb+yrlBwtzOUx1/YlnKacsXrP4btVAFQG0Z6e057yR2c6xRqwh2EM4CQWvXXsGDeEBaEnk+64PDGFLe2qDwm+K6D7MfNTYJ+zr9SLAsfi9tJaS/TeWN75NkfrJc4YfVZ5F/Vk4FSNiJLWM/TmEu8yRtvWfPI+hj97OJxOrSFjaaZo7JTTPnvb0abLb8IXdUT7VHCq2vcqgBjDeU/5vWNG+SwHWUVWsI9UC9zQUbXvDkvb1/KW3hmXwQ1l5xig14TnpNpYnLFv2yoA5DHWJ3UeiNMzn1oBuHQVKLcpBAJ4cyfuWyOVVgGQ+Hm2+Rh36Epr8EEAnQ3XoYeNNTSA5zZjom0/2kK+aP1AhP3PPud5+TTwMeJVfrpHLrHES+4VsPAytT4t9bl9kFwkcp1aTM+cFn+q7N6xsVTHWqfed+sVWQp+bQp64tS0FABOwMyBecCw5ilPe/rAT6JhjhoiEK/roDLx8cZkTsOmnzJHxGllcr5RAJCPVMhJCfMJ9IyNnr2fQJicET/dC717Va88q2ev2cU8adtnjaxyV+2iFHAJc8B4Qr/gk0APTtPPdS1q5XC9a2JP/yzt61X20YPrbdaDnnEYXOa5lP/cXhRarsp85IteY7i9a+hSACg0Ll1s+lUzbZCZYARt9Y92LECzVwei76zDWLoHIlCHcICRcCQGZHEggKpAOG0BCuM1ttgo1wC3ARlIBlxdNNu6jQmuEQ3KqYIHR7R9e/JTnzZUKWU7El7x4D2nBAgfWybKcWj51AUKbloFAOFJhA4VBwQZLOBjQVPD2ve0DdFRQR1r+zB7BlvbDr9bQqzmU99TVl0ketswhid5j+VJgKvusapb6geMuviI5zGYG88pfwl/hLvKaG+sN6l9zwkU5bfjz7ce/E/NR+l3CUehAHC8G/FEm6n9jqg5XcP6ynwg1GM1QjBmvSGICwFJE2y8Uw7atBwlt3kCFgk5VeS3PBwbMwatNXDvSXgECKUQXBgOrsYouGK1OVYvij0bqPXoMlf4/KGf5MN9DetW/Y0oMk9TX+GB633fjYa2EEKKHwKfcoIghWDM5gE3iItcpB1lFXxR+N35N+4+ZKnOcOZYrTXOuAFhXNUXc0jwlvrkbg7rs2PXcMIvorxZsxDEUawSUgkLMTfVJ1NtDxNTlQ9D5cq/KUH/1PeSdH095hiwn+lHLnzyF8FnW/VtFADmb/ytyweNYM6AVgFAeUhYnvI941bDvtn6gEZ7cK9nzFoHqgLg1ne401BG/mUvrkLctm6J236vdRaHcEFZd7vnvZJk70kgzQVQoCoAlvJNmjZevvcoAMxvriYqMHKIAmAKZ5jFammE5iLIAfqlnpTwzXra+medy6Nt0zY4Vd5Uvefw3SoA6ni2J8QaVP7Wb+4JtNu+gO5w6pLAM+nq2JHGeDQu7U+nyrpPuT0wRpOZE/adCiyUnXJsgQLE/JSPfSUnStp4+d1Lay3Re8lv7DlH6yX+GH1WeZfQelHgJ12evbxL2lvp5eThOYc/8wRO0cIV5tKM9WdN2773tqNNV3+j21oFQAQHlW4bw3lP+cHhEn2uTk79oh0rEIxUAdyY4Cv9fVDavpa39G7t1a85TZ/4lOv2gRgUnQoFwFif1Hmgbj3zqRWAp02UV9Y/p82qAuBzvuhLhzUx8fJUVlUi5/tUPk5iS2MMOv2tb7cB9DPa37oOGPXFgGCbMdG2nzGTPo4rFXkT7vpWjZkytuv60COX6OEllbkEY+VLs9TnjAdyYrEto2dOSzNVdu/YWKpjW6+l37wSyFM/TUFPnDZtjwLAnouWwPNZq5wgDT3R5rer32ProLwJ/o1TBnRgrJ+yP1fDmDEFAFpUXugv0DM2kveczA1PTeaG33ZSjxC8B3r2ql55Vs9es4t50rZrbM3Gt7TrplMnaFvQg9Oxfm7lcL1rYk//pLxd7evbrAc947DF+1L+c3tR5MGtAqCl16wB6Jf8Vdl0W5+5390KAJk4guR4vskRJtwi1Aqr2wIt1K0CgD8+TFyAYJkwywZLe8TXfoDrFItDq70P4WsQgQzeuthkkcL42zwxYBXaumWw1Y02Gq+KZJuzOkUBkN/qNAVtJ4qHuJNPVQCwsGtxyppyzG+heASdPYL5CP8shBVaBQDCRp0QoAeFMTz2tmEMT+oxlme78Cz1g41T2yxQYzA3nnvxR1GljFZoFII+Amjlt+PPt178j81H6XcJu1IAEPqwRmFllSO96mmTIujn0824hCObFEE6QBA4LYDBJqS2RoTwtgZZi5YUAPJJn1QXQNYV1opRCCLAQqyO1cv4jVDLCQCCdfVFxBPMJ58xZZxyjQmEITAGtBlQACBSQlASQrK4AqzUcmIn4x/TnPY87ZnPGuI53mcdwABVBYDTBcp1EgAQgmobqAoA/trFi9KVdavfUQBM9clU2wnzMElRPAwFNv+mBP1T35vk689jjgFKrbn+T/W3UQBQ/BlzAYpfCivQKgDQAU4WjgFBq6PUASfr4orAN0KWqgCo9Igw6zaoQlyC8SoEHiKc+DdX58RB83ArVOskbE4g3ZOvPKbq1SoAKGJT/yrsjrJDXgCzQgEwhzNWOTe/1cVWRdLYb1kCAv2Stc9vrlOsny3M5dHT9imcztV7Dt8VJ5iRynhjFII77YgCwKk0p8sC9uykq2Mn4Z4sfhOnfj+d72M0GfqmteSjAHBfQIBbIxep6i97JsGpfWVJANdLay3Re6nH2HOO1kv8Mfqs8i4xBMKQjUEv75K9vfId8uvBX/igKAB60oz151j98623HYk/9hwTqkS4xFAjMIbznvJ7x4xyCGXaEwAUANX9HAMRY7XydKG7Dkrbp409z/ALUQCwzmT17KSQ05XuA1C/3js1UuZBTgCM9UmdB/LumU+EI9aCALre/oIvpyC92jWutY/3ty9c9au+NtH3nvKpgqylfCS0tlt/0MlVqb6X6cILOjzGhPzZx8hxmzHRtj8KgHoCoFcB0COX6OUlF5o+yntLs9TnhIvtCcKU1TOnxZ1aG3vHxlIdU5+eJ0M1PCJacwp64oylXVIAmB98hHOfZE+1HuA1vR+l+8Cs0XUdVH9lWn9yoj79ZF0KjMnkKKVausHJeXmZo6BnbPTu/eQEaGv511ObqePYs2ev6pVn9ew1u5gnbTvG1mwyxLpuSmN+RAHQg9P0c6VVWjncNmviUv9E0b0kt9SWHlxvsx70jEPlVujJf2ovyjxYUgCQeZMb5c+acBDoUgBUgZaKYewRkICbE79Zm0wBrXd1CSQeIXeEbUnHViXiwAAAQABJREFUopeWnbCecCqAsTJ52wXIZWkmajbPaMRjnSY9jZ/Jxf8f4WN7TLatWxa1uO2RB6GY8qtiIcRmjj8R4BNUVndC0lbAJBJ+VkiHx3+oMLipvot9wzCrA6KwAoEooqkHTFL4coSsQhQAaV8Yigj/atze9zE89rZhDE/KHcszRHpOACz1A8IZHltFUNo1N5578WcuIDJbJQ5hrbKrpWc7/tRjCf9z8zHt2NVzVwoAR6sJtQnS+IYjnAGE0RiAKGSykVRtr42MUDxhcb9DIcBi/aAKAAyMI2MBwnHW92CqXqyD1SMbJcE+S33zGnH2d894ZrLb98TEWdsQU9KzgmD1CnICIAkoqSJ0IwhKPHiLYkB+5nIIJhuAsYVIrAoAeWJ24vqEy6S45qgKAPk59RMlBuGU/KwBwftYn/S0Pe1qn1OC/qnvbfr19/HGgL2wngCJ0UBb6zkFgL3dfgjs5ZiLSsBSpLG0Bm1c6zArnZz2sm7G0q5VALDKYNEYUE4UZcY9S6tYLWPa0R6gCnHNFcJ2YG1iaWh+TtXZXGPJGaD0tMdVkL4KK8SPC6CpfGt671P1coIylreIbGthhNhV2O3EVtzZ6EOKETTWHM7QM9btrPNwiFYBGFcnu7KPIWaj8B0iXPJvLo+ptvfgdK7ec/iuONGeKqSfUgCwjosLD+PXPiYuqGOHojbwtBN0QuLk2+l+qg+apgLhUsvIh4ZPPHM789c3hgD2lczJxGuf9pweWnWJ3mvzrb/naL3EG6PPKu+iHej+9pRM0vfyLmO0rTx68Bd6Ec560+jPlhcZEk/8623HRPLhs/5sTwDgs4yHGCiIOIbznvJ7x4wy7Buhq/wGFAB4xUB4i+qD/7C0ffLuebYKACfd4Uq9gLHvd+WVe/I9iAJgrE/qPFBuz3xC18YXv/YxfMEDBwjqcn+Gb/Y6bczem3gE6dlre/LJXiM9+YI8CbK2AXugdNLX+4y2GRO1/cq298kzhje+RQFQL4IfWx965BJZGw7Dy6vTWPm+L/V5BK+5P1GaQM+cFneq7J6xIf1SHcXpAfUgx6pumNF5VcHfE2eqLPKCuv7UeORW6CmuWZ0Aj8sWcdCi7bpa0x72XdnGqLFUIfxjhI9j/TQmk6OEq3cAyNMaq4wIPqfGBjrRPoLWX9r7GaFVi39GGXDYAz17Va88q2ev2cU8ads1tmZTcFcFrDSMIGNkuIRT8cf6OXtl5HA9a2Jv/0SeMSW3rIbZPbjeZj2YGoet7BleAkv5z+1FeAXzIJekJ88x+jthh3l2KQAISyujynIiHY1wU2GWdhFis5CLYMo7wVfdMFXYRGwF11ksuKJIenENFH5wuRqy4AIDDBHAai0QYjIugfLdgoP5xHxVSN1oXgOE4NrDUiuQbzlp4Lsj5OIhBgImESGahVHeQD1jnW/iSaM9AYoU385/8wX5NOCSEKzGgxuMBsYzQPAhbSyH833uaRG0uEVxIW4sCbLAu4/ARkRbSJMXsDj0QnBGyBDobUPwlM0g6ZNnLnL0PdpIwtHAXD/kwhntC9FlTEWxsjSee/CnHgQrxn0lXFlEYjoIQEDGH2FUhSX8z83Hms8u3nelAJgS/hGyVZ90rGqM6erXjWDO+sJ6XljuDNA+wqiDKgBYToSJkBdLKnNDv0zVC0NuHclfmAj3BwhTP4RB5r98gT5D9CSd501v+XND2JwCIJut/G0sLCwBIpDwJethhPTciWTDzDyxecCT9dkaEsYiBJx1xsmG6s4h90xgHOb6RF2W2i7OGEwJ+qe+j+Wxfju+GCBopXAyL1hm5KhwW2PhYSKEVStMv+XBfZa93ngneHSi0LyPIYJ4oMb12zrCUofFHkE2ZTdoFQC+OUmgHMyVPdEabp+PsNe9PtxucSMYQ4IqxCV8xqAgQuXD+htM1dmeIz9MpfUgJ5uGRJf8mxNIT+Vb03ufqhflHcWG9RcRTQGqvaAKu63d1kr7F7rPMzTHFM7kYT1lrcqKxppD6B+gqMT0IKTRhlO0xVQeU23vwak6TNV7Dt8VJxkTaY81FrMQQCegzwiICbQorVi+YZT4i6eIqmOHdZN5oC8ojiLkS36n+xmaLLSs+tg70buVyTYnCfWy/6HZMaKhZaMAYECzBL201hy9N1fGEq0X+myJd9G39n3MW9qd8azdPbxLaNtKL6t7D/4i5IsCoCdN+rOlsafw1duOqfS+t0IVxhAMGqrLl+C8pYl7y+8dM4wg9FkUm+pnfqOpch8bl7GUXk6oVjgMbU8Qio4z95fAWqaOOQFgP/E7fIsx5ndOwC3ll/BtFQDpk6V5sDSfKIMZ2MQFKjrVKdoYp6ifPYEFZdaUCOvtE5lb4hk3MbDqySf3BElLeGjdimtetETrkk68Fuw5eGJGBejsCj1jom2/9OG962m5Jz/1aUO/VuOJrA/byiWWeEnW22iV4KK2qb6n/HZ9WurzuAK1t0Xpa145Gdo7p6fK7hkb2rBUx57+R++gZZTJ+ID1szGAfsvY6okzN//RlVzV1HGu/ug33jJCm7lbAJ1rLzamKJ8TJv6uIa5oIx+SP16cTC3uN31LP+VEgG9jMjn7JT40c1w888daFnlJxgaa3bwDxjJaosr85vZ+vHlVLlLUxOvI0rjv2at65Vk9e80u5smApEv+Zc2u/WMc4fHxJwHxnMw1jgNzOBUn/Rz5gm9jcrilNXGuf+RZAV05JbesCoAeXC+tB7XcjMMl2XNNs5R/1gtp2r3Imm8eVPmseKHXQpv4tgvoUgCY+BYnyMXMITjqIsUiDpOtgzDviDCaSppSzK0B5lhwBPOYHUwCgRiGJ8JXDcIktgSX74QJBjPiCaPMetdxnjAkiCJ1lK886qCIn8mK1Fo3i67FAcOGIVZfxw4NUIsfSwffrnaNaw2ujzBviFbf+GBKWQS7BADyQziqB8GfQUT44aSE7whNigHEJ4sA+bAejnsS1njwhem+xa1vN1wSCgeIRuURZsCbemGktwEMLgaT9Y/6GdgWQ3VD/Ea4yhUBwat46kL7lrCl8lhH6wvtQjBxNRBLwKU2YKKUJy0mwGID5Nn2DaIFYSGucRdLmLl+kBeBJdwhAvkl9h7cC58az8J68Wd+6HvKMn2I6ScEM56A8WdRMx7MA2M67mGEz+F/aT5Kvys4FQqAuqHTjlpH6nEvVv7wY85YHEOEiqsP4RHUOwAQmMJytDxH0mo/Y0Tq8WL1wHwACoBaL/kpe+m4Nb/+5kw7L2O9FcHhUMgl/+YUAKJYW61PxjnrUJD8opiNCx/zpFUAaLO6m4fV5VFVABBoiWN8gxxNpgCY65Mh8iX/ptpe49T3KUH/1Peadn2/9GAA44f4PChgAFpBlTV+zL3QWFxlh/lcqkO1zhBXflXYqx5hSKbysk5V+ijxpuqMPsAUHxSm8m3zG6sX3KQ9oaXadH5j1qQHbbwxnA0RT/yTJoxem07ZEZQm/thzLo+ptvfgdK7eY/U4zLfesoLjw5S167RjtCtaEO2E3rZP6genQtCR9inKAcwNxQ86FuNOie/0I+YfXYhHmINeWkvZU3T3XP7Cpmi9yh8s8S76Fj2O7td2yvbql32Jd5mjl3vwFwVA1rilNFM09hKultqxlB5dZwwQNhCmwRWeLmvAEk3cU37vmKFgCz+B/if0iDEWXseYAlw7GeP4DEYS1vXD0PZ4TEJv+S1BFADha+wRBGIEb3gjYwxtiIfgXrMXtlEAbDMPlD81n/QxWYC6EkKhy63R6Hx0u5PBDGIIY9GhVSBl/TG30K6508e4Ec+8B0v5iM/jgFNb+jrCK31pbbImpc+HDCf+odXRp+peYWlMTLVfHtZP5VMUqid+HE/oLhW0+xjvu41cYo6XpHwxLyObqW3K+9z6JM5Unye9vPHnyiHv0MeR+SzN6aWye8bGXB17+z/yLbyd+WvtMpa1CX8PeuKMzX9KIEJxefqzd1YFOTkCBVhAncng7KtO1tt7QsMlzi6fDECsleas8clAVz3VOQJJ/UQR4bv9j+HNmEwOD4qfhzvz3d6Jp2UYKS2ZE3yAjA0yKrJHhhRV5ifO3N6PvsDHE55S8Fl/4rZradwv7VXKBkvyLHF695rDzBPlBKbWbJ4F7GXoGesf+puxk2/oNmuosTWH07G1aEoOt7QmzvVP2pKnNpFbkumQW9o/I+yP/FXcXlwvrVkp1zPjcEr2XOPmfS7/qb1IWvQ/7y/2eOsA+Uvob/ODrGvsNFXK3fbZpQBIplm087t9Yo7bjbHGySKVZw3LOyKnZRQT5omZDKFbv7d5tr+zUNU07Xubpv0t/ti3sXxY29a49T3xx74lzORkITMG2tLTnrG0+WbhJXAOc27Sjwkh9GcrfEkeU8+5diXNVBvatPmdZ9K3v/O9PsVp+6GGa29OrdTveZ8bz734kxeBbPCcvHufc/hfmo+9ZczFO9UKAHUhmKdgM89jQRDBPYG9BdKmY8PEPEQBYGPgxgJxTNBQFQCxaH/ACRdQFGyUeCw2LaoIFZsRRiDWSK0CQL1sOhQ68rII03AbB4g1G6rxhtDHrMRNkXTAGMD42HD1GwWBhR0sKQCkQTT5yziCG/mx2jWOEWOsomy6rQJAvfjLlL4qV6sCgAsKRI82UdZhSjBYOTo81SdTbXeiCbM65ytzStA/9X1A1vpvxcApxkBVAJziotfiVgycdgz00FpLlbRfZ++yR6Jve6GX1lqi9+bKm6P1pAsO8hzLSxgr/Km2aX8P7zKW9xz+ogBoeYKpNG0b2t9j5ddvU+2occbe0RNcVeDv0E9j/MZYuvZbT/m9Y0Z/VcHvGD8gLwKIMTgIbY82HTvt1eaPToSznCRLOCFB+hoOa/0TZ+65jQKgzSdjJc82PL9755P45ouxGhibI+KgUdNu5bd9spSP8Bi4pCxPvEB76rCG13f09ZjhQY3TMyZa/OnDyu/r48hS2rjtb2WPfat18j7FSzJsJNibgp68pV3qc+u+uTQGU3O6p+yesZEyx+rY0//KmILUsSeOPNr5n/Q1/7FvNdy7uX8qDAas15HJmT+E6BmbqVNbX797vknfxkueeU6NjYR7ymNK1mO+xgC1ppkb99vuVVPyrFpez14j/kHmSS2nfR/D79i3sXQtTtt07e82j/yeWxOn+idp6xOeGT0qN67LqwIgcXtxPbYeJI/22TMO2zRT+U/tRUkPX5ljvThO2m2eWykAtsl4jbtiYMXApR8Dp0MB4BggBYDjwixh7nGv++4hksCZBpuQmKUMS7IcgWYRJT5NLSbCiZa4KpMBKyMbuyO87hywoLPeYNGhLK57wiCMKQD4ZVMv1jq05o7OKofFHesHFjsE7YTsGIUWHBul2ZVe3PiOXFIA5EgwjXAFFpfyU3cWlY4kApuHdsbKyTenjnyrrpWqAkAcbizUjWWJuwzgMkfVp/pkqu0YCsqVeupKGYAGnHIADj2djJn7PgSu/1YMnCYMOF3TKvROU1XWYlcMrBhYMbAPA/wnO40xJ4Dal+A0/MDEoj/qvRmnoRrHokgnuKuF71SlGKXAWWiwqXjbfj+MAmDbsi4N8dHlseK+NNR3l3UkZHLyAC90tsKp7v/e+X+29sepaPfcuF/3qlPRA4cvI14dqkzj8LmeXTmsCoCzq7/X1q4Y2AoDh1UAbFVYE5kmfEyQzhoh1mOtNU6N34bJvrUa8k1eNLW9wDIrFhE1DWuMWn4Nq+9jFk41vH1HkMBF2lzDhRH4LwELCHksCQliUYIhGGvjVJ+MtT0a7KW6reErBlYMrBhYMbBiYMVAHwa4NXXaEY3DMCD3CfWlPvWxHKMnzK6+zk99LU5/iVwUMFyZAvQZd6HcYhBscHvTQ1NO5Tf2fVUA7McKBdrZSqvyaR+3KPuxcvb8OpX9vzT/zx6sn96Wzo37da86vX3TW7p7L9AU9e6t3rRrvIsxsCoA1pGwYmDFwCQGTqcCYLJSa8CKgRUDKwZWDKwYWDGwYuAsxAC3FVz+3foOdxqE/9u6gTmVKOMO0Kk/Jwq5IXTicewupFNZp+NaFoMOl+3yd0yx87JXvHLnVV0VADtH6ZrhioEVA2cABta96tLRiTwM8FSAprjS1b58n2eDS0cLjkctVwXA8eiHtRYrBo4tBv6/E9bgPX/HtgFrxVYMrBhYMbBiYMXAioEVAysGVgycxRhYFQBnceevTV8xsGJgxcCKgRUDJzCwKgDWYbBiYMXAioEVAysGVgwMGGCF+Kbzztv7u/DC/S6m3vrWt+yFvePtb9+HtXefuFQxad98/vn7wi76wAf2wsT51xOuvAL/dOJyuKTz/L8nLsULcEdVw97//vcnaHhe8OY374W/613v3Bf2zhMuF5L2LRdcsC/sfe+7cC9MnOoey2VTSef5zydcbQS4C6hhf3/RRQkanue/6U174e8tlxsKfPvb3rYX9rYT7xXE3cv3TefVoBN3k1z0H2En6lNdFnANtpfuRFguSpSBNtWw9524s6TCW95ywV44XFV417vetRcGxxX0Qc23uqnQdzWsXvynz2vYB06MiQpvfvP5e+Hvfve7atDmHe94+17YW9/yln1hF55oV83XGA5wT1bDPvShf07QcDlcDfv7v9/vCq6Gvbdxtfa2t751L9+3v31/X76nzAPjocJFF+2fB9XVGpcutcwPfvAf95KeNA/e9769sPVlxcCKgRUDPRhYFQA9WFrjrBhYMbBiYMXAioEzFwMHVgCc+8bzNs8+53kbF0nm4sxLO5ow0nxruriyXqA51q7K8I6FT33bpoypPI7rd/7tKrN/XOu51mvFwIqBFQMrBsYxQGj8/Oc9b++PULbCK17+sr2w17z61TVo88Zzz90Le9ELX7gvjLKg5lsFsYSiNez9RbhJQFrDCF4rvOTFL94Lf8PrX1+DNq977Wv3wl720pfuC6MQqPnWi/AoPWrYPxTBMCFtDXvXO/crHV7w/OfvhRPmVnjVK1+5F/aqV76iBm3edELon3xf8Pzn7QsjjE+YJ4VJgIC7hl1YBNXaVMNaJQicJPx1r31Nshyeb3jD6/fCXvLiF+0Lo7xIOs+qkKAcqGFVyO8ukhrWKpBe/KIX7oW/8dw37Cvzta959V6YMViBgqLmW5U5FCs1rCpIKCtqWKt0qGGtIP+Vr3jFXtpXv+pVtTqb8974xr2wF77gBfvCKFpqvvVuF8qkGkZJFaA8qWGtEiTxzranO3Be9JKXbh7z2Mdtznn+/jXnoLiQD9/QD3zowzeUSaeTtj0Ir3Em8mcH7cs13X4MrAqA/fhYf60YWDFwPDBQ5WOP/MPHHI9KHZNavPG8/YYkx6Rap70aR0H/HbRRu+qjU0W/HVgB8JBHPGrw5+gShrGLNQ+CwHedsJr61d/8rc3tfunOm4f9wR+elAX/XPxH3v6X77L55bverevyy5Mymfngcs+f+rnbDBdLfNP1vns0psH2Qze52eZ/feJlNuq7LfSUsW2exyG+hZs/rut//w8eh+qsdVgxsGJgxcCKgRUDKwZWDKwYOIMx8JKXvXxz9a/7hoFu//2H/8GhW+qS1q/6+m/evPVtb9/854/4uMG/7OmgbTGBLvr9uMt+9qCE2KZhR8GfbVP+6Yj7zhNK0lv9wh02f/Xkp4wWjzm/1/0esPnRm91i83O3v+PmqU9/xs4v2B0t+Jh9PFMVALsSvpyO7iJXeOGLX7JTJebpaMelpcwV38ezp8jHXBRPrnjtb7ve8azkaajVnzzu8QNO/vBPHnsaSj/eRe6a/jtoa3fZR6eKfjuwAgCSfvynfmYYlNVy7qDIS7o3nPvGzX86MfkR3k975rPyee/p1IHF4aUv3289txdhy5e/e8Yz96Vg7eOiqu/8gR866TtroE/6zCtuvvk7b7D5syc8cV/4Nj+mytgmj+MY906/9hubv/zrJx+oas97wYs2x/kiswM1ak20YmDFwIqBFQMrBlYMrBhYMXBkGPjbv3v6wBf80Z/+2aHKYG3/UZ92uUFQLKPz3nT+4EbrMLTtthVySoaB08d/xudsvvfGP7b567996rZZDPGPgj87UEUmErW810S0xc+P+4snDhchf/JnXWkYA09+6tNOSmN8/NeP+oRBmYP/wmd+7lW/bFAGnBT5DP9wJioAdil8OR3d/+KXvmzzZV/79cP4fcBDHnY6qnBWlblrfDMGtWb/wp3uvLntHX9l34nIilj7izj+fulXf31z0UX7XQ7WuGfru/X5oy9z+dWYtAyAt7z1bZtb3Pp2G88VTsbArui/k3Pu/7LrPjoV9NuhFAC3ucMvb/7bR39iP4Y6Y37sZT9r84mXv8LmUz77ypv3Nj5rHTVnEbMLeNVrXjtsum1el/u8L9p8/4/8xL7P97jXfQe3QLtasMfK2FfgWfbDTd7r4naWdfra3BUDKwZWDKwYWDGwYmDFwCEwwAUQwyDC4MMAGlQ+Sy5AD1PGXFruvJyCfsJf/tVwP8Vc3KWwo+LPlsrtCZ/ivXrSTsVx+kPfjRmOMej6kmtee19SArv/92M+aVPv4NgX4Qz9cSYqAHYtfDkdXU9xZfyuVr6nBvu7xneMV/Uhd3RjYF0XTm5GubzCOAY+48pXOUkGNx5z/bpiYDO4gDSvDkv/HSdcngr6bWsFAP+3r3v9GzZcvtB0Oho7Bu8+4Xf1oK6BPvVzrjxYaujQb/mu7z3p+CvFwBhQFowRc04oOM7L92v1VUsL+zXXue6QFZ+xOclw+c+/6uZGP/6TY0UMComxMkYjz3ysZag3fM0B6/gpl0M0pgjqCr695nUX+0NmUUTzrH1pv9/akbCkhYeluiRu+5Tn699w7r7PvnHdBC688H2jbXCER1/Dg3q3+DXmphQvjkkDcfxVmGvL1JiQHhP2jhN+neGmrYvwqXEmbA60LcdUjUUEgG9TMNfn0sy1fSrPg37nx/mCC9689we3AX6Ua1j1aQx/Naz60paeT+qEu8ixAt/aCWsvqOQbOWGeFfRfDfvwCaVhQJ/WsHrJojbVsPayUf6qE/7uE8fNK/AznTCXpFa46IRf54R5mhMBY7aG1TEsXg1rLxtVTsLby0bVL2Gtn23tSphn7Uv4qGHwFbB21DB4rlDDqu9qcfRfwluf6fo9Ya2PcuMlYZ51PhpnNaxeHNv2ZfVDrj4uY01aF3ZWeM973r0X9ra37fc37yLbpPPMniG9+09qWL04lv/uGtZeNsqfd8KrD3f5utg2YS5CrfC+E77yE+Y5t57UdOv7ioEVAysGtsWANReNl30KrdjuZ61gw74RWqWWZ43eltacSsOiEw1JwNLCVJo2nt/PfM5zh3z+/Il/OeyL0gJtbGnbIeDEP7TcFK+jfVNhvqOJrdltHOVe8Ja3DnxWyul56pc5/kxZc7xCytDe0O3q1u4rve2SR8ZK8vac4r0SR5opmj9x2ifXTcaAPmzhu2/0w8Pp7fSncBa4/+eTL3tS29q0FRf6Wr8EhLk3zh0RUzA3/ub4EPnN8Rr4QeOn0ttTdajfz0QFQG3fpfWdCyDj19qzwtFj4CjwzTjVSSSu28bget93o82nfe7nba5w1auPBR/bb7tYA5f2M3tKaAfysR/8iXEZ3JJcZAyJc2swt0PWUfC2t79j376Dx2Vc0Hu35WHzmttX5a1+LWQPqbxoG2fu91HWOXVrZa+1PvZ68fD2xhlAM/rW4n0KP3P0X+rgOQZzdNhYfHXSD5WWSLyxPqr5T9FDSb9EvyXeFB4S3vvsVgAo8Fu/+/s2//1jP3nwt/kjN/vp4YjO//yET9tX1uOf+KTN9/zgj2x+85733nzB1b96WAinEL8vYflBAQAcebEh/vZ97ldCN8MCWj/8xZP+evDZSSHBd+eNb3rzPesZGqFrftO3bX7jt39nc61vvd6Qp7TuGHDKQFk3/LGbbr7je2+0ec45zx+y/cwv+OLBz39vGTVe77sybBLq/EVf+TWDyyN+TNsB//wXvnhoE3y7n+DzvvQrNw9++COHYuD1Dnf+tUEJc9krfeFe0fD1Pz7uU/aUM7TR3Cq5tyDWMQjWr7j2N22cRDAoTT4ap+tc/3s2t77DnTYs8h/+qD/ay3PuxSXQ6qeM3J1g4eRr87985Mdvvv661x/yTju/9Guuvefu52WveOXmK699naGfnbpgqWPsABuGMecoDIXMF3/11+0xYXxkfeSnfsbG+PuVX//NzVW+4prD0W3lLrVlakxgcm56y58bxsNd7naPDZw+67nn7DV9bpztRZp4UUfWRp/1hVcb+vyrv+FbNk66aMODHvaIfanm+lzEubbvy2iHP1yy+NznPHvvLwu1It57wn9lDSPwDljQalgrjH7ec5+7F37uG/Zf+viKl798L+zlL9t/ged5bzx3L0z+Fd55QnFQy6yCYeOjhlXhr/lUw84//001243LRhP+6le9cl/Y61/32r0wl4BWIKhPOs8qVHfZaQ2rl5+KV8NaxYKLQhOu/ArqlzD1ruAyy4R51vUZPmoYfAUQXjUMnivUMJdgVtB/CdevFfR7wp53zn7m3XhJmKfxFDDOaphxGDA+a5jxW+HFJy6oTXh7ke1rX/OavbAXvXD/BZ4UFEnnWRUSFBk1jLIgQBlQwyggKjz/nHP2wl2+WsFlo0n7spe+pAZtXDKbMM9WULMv8vpjxcCKgRUDB8AA+v+6N/iBPfr/229ww83d7nmv4ZSufeq8N50/0GroPfQjkAYvgC50b1ZgiT5LvPpcShMG8Il/9Td7yZbS7EW85IXRxw/86E0GWvTrvuU7Bv7mGc9+zkm0bdK5KJhVOf7hlrf5hYG2i3B4jg9i8HK1a1xrKIfPejQ3PudP//wJQ9Y3+9lbD/ecoce5Abr37z0wRU4+l/izXl6h0u1cnX7fD//4IDjnigj0tss9buh5wi48o9+BOd5rjuZP+qlnFADcxLbwx3/253s8BjrGH57hvg94UBt17ze+5od/8qcGHsZ4uMktbjXwavoK7/Sox/zJwNtwJeSbfqz779L4m+JDVGCO12DMdo1v/NZhjOAJWctuAwdVAEwpHAhDCD4qtEZt8LKN8RM6b0wBVAWRrWJqTPiiTsY+nFU6t9a1Cmi8TwGBz5IQc6msNu/ghQAyp5j0fQvb5jsnpKo4VO6UYWHq0CtwTVukWzJwW8KldWjMCC94mBIoWgfn+jB13DW+gyvypJ+57e0HeU72goTBs3WEnOcLv/wa+bz3PChO9jI4gpfDroGqtLSfPf1Zzx72zo/4lMsO8iPu9hj5VppBPktyEXFamFuD0QxkStZu66i97hMu97nDb/sVGRB5IjmNExv3//2Httnv/T5sXnP7as3bKbfA+973/kFJYp9W3y+/1jdufuzmtxxdN5OmPmu+B2n/XJ2VM7e/1XqgEbOnmvMA3cW4XBhYKktb5FHpvyX8LNFhQ8Hlnz3Nvvu7D3zwhkGBuU75Dyou00c1/zl6SPol+k0csISHi2P1/+9SAFiYCG8/54u+dJ/FDuF1qwCw+JnAIBsa4msbiAIAY4FIIziVVwBRGXjBi148LLZvvuBiq1tPA+E+97+YsCNoj1WQzSOdI73FmHC6hVYBsFRGm77ntzKqhpPvfPUm0A+w5EE81zpbBMWrN6RTCvir4OREdZVEMK+vqrUIJu4Rj75YyK8vCeYDhPDKcbFWD9hYKRjq3Qn5Vt0pPfmpFx9zNCECv/fghwxlVYLPwo2wvvvv3CfRBmaL4DwAf/x6IgYcv3Oxlz5easvUmDBh4ch4B8aciQ12MQZsJhQrAVpOyip4hhfQ2+dTbR8yWf+tGFgxsGJgxcCKgRUDKwYOiYE5+p/AP+DEKVqGsUOAIMo3QoDAEn2WePW5lGaMAVxKU/PP+8tf+aqhvtUKN3RspW1f+/rXD0KB3DlAuIkGZ9AClvggjCq8oOPlT9j/6te+bqDP8TzPfd7FimdtYMxT6fbUNc+5/mn5sx5eIe3FH3jXxvAJve3C/AcY8FACVR5ujPfqofmT59gzCoAYcrVx8FHwQbhEsDB1oqOmg1uCqcrDMMDRd1w1BSgSfKPcCCyNvyk+ZInXcHqinlB3N902sK0CYErhQFCtDdqtzsDpiyt+8dWHbxHGbGP8NKUAmlNMjQlf1GWXAqAlIeZSWepTwbgyfpxAocC5/vf/4MD7w2XwJv62+c4JqSoO54zyUs9tBK7b9PEcLq03U0Z4cwLFJcHYUeE7uMozQkH9WPdB4WQZ1igKAGt8hYPipOZxVO+HWQPtW3P7mT2PDEf7q1GhEwBkI4FeuUji57m0Bj/pb/52WKuyX2kro1P9l/3Bt6/95m8f5FsEtVNwmLx699W4llInd4ZUpTOlqZMl3/Y93z9VxZO+H2Wdp/a3thKUcWS8N/ihH90LQjdaG6PMW8JPS//14meKDturSHn5m6f83TB35W2d0j6KgEDySh/5nm8ZX7619JD8TqV8XR0CXQoAF96aEO1lVCYXoe8U2Iyk+617/+5UlNHvUQAINPGVwXLaBgaqAoDlvg1UHe91vwdsfv4Xf2lYUEKwIXgJv22kLTgZ0KMAWCqjzbfnt8HTaji10eITMCHgL5Mg311E/NlX+ZL8HE4SGEAVWK44ihbgV1BeubzYwszC3ZOGn6KBUJnv01//rXtuEP/i14GbvKaeThPQolbwjVVVBYtUTgr4HuK5KgAe/cd/OpRP68pC3nFd6WgFs1FgmiwcFXraMjUmwsAaryZlhV2MAcf/lF3BJgPPFDagt8/H2l7zXd9XDKwYWDGwYmDFwIqBFQOHwcAc/U84HWAtiJZBP1ZAv7OQBz30WU3bm6ZlAA9SjrLGFAC+t7Qti3g0cz2RJt4YjPFBve4n7veg3x9wOnc/1lz/tPyZU8dLvII2jNHtbdt628VKzriohkxjvFcPzd/Wof5eUgCc96bzhxPgmHb1cfJ4TqCTvAmjKg/DyIhS4Cd++mcTZTgJCNcsKUHP+JviQ5Z4DYJFJ0MidN+rROfLtgqAOYWDusBl3M2qAiWIbzlt7luP8dOSAmhOMRVBS4QvuxQALQkxe8uChwDhP+XpXz35Kfm0ZzDJGBAcJN8lIVVwGPmIcsaM8g4icO3p4yVczhnhzQkUlwSER4Vv+KsQ2ZWTYeRS8B2I54NWAXAYnCTvo34eZA0cq1O7n5EXsbA39yu0CoBeuUjNo2cNjpFyVfjHGNfFsgHh1rQx93KJs6u85vbVyO8e+/i/GOrTKn9/+udvO3x/6ctfkWrNPo+yzlP721iFKED/9yd9+h49pZ2tfDTpxvDT0n+9+Omlw1J2fVIKmcuB5JU+8j3f6vhq6aFt6LeU5TmGhxre896lAGCVbvAj8CtMKQAIaBFb3KdIdxgFgPJicREirCoALBSEyQZy/bOBAacPCIlpk7gBQrwFWJP3KACWykh+2zzHFACO8HzDt3/nXjYUAtW1TwLEYVETd0GOZjvKVAFxms3Id4wKojVaNoL9n73dLw5JMnlcdFxx6L2HQE65LPbTR3Pf4J0FUMARZ+OkKgCMLQRSWx+/s1kYl60CoKctc2NC/dWFsqESsLsYA6yOWgUAHChL/qC3z8faPmSw/lsxsGJgxcCKgRUDKwZWDOwAA730vxO7aCd0doWPvszlD0Vr9tB0iUMQCPJ7W5p2SgHQ0rYMcDCAczDHB02Vk/wYOzllENyzwp6CxOnhz3p4BeW07a1lb9suri+MCyd9A2O8Vw/Nn/RjzzkFAKE0vjEuBlg+4gm1swrpxvIdwwW+rFqoSudkAes+0DP+pviQJV6Dyx1x8IDfdcMbd5/SHip24t+2CoA5hQN3tPo27n2UEavS6oqpx/ipRwE0pZiKoCXCl6MUALVCzN6ygn8CX8IuLnIr4G3hMgqAbfOteeW9FVL5PobD1ijvIALXnj5OvfJscTlnhNcrUGwFY6cS35G5xKtBhMjcxaW/WwVAcJHnNjhJmqN+HmQNrHWa2s94Fakyr6SxvtX1tVcukvSePWvw2D5MsVrnobycKvMtnhp8a+GweW2zr1LKqo9TOhUYy/re6777KOs8tb/V+uY9ChZrHqCgNGcqzOEnfR36rxc/Y+2vZY69oyHco0ShVxUAY3mNfWvpoW3oN/WZw8NYfee+dSkAolUi1K/QKgBo3Gj0HE15wEMeNvgrMhh7fFjWfMcu+ZWvvBB5VQFgwR0T4tf8Xvnq1wz+/6WPeyLh/DiOpbX4VO1TTxm1vJ73tgxpWgXAp1/xC0b9O6ozn2QRhCPqW6seCoCKJ/nbgFipUAbwWxoliePGcNNqE6XZBizmrQJg7Bs/WlUBcM/7/t5QflUAUE6oU+tbstbHxGkVAL1tmRoT8ufbE+4Q2OKBXYyBKQUAZihHAnv7fKztQ0XXfysGVgysGFgxsGJgxcCKgR1gIHdxLdH/XBqi2doTAFUB0Euf1Wr3pGkZwJ40tYy8jzFswlo6Fo9ST+EmvWcPHzRVDgvYz/+yrxr4jz953OOHE81wOueKs5c/U7deXqFt72Ha1TK88hrjvXpofmmnIIZirQsgAn5jsD2dzCUH3BK8zsEYLlj3VgGV9HiEKAB6x98YH9LDa1D2OO2OD6xuRefakbBtFQBzCgcurODwTee/OdlvnvK0pw/f4CAwxftU46ceBdCYIFIZ7Xw6CgHQlBCzt6zgInWlPKnQKgC2zbfmNSWkEmcMh61R3kEErj19nDpO4VL4lBHekkBxSjB2KvCddpm7gCyDt4LcnWJdyHyYUgAcBCcp96ifB1kD1WlpP+PN4qpf9bUnVb9VAPTKRWpGPWtwxka10I4yMYo4eSavbRUAPXltQy9wdQW4u7butqfAyPB8N1d64KDt76mz8sf2t7F6kWVyWU7xyJDEaaJAT1kt/deLn7H2p9z2STFH8e9uCCe3rnbiHqdaz+SVPpI+3+r4aumhXvqtBw9tnZd+dykA4qKlvYzXhm2RC9A6GXwumAXc7vjt0oRtwPHGFhA8FgVW7Flkxbn2t11vIO4sni3kJul8N7gsZAFEaPV7n+86ufpYnCsjabZ9KqPeASC9ulRtKF9e8NcKwU0Ugy/gSOtlrvD5+Tk8KQBaRYqLNeTnsjEufgL66T9/xMedRCAnvPfpVEM9Wijd2Dd4r9ZTv/O79x/qVS/NyUIWi46xOiCQ+I+rsNSWuTGRExXys4FjGgjawS7GwBiBZLFjDeISZdDb52NtHzJY/60YWDGwYmDFwIqBFQMrBnaAgVgkjtH/1cUMlxXoSBfbVkBHxQXQEn1W0+W9J02s9nLfV0+a5F+fBBZo5Nb1ZUvHXutbrzfEi5/gmkcPHzRVDleQ6OMAF5jqw6p1Cnr5M+l7eYW2vdIetF34QW2oJwDGeK8eml89piDWj60CwB1hjHninifpY3VY3bAkrD7HcMFAqBqJif+Jl7/CnpXv0vib40OWeI3Kp+Dl4JagoRe2VQDId0rhEAVAPQGwjQKgGj/1KIDGBJHqF0FLhC+7FAAtCTF7y1JPwI2IPmtPSrUKgG3zlfeSkEqcMRy2RnkHEbiO8bfKq328hEvxwZgRnu9jAsUlwdhR4ludKlSZCyNLbuKc3qpyplYBcFic1PKP6v0ga6C6LO1nXMGZC+0JN7K+Kh/rlYvU9i+tweKO7cMsz9Up1uTiZQxxsTUFB83rIPuqO3nUsTXa/cmf+flhr6vr8VR9fT+qOs/tb1P1sT+T79rTqsy4Bz8t/deLn7H2j9WPDJaxMWPlABrwa65z3fwcxeVY/i091Eu/9eBhrzKdL10KgAhDr/wlX7En3Jc/P+TctLjEAfDxaFDm6IYJ6DcNRy8Q5BPqtsdZpXfchcVDVQC4l0AZfEilHjTB0iMKaofd9R733Gd5Lg1lg8EaiEC2+uKfK0M6Gms+6nshPiQd36xg0atHSgxqDFW1FHBjuvYisgL6wTcC/gCNswuvEL8BljAsV2j33QlQwekAfWniwR/QFzllUOOOvUtj8rqUJJBvVdkgDAFSFRguGVP/uriqt81UfesxJ2MqgACXrp4cEDbXlrkxQbNXrdycqgjTsjQGUqe5Z0sgwS3Bv4Xl3DeeNyTt7fOpts+Vf5CwD73/ws3LfvOOXX8ffPvFF3EfpJw1zYqBFQMrBlYMrBhYMXC8MID5YXQyRv9XBYBao9cYt1Tf+B/1aZcbXJWkVXP0WeK0z6U0BPZoQUxSYClN4tVnfIkTJgdCx1baNm5OCDginOdqQrt7+KCxcpTHnSlhS3iSKADmfA/38mfy7+EV0t5qjCTtNu1yl1ggwtnfvOe982ng11req4fm38tg5CX+6F1O24LT1U5sVBewBEx4jDFeM+mDC375AxRdxn29AFA8wj40fmBu/M3xIUu8hvvdAgQ9+LZtXLVuqwCYUziwNDXvwvOrVxQAVRHT8j7ihdeO8VOPAmhMECmvVtCySwHQkhCztyz1BCxAKaSMyQpRAETwuG2+PUIq5Y3hsDXKO4jAtaePl3BZx1rWNUZ4cwLFJcHYUeG79l3eq/Hq3z3jmcPcICisa5/7Ab7g6l+dJItC8imc7GVwxC+HWQOX9rMoMAmulRPgpqp65+iViyR9nnNrsDjZhymcAvlWrejjjkt9pyDpts1rm32VBxRgPrhsHX7jwo68jgzxJre41V4Vl2STR1Xnuf1tr3LNS4T4vGHUPbkHPy3914uftL/Se021hp/vee97N+67qsYt5jVZdGiK5JU+kjDf5uihrHNj9PWu5ett27oUABLZnBwdY/FPm8nSm0DdRqbiEIQA/ubvvMHALCAe+f6nSSa0599vCSzUrPQRUoirsYuvaM2rAkCerBCUoy4sM+Tx5gveMvypM2EpAb06x+2NdO4o+MhP/YzhyK1jzo7riKO+CLxfu/tv7xHiU2VYtGyoBPU00UtASeEoqjZijIIXl9QQBMPvTW/5c3sTgA85/v1pk1n126hbixUapS/88msMeQq36Nk0EWaIjFqvO97lricpPdRZHDex84up/Y5mEoiHEZlrl0uK4U2bpDcuHFnONzgOY6b/0k7tQbRYuIwpTCaiPFb/bohnPUAhJA9twXgBpwZ8U6axZqIF5tpiXEyNCQQoP4OYJNYXFFd1U5oaAyl36YlAwiDTdGIm4YoypBLK8ljq87m2L9Vh2/B/OP/czR9f6aO7/i586fO3zX6Nv2JgxcCKgRUDKwZWDBxjDDzvBS8aaBX0KRefaFhCUUYmFVhVMwT5hMt97sDAo6FZSaHN7/wbdx+iztFnNa/6PpeG8BHdhq5Et+bo/lyamnfeHfOXD5oSnebEQ6VjQ9sSXAI0bVxFUnpgttGzS3zQWDnJEy3IBRCegoHS3e55r4G3UB+06xT08GfSLvEKLDG5rcAD6GtW2W84941DsT3tCh/CrQMhAME0oR+cwlUs+1reKwYwczT/VNvxH/gafCEmXdmMpiIYSbvxUPgj9D2LZ7zFy17xyqlsN5WvqTyM0yzGmm8YewoBNL1vTrvgcfANc+Nvjg9RoTlew7xzgvqX73q3gderwoXJxpSAbRUAcwqHuLi4+a1us1cCNxl4T4ZdgVY4PGb8tKQAglNrS6uYUkYELRG+7FIAtCTE7C0ruPAko7AmVqO34DJWvdvm2yOkCg6XjPIOInDt6eMlXE4Z4c0JFHsEhLvCt3WK++LsMbVPW+NV6w+BLPkF2RawVlinqseGg+JEfsa7uxe2UQBK1wuHXQN79rN73e8BgyzECSonAn7xV351oC2sIWRSgSW5SOLV59wabB9u9ysyR3uE/epqJ7xsOHHCvRnDXN/I4sb6/jB59eyrFEbKJ2uNgptrNnuBE2P2aXsaF+cx2jXX52STR1nnpf2t9lF9R7/92M1vWT8t0lNT9N8SfubosH0VuOSHfR1dy+0PGW1clVn35NX20Rh+p+ihHvptaZyM1XnpW7cCIBlZyCA2UC2y881CGMtzlTYJDwKVgEt631qL74T5PiawZpUTAjtx87QgT/nXHCt/rAwLBOL2IJAy8pzKAz6D06k4+qbiOicianyLQrXOqmHe1UO6pfq06ZZ+J788x+IjYMb6z7e2z9t82t/y922qLXNjAhM3B2NjYC5+wiqBxN3R0qY91edtW9vfKW8Xz8MqAKwP/LP5w2xlc9pF3eTBQq6e8jlIvtYrhA6wts3Nj578CUva4+FL6ZRpE3/aM581G9VaI05dz8I8zybsDDT2MeG7AJcYZow/5rGPO8lfoTKcuHFsGZj/LgELsALY9XhJ3qfyef6bL9g45gfaNp7Kemxb1qP+5umb29z3oYt/D37Ck0ezJmyqCneRrFWI6l2DcUsgcti5u6t6tf3cjuU6N9oy+f62hpxOUP9b3+FOgyGGC68Qs7F0OZ31mio7VthT4ev33WDA/mhsgPYOsJSApsZIZ7x4jtFUc/RZ8mqfY2la+mfs9xQdWPNv09WwuXc0TrXSTNwpPqinHPtm8Cd/OO2BHv5MPj28wlR5ve1aaucc7zVG80/VZ9vvlBxj/bWUz1h7xr61+YgzNf7m+BD5TPEacFetJNsy535vqwBYUjiwOGUAxyJVXEJJyiMGbtnH8D49xk9TCiD0+ZRiakz4ov27EgD1CDGXymr7Q9/xAEA4TOhFCAxvFEiUqjF02zbfOSHVlDB3zChPfbcVuPb08RIup4zw5gSKPYKxXeGbizmC6dv/8l32dan1lJKBkLYar1J6R9mCn2f0SLnqjyJRvQ6KExVgkUyRFAPLfZU6gh9j693Yt7bopf3MeoaPjYxLnuHJ27ym5CJtvPp7bA1u693+ln7sW80372289ndPXgfdV9EJU/TvnGyyrWP7+zB1Dl6W9rfEy9NcnuL5d42fsfamHlNP4zQyDXGC9zYvv8e+TeWb7z302xQeksc2z60VANtkfrbEZfXkBMEKKwbmMIDg2/bCrrn8TkXYYRUAOcaK0HWcidUUQokAbBfgOGUuWjpIfhZpFhnqJR/Wd5i1w4DL5bR1GyBUQVguWXOxdBMv92U4bVOtSbYps41rc2PdUo8+tnG2+e3CQdY5gEuyMDU1D0xGLMwQsdXNAsvRMcFRTX9peHcUOHfKtG08zvV/2BOfsrnFbz9w8e9+j33SaDMICDFEFAEBgh3WsgGnmVgzOiLtfc4iM2nGnj9z29ufMiZorPz2W9vP7Viuc6NN6zh0fJm3YafqN8ttijkGBe9+93sGhrVVwp+quiyVQ9hcXTYuxV/Dd4MBl5CyuF5hxcCKgUsPBrZVAGjZksLBPlEN6QgpqjHXtsZP2yiAlgQtUwKyNt1SDy4JMaWfKmsqb4ooJ2yi7INHQrAWtsl3SkjV5pn259mG53evwHWbPl7C5RTdPydQ7BGM7QLfjFrSX8FR+1zCaRvf74PihKU6JdgKKwZaDKyyyRYj6++KgVUBULFxwHcCv0rsHDCbNdkZjgFHyxxzOwhxcLpQsysFAIE1za4jr1w91UuRDtO2wyoAEJoP+4M/HC4sv8/9H7Tvvo2D1usoFQCxLI6WnBBmVwoAygTWQEcBPQqAtlzuGKYYgTbucf5dFQDHuZ5t3XahAHBcnzu1QKsAQKAay6zeKQGcUNsWMIVLPhy3zXPX8bcZy8dBAcAH8Etf/opdo+FI8qNMdgx6hVOLAQpz1ofm3worBlYMXDowcBAFwGFbdmk0fjpsm8+29Gsfn/oeR087ebOkkDj1NVtLPA4YWGWTx6EXjm8dVgXA8e2btWZnCAYI/B0FdLTTHwt4PlAvDbBLBUDay6+fI8Pc2LAAj2W4o+6veNWrh2gufnapGxc/LDsq8I/qcmbHJ6sCgLV5tYRgwcq3WkCe+sGFMdXKhosWx2+5aYllfdI4ksVHIeF4dU+T8Dz57yQ8Zx3SKgAINSkZtGdKqNaeAJhKAz/qycqHlbCjwx/z6Z851D/ug6bSuluDL80xgBsE/BI4HZE+0ua4czHGXVBe8ediNvgDPQoAFjD6C1GrLS6C4u+QP1JQyzZ2uA8CLsJzdLhegu67ceOycz4bxwTLyY+Fk7tYuKmqkPTcF1XXaqzUczzV2BkTgLGGYwXO3UBVAKSNKYdVNaWYi//G6ph4p+O5CwXAQx7xqMHPprkNWgWAccxNgFMn7cmbqX5tcWFe6v+p+akMY9MYNa5c6OVbBffq6K8onJImceRdv+lfvo7DeBmL9aLO9PPUWK5zQxnGOBwYS60CoBcPjlBThLQuvMbS17aoqzGoLakvn6fyevY5z1O9vTV6Kt0Q6cS/qfGcOSN/633mj7lnftY5pA/0Rb3rKHNVOeZp1jHzS1y+WfVt9ZNu3hkXjkGvsFsM2IP4xOfqg+Vn/MTvtpQ1txUDKwZ2jYHToQC4NBo/7RrvZ3p+ax+f+h52KW3rZvPU12ItccXAioFLIwZWBcClsdfWOq8YOEUYOAoFgIvC//cnffogkHMhMx+ir3/DucPJgHv/3gOHy8P4SHQZDP+YLr6JgMhl2awO+dh38RrBT1wAuaDldr905z3MyIMrC+BCMm6IXEzNDVOE3YR4BOiUMm51516HUBdwXcI9EGEYIQdhx5jihjCKKwSXI974pjcfLoipLoBc0qQN/DUSmkSoNhRyyb9WATCVxiV66kiQxsWKS6TVS3tcWgjG0hJ+KtvFgmPwjd/xXYMAjUCfMDoCujbugx/+yOGioXvc677DhX4uGaIQcPkQhcsnf9aV9vw4VqF/fa95VhdAeSdsNw7kRakSt0jK5uedkI+rJgoQQn/j6SlPe/pwh4J6AIJFlyI9/olPGhQ4lC8tyM+FgPIkhHTJeC5lk57bFsJ/5XuP0ohVOyEr5YLxSxFVgbDyKl9xzUGgy6pdn8UFUNoovjFvbCn/13/rnv8/e3cBbstR5Qv8+cyTGWZwD+4a3C3A4IQAAYK7SwLBgoWgAYK7BAjuDglxILhbIBBcg8tg7/XLrzPrsG6lpfY+cs+5t9b3ndO9u6uqq/5VXb2sVvWbC+Vytvf5WhgAKGcZ8QJ/4zaHABIf1ab1L3nlwf07EkadsX4tMTn8qKP7959S2aaO2QAYafWPd94zGP+E6zPnBNl745nPfUGv8DZm9HPk8d7oO3WMa56pv8R6tWmdMeLds4FZjNXo57GxnN8HqyCMKWPQWHAvQgDV4iCdd5jBzFymTmgsf7SF0pxx04ZWj3zc/r2hy7tnvvJuUKCj2ONoLJ80U+NZ+yjkPcPcYcMsnvtCmpnHIk6u8q9701v0RgKGkIi1G/MOnL1PvN4YURhUbRrnPVRvhkykTM/SD8qLWNT9zfavIdAQaAjspAhspAHA93OrOj/tpMNj4Wa3Pl4YspahIdAQaAhsdwSaAWC7d0GrQENg8yKwVgYASkBe1uK9U8RbBYAobij6hZyg7OX9SUEY9ymErBagXMZoCh9EYYcoqxkDagwAyrQBE6Kw5jnvWZR92euXMSA2bBW6RMgmXq9IfHrxykuyI7zyedCqI+VZGAAonijsw0OS0lBbS8oGgKk82QCgjDIE0FReysBQsObn886myIcPhaY+ovCzOVVJFHE8fdQXMWrY+C2U487DSJKVnPk8lxmKUtfyud9l2BTPpjCkmAyvXnWJVQjyaIdVB+/9wIe2MQa5V5LyznnhS6x4cfNSZgRC4tE/9oCnrGQx5kIZSplJacvYEIaplYQnnxjHVo0E3fYu9xg0AMT9OGZc49r2PK6VAcBqDQYbyvDSAJDbR7lrZQ8a69ec3jmjTYxpyt9QJOd05hArrxj7ghgEeL4zJuVwZN4nSvxQdFtVZCwh18wPjE3Iu2a8xaoe81vsBTQ3lvP74Pk82ZFVJzYCDANALQ45nTFplRTK1/2O9yPaop6IQSvPbTe65W222Y8hGwBgMJavL+w//nl2zBPemVDmuy1sGWyRMXHW81+0PzcGvD9BDMBWFcS8o88QQ0mMlTIEkFVI5o4gRiFGgEYNgYZAQ2BnR2AjDQA7Ow/Wi2cAAEAASURBVNat/Q2BhkBDoCHQENiMCDQDwGbslVanhsAmQWCtDAC8uYV0uep1b9jH+qYURAwAlOehRKO8pTCn8Ani5X7X+z6gV+y6J144omynjJozAESZocCNcvOR8pd3MEXUfvs/qb/FG5hXbRBPUysXSpLOCoEgivQwANhX4J/Puku/QZp6WKEwFLM/GwCm8swZAKbyRv3KI4U9Q0qsfHCf0pMXe0n6Jbzs3aPU4+UdpC8YGlBWcubzSOuYFaX53L0hA4AVH7HZnJA5lKVhoJHHCgfe4Dz4GWIYc8ZC62gLg0UmYxEx1PDIDrKCJDYrpswMI1Tcz0ce2MIjBTEmDK0AiPuUv8LHWA0wFsYm0m7kca0MAOosLNZBz3/RoAGA0lsInFiNMdWvuf3SMeBQePujKD7fJS+bk/TnlN1WA9kALsgKImGBhN2xkijKoMRn1JLH2Arlv3yu8TwPMmdRlAcJLXS/vfftf86N5XgfjN3zX+pyUUR/pDhnAFgEh/I9UNBU/rItjChWMARNGQAyBmU++YfGs3fmy1/9WhTf9xPMg8583gv3p947KwWiP6xsOu4Tn+q/B3nesQIjDLWlAUCfWokVxDjpO9GoIdAQaAjs7Ag0A8DOPgJa+xsCDYGGQENgZ0dgpzEAULBRylgaT6BcDyJU//ykk9aj6A0rUxxhIUooGrVnZ6C1HBvKEsd80XFG4fGDH/5o08G9VgaA7KWdG8kAEJ75rotnSMkvlEWQ0B4Uu7zo3Ys9A9yn5J0zAPAWl084mJIo8XgD89zVZxSKYQDgtXzHe95nJYsQExTlFGuZLnmlq68oh10X7iQMADzqhehhwIg/KwZKygaAqTxzBoCpvOUz47e9Aa59o5vHz/7IK/dfzn7uFc/+uElpzvs2SJiN17z+7wYAym+KVRRKzvK8v/kf/7KiNJ+7PWQAyF75Vi5kZaQ8lLeve9NbnPbe1JTKl77KNbeJz97fPPmftjxsv8fFz/4YBgB45DHrmxHGglKZuU0BJ//gbSwcSpCxPGQA+N73f9Bft1rgyGOO7T2wy/jtUcb2OK6lAYBBxvvkGBhTfvO4Z0QS793YNbbm+jWwkO4M57pAHwKGcc5fHpuRznfsXBe9VPzsjw946MP7+cDKJIrvyO8ormqpIJfJNXNFkLnjxre6bfzs9xZY1ABg9ZFwOJnMOQwAi+DAU76kqfxlW0pF/pQBIGOQ802NZ+9MHtsMNbFqSL3DAOC9Mz/m/vBNKOedKQOAPs3zhPIZXc1pjRoCOyMC9gHZaoQftvJTyLBYIbXZ2mAOs6JU6MBYdbXZ6ljWZ7MaAISdFNaNI06ssivrviP9HpO1hR7Nzgplm7fimCvb0H6fgsBmlfvXqn/wmVtdJ1aDxVb8vka7xuahuN+Oa4fAWuoa16JWO40BwMZxYnRTBL7k5FjAqyWMCs9OfzwbxRonGEcM2igfU8Mr9/Z3v3fvabjZGRubNvKWg9NYHPBo245yXMuxYVzw5IVfhDiowYnn4z+c7iyTjF9NOWudZiMMADkeN8aXkj2HgTAeeVzzFIarzSmRtBTtQwYAjJV7sQeAEBZiXSMrB0JBSzksvneQdzgMAJR7u171WnGrjxtuT4CSrBKg4Aq66Z57rRgAeMer849+/OO4PXjMBoCpPHMGgKm8gw8++SLDaG6ndOrDAJC9610vFXEbbQAoFbxWV+QNeikQ82as6swAZOVASdpiRUoQw47VJoiHeBbohRuhNEalMrO/mP5R9ocRxGUK7iEDgDBUmK8gBoYddQWANlLKUuiEAcD8GO+k+ww30b81/SoPz3fv+hQRQryDsXJEWvOteZ+H/9C+GKWCXJ7y2loYAJQbeDhHVgRECKBaHOzvkd+DU0rq+tVH+Xq8H2VbsiJf3mUMAFPjuXxnxgwA3jt7a5RUzjtTBgB9msOs2ZMjDAxlue13Q2BHR8CKSfPf0Hu1Wdvuu2iOwJvgw4SJ3IzEgMvoC9/dbnJK+MDNWM9cp81qAMCT+07AkjPAjk5DsjblPoehIZ4k8NiKYy7q3o7bIrBZ5f5ta/n3X8Je4vOGqEYnxrhnVac9msrNi62gDb53qPzNem0rfl8zlkPzUL7fztcOgbXUNa5FrTaVAcDkkoXVtWhgLuPQw49cM0bYcnRehbwa85/4s0GUaLz7bIJESWGCpMzMHrORdjMdee5iwsQ0X5TWuw8XrU9t+rUcGzyZ4SdsSC1RWuQQB/LxgCo/krXlrVW6jTYAqDeBjxGF5wCGAZbGFaKoFjNbLGjKbhv/hgGAFyxlPE/Upx30nG0MABRL8vKuedVrX9+d5mzn6sv37sZ+A2JF22OAVzLynjLK8P4WK1z8bB7mJVFGSSeUDmWzdz5WAJgD/veZztEb/zDuPJ1zfPgoKxsApvKUBgCrDQgMBGaey1N5CdFDRimesZSOeQNVAhjMSioVcetpANBfsSrGXFQ+W90YViNUDwORFQF/+ctfeoNLeFFR7AvTVJLyrN4I70IKfxuPIqtFchgRjHoo9UtlZlmu8RWe4OoytgeAlS3xbONL3SmVNwut5QoAbaKI1cZQeHsPGNCR/rVCxnhCY/3a30z/YJvn2bxqI5JRdtvLQ3gfZO6IcWLMUDSFl5Ix4x0uFeTyldcWMQCUYzmvjrGJdYTNUn+rmkIQWgSHWDVFmR9G1bH8ZVvWwgAwNZ7Ld2bMAGA1knBqwXtQCnmHync/GwB4XwmbhOTDQ/oWxPsvJFDM8X2i9q8hUIHAZuC/Kqo5mwQ/ZIWj41Yh4fbCOG++Nl9tVuJQwhA9pbTdTHXfrAYAGFklht+3F8zOQEOyNjkweNoxDLbamBtrx85+fUju32yYGGvkQXyZ/fvIzkM0pxOjyyBDH3nMsT0vLtxuhAL23pPFN/M8P9Rm17bi97Vsy9A8VKZpv9cGgbXUNa62RpvKAMD7dj2ZVN4kmAsbOK6WKHiEypkiCjTCfPaipbCjEFxPQ8dUnWruCZshZvIytN59uEydavKs5dgQAsg4o7xeDfmgPvO5L1hNEavOuz0MAJSiDADi7VNuWwIexLsbAyL0B0WrVT3hmQ0r6XliUejZ+DM2ijSv8PanqMd4hDJQ2B9GBApwMaV5IUhHoU6ZRHD+x9Ofta8Lr9IhBkXscUYJzJHwHYwP9jwIMt8wLNjMmFd99nqONNkA4NpYntIAQGF4ul3O1z87PNCG8mLi7MEQisF4bhxZpinNhK8xZ/HS0K6SSkXcehoADnj6M3slgM2X9V/5bHXj1U2BSsFnA99Q0pubGYMYPYQlYhwpKcqjTMTcCjkUKzXgZdXJXne7V29gilUhyiiVmWW5mFp1ZphiTKKYDcNCDnPEyMAw4VtifwqrwyJdWeb2+P3Fb57YHfqJz83+febrJwxWj5cPI10mmIYBwDt6zRvctDe0SMs4t8ded+oV8GP9mstyTkl3uWvs1nusW3kzZFwLZTeh2lxhFU8OB6Z/hP6iLDeWzN+RJz+vvLaIAaAcy9kA4B0m/BgH5ivHWCm4CA68+xmttCE2HR/LX7ZlLQwAU+O5fGfGDADeO31kDtIfeChGmnhXoz+yAcA1Y2D3295hZX5jaDUfeJ9sDC0cUqOGwCIIbAb+a5H67khp8X9DG7pv1jZyBrvdXe+5Wau3Tb02swEA/0V2wufuDLQaWXsrjbmdoS93hjby/ifLDtGcTuwxT3zyygpf+fGEHD44x3KQsQ9Yo+2DwGrmoe1T46371LXUNa4WhWoDAMEs4lyJ40tgdG2MeG2MhZCJsAde/Fi+zzveh59SQLm8vjJRoitzUYp68z4MxWx4yuWy1GNI4ZXT5HNKJZvPjRFvX8rIBz/8UdskOfJk66d2HvLGN29zfegHZogXG0Uk7AOrMi2ctU9bhzBnbLAB6RQpm4XWEkTKGHXP5L4+z8RzOPrS9bk+1A7KXcchmmuHsVGOiyhH+2Cg/rVUOzYWHXuUqfo4vDhzfcbGmbrAMtonHaWQkBkorueypvDI6VZzvloDwGqeTWlTxttXHiyin+GUKacv7/lN4VgaZuQpx6T+CPKsmrmBogpF3SJ/HPXXolSTR/3j2bn8Mu/QGMrpnVPCmt83C5lHayjmvzLtEC6RJisV9W/u80hj7izHUdybO0bdp3DXd/n+UB3mnrPV74endrQjYzDWr5E2jsZ6NrTHdces7GacGXo/5S3fl1zGWpzHeBgqy/wTYzWPh0hbi8OYors2fzxv2eNajWfv3SJOEsZMOUfr0zE8lm3fzp7POMWX5nc0Y4IPG+s3YyM2mveNyatl3RNL3fdnURqrk3l7jmf1LPnxpeoU+0TIO8d/aecUX+19hpU5Z+idLttpfvCeIobNPJ6VRX4p58pcxpTMpexYTZfzRNsdh2ijeXJ1MBYYaRnf43d/8h//xtqpD83teWwO4W6eH7qex6d+mOpbVVGPGF/nufiu2+wXles79U7kdOW5vtZnY9815arn0PesLCv/Xo0BoAa71bzbDNZkJ/u4IHPE3Bw+9x7CTzm1OK32PTR35He3b0j65/6UrG0cRojSlK0/rRlzc+OmLNNvbVavIJjn9yjkfGlyOulr8DUmhnQT8k/VN+anPDfLM0ZTZY3l0Z6x/hp7x+bqNVVmrgeMs9wf9wJvY9Yck/si0myPI8emsXCKczqxpx/03N6pKupt9TXnF05pBz77eXF58Dj2LYVzzMGRsdRLuV6rS5N2qu+iX6TxFzT2fXV/av7P3xzvx1g/17xjMSbHvuVR1ziq/9Q8FOnm5tdI5zhXz8CvZlzXtgdmtbrpufqNjTNtG5sL3BvjSdxDUUff6yk9dG2bTyl19f+rDAC81v/Hac/cL5WnHLbUm9cpT9yIxx1V4QXGm9LLLhQGL8wYkGJNycMzV5mXuvI1eo/Yj57srXmV3W7Qf/h5UfAClB9h1FinTDw2bORhXnoVxrPzUUfzuhMbl6Xc8kxenJgLy66CMAZCjvDIE6dZrOixj2/kceRdRmCh7FVG+eIecfQx/bPCAznyGqjqsM+jHhOXTnW0oZSlUtLBiaWUxxwPY3X0MUQU7pe9+nX6dEKTwEie8Ha1H4FltEIr3H+ffXsPV0qvTAau9vOM5nUjLaz0ETK5ui+kSWyYKY8+Fqs9woR8/otfGu1DzATPaJ6Jj3js/t2VrnP93jM3Prpz7WCw0Q5jz5GXYywdw/TzohVnWxv19RzVjo1lx14YAGrH2StefUgfq1nf6VtMjLb47b3wYc3eUFN4zLV90fvb0wCwaF3n0hNexOuzXNuHr9HOjUA2AOzcSOzYrc8GgB27pa11DYH1QQAPZ0WTVWZ4LfxoOLHgfa2esxrPiifh0vCSEc7M+yekCx7SKhUCv1V2+Buhm+z9YeXZBXe9Qn8NH1vy00OtGqtTLc+qTM4ANgG35xCe3oq/Of5rjq9WdxtZW8EidIIVT8IDjhF+kdwBD3yfsGZWJfqNX1YGvpfMZWVuKEejvCmZK5eNzwzabDx51MuR7Gf1JxkI7/vcF720vz3VTgngTFbhdGUcklnJGkFjfDOh3z5QxqdxSN40Pq3YtLKzNGhZZWj825+FR6yVIlaVhizkeXPvRNRp6IhPJdPwgvcuMYaQNYOWkXkir+MyBoAx7Nb63Q4DgDnCKlRKQmNePwrNl2nuPZTWylDzlT61ajjGUi4nzvO7ssx7OKdLmJO1YUn+JleXcdZrxtzcuIl25qP5z3wj5BLdAtlfWEbj3+rZMZ2NdwbN4St8qtV55sIH7fvI/r2BE5qr79Dc3Gcc+DdX1kCWXm8zpvuZesem6jU3BnI9SrnfvcCbPuYlJ+9V6ZskYoSxy3l0e5Nvc17dnuszpxOjQLXS1vtozNEjCs9orI9978e+pbXf+FpdmnZM9V30S6m7FJEgvt35+zo3/+dvDr0YPBhWIpxxxnXuHZv7lueynM/NQ5G+Zn6NtI5T9Qz8asb1Iu1ZRDc9Vb+xcaZdU3PBHE9Sq2tcpM3qtFZUZQDwMAwo5XsQKxtFLCZVTKMgzBeGCIWlw0seRBFMkU3RaZk6RTgDAUW5skIpHOkpfTFhQZhD6TAKU0T5j6GzFDwo6hPx9Sh4CR3Z+uhjZWKaI8wJZtGmkeqD+RQ+JEg8adfLjbe8fK77IE4RRkU6sdGCLJdyLW+IRcnsmucZxBgdeSg4vWx5UvJCR1plGpw+9NqgXkEwDwOAazamlM/LFkRIcs1LFTTUh55BMMxCHcujcCN5o76xdlgWhhEXIxs5eq6NlZEQJLHBpt9CacxRzdhQxrJjrzQA1Iwz74V26UNkQvC7bM8cHn3mNfz319//rvveB99R9fenX53ivbaGj1/TosT0N3+U7+SaPqQVtmUQOPyoo3uD0JapcKvoUgj43gzt3bFUYS1TQ2AnQwAPx9EEzxv8iXBbwTf7plKGZg9zfL1wd8GnK0OaHCaFUIjHwY8FMSS4dvAhb4hLg8e5OtXyrJTMsVKTHBL88hj/VcNXc2jBP6sjInfgCafo/R86rG835RKSl3IKFuGQ5Nq1bnizXiGU+fU5mSt4a+EOo+zNxpP3FUv/yGWxAiAuz7Uzx40XNpIilYIGzfHNxjVFWx6fEauXESaIbEV+Jffw3gyyAiDvGVTzTkTe8khpxYCmv9XLGGUICFpG5om8josaAOawU8+1erfDAED5GfTlr36tN4gJCxfOhDXvIS9TToaxtxV5TjjPqZUAy76HczIejGpk7RiHnCCDasfc3LiJ8uIIV2M5Vpm7TkHLUdL8GXPWmM5mDl8REhhvYo8mzo/CbHIWRHP1HZub+8zFv7myiuS9Y+mU7mfqHRur19wYKOvgdyn3x7UcgpmuhYHRc7c30eOoyxDN6cTkMWYY/DnxGtf0QMLfjtHUt7T2G1+jS6vpu7H3oPy+akvN/B/vOudO596Tcn/QuXfMvFLzLQ98a+ehmvk1ynScq6c08Jsb14u2R7k1uum5+k2Ns6m5YI4nqdE1LtNm7V4LqjYAiK9q8s6EMcWg3uiWt8mXV85ZZd3PccwpqHlmlBSMfzYA8LygxDZweBuJ++plUWYwymU5futsHiS8OjKVBgBxwJXFo8ZKhsce8JR+QhL+JjN3uYyhcxOZGGY+psFshDI8Gz/ktVTIM02WU0RJKZ1JLlNsMBoW+LF4Ujxn5C+X3bEyineOwqDwwcMOz4/oFd+Y4SCeCcqCfyZpWPWDhvqQUUTeUpEtzq/r4SU21o6b3+YOvVe/uorvzLMHzsGoM0qwjmNSa6h2bCw79tShNADUjDPvBYNVUMSEL3GbwyPyt2NDoCHQEGgINAQaAg2B1SAQPFwokHNZVmJSdsf+M3GPxzv+jrdfECVpVupS5lEc3vMBD4kkvWIGX8kDd4qm6iRfLc9KpuGBSOGfaYz/quGrQzFB7iHc1VDIJnl/Mo5KMLRvTJD7roViO67HcUjmCt4aD40Cu5K33F48edQ9H4cMAPn+UDvjvjADZLi8n04N32yPpDw+lUdBlb2xeWpaiUFhlCkbABZ5J3IZY+eMPgwCQYvKPJEvjosaAGqwW6t3OwwA5dhkcDHuKXpRzXsY7Y0jRbcypvYZXPY9nJPxamVtdTUOjbOgmjEXafOxHDf5nvOQ1zkGBnHKO8eFLh4/++OYzmabRCf/KPHlzUx/k0OllHny77K+Y3NzzjN2XpZVppvrr6l3bKxec2WWdfC7lPvjWqkjEz/f2I3oD0NlbcQ1BgArkuZoSCeW85g/reqx1xVd29h3cupbWvuNr9Gl1fTd2HtQfl8Xmf+HvjkZp/K8fMdqv+VRTu08tMz8Gs9wLOvp2hB+5bhetD3KXUY3XdZvapxNzQWeH1TyJLW6xmXaHM9c7bHaABCbJJYPxCD5+GfyQluiE0JANgCwLpeTm7xhpcsGgFCk8ubwYc5/2QMmP9v5F7705X6yLMPdxMc9VgDwCKB0zeXGecnglc8ofzMgmKDDIz46NTyKIj0vKeksNZ4ioUqkKw0A8cKEdT7amgUH5VqiGpst5ucIJ8QzhlU5QiKZSDPBJRsATGjqYpl0JqFUbOoYNNSHrGfyZiZD+sArwjmNtcPYwoBHv8SRhRLBUxptYlQJj7P+5sC/eM7c2Fh27Hlk5GUZRjXjrHwvxhjhOTz6B7Z/DYGGQEOgIdAQaAg0BFaJACU+Ho6AUxIHDvc4ZmTCx7vOiz1oSKmLR82e09LyMBSSc4qm6iRfLc/KQYc8IlQo/jY8jMf4rxq+2vMpkrWffFQTuiH40szHc2pRRsgryv3ocZ/or/FOzzQlc5VlbzaePLcjzofGintT7XSfJ6XwOWe/4MV6I5BrqIZvHnqm1eDCVgVZLU2GKkn5MY4XeSfKcvJvcat5aVsBnw0Ai8o8uUznixoAlsVumXd77L2j+PcucAJDte+htJzleKOHvCukwxiV74p0Ne/hnIwXz56TtT2vHIc1Y06+oLFxE/fjyIgIU+Gdgi578kovc1amUjbN95yP4cvRkCJ+jsbqOzY3T5U3VlaZZ66/pt6xsXrNlVnWwe8hbIeuhW4lDNW+f0LPxF/+Rgw9Z62u1RoAPC90PKETy3UQTlobOJAyKAj19fgnPy0nWTkf+5bWfuNrdGk1fTfULypZzhmLzP/lu77S6OJk7B2r/ZZHcdrgnZ+bhxaZX6Nsx7F6ujeEXzmuF22PchfRTU/Vb2ycTc0Fnj/Gk8S4mNM1LtNmz10LWrUBAINkmR3iNc1abUmKJXziIxlsOjloaBC4d9DzX9SnzQYA3vTyl94AUdbYMT5spcKa8lh5MVlSXvvNK3+1JH6YslijUFgFs/HD9WhTxsT1ksYmrXhhhE9CMciy4OC6pXxD8fCFLbIMh4EjPH4YazKZDLMBQLgnbStXAJQGgKE+tBRc3tJDX5+6Hiskxtrh46DOU2QyI4BqVw5TNZSndmxEPy069jyzNADUjLPyvbAZHnzK59fgMdTudq0h0BBoCDQEGgINgYbAIggQ0vEisVoz542wkgT6TLHSNYcuocgqPazxqKE4jfx4nDkDwFSdlFPLs0prI0Lxi7UxwpeO8V81fLUykVAHFNGcUzxjiob435AhQl6RP/jSQw8/0s8qmSvKJo+hzcaT95Uq/pVjpUa2VIS4+foxKzVdr+Gby2fKx5iQDQBWUFvtXVI2ACzyTpTl+M07kfLc3g9C2FLKCnOQaRGZJ+dzvqgBYFnslnm3xwwAQjTo11e99vV9c2reQ3ls5G1vBvI0GVEZnjFG8a5kebrmPZyT8WplbfUqx2HNmJOvZtxIF8TrmkKXzoYSy/xO7i9XepWyaeSfw1es+Ig2EHnysaa+Q3NzLiPOa8qKtI5z/SXN1Ds2VK+aMpWbaQjboWtCHhu7YQCgN+EMGn8RVimXvR7nixgASp1Y1MecZm9DdfZ+mts5pDo3poZo6Fta+42v0aXV9N1Qv6hrzBnxfV1k/i/f9bLtc+9Y7bc8yq2dh2rm1yjTca6e0gzhV47rRduj3DEDQNZN19RPWUPjzPWhuWCOJ6nVNS7TZnVaC1qVAYAFTqgdG9cg3twmKcwzijiamLIg1g4hXEqy8Yy8Jo0g+cV/z8vh4t7U0WYjmO68AZT0YQAIz+xQQsfS2Kky5+5hTNR//6ce2CfliWIpXVl3HyqK6qkVDAoYm7SUR/Hug40MbM8tQyJZyud6adw4/S7n7xlKeWMJYI6d6ToDgCW0QRgF/VDGUVaPHAJoqA/FNFOPUpFtea4+it27x9phabnnsNwNkQ9HkM2PPcuEPEa1Y2PZsee54TESsWVrxpn3IsdHCwE04uxGe+bwiHTt2BBoCDQEGgINgYZAQ2A1CHDmwVdRSJaEL8O3lE4avN7ledpBz1nJIoZxhG6MixTkefNU1890ngudKnxnpI/jVJ2kqeFZKRDC418ey94J5GiM/6rhqzNPyqEJ/0r4naIh/tcGmjAMeUX+ECojFEqNzFWWvdl48iFcyrFS006yo5UceSPF6OMavrl8pnrZpDp7MdswWp+UXuQMAELVokXeiT5D+kdesyKFM1UQ49Q1b3DT+Nkry+JHjcwTaeO4qAFgWeyWebd5cMO3lBfDsBOKzpr3UGhi/Rck1K+yh1YyRZryXXG95j2ck/FqZW3PK8dhzZirGTfKLsn7YeNf3th0GKFgzunGdDZz+Hpv4B17mOQy5+ob723kyXNzXIvjXFmRLh/n+ivP4fkdm6rXXJn5+XFeyv2uD+EdzpUnnfSLyLpdjr7zY3sAlBUqdWLue799Y+3lSFeWQ/3RCQm3kin3Q/ktrfnGK6tGl1bTd0P9ovxyzlhk/i/fdeVlmnvHar/lUWbtPFQzv0aZjnP1lGYIv3JcL9oe5Q4ZAErd9Fz9psZZvpfngjmepFbXuEybtXstaGkDAA9yin/MipiLSLgbE74PJgoDAKtTEGZfmuzp754NMFwPxjbSi+MvTA8GIJTeXrC5ED0+GBTMubyw5HvZkXhqJjOeCjlEzdBHMOrjqOPzMlATES8RFm8TXBDF+mnPed6Va+pv8rNxxBwNTVq8EijihUQKig1ILLfKRAktbV5+ctSxH+kxFncNxYRqc6Uw2rgecenyxwZGvFJyPD+bvN0y7WUw1Ic+mBe+zClxNBlFkP7DMN/rgXv3v/0ba4f9CYwLTErUB44scugu97l/f/SPMcFYmTOu1IwN5S079hhj1Nk4QTXjLN6LiPEnfhjBOm/4rKw5PKRp1BBoCDQEGgINgYZAQ2C1COBJKOXxysHb4+UoXpBNUsXyz0rR++29b+8Aw0sK4dmkEU88CN/M4zSvEpBO3GhC3RTN1UneOZ6Vo0hWtD75GQeteHuP8V81fDVDSV5Va/NPe4JNUfC/PNCC4lqsknU9QosSRFGNzBXlhPf09uLJKQIpk/OeBn0jin8xVrKMVdPO69/8ln18/ryppHFIZpnjm+OZ9pjLRF677Mke+EGhAKCskidILOdsBKt5JyJvPqq7jWqzsxUDAC/8MFYtI/PkZyxqAKjFbi3ebfH5yU4ho6u31e4c13L5Ne+h0LEUbMY7CgMAI9oYxbuy6Hs4J+PVytoxDnlaB9WMuZpxE+XlI1k4Vj3l6/k8ZNNSZzOHL32FvqR8C6OLedX7OFffqbk51835XFller/n+mvsHZuq11yZQ/UIbOUNimsxbl1nQIblid/5biTbLkf7HzCy5rlPRWp0YqEn8w1DBx/yhu5y19it1+VR2NrfMu71CU7+N/ctnfvGK6dGl1bTd9Ev5XsQc0Z8Xz2zZv6Pdz1/5+TNNPeO1X7Lo8zaeahmfo0yHefqKU3gNzWuF22PcksDwJBueq5+U+NsbC6o4UlqdI21beZgUK601f7V0EIGAC8bi52Pk0kAcyQmZZDJ/YZ77Nl/rA1q4W8sJaHItMkGD/HTnO1cPYPvvhcniFJYrEMfeg0Nr3wChBhinqcc8el0Vh5EUUY+UhBTTlttII8B4AXljWPTsvd/6LA+uc1KLBWRTt2sGoh7ubx8bnmpdlHEm5hNYkL/iDNYkvvaxVOeJZ93fSjCy7T5d0xalofEJkwEKB5Vkd9yYBMygUnfMDiYSIMw2mLE3f7u9+43WuMNYflVJqsixCHj8a+ePLQIQownDAM+rsjH3PPPeO4L9ozukw58Vu+VIl2sehjrQzG0tAHzb6mVZbWYjjDizLXjtW94U4+3Z/Eq8VKxICPl8jQQP47C3mbRc1Q7NpYZewRkfcIwZtzF8u2pcSaupXGpH3kvhccErwzlYKDsJh4f3Sk85tre7jcEGgINgYZAQ6Ah0BCoRcBeVPhHDhY2QXX+8U9+us+OL8GTU3Tb22qPve7U3XTPvVY22/zlL3/V85X4Gzx2OEbgifE3ruHbKAjIF67hh4TwDJ5nqJ5TdZJ+jmfFQ+J9CaaPPeApfR1jbyn5x/ivOb6a8hIPyJEG/84Baqod+F8xkOEjvAwlE0UojF2jgBZy4tsnfqePBe8avh5vOSdzKZtiRR78fITG2R48OQckym387BgZK1Y5k/XIJOQFCuC5dh5x9DG9zCL8LOU5BT25zjgKGuObx8an8WcsqoeNqsPghV8njzKKkeke/YQDejmEgi7iXc+9E1GnoaPnkrOE/bn3g/ZZ2U8ijGLLyDz5OYsaAORdFLtl323j3LtAvtRO4YWNXWHCspJUnebeQ7oJYUUYATiQkZ05xZGVQ35UTtBq3kNlTMl47s/J2t844YSVedL4IoeHPF8z5ubGjTqUZIwZtxwV489+ExG1YUpnU4Mvx0S6ErI7B0K6iHiPpuo7NzeX7Zgqq0wbv6f6a+wdm6vXVJnx3DgOyf1xzfwnDB6dytEf+WiPnfdA6Jz47kY5G3HkPOsdVAd/dHTZkFajE8MjmJeDzJG+jd5RzrPm2NBtRZq5b+ncN145Nbo06ab6buw9GPu+zs3/vjl0PeV3Tj0y1bxjc9/yXJ7zuXkodH5z82sud66ei4zrRdvjuzinm56r39Q4G5sL5ngS+NTqGufaTFfqmzAVUi33R+35QgYATC2y1HLKy9qkFR9rIIUXUPlyl7+VbfANKfel5QE+lEe+MbJ8AwMZ3hPqok4leWZp2SvT5N86xMoHnj6hyM738znBJoc2yvfGzmPSIuSoF+/2su3l77Gy9EX0x1gay1UMwqChVRDaQTAJLB3jYx75HMf6UPrwBMjpa9sBh6GxoV6xIiCXO3deOzbUr3bslW0pfw+NszJNrrc6+lgM0RgeQ2nbtYZAQ6Ah0BBoCDQEGgLLIoB3jpWYQ2Xg/YI/HLrv2hC/M3RtLH95fapONTwrj9RQtJVlT/Ffc3z1EG9clu932fby91CaspxlZa6N5skpYSn1l6Xadkb5Q1jO8c2RJ45RVj4aV+S/kKukHePTa96JXLZz5WcZu5SblpV5lL2MAUA+VIvdKalP+T+FY07nnCwd8jSZjkFuSObL+ebeQzjGnESuhd0QlfUsf8szdK0sa0jGy2lqZO2cPs5rxtzcuImyHGFrXwQrjOgbxP63SoJDHYW98Vy2t/ytnDl84cFpb0hGn6vv1Nzs2Znmyspp8/lYfylvqM7yztVrrMz83CEsa6/lcjbivKZei+jEcp19v83rUzT1LdVPU3qpGl1afvZQ35Xtj99xjPzlb9eXmf+jvDjOvWPSjX3Lo4zyWDsPzc2vudyxeg7hMnQtl1XbnrwCYE43PVa/eO7YOJuaC8Z4kijTsVbXONVmUVrGeIz8rEXOqw0AvOnnNlhd5MEt7TQCPsYs86ySjRoCDYGGQEOgIdAQaAg0BBoCDYGGwFZEgAdw9hzdim3Y6nVejQFgq7e91f8UBCiarFAvN/x11/4tVnqVRqfVYGdVT+wVuZpyWt6GwKIINF3aoohtrfRNN718f1UbACxHteRxzmqzfFVazoxAbI5h2WyjhkBDoCHQEGgINAQaAg2BhkBDoCGw1RDgwZbjJG+1+u8o9W0GgB2lJ5dvBz3OOS508T40cS7FSiihSfIeFPn+suf0GUL0NmoIbDQCTZe20Yhv7POabnp5vGcNAD4UYryLm+/PUq5jP3bc8k9sOWcRsOmSWE/wFgPRsrxGDYGGQEOgIdAQaAg0BBoCDYGGQEOgIdAQWBSBZgBYFLEdM739FmzATuFPOc9D/w73uE8fDmgtWyxsFIMCA2CjhsBGItB0aRuJ9sY+q+mmV4/3rAFg9Y9oJTQEGgINgYZAQ6Ah0BBoCDQEGgINgYZAQ6AhsD0QaAaA7YF6e2ZDoCHQEGgINAQ2DwLNALB5+qLVpCHQEGgINAQaAg2BhkBDoCHQEGgINAQaAmuKQDMArCmcrbCGQEOgIdAQaAhsOQSaAWDLdVmrcEOgIdAQaAg0BBoCDYGGQEOgIdAQaAg0BOoQaAaAOpxaqoZAQ6Ah0BBoCOyoCOwUBgCx5/7whz/sqH3Y2rUBCBz3iU91Bz77ed1LX/XqnW4j7L/+9a/dZa527ZW/G+6xZxXi8t32LveoSivRBw798MozPO+JT3tGdd71SvjhI4/qbrbn7bv7PuRh3Xe/9/1un0c9prv8NXfrbDzj/OcnndQFPpe9+nW6W9zujt1Hjvv4elWnldsQaAg0BBoCDYFNjcA3T/hW/x18wUtf3v3mN7/d1HXdHpX71rdP7F75mtd1//f//t/uhG99u98c1/my9Je//KX7yte+3h1+1NHdyw5+zbLF7BD54NloHIFmABjHpt05BYG5d2it5ve1Kmd799tq518yZKOGQEOgIbCRCOzwBoB///d/7/7nGc7WK+YysD/7+c+7w444qnMfNSElo7M1z//0pz91Bx/yhu7hj3nCaANq0pSZX/Xa13dXve4Nu+//4Ifdf/nn03cf+vARZZId+jfm5j/90+m63//+970h7Y9//GNVe2F9ul3OV5VWote96S39plSMdf7+/Oc/V+ddz4S3vP2du9e+4U39I25+mzt07/vgoZ223W/vfbvHPempHXz+62nO0OPzmte/sTvjuS/Y1WK0nvVuZTcEGgINgYZAQ2CjEaDcPu05z9vzDb/85a82+vFr9jx8yKGHH9n94he/7MtcKznBZpt4KryETTidv/9Dhy1db/zGY5745O4/n1zOJa54taXL2Z4ZKQPveM/7dA9++KO6Rzx2/+7RTzig/8PPu3ane923+8KXvjxZxbe84109lm94y9sm0+3MN5sBYGfu/fm217xDazW/r1U5861a3xTLzr/0UOa1/32mc3Q/+elP17eSrfSGQEOgIZAQ2OENANpKSYfRDvrtb3/b3XTPvboLXPryvZCy193u1T3/JS+L2+24xRA4/hvf7Pbd7/HdFa513Z75v/v9HnSqFtSkOVWmky+wzP/L2c/dPeeFL+lv89xajafW0DM2+7UwANh1Pejoj3y0N6rxeP/M5z7f/ejHP+4941/+6td257jQxXvvv7ve9wHdf//XM3U3ufXtupNO+kX3pAOf1XnX9n/qgX0xvOi/+OWvRJG9AYAwnIk3296P3K+7y33u313ySlfvPdwcn/uil/aebvp6j73u1L/P6in9E57y9I7nIaV9+Uz3rEq4230f2Cvu7/mAh3Q3uuVtuuvdbI/Rfh0yADBO3OfBD+3rEQaAqLf2vvcDH4qf7dgQaAg0BBoCDYGdCoF73P/BPT/2t7/9bcu2G59gxV84ET300Y9dk7ZYTXiRy16pX/X4ne9+r7vgrldYE8eSi17uyt2VrnP9NanjRhfyuS98sbv+zW/ZfeObJ3QUY1ZUXmjXK/bn+G58GL5zir73/R90D3zYIzrHRsMINAPAtrgccfQx217YiX59/JOf7h2XcpNr36G1mt/Xqpzchjjf6L6tnX/J0qIJnPm8F+6sqH/7u98bVW7HhkBDoCGwIQjsFAaAEknKyFhyJVwHi/fOptQtMdkRfv/ud7/rBU6K2TGqSZPzYoZ4Zx3yxjfnyzvVeRgArnjt6/XCpaXmu91k945QJjTS7e9+7z48DmaGp9xDHvHo7inPPKj3ko8VAELlEO7QdW68e8crkFEm3kPXrQD413Ocp9v1qtfq/zBJz3jO83ujgToo/9iPHde/r5Ts7l33preQtT9+4lOf6a9R6Lt34ne+e6pnYtAI3LG6IDz6bnCLW3cE0CEqDQDCE8GCAP+DH/5oZQVA5H38k5/WPWy/x8XPdmwINAQaAg2BhsBOhQCnDA4AW5XwHOH5/7Xjj++s7sM/rhVxQLKqEp3n4ruuSZjSq+x2g+6aN7jpWlVxQ8vBD379+G+sPJMhA78WZAXuGI8WadpxHoFmAPg7Rl/+6td6x7G/X9m5zsgwyxrL1mp+X6tyyp7bHn1bO/+ST+kUfv3r35TVbr8bAg2BhsCGILCQAcASTSRsDuVf9gjub6R/P/3Zz3olX7o0eRplW0o1FD6DAhFDPkSuU+oHqV8w1q5RMmIuS7K8lwJvSvmvnNUszfrVr369UjfPyhO+lQif/uznJhn/KRx5VmGKCSWh0CzbmH9rJ8+jCHuU7+nLiPunvLn+HesPWFO8In0yhd1UfeSHD89y4VbG+l66IH1FWf+Ahz48Lp3qWJMmZzrmox/ry3zne9/Xj5NyrMyNj6lxPTX+Mo76Q78Fucdz3t4WG0Gwh6t6aC8MrIowZgjI573EZfr68dZCYvc/+RnbGgAsb+dJxzBgFYBxXxIDQLkCAKNkaTs63yUv27dZnNsb3+q2vZI/PPL0+StefUh/Lfp/6JlWAvG2Y6RQfys7Dnr+i7pLXfkao7H7SwNArCZ6z/s/2K8egI8QQEFWGLz+zW+Nn+3YEGgINAQaAg2BLY/AFD+qcXh3Slw8ptAtPOeHSLrMC5dpeIDjI4PfKnkdvDTeOhOeVP1KmuKzIq18+MwhCj57aiXDVHuG+NiPffyTK6uOOSG96OWvHHr04LUpnlOoSg4WCD7Biw8VhDfHow/JA3AfwlI5JU+r7bDBB+FNEXnENdhnmhs/OW1pAMj3pvpUu42PTNGHQ7LSFA5Tz8k8OoeWUh5epK25rut9vhoDABzJZGVbtd9Ycn0o5FeNvLiMnDM1TnOdvAfGaUmPfNz+KwYzZWlfphg35fWcZpnztRobNbiOyeGf/fwXerlOGfoty9hD75B2wnBufofjmJ4hsKopR9qx9kU5U8e5vp3qg5jjtIVeJGPDYEL+Lt8BdVlk/pV+rH3w129oGb1Rn7H9awg0BBoCEwhUGQDEaTvN2c7V/cPpztK95JUH9wymmGVnONcFuiOPOXab4t/13vd3t77jXbunH/TcPhYlr9+pj2eU/b/OePY+dAdFHOUiphlRsplUCROOd773/VYYdZO03/vt/6TugKc/s99AVCgfSkSex5STwpCIi/lvu99qpZ4m3atf/8Z9mJBb3eEu3dkucNFtQpFIyJvY8+S//z77dhe7/FU64U1qSVgUnsIUp/JTCooN7rf4lpSkyldPXlIvfsWrtil6Dsd3vOe93TX+7SbdU5/17L4/LHudIpuYPurxT+xD5eg3IVSChEX5H6c9c69ghfPVrnejvl76vNxQbKw/9Jfl0hShvLJZ9S99lWv2MfMpfgktmabq48N67wft03uWw2mXi1yy9/zO+YfOPQO+D9r3kUO3+2s1aSIzRpeyWpnXvtHN+5A3+hXNjY+pcT01/nikC3cDR8+81wP37nFUByFzKMnhS4ntGs/1IUYk2rAWR8yPZ+Xn8DLjSf+pz3y2H9sYviEDgHcZE0Wg5x2BCE7K+vFPfrJNmcsYALQfOX7y06esAAiDwdAzMZ7aYz6wBFMIIGRFAUGcQa0UmscMAIxC5jflhQHgq18/vp9PMHCNGgINgYZAQ6AhsNURmONHKVMY5ckIVsfhm4UHxNdnwidIJ+yDOPh45Oycc9SxH+nOf6nLdf981l36b7T4yFbT2XsH4T85HOBHfO8RJ40LX+aK/bUcem+Kz5IPD8L4rw54dDxBdkAgP4hJL0QDnp1CWsjBbLiYao/yx/jYzGMoo4bmeE5l4N2FzuHggF/Ew+P33/au96w8Ao9D/iEPaPe5LnqplXt4Gbw7fgruPIRf/bo39vfHeNrdT+7n4E/xzEioHsYfsiCaGz99ouLfkAFgqk+zzMUZJGhMVprCYeo5WdYxNsh2VqfG2FmmrVHXjTguYwDwLmiflb/GDWccHsyUyMab/heq07hx/tZ3vrtvypi8uFo5Z2qc5jp5b29313t2Z7/gxfq5ye8g+8Wd6TwX6vl1q5jNMR897hP97Zp3P8pZ5LhWY2MM1zw2p+Twz3/xS708pq/gI4wqnc3YO1Q7v0/J9XCqLWesfbVYT/XtVB/Q8YSui07JeKYbsTLdCjDjhD6Dzsa8+q1vn7hNlWrmXxnG2pfxX0ZvtE1l2o+GQEOgITCBQJUBQH6McF7OyzPirOe/aM+M5/Jt1iTmPuLl6wPz5re/Myc51bmy/9u/nLH3MBb/cZ9HPaY3GmDwbbpK0Ygclfe8F58Sr99mV9e64c1WypOPYpSSNxheTDhjhQ9ckE1cCSkUk+4TKBgCgli4CTKZicR8e3ZsBhppp448kOXBgCLPI/y4FkKPa9qgjj6OQXM4qvO73/eBPjkDS65rlBFHHj4MK7yOECX/P57+rNt4/jBGYPaDePAwrqjroYcf2V+e64/AGkMRJK8yMuM1Vx8MHMERNsg4CsV7f2HkXyj3YTdGNWlyXpuOqT9lb1Dt+Bgb13PjT7sJwBlHwpd6YEqCGLtcw+ysJ2G2PUf/Bn3wsMN7hhnTLAzQkAFAWuPuctfYrR97PDIozL2LvCgYiDCiQQwA2s2Q4I+SYG4FAKFEeWL4Myzk9MrNz/z2id/pjWUU+t7Dr538nqsfppWwKy0hJnvvf/jIo7qLX+Gq3Z53ulvfRu01x1AaYLC9E4EPJYSl/KXRLNrXjg2BhkBDoCHQENhqCEzxo/gV33IhbTIPi8/MBgDfSd/OA5/9vJXm4w0oTZDQguQA3+PwJHfdNzWUq35zWMGPMLYH4YFcyw5Jc3wW5xmKnfC0fMnJzk0RPkeb7ClFARR8D+cBfAlnATTXnmX52GhTPtbynLCkpA3C7+J1yFHBa+FzGF+COEIE6TMKriBKQbhy1kBDPK0+pyTDIwWRD//pLLuseINPjZ/IUx6HDABzfcoApL5vets7Voobk5WmcJh7Tsg6N9vz9v34eONb394rCD10mbauVHYDThY1AHgXKPnxzfEu2EMv3uPAnGzsPgOSd3lOXlyNnDM3TqNOIXuDlTzBGTCvPuZkhY/PVPPu5/SLnK/F2JjDNcZmlh+H5HCrjrwr2aCpLYFdvEPwqJnf5+T62nLm2leL91DfyjvXBxzwsq7L3Pd/znzObTZXJ+/SoQg3m6lm/p1r32r0Rrku7bwh0BBoCEwhUG0A8FHH5GXiaesDYuneEPGicP+Zz33B0O2Va0Nlu0nZxjvFBilCdQj3QUDwYcN0KjtCgEjPQuuajW0ynftil+69NPK1fE4BzyAQhJFVTrmUkZcH76RaCgNIVh4LH6Lsw444aqUY913jyTREQzhakcBjiafCovTCl72if16O/bf7be/Qr3LIZTFSqFd85Kb6I/LBmtd8JkJTXoGR7zkv60Ow81zjBtNQSzXK/Zo0+XlDBoDa8TE2rnP5zsvx5xqhN+PIyEM5Hh7r0hBAGY54CmwPUqcQCMae7756BmXBfpG+jfz5GMr+qRVG0udn+p2X+pd5eXiMzWfyNmoINAQaAg2BhsDOikDJj+LP8WucAjJR0uFPghjWpbPalZH8sQc8pVeo8xT3jabktyI28wvy4oUonoN4aSonQla6HkoTq/jGKPNZlFWlY1DOx4HIM7Jy3H3hBV0Xi36uPcvysbkecV7Lc1JAlQpNRhF1tnoBMaDwXqWIyoQ35vgEa97dwjVScMsbitQxntZqD0oyRhJkTFi9MUTl+BlK49qQAaBMm/vUPStS1TdvqjkmK43hUD7D7/I5rg3JOq5nqm1rzrPe54saAOJdCIVwWb/APMu50tTIi8vIOTXjdKhOwrYYG9lZzir68n2J9k69+yUGy/xedmzU4Do0Nks5PBzISgNAYBfvUO38XmJQyvW15dS0r3zW0O+hvi3TDfWB71ap6+IMyViciR7KCpJMNfPvXPvWSm+U69XOGwINgYZAiUC1AUCYnXJSFEbGB7VUQmPmLY2yYaf7cwaAobJVFHNAcWxCzH+8YSgPz3K+i2zjyRLeKl/6yle3aSevo6xMjZuWq9oohsdLNgBY3ijsTEm8jHkQ8G6poSHlMaYbJhFHXDmWHbrGSp9pCkerKvQHLxueTKUiM5cT55YH2swM3p5nCWyQpboY5ZIwDfoBTfVH5BvC2keRNb6kqfpE6B3Pz15dZRn5d41yvyZNLnOoD2vHx9i4jvLHxp/7QzgakxiRTFbh8GzZGYkAvtbe9iUzvDPi2trcEGgINAQaAg2BjMAYPxr8pLAemUoDgN9C5WVePs4p/a0gwGOXhO/MfA9PY/yrFX1BVuq5Fqtc47rjEJ9FgS89JdUQ8Q5338rfTPgN14XFmWuPfMvwsfl5cV7Lcw4poMgGpz3nefuQo8oTUxqmZBle3eHdb5WttnGsiH6JY6zsGONpw4kpVl5TjlkZmmls/OQ0+XzKADDUp/IO8etjstIYDrkOY8+RZohHj7yLtjXybcRxUQOAkD/GBWXpEA1hLt2y8uKcnFMzTofqZK8H7cj7bQy9LzXv/hAOtddWOzaWxbWUw0N/U8o8JXa183u0f0yury2npn3xrKnjUN9G+qk+GJrjrBDPxmzlWEkgxG2moWeW8+9c+0r8lb+I3ijXp503BBoCDYExBFZlABCKxwc1DACUq+IhWjprOa1Ya+7nePNDFRmacKUTm7+0zuf8mHfMgg3CPNtz81LhSEuwyAaAyCe+/AcO/XC/vFEInKBzXvgS28TFjOvqYmlY6aEU98vj0EQe1vVsACC0wCkMALU4MnTY8EveCLtU1sFvS5GFMeGR85Z3vKtfNSFPMP7SjBkAfNCESUFz/SFNibVr4o1mA0BNfeQTEkbsRoJKadRxvySe29rlwzxGNWly3qE+rB0fY+N6bvx5/hCOVsNkQVg6fbKzGgC0v1FDoCHQEGgINAQaAuuDwBw/Gl7xnH4ylQYAcenxZ2P743Do2fWq18pF9OcUJpnvCQNAXgEwZACY4rPCOYlyc4iEE1XX0kueV7DrlMpz7YlyF+VjI18+1vKcQwoo5QiDI5xREGON1dPkmQj9GXJI6fkceRzHeFoy0el3OX8fBsgKyyxPzY2fXH4+55R10ctdOV/qDTZkvjHZLfh1smemMVlpCAf5psZOlDvEoy/b1ihzI46LGgDsqWbMM5oNUWBergBYVl6ck3NqxulQnYYMAPbJKHUMNe/+EA5z19ZqbCyLaymH2/9Ev44ZAOIdqp3f5+T62nJq2jeHtftDfVvTB0NzHANADmenfHoG+wVkqpl/59o3NHZr9Ea5Hu28IdAQaAjMIVBtAGAVF34nU3xAIoYmrxgfFAp5xDDg9wte+vKc7VTnQ2VLJJalZVcsymP0+Cc/rZ+IxSPMMUFzesxvxMMjfPCcV/cgSvSI/emaGJ/qXQoqGFyxEGvJB1E5sXxWPl4xromzFyT0j2viTqI5HMXnzx7/lgdjRsdICB8fwyBLsD0ve3QMGQAw8pb12tAN1fRHxjqe59mW0AbN1SevsMCcGAM+ynMkrXZNbQJckyY/Z6gPa8fH0LiuGX+eP4QjY0i5rNoSRJsvN2oINAQaAg2BhkBDoCGwlgjM8aMRSuJZz3vhNo9lABDeJyiU5xFaIq7HEQ+Of8srU90rDQCU79JlD/MwAMQmnnN8Fo92cfHtIzZEEU60VIbbn4BDCuPDXHuW5WOH6lPLc1K8lwpNbVXnRz/hgL7oXC+btcKS0om8BhNOXGM0xNNGWqEohalUZpb55sZP5C+PVmbbVylork+lK/n1KVlpDIea53jWEI++bFuVt1G0qAGAM58xwugyRCXmkWZZeXFOzqkZp0N1opfQjrwCgGya97xQ97F3/z4PfujKux9tXOS4VmNjWVxLOfzZL3hxj0e5CXmJXe38PifX15ZT074a3If6tqYPzHF5DwDPYuwtDQAx3+W61My/c+0r8Vd+jd4o16OdNwQaAg2BOQSqDQAUjz6eGKogSlnXTvzOd/tLYuv5HYx5GABYfqcoyi4t0WKKKk98yTAyWLoVS415swtbMxWHXHpMaXi//OznP+83b7HZZxADAKtsKNV5/WCExRoNOurYj/R1IWigV7329Z24+bE0NtLlY2ymwwMoKK4RYoIi5iDGGc3hiFnPBownP+OgbTzso9w4CqOEWY2+CwNA3nOgNADw6KH4Zyz55gnf6oua64/AWtzQTIwT2XAyVx+MZvYmswFRZtpy2flceCPjJceLzfed16TJeaK/cqiZmvEgcNYQAABAAElEQVShjKFxXTP+AkexAoOEvLIEMW9WLZ2YrfpuPemp7z+u+5f7H9T+GgZtDLQx0MZAGwNtDGyyMfDDX407yayWN5jjR8NJg7d2OP94pnjxQv4E7271pZCFPHxzaB1yAooY0RRteJsg8azzCoDwhrzf3vtGkn71LN7PZqyohs+K8DwUYfG8qAtemfL5hnvsuSJfqD8++l4P3Lt/xlx7luFj1cneCCXV8py85rMBwF4HNgHmqRoOPza5DGLI0Echx3Am8ZsCPzDhgBWrnod42ihLHfWBFcMho7k3N34ifz6S6SiC7bsWVNOnwa+Tz9CUrDSGQ81zYEOuLENW1bSVfMKjeHvRogYA45yjkXc3ZHv9w1CCAvMsI7leKy8uI+fMjdOok70sgsKzWqjgILoF+2GEbOx6vPvk1NAteAcYIuPdtz8eRW7eyy/KHDvWjI2xvPl6La5zcri50vsajofxjMAu3qHa+X1Orq8tZ659Uc+541Df1vRBzHEx53mOd9a8GDoi10SboB+JedK1mvl3rn2B/6J6I89v1BBoCDQEahGoMgDYgJcXNquocCM+hkd/5KN9+B0KyKvsdoN+413MJoaZpzzGSOx/S1flE697iDDfmFPlyGPyy2S5rzJ4sGAIebt/57vf65Oolw8YxahniscmZrzNriz1sokvz39li5VPUc6rXcz8M577gv0y1Xs/aJ+VOJ1ZkerDfpmrXbuzKaiNV1mThQsKYkBQJxblIbJM8ZJXunr/bMuaMR823VWO+lCIW5YqjqmPhmueJzTQHI7aL/6kDxVhQRvtizBGvKKEACK8+Cg+7aDn9AYOglhgqe1+s2ozlsCL4j48qqLssf7IWOvPwAXWPpI8weCIaZyrD88qhh0CpOWYDEj5Ixt1yceDD3lDv2nYP57+rP1YfdKBz+pKT7KaNLlMfage+gY2PNxiA9m58TE1rqfG3xiOVjXAEbaYWgYBfeWad1OZcxjlti1y/pzDPtWd5+Evan8NgzYG2hhoY6CNgTYGNtkY+PGvf7fIJ32htHP8qMLEiseT4vN41OJJ8dt4ZIYBSlX0la99vRMmwWpivIw47zbwDeLYwtOSwpFjDkUp55xsAJCWIo6TDiU9BSJllWeTAT7+yU/3xU3xWRLYsJaTC/kBj6eeeb8yMeKVTbGFF7VCQajNrBiaas+ifCz+DY+uXeSXkuZ4TumFQbUqmhc/QwAsyR82QA3SJitypaNIzUpSz7XKAf9PbiNPMWRQik7xtFF2yF/x27Fm/OT0ZCL18nx/5BE4o6k+xa9b0RF9+Z73f7CXb8ZkpSkcpp6DR6f8UzdjjnfwN755Ql+/ubYaO7A9/6Uu16ffHv8WNQCoo9X1ZFdKUBt1O/eeTclI8i0qL9bKOVPjdEj2ZuDioW5s0CPEChWhwMxD5OMHPuwRK85u8e5T8utf4XPyu88hkKypzFqaGxu15Ui3KK7GcymH0+OYq+lOKLgZYIfeIc+rmd/n5PracqQba597tTTUt3N9MKTr8n0y5uHnu2Psvft9H+jlbuMJdhGOrmb+Vf+x9g2N3Vq9US0ui6T74fe/1x32gfe0v4ZBGwObfAz8sXJv2vz+VxkAwgqeMw5di/s+LLwGkAl3iJmNtGU55e9Ix3qcrfTK9FHzIbcSwB8hgGKeUaBcuhvlxJECNbxeXAvvmLgfR+2ItsS1OFLim7CHqGxH+VueoWu5rDkcCTChkM75xs61NyzYPJ1gEJRXAFgSmLGJNPlY9ke+5zzaFsfyvt9T9XE/PEycz9HUcyJvTZpI61iTfmx8lHnL37Xjr8xXW6/cjnbeEGgINAQaAg2BhkBDYFkE5vhR5YqzTXkWFB718TuOeHk85BDhUSlUg7ctVwBEHjJA3sdK/bKMIF0Nn0XxZYVp5ofjGY7qMyYfRLqp9izCx1J+U1BO0RjPKU/IWhTNMKSsHiJtzV76ZRp8p5Ubmf/M59KXv10j72UDiWtBNeNH2qFy87WxPs1pynLGZKUpHMaeE+2ZOk611SqZsX6ZKnOt7i1jAIhn699Y0eNaiXmkK4+18mLOV1O2NMuM0/wc/ZznkXxv6t3nSMc4sChNjY1Fy6rFdQpLxtmYN8t05e+a+X1OrtfGmnKkm2ufNFM01rdjfVC2d6rsoXu182/kLdtXPr/8Ld/QtShvrY+Uij/6wffbX8OgjYFNPgZCt7vIHFBlAFikwI1Ka/OuPfa60+DjWLSFuVlP8sHkfbQM6OtZr2XLvuXt77yyGdiyZbR8DYGGQEOgIdAQaAg0BBoCDYG1QMCmr7ws14sobawcyCsR1utZc+XaSJUncqOGwHohsBoDwHrVaSuWKzpADqO7FdvQ6twQaAg0BBoCOycCW9YAwPJ+vktedsXjJbpPqCFLeae8WyLtao7i9U+F3VlN2dsjryWdll1vpHV5e7SzPbMh0BBoCDQEGgINgYZAQ2BzI8DjWIgecezXk/C/YjNvbzrw2c9b8cbd3nVpz98xEWgGgNX3q1UcESN/9aW1EhoCDYGGQEOgIbCxCGxZA4BlsA999GO7m+65Vx/HU9x/Fnmx3xdZcruxcG++p1H47//UA/tYoeKF2mNB7LxGDYGGQEOgIdAQaAg0BBoCDYGNRkBoD3sJiLUtbvoBT3/muijH8bv2KxAuolFDYEdHoBkAdvQebu1rCDQEGgINgYbANAJb1gAw3ax2tyHQEGgINAQaAg2BhkBDoCHQEGgINAQaAg2BZgBoY6Ah0BBoCDQEGgI7NwLNALBz939rfUOgIdAQaAg0BBoCDYGGQEOgIdAQaAjswAg0A8AO3LmtaQ2BhkBDoCHQEKhAoBkAKkBqSRoCDYGGQEOgIdAQaAg0BBoCDYGGQEOgIbAVEWgGgK3Ya63ODYGGQEOgIdAQWDsEmgFgASy/ecK3uo8c9/HuBS99+bpvMrxAtTZtUhu4ffHLX+k+9OEjukPe+ObJeh73iU91NkB76atevd02Iv7Zz3/efeozn+3e9LZ3dOrTqCHQEGgINAQaAg2BhkBDYOMQ+M1vftu9/NWv7Z5+0HO7E7/z3Y178MlP+vWvf9PhBRs1BCBgb4hvn/idHow//vGP3ee/+KXuPe//YPe+Dx66AtB3v/f97i9/+cvK7818sj0NAOstQ5/wrW9vZujXpG7GY+xXsoiMvcjDzX+f/uznmiy8CGgtbUOgIdAQ2EIINAPAAp31yte8rjvtOc/b/ad/Ol33y1/+aoGcO2dSmzHff599e7z+bfdbjYLwqte+vrvqdW/Yff8HP+z+yz+fvjcYjCZexxuf+dznuytc67p9fV/yyoPX8Umt6IZAQ6Ah0BBoCDQEGgI7HwLv/cCHuoc++rGDDf/d737X82HvfO/7urvc5/7dHe95n8F063Xxmje4aXfBXa+wXsW3crcYAhy+yHycmX7xi1/2Y9LvfR71mL4lP/3Zz7r/fPLv/fZ/0pZo2fY0AKynDP2Wd7yr76c3vOVtW6Iflqnk29/93m6Xi1yyu9cD9+6z18rYiz7rs5//QnfFa1+vx/MVrz5k0ewtfUOgIbCOCPztb3/rv0Xr+IgtU3TDYvmu2pQGgB/88Efd14//xvKtGsh5xNHHDFxd/NI97v/g/qNo0O1ItFb4lJj8v//3/3qjyR573am81f/+61//2v3L2c/dPeeFL+l/f+vbJ654NwxmWOeLhx5+5A7PRK4zhK34hkBDoCHQEGgINAQaAqdCAM931vNftHf2oDwtiec/RxvE0YaSayPp9W9+a9ccQDYS8c39rK8df3y39yP36/7whz/0Ff3Tn/7Uj93HPPHJ/W/e2A/b73G9x/TmbskptdueBgA1WC8Z+nvf/0H3wIc9onPc0cgqqBvd8jbduS926d5wSk4OmpOxI92ix8OOOKqXhd/41rcvmrWl34EQeNyTntobPRnjSyOnufCu933Ayn3RE+boc1/4Ynf9m9+y//vJT386l7zdLxB4/JOf1v3D6c7S3e6u9yzunPKTLg2+D3jowwfv70gX57DYkdq6Hm3ZlAYAE84zn/uCNWvvl7/6td6jaC0K3He/x3f//V/PtBZFbZoy1hKfoUZhWsYmK8wab5q5EEFD5a7HNSGA1If3WaOGQEOgIdAQaAg0BBoCDYG1QeD9HzpsxYv6ZQe/5lSFUqae/1KXO9X1dqEhsFkQ+F9nPHt3wNOfuVmqs1A9trcBYEeUoRfqgAUTU5gaa1aoj9GUjD2WZ+66EEBk4Xe8571zSdv9HRiBS135Gv04MBb+62nOsI3n+YePPMVI5J6/sVV9GZ6cZ6PD++V6bNXz++19SlSNMZ2a1UH64rJXv85WbWJ1veewqC5oJ024sAGA5/uPfvzj0TjtLHq///3vB+Hk+RMv/Ekn/aIbsv6JsXjxK1y1e+HLXtGXkeMq8gaSj8W7DMHDC0McRjHxSnrk4/bvLOtF0mXv/al8UY46WZGg7Ic/5gnd/zzD2eLWNkftHmpTJPrtb3/bY8dqmtsV9x1rMIr0NXWvSTuGj3ZnTwNl/fnPf+7EcSyJd4yVG+pU0nkuvmt3h3sML+M+5qMf6ycrCnd5c/659s3h+fOTThrFOdfReBI70tgKpkeMzyGaGt85vbECD/TDH/2oG/J0c29qTLs/N6akadQQaAg0BBoCDYGGQENgsyNAcMVXnuuil+puuMeep6rure94147SAeGHM+Hp7A9QEh4ueFUrBvzOJLxkeHDn60Pn+E5e35mCn3PEAweNXXffPbzfakjImWX2I8Cnlhjk+pDh8soKuAr7kWWjqHfgSh7AJ2cePdIoz32yTSn/4XFdL2kKu2XaPZZHm8oV5Z6tXe6pm3HmGorf2hP045/8ZBuZ83+f6RzdU555UNzu88Y+ASsXTz5ZZNzJFzgaY+pX9qE0aKytp9yd/r+MASDLpfqzrJcxMSbjqA0sp2Ro5XFEy+TaV7/+9/fQe+Ddz+NP/+W6GNMhdymrptz8zHzuHSITxrjI96ba6/n53ZLP+zWFT5StPWP6lWVlbM8t3z/9Ee91PLuU7RkcKBLf/b4PRJJtjrWysEzxrjufkofdn2rn3DjU1lI3pMwxgrd31LGG9I36SW8uzHNEzj8n18/pJob6LMpftM6Rb9ljGACEOTMe8ooQCn/X4l6NAWDZerR8pyDQlN5/HwkNi79jscxZtQEAw3GbO9+92+0mu3ePevwTu/Nd8rIrXts+ss9/yct6L3sTwK3ucJc+fhzLNaKovdt9H9hbD69701t0PAAufZVr9ssoL3/N3VYYRhNrxIy/ym436Pa80926m+15+54xZc0y0ViKeYNb3Lo/f+s7392Xf9+HPKyvk3LPcK4LdM990Uv76/4dfMgbujOd50Ld2S5w0e72d793d/Pb3KH76HGfmM0ngUn4xre6bb/cRjw8S51ucbs7drw/Mn3iU5/pY9i7r/4Xu/xV+g3MIg187v2gffrnP/Fpz+hj+B37sePidn+sxSgyTbU50sRxKu0QPm9++zv7drP28sZCsCCYmejvdK/79tf88yG7+vVv3G+MrN/hLFZmpvNe4jLb5Il7PqZ73e1efV9e+0Y377ENL4epOs/hSXlvTwHGGsc73/t+p2KA1AETx7Pin86ySy+M6ltL3IwzMWqD5sZ3pHPETNzk1rfrcbrtXe7RvzOXudq1+zF0iStebQUbwtbUmJ4bU/mZ7bwh0BBoCDQEGgINgYbAZkZAfP8r7/ZvfRUftO8je74I7xv0oQ8f0eEXT7fL+Tr8UyhZP3jY4b1MIQ8DwpWuc/3uS1/5ap/tRS9/Ze+Ug+/m/XbOC1+i5yXdFE5IyBGrivGmz3jO8+NRg0eOR/94+rP2ZUQCccvJHOpy4ctccYU3HLuOB2TYUM8HP/xRvUOTfa4WIcq5691sj+7ZL3hx39Zr/NtNTmUMGSrPc6R9xGP375+rjpSRZDe8O5mKMw4s8LmPPeApPZ8MT0rt05ztXCtKVys1zn7Bi/Vy2tMOek5f7hnPfcE+ZOfr3vSW/vGf/PRnuote7sp9WXjny11jt56ftpHyV7729Q5f/5BHPLqXG/H6oYgcw26Zdo/l4WRFHv0fpz1zF3uQwUK/aLsY/uSXa93wZiv11yirkf/bv5yxlx3x4Re57JX6+x//5KdXIP8/Zz5nB5PANsqLBIuOu4yjMWq8/fNZd+ngrQ5BY22N+zXHRQwAWS41pr2TZz7vhfvx5FkwJnerL1kRVq9+3RtXqjEnQ1NmGjec6sS2D3rW817Yv4fZ2U5/ecfJhp5p3NkzjuMfuZGcpR/ErF+k3HhmHL2/ZFp6DvI8Q2XQVHvJneYuddCfiIObOcO1LFNGeXGc0q8sI2OTWQ96/ot6TLTB+DcHGD90GjWyfRgAcr0XkYW1rVYelnaqnXPj8F3vfX+vn7BpPDlbCBRjYIzgbW8ZY9pcaf67+/0e1G8AP5Qnvkv68QlPeXo/N9OBmSfMp75raE6un9JNjPVZ1GfROke+1R7DABDzZNb/eB9hEvfCAGDuN+52veq1urOc7yL9t/uoYz/SV+Ub3zyh32PHPjsMQwzGj37CAf37bL4T6qo02Ppu+I74Hinvng94yIre0Fzr3XeNEVGfXmjXK/ZRHOgU8QTeywjZFnhYiaAO8gbR4blmfkHyK8u1ez94n/6orogxMu5FCG2rZaS95e3v3DsxOA9dH72a3/AMI6a6ueZ7GOQeoxt91AUuffnuHBe6eK9TZYxEWenNGGPOhbPN6RH9pzKVjcxZ5ljjVbhtOlw6Oth7V6Q97hOf6tMag/bBdO0LX/pyb+TyLslnHoP1GL3vg4f2Oi1p6cCyE23co2vj4G2ODqKX1U7pfTsueaWr9+OJfjDCRbmGByxpDos8NuSlMy7HQVnmzvS7ygBgQFJWGtQGCLrpnnt1Bz77ef25SRezki3vPtYGAs8JJB8GE/MVdOjhp8RbNwEHmeRMKC991avjUn/0EXL9tW94U1+WF9QkYxB7oT728U/26Sh9MfCuB2FCGR4yzeXTZkYKAxMTE6T8bAAwUYnHlQc0hi3qKp+Pgjzx0vMyD0V3lOtYi9Fc3XOZNWmH8OF5oQ0+dkEmQ9cwYEE+jIwj2qb+JlqGgEyu5Y9GvmeSUWYOuTNX5yk8MV6Ywu9893v9YxyV/7wXvyw/tj+n/McIfeDQD6/cixUAJqygmvEdaR2Nec8kdAaphwlY7Fs4orExXTOmotx2bAg0BBoCDYGGQEOgIbDZESDgBU95+FFH93xSGTeYwh5PHxQ83UeO+3hc6pXWHHtiNQAFJGGcsIt3C4U75QwnF0RewavjL6dIWYRdhKellAjh+lvfPrFX6o1d50VLeGaoCAqeMgvEcW/sSLAPPjp42BKnMi9enGI6lOwveeXBPb4UBzxV8aQRtkb9OUO5RvGGYMnwwvAQxEAgTcguPHDx8owJgQnlhTT4ct69ZL/f/OY3vaImwoeQ6+RhrBnDzjOXafdcHgojsmtQYBGKAO3Xx7vf9g59kv2feuCKbOtCtC8MTq6FAcA55Z/2wypomXEXzzn+G9/sizFOKbw4yQXNtTXSTR0XMQAoR3+R3TnjOVeH17z+FCU/eTjXj6wECzJQrQztGRSJ/jJRBJ5+l/OvXBIuLIyFMCLni/kfFPJUfk9qyo38cbQiXv8FZV3EVHulN7dpf165YP5x7chjjo0itznCaUq/soyM/dRnPbv713Ocp1/B4GHmgoiCUCvbDxkAFpWFPbtWHp5r59Q4ZGgNeTvmWwrXIYI3Jad5XpnInOD7QXE5RhSr+pHeKcimzK4xHgTFOCx1VfEdG9NNTPXZsnWOOq3mGAaAeLcZAOHGuKPtvpWcLJ2HAYCx17eEwdm4c49TLzKP+u0P7ox9zumVfJ/kK/U1WdEbe4jEOxr3GHEozYXDUh4DobQcDvymF/IdCrJKg/7HPUYJBiMGcL/prBDlvd90N5TJzoM3YSD32585A4m7H799R50/6cBn9ffsoRDpfSsRLF2L364xiHh31d+3lmFUmtgnM9qLz6DMd3SfIQDFN9v8iRhO3FdvfIk209daUcVY4l58u0Ifh7fSN5wpGGG1IcbBEB9D/6oc/BXDg/r7RtKdcrh2D7aMJ9HmCPvNadt9Y4Vx0rzut/71TfYN9DvzJX3DTv43h0Xcp3c2vyiHwaHRKQhUGQDe9q739MDlD2sAiNmk3DYQM8WLw4oe5MU0MWQy6YZ3husGpU7KH13Xa2Oz8+CRP28ExCOmNAAoM1OZLyb20uqEAcAMBRm0nlcuOzPII45pfHDta2Ain6IajMr8Zd3L+/n3UNohfAgD2hUeWFGGtmfhJq7HkSWYQSDTogaAnNd5WecpPAk1PDb0nwnTB4mVPhuelIm5NkFZmZIpmIcwACwyvqMcHxLYhaAb163+cD0E0rExXTOmosx2bAg0BBoCDYGGQEOgIbDZEcCHUxbgjXilUQrzTM1UGgAIqbEpcKSL0JEhFBOUQzCPNOWR/IL/oriYImXxjEMUHYRgwns2HIxdD2Uf78JMBGqrUZchz1JvipIpIoNRbGknZQ0Dgnzh4IJ3D2WEcvC47sdKbdco0gjkQaH0it+OocCxqhmFwosSJYjCkcJFXawO57BFkcDDcgy7yBvH2nZHesehPLwjea5nggVFfxClNix4TYeiO+5F+7JXajYASEcGxt8PUe24i+dkHL0jFCJDNNTWoXTltUUNAPIPyaUUVRQ+PKkpc8iKsIMjw0+tDK18XqYc7jJ55xhvSiJDe5coxnK4qZCnPDdokXIjj7nJOxBe/HF9rr3ShZJQeJigUBRmA2bcc5zSr+R0cT4nY5unjO899rpTZNnmWCvblwaAZWRhD66Vh7ep5Mk/hto5NA7LfAx6xuDYPpKBd6ljCuVtng9z2W94y9v6crNxx33fCkrVME7FOMxOjdJN6Sbm+mzZOnvuaikrfkMZDaMY66JylAYA4aEokBGjuPnRt17fxPdDH0nDAdW5b6c5zeqxTNLYd1N+7yAjP52O74u0oeRVjvwMP8rzDlD4x3h3La+m8gy6KtcZa2K8K9c1xmyrsZx7RuxXqa85cXJcdk/6WNXIGOra0R/56Iphg7M0Ego7yvadsXJJWryBemeKUOmuxTyqfSjaa44yF/ouKcef8NzZAOCdtQLOvZjPwiDz5GcctNKHjCfIOyOt1RSvf/Nb+/MwJASuDGclMbDLx/iPGHLwI/iguPew/R7X3wt9Xsz3YQBwHUV63xLE8KtsfFhJc1jEfW1gxKFbGzPElmXvDL+rDACU+DogPEUyMCYC98LyF/e8mK6z6ASxVJUGgKtd70b9BBBpwlpcTs5hmSon1chn8hW3E8PkuZnJ94wxA8BYvijH5JGpNAAYVHnpYqRlrTJhhbe3dqsXg8fUAKzBKJ4xVve4n49TaYfwMXGoL6t0JpY9FsWSLNex/MoEuFYGgKk6j+FpkmVQosjPf5l5V/cYTz5imUoDwCLjO5ej70sDgGVXMI0VL1GHckzXjClLzixdiz+CW6OGQEOgIdAQaAg0BBoCmw0BAjX+lud4/BHyeKNREgSVBgCrJjmpZIqVwtKiMk9OS7mC/7MCAP+VVyrndHFelhXKbGFzwqNd2qHrnGM8o4zbf50b796viI5n1BwJ95QEwTfOGQA4HTFeZL7XechtVmRnA0CsVM5KEff1R1AI6/E7joTxUEgcevgpK7mz4poyDV5lXSLNEHZR9qLtlm8qD+VGKXeSY2I1RDyXokbflSFMo31577PSAFBiq8xFx108JzBShhBQFE6Zptqa042dL2MAGJJLQ2FGSVb2M8/PWhlaPWGfQ3G4RgllDJUURqnSOW9Inlqk3HiO+YEcSYajjKKTQHPtlYYi0RjK+0HEpqcRpUC6TFP6lZyuVsYOmTUUarkM57WyfbSXYQpFuTW6nj5D+lcjD0fyqXYOjcPIZ3WSFVrhfDpmAOCtrY/yvKeMUDTmEFZRtuNb3vGuPl9pALCSSHnwQkPj0PUp3URgO9Zny9bZc1dL2QDA6KutlMehqD3siKNOZQDwTApnRtb7PPihvaEw3ovSABDfGPc5zdI5GaNBVly4xwlAqCd/lOau8ZwPJW84eYZh20oCFAYo6XMYN/esGnFduKJYiRAOmBTgYUQPr/cIB8cBwXfFyjHfQQYK4eAo24W5YaSIeqtrrJaIMNo820OhzoBaEn7IeNPv4aUf82O0F0+BtI8hVjvoFrMBIOrgHn0astLCbx72+BTfF390tnRn7plbAxurYmAexoFYHdEX9h//Igxgqbd1O+694j/C/qijZ3AIYPgIA0DwVmFMMm5QGN6mDABjWARWwijlVRZ9we1fV2UACKbWJFVSMJFh3Yn7XgadHMtYXRdOp2TExNoLRlIaQoJ85UAam1R1qphSGF8vjI+T/PHRVibrXGkAmMsX1mAflEylAcCgzDECI63nmRRMBEHiZlrO4mNoEhyiGozm6p7LrUk7hI8JCI7lCoDSAGDyZgDh/cLT6LJXv86pPJ18+PTPEA31a02dlTWEJ4ax7Ouh54YHWWngwMhqd6wAWGR85+cMMTxh3AohbKjtyqgZU5gQjEf8xXKqXId23hBoCDQEGgINgYZAQ2B7I0BRiH/OFN7R4aXunnAK2ZtfGJAIXxF5hbXBp0UIkDKPdFbl8vziBYw/4pAhD+/EKRoqC78Y8Y5jDzFllNcJrZ4RSvd4DhlnyJs57pdHfDdlFwVwhEqi+JwiCpJyRWtObwl+8J6uB2+bFWG1BgBe9eGhN6S4FgYgGxJyPeK8xM71Zdo9l4eiplwBUBoAKFF46KpzGSIg2pcNALxL7QEQlLFddtzFc6YMAHNtjfpMHZcxAAzJpRH2oZTV49m1MrT0FPXhERr5GQDIy5l4xsI+wn/keyFPUVYF1ZYb6ePI8Y8ugQwfoTXm2itvGADyCoA5A8CUfkWZi8rYEXIjR19QTlCtbF8aAGK+qNH1xLPiWCMP17RzaBzyCvd+W/3EsKj/zcFj8yUvZffDIzrqaBy7PhY6aMwAEAapeG9jHJaOfVO6iTBajPXZsnWOtq3mmA0A2gQjcyqjp3eRsj6Utt4ZBkrKeOms+BJ33XzrN8NYaQBQN0ameI50ygsKPK0iYIDIf0KBhZJ3GQNAvNP2rjH/U6SHMcY3jC6GUj9WGkU4ncc/+Wn93MAIwsihzowijsoJivA1cc/YwkfgaayckD7204k8jP5Wuvie41nCcaE0AIRnPiW6flAWXiEbAAI792JFRsw38U2MFQFWwcFYv9JbhgFXfTPmpQFQvb2XnpH3Moj2xL0IG2cllLRwNVbWwgAwhkU5NqJO7XgKAlUGAJOqDhta4siq5CNZKl3DypOZJJajeEmjAyifLfUKCgNA7C8Q1ymF1SGsRHFdx8fyG9de/IpX9ekyA+5+jlMo3Vw+y1Y9r/S6IcDkjYlYx6Rj8MjkBacMR7EKwDkrm8nQyzVENRjN1T2XW5N2CB8vpuVKJqlM6m4CQWHxtJwpiCWuFNYYCIYYNnmG+nWuzlN4WnakjmHtjHqVR0IgpsSHLFMYAMLrYZHxncsZYniMXWMlPFeG2q6MmjGVn9XOGwINgYZAQ6Ah0BBoCGxWBAj4pQceRRtBkLIvSOgPm74FkQ8Iw5msgMRLRaz/Mo+0eHgCbawuCI+7LBvkMuM8l0W5EcvzlUOYpQQYux7ejATxTOQBnnw1xFEE751DmWirsqcIL8toEPUt0/Jaz17vofzIfULhwIMxKNoTvx0jFErE3Ga8Ub+IXS9NeFPGPgGuBY1ht0y7a/KQR0r5lJIjy7OUOPYnCCVg8P/qHO0LBZ9rwvJQxgdlbJcdd/GcjCOvS2MB1bQ16jN1XMYAMCSXWoWjbqFIKp9ZK0PLx1GQl2Ymc4LVP5nId7xuY0NM90KxNSRP1Zabn5HlS8pLY5siba69yog5JjbVdC0MANlw6HrQlH5lGRnb/KZfIoxZPCeONbK9tBTk2m5DUrSsLCzvnDxc286hcchjXz3pjlCsDnvBS1/e/y7/UURKXxquGG/VMxtvct4xA4DxT+dgBQIaGoeuT+kmrJiZ6rNl6+y5q6VQzPOCt9+J7zX8/EWEj2wA8D1xj2NuUCh5hwwA3t9wlPVdN7dSaMd32/dGvygz9k9QbuBdKnkXWQHA8KvvtMkxVhry2o9VBtlBme5GPSKOvTlOuJ98jQ4yiEE+39PPVhvENX3ufdVWc41vTBgGIkRd6FJLA0DMlxFKSJlWOmYDQMYuvsUcIqSNPXCEUfQ7HBzCAB7hDBlHMgXu+jl0WcICKSM2T2YoEumCETFWMMTmyVYCSCsaCoqxEbrdGEtjKwDyc6Pvx7CI+6XeObdnZz6vMgB46b0MPsbxYcNkhtJbR/OcyGF3AK9TwnJm0EgTXiMBOoY6FOWuWTbJoJA3VXEdQ2bQWKaVyZIVH4WYLMIAwLskyMYgBlmkcX0uXyjqLV+JD4t8BrjlMsGA+Eh6iV+eQsnY7VxdffgRRvNb3z7RaU88HTCbJdViNFf3XG5N2iF8lGFlA+V9MFiuYZxZPZHlQybrbCRgAGDpNrEizD7mOD4U/cX0b6hf5+o8hWdM0NoUfQTXMpSTKljq5cNic5CgiN+XmYOa8R3541gyPJh3Vt0cHmmo7fLXjKl4Tjs2BBoCDYGGQEOgIdAQ2KwIUIpQgg8pp60Cdi8ES8Jk9vwNz2hekkE8/ym7Q3FQ5pGOYIs3D/49lHNjirgoW1kR1pOSPIeE4JzBOWnsOnkH/xsrE5Sp3vhBfB3lG940KwniuXEkR5Ex8kaI5IlwvIl05TFi9uLHyVGI0g6ujrAIIdy94D8pGILUm/wVfVEaAFzn1clIEIaU2LwWJkF4b17xlAcRz5hMgA8fw26ZdtfksfqYggcPHkSO4dWI1IfBSf2MT+NRH4Z8G+3Tf4iHv/6I1SyBbXhGLjvu4jl5pX2Eh6GUrmlrX8GZf4saAPQ52X1oE0YKLmOVsjXGDDy8l7UytOqSq2FKmRYkFBcDHv0DihAtPFWDKAx53aMYz2EUdK2mXOkyMQAGUQZrH8Udmmqv+yE/0n8ExfyV6x33HKf0K8vK2KFEs4Io+oViPGhOtpcuHNby/LeMLKysOXm4pp1j4zAUiqGbCgOAFShDRA9k41p6hvgeGbMiFfD6HqMhAwBFp3nV6ragGIelrmpONxFhjYf6bNk6R51Wc8wGAOVQiHtX/YWRJcabOZAB0z1zLKW28MT0RK7x/s8rAODOMEIvwhPeikAOthTsmQIbdbFKjZc9nZ78pZJ3EQOAZ0SYH/ULo7ZQPX77s59OEF1YtMU9Ya/puPK1+N7JEzyHtLGSKMaRa6FcD72lFQfa5x6c7f0QmwmHwjzaSydrPmLclp4e1HjOBgB1iNUYeBfPYVzxPQydpL0NvJ/K8BeOB77VMHaProxBQn3hZT60D4P0FPKxT4GwS4zW3iV8hEgVMY9om7maYVK+cK5exABQPncOi7jfDABGwqmpygAgm47kKe5jqJOd63hkYqaUpdjGQNp8xtK72IgXw6QDLK/BFMYHRfgVA9ELz9ofDBemx3We4DxWjvnocb11Sn4fLgPHS4cw8yyNBj/G2ooDE7J0YS3EgHuudOpnKWdNPt7ghAz1s4JAGyzl8UIwDPhoITHQWOdYzrQDNnlJM2Uy6xpmxFIuH6b4KPcFnPxvEYxq6h7l1qQdwkd+HzeMH48Lk4yJiTeN9od1Uh+6b1MmDHVM1CZQH2KYmQhMOvJnIwzGGy5lv87VeQ5Pk4zJRj0JkiavGAuBi6MJjjHDRBabUWMeWYIxnjZvQnPju09U/PNs4xEOliZqo49WMGFjbY9i5sZUpGvHhkBDoCHQEGgINAQaApsRAV5/+GNK/uxsoa48xDgB4Y8IqHhEvJffFLc8bxHlGfmCVxh+jnwRin08/1AeCkj8qtA7yiaYkl/EGc7K4P4B//GPsM9hxfMftt/jTlbaf7bnDT2X8otSknLdfmN4xvK6YihAeBLiLcXbvcpuN+hlBPcoENQnPNZcGyIyELwoAfDaFFZkohzepMxH+Kc8ki/aKa+2ijmsTQwbnKNcw7O75hm8CC3Np/h2jRKUwjkMAFYsk8codbQ74l0rC57yXPbq1+kVOFEv8iFhHy+szfAgE05ht0y75/KQXbVb3TkowcS+ZzDiBUlWZPQJ2UTbYc1T8n0fPKyXAbVP3iOOPrbH0n1KKgqVwBZ2Qk0tM+7gSNZUrrFqhTKFprp5NmUlZfRcWwP7qeMiBgByqU26yXDkYKtf8koIBi9jnEFIGmODLiCwrJWhvcuMMNpKfqbYihAUVrZ4jnFtJRAZmhxvPHnvyUrkKWNNfrJ5xOyuKbfEipxm1ZEwH+qRw6vOtVdZlMh0EN5ZZZEpYWf8hc6kfOaUfmUZGZvBiC5CvwQm5r+gOdne2CObG4/6NELiLiMLe+acPCzNVDunxqH5mJex8UFZqp3kf+ORUXSI7POgbyifjWlGP8rfMCgP5QnFrfEnr3eTfsT3JwwJc3L9lG7Ct4Fxla5kqM+WqfNQOxa9VhoAIiQNJW7sdZENAMqHqe8oJbXxzyjiO+HdzgYAbYYrHsAYoUjXh5xoM+l/Ky3g4rnKNk9TCJdK3kUNAJx3lekvjOEMG3EteJCoT3jQU1wH4TOkN4dnUm/fGffMk0ido+yIBOK5+p2DtG+z8WgO8U0Vxx+evjcMTXgk445ujbLfHEhnxRiKSgMAnVPouTyXTizmxz7Dyf8o9t1TVl4BxehtXtY37vuOqoP5XZ/BIPZUCt5JOnNGXrHonVRn98yFdKGhA13EAFA+dw6LcmxEe9vxFASqDQABmMk2PKvjWj5Siof3d76ez2OyjGO+F+cGoZcHTaWL9F6qeK4Bz9Mmk99DTP9cPmVgxmKQ+x1KXOeZWPLDWyFfj/MwcMTvqWO0OY5DaWvqHvnm0o7h4zqmPbB1LNshjfKDwjMofsexbEv5O9LFca7OZT0iXxwx4sGIxrWho7GGqY02YvLCg6pMXzO+5THRWU6NoSAQluXNtT2eOzemIl07NgQaAg2BhkBDoCHQENiqCMzxRXjvUkkzl4ccEXygc/zqGI2VhQ8L/jDnHbsuDZ5vaOUp5RqFwRypc8hAHJ6mZIuyrCEZKNIMtXHomvRhAHBuc85ShhrLJ32Qepf8r3tj2C3T7po8DBoxdigfhvpGvXKb8rl7JU3dX+24Gyu7pq1lPfPvRQwAOd/UubrSC4zVuVaGlo78FZR1DWNlS1veK39PlRvPykdzxNj4iOdNtVcb8rvCU1m/zZH3JLc50q9Gxtb2oTnPtTHZvsSv/K1etbKwtHPysDSotp2npN72P4xjjoRjHkfbpvz7L3P6mL7i76lOOQsDAGMN3QKDXIlL+bssI35P6SZ4U4sQMdRn8i9S53je9jgOjfdQ+g7VR38xCEyR/EPvx1SeuXvw1B/+ov88J66V+Y0t9/L4Um/XsvI88hmX7mU8zC2uxfdI2nBqjnw5fVzL+MXzPXuIN4k8cVR+1tPFdUdl4RnUaYi8V/G8uA+rXH/XjdlwjI50cZQeD1FT18gzdBx6btStFouhcnfGawsbAHZGkFqbGwKLIGCCwvDwIGnUEGgINAQaAg2BhkBDoCHQELCCNe+btZkRiTjuY8qozVz3VrdhBNbDADD8pHa1IXCKcWZHkIdjw3oe2etJlJlWi0QEgvV8Viu7IdAQ2HkRaAaAnbfvW8vXCQGrRTA8lh81agg0BBoCDYGGQEOgIdAQaAhYQs9JZCuQPQPwsmNefVuhDa2O2yLQDADb4tF+rS8CO4o8zGhrLizD06wHekLlxAar61F+K7Mh0BBoCDQDQBsDDYE1RMAGMOIDinMmXqUYo5Y9NWoINAQaAg2BhkBDoCHQEGgIbHYExG0WS1tcYHuA5X3NNnvdW/3GEWgGgHFs2p21RWBHkYcp48WwNxeKiT+1iftqEbQno70m26qr1SLZ8jcEGgJTCDQDwBQ67V5DoCHQEGgINAQaAg2BhkBDoCHQEGgINAS2MALNALCFO69VvSHQEGgINAQaAmuAQDMArAGIrYiGQEOgIdAQaAg0BBoCDYGGQEOgIdAQaAhsRgSaAWAz9kqrU0OgIdAQaAg0BDYOgWYA2Dis25MaAg2BhkBDoCHQEGgINAQaAg2BhkBDoCGwoQg0A8CGwt0e1hBoCDQEGgINgU2HQLUB4C9/+Uv3ne9+b9M1oFWoIbDeCPztb39b70fsNOX/5je/7T77+S90b3/3e7vDjzp6p2n3977/g+5jH/9k97KDX7Np94Qwx3/pK1/tDj38yO61b3jThvbN7373u+7HP/lJ/8yf/uxn3Sc//ZnukDe+ufvyV79WVQ+bKp7wrW9XpV1totX25R//+MfuC1/6cve+Dx7avwc19dnI9s3Vx3z4la99vX9/jedG64/AVpw3//SnP3Xelc1O3/jmCd0xH/1Y9+wXvHiyqn/9618n76/VzfZ+rRWSqyvnz3/+c/fFL3+lj33/1ne+e3WFtdynQmBZvlps7G+f+J1Tldcu1CHQDAB1OLVUDYGGQEOgIdAQ2FERqDYAPPjhj+p3QN/MjBelxF3v+4DuJz/96abpr5/9/OfdYUcc1f37v/97XyeCfKOtg8DBh7yhO9N5LtRvyrN1ar15a/rd732/u8mtb9fPJQc8/Zmbt6JrXDObSJ3ropfq2338N765ZqVTslHYn3TSL/oyVzO/UEw/8nH793W83s32WLM61hR0g1vcujvjuS/YJ/30Zz/X7XrVa/X1qN148JWveV2f/qhjP1LzuFWlWW1f/vKXv+ru+YCH9PX1vaqhjWzfXH0oQp904LO6/3qaM3SXuOLV5pK3+2uAwFacN+923wd2//1fz9Qx7m1mYsT657Pu0v2fM59zsJp43n/b/VbdeS9xmcH7a32xvV9rjehy5f3+97/vQu657V3usVwh65yLUxbjVWwY+dvfbg354m3vek93yStdvWPsX5Re8NKX999OxplGiyPQDACLY9ZyNAQaAg2BhkBDYEdCoNoA8NHjPtHt86jHdLxEa+kHP/xR9/Xjv1GbfNXpdr/tHXrG8IUve8Wqy1qLAjDjN91zr+4Cl758d9pznrfb62736p7/kpetRdGtjHVGgDHp6te/cXehXa/YPfoJB3RbRbBaZ1jWpPhvffvE/j197oteuiblbZVCnvLMg/p2h6f7WtT7IY94dHel61y/+59nOFu3x1536h7zxCevuthdLnLJ7ua3ucOqy1mkAB6WBz3/RStZrBD5T/90ul65sXJx4oT3P2UN5fpG0Gr7kpLvH09/1u7+++xbVd2Nbl9NpRhprnrdG9Yk3ZRp8DIfOe7jm7JuQ5XaavOmFV6LzEfbsz8oeBn6M3lHn37Qc3vD5G3ufPfuuE98Kt9e9/Ot/n6tO0Ab8AArr/71HOfp7vXAvTfgaYs94oc/+lHHcH7W81+0O8/Fd+3li8994YuLFbIdUvu2U/4/aN9Hdpe7xm4LGwG+dvzx3d6P3K/7wx/+sB1qv/Uf2QwAW78PWwsaAg2BhkBDoCGwGgSqDQDLPORxT3pq98znvmCZrAvn4fVPaXWW812ku9YNb7Zw/vXIwCuXEIkoGt7yjneteOqsx/NamWuDgL6i4GMEaLT2CPziF7/slbsvfdWr177wTVzii17+yr7dv/rVr9esluFBx9AqZA4v/tUS4XzPO91ttcWsKv8RRx/TY/XxT356VeWsV+a16MvT7XK+3qi+XnVc73KvfaObd7vdZPf1fsy6lW+ev9met1+38te64B193tye/XGfBz+0O+eFL7HSZcKTPPVZz+54Kq/FnLpS8AInW/39WqCpmzopgzhl9WYjq4sRGePd7/vAhhuolsHDahqraiP8z49+/OPmFLUMkKvI0wwAqwCvZW0INAQaAg2BhsAOgMBCBoDv/+CH3VCICQLSr3/9m23gcO3iV7hqF974QysHLLFdq3A9Bz77ed1rXv/GjiAnNEEoxrap1MQPnqMU9jx+Si9Sy2stwY8wPlGMNqp/bpv8ofSPdDxVrIaIZbpxPR+XxUKdlI14BE21e6oe6nzid77bl6P92pFJuSUu+f7U+dD4iPTwg3uJLQHBeBM+QCzWkqbKLNPG79zH2qqMIYJnqaT9+UknnQrbb57wrT67fuWhm8eB2MeWKJc45ucpM+eJe3N9EdiEEBX5NuKoL8beWeNvaqWE/oStfuDd/YpXH3KqKs+VcaoM6QLcvKdDmKZkK6eWz8ujTfrSeUnGvTnPvaG5T3uE4Rkj+YT8gctLXnlw3+6MkXN1zmQujXc6X4dbzhv3PGOu3cYzBWINXfoq1+xud9d79km1n5A+RBFzP/DJaab6UV2sgvD+xfvh+NWvH79SxJHHHNtj9anPfHblWpx43pD3H4VIOf8tW8d4Vj7O9aW00oRiJucdOj/DuS7Q7bvf4091a5H2nSrzOl8w/oxnc891brx7Hxpl6JFT78VQ/w+VEdeiD72nvODjO6oO9qwYelcir+NYXe63974dz26k32Is9hdO/jeWz/2peWFqDCzads+qmTdhI13ZBvnHKO+74Xs4NL/JG/gPvedzz5VXmkxj+KymP3L5U+fm1qEVWPd9yMO6c1/s0oNZ9XWMuZwgcFl2XOay4rzm/RprQ5SxnkdzNr5liFwfGkPGpPcWmbfzXmK+nZ/53OdPJT9Iqyxlwl7+oTk/87/l902/4MOW4ZN8a/EE6i50H4/zkrxvQ3Uq0+XfvqUw1G48f6a58mAxxLNq99Q3Z6xf8rPHzrVfvbyzJU1hb27Job8W6ZvAKN6roTnNO6yPSloWo7Icv2vGn3Rj4yyPe/N+2Y65/lb2EE31yVD68lozAJSItN8NgYZAQ6Ah0BDYuRCoMgC84z3v7T3rKe2yVzSl041vddvuHvd/cHeHe9ynu8zVrt0rBzDFQhtIf5XdbtB7k/5/9u4CXrujuhf/rdz21mlLKRQoUjzQUlyKB5cCRQoFihUJViRocA0EQnAI7sEJIZCEEDy4uwUtLi1wCbT/u//vd4ffYd7Jtud5z3l11udzzt7P7NE1a2bWrLVmTWlp974PfKh3HcD/sXjnv9ilu2e/4EU7hHlCKxujt5zwtr5cFppLwIWkF7nslfo0mHxHatU7l37ZGN7/IQ/vBTUENqXbEtappznT2bpb3uFO3b0e8KDeBYe0cWWBGeVGhs/KG978Vt0Zz7VfLxQu67UuLjCPfKn/xrbyHF8nyID/3/3zM/R+mUv/mFP1sOHkq5fS5Br/dOM+r9P/zXk3BCOvP+ro7ka3uHV/FJ6/56te9waLN1Rj9KH96g83cIsGbLIC6O1yV7t2b4FHyHTXA++bT72gc4jmNiIMvJR9fN8HPawXbp7p3OfvceV34A1Hv7n386sPXUIK+Fc974Uv0dPEUW86pg9Dq39yxrP26fmxRzO/82en74+KU0Ld7LZ36C52+f17/8doJpvfPvG2f8rhOuM+D3xo/0Q/NoRzfWETdYvb3bHvJ/Xm+uW2d7rb4OY5ZW3W04YL3tHcQQ97ZAd/Ec6yPFcvuCBE4YqlBHhD+6c9yzn79Cwr4Zhf88BcHok39jT/KP8u97pP725ryne8b6w91UFdWFpqDzc6jzrk0H6jpm0s4cWB68tc5Zr9GInw0wkRc5tv/OU7fVQKlmyYDzzowX2e+130Uj3N6Sv52fgTLhhLv/nHp904JcWKX541bsxp3EEYp2hLnGzI59pNkI5OzGPm2wte6nKdsCkwlxp35nV0DC/nu8gl+4trpXNyg79slpH6+pwXvGhfP9+m+pEgBp3Il2sQFvBommLk9093pu18cKsjPBAOBVzWeeXrXL/vY67V4M/GWl9RNouffl+3jimrfM71pbiEIXB8/Zveop+v9Dm3eVNgbijnn1XaN5XvVnwzX1/+6tfp3RY5Yaff0aS5L6B/p8bFWP8nff18xnOe1/3BX565d3EBT9YE44Vbtpe+4lV92Zmbuf8rYa4u5nBu+c7xdxfpxyb+RBvn0k3NC1M0sGrbtWXJvGnO0fYb3OyW/XxjzjKHKW8MCEX5tDdejEVzFx6Mv/5r3uCfN+4TmRpDc+Xin8z3ysCXgSn8rNsfY22sw/WteR7/5tSK9po7AsZu7eP/Za98dT/vuxcFrT/84EP66DtClymvfi4ZX3NtqPPczN9oxtzLzZx1zTovDLgT5RJXvEpvJU9xbL2hmAN4X+sHN5j464tf4co9TeD9rP9Ze/Gfhxz2lD4NvlFZaAdviO8494Uu3tOnNRSvpO+Uhf+1plgP0K8+IyDFb3PfJD7XTnjAJcBCXf2tR+qA13GqmPvTAFo1bpxwxtek3vk+9MRPWhO0SZ5c3/zRGc7Sj425/FwWb03mhsg8FaUlvhLv4fJqdTY/hi9Qh6l+GapjGSYfa7Q8zb34VW0m1J/C/Uc//om+Xw4+9LDeGMt8Yj9kvD3kUQdP9k2JIzi1tribw91A9knAEy8Cj+XpwHVxVLY570voT9wpOrP/RPfard/wm3gDMNfffaSBf1N9MhB9NKgpAEZR0z40DDQMNAw0DDQM7BMYWKQAgAlMK6Yr1jusbDHlLO8DmFqCMkCwI37t5oOQi5D6OS/4tfUvpk7cF73siGS10lN6GwCASSJYsrFYCjbaKR9TxyqTosOGlcDsPe99f58VgS2/zcLBxz7xyV7h4J2VEibcJjJWOse85a39xsg3+fpmYxLYUVzYhKu3jUhA/xBq8Asa66S5eqgbQYvNhfeXv+o1/WkKeRL0JH+XcyrvFa95XYobfc7Rh0014WWgpBN4cqQZEGSEVubyTF5Dz/Qx5ULAhsYGUrsCD330Y/s2ltbIjixr9wmF4PRWd7xzv+FMOn1BKFpeimkjgV5sggI2OYRYGUee8n7yMw7vo4z1BRqyebYpEgegM8IwQvmtBGPKpouQBNiAUzZF2GqTnfq/5IhX9u2JdSSBGRzb/GkDyAmA573opf1v/6by2Ig08kLARPBlPAECLQKbKSAkg/dYpsGpDa8wwkVAmOA3X9aUM8aC+A96xKP78RUBkrSESvonfWPTbAMYRZL8CLrlF8s/uPFbeOCd7zmxDzMGAcEFegntqQthgDzm2m0zTrBicxwgvKKsosgYA/m7ryTAmp+glZIkcx+hozkGLXDdESHIVD8SiBOmBLjXiHBQfqUPbu2FmwhulGsTbSwC8wLhQAQz6SsKu8A6dUza8rmkL1kvl+OcUq90KVLml/dSAbBO+5LPVj+Nf2s9ZVBp1UlJRGkcmBsXU/2fPOonwXaJR7SGLggGA+7VEca3dGCuLuJpD4VaCUvShdbqeWGKBlZt+5J5U79QfP3r7Q/YaAKhrLWc8HMKKCDhzHwQIFAzZ5k/A0NjaGm5FPfKEB9M4cf3dftD2jmw7lN6AHO5dZmyKlArAFwmbp7M/HT0Mcf1bYnQcV26THnlc+n4mmtDmedmvrNwxlPi2YATgPgcRibhZ4zLAD7ZXJ7TAOZF63OAkhhd5HSwcOsN2sNHAQoEcbIOCtN+YfYiwFzkd+qFd1Mn1vDKozAB6Ep/zYF2UmyY18LDSyOMgU8A35p1yP7HfibrYuIMPXORuzXNmmrt0vdT+aE3/FN8++NNsreBm+wnwkce8erX9kUv6ZehOibMHkifZw9hnccDULaAIdzbDzHkwQMEzE/4KvXHn831TXAU/gRe8R36MJA4UTKti6PkN/RcQn9zbcGr48/tW/Bg4Xen+nuoLgmb65PEm3s2BcAchtr3hoGGgYaBhoGGgb0bA4sVANlkxx0ERhTzbQN5+PNf2AvFMDuYeEwt5sj3UrALlXxLC6+Pb7I6Z0m6DtzhbvfsN3c2AP4IKwi+1GEJRBD3uqPeOBndhkXdY/lURmbl4huhwBiwnGQpFdhRXBCC40cWkAAAQABJREFUKVObS2CpJjyblPKb97oewmxySqGfsBqcJJDvknsd5uhDnQnASgFpymM1Y7Me4WzC5/JMvKHnUB/bLGpPFAzSsc4RFgG2sGz+600uAUEJhH4ujCuBlVop2CRcsUkirDrsac/sN5a/fZrT9VZTSTfUF4Sl6lWPJxbvwrNBTB6b+YxQf4q2U14E2G9/17v7IAIkCp0IxgUOKQCS3rPOo/y25J3gidXYFMAjvJXzEIGFPr3U/lfrk8YPfazPBNr42vA7dVNCxv9xb31bL2AyDxKElFArAAgB1CEbQ3FtkoXpb4BeWNKW+Os/DPyr202hR9BVWgOnTMqvMaAAqAWjBIrqFYGMOdcJgCmo+5Hgo25v0svvzOe5QH72Cg9xowDIpp+SmHUdoY/5I5fQpq/KizrXqeNGBX71Qlg415cUQcYwIeILXvLy3lIYDal/BFp1vn6XCoB12jeU51aEZd4tFaXKKRUAS8bFVP+P1ZtLv5rOCJVKITXBHTovBYNzY1R5lJglnS9pg3ShtXJemKOBVdu+ZN7MvFwqPtQP7dXrkPAS1Bd9lspH3ymThcet0tAYWlruIx/3hD4v+c7hR5x1+0PaVYEikkIiUCsACO8Iud3bhN9x+gpecgJ0HbpMWfVzyfiq0/hdt2EozmaExQACD1UDBaCTNCVQwsIV/gbgixjSBKK8dfozwMhGGooXEOOWCLQTzx6DgU+ApT46mwKnFhjnzIG5Wx0ifE78WgGQcE/1kybKhvJb/R4jFCe9xqDOj/KkPB07lg5/oB5PePLT+ihL+mUsL2PVaYr64uPwmngIUOPe6Ql1sFcM2FNQJIxB3TdDODKvm98DiRODj3VxlPyGnkvpr0xbt4VitqT7Mm7e6/5OeP1c2id1uqHfTQEwhJUW1jDQMNAw0DDQMLDvYGCxAiACs/j/JtwiZCcUqP9YPISBqgWWmMF6Qw/djrKydInFydIuYCFCeUCQzOLVH6UERrTe3I7lyXJF/DEFACHQZz73uY1TEDWz7yguZtgmcQgoTT756c/0ViylAmAzcAFntQIggm2WqyWM1UMcSpMxBQCFjjZGoLdEATBHHwQMZ7/Ahfo+Z51VCsqcMCCIdUSai5YIMOfyLNtavw/1MVrW76W7KAJGYTYzgbiVykkQ4TYltQLgwG1H41lflsBqnJuogDZTbtRjJpsZ8Yb6gsBTvUqhk7iUb8JtXrcKWL9pKyuwMfDNxpYLJPWJAsDmtRaWjykAxvIYK7MOt0lycgcdzykACN3Vs1QAyI8lfwQMsTYucc7aTLrSelS60IgNeJRNtWCuVgC4+0JepaIum+icVGH9bGM5BWPtlnboJATh4JRAZEgB4ESMumauoWwYmsfVc6ofKSXkw6LPPBWo86tPANz9vg/oBU31uIkVYPqqVCjWeaYsz6k6lvGW9CWlgzZZ6+r6Ta1npQJg1fY51UVgmr8lc3LZrlXezWvGf07wJG2pAFgyLqQb6//kWT+H+pACuzx5II3xrp5gaV1qOl+aLrRWzgtLaGCVti+ZN1kQoztrcwm3u8vd+/CaTynjOEEkbc0jZY6i5ABD+F9aLutop5fAEvys2x99AQv+EZLCiTnD2CtPkdQKAFbHXB/W4zmKkSG8zNHlWBWXjK+knWpD4mz2Ew+DF6vHv3KcAuMmpoSc/o2S2bMWhFqbSqt6vAN6NK+BGJvUCoDQXoxD8FZjCgDrK76bK5+p9S51NweXvFrChxQA9h14NjSu3qGLpBl6Hnv8CX3cIQXAWH7wW57wqfPVJ06ahuePAmBJv9R55XfmN+6bSsi+SjtAjXv7Pq4xc2JYHGtEefpDGBjrmyEccXFkrxlIHKeYwLo4Sn5Dz6X0J+1YW4boPmWN9Xe+18+lfVKnG/rdFABDWGlhDQMNAw0DDQMNA/sOBtZWAGCWMb6ET0MQS9NaAYDxH7JowaSzOsFErgKsp0prQGkJd2xYCPOWwJBwWDpWezlizxLMhkWbS2G1DZmNH2usGhdODBCSscjnLsVdA7FYlf9m4GJIARDlSzZGc/VQFz5aawUAIQHhLdcmBAPuA9D+WMFJNwZz9CEdi2s41e9czJRgk27zoLxsKJbkWeZRvg/18ZQCoDwBEOHuEgUARVAJNs82RQE+Y9H6FAz1RTa+pYBTHlHMLXHLNFXm1DeKJP0wdPJFHxp//IMTZOekUPyfsw6s21srAObymKqbbwR3lCYsOinxCG5sCqdgTAHAv27mpyi8SkFfwiimSmD5D0eUSaGXeu6LcC0ugKIAKE8A1AoACqNSaViWOdduilEC4hooAOJGoP7mdy2IE5YTXREwDAnAlvSj+ZIgAV1QllGugjq/WgGgb1nZDwmhpE+/lOOjzlO8JXUUL7CkL1mt6vvcG5O0c08nO6KkXbV95kfuavIXd1xzZa7znSUoQW6EbsmjVAAE/1PjQrqx/k+e9XOoD9FurQBwyioCxaV1YeFdngBYmi7xynlhCQ2s0vYl82YscktlNfwRPKHHur9K3I4pACgtpY219xD+l5ZbKgCW4Gfd/ijbNfZu3mJwoU7magoAa3OgVgBQKDmhOQZDeJmjy7G8lowvaefaMJb/joZTKA2Nf/maw6z9JWRdgyPAJUytAMAXZ7yKEwUAv/VgTABL8Y7nJUAFeKvwuX3Atn+EpU4T45nct6Rf4po0cYaeDHicHKqVtqUCAO/C4tz9M1wZUYgbLzGMGso3YRFclwqAufzsEWr+KfnBBb6HgNzpTPUIb76kX5JP/czaWysA8DbKgF8whHuuFRkdmF/w0HiNUokz1zdDOJpTAFBErIOjut3l7yX0N9eWIbqf6++yDuX70j4p04y9NwXAGGZaeMNAw0DDQMNAw8C+gYG1FQARPNZWrkFbFAA2XCXkiHktLMewEpCvChg/SoAaCK5ZjWDk5iDH82N1m/gY/bgDERYLmDLPhMVlh3j8h2ofq8lcCCycwKTcLG0GLoYUAPGVajO1pB7qxk0LdzUl5Eh0jvzGsqveGJRp8j5HH+Umi+DMxoKQnjuHWPzLyyacQBzM5dlHGvk31Meh0fIEAEG6upSuRCIEjFBbESzyKS5KoKCoFQCsDPkqD1BK2RRF8Jnw8jnUF7Gsr4XKXBGggVJhUea1Ge8R3tTWovIWZpxFqA1H8BfhGOG1cVC2NwoAbk+W5NFHmvgHp+U9CAQ7Ns5TMKQAIKCDe+43QNpN0B4wBrS3PtUQS0DtpiiBg9xLkrRRAHA1AjzFK/11RwGQeZVgivClnHOS31y7naqqXQCxFlRmKXxJfnkS1pSCUeEEKdLFMpjAusbxHC2UfpVZLcNjXArV+WXMscAF7phQfunjv//wq3/pq9Cd4DpPYXN1FKeEJX0ZhSvB6CpAyMuvL1infauUtSNxCR7hvr6jx3oWv+pLxsVU/4/Vb6gPXSDKRUsJTu0Q+IEldRGPwLkco0vThdbKeWGOBlZt+5J5M6e/ar7F6Zqx0znaDcYUAE7ZcXmV+XoI/0vLLRUAc/hRp3X7Q9opMHdSHlpDAxTEoRdhhPAEvQECYy7JxgxShvAyR5fJu34uGV9L2lDnu1m/nS4y/t19UQPjF/NYCXGRFcW2+5JqK3CGECX+nbBVRhSZ2ut3KTxWhrW5NBZx79IjHvv4svj+REK5PvOTr55z4OJaZTJ0KQFdpK4MHPB4+FQQfnFofS7z8K5t8i9dDM3lR5k3pJQwnvAF4RPkL+/cq7CkX6QZgu9897t93rULILwmXg7/BoZwL9zYwB/bG9VuWJ0WmeqbIRyhP20NJE4UKebKdXCU/IaeS+hvri1DdD/X30N1Eba0T8bSl+FNAVBio703DDQMNAw0DDQM7HsYWFsBQHhlE8VathS62EQDFjoEpOWFUMJZaGLmnr3N13ogG2pCH2CjRrDPkmgKHAFVBqvOGnLRWC4nrb+Xv+NT0sa2BMINAsEw+xH2RwhFOES4e/2b3mIjmUvjCIIxvoRv97jfQRvfCExsfCLgXoKLjcQjL7UCwMbAhiVWw0vqwcWPdhAYlsA3vk1FhOH61u8lgq45+sAcBwivCQMxuZQApdKERVGslefyTH5Dz/QxugjkVEApgI3LD5uYQKySIqwU7lg2XJQCAhekaUf6VzwW5TZNcAwoZaRDM6Fv30LDY32BBl3ChiYJqgEhDQvxeqPWf9zEf9pIaUERw8UOEKb83IuR49hRAMQlURQXOcUhbegoG/e5PHKMvxS4ySdAqcbSPdbhFAAEPuhlDGoFAJyy5jOeYv2ayz7LS3TlR6lj7stGWH8TGJXCRAoJgrRybsz8UQoACC5dnh76MBbQRyz5cv+Ei+PSHnOMts61mxsmeaH9gLHFcs9YGwN3cJQKAJthfX/p/a++kQT9OmVV0vpcP7oIOq4SpCM4Yk0N5MeSL30YumGtCygy4UrdCIuAPosiOX0VC1Lf16mjdDUs6UvjXH+rR9qQtbDOz299iUZZ14J12tcn3An/9D9hD2V4aF6x5mXKosxHc+Niqv/HmqEPGQeUsN9FL7Wd2xFzEVyW8+BcXeRnvTOnpv7ClqQLrdXzwhQNrNr20P/UvEmpgP/KxZzqb/7Ad9TKGt9KGFIAmPfq+y6GxtDScksFgLKn8OP7Ov0xtzbIl+tDfCJeImD+vtYNb5Kf/bs1LpA7dwhgo9zG00aRsy5dJv/yuWR8LWlDmedmvuNTzPWE+DltElyEN8o8rlyW/yzTwxtR1pX3e5kfnf4iUA7kVI2TtmBIAEswb30ObeM/7CXw2yVYpyhjMq4pAChzMi+Xcct3vDP6t/dIn/tujMU4xr0GyoxRTBQApXFImWf5nnteypOkc/nFmAc/mlMP5mCurPCa5f7GWn+3e9+vL3JJv5R1q9/Rvb1PDHXgwwkaCkIwhnvGNCUfVOc71zfBUXmnlbsitC11SZyc9steb1Uc1XUrfy+hv7m2oHuuxEqY6+8ybv0+1yd1/LHfTQEwhpkW3jDQMNAw0DDQMLBvYGBlBQDGKEAYSPBl802oxM8mgVUA40b4yZKesC9CLkIdAjtCJgIQgoVY/khL2IXh489/DE76yld71zQYdpvlEgjIbn3AXXqrEEKjMd/+0mDGCZVYkGD0WWNxIQQw9VwAYYRt+FgIYf7F+8pXv9ZvYLSd6xxCR0Jt3yLU4Q7BUXJuf1ymJ552cVESmMNF4o09bYjUTZ5c9WgHlyyl8GmqHjYTNuY2yHBpMxXLGhsOrhYIYGzOWeKw+hV36NRFXccp+lBHVkoEI45eRzAPrzaPBOzcW9h4lf7xp/Ksy89vfWzzCjeOJxP8E4CiS2GY9PJUA0GSfiYcUk/CYrghoCSExsQTFsADptxmCN2jNfQuvQ3TkW98Ux9PGYQ0sdK3gYVHfadspxy0e6ovtIXwVH1Yfusnm1wComy0096teNpscQ2DfrmWgTsKMIJM9eGCA63YkBJAoRl4tgk39uHPJpzQUBwCAbiy4Z/Lg19gOBy7Y4PFIZphGci67MCDHtzXE31FeVfjJAoALlgIeI1TQqEIyx3vduGgcs0PpXLQ/MBym6WtfuAOgKV+KTQgNLEBRCMsW/Wbdtu0m0/inxstBDfiKwcuCUhibU9oD+fSwpuyCdCXtNvcp98oYtEg/EeJU+Mkvwl19Zm7OcxdcGBTn7n/kMOe0guEhYsTgcZcPxpjxiHrQILWKIDMKxSQ8iMUOvLoN/X9iT7gOMIVp3icEjM2ufCAd76P9ZW+l94a5Pe6dQwOyueSvrTmmLNYh+pPOIwSrMzLu/wIpbTPPJITSKu0r85zq38T0LEqJwgk+EDv1jnzQZRFc+NirP/H6h66MIaMUwI8ecAbPDvNAdCSvjduIhCbq4t0eA7jzLpJsGXNnEs3NS9M0cCqbV8yb2oDgay12fikmEf/EZD6PgbmqvSdO0bMcejWyaDwaWNjSJ5LyqUA0HeBKfyIs05/zK0NKds6aU2iNDV/st61/uL3KFvRD7pC01GOUtiad803jCoIV631O0KXqU/9XDK+ptpQ57fZv/E9FG/hWayzUb4yjLDGmLvxMmgxAnLGFZSHcBv3YMaa38ar/jMfomF9YH5nCBQBLD6e1T/hszUC7wWkcaeGfCiSKXf0DZCn+NYaFxBb+9C6vOZA2fgA87K9jbriD9AA/h8NoyEuP4WjhazLFAhjwGjI2p025mTDkvy4+kG7xhKe1LgE9lfCrekPe8zj+m/wkRMMU/0yVs+EU3RR5Nib4XG0Ga+O75jC/QMf/qge1/aD+GF9wxgp9xxN9Q0c4eO0AW65VWJ8ZE8Fb4xfKF/F8ZtBVRQFcLIOjtLe+jlHf+JPtQWtWKPUE1+AFwZL+ruPOPBvqk8Goo8GNQXAKGrah4aBhoGGgYaBhoF9AgMrKwAIeWogZMPYDAGrjdJqsIwjr6H8CJ4jLC3jb8V7rISm8rYhjKUrIUEsicbSluHiZkOpjAjR6vLGcFHHq3/b2LBcJgRmWRwroTre0nrU6fy2sUo/yb8UdA7Fr8PG6EOdYvlep8HsEsaMwVieQ/HL/vC9/j2URhvLDR0cKHNp+qE86zBjJnnW36Z+o8UxOppKtxnfbKYjvC7zIwwI7enTWilBqESxlD71rOloKo8HPPQRp7p4tyzfuw1j+nYOP7EiMzc5JUOZUULyKcOG3qWdigsXX/rySRtxtDHzR/KDGzhNPubM4DJx0CIl4hC9LGm3coP75Dn2jKWdOlC+5Xfip55jv6f6URrfS5jLr/6uPiXt1N/9Hgory5yrYxk370v6Ut+WyteknXrWdV3Svqn8tvKbcVKOrbG2To2Luv/H6lvipXxP/KGwfCufU3Ux9sb8dw+lW1LmFA0sbXvqv2TeFNe8MMZnJa/yaT3HO1CiWGvNzcoqoW5r/VvcqXIpAAh/a5jCz6r9Ie8la4N41qTQrjU0fTHULvED8Br+T1gZv3xP/KGwfJt7zo2vsTbM5btZ382B4QXrPM0F9bpfxhnCy1CYNPoJfRKUm+udMKzXzTLvofdyXSS0XgUYGGVPo9zQSvJAE1mLvc/VbaydS/Nz0gWd12O0HH/W96G+meuX1GHoqd7mwSWANigi8FYMO5yOML8wxCAML+s+1DdDOKrD6t91vey1ynJ8X4KjOp9V6G9pW8oyVqWfMu0qfVKmy3tTAAQT7dkw0DDQMNAw0DCwb2JgsQLAZo5Fxxyju2+icde0GiNok8Qyp0HDwM7AAGt0Lmt2Njjlwtp7s4ALMmNnTIC5WeVsZj6s8Up3VZuZd8urYaBhYN/BAIW2+Y+V+1bBQQ975Hb+2reqnM1eG7aqni3f5RggyEWfpdvF5an3vph4fZbvLznilbtt45weKt06paLcETldNKUcStzd5bk3019TAOwuVNbq0TDQMNAw0DDQMLBrMDCpACBw42aBhRj3ESxQG+w+GOASxiap9Fe/+9Su1WRvxAAXGNyy7ExgjbfZgoCHH3xIP3ZKf/w7s03rlMUFBUVsg4aBhoGGgR3BgHkP7xA3XDuSV5n205/9XO/6jDUy1y3lHQZlvM1634q1YbPq1vJZHwO5n8mlqQ1OwQC3S0tcb+4qfNmHcKdWCvq9cwvllPKeBHsz/TUFwJ5Eia2uDQMNAw0DDQMNA5uPgUkFAD+vfJ/yqU34X7pd2PyqtBxXwYCNL7/iLGv42eR700VxDRoGthID7mWI39WtLGcr83Zfg3nNsXQ+7nPx4FaWuaN5cxHED3r8HO9ofi19w0DDwL6JAXydO1zwDvyd8zG+WbwdFzYupmcNzId43KTsm5hurV4HA1zmMTxCn/y/87O/r5885qIL77U7jycuk9zHQvHnviZ/7od51euOXIcMdlmavZ3+mgJgl5FWK7hhoGGgYaBhoGFgt8DApAJgt6hhq0TDQMNAw0DDQMNAw0DDQMNAw0DDQMNAw0DDQMPAWhhoCoC10NYSNQw0DDQMNAw0DOw1GGgKgL2mK1tDGgYaBhoGGgYaBhoGGgYaBhoGGgYaBhoGGga2x0BTAGyPj/arYaBhoGGgYaBhYF/DwB6lAHAXAb/3OxP++7//e2cWt8+U9fOf/7y/1PWYt7y1e9HLjljU7jLNi1/+ikVp9qZIX/zSl/em5uz0tvzP//zP2mW6hG9X49/8xzftG998bPeaI49auy1J+K1vf7v7yU9+kp+75XNX4f0///O/ug9/9GM9no9/29t3S9zsjErx4fyJT326c5Hj0nl6Z9Rr1TK4pnnPe9/fHf78FzZXeRPImxtvbVxMIG/FT40mV0TYbhKdi5h3vufE7rCnPXOfd020m3TJStX4/vd/0H3gQx/u71PAT+1r0BQA+1qPt/Y2DDQMNAw0DDQMbI+BPUoBcMOb36r73T8/Q/ezn/1s+1Zswa/vfu973b/e/oDuD/7yzN23v/OdLShh387yRz/6cX95sYsI97/29RYhQxo+RqW52vVuuCjNVkZCI8e99W0dxQQgHNkq4Kdeu1/2yldvVRF7db7f+/73u7+/9OW7F7705Wu187kvfEmP/7e9811rpd+MRD/84Y+6293l7n09bn3AXXYoSz6VT3Oms3XXufG/7FA+W514V+H9q1/7enftG920x/VmX5S61TjbzPwpne734If1eLjKP/7TZma9U/N683HH9/7EzaF70sXfOxVJ2wqbG29tXGxejzSa3Dxc7sycXMT752c5R/fbpzndzix2l5SF37nPAx/a/93t3vfr74K7+30f0N8bQjG8J8KnPvPZ7lL7X61f0177hh03pNjTcNAUAHtaj7X6Ngw0DDQMNAw0DGwuBna5AuCtb3/H4hYd9aZjugc/8jGnir9KHqdKXAWwgHvW817Qnf5vzttd459uvCmWtlURe9xPpy4++7nPb3q94fpPz3z27vo3vcXivKVx6fE//cu/Lk6zFRFdxkp4eq6/v1hfn3+5ze27pzzz8E0pagjfrAVdqui5K4Al8LtOfO+uKHqHy/zOd7/bXezy+/f4u9A/XKEXcq2aKev/f7/P/TtC+F0JTiT9n9P+Va8I29F6POYJT+yOfOObdjSbTUs/RGO7Eu8sPQmMn/T0Z21aG/fUjM5yvr/rL53fU+uv3i671Z9OvjQYxsCS8dbGxTDu1gltNLkO1nZ9mn+787/3fN+ur8nW1+Ce939gP2869cAIx/h/+rOf2/3N3164v/B3T7yg2Yk2a8FbTnjb1iNwNyuhKQB2sw5p1WkYaBhoGGgYaBjYyRjYpQqAT376M93Fr3DlHWryZuRRVuCQw57ScS/z4x//Zxm8T79Tujz+SU/dEhycdb8Ldje99e1Wyvts5//7ldOsVMCCyI4Rxz0UwTgL/c3aCG0lvhc0bTCKNv7jjW82+G13D3zyMw7vvvkfp7gOo0ByiuLjn/zU7l7t0fqxPrQp39tgd6OxH/zgh72QgEJ4X4e/u+Rluxv/6232aDQQWhH6EGI1WB8DbVysj7s6ZaPJGiN7xu8DD3pwd4ZznG/PqOwO1vIlR7yynze5xCvhC1/8Un8i28mAPQ3e/8EP9W3aU41adgTfTQGwI9hraRsGGgYaBhoGGgb2fAyspADA8AFuAfyVQPjJ0nYI+N7++je+2fub/sUvfrERhWuBy1/9Ov1v6eOjm2D1pK98tQ9ncUtoBzzVgaVoYCyPfP/pT3+6lgsfLkPKcpLf2JMbGK4Fghe4iIBYGuEsZ0qAi+C0DPe+tHw4iW9y/ryVEXzVefqtXmNWzKlL2b/eL3Dxf+iedvhz+uxqnEz1+1D5qUNwcfYLXKi7xe3uOBh1DAfS3PzfTp1mqi5jNDhUMPwQ8MMjOkyfDsXljorFvrLHYBUanMI3wdXOvgMjbbrTPe7d/fMtb9v/RNcljfnNHdJmgDYSMA0B2uVmSXm1uyX9UCrt5JP5JHlRAji5MQQZQ76PnbLQxqE5Dr2M5TvVnqF6LAn7i7Oeq7v3QQ/po5pXa1yUeZhjxCn7K9/hccgdivw2w83aFF3AC0ts9J66jdHYEN7TX9pnLsn40+dcE0yNkyk6gBv4kl6/Ehg/5wUvDso2nnN5bERc8IKmUv8y+o60scxnM965z4qiVn3/41vfGsz2yyd95VS0U6/ZoUk05r2GsfGEnrigqdegOn35OzRufD7zuc/v+3NorK47TuFBGUOAhk4++eShT/08krlMP9dzVRKhM/go80Ern/7s5xKlf6adZeC69DM03uS7ZFykbzOmy/p4T53S9vp7fmtjeATrwdicnPhTuN7sMqfWIfWZqovv6asxmhSOzkuwtsl3V4P5Gl82BMKH1iK0kL5Ey2NzBx5aGz0zLxgX9elT35OfepT5m1O+8tWvbVTPuPnQRz66HW+w8fFXL2P1ruOZd9RFGdbfM5/nAnWUnncZ44W0TT+mbRKrH3rwl3nNd7/LNViYMTA2T4z1y1S6IXyfqkHbAl7xmtcNKgDEfcBDH9F/I1AvoZ6zym95N67HcCWOftGuIRjrs5IWzOn1PISfN37dAWBtf+/7P3iq7MfyriPKGy0Prd1wa+4egvKb9OoZUDZFy1g/J94c7hJv6NkUAENYaWENAw0DDQMNAw0D+w4GFikA+IX9kzOetfv9052pe+ijH9td8FKX6/1H26hgWjHDV7/+jTpWMee7yCW7F7zk1362+Vi83NWu3XE3caVrXa93wwG9z3/xy7q/PPt5ujOea7/uZre9Q+9ewLHM2xxw1+63/uQvevc7N7nVv/WueAgeCWH++K/O0jNtubhyKI93n/i+vvfe94EPdf9w5Wt0fGXzG3/+i126e/YLXtR/m/r3hqPf3Kfj91L6W97hTtttvuu0mEmuYNxNcIkrXqW3kj740MO6vzrnfn06G5Vr3fAmfZvgB0hzo1vcuvuNbQyoewZKWKV8ffE7f3b67hx/d5HeR+dlrnLN3jepvnLZYQmvP+rovszHHvqk7m8vcZnuqte9wQaTOda/7j6Iz/1L73/13gI0VuBz/V6WnXf+RNVVP/Lhz9IdnlbFgaPHZZq5uozRYOqVJ8b7Ipe9Uk9j933Qw3qB15nOff6+b/0uAaN+2ateq3vqs57duZsCHddW5avSoA3fEL5tYC98mSv29RoSRpb12op344bbJX1HCIgGCINsZA64+4G9Cyfuifa76KW6jL9V63HCO97ZXfJKV+3zM2bNMcKAzRoLZBs2/YDOzRGE104AmT/4aTcP6RMW/+LEtZQTPZRM4jg9wpVPgHX3H57+r/v+c/oHnf/vP/3L3rVT7v5QPiWY8t907FuStD8+zqWQOUsdpLVxB1Pt2chgzRcKAPMHgfm5L3Tx3hexOpRAuH69m9y8u8HNbtnPy/D3qEMO7ce88aK/fvOPT9td+TrX30j2+S98sf99l3vdp5/TzBHl5nQj4szLFF3Y2OoLLhQe+PBH9fOVzewQjR315mNPhfdnPOd5/b0s5g20YG3RjvNc6BL9pX7WofNe+BJ9X2l/CVN0IB4Xc8bxac9yzt7/vzVLn5sfA3N5JN6Sp5Mo6JQSGx09/OBD+mQ70sYl5a4ThwLA+q3fuNP6vb84Y7/W5xJF68tfn/dve3yZGwDBEVzCYdZs1qRoDm7Nadoa4I5hbDxR+Bq/aNNcVI7DpC+fxqH1Vj3NS+at297pbn1dKGQD64xTNGztdXrRSZyLXm7/3r2QPH3j1sVcgD7dm3Ddf775htuhci575OOe0H9zoseafcSrX5tq9QJO/IdyrHXuydEmeYbXEJmAD06MAbQP1qWfsXluybiYmm/UKfMsV1Lm33Ne8KJ9X/tWw0EPe2Q/p1mLrS/WhT86w1n6OxxKi905XG92mWXf1evQXF20cY4mKcrMufoyJy4JnNFSPQ/VONvq34TPxi3Xi8aVdTRKGXcZ4H1Zghtn+iv+4Z1wMAatU+Y3c4e1W5tKpZY5Fv0aO+bv173hjd29HvCgnr/NfU/WIvnDRU7A4b/kzxXjPe53UD8mfccHyPOK17xuh4dTpvW9hKl6l/GMMXwZ13vmwVvd8c792mq+C+DzjfUnPvUZffutS+EF8CnGsvkL/kre1RqgvtYdvAzAN6J3fBAhM/4S327+smcqLfHH+mUuXY1vY3wMphQAJ77vA339YyDEvz6cuyfAnMU1ZtnPypjCle9v3Lbuw/Pt73qPnteM4YlvU30WWrPXk1b/hAd81euO7E53tnP3+w3z8f0f8vC+3nAdmMo7cTz1q/0hGva057WuAWsf17Ho1DyHb3zei17af0O/2mLf5zSdNU2/6/8HPeLRfV7GjnvnrAe1klcmc7jrC5r51xQAMwhqnxsGGgYaBhoGGgb2cgwsUgDAAaGNS69s5AmKMOA2PRggTH0Ao4qhiZ9dwtr4mRa/FGBiFEsBlDwwrhggQkbvL3/VazYu7lQHeQsPDOVh02STXJaF0ZP2RS87IklP9WTFYvMVCyJPaQgUh4DlB0bV5oNQPwAnNhwBjJx8bOYDhL3CbHADq5YvnY0FBjRgs0JpIW8KlQBmNPcnfPDDH+m/Y+wDY/1LOCcvm+kS5vq9jOvdxgD9aG82RsJZ86tvYAkOagXAXF2maDDl5mkjpL3l5WCEXph2eAsc85a39pteNIAelWGjFliXBsfwnXqVQqKUtTOexjghdwkE0Ne8wT9vBOnHclO88WHm5aMf/0Q/Xmz8AoRYlFuxUM9G+fi3vb23tkfPcEWQRBgeIESw+TJ23/Pe9/fBNs4ZwznOHqtQEQiKy3oTxKBVG/1Ayn/Hu9/TB9mEmyuipFAvcwHh4pL2JN91nhQAaD5AkFiOd+PLxrMUNBAUmFfNzwEuDGyGAaE9HFCqAnM1RV0ELX3gwn9TdEFBVLpOePXr37BhnTlEYzXeVYFSo+wvQkHtJ6QJuI9D2GuO/PUlf1N0QLhnjD/kUQdvWPSxYpRHNvDynsojZS95Uoai75xaOfqY4/qyYpG4bhuXlL1OHLRNmBNg3UhQR7iGdgDBIHzBW4BwWljWbAKPCHGN38yzU+MJjiiwzKkAzVIUTAEBLcFgaZmaEwBRAKw7Tgmoua5LPgSVFGqAIIdyKooz7SYIoywIDkLTET5ZQ3ynCIiwzPyWPOVb8jLKlmcJ7iwq78VZl35St8xzS8bF0vnGPBvDCDRQC2TL9lAA4+0CaIpwzJzkdB5YguvNLjP4qdehJXVZQpPwbbyg1QDf68LwwrsC8JSU/xSVgGKcEQmDh/BrGdO+W5sIqnMawJps/Abc2aU9j3vik/sg44Jw1ngEhJyhP2sFWg6wCJeW8jiABynzp6QVJ0Jp8cxd5oPsS5bUO/kbi+iuFMgyNqDMCuib8H/ZN4RXw/MSOAfK9UQYHh5+AxT05gL4YyGvbVGqWiODj6l+mUo3he/UoXxOKQDse+D6dne5e39iQX9lTje/W1MJ5kuYwpX1T5qPfOzjfRIXLmceWNJnaI0xABziJ+Eaz6GOlDOBjLPMwUvyTlrzPSVD5mq0RWGnPyi6SpdI2Wsx7AKhX8ogoC+sZ+rHqAjod/1PoVTDFO7quGO/mwJgDDMtvGGgYaBhoGGgYWDfwMBiBQCGl8CiBBtggnbCY0w36x2Ce8xMmECMEgsezGANrGRqBYA4rItKYUPSqUMpWBc+lAfrCnUoBRHi2iQTGI4BRszmmtDosKc9s7dAIggkUBwC8ZTDcqQEGyDWQgEMnXjwUwKBXMksrlq+vGxw4bgEQlPllcLZ8jtG0/dYmfk21L/CbSTELRUAS/pd2hKc5sDUYsxLqBUAS3BQKgCW1GWKBsu6eM/G4HVHvXHjk40uHJRCmI2Pv3q5wjX+sVcIJHxdGhzCtzxTr1KgmbJ2xpO1bqkAIOCKQseJH9Z9l9r/aj2essleWi9zhvFC6BwgYIRzyhcQoUE2bMIItcUpx1WELOXxeXEDEaa8/V3vTlB3h7vdc7vNvA82kqWQMeWzeAPolHVzhHp94K/+LWlPGX/VdwoA7QwQkMJDBGpRctS0on9cuh0gZIvQgkWgPChIbdgJe5RDOLEKzNEFQa9yaiGIMmoaE1bjXdgd//1ep+ovCg99ErAZR1OEtUNQ04F51LxS9ueQAqDMq86j/Db3jr4I0dwdYh52ggNecuHwZrRxrg6rfKcAKMe/tFH2RzBJwKINEYyLY14o12yCLgq7nAgQB0yNp1Ni/Po/wTiB4Rg4mUjYVyrJxK0VAOuMU3mjK3NGDdqEH7LWlXDoU57e4+W4t76tDw5Nl3OZ8QB3hJ/A+CZgpDivwThGPyWgpdJSdl36Sd0yzy0ZF0vnm6F5tmxD+Y4vrJUcL3zpy3scwedSXG9mmeoX/JR9t6QuS2ky6145P1J8oQ3K0l0BlMLKx4PUwNrZiZwSCO/Fx0MDimhrTQmMZuLG0ZxLoUvhHmVi4lqD6/GEb37YYx6XKL0BSZl/lNel0J0xgDpRvIIl9RbPemZMR2ArDNQKgFNCT/mvPcp6wpOf1gc4maC9pdFBGd96K35OAJgn7KmGgJKPIgxM9Uudtkw3he86nd9TCgD8vLrrY/MrowiKDwp4ODIPO8kwBjWu7FnswYZgSZ8N0ZoT2KWCSN7hpzOOl+QtHXqwDz7woAf7uR2kP+qLhSnDSj4K/TLaCFBUwGGUHsIpnfBfU1Djbipu+a0pAEpstPeGgYaBhoGGgYaBfQ8DixUABCm1AoBrEowLwRNLh/IvFvGYR+kcaXXsvxTycX8wpABgRTGkABiqw1AehAyldU66lUUF65Ix4SBhNGVF2Q7vsTxMPnmqj/bH0inhBA+YvABLEfG0vwTCOEdlA6uWLx1hSq0AEM4KRn4lsNQjYIjgqlQADOFWWsJcdS8VAEv6vSzXuw3QkEVLrQBYgoNSAbCkLlM0WNeTSwvtLRUALN6E1ZZM0vLhaePGMssx+MC6NDiEb3nW9SKIIDDNnw3DVkItAMzRb3RRj5ex8TVWP5v/UtieeMZHNrux8s6GTRz0TKlUjiEbQC59ar+sxqCTSxEilQoAAsV6vrABJ1QOpHyWYkCdS4vbxMu3ufaU8Vd9rxUA0lPGcPEDWO2j1wgT+8Bt/1jpCS+tCSM0hEOCnLov48ohecw9l9BFlMTGTOk2q6YxZdV4FzbUXxRwNvElEBLXG/UxOiB0qAVNYwqAsTzKsufeWc6bu2t8x8/3jrRxrux1vg/1TX2yjcUt+ir9NlvzuNQKEJKgVTRM6RSYGk+JQ/hCII43mFIARLhTK8BqBcCSeSdl52n+0cYoPRLuyXrVt1IhKZxASHgEgqHpci5jISrOZz53im9/dyk4LUF5wp1FqTBB67Vy3zpQGiqsSz+pW+a5JeNi6XwzVCf4GQIKjloBwPKfgJFQfymuN7NM9Qx+yr5bUpelNKmN6MA4CaAFYTGqMadl3feMG67E3+wn3gL/Xq+pynGigxFOCYx91DfKe89SQC8u9ylZe/yO8BjNp53Crf/1XgBfUArkh/I3tllqB6z96uTkJlhSb/GiODj2+BP83IAhBQD8uLshBiMZ7wxyCIEjOKacLoFBjjkxSg0n6Er+RFx0gc+0XwpPNNUvyX8onW9j+E668jmlAAi/6uSc0176r17T4L6GMVzpFzzcECzpsyFasNaGFpNvxmPG8ZK8pc1pgvK0avJkzIXGGPGUwHXeac50to0g76UCIGtK6iKi706dDMEY7obiDoU1BcAQVlpYw0DDQMNAw0DDwL6DgR1SAIQ5LoXDQ6gjRMIEYY7ihkY8lmxDCgDC4prpF39ISD2UB+Z/yIpEWYQRtRW6vAHmdag+p3w99X+bS22qBW21AgDDL14tGKgVAKuWr0ZjCgCKkWy6WGQSbnEzgPHnr1l9Ym0qnyHcCo9FWtnHS/td+oDTF0NC0VoBsAQH0mSTsLQuYzSY+uVZC9qFDykACLsIjVm48kfNX3Fp5bMuDQ7hWx1SL30HCN8cg8+fEzhbCSxMSwtglnRoiG/VHQW0QZBRg/GR499RWpWbJPEpsbgiIRzUTy7mcwdHgHKOdbHLxglV4hqmvKtgSEhUKwBSfgRjrP9LhU/K81zSnjL+qu/KLk8ASG9eiwIgblcIjkqwCdZnOY1FAB8hDKEDIcSQkKfMY+59CV2wXOPiicKBopR1LKhpTFiNd2FD/YVOagUAoUuEQHN0oC713F8rAObyULelQIDtlNAYrNPGsbw2I3xIAZDTShF0xZK1PAFQKwDUxRjmNx8txk3G1HgiYGUUgEYpZq15BDZjEIF7uWaJa+1TZuq3zjjl8ksepfI89Qit1op+Fr3SRIGceOVcFhdvUQDIk/CO0o7Rwg0KNygUAPUJgCUKgLkxoszULfPcknGxdL4ZomllDsGQAsDcFCFq6jmH680sUz1Tbtl3CZuqy1KajAKgPAFQKwAon7gcyl988Q/hcTPC0CDFS9aNMk/j1tpaQtoA94DbtPCiiVcrAIQ7OcCYxVjJ+kzYXStmawXAUP54s8z98o4CIKd1l9RbOgoD9eH6qYRaAYC3N0c5BcU9lDQlf403wT8JHzLWQO9wZG0s8Unh5NQyJRsloTGMtwdT/TKVLu0Ywne+lc8pBQD3rtqkzRSVY0LrMr8pXBGO1+tw0i7psyFaUKfcBZC8agXAkrylzVxery2+OXUFF3HlIwzos9LtIf/+6yoApnB3Smnz/5sCYB5HLUbDQMNAw0DDQMPA3oyBxQoALiEIiEqwIbAxqBn0xCH4Li3+CTwI9wOE94RQNbDwLq3Z8l0dSmtC4UN5XPtGN+0ZMULBEjB5BLVjwOLM5iICqbF4CY/FYwQgCa8VADau8OQocAnKKl0ArVq+vIYUACxUWUHn6C0XLRhTwmUQCy0XqAWG+te3CKTjr1XYXL+LUwMrMXWI9XG+E+aXx52X4MDmLsfH5+oyR4OpR55xUVJaoQUHEeDkGDBXBAEKrnLjti4NpqwS38oYqlfK3hlPwlmXXQdi+UX4s6PgZEjtAoglHXrJJj6CZcLAGowrY86Gu6YvQj9WtBH6xYKrFOAQLFLYlEABWZ6sSflJR9ljTNebPXksaU9Z1qrv5g3tLUFdogBwATjclTQsrrm2POngd4TQ7kiQJr6Xy7xXeZ+ji9I6nOJU38SauqYx5dZ4FzbUXy59rIWiTofkDoM5OqDMIVws5/4oAGKpPpeHui0FQhzKqjFl9DptXFr2OvEIp0oFoDxite40EogbqZO+8tX+t3+EouEbrEtRMOELCPdyimZqPFkTzKcBArR6vOabZ1yDlfOV8CgAYk2/zjh14otA3nxfg7UIPdf8kLnc2MrcEZou5zKKDXGiACjHifRoM+5RnFKkQCmBAqAsd136Sd1S1yXjYul8M1Snsg3l+5ACgGUxHPELvhTXm1mm+gU/Zd8tqctSmkSb2lje1RIFQH2ipcTXVr5TdqlTLQRXJmUUJVEJcZMUJQbXPrULFsYoWXvMCwTfAL9mj5BTfXiqWiBMSMzwIjCUP0OSzP3iGVfakMvDl9RbuuC+nvsoAMzfwJpn/S37R1m5g6Acy05vsEivIScTzQOlcBjfXI5rLvvUHUz1y1S6KXzX9fI7917gQUtwAlM52cPZB2l37nIo4+Z9DlfmGy6Xhk6RLumzIVqw53OCBW0FogDIOF6St7QZx7VCwbfsBylDSrDvLI0T7M3KEywxYkpdpHVfnDqXMIe7Mu7Ue1MATGGnfWsYaBhoGGgYaBjY+zGwWAHA4hpzl0sLgxq+i216CZMxhIAQhWCD1XIpJCWgYg0RwERxBVAyZvJgsTHkLiZ1yAZePkN5sF7DkD/7BS9KURsbt9o/40aEbS+sg7RRnqyYgPrULn76D9v+EQRj7va76KU2hOu+2RyULoCEOZFA+FZuBmxkSsu+VcuXb60AgHeCfwIDl5kCvuu1K359bVj9LoW3wW3dv4QOlC4sa0qY6vcyXt5ZiiuTlUzoxDf3PZQbvDkcRLnBr2dgqi5zNJg88owlZmlRH+v7bMpZvhJYlwodAiGbzii81qXBMXynXtlUp74762k8srTPRl25rMf5eLVBjGAPba0KjrujDW0MmDdYSsWVWDah9dFr+CgVL0mfZzZlGQtRAFCKBYx3wuISCNlKYXnKjwUh3+3qTBGV+cjYgYe59sChjXytOCzLH3tH/8ZjrCvFi6CaEg+YY8w3pWKN/2E0W16CXioAzGVwQOkRIaR61krUvoCZf1N0wVVA3NwYK4RHLGjBEI3VeBdPf5l3SzAHE0YEzIMEz6wSwRwdRABTnlDLPJnN+lweKXvJkz9v9ONURpRTxn7Wh3XauKTcdeOgi1IIRvFFUMeSNxDL1yiihLNY1E7CC3NiaTlpTckaNDWejG8C7swxFAD6NuMu5ZdPCgNzUwTZvjl1oi65WHxunJb5le/WXGPQGpE6GYPARdROJ+Q3GqfsKZURoekoTqTLGh3L+9JlBStkpxUCXOBQQpSuNZyuQ/+Zn9eln9Qt89yScbF0vlEnQq2skWnP0LNWAOhr8xWaC/+wBNebXWbwU69DS+qyhCbhwjxMwZN2mrvRbWlRPoSzrQrDC+s3QvycKstcxTWOumUOVwdrE2v4KDf1ZX33lt9xY0UAWq7H8BQDCHwpXtb8EcA3GwOBOn9jEv+N1wzklIZ5Biypd9JalyjdS3d4BPn2KWif0YE9ECV6AE5i3FPW1XiqlXfS2DOZr9B31kfh5lfK7YxrfAPFgzZO9ctUujF8c11kf8atZglRNJRzKQG9Ewj2bxH4qw+eTfuiBDbWy/3THK7MqXBHcYfGQObSJX2GFmoFSxSU5V7UPKucGEksyTs44cJQX1HW6Bd/+CTruD1AyZuhO3N15nX9bG/6gIc+Itn1fK+6OF0WkIc1JnOA8DncJe3csykA5jDUvjcMNAw0DDQMNAzs3RhYpABwrBVjxzIDM1wK6jA9B9z9wH6DgGHhe551DqH+V776tX4jgIl3XJlVf+lPH3MkX762MTwsvAiP5IPBYgWUTa4LxTDh6iBONvF1HhH0OapJaEBogVF1UiDWP1NdSkDGuhDThpFkpaQdY8BqA9OuvqyaWOtwOfL7pzvTdkkwizYMXD8QeLPyIdhQTnx/SrBq+YQRhH02oJhfGzX1yRFqeWKkWaAQmuk/DL02wjNruqn+ld5lajZhNmyEYZjSqX6XZgj0ofpxzUFYgQmGK8wvGgqM4YBADg2ptw0eHKKzqbrM0WDK9LQxsslFYwQqBP8E0NotDD3k1ATLVn3JctUGj8W4duiPwLo0WOP7He8+sXePog4EnSxvdzYYO3COxlmf6wsCb2MbraN/VsLlRn6VOhof3IwQChJc24jmAkzH2c0r2k8QaUMXQAPwjq4ITggH9F2EtgRHLIjRnDFgk04QbizoX2PBuERT3OrYWBPysNJSnroc9eZjuvNd5JL9b1bL6gPQgnxt/gk0KP4i3JpqDyG+TbxyVwFCVwpD9XKk3KbV2FZHYepiLAOCGmOd4JGQVb1L4b84BGrlSSsWfqzlbFBt7K963Rts56NfmiUwRRdwZoxRVpiz0k/yrWns6GOOOxXeh/pLnuYndMjKG8g7ONHnc3RgE68u6FjfoD/p9Ku8CY7m8ugLXuEfgTTBLnxThBIYERCs28YVil45qrENP+jPnAe3aKs8AQOH1mbtMZathQR51jh9TrBEMEi4be5Ht6XCcGw8EZRLZwzK88CDHtyPeVabpfFA2SjCKOuhce1kiXVGfxqrThjmpNDUOC3zK98JtMz3aMU8oa1cYQBj2zxgbOFfjCFrmzUKmDu0A02hMYIy7tzgF07xLE7hmKukZQlqji2tSgmE0aWyraMsneHFPOh9XfpJ3dQj89yScaFdc/ONe6Iyp6Iha+0U6Ds0Q7kPT3Ctrek3aedwvdllTq1Dc3VR36U0aZ7OPAQP1jtzu/W3VBrJc2cBPhfvEb4YvUU57ASXMUDgjl82L+S0KaMJ/Y7e4yKJ4ttva7axbJ23vktvDTY/RPhrbFDEW9cZWeCVKdSMY8r/ofzxJ/KHM8ozeLcWomvrW4yApupd4hUPiAblibfQRvUw3gjn9T2eDU8hnm+MJcTnshG/j4c0lhkM1Jb0KYtwX3+XoP7ukzIWbnmHO/X8kXJzunesX6bSUfAP4TuXeZdGJuYdp3TNo3CH1yWcN/daY53ULEF9zLfoBI9irNcuqqZwJS/jFi6VCY9+B6b6jOtHPIB+Nmfi74A5zHqD79MWtMA4DP/FACH9MZV3yvekkAgfZv/q1IJ2A/tS85Tv5n2KGPsAgA5dqq5+aNo8T7GV9RTtwKd5hiJBPCcayjlvDnd9QTP/mgJgBkHtc8NAw0DDQMNAw8BejoFFCgAMVAn1b9+EYXCGvrGSwSQPAYFbad0zFEfYUL6JO5UHoY2/VYEQa0y4MJQXq51c/mQDYrNWg3pihiMk9Mwmqo67tPzyBADmMRbTdX5+Ey4FFzZYEUrUuK1/S8viJ5Y4fgfEHev3xCmfcEBJk3pIP5SvNHM4qOs5VZcpGkz9hvLLt6GntpT4LoVhZfx1aLDE96r1KsvezHeKH75sa4CHUpBXf1/lt/FQzxV1+5MfvBJKsiomoOWrlrDE5ssmOcpD8eUboQIBXqwTy7zznmfKmftt3I/NFUPtkS+rOcKEHYG6XkN5qdfY+CKkjCChTIv2MjeU4au+T9HF2LxX0ljdPr/LsPI9dRsKyzfPMTpIHOWjm9CgZ42LuTyS19Kn/smaIE3ZhvI9+Q2F5dtWPdEEMIYo8fN7qDzztjUhYG4o6wyfGX+JUz7HxpO5J/mMzbVlPt6N9S99+aSNdPoOXdYgPH1efxv7rc/KOtXxtCP1zbeh33VY4so/62TCyicha1nnzMFlfuV70g6F+VaHl7+XjAt5jM03ZV5DZQkrgSCU4lY6/VdaEZfx8r4U14k/9Jwrs27DUB7ChupSxl1Ck/BN8JcyjbesX2VeO/td3cdoEv1Njeu0Jc+67vIt58HyO1wkb7gZooehfIfCyny9z9U78c3TpTFQxlu+l7RvXJZ4Uud6HUm6PKX3NwTlPFPOrYk71i9T6Wp8w1VpoCXvGn/175RfP+U9Ra9TuEpeeGt4G4KhPpurG/qxtoeO1DHvZRlDeZff8y6tsT4E2j5Eo2XcofoOhZVpvC/BXZ2m/L2KAuCdn/96t/8hL2t/DQeNBhoNNBpoNNBoYDelgW/+6JS7FMu1fu59kQJgLpP2fXsM8FvO2mRnAGEni8IGDQP7GgZY2rKKqyF+e+vNbB1vV/5m5Vme/NkVdWFVXbq82RV1aGU2DDQMNAzUGHD6YeiehTreZv7eFWVuZv1bXg0DDQMNA3MYWEUB8KoPfrb7X7d5TPtrOGg00Gig0UCjgUYDuykNfOHbq7vfbgqAOW5pje/cIDgCy+p8q4FrI0edl1iObHVdWv4NAzsTA9yGcZ1RWsEaB9wKcFGwOwPXKGPWjltZby5yuGNjjcjNROnXeCvLbXk3DDQMNAwsxQA3Iv52JuyKMndm+1pZDQMNAw0DTQHQFBpNqdNooNFAo4FGA3sPDTQFwG7A2z3lmYf3vk0J17jnKd2QbGb1CDpZEPN56Y9fUvchNGgY2Fcw4Ig1v+n8e3Nl4/4Avrm5ARo7Or6v4Gasnfz7cv3jctzyouux+C28YaBhoGFgZ2GAeyYKSico8TXub9pqJeWuKHNn4bOV0zDQMNAwUGKgKQD2HqFPE+C1vmw00Gig0UCjgaYAKLmc9t4w0DDQMNAw0DDQMNAw0DDQMNAw0DDQMNAwsI9joCkAmrCoCQwbDTQaaDTQaGDvoYGmANjHGbvW/IaBhoGGgYaBhoGGgYaBhoGGgYaBhoGGgYaBEgOrKADe+6Vvdjd42mvbX8NBo4FGA40GGg00GthNaeBbP/5Jucwvem93ACxCU4vUMNAw0DDQMNAw0DDQMNAw0DDQMNAw0DDQMLDnYWAVBcCe17pW44aBhoGGgYaBhoGGgTkMbKoC4JU+dHoAAEAASURBVAtf/FL3rhPf2z31Wc/u/uu//muu7PZ9izBQ9gM/6Q32DAx88Utf3jMq2mq5ZRhwt0fowCXiH/vEJ7s3vvnY7jVHHrVlZe5uGf/kJz/pvvXtb/fV+s53v9u9/4Mf6u8r+OSnPzNa1bF4X/v6N7a7JHo0g/ahYeBXGJiiGRd3f+ozn+2Of9vb+7tGdibSrOUf/ujH+rlA+XsqTOF3d2yT+r7nve/v+/s/vvWt0Spu1r0z5fw3Wthe9sG4arDzMfC5z3+he/u73t097fDnjBa+WXQ9WsA+9uHTn/1c9/gnPbV7+rOf27l/ZGdDUwDsbIy38hoGGgYaBhoGGgZ2LwxsqgLguS98Sfdnf/033f/6oz9vCoBd2M9lP/zwhz/ahTVpRS/FwCtf+/p+3Lzsla9emqTF20EMvPvE93X3f8jD+wtxXST8kEcd3BEk1/De93+wu/dBD+kv2rZx+9GPflxH2bTfxq75823vfFdn7LoE02+XHG8FnPCOd/ab0Zv/2x27A+5+YIf+Tj755O2Kskl90cuO6OtyqzveuUOrWwlXv/6NutOd7dx9ER/88Ee6C/3DFXocvOnYt4wWOxRPP/32aU7X3eke9x5N1z40DJQYmKMZwrBHPu4J3W/9yV90f3uJy5RJt/z9q1/7enftG920HwuPeOzjt7y8rShgDr9bUeaO5vnm447vzrrfBXu8E5jW8IEPfbifo/a/9vXqT2v9Lue/tTLYwxJ95GMf7855wYt2H/34J/awmm9edSmWHvaYx3X3eeBDu6F17lWvO7L/hl855i1v3bSCn/Gc53V/ePq/7v76vH97qjwZcVk7/+Avz9x9+zvfOdX3FrA6BvCS+130Ut03/+M/uj/+q7N0R73pmNUz2cEUTQGwgwjchcl/9LOfdx/72ne6Iz/yhe5T3/zebE3+Zxvv/l8/P3nw76cn/2I2fYvQMNAw0DDQMLB3YmBTFQBQFIHVrrBs2Du7aL1W/dud/73fsDbLqvXwt7NTsTK864H37TwbbD0GfvnLX/Yb2+e/+GV9YTbgf3fJy3ZnOd/fbacEYHlP+MPylkX+7e96j+5S+1+t+9nPfrYllWT9/+/3uX8v/FcAgeP/Oe1fdXe+5+YLsX/605/2gsxXvOZ1fTna+hvblA2UIQHz+C3vcKfuBje7Zfe973+/+/o3vtkLawhBtwoIOw59ytM3slcvSpB3vPs9G2FDL3U8pynu+6CHde98z4nbRZdPmxe3Q8nsD+PF6b69HcZopm43pdQ/XPkadfCW//7Sl0/qx8KTnv6sLS9rKwpYit+tKHtH8nz04w/t8Z6TSfJiqW+u/suzn6fne60RmwH1/LcZee6ueRD6E4je6wEP6p9OvO2rQDhsnTvNmc42yAdS/v3LbW6/Q+j5/Be+2Aufy0ys9+e50CXKoO7oY47rznb+v+8otbZa4b9dwSM/huo9EnUjmBHF7gZX+cd/6u5wt3v21frKV7+2R58A+OFPf9698/Nf755xwoe7u7zk2O5fnnVk9/A3vLt7zYc+133+2z/Y1rb/t7uhf4+rz9d/8J/d1Q99RbffA5/d/dEBT+jKSzsPO+4Ds+159BtP3C5N0v/O7R7bvfqDn51N3yI0DDQMNAw0DOydGNh0BQBLWVaXDXYtBvTD//7Tv9y1lWilNwzsxhhw9L10kXXEq1/bb8Cf96KX9rUm4GEd95RnHr7RCoJ/4+qwpz1zI2yrX/78LOfo7nn/B25JMTbJFAGBi1/hyr0SIHihHNBegv/AS454Zfebf3za7hvf/I8EbenzrW9/R98vBCRTsDTeX51zv45Au8FyDBD+/+ONb7Y8wV4e84rXvG4vHNvZzfzBD37Yj4VnPe8FO7vofbo87joIZ3P6y+mshx98SHfs8Sf0ytN9GjlrNp6FubU164/11u991X2oNelPz3z2XuFvfqEsK+FBj3h0t6Pj/jYH3PVUVuf/evsDeuOHlPXq17+hd+M6dBoycXb2c6jeU3VguHDGc+03FWWXfGNg4hTHroQdPQHw81/+d3fgK97a/dZtDx4ULkfIfP5tQusPnvStXdnUPb7sT3zju6M4nlMAnLytn05/9yefKv3v3eGQ7uiPf3GPx01rQMNAw0DDQMPA+hhYSQHAtzz4+c9/3rFEqxlU31hc/u6fn8HrRrz+x8A/TJpj7fJbFVhwstodqoO8HFnNxqLOm1XtSV/5ah9s06EOAd8+/slPncpKJt/znMo/cepnWa4NZF13FsY//vF/1sn630twJf1nP/f5Hp+OEv/eX5xxMK+pciT47ve+1+NHmcBx1RII/rIRTjjr4KENg7AxN0TCv//9H/R4GIuT/PNcgofEzRN9RVipLUP1FHeuPmiOIHTIelhfxnc7mhobH8rJONIP/gJwmnomzHOuv8q4W/0Of0MbdG2OdaSxFQHyUH18G7Kg/8UvfrFh+QYPY2NBnmP1yDd9WbuyGapLGRYLPHMYePYLXtQLfWq3D4Tkl7zSVcukg++hB+1CDxlP6OcTn/r0YF/LyPgrafQvznqu3gXRYCFVoDnGfLaugPvS+1+9+5MznnWjrizWalcn8icMe8KTn1aVvv3Psj/r+QG9cNszRAfGEj+5AW6KlMfVxhQMxUMDGW/SUnhQXgD9AV+grCshaw3G5lB40poXtEU+U6BMtADkN3fixzgYo+PQl/GUdvQZb8E/riD++Za37XNWVr12TdUTTpbip6y6dGOuJ5JnXY+kD27MVWM4Th51v9U0kzzlZS4wfq90ret1V7veDfNp4wk3xu8QpE5D/TU1n8kL/uDYvGYsPOcFLz5VEWnPGE7QsDnaejIWp8xUfsHdKuM3eYy1aQi/qXvdF8lr6DnVHmtH1qMyrfFXzi2+6bN6ji/D9fszn/v8Hu/12idtPd/CLxrRpvAKeBBxy/VeGeb5rAt+A31T11E4fK6zrkm7WZBxPJSfOd1foJwvSx6sDBdXe+ULPzX4lvlS26fuYFAGHA1B+U0eaCeAtp3eSF8lPE/1HRvTiTP1nMJZne5cf3+x7uBDDxtcXymcXvCSl9dJ+jlyaDyrN/oKzRkTZzr3+fv7S2QSHoFbPyeaaliV1tQBbmt6lu9UH5e0wSq+5gnG6p36DuGXGyXuaIH6lH27Tn+W9JNyy2f4VWN+DLSLOyWnJ+GjrNMUfnzLGEC3fu8I7IgC4MQvfqM7zwOedSqhcoT+9fO3/+3g7gGveXv3i//+nx2p8j6bdkcUAM96+0dO1U9/eMDjuxM+c4rsY59Famt4w0DDQMNAw0C3SAHALzWhEMG+jZDNL0aGYIrQpQTCMy4rDn/+CztWLL9/ujP1/pxrNwz8TbOEYKkun6VH2jFvBBGOpkp/jr+7SH9BpDpgjFgQEdA5UnzDm9+qu8QVr9LxMQpsvDG7/PeqG3cef3/py/fMNrceLFuvfJ3rd+e+0MX7ML5YS2ZrLv++kIF/No0sWJR7jX+6cXeTW/1bd/q/Oe+GQMUG8lo3vEnHbQ9f3Be+zBW325DO4QqTL73+0V7+wq9/01v0uC+rM1cO4RhfrHxTEm6wDDrwoAdvuAR5w9Fv7v7mby/c48bFnIA7jfNe+BJ9WOnP8vVHHd3d6Ba37h576JN6AeJVr3uDDYbXZusil71Sn+Ye9zuog2dCDUffp2AOD3VaGwPHprk1gXN0A7fwRKhJ0QPm6oPmbnG7O/Z9h74Jf297p7ttCKgf+ujHdr/zZ6fvaZHi5TJXuWbHatuYMQ4CGUfGhDQXvNTl+uPecKhetWBnrr+S7854vvjlr+hxwPe0o+FcHwACIrSi7ujXcfLzX+zSvdX4NW/wz72CJ/VzjNv4usu97tNd58b/0qEJGxobPHRPMGvMEjY6km68oMESxuohjk0StxxwK92qPplf+NKXb0eHGbPlRk05//Qv/zqqXPOdX13zI0tz9HK5q127b5s2vfQVr+rpPWPmeje5uSQ9EHBf4OL/0Neh9ANsfoxSInGHnnCof+DX5rfMYyh+Hfblk77Sj5XS/Y65gPufEmyo9XfdN4mjP2922zv0bWY1bs41T0vjneLAGDntWc7Z00ncMElvfTE+nLwIRLD/oY98NEGDzzJe6mDs5/4E4/xil9+/r5e6myOf+8IXb9Dejf/1Np3++KMznKXj8gPI03g398jHmC3XvKwZj3nCE/sxrO/H4KCHPbI/HWfuk598lcXFVOleB70pnzJGv1PCGFcRaLIChR/WhMahOXtIgDNWj1XDn/2CF/X0pA9veuvb9ScBzK1z9VTOKvhJvbTTembuhjNCqyh/fNNHaNLaxG3Xow45dGNtCW5Yfx5y2FN6HDrBQrBWKhOG6jVEM+qkrZe/+nV6vuYK1/jHHufwbd0KEBDpUzTFlRu3Ju4YAanTUH9NzWfSWlO1xViBD3RmHFlLAnM40U/WL/PzAx/+qH5tsqaNQfBgPl51/MpzrE3JtxyT4g/1hfAxmGqPvsLb4SfN/9YiawzhsrEUHknehHXmSu0s+1JctMWAQj+iees9vJdGJWPzrfVB3KxvynKqTNgTn/oMP/u7VsyB93vww/qxS7gLhua/HV3X+ox38J85AP08+JGP6enR2Apw4wNHBNd3/Pd7ddZ9awjc3+dBD+2/6XM0aN03Ht01A8/o0fqob6zdyogSwakLfYAfhx9zN57AvFgqRfU5vlodzIfW0Jzi0/f4PuWb3/WZ8aQvWNTj18zD1mv8Wql4gXdzrz4TRz2HlBTBQ/2cwlkdN7/NU9ZXtIFWy4vvre14lIA2BnfanDlBHbXZfKR9XFTZg1h7tRutmz/xSUA4/jPgknNj6O73fUA/hrgdKvGdeHkqTzn6xfN8F7lkP6Z9n+pjfaPP9I31GL+Ft9Ru9yGAqXqP4Tf3AaEdNGe9eMsJb+v5w1X7c4q21I/iEN3qG+N+jCcSV5vQPlzDvxOoU/iRJmPAWLJfdVeDNWZHYF0FwBe+/cOO65hayL/k9x1fdMyOVHmfTbuuAoD7pXPd/5nb9dVp7nxoR4HToGGgYaBhoGGgYWCRAgCaMFKYlwBrBgIuAuESMPKl5TlmHgOKiQ/YLBOkvOe97++DMI2UBsKnAGNMeIJ5imDehuJxT3xyn4ywmcCKNUaA6ww+NSM8kYc4GM8AxhljjIkLUCQIK4VTS/JP+vqpvjYZNtTeX/6q1/TMPCscuEkbpLvo5fbvNwDe53ClPZQYNg6l1TCcEqQF5srB9HPdZNOAKQ2c/QIX6jcT+W3TAC/lRgmOhJ2wTVgWsBGzWQQYct+5EwkQbAhzuSh8UASpwxjM4WEsnX5XTuoiHisjwiz0G2ujsfrAL4WSTVNojkUVYS6BTMAmwMYnQLjAd7qyjz3+hAT34wiejQsCcfRJoJHyuaEBc/21keFOeiEAefIzDu9LI7DRrli0srD2uxR+sqY3D8SfvP6zecl40mbjMK5ttJcgJr8VFEs4/mgDU/VAc4RvgSEr2XwbetoIo4kIefS5OtZgk6e9EVTU3/02R5UX6xHwSlP68s8cw3d9gGBEvNLf/RIFAOEaYagTQADelwqFWfq5ANnGtKRV7VMXOK/B3DJkAZ145hDCmrI/73bv+23XNuOJQJXbg9Ky1obdmhEwr6gHAf4U1PFCU4R8AfMsAUMJiRffvAQ+lKEEW9rwxjcfuxEdjVP2xWKYMCnCe0LV177h1325kah4se4RrgTgnnAJnTkNBQim0CEBCYAnwkzzUOYgOBKHYEb5pUCuT7TJ/wjfKHVKWFLPVfGDbsyj1iGgfeiSMss3gq5SyEIBaV21Ngfgphx75idzrvEdGKtXaCE0o0zrs/aX450RBKFjgNKS4DNg7i/rMNZfU/MZpQfhmLFpHQLoxViIgHMJTigiznCO86VqHRcf5ospkO+643eqTTV+1WGsL8bqN9Ue4y/zkjkFXxllnvwo22rFMGMMwrtAeNgYOQgnmIf3rA1T8y1FE3pDEwE8ENoF5hZzSPrA+ibvuDir578dXddShx15Epxn7c4cak03H8FpuUZoJ8E+wxvrUdYRyg6Ah2R8gefDh4UHM9Ypxu01AtZg61ogbt7CL+OzjE9rSyD8JoMVgF+D3/D36mx9FMb6HzAOYrRBQBzAozNIAHhG8cOfJc7UcwxnU2nw8YAynnLYehGr8lIB4CJgSuAI5kOf1hDrIKVwIHOFvtAGgucSzIv2VUBfmCuyjlnTzEEE0WPA2IqAOnWhMHj8k57aR5/r49BG+kYiSiRzT/jLsXpP4ZfCqOQh5Ltqfy6hLetU6dInuFbeENiLlvcnzeFHHsaA/Ya5Ey8yV8ZQuWXYugqAaz9pG99/m8es9cddkMtrG6yGgXUVAO5mON9Bh2/8/f1Dntt9+KvfXq3wFrthoGGgYaBhYK/FwGIFAEbFpqUETD6GstwY2zyVgmfxMf7i2TAMwdMOf07/PcfNh+IIs3EdY8Ixn8qtN3dOHkhTMmmE2uVlWhFGusA4gNkiWIjAbpX8k0f9ZN1Slus7i2D1I1hiLU6ogtkjPLUJr6HGVS6+fPNxx28XlQJA/QNz5bAYsgHS7hLgqtyQPXubJZj6hjkXNxvYCMLK9N5tsqTJpkAY4Yaw1x31Rj9XhhoPYxnoW+XE2inxbBCEZ1M7Vp/QXO17lYBI+pwusWm3CSqBkFCcUjA0NI6kSfkRBs/1V1nOzn7PmMpGkqBSO21CS6AgEU4hFyUbhY/NpDmBYJviJID+bCYD5hWbT1avQ1DXw9zDynZKkTSUjzBCAwrO0mqeFR7hdA2sFLUrAtv6u982sepSAsFIFCLCbTAJqFg5ByLgOPF9v77ga4kCIOnzpAg53dnOnZ+TT4pDdxoQdhBaZpwSZGlnOS8mIxtZwvspYLVc9udnPve5Pj8KpIBTP8ooL38kiD/zeS6QKL1AQ5xVFQAyQFNOGQXQUq0ASLyyrsIoa/WPOSTAxYS6oAFAgOWkU7kGJu7Q0wmYeo3KyRNWs/JRPyeWSvBNuce99W19MBzV9FXG3+x3QvhSAbC0nqviJ8rF49/29lM1Id8yRyaC03vlOB3CDSFKqRCbqldJM5mHzQ8llAoA81+U51x0WFvUSX/F8GCoTmV+3uv5zJrCwCJKH3FqBcASnBg36rKq4Gjd8auegbpNwkv8+j3VF77XsEp7CDNLQbx+QQslOA2I/wGUBngv/FMJEbBGAVB+817Pt5QQFBvpOzSRU67KV6bLVc21LJ/1T77X89+OrGt1PTfjd+7KYR1NUK3ulNkBPK4+LQFvXgo+jRnrLavmEsJXxZUPZR8heAmE5IS/IMYnLLxLIPwteQu8cFk+Qap6h3+TlqLFWjsE+lH8Obd3Q2mFlTgbiyM8CgDvDBiUGVosFQBRCMuX8tPaLS7+hSIJ31SfqGW0I074NmWAUgGAzhliyFef4leNh5yiOyXFr//rR/vCAw968K8Df/W2tI9r2sALqGcUOGP1Lgus8UtpWisAyvhL+nMJbeEt9Fm5HyrLqd9LBcBS/AyNgTrfVX6vowA45pNfnhT8X+GxL+1u9dw3dme611NH413u4F+fWlulvvty3HUVAPsyzlrbGwYaBhoGGgbmMbBYAUBIVSsAbFgwauVx8iEFAKZZPFY2JdhsEQrJ23cbiikgxBcvVjtlXIy8b7UQh5WVcC4FAiyGakE8YQqrvRJYWEbQs0r+ZR7l+1C5mHvWLgQM9V8pjB/DVXBX41a+pQJgrhxMbGn9lHpTAJR4IcCFTxu/gM2XsJzoSDgFxpe+fNKGYCOCRd/D5K+qABjDQ8ocetoM1QoAFmjqjF7BWH2ivHrfB05xeZT8KWukj09WQsBaASAuZQ4cBobGkW91+XP9RVBMKJc/m9etBkowpxYisMxGklAELmoFQIQm6uo4Obc0NY3zhR8grKnHr81njoMn3lg90CShi/FEsLBUKCsePNYnBliFlqeeUr65w1wY4U7CyyeBUC2gJTAvrYbFJ6QvN885KVBan66iALCppABRx6UKgLLeFJD68tjjT7nc0tgpT0slrvYPhee7Z92fFCbyLgWRaEhY2d4ad7Vlf1lG+T4Ur64DdzFDCoA6nnwpQ0qhccoibGa1DwgJCH/1UVwwJN7Qk/CvVgDAC6ELwV/uoSitluWTOTYCqBpHQ2VtZphTZqUCYGk9V8WP8Y+2jPEanCZBK9aUEiiohId/GMINJXYssKWdqldJC8am+sQCP+WWCgDKOuVTEtfzW6ybh+qUvMbmM5bVtSKoVgAsxQllljo6yRDXdyl/7FniQZyl41fcsTb5Vuc71RfiD8FUe8zLaMHaYlzGiEM+5uBSIS/M3J+5rFbE+w6yltUKgLH5NnxSeCLzhb4DXFrhF2paycnVmlbWXdf6wjbxHwMe1tis79GS+uJRuc4pT1gaG6XVviqUgk+/s8499VnP9nMDGMLI2/oD8N+1AoCrmShscqqs9tGvDsoM1OXj55RT8nUUBPWJP+OeK8bwi5l/k+/ccwhnU2lKBYB46Nza4ERgqQBwaoVguKah7I24n9I+9B5e3XgQFr4t9SgVABQweKg6X3zfEDiNI8/ylFziLe3jum+iZGd8A8bq7dsYfvExQwqAVfpzCW0x8lGONcJakdMa6jYEZVuX4mdoDFA8hPf3zNwxVGYdto4C4MIP2zYuR6z/73nEr43PvvXjn3R/dY+njMbN5bNv/cxXOumG/r7/k/+7UeWDjz5xMM7T3jp+H9RHtlm6v/S9n+oe+vp3dTc7/Mjumk98ZXfb5x/dPfh17+xe/5HPT/LtCv7Zyb/snnL8h7pbb1NoUGywpL/Ok17VHbTtLoNXfOAz3dd+MH16jvudV3/ws/3dB05NuAz5H598SvrXfOhz23iJ/7fRvrmXdRQAP9iGvzd/4kvdk9/ywe5uLz2uu9Zhr+xu9PTXdXd/+Vu6Jxzz/u4bP9xeDjNXh/a9YaBhoGGgYWDvw8AOKQC4BMH8lQoAgsv6BECsFyOkZsFlM46BZQVl0y+fWMuNoTkMWWm1k7hh6Ethmm82aPLOUV5hmOxaAWCzXQq6xcMIRwGwSv7SDsFQuQSj6qeeQzCHq1hM1UIR/VAqAObKsSkfEnaNKQBKi5cIp7LZtUkmuOCywsbZfQDaGAs37awF3kNtL8Pm8FDGrd+HFABxDRSrsLH6RMBSCijlT9ijTXFrNKYAYEVebmDnFABwBeb6i1WUEzj543d5q8C4ZbnODzZhTVzXxMf1mAIgp1MIVVhhEpTWgrSyzja1UwqAuXrIi5CKQFCfc8MzB4T/Tio4Ul8DpYo+jhAv3/UpZd4U1EIccbl+qRUANo9lm2MxW9IbS9woqsbKJJBVJ3imVEOPFJirgnK1OSem5FHXOScD0N4U1P25VIBY425IsD9U7lC8ug4scYcUAHU8+Quzua6BAqB042Nt4LYN3lgiTsGQAsCYiAAh/V+femH5L/+4YqhxNFXmZnxjsVwqAJbWU9mr4MfJGe0cOg2YtS4CrbTLGi1N+JAh3NQKgKl6lbRAkUgAl7xTZqkA4NJF+bXFbeJ6DtVpbj6jMHVipIRaAbAUJ4TihKvyxBdQpM9BiQdxl4zfuTbJp85X2Co0Iv5YewhoWZ8TUhszFAClcpxAtD4BUCoAwsvUJ/5qBcDcfGtdwQfjH076yle34zcpZvmjH4MhWll1XRvLe51wNEdpQqiMz4gbyNypQamKd8QH4AvNj/U8SEkQXksdMlfXCgDzm7FEOAq4Fir5J2GlAiDzRQTfvgPzM542UJcfft4zUCsAKGGtqVzCOZGkXiUPm3RDzzmcDaURVisAnM5DL/YnrPFzB4Bx7OTIGFhT7Lu4EXKazu/wuLUCwL4nLoDMd7USZKwM4VmX6vHi29I+rvvGRcJwHQXAUL3n8PuAhz7iVAqAVftzKW0ZB9ZGdS7nGjiooWzrUvwMjQEn0yg58gcfS2FVBcB//8//17nMd0gB8BvblAKE/iUQNA/FFfawI9/VRyXYH4vzxe/8+n6a2o990lz2MS8ui+x+/LOTuydtE3gT1ifO2HO/bQL5sYtwn3jcB7q/uNthk3n83h0O6Z7zzmF3lCd978fdZbbVbaxs4er+5e8u669VFADv2ebf/xbPfkP3f27/uMnyf3fb9wO23cnwy3Yx83Y01H40DDQMNAzsSxhYrABgCU2AV0IE+zYnAcIsVrslxGIoPk9tJhzFDsTqp2bi8z3PbMIIcWqwoWWtW2+Yw2TxJx5wrD4WXwljlUUhUQLhXJjsVfIv8yjfh8qNILl2a5B0c7iKMLa2TKIAKPthrhzCXQxsrChTfq0AIPAWr3RRkk1zBMKs4sXJMW7CE7/LzV6O8cfXaMobe87hYSyd8CEFgHLVKa6TxuoTa/d6g2NzIN8oQoYUAKwg+Wktj08PjSN1rMuf6y9pdhYYd6zqY/0Yq69snscUAKFBYyfKwtK3fV1/whoCkxKM6ZzemKsHX78Bcw6h6pjbMfEo3cwD5UV7wiN8jTuess7cwdh8p07iDwFBfOkDXJzLXvVapxI+cYdRtjnCxOBWOuXZ/E8Bq/LyTgob0br8qfT5duQb39SPC3M7QOcEdiVQlhg75T0g5fe81/1JmCFdaSkfHBOoBWrcZX5hlTgFQ/HqOrCiVIfawryOpxwnomoXQKxBpbfOySMKLXTByrf0JT5U1yEFgHbJ06beXGms1ZbfWUNDFzWOhsrazDAKAPftBJbUcx385FShsV5DTl3Vawar9vK0zRBuKPxzQmuuXiUtWFf1DYvuEigA4ms+ymTC+DEYqtPcfHaJK16ln8NKYT1Bj/pkDC3BSTkvMhRAX/xhz0GJB3GXjN+5NsmnzHeuL8SvYaw9+Ec8aoSk0lFglvOrPqOsK4ECIOON4gl+S1oXV7uE51TZkvlWngS6aAgfGqBAJpQtT3jmm2dNK2V7l6xrZV6b8Y7HpMyIdXN4wJJfV2e8DV6+tsZXB3xQ6ecdLeXUU1lH6411OwJN1un1aQKGJVGgxBVk7TKM0rxUXNflM1bRn+W6Y00nMAfGtPqVfLn4ylsCS3BW52MNqV0niUOhr2x1C21baygnhk4hlvQShb72suKXT1zrpHzK0Rj/ZL5z/80SyHgZupg2fVy7ear7uO6b5BkFwFC95/BLmVPuf9bpzyW0VeKa8Zl95BSUbV2Kn6ExMFXG3LdVFQAE8mMC7XPc7xmnKu5l79t2unqboHvo7+aHn3KqYzMVAIe//aPd799xm0vXkTKHwgn5y5MGGvH0Ez68Uh5OCPz8l/+90X5+9//4Tk9YlMcfHvD47r1fmvZ4IOMlCgAnFi64zcf/UDunwpyQaNAw0DDQMNAwsG9iYLECgHAc85hNAHTF/QwLpwBrEoxz6TeZ9aq0ES7bhBGGJ68oAEpBW/IrnzZfhPI2dRFAY4BjPa8c1ispR1obE5utCC+5pRGn9MVNiMMqrjwlIB5LUYLdwJL8E7d+ptzazY42aQ8Lnwh3pI3F4RyuKFVYXO130UttCNylJzC00Y9yZq6cWGtjztU14N6C8mREjsjDa8Bxbf0bocJzfuW7NH0UBUApIMmltwQYS2AOD1N51AoAmwHtImAJjNUHjbqYTvnZbBHIUIyUG5taAWBzT/BvM+sSykDGUZRhCU/5cY8y119JtzOe2QilHVEAxP3RkAIAndiAUQIAY5SwmxCO2y9Qjl0bKbhCfwF4Rlc51TNXj5zWkZ6QuhZcJ19PNMCSkGDHqQubbIIN5cdC1LxA+FDmS/DGspCV2hTYEBNClGCMXu5q194IQiMEViUd5RLgKKbQgThDfvg3Mtr2QoFHkBWBNAWAdNKPASvNcj4yZ6s3AV2EOE5bEYIb4wH4KefKhJfP9Gcuc/Utvnxt3gMRJhHeB9TBUfm0JUq4+L9PvPpZx0sdosQVPwLT0g1K4tUK4LgnMjYDFCOs+GzeCVdKxSBLvXKOS5ryWSsA9A8BNkFh5l0uS6wJEYLpF0LDUigJRwRC5TpblrPZ7+jEPJg5UP5z9VwHP+YJ6xl85C4P48RcoJ+sk+WdNBSw6LMU0MONuaYE83eUBFP1Ci2EZgg5CW0YLKQ/5MvCmGVy8MElifnO+A3dZg0Xf6i/5uaz0HPpXiVraYSpS3DCH3ZcRKAXCkUnOKYgeFh1/M61KfkGv1N9MVa/sfaYkymMWaQHjKPS/SM3W/iB0qUJ4ad5OX1JkaovS34sPGou/14y38bPfMk7qFfuFbKuhC+lqIYbUM9/5fpTrmvmMvPJlJK7z3AH/7kfBk8fg47M2TH4YLVfzk11ccau9E41lqBdBN45Yefp8trwDOJqX3mhrTC/GYQA+HNS16mJANrWx2gLpHxW4YHwW6ViRh7oxzxsD4F/ZrgQwIvksmHhlIoUWEMwh7OhNATfNc+QeHhJ5UcBkLtJuIJJ/2unupsvrE9AGL7KHk08eKmNhSiz4qbSfsH6RkmWfZ05w8meMeCmyHjBQxlD/rIn08f2eulj/aXP08fpm5w4VAblg7Y6bQqG6j2H37jgyl5wrj/7gqp/S2jLfBLQN7VyMd8809ZyHMzhRzpjYE6xIN5SWFUB8KaPf2lUuHyJR556/3bMxH0Bib+ZCoD3bROkTwm6x77ddZt7nMDnv/2D7n/f7rEr5XOTZ76++59tewTgeYEHbbvLcEAJccZ7DrtEuvgjXrCx5qQe9XOJAkCaazzxFYNlD9UnYb+zrb3f/vFP6yLb74aBhoGGgYaBfQADixQAmC2bcswxhgUjQzhiQ01ITpDGkgZjaXMpHsYI04fBJoAXjxCDYNDGgQsgjKHNDut8GwSb+6989WuTaCdEshnHnNvke48VD+bX6QD+ijHzrDFtTDDWwAaexa+6YHIjwMTUY5KFOeJsA0+4IUy7WQTLey7/sYorl4AAXjDKGMByA0rQATcEdurAusfFumAJrliQsgaSN2GSNtoEY/YJHSPMmypHWYRbLL0oWVg4HnjQg/vNVakAEI/AUn8RCFGkEForm9BOX2DYWV/ZzBAc8f3PGln7bVxYIxEE6wd9jm7GNlLKA0vwcErMU/+HB3RGSM96TLnqHQHNXH0IT8S3UdJ3LLltskoLPnlrC7rBsBPOEWJlk6xWjpLrX+XDSwSLymdhK1x/xUJrrr9O3dKtCSGk1HZ0oV9tfgnd9K/j2TZKNmyOQRtz+hY9sJI2ZgJOOThqjnYImbkUIIjVD9z1aL8y0D56YPkkzBF4NDRXD3WTJ0s+wtzaKjD18CQgV2fziDK0B32ilVK4TVHgMkFh6qPv+UGeAnWlZJQfpaH5xOkX84nxRekA0EraDKfcHpzvIpfsw8wBbzzm2L7czENx/zJUNkt6c4D0LE+NXe3j8iKK1jodgTqaVV8Wc+YgtFtb9lOQmFMJA303H4zlqYyyPylh9Kc1g6BAe9XxQx/5aD/XZzzCMQVwcCceZcyRR7+pbxccmNvK8VS2R7j2J96bjnnLBk2hU4JJQMBhjNlQE9iLl7sejFlH6iM8EZ9QQ9vFJXgm+I1gmkJMmdZEwiXfM6dIOwTwR6lEACov44TwMYIKadA+Ba72mm/QNNwbZ+CQw57SC6XhyLgxf2w1uFySklx/Ed5o51w918GPdpgn4Nw8gX6M66zh3P+YO63rlC3GSSn8D/2UY49QnhAfvvTR+7YJBof6raTbkmYIFPE66AOvoy9y70DcIlHomnOMb31KORD+Yqy/5uYzgjSCfvnhodCLeYIAFJ1znwjmcGLuQXMstM05UR70iQf+lXhYdfxOtcn4zjwf/K5DI1PtsS7Lm4DeGDK2SqEnhRH8oQffnA4wX5orc1LAHGGcoiHrsrUf3q0VeFZjdcl8a+1Tl/o+DyinUIBbNM4YAQ9qjgz9Zv6z/oyta9YkbYtyZ6ArNyUIbcMnxTfliDrCBTyqH1dw8Ie3wZPbAzCuIMCFS/M+ehWOL9VOQOGBT7fuWK/wnJQ7UWq63FY/SZtTeXhFv41FaaytlDL6Em0Zm8ZolMXKd5k2fBrDaDBrujBjyqkuay9FgjDrvD4mlNZ/4riHCL+rbOuhOV+bY+RSI3oOZ3V8yitzmvLhJALzxIMza3UUAOYG/KT6pS/UEU9qv2b+tCbZh5V8g7bBqf0IXhzPr03+0D9BPx4e3aMtfQ6vmX9Tn/Jpf5NxjQb0ffZk6WP7NGsZOkofD/WNvCjs4IGiIKcA6nrP4ZdbHvRpbMGBU55T/Vm2p3yfoi3xnDinjMJzupja2jUEY+NgCj/ysTe2psCH9QW/vaOwqgKAa50IjevnVR7/8lNV591f2HZKckAQLuzP7/rEPv5mKgBkeOlHv2i7Mv/6wKd16ubi4TH3RVz1BLj0qevMvdHrPvz57uvbfP7z6X+lx71sIw5XO6Uvf3cS1On9djoBPOIN2+66GsCJuwqmYKkC4LhPnbRd/k5EXOihz+uu95RXT97JcPynvzJVfPvWMNAw0DDQMLCXYmCRAgCzWcOOhCUvgpYw+zadsZzL96knITOmagwIvZP3WJylbRhKvyT/oXRTYYRqGNshWIIrTG+5GYTTIZgqB84oJyKQr08AJD/CKBupgA1KLRQURiAA9FcEWEN4Tz5zzyV4qPOwUcOg2xxh6NWlhKX1gZvy2HuZR3kCwIayFCImXl1Ofuc5Fm+qv5JmZzxZdQV3NopRgOhjOCbYtqFBP6Xgv66bzW1oof7md42POs5YPcTTR6G5Ol35e6qMoW82pmNjs8zXe5m+fE+8obA63ZLfya98mgOS/xitlvH1of5i7Tc3/xKKTPVrmW/5nvrMhflex537nTyXxkt8eJpbHxLXE81lTizDvaPljIX6W/2bYJEyTX25Y5myrJTWOjPXtvp7XeZm/db38DYEQ/VMvFXwkzSexvHYmDMnGpM1lLjIe5513FXrRQhWjqmh9dUYqsPr8uvfU/OZOsN7uSajw6H5cwwnabdy1oG6vvIYCivznmtTGdf7qn0hzVh7jMX0kzE+FI81ezme6z6Tv7FpjKat8qnnyLn51no4Nc+g4fJ7ylJ+CeLU65p1NFbaZdytelfX8Hje4QKOCJ6djKOQcjoAH0DxTHC5ZL3QZvPHFAQveQ7FxZvMzadD6YfCkn85ptBL2QeUcnP1HsJZ8l71iZaC/zIt2q3p0vexuRMdywtMtV1bw+/1kWf+GXdj+FDO2LdkO1UXccp6J80cfu1RStxM9WfyHHpO0RYaH5qPh/IZCxvDzxxOxvKbCl9VAXC/V2+7f2hAeC1sVQWANHzPb7YCgID+jw54QnevI97aseYv4SUnDrskcllxgE/8uo2/dduDuw995dcnfd2FcKttbn+4/imF//IYsv7/zds+pvvpyb/oi3A3QJ2/31ceUKCkTp5LFQDi/u2Dn9NdctuJDBcVn1y4JkJDY3cpPOvt02415dugYaBhoGGgYWDvw8AiBcDe1+zWoqUYYDVVulxYmm53iYf5IZxmdbSVwAKKZfO+CBQ9cMyqsUHDQMPAOAZY87N0bdAw0DDQMLCnY8Apv9JtX9pz7PEn9CdXlipGk25PeRI8O2nQoGFgT8PAqgqA+75qNQWAy2iHhN0J+8UWKAAI5H/40+0Nu9IvfP2n7PJJQB/495cNX1wsztUOPaJ7xrb7Ab7zn6ecwKyVMn67GLjM27tTCCUMuRg66723j1PG976KAuB7//WzOvnG7zu/5NhT1U8dcynzRsT20jDQMNAw0DCwT2CgKQD2iW5er5GsXrh9KH3orpfTrkvlRAThdHlnwVbUxhFn7mtq5nArytrd8nSqAo7nXEvsbvVu9WkY2NkY4FrBX4OGgYaBhoE9HQP4Km7BSkG/d5f0OnW5t8JLjnjlxp0Ie2sbW7v2TgysqgB44GvfMSg8JkAeOgEwpwBgSb/ZJwDqnvrP/3ty99lvfb874TNf7Ybc+6g7Fz+BZ77tI6NtFNcfV0KUAUe8/9NJ1j+/ts1FUOKUz/Md9Ov7Q0Q8zZ0PPVU8CgYKkTFYRQFQ5gHH3/jhf3UfOOk/uiM/8oW+n8q65b1dBFxirb03DDQMNAzsOxhoCoB9p69Xain3Su4S4Budv1XC3aHjxytlupMjOx7Pfy8fyvzP8lU7d3nrqlUk8HcE3nF3fza+cxcsrlrG7hyf/2k+UOHYhYv8He/ocejdub2tbg0D62CAGwL3C5hPzRN8yH/iU9tvJNfJt6VpGGgYaBjYVRjgZsa9Evzsu9fEn3sxXvW6I3dVlVq5DQMNAxMYWFUB8NwB//gRIA8pAKbuAPjDAx7f12wrFADf+vFPel/7Z9lmeZ/6TT1LBcCPf3Zyd/q7P3lROnlSBHzzR6fcZULJMFTOn22774C7oPwNnRKQ7nPf2t5lUdl1qygA7EXf/Ikvddd98qtH7z2o69kUACW223vDQMNAw8C+g4GmANh3+rq1tGGgYaBhoGGgYaBhoGGgYaBhoGGgYaBhYB/DwKoKgHd+fvxSX5fsgp+d/Mvunkcc3z3m6BN7q/ta0JzfhPNgsxUAjzzqPd2Qix3luhsg5ZfPUgGgTkd97IvdH9zx8YNxy3R5v+BDntuxtCd0T9g6z49+bfheJXVaqgBwCuHc93/WYD20k+JlqG5NAQDLDRoGGgYaBvY9DDQFwL7X563FDQP/P3tnAWbFlfT9gXhCAiS4BA+ugeDu7i6BCJAQ3N0ZQWZwCMRDQrJx2d1kN+6KSzzrlnV9d9/3q69+DTV7aPre23NngCHpep5z+3b36SN1vP516kQciDgQcSDiQMSBiAMRByIORByIOBBx4DvCgZwCAL/+098ChccIlDl4FmqV+qDnByH8oidei+nfAIO8BAC2vPRRYHzDdjwtB1S4ztkAQcJvPwBAPtDGb7HmgUD/QWFk/egDOfqL3wX6v2TCWqmv/EnkMFUUi8IAANj+r7HwdOF/6Rmb5Z43D8of//5PiXXGQQQAxOJ89DziQMSBiAPfbg5EAMC3u3yj3EUciDgQcSDiQMSBiAMRByIORByIOBBxIOLAd5gDOQUAYFUsLfrCatceLfhn9+s5YAoI4LBrb//916VPveFxPh4A8Nmv/5BdOtct2BkYVpu0Bz0/f/vX/wSau+m07uHsMDDv408H90EAgH2E4H32oy8Lh/QGfWvPBm170rPhf8Et6af5w+QPvMkNhQEA5j8efEgzOzeMIgDAOBFdIw5EHIg4EHEADiQNAHz2+Rfy5jvvytY7d8uf/3zCFl4yLM2rcCzu//znP/Y3X19/+7vfyQcffSyPPP6kvPPeB/k6recycf/7v7EPSAqTrs+/+DKMt8hPDjhAmRw5dlxeevU12XXv/dlfYoMy4nc2O+SnP/u5vP3u+x6P8vrsif/Gcu7/5baN+nPw17/+VX7161/7H4e6z+/9P3XiX//6V6i8fFc8/eMf/5ADhw7L8z98UZ545rl8l+3vSjvODeM//exzef2ttyVr6464wZzJMeJcjUux+pywPInLsOhlNgc4g+rg4SPygxd/nO/OGPjiy6+8s582btspnPcSUe44AA/pK5IhzqVgfZUf6De//a2898FHct+evd7cmLFu/8FD8uz3f+iNd+cijckAAGjTm9Dbf/3BwS+8bIzZ/WxMP/bNe1/8wvMbDwDg0FqjRADAy8e+Doxz2dMngAbCCQsA/FsP4x264ynZ/srHFr13PfbLbzzzRkHAxvUr7vH8VJ67PTAdT378ySlhuTeclcDuhHgUBgAADDH+2hVA4n+dfigCAOJxOXoXcSDiQMSB7x4HkgYA7r5/j3ewasqV18gf/vDHpDmXV+GQgL2PPeEdWLs2a7PEWpQlndA8/vCjffulafvOAv923n1vHocu3gT4Ry+/Kv/854kJRm5AmjxPXMgAMzI3SctO3YUJfTL0vSd10qr8ffh7jyfzefRNDA7Qtlav3SAXFC4u9Zq1zvZFW4bfr77xZvaz7/KfH/7oJalYu4HHk08+/e+i5tvEE9pY2etqewdh51W+ug8YIiUqVc9RcICpjVq1l069++fou7Pp+Y9//JNcWKSETJox52xGm6dxvfv+h0K/PGb8bd6h6k8/9/2kBTWWMOYPHIpM33HT7ZPtcb65fhfacW6ZDRB8VZkKUqjUtXGDOpNjxNkel7786mvp1n+wVKl3fWCew/Ik8OPo4Wkc+Nvf/ibT5i7w+onh42497f25fPDQo4/JNRWqev37uUyHGzfKB4BQEOuAf//73+7rfPsf4f+NE26X26bNSmpsade9j1Rv1DRf5I95Sf3mbbw6y9j5+9//Qcbddod3P3PB4nOSxmQAgJ9882e5/LZ1pwmaETgXn7pR7tKDgh/94JgEacKbUPqWe7+fnd/1L7wXGBZ+ay3aJRvVtM7tD7wQM07bAYA/C9+9dl6/NzuuMADA/6jwv8+mx7LDumPPi/L7v/4jOwz+BJnZGb7zac8PeXPjt//X6EHAmS++L2jjv6luzztHZIFq7Btg4AcbTolQb8IAAEUnZwbGDcBgFAEAxonoGnEg4kDEgYgDcCBpAICPb71jmjeRya0GaF6FwwIwbUOWXN+6g9Rt2srboUA68yu9+NIrHv/yWkD9l7/8RfoMHSnXNbzBA2lG3jxBtuzclV/ZEJiuJatSpVXnHjJx6kxp0ambfPPN7wP9xXuI5uaU2fM8Tex4/qJ3yXEAgStlZIT2Pwv03ACCFta5vLJQZndTXlDqep2cq2AzWY32vEjDmQiDtkUfg/Br3pIVgnA7r+ixp56RzC3bQwXHbgHqXMnKNTwh8sf7D4T67mx4QiPaHRvRaIRXb7z9ztmIPk/jYGydPm+h1GrcXB5/+lkPYGYHEGBNx179Jbc7XAj/0mJl5I6Z+RMc+ba247ysJAhlaYfx6GyMEWd6XKKuAoIBUg4be0vcHZxheBKPX9G7UzlAH1q0fGWZMGXGqS/ywR3rmKuvrZIPUnJCGYp++bLiZaV9j75y8+1TThmL8kUiAxKB8B8B+aBRY735xe3TZwf4iv8IMOZMKFXFjzX22z2PfM+bAx46ctTzxA7AglcV8wD02F+duTfJAACkBnvxJtjO6bX8rK3y53/8d+fjI+8fTRgW5wlgRicoLgMA2C0Q9J5nDfWQ3tG7npVYuwjww+HF//r3f6RH1qOnhYOJoNqLd8uIO5+RJivvPe0932944X2voDgn4apJwYcNx0ofz+1MhFilHQYAaLT8nsC0kZ4h258SzCHFOtx4zvdeiRV19DziQMSBiAMRB77FHMgVADBn0TK5qGjJXLMnr8JxE/LV1z+RDZu3yTPP/8B9nK/+ox2CcPCp557P03QhLGeRCiHIREv3fNqW/ONXXvW2eRtTfvLTn8mm7XfabXTNJxzo0LNfvta4TpZNtJm+Q0cl+/kp323ffbfXxvNSQH5KBOfg5tgnn8iqjPXy4cf7zkHs/40SoGll+joBSLX+7r9vz/2/MtVqnzdal4m4BXBRrEI1oS92CZMGCFwRNuWW0KA9V1qRidL+bWzHifKc0/do7F5bs15OP8tz/2dyXALQQ8kEEIy6n4jyC08SpfN8el+hVn2ZOmd+vkvy7EVLpXTVWvkiXZiegX73zTfywMOPnDcKCKzX0JQ3AkTH5NP5TJi2Y53n7gK9vEQ5bw51LvKVLADwTxWU111yV6CwOZ6Qm3c/PHTCTJDll8N5432D8P3Bdw7HFN4bAIDgPRZIYOGzKyGWAJxDfI+riZ/GK4IF/BZG0LXC7G3yWz2A1wgwIMhfvGeYFfr5H2KbUA4DAMzY+1LCeGOBE5QnhxhHFHEg4kDEgYgD3y0O5BgAYNFz/JNPvS2lcxcv9zRMgljGBDSeJnDYcPCXUxMwf//73+Xnv/hlaKG3a5cWjVLseQbZn0TIBLAAkTe/HxaHP/v5L+Jq2lhcCOkRoDExxB6kS6TdLzBkIm+TetcvcaJ96U8LfsLwgW3Vv/7Nb9wgQ//nO74PokS8In/uApqtsf48xEs//IeHfEOZuGG56SEe+BlE8DPIHjdgCYIuM58U9G2YZ7kpG3hL/oLSEKaehUlfMn7YXcJChjQg9MMEgkvYXvXXU+oC/MzNFnTCDAKx7MwB7APTbs0P6UPjKlbZu2n2/8dEC5qdEGn310vCDKo3Fg7fwCN4hSYabZz/fqJuUu9zQ4nSEits+AS/INKARn8sov+NtYMhqLx/8ctfev1jPB7Fiovn8Pvo8VNtp1K+lkY/z3JTv77+yU+9MiZ8zqMhLD8lEzdmsNDyg+C1hQtPiCeI6MfNn/s+Hv9df2fqP+WJJmks4fw9Dzzk1fHvv/CjmEkIw+fiFa8TlAH8FC//1v5pX1Y//N/bfU7bCmWRqB3jJ6d9W6xyJp3x0khbM1N+/jGP77CP7u+rCDMM7/EXLy9uGyCuoDkZ2rqV6jQkKC+dscojqM/gG+pZUD/Ju0TEd2HHJeYsjCfueEQbtbEjUVz2PtaYZO+5ujxxn8fjNeFSzvihfjOWnWuiXtl4wdwr3o4f3sfq+5mnMZcNonjf8Y5+k3RgVm/G/EWnBcFciToURLyj3kL+8YO67X+GP/uGK36CiDrEeoi5Kn1X+Rp1T/NGmlkXUJ5BRNyUeaw5LPWS90bUX9IEueXCfIJ7l4iXtAVRonRZO4+Vd8KkLK1P8sdBHSFP1AX/OoHvjB/kj/J1CZ7QT/jJyoTn9GtBeSM8lBT8FK/uEW6iuhOvHsSqQ6SBcZE5oI1VPLuiZHlhVxll4O/Lee8SawF/ufI+Ub1xw3D/JwsAEAYgwKxHXo570K9f4H3hreny7knb/2462mfovEEF/X6H5v+dr51QLomlvW8AAOFhYscfht2XmbFFXj3+E+GcAsK15+510ROveQf5Tn1IyykgPUHPOPwYEMMlymjbyx/HPDA5KBxMBP3oyFduMKf8DwMAsLOCHRZB4fMM80R/+ee/pMPaYH7jxz0v4JQERDcRByIORByIOPCt5EBoAIAJaK/Bw+WSa0pLsw5dPFu9A0aMETQZXMIm8JAxN3lbpLEP3rXfoFMWMGHDYVFNfGyrHX3rbZ5ZHxZ48YhJZZuuvbyDiQePHufZpmZRHI+Wp2bIxVeXkqr1GwuARusuPT1bnoXLVsw+4JTFJVtosXneY+BQYVt3qSo1s4WETMSwicw7NCWbd+wqt0yaesoimUkpWrNXlq7gLWDg3aIVq72J4XM/eMFLIkAAJjWYLL7/4UfeMzRgal7f7BR/vCBOhJTYvF6wbKWX/gf3Pup9E4YPHEyF+RZsLmN2oc4NLWX3fQ9438f7YZKDOSHOL5i1cInAZ+rDvgMHvc8S8erJZ5/z+MfuDMoVPnBwYMOW7TyeEUi89GPio3Gbjh4/4PWIm8ZLuep1vHrJvRFnLGAKCl7edd+D9tibSGNehHfkGwG2CXvxxIIdfrKYQyCVzM6D3JQNCzbqMGkgfSx2jcLUM/Ob11fShW1VzHSwpRyzK2j+YgIEYjcLZrfgt6uxRRlT7yfPmuttj3ffhUkj5rFok/OXrvDiQ+Mb2nHXPd4iCi1ryr1tt96ewLVGo2bCFnDSZe2m//DRYaLy/NAG2MZPf0DdYicAeUcIw4KNMymIr0vfgdJv2OhTBOMsaNECRFhau0kL73v6AXjiLoBfef0Nr4+grtH+GrRoKzwLS2HSEi8s+h1s0dOOSAP9lfVLrukj8o02LW2AfoY+AiEDFFTeCIjoU+hTseGbjD1+ABPGFLMljqCROoQwfeiNNwtlSVopCyjZ+kU9RFuZskGjl3zSj1B2a9adWJgnGzd91A3tOnlphg/0cXff/6CMumWiFND4XDv3lCX8oj9FwN6kbafsvMXjv5f5s/RDmcCnWGd7IDjhPeOBn8Lw2b6hv3X78Hj5v/Oe+7w6wvkT6zZu8doluxExe+cC2sm0lbDtOCd1L145J0ojbY25lPF44MgbPXv79MX0g8xNqD/MYzDBA9+gnPA+Vl7cNsBYDzhKH8skl4ovAABAAElEQVRciLrtEn0JbYixHbN9lAd+TZAX1GfwPfMW5k+MEwAIjC1hibzmdFyiHlPX6JvprxnP4C1zrTAUa0wK+hae+M8IiMVr+GP2wjljh/GFXTHMRR95/Mmg4M/KM3a/0C9iV53xl76N8mcsdAX9R44d9/pRTIXR92N60t4DBnXuM0Cou/CccjaAKN53nLPA+MSYwPeMXWjZu2AkdYC5N+M1dYd5CKAkxHjFc/pd6hhm66iXlCHCY9oO8z/OIGEOijAf4qwK5hCMM8wjbI7uvdQfBL7Mz2iDfIfZGsYmdwcM/cjilWu8uQn9GmMj6xmUjCDeEzd1hLWH33wW6QPowIwlJqcYrxmLGU+YX1i5MC5jEom4eQcxjyGupavTvHUQfaRRonSxziKttEfKy9/OCYdzUZj3sxMD/lJGZuKGtQvpo01RXoxpjNn0JRyGSzkwB0eBhHzbGuzw0WMeyMTcijUBYTKvI71uOZIeyo06xHp0Rdpay5ps23WXVyZuOcSre/HqDoEmqgfx6pAlygAA6rIR8xvqDPlgjk89os27RB0m/9Qd6jRpgRLVGzeMoP+5AQAsvHc+/7l0XPuwFFP7/0GCZzT43eecE/DaJz/11l//+d//84L5xR//4pmncf21Sn1QXNv1BgBcrMJ77Oa3y9gjHDa889UTAIGlZ+97R6Xq/B3ZcfIfwberof/1N38SbOGj7X/JhLXZfgEAjJ7d/5l0y3xELnXeu+krNX2zrHr2Lfnj308AcPade/3Z7/8sY+96zjMfRLrd7wFDys7cIjfq++8f/Fw4eDgehQEA+J6dECPVVJGd08COB3j10Lv/lX/83//9P+8MAs46ABhx0xUBAPFKIXoXcSDiQMSBbx8HQgEACK+Z5LK4djVRmLz5AQAm4Ew6IdNwf/SJp7z7sOGgVcNig8N8jZhEIgiMRy/8+GVvUko8CKpZeLFoTURMdrFtbMTkfuzESd4E9sWXXvEeEx5aGwgE+c+Bw/c/tNfTGmPxzWKB5xCaJix8ew8Z4d3zw2SaRROLciPjD1tEjZgMM3F2NWDvffBh75kJCckfiwHsZFqcLGyMX4n4wCKHibMrGAcQIF62C8cjFiIc9mfaVPhlMVakXKVsYWgsXjHBR/DIJN2IiTqLBPKL0B5KlH4WY6QVMMGIxQ6LPNcsiflzF88I+7Ahi3Y9hHALAQKEhg/CWA5Pg6jfTMx5HpZyWzYIuhEQGCHoggg3TD2z7/LyyoKD9sjC3xavhM8CjoW3EYtqysUEKSz4EGjYohqBBqBBWEJQg1CLcCBbSNkWceq/u9BDeE38LMyNAKt49sQz/60r9i7WlXwirHWJMykAG0wATh1HyEGZWBtkoYagxMA7vjfhqQEA+w8e8voBt80jxCOfiQBOS0+YtJjfWFfqOUJvIzTwWHDTtq1t0L5shwfAHm3BBO985y9v+n6EFUZu/2LPwlwRpLjCEMYDAADOA4EQDlA3clu/EPRTNwDWIMoRgQ3PAJGgZOOmL6aPdcnCAgwzou9DAGD1AyG68TAR/y2MM32lf4cnrgDDjZO+ifJxxzv3fRg+498PACTKv1/ghoYw4wuCFaNk2kqYdpzTuhevnMOkkTGMMmCchhiTKtdtdEo7QdBFnXMB7TC8T5QXq7eu0DU9UwU/mh531weCTNJkhBYucx7GZiN/n8FzBPGbd+zyvJi9bFdb1r71X5Mdl+ifbYyn3WFSxoBsfxz++0Rjkt+/HwBIxGvjj5WzjfsAASZM98dxNu7hD2O50cuvve6Vv805EYQimLc5GX0q8zGE1MynAdSZ20AAdABaKOck+g4hL/MMVzueZwY2EjZzE9ckkM2rbWctcxbqqsXPHJu4qXfuYcKM54yJjAOc78BYDX3x5VfZcxrvgf4w1jFWuvN0lEaoS0bck2/yCFF+gAkIwCHm89UaNPH+82OghT0gj8xVqQMQ4AvrCuqQrSMoF57RRplTWBjMIVk3QDYW2Tw2UbqosyigGFmYdk/7ob93lQUMwLDdAHbYN2A4ADF9B/6pE8zvIeaFlAvAAaZ/KGPWVbZmQ8Of9zZ/t3JkLWWEiS36GLe/gCfwGYpX9xLVnTD1IFYdsvRxtXmrO34CALAWMaKPBJhiNwAEj/Bjbd7mkczNEtUbCzPWNS8AADdshM8vHf1aHn7viLytwMCv/vRXTzveL/xG4IxgGpM82N03Qpi+7ye/lt/8+W/2KPt68Ge/lV/+8a/Zc+zsFzH+oOn+O8csTwxv2qb+n3A4MML6b3yH/fINZwMc/vlv5ZVjP5HnD3wu+3/6G/nD38KvAy1ewI7jv/rGO8wXMMLWCvY+r6+ET57CCPT/8T//9nj+xW//mNfJiMKLOBBxIOJAxIF8zoFQAADCMyZiaH24xKQPoXgsQpOb79Zv2up5CRsOwhe+QzC26977hQUyk1yEayz6whKaXWipJCIECWjRuIQwjjT0HDQs+zELD7SaXMIWLP5MUGvvEPLwHM14Jt5M5tD2cMkWKq4wEM0dvnMntDaBtAm3xWkTYzfMoP9+PqBJSxz+bbfsanAXJP6wmIwC+Pg1eznUkvDcRUMQr0wYa4tbwkdoFLRt2o3bn3405YjPPTuBBR3PXKGj+TPhL+VAfUWrKQwBVBCmaaqF+Sa3ZcPiFEGYK0QmXgs3Xj0Lk75k/Fh7dMEVwvEDACYUeOe9DwKjQbDJwjossZBDUMAZFvQhtB/Kw3ZlsPhzF9yEi6YUQIMRizwE1wjgwhK7Q1wAgIUngjVXWEBYaLGRnh+9/KpnuoL+iT7RJVu4mYAXAJH0oPVrZBrUrqDM3vmvYdLi/yboHm1KfzsG0CQ/sQ7gRcCDBrCRv7wRnFIeaHTmhhD0+/sEBGAm9IkVdk7rF22J/Lr9IAIMwBg0mI2SiZvFvR8AIDzCMvMVBqoYsGHxxbr6+R/LX14/R5gEn1zw3x8HeXXBQPd9WD77AQA3DP778w/f/O2fPsNAxmTaCmUSph370xav7sUr57BpROhDGbhjJ5qvPEP4Z8TYjkDUKCzvzT/XoLz42wDpRpjnCrH8wm7Cop8BUDXy9xn23K42l3jtzbfsUcxrXoxLaKszp3GFczEj1BeJxiT/t0E8cf34eW38ccsZASzljCD6XBFa14DGLqEQZMoKjHMIhZmTMs9DyEw7YreTKbAwH/NTvO/QFifffmDcBQAsbM6NcgkAGcUeI8rY1bBmbYLgGME0wupla9K9uQZCfQTuKBYAJJrQ3MLhihIA/Z0riOa5CwDgB4Gu/7BiWxcw5qPIQBvi0PsgYh6CBrgR81344R50H1Qu5t+uBh6i7R4mXYxPlK27BrGwuNLP+w87RumDtG3cttPzaso3n372efan9BX4sR1BCCvhowEz2R5P/uE9/tlRZOQvxwOHDnt+DOzBHzxh3ghZ/Qiqe/YuVt0h/nj1IF4d4lsjW7+5fQzrQUBUI5SfyKsBO6ZcQtmhdAUoYu8T1RsLM9Y1rwGAWPFk/EAVcnw7AezeBQBifR89jzgQcSDiQMSBiAMRB84MB0IBAAjPmHyYdoclJRYAgJCexYot5gwACBsO4TI5R+Dod+5i19Lhv2J7Em1zFp5hAABMFvkBAMIEdHA12lhY+wEAJq/wxl2w8S3ABc9ZxNgkFeG+S0EAABr4fOdOFpmg8sy01hC0c88ENB7F4gNaSX7BCeGw9ZYFiWks+cMGzCBevyAOjSSeY7LJKIhXtkhwJ+vsZIDPQRQr/cZPFwBAq4w0oHFm5Pdn6Xd3IJhf94rABu1Fq68snMJSbsuGnRXUOcoBDXezvR6mnoVNY079zV601BOKmiaafe8HAEwD3w9esOhEKEzbyQkAgDkJ2qa/D7DdJwhP/PUYsMgviCRO8hCW2O3kAgAsuKhbrvY7YVm7ZIHqB5ssLj8AwILSBJTmhyuafmjgJ6IwaUkUBu8RZPkBALTLXE17/LGQpf6jpYeA1t1d4S9v+ixMstB3I/hASJgMBZUrwl9/v2NhJ1u/TLDmAgCECV8QeBolEzea10EAgBsWYwb1Cq3HWBSL/2gIIiAyZ2NsrHBy8xwAnnS62q5uePCf964Wrvs+LJ+DAIBY+Sf8oHqCdi0gIJRMWwnbjr0I9CdM3YtXzmHTaG3NnWcYQG3gImnym40Ly3u+jZcXt97iF0LA65rfCBJ2Yx6E/tTI8uEfI1AuQFhoIGQYACC34xJlTV/lCuIsnbGuicYk/3dBPMFPLF4bf9xyZr5E+zK75mez7Vt+AKf9AAAmgGy3CYJt+n7/WE2Zoi2PCRj//IGw430HOMPOUj+5AAB9DrwxobL5ZW7ifst/FwCwuSjzbX+aAecNmCBPtqvBwmYeTpwvvvSKPfKuLgBg5bj1zt2n+EGpyf0WE6ncM29x5/x8RF9mmuzc27cuIBJULviFAC/QsmcHAHEwbwqTLsIHQAEIp42hROESOyFdYIJ37PggDlNigDfcuwCAgQKszdxv/EAK9QQTsKbU4wIA/nI05QkUZIxcnsSre2HqTrx6kKgOWXrCAADkF35hQhdCGQsgw183bc0Xr95YvLGuZwsAYOwevF13rgWAABEAEKt0oucRByIORByIOBBx4MxzIBQAYForCPVd8gMALETRksUsBhMnJjNMakxjN2w4TPz5jkVSTogFMQJBtsqiSYFw2dUCihVWLAAAk0PuogetGD8AYOYR/Ata07zD/JFNFF1tOdLC5I58ujsADABwtW9M0GgAAIIPvjO7+/58JeIDQkjXtrx9j7YeWkuxQBYTZPiFqZQT6bGtu4QXxCsm9ggeqSOARKQfjXz/ToZE6fcL9okvHgBgk+q33nnPS6e7U4FvjdCsQnjExButcwSO5MuE8OYv3tUWFcmWDWEDtBE3ZWGmqcLUs3jpys07hLkIhs1UioXlBwAM8LO2gHALIAitccAa2hmLx7CE4B6N1lgUJABkC78fAGAxG0t4HBQ22mMuAGD58rdfNP+pH4BO1kZp9y7RD+LHhHQs7BDa+gkAwDXJ439v92HSYn7jXYMAANqnLfr5loU3YCECBPKKgJYFtZGlxcqb54AI2FM2AMv85uQaVK7wzV+Gua1fsYSjCLXc/jGZuBmDggAANyzT6o4lvI/HfwAZBPPmTHMwJ3wO6xeAgjqMeZIgYmcg72OZjwvL52IVqp1yBkC8/JOOoHriAgBWP+O1W39+wrbjnNS9eOUcNo3mzxUM0++4fQt5AQBwQdEwvA+TF7feGs+SAQAsH9ZnMNaxYwszfGjk2i5BxupElOy4RLjMP5jb0dfnZFdpojHJn2Y/AJCI18Yft5xNcGoAwNls+5YfTJ24c2GeuwAAZYH2fBAxHgTNH/Ab7zt2/NGH+hVSXACAXYC0AROMWvyMpYBWRpyj4AIA1s7NHI35c6/M21EMIny3PvINz/z9oQsAWJv3AwDWZhHEQ4y57LgDIGHXG/dG1AHmLqwTEMKjoGOAi/kJKhcAbXYuIyTmfA0zK8ocOWy68MsciHy6Yz7x0k+b2UxLB+M+fumToSAAAJCPnXUo1iAchjfMB935NUoWzBkx8/fSq695Ydr6kXD95YiSEPG6AIDLk3h1L2zdiVUPwtQh0hwEALDucYFHdhmTD1ursMPCv2OcsIzi1RvzE+t6tgAA4scEzopn3hRs57tAQAQAxCqd6HnEgYgDEQciDkQcOPMcCAUA2KLM1cQgaQAALAKNbMsuWhmQaYXYJDhsOCY8N9MtFn68K0JohFeu+QoElP6JalAYQQAAk1W2aboHNnKmABptLpnGml/wx+QSIRiCfCbT/Pdr+BoAwALPCMCAiaBrRsUmmrYIsUUEQiY/heEDZneIww+wMLEHNIlFaMYjlAYocMkWFe6ENohXfMNChoPKEMIjnPALlcOkH0E96Xc1s0wTCN4Y+f2xSGQhatuDzZ9dWTS5pj9M48q/uDT/QVcT+CZbNu5il63h5BPAI0w9C0pPXjyj3ZMOv4CP9mU24okH+8j4M+EFmtSuXXAWkoBPYQkAjkVxLEAKYMEfHgcoI9x2CW1uAJSwRP3gTA0j6iiaon4TQKZZR35tAed+x/dWH0wbnkW83wSQaX/5BdwWv3sNkxbXf6z/QQCA9UeY1qDOY0+demfEYt3lo7+8XTvN8Ib+OMiEgoUX6xpUroAPbtx8m9v6FSQcRTBB34VZOKNk4karkbbAOOKSGxbCC8YF2pGfwvDf/82ZuqfPhieuaS03LtoFpuNiCVLD8hmhB0I0KEz+g+oJAL3t5kumrYRtxzmpe/HKOWwara0hQDbCbj51zPoWnmMWye0Tw/A+TF7cemvxMxdAuGiEMNfdMclzAFxXcGz5sDGC/pG+1QBSA+ntvYUddE12XCIszGowF3DnWW7/FRQfzxKNSf7v4AkCa6NEvDb+uOVspl8MALCwzuYVczjuGQDEjaKPAfRWFmY3300bACf11C8wx0+875hP8p0JRS1M+Gljge2CQVjsEnNZVxGAubyrac6uNsJeuHyV+5n3nz6bcQCi70OZBaUkIzT1+dZVEuAdfZeZrsNcGvWL8neJdQHjIkJ6t74BiBGmKfnYN6wNiIcdZcwD/RRULqyzMJVD2iFbU9Cn5jRdKPuw68Uldiv4TQCZ6Sr6GwhAmvy4uxV4zvweM4jwnZ0tlkbeAQTAM3fdRxiUsZG/HK2/dgEAlyfx6l6iupOoHsSrQ5ZerraDx1XqYg7oAtNWp6yus1YECLF66IYXpt64/v3/zyYAYHFjcx9b/kd/8Tv5+R/+Yo+ja8SBiAMRByIORByIOHAOOBAKAMDECxqqtZu08A50snQy4WXxhvYHhP11Jmy2qGJxyz2a/1DYcFjQImxCC9NdCBJeLGILMJMqs6+MPwQrbOF17W0Hfe8HABA4Ivhnos7BghDCDTScEOC5xASWbboIQm2yhqCchbA7+WehhLDH1TgycwMueGDPEG4YmTaNmYpAaw6hJjwyXhM3k+swfGCxwUR7t2OSyBaegA3xCDvf8ME1i0NaWfjYIj4WrwgXPtgh0UHxhEm/acSh3WRkuwJY2BuZP1uU8NwOd0bDyARWVq8oQwRdtigxAAANIIhwEAzGs4VN3UVrK9myYfFixIKB9kV8YeuZfZuXVxaOLLwAR1xzKWjZIdyxem8HGNpZIYBvaLubVhsAAEJlV2AVL5127gFbuq1uIVC2BRBAEgt9l+ij3O3ptGXidNui6z/oP22cNm35wg+atZSp5Z8+BWGQK/AH7AAQdfssq0O2EMa0BX2iC/oBWqLZFq9euekMkxbXf9B/PwBAmWAyDWEH7QKhJQI+BA9G5N818+Uvb9v+j3/6ObSGIXhAu6dfDEOUK1v9rd5Q3vTF7MxxKbf1yy8cpbwRaNJP0w9DycZtJuAwY2BkYbmafYw98Jm+zPJLHQvDfwv3bFxp0wiVyJdL3FN3EQDFojB8pv7RTtHYhMLkn3rimmriO/pwVwM+mbYSph3ntO7FKmfSHCaN1tYA241Ms9ftNzAb5wrnwvA+UV6s3iK8NKIt048hIDTibB1r8/YMgTdjqpHlw8YIE8LZPMsAAJRJoHh9R7LjEjtZ6afd/NA/r9u4xevz2cmIYDqIEo1J/m/oL5k7GyXitfHHbU82r7ZdExbW2bwyXvjPh+LezshiDUA/0KRtp+yDTBkjmavyDg13AAQzc2PjeLzvEAhTTiic2PhPnlkXmCIOz5njm+Y579lFQR9u/KKuMt91hfj4Yy5HuhDQ2lhP34sQ3uof/ugPALRdYo5AubIbw4i2wNyY9gIxHlL3TamDtLKjDsUpiHmwtV3SyBhnh8DynkNwiSPeuEm5+AX02OEnv6aIZQCAKRAlSpd7Jg0KAJSpS7Yegc9G8B+BtSlr2CHAfkAD8MCvSGJhsKZgvmsHgvOcPsZMy1k5ujt4AZzww+4hI3hiY0C8upeo7oSpB7HqkKWFqymBoGABES9pdtdBtu6zNY2db8J61pQoyD9zs0T1xoskzs+5AADiJCd6FXEg4kDEgYgDEQciDpxlDoQCAEgTkxcmeEzIERQxAUc4xEQboRuCWyYqaN0glGOCjPYF2mgIOJjQhA0Hf9gMR8CGUICFBRoRbKWMR2hUsEUbsz9MYtEGZKLF4jse8Z5FBQtxJo8sChCE2YSZRQFbb8kH+Wch4dq2xLYm2pEsdnmHFjKTNJsMEzcLIRbn5Aeb9wgqWJwzwUew4uYNYSUTeISQhIs/4kUoZpphLDzgCfxHCIJw1t6F4QMmPRDOol2E0IXvw5iRYAKKdjt2fZn0s+hHCIomDpSIV5QNZYKQwhznNNguEcKIl34m5Swk2RqOLXUE/yyiWIjyjMUQYeEPTW6eUT9Z5EEsxsgvZWzvzAQH5Y0JIBZtCJfQQKMcqBssxpiMw293cegF6vvBVjb8ZDGT07KhvFkkcSgdgkJbEBBFmHrmS0qe3bLYY1EF39j6j2kD+EhZUofY0o65InhKveQeIQZ9Bs/REmaBjH/yZyBLogQiAEKoRDmg+cdikIUQZcZimzYJKIXwlHJnEU17YtEF0aZJE6CMu7CMFy/tgC3aaDiyWAcgQhsMwJO+jzbO9np4wGLOiMUm/Qdpou5RlsRJPaBOGWiGRifth63qmCwBSMnJwblh0mJpinUlnbQj6hjx078AnFga+Y4+jL4coRV55z31H+FYUHnT98MXBJMI600rEz5R7ib0i5Umnlu5UmYI6I4eP+71MfCUuofJGxOa5LZ+mXCU+oOQh7EDkMPAGcqd/i2ZuKkL9Dv0R5TzD174sdf/ky94alqNjAuMU/AfkI168czzP/BYFI//8Xh4pt7RrzFuMS4DkFMf4Js7FgbFnYjP8AqhK22X8dB2ccXLv9UTt/0jPIWH8Jh2hYA4mbYSph3ntO7FK+dEabS2Bn9oqwgJOTQSJQOeUX8A/xnjmCNY20GAmoj3lFe8vBAG8xbCpA9lnkJ6Aap5RpuhLADemadRHpj4gBi76IvxB/DOt/4xAuCHeRNh03/QX6LIQRthbE/UdyQzLtHnMQ/jCijN+MU4DZhF3lBmYGyJRbHGJL9/TJeQd8qIsZJ+Kx6vAXfgj1vOtDlAdsJhvmbKCP64zuQ9ZUu7Il2mtcwYwD19MuM64y/zT8Y9xgjM71BvbF7IO/pD3tEnMh+gzkLxvkMhhT6ZfoF+h/GYPof5gO04BbyhLyI+6gvzE+a3EG0ZjXPSynyTNYsJ1JmrAkxT38gf4z1jPzstmKMz/jA2IDA3IawXqP5QlrRFwmUeSjh2KDfzf+oRQABzZOaCzBkYR5nXmUISgnr6e7ThWa9Yv2dxUP/hl7UH2jbzKfLI/In8W/tivMU/hKIVcVEG8Ir2yRwEwIb2nChdAC7MpxnHOeTZPXTY0oYyEmmHR+SdNYABDtRR4qLONm7T8RQTn/CVPNG+KVPKlnZvu1sQ7vMO3sJP1kDwGNAAYTthMg8lDsoPgI1nACuAc1ZXeUa9hBfx6l68uhOmHsSqQ8Yn+ifSRh4ok5dfe8ObF5I+5rOsU6ij8IBn8I35IYAUSkrwwsoOfrCmTFRvLO5Y1wgAiMWZ6HnEgYgDEQciDkQc+G5wIDQAYOzAnI0dwskz056291yZYJuWLxNnV0hm/sKEg18mukziwhILERMQ8Q1CgEQEAGBmAzDH4X6f6Fv3PRP7RPEhgEZgYosAeONfXBAmz5msG8HTIKEpAs4g4WFYPlBOVlYWV9groI/lI8w3HEiGmRM0krCxj+1/FtMIhFkUMJk2ipV+09Qyf/77WM/9/rinDhKPnyh/yxf12/XDgoZJexiiXJnc+ylW3swf7xEYxaIw9SzWt7l9zoLerePW/oP4a3HBZ3vvfmvvw1ypG1Ym+Lfw/P8tLPe9PcvJFaCLdAcR9T5e+JQdWqbmB0GHW4csTJ4jKMgNJUpLrLABABC8kUbSGqu+seC0MoP/JrSxvFn4do+foP6Eha27Bd6+818tHP/zePfJ1i/TUqRuwUcTVsWLy/8uUdy8d+ut/3u7x48blj2PxX97f66u8Css5ZTPbh2IlX/Xj/23a6x05bSthGnHbplZO4kVP89jlbN9E5RGf7789/Zt0DUnvA+Tl1hxu8/tv10tXfHu6VdsHgTfKXejMH1HTsYlfzosHnuOVnHQQe3mz67+Mcme29XCs3v3GsRrv3/u/c/cMM7Ff0uPXYPSQP9vZel/T9kGjQ/4i/cdoJetAxhLbRxywyfOWOOY68//n7HenXvae9KTqO/mO5RDjGw+ZPdc4VW8/tLy5X7Df5SmsInPXBmHljtAAmC6CYn937j3pM3WDPz3z0HipQueBK3b3PD5T37dtsqzWHUDpSUAHMsP+QNIAkS0HR18T5qtPJgfBdWXWHHEek648epevLoTph7EqkP+9CS6J51+8q9B7H2semPvY10jACAWZ6LnEQciDkQciDgQceC7wYEcAwDfRragOYTm1flI2MvEPm+sBVd+yRMLKbR//Af+kj4039ByCSNAOZf5YWGCRlKiReG5TGMUd8SBMBxAUz/I9nyYb3PqB0EC2oL5jTCBhjAlSGiT39J6Pqcn4vO5K73znffnou9A2xht24giDpwrDmBGEO3vIGIngGsnP8hPfnvGnJkdS+yA8RM7LPznK/n9RPd5x4EIAMg7XkYhRRyIOBBxIOJAxIHzkQMRAKClxhZdtqD7tTPOhwJl2y0LBdP0ya9phrdsrTd7npZONHwwr+Se3WDv8tuVQ3nZxRBRxIHznQOYasCdDcJcgKsleTbiDBMHpswAAOx8hjDfRH5yzoGIzznnWV59cb7z/lz0Hdh7j0D+vKqBUTjJcICzgjBz5B+bMHOGKajc7hxMJk25+YbdB5hyZEeDS+zswKyR2cd330X/zwwHIgDgzPA1CjXiQMSBiAMRByIOnC8c+E4DAAil0fTCjiYOW5buwVbnQyFi39Psneb39LIFGFvPCPyxv4sdaWyMsiU4oogDEQfOPAdYiGNHH7vC9HnYpnYPMjzzKcgfMWCPHBu88IBzSaI+6MyUS8TnM8PXMKFGvA/DpchPxIH8yQHMY2KLn7ky58gwV16VsT4pM0f5IYcI+TkXiXyQH84F4QyBIBOm+SG939Y0RADAt7Vko3xFHIg4EHEg4kDEgXAc+E4DAOFYFPmKOBBxIOJAxIGIAxEHIg5EHIg4EHEg4kDEgYgD5ycHIgDg/Cy3KNURByIORByIOBBxIK84EAEAecXJKJyIAxEHIg5EHIg4EHEg4kDEgYgDEQciDkQciDiQzzgQAQD5rECi5EQciDgQcSDiQMSBs8yBCAA4ywyPoos4EHEg4kDEgYgDEQciDkQciDgQcSDiQMSBiANniwMRAHC2OB3FE3Eg4kDEgYgDEQfyJweSBgA++/wLefOdd2XrnbvPW5uU+bNIcp8qDgb++9//nvuAznEI//73v8/I4aHvvPeBcNDfnffcl28Pfv7t734nH3z0sTzy+JNCeiM6exz46c9+Lm+/+77suvd++eWvfhUqYg6ze+ud92Tbrru+Ff0hbY+zAV586RV54OFHQvHgu+Tpr3/9q/zq17/+LmX5nOT1088+l9ffeluytu4IHX9UNqFZlecec3N4blRueV4cUYARB0Jx4Isvv/LOP9u4badwTtC3gTjjLS/y8s03v/fm4g89+pgcOHQ4T1lD+r786uuEYYb1lzAg9ZATAODpp56SwoUK5bkrVLiQZLur9L+5K/W/3xUrKoWKXy2FSlwjhUqrK1NMClUoKYUqlZZCVcpKoZoVpFCtilKoTmUp1KiWFGpcTwo1bSiFWjSWQq2bSKEOzaVQl1ZSqHt7KdS/mxQa0kuuHDlArrxxuBQZN0qKTrhJit0xXkpNvU3KzpouFebOkorz50qVRQul2pLFUmWJ/l8yx3OVls8Vz62YKxVWzfNc+dXzpdya+VJWXZk186S0Oq5lV59w1+rzimsWeK7S6gVSWV2l1QulYtqicC59sVTKWBLKlVu7RMqqK7duqZTbsFzKZS2X8lkrpNzGZVI2a6mUzlwsJTMXSYkNC/X9SbdO05YxV65Nm6NpnCmVVk2XiiumSaVlU6XS0ilSackUqbpghlScPUXKT79NSk8YK0XGDpPCI/rLVUN6S6EB3eTK7u2kUFflcadmynPlffO6Wg5VpVDDSlKoPmVTTp2WVa0yUui6ElKoajEpXLmwXFOxkOeK6LUwrlIhuapqISla/SopWrOIXFP7ailer5iUvb6clG98recqXl9RqjSpItWbXif1mteWRq3ryw1trpembRpLszZNpHaPlp6rr9fm3VtIy16tpVPXptKrfSPp26mxTO/TXFaO7ipbJw2RV1ZPkLfWTpGPMifJoU0T5PDmiXI4a7QczBwhB9YPlQNZg+XwlmFyZNMoOZw5Ro5kmbtR/7vuxHP8HFg3SvavHSkfp49QN1zvR8rB9aM9/8c2j5Ojm9RtHOvdf6b3uE833SjHNexjG0bLUdz6UXJM3fHM0fKJuuPEreFku4zhcjh9mBzmils7Qo7o9Yhej2r8n64fK8fXjpHjGSfc0XQNM2PUSTdSjq0dLsfXjZDj60fIJxuGy+dZI+WLzSPlqy0j5euto9SNlM83D5PPNg7RuAdpevrL8S195NjmXnI0q4ccXIfr7l0PresjBzN6yb41feTDVb3lveXd5Y2FPeX1+d3l1bnd5cczustzkzrJk7e2l8fHtZW9o1vKnhEtZM/wFvLA8OZy5+gbZNeYZnptKjtG3iAbBzWQ9D41ZU3P62R1z2qyul9tSR/SUNIHN5K0QY30f2NZrW6V/l8xoKEsGdhQ1oxoKus17J3T+sjDi0fJjq0zZfNdi2THAytk58OpsnNvmmzTa9bDq2XDnpWy4dHVkvl4qmx+cq1kPpGhLl02PJYuWY/o872rZbP62/ZQquzYmy679mbI7r1r9bpOtu5dc164LZrOLXvSZDPuwTTZ+IDm6z7N+72rZP09q2Td3Stk7V3LJWP3MknftVTW7Fwkq3cslNXbF8jqbQtkxZa5smzTHFm6cZYszpopizZMl4Xrp8v8ddNkXsYUz81JmyyzUifJzNW3y/SVt8u05RNl6rKJMmXpRJm8ZILcvnC8TJx/i9w6e5yMnT5GRk8ZJaMmj5QRk4bLsAlDZeAtA6T/uH7SZ0xv6TGmj3Qf3Vu6je4l3Ub1lM7Du2W7TsP++5/n3OM6DusqHYd2lQ5Dukj7wZ2l3eBO0m5QJ2k7sKPnWvfvKK36dvJci94dpHmv9tK0R1tp0q21NO7WShp3bSmNOjeThp2aS/0ON3iuXvsmgqvbrrHUadtYamu/Uqt1I8/VbNVQcNW0b6vW7L+uatM6Yq7KDbWlcpNaOXaVGteU010tqXIDrrbnLA43bvvfS8ezZChpAODu+/fI1ddWkZQrr5E//OGPycQdfXMGOPDPf/5TLiteVgaMGHMGQj+7QU6bu8CrX2EmyGFTds8DD3mHfv7s57+QglcVkxd+/HLYT8+qv4/27Zem7Tt7+d95971nNe7vemQ//NFLUrF2A4/3n3z6WSh2PP70s1KqSk3vmz/96c+hvsnPnv7xj3/I/KUrvPx06TswPyc1qbRNmjFHcLMWLpEFy1Z6bu7i5UKfM+62OxIeBt99wBApUal6UnFHH4XnACDcVWV0gV/q2tAfna2y+fOf/yIr09fJvCUrhLqzZl1mNqCM8Gndxi3ec95t2n6nbNm5S+YsWub5X7h8lQDyGu197AmZvWip9w4/6Zkb5dY7psmM+Yu8Z9RR2uPMBYtl4tSZXtj2bX65/ujlV6V6o6by+RdfJpWks1VuSSUu+ijiwLeYAwi3r6lQVS4sUuJbkcuXX3tdqjVoIuMnT891fjikuEWnbt5c6Mlnn8t1eG4AKNCxhj54+Ij7+LT/Yf2d9mHAg5wAAI8/9phcmJKS5y7lwgKS7S7Q/+YK6n+/u+xiKXD5JVLgiksk5Sp1hS+TlGKFJKXkVZJSuoikVLhGClQoJgUqlpSU6hUkpVZlSal7naQ0qCUp19eWlOY6l299vaS0byop3dtKgT4dpOCAHlJwWD+5cMRAuXjsCLn0ljFSaMI4KTJlkhSbPkVKzJwupefMlnJz50qZufp/3jTPlVw4XTy3aLoUWzLDc1cvmylFl8+UIuoKL58hV6njWmTZCXeNPi++fJbnSi6bJaXUlVw2W4qvnBPOrZorJRVMCOOKKvBQRF3R1PlSNH2hFF27UK5WV3TtAimydr5cqYL+Qhlz5Ir02fr+pEvVtK2eLtesnKZpnCwll0yS4otuk5ILJkrJ+ROk5LwJUmbWHVJ86gS5+vab5Kqxw+Wi4cq7Ad3lgj66RlWhWkF4q8KylJb1JaVxdeW9yoZU2J9SXcukWnEpULmopFTWsqpYWAqUu0JSylwmF5a6UC4pkeK5C/XquZIpckGZFLm4/IVycYWL5NJKl8rlVS+TorWuVjCguFxdq5iUqFlCStUuJWXrlJHKCi5c17CK1L6+htRVIVr9G+pIlfb1pWrHBlJTXeMODaRJx4bSpk0d6d6ipvTX+0WD28imif1kz/yx8mbqBHk343b5aN2tKvC/UfavGyP7MwbKvvT+sj+tr973UcF/Pzm0frAcWjvspBuu1yB34v2+1MHy8ZqB8tHqAZ7blzpQDqQrkKDC9mOZKtTPUuG+Xo+sVyF7Jm6EfKpC+GNrh8iRtIFyOHWAHFrT33OH9dsjaSqATx0k+1f1O+FW9pV9K/vI/hW99app1OcHVmsa+cbzP1iOKzhwdM0QObxqkBxaqfEvVz8r+snBlepvVX85on6PpQ2Qo2n9NPy+ChT0V9Cgv3y+YYB8kTVQvswaIJ9t6CefrOut6eoph9O6qZC/g/KknexLbSMfrTzpVrWTj1d3ko9XdZQPl3eW95d0lncWdpDX53SWV2d1kldmdpKXpnaS5ya2kSfGNJdHRtwgDwxuKPf2byD39msgd/erL9uH1JPtQ+vLtsH1ZfPA+pKpwv+0HlVkdbeKsqprBVnRvYqs6n2duuqyCmCgXx1Z0b+uLOtbW5b0riHze1aXxX1qyfIB9SV9VAvZPL6jpK8YK6kbJknmlhmy6Z4lsuXepbL5vqWy7t7FknHvQsnYs0TWPbJcMh9bI+seXSUZj6h7eKWs27NMMh5cJusfWC5Z96+QjQ+ukq0qPN/24BrPZT2oz88Dl6lpzLxPgQ7cvZqvezRfd+m6YvcSSdu1RFLvXKRCfxX471ggq7bPl+Vb5siyzbNV6D/LE/ovypwuC9ZPU4H/FJm7drLMSZ8ks9Nul5mpt8kMBc1w01aOlykrbpHJS2+WSYtvltsWjpOJC8bJhPnjZPy8sXLz7Btl3MzRMmbqCBk+aagMmTBIBo0fKANu6S/9xvaVnqN7SPcR3aTL0M7SYagK8YeoEH+ICvAHqeC+f7uTrq207NdW/+N4duKeZy36tZEWfdtI8z6tpVnvVtK0d0tp2qul3NCzhecaK/h3vQr5cQ07N5cGCk7WU0F/HRXu126rgv02jaRGq/pSvWWDE0J9FexXbabCfHVVmqogX4XvlZrUlIqNa3iuwvXVBVeuQdUTrn5VKVu/ipSpVznbla5bSUrVqZhnjvDMWTzEmZ2Gk2npNKhHwEif+FHSAABBs0Bl8pIbra/ESYx85JQDS1enyfM/fDH0Z+++/6H87W9/C+3/bHlEoxqBB9rIeUH/+c9/pEi5SoKWE4TWU15oCHmBnYEftK9pXw9/7/EzEPr5EyTlz26js0mp6zM93udEyxsBHuVFPfu2UIVa9aXfsNHfluxk56NZhy5Cv/eb3/5Wbp8+2ys3/rP747ZpswRAJx499tQzOrncHs9L9C6PODB83K1SsnKN0KEFlQ0g8tc/+WnoMMJ6ZIfQxVeXkqLlK5+28wcQjfZTuW4jbwyjH6vdpIVX197/8KPToug5aJj3bs8j3/OE/oxT9D+A1PQrgCG//s1v5IlnnpORN0847ftz+eAHL/7YyxuAWt2mrYSdGzmloHLLaRiR/+8WB2hj731welv6bnEhb3LLeg6lrpxQfuM/yhfko+x1tWXqnPlJg5F+Hthc/MevvOp/lav7Y5984oG8iXZsh/UXJjHnGwBQ8NKLxXMKBKQUAgRQAOAaFSKXUBAAAKD81VLgWgCAEipsVgCghgIAdQAAVCGnoQIATVUo3bKRpLS9QVK6tZECqg1aoH93SRnSTy4YNkAuunGYXHrzKCk0fqwUveM2KTFtipSaMV3KzlYAYM6c8xYAKJK2wAMBimQslMIq/C+cMe+8AAAKlikoF5W/SAGAS04CAFdIkZrXqPC/hFyjDgCgZO2SUkYBgEoeAFBV6japIQ2a1pKGLetJvXY1VMhXQ+q3rS4tWleTtu1qSa8OtWVUl/oydXgHuWvmUHlu9W3ylmo5H9o8TfZnTZGDG25VbfYxsi9thAr/ByoIMMADAg5u6K8AwEAFAIZkAwAHFQgIcgYQHMjQnQMZQ1RYPthzB/UewOCYCv7R5P9ENf25AgJ8oQDAF5nDFQAYKkfTNc5VKtxf0Us+XtbTc/uWq2a93u9f2VsOru4rB/T9AYT+AADqDur9oTUI8QeoRv9gL5xjaxWAWNFHPlrWWz5Y2lOF8j3k3cXd5L2lXfW+m3y4rLu+7y77VvWQj1bos2Ud9X9XOZDaTXcS9NSdB31010EfOb6ht2r+99RdB13lUEYX2be6rXy4spV8sKKlvLusxQm3tJW8v7Sd595d3FHeWdRR3l7YXoX/HeX1uZ3VdZVXZ/aQFyd3kKdvbi3fG908GwC4T7X371Xt/V0jGsrOYQ1kx9AGCgbUly0D60lW/9qS2a+mrO9bQ9L7KiDQp4asUeH/6r61JG1APUlTEGH1wAayQgGEJfpufvdqMq9bNQUDasrivnVl7oQuMm9mf1m5bJRkbpgs23bMlu275snmexYqILBAhfuLJEtBgI2AAHtVSL53hax/eIWse2ilAgDLZe2DqiH/gArOFQDIfGCNCv3XKBigOwjOA+E/aYwAgBZyxgEAFb6XVaDTcyeBABPWJ3M14MD91oT+ZepXzo6rXMOqUr5htVNcp8E9wwz9p/nJFQCAptpFRUueFmj04PziQK3GzT3B1/mV6pynFuEegpQH9z6a84/PwReYACK9Tz33/DmIPf9EifC/79BRZzVB23ff7fH+j3/8U+h4V2Ws93aVhP7gPPBYv3kbGXrjzedBSnOWxOd+8EL2B4CMtDMDA//yl78k3AGQ/XH054xzAEDm2pr1chXPlNnzzli/j5C/U+/+genr1n+wjL71tux3w8beIleULJ997/5ZvHKNVw8BFdz6CVBF/WSXgNH3X/iR/T3n15/89GceOGFAPX0m4AW7ESOKOHAmOQA4duOE289kFN+ZsFFgKF21Vo7ym5/4/7tvvvF2ZL36xpvZY3mOMhPHM4AtffDZVkSJk6SkX51vAECBSy4Sz116kaRcoSDAlZeeBACulJRSCgCUcwCAqteq1nlF1T6vKin1apzYBQAA0FwBgFaNJaVra0np2V5S+naVlIF9pAAgwJihcslNI+WKW2+UIpMmSvEpqgU/fZpqvc867wCAq9H8T5svV6vwv0i641T4X0TdVWsVBFh7YhdAft0BEAQAXFn1KilcragUrVFMStcpLeXql5MKDa49of3ftKY0aFFXrldt3hvaNZD67WtJzdZVpXbLytK0eWXp1aepjB/VWVZOHiS710yWF9WUyWsbZ3sAwJGtMzwA4MD6W2R/+ij5OHW47MtQwb0K0w8g9M9UbXx1B9cpKHBSoL9fNfL3o5HvOp6dfO+Z7VHzQCe0/EfI4XVqokfd0Q0j5agK/I+s190D6xQkSB+i5neGeoL7oyrAR7j/sQrnP1Qh/ftLunqO/x8t6yH7FBD4cGl3eX+xPl+kyksLO8k7C1Tgrtd3F6F531U+VmE/YMGHS3uoAL6dvDEPgTzhqKBfwYB9CiJ8uFwBgWXd5J3FHeStBe3kzYVtPff24nbyLoL8Ze3lo+Wq6b+msxxK66omhbopCNBdTRP10Py1V+3/tmrqR4GAFW3UbysFFVrrd23l7cUazoK28sb8dir0bys/mtpGXp4BENBJXpvVU16a1lmeVRNAT4xtLY+MbCoPD2sqe0c0k70jm8t9Y5vLPWNukN0jGysQ0MgDAbbqjoAtCghsVkAgU3cGbFBQIE1NAa1UECBVtf9ThzSSVDUJtGZQfVnWr54s7l1TFvZkN0BNz908oIHcOOwGuf3mDjJ/wTBJS58gGzZNlc2q/b9ddwJs3LNUMh9S9+BST/i/wQMBAAJWy/q9aibnITWX89AaWb9HTecAAJiLAIDv/A6AbOF7g2raD53YBYBWvrsbwBXi5/R/ttBfdxZYuMRjrrzGe22j605xndWsXTKUYwAAjY/jn3zqLe7Y2o65mSDCXzKmMH7+i1+KX+jGxA7tTJc4gwBCaMOWc1t88gxBL1sq2YafU2LxjTYGuxoIl3zEokR5JAzC86cjbB6Jl7Tg34RTblowvYR9SsJ3zTChgRxkugTtQfy7C/OP9x/wJrbwmHBcPhIXfHfDduMP8x+7vv7viefw0WOnfM6zo8c/OeUZN5jqwdSCS/ACoYObD/d9rP/YkjaBOmG4PI0VJmUM31y+kNYgLW946PqzdOAXG/EQ/Ce8WETY1Dv8ffjxPi+9z37/h6d5j1cvTvOcRw/MtMP//M//nLJ7gnqOvXjqaSyiDIO0nAiL9grxfVCfgakWBGcQvIRHRty7pjTseTJXwqLdIADG7BJ1hf9+on/6/e//4H/smQAxQJS80ke5dcw+cPPsD4c0ULeD6hFtET7ix98mLOxkr/D+X//612mfN2zZTkbcNN57Tvz0Z0FEnmir5Jv/LsUrI6tT5If2zLfUJ2vb8I9nOJcnnHMSVDZuvGH/+wEA97tY8QT1V6QxiAexnhNPsuVNO8nJ7hQ3T7n5T15i9V+xeMU31sb99T1MWtihUalOw0Cv1El/G/OXDWMQWvi2q8OtRwQaq28KjDDgYdX6jQXt/SDqPWSE3Hz7lOxXY8bf5u0WyH7g/MGcEH0Ofb9LQQCA+z4n/60uun2o+73bHqmbLpEuvjfypzNeXXbrQKx+3l9uFg9X+h1/eux9rL7L3idzNT6QbnenYJixLlY7IB2MHbRb5hWxyiBRes9V2yddzHGsHGh3/rkd7TtoPKY/p5wgfx8Q6xv4A+8h4gkae266fbJMmDLD8+Nv13wTNKZ5np0fvmPct12w/njYzeKGTb7RyPZT2PjIF+OE8dEfjt1T12zeSD8X1N+7PKJu+esU5RVvrkC+WM8xbqPQVb5GXYveuybKezz+h80nEVmf4PYvlhDGG3++4uXb+hr4l4hi1T37Dv7De1PGoS/2EzvLbEykTOG5EW3V6r09oxzdNsC9245itRW/Pwsvp9d8BwD4Tf747gtcrAAAToEADwAopADA1boDwDMDVFgBgKJSoDxmgIpLSpXyknKd7gKoeWIXQIH6ugugSV1JaXZyF0CXllKgRzs1A9RFUvr3lAKD+8gFowbLJWrWptDNY6TI7eMVAJikAMAUPQ9gppRXM0Dnkwmg0wAABQIKq7tKhf/sADAAABDg3AMAF6n5n4Keu1CvnitZUAqWuVAuKnexXHztpXJpxcvVBFAhuaLKVXJl1SIeAFC2bhm5tmF5qdSogpocrCI1m1STegoCNNTzABq3qitNWpaTG9S1alNB+napKRNv7CArpw6Qe5bfJM9unStvbp4hb2ZNkzcyJ8vBrNtl/4aJcmDtONXaH6lC+RGq7a+29TfgVHN/w0C1338CADiowMABwAEV9mPWx3U84x1+jm8cJZ9sPqHhf0RN+xzR8HBH1dTP0ZP3h9YOVcBhsBxToOHYWsz89FczPgoALEdYryCAOk/wf1L7f/+qPvLxyl4qnFcgQMGAD06CAe+p4P+9Jd1Ui1/967t96udDtcH/6jwV7i/qIO+v6Kp2+VV4n6o7BjLUpenugjU95P2VChyosP+d5e3l3RXqlisAsLyt3rf1/n+AaZ/UTvqNAgHru+l5BT10F0NnOZjeUcPqoLsBOuhugLbygfp/b2kHBRTaydue9n9HBRY6yItT2spL0zuoCSA1BaQ7AAAAnh/fXp66qbU8OuqE8P/RkS3kkVEt5MFxLeRezgEYcb2aAmqgOwDqypbB9WSrCv63Dmkgm4Y28txa1fxfpaZ+UtUEUKqeE5CqOwDWqNmf5QoILMUckL5b1Lu2ggF1ZHzvWjJWn40f0lCm3tJelszqJ2uWjpTMrMmyc/cc2X7/QjXps1jdEtn0sJroVO3/jboLIFNt52/APZzmufV6DkDmnjR1ej6AXqMdAJEJoGwA4KQWvu0AMGE9AvycCv3xb4J/C4dwPaH/STM/Fi/CfzNHZNcuQ3vndBrg+Q8NADAJ6jV4uFxyTWnBfAITP+zMX16i3CkRI7zCH9sw0Xy7vnWHQGH0KR/pDULOKvXUhpwugG17PALbmtc3856ZRtzu+x6QwmUreulA4xa7sbYF//6H9sqoWyYqCtzJ25lQvOJ12QsIf3z+ezRZLP7lqRmC3WsW9tjEJB8IEYwS5ZHJHQJLtAKx3Us4aJ2HzSPxMIls07WXd8jy4NHjvC2tZicSoX3jNh09vmAjGB7At/sffsQrlwL6H81DIxYbhEVa7pipB/2ofXNo/8FD0rKTboVU/wj5Bo68UTIyN3nvnn7u+zJkzE3efb1mraVrv0E5MvXEwbVN2nbyyoOtuPAAMwyLVqz2QCO0Jo02bN4mlxYrcwqYhK1NtJFIGzY4jRAGkQ8WK5QvtpXDEIs6zCYQXoee/by6i519KF6YTPgxGzR24iTPXjg8IgzX/Afl2qpzD8/eM1f8svBEQInw54LCxaVznwFemhGocvYAddQWnKSBRSX1+crSFbzyoW3BK+Kyuo+/ePWC92eCdtx1j6e1WqZabc80Rdtuvb081GjUTLAdS/2zdtp/+KnmYlhAkvfJs+ZKn6EjvXrEQpWFEe0KXlC/EfITHrxyNfpo72xLp/5QR9kJQH1mkUS5wSe0ezGtgcmoZIhFG9pvgJmEQzy3TJrq8d4to1def0Oad+zqxUv/16BFW+GZETbA6Yuw/Q2PMFtCedoZDm6e0aqHV7zH3BAEP6gD8Io8Y1YDYvGJJj51AXvjrbv09PgUBPJ5H4T8YYFM3PQBhEufh7kfV9BAfe3Yq7/Xn1Nn4RE7htzD8DBZQhmnbcjy+nvqCxSvjDiAG7vu9APY3cdeb+0bWnqa3uSTQ7oh+l36oWIVqnmgLv0oQlT4hFCYb3NLQQBAvHgoT8Y91y59LB7Eek6akylv6j79F/0e40sd5Rnt6UwTdYJxHYE2/VK56nW8ekm8sXiVqL6HTTPtnLHZJcyi0Q6wi9+oVXtP85P3/rKh/pipQvhFX0P7gmL1Td7LHPzQN8GbIIJfxG9E3Y1lZsMAAFc4xHd5AQBQfvQ3g0aN9fo6+hP6KxOSBbVH+ArRxzN2MuaRT3Zk8C39m+1KiFWX3ToQr5/3lxvxkjbmYpyFQxtlPmF9ZZi+izBySrkZ62K1A9JAeil76gI7PbC37i/nRGk9V22fdN23Z6+XfuoA4wHKP5QN4x3KHF98+ZU3fnBYN2Mk4x/jKn0T4ylzUvLPHACQnPYb6xviYwceYw1nStAuGHuYGzBWmVCfOsPcjPEIM2HMDXjHfJE+cvq8hV4fSd21bwjbCEExfQFzT8Y5xj7ql/U17LzElAzjkc3/LV3ujqSw8cEPyh7eMN4yV6Q+WNiWLq68Z+3BvJ05pI29pJN+C7K0MAYAgpAmO/uLc4xYpzH3hv+UCUoaRuSdtYDlnXNv6B8sX2HyHov/Ockncxj4wHjO3Nqd+3Fel/EKs2KcOwfFyjegAH0MCHme6wAAQABJREFUaxjmb/RPrJWCKF7dwz/myDjjhzkv9YI1B/XANTcFoEwc+KGfp02079FX4D3KH4w31HtLN+taMwFHn05Y1F3C5T5WW6H+u/6C8pOTZ/kCADCb/1x9An//fUEV/nsuGwBQM0BXX34CACihAEBZBQDKXSMFr1UAoHJZNQOkuwBqVJKU2lWlQL3qCgBoG25WT80ANZSUzi2kAOcA9OokKf26ScGBvfQcgEFyiR4IXOim0QoA3KoAwO0KAExWAGCGAgCzzisA4JrUBZ72v+0AQPhfOE0F/+lzFQCYqwDAXN0BwC4APScgfc4JEOCcnQFwsVxSXM8BUHdh8QtOuBIXSMHSFykAcIkCAJcpAHCFXK7C/8sqKghQWQ8G1h0A5euVVeH/tVJFDwOu3lBdo0p6BkAVqadAQMNm10mrxkWlS5tS0r9LJbljWBNJnz1A7ls1Tl5Qcz/v3LtIPtw+Xd5Wof9raTeptv84NfkzVoXxo1X4j11/PSBXTfIcy1KN/Uy16Z+p9vPXqW39dYPUhr8CAuvUtE+GavtjJki19j3nmQxSW/v6Dj/HN46U43po8DEV+B/JHCpHFEg4omER7tEsBQMAF9Qf4RxdO0gP71W7/+wASMXGfx9PU3+/CvIPrFYTP/rskL47rOaBDqm9/oO4VDUTpO8Q9n+kAAEOcAANf0/Lf2UPeQPhvgr5P0hVcz8ZPeXABjUVlKnmg9arOaF1ChSoZv+Hatbn47Vq2metmgFKV0BgTTv9prW8taKVvK1mft5LVU1/7P6v76IHI3dXEAMTQTqOpHfRtOq32P1f2VHN/3TWXQAd5d0lujNBwQgAiR9PbScvT+sor0zvLK/M0HsFAL4/sb08c0sbeezGZoLw3wMARuthwAAAo5rInar9v001+rP61pSNqu2/aUAd2aL3W4ZeL9uGN5ENgxrqLoA6nktV0z+r+6pT7f9lfevoLoDaHgiwrG89vdaXyT2qyfjuleVWdbcoEDBNQYd5EzsqCDBCdmZNkl2758nu+xbJ3boDYOse3HLZ+pCaztGDgj2nB/9u2LtWdwNkqFun5oHWKSCwNgIAojMATjG9g1Aee/wuCGCC/BxdHRM/XlgnTQuZ0N+uJvyvqGeeuK7rmQQAEE4y8byu4Q2naOIz4XEBALRJmLCb8IZJCYs2FuphiAUFkyFXE/zeBx/2nrmCNiarpmlLuCxuEcYgqDZCSM/kNpZmnvlzrwhViN8VOGNvl2dMKKFEeYRXCOdZaJvWCose40nYPAJIMIEnPMJhUcLk1gihMOl6QIX+vEcgTrr5j4kBJtNGCElYoBux2DdiMk04LNRdQrDGWQKQaaI/+sRTrpeY/9GOonxMOIA2HYsUAAeI/ziXKCeEfC6ZANxsNyNQROj69rvve96of5Qxz8MQQkvy6prUSRQm35jdT8qChRRlYTtDmNQjxLY0ciWOzTt2eUmy8mARZvTiS694fljkGbEAYoFrQl+eG9/d8xwS1QsLL6+v1GdbHBI2W6HJJ4tIIw655BltBoK3fEMbhhCCcKAnwhyItgTv7J5nHH5JGK6JCxa/AHsuARi4bRvQxU2f6zfRf8oBYYMBj/hncUs6DACg7lI+blkgLEIAYoJ4hGIApEbklwM7CYdD6SDLM88hBCZsWaf9IZRDGw9i0WkCOO4RmBDOS6++5gFLtM+cCpAIx6Ulq1K9xasJkKmrLFoRuPEfot937Y2j3QrYgwDY2h1CEtsaT5rsoLxEZYTAgcUzwhm+BzjZtusuL5+vvflWdlLp21akrfXu6YetbSFchyemrZv9QQ7/UP8Ih/ZtlCge0s7i3ygWD2I9T7a84a2BuwCM9H8mFLW05PUVgQ4CCATxEOUFsG99VTxexarvOUmjHwCgvdDubMyir6D8EKJA/rJhLsD7Z57/QXa0ifqmbI8h/uQUAGB8pk/0O4R3pNPfrnMLAFB+CNBc4Ro7MkiHAf5kM6g9ApLTR3/vyac9TlDnuGcMpU9j7pWoLlsdSNTP+8uN8R9lBeuDOV8AsBcK03d5HpP4SWasI5p47QBw2jWvgvDQ6m/YJJ6Ltk/aqH8IMpl7QIxR1FMEyrQp5kLM9Wx+anOgRx5/0vOPgBv/zEMh5sAos8T7Bn8oFjAmGlHfCMfm0jxnzu/OQdBkh882BtGWSDvzXD8xhjIfcdcbjDWlqtTM9kp9I04bD3kBCIayApST+AibvoJvIPpRxlKAkSAiDnceT5tl7klfbGMVPMIfbYy5CUJzm5PamEzYzJUZr2w3QKy8u4o5ifJOuH7+8ywn+aRvR7huRPoh6hprOngE2XzMdh0F5ZudJ9QXgDKIeSNtOYji1T3aKmXO3MzIdgAYABDPD4pr0Btvv+OFY+2AZwBphG1gDOCAex+rrfj9EVaydL4BAAUuulA8d/GFknK57gLgHICil500A6QAQJkiUqCsmgEqX0wPmS0tKVV1F4BnBqiKeIcBX6+7AJrqLoAWDSWloyoU6jkAKT07SEqfrroLgMOAB8jFo4fKFeNGSeHbbjkBAEybLGX0IOBys2cqAHDiAGAOAs7vhwAXS1so1+jhvx4AoKaArkL4n6ZC/7Q5HghwlYIACP+vWnd+AQAI/9kBwBkA1540/1NRTQBVrltOFYHKynX1ykuN+hWkroIBbZoVk5FqMmbare1l+8px8vjO2fLDXXPl9d1z5TW9vrPxDnlr/UR5I/0WeXflCPkwVQ/+VQDghPD/Rk+DHyE+IMCRLD38N3OgJ7j/RIX69hxwACE+jv/45R1+jmWppv/J94ACh9QPQn/ef7p59Ak/Xvh6KLCaGfJ2AbATQB2AANfj+hzzQJ9pOJ9reJ8Tvj7D2TcnwAMFJhRAOKQ7CAALDuh5APsBCNYqKKCC/w/TdDfBSbdvbQ8966C3HNmoh/5u7S+fbR8kX+4aKl/fPVw+3zlYjmxScGC97hhI6yDvrWkr7ysA8EF6ew1Htf4VBDiYzg4AdWmdPQBg36pOehiwggzLunjuIwUe9q3SMHQnwxtzuqrpny6q/d9FDwHuIi/oGQDPT2wnz9yqhwHfqML/US1k7zBVIFRTQHer5v+dqvm/bWAdT/i/tkdVyVC3rtd1skFN/mwc3EC2DmssWWr2Z60eEpzeX3cCqNB/Ra9aslTN/izSQ4AXqlvk/a8li3vVlpkKHkzuX0tu7lpRBrUrK0M6lJeRCgpM0LiXzRso63Xnx5ZdsxQA0HMA7lssm+7XnQAPLPPM/gAAZD2SIZmPqNBfQYANe9crALA+AgCiQ4A9zXvX/I4J5j0gwGcOKFuT/6R5oHj37qG+bphuXKbtz6HEHE7sum7D+iQ1HQi1A8CE4Gg2uMSk0rVni6YYkxkEYxxYxyKNySnCNRahiQhtX753BTq2uPdPZhEAuIQAkIP4XELo6gpp3HdB/03I5i4I8MckF+Efi99EeWRhRx7cSZ8bV9g8ut/wH80SAAEjm5C6wmx7h2YsGlFGLLjQlncFnPbOhLbxFqNonZOn9Zu22mdxr+x+QBBqQnK/Z3YTIFh0CVDHXSDzztLm35Jt35mw0MxL2PNY1yAAwO83Xphov8EHhLBGCGoRUtBGsHuMkALNLVfgT3m4QlS+pV2YIA9hFIsd11QEfoIAAJ675K8X7ru8/I/Wp7s4JGyESuTfCK0yBJIIbiBbtABSsQBHAEA9ROPLCE1IeGbEAogFO9rkRggbXQAAgTU8ZvHIggoNqRadunllg0AqJ0Sbpn+iL3PJFpwmfEK7kLwh1DdCGE59MA1fPwCAP7aQ48c083jmzzPP/MTiGw00IxN+2ALUnid7hc+0UbefICyr4z96+VUvaNqpy3seIjQkTwbwIdRAS58wjcKUESCIv04hsAE8RHPRCNDPv42ed7bAdsEC+yYn1yAAwP0+KB7S7ppLCOIBYcR67obP/2TLmz4ToOVMkgEtbr8XK74gXoWp77HC47kfAED4w5iMUJoxiX6T+mi7wfxlw84z3rsAQJi+KV6a3HeUcbwdAOMnT8/2jrCPORNzJL9DUYB05jUAYOVnwKwlhj7TnTMFtUf4S5rQmDXCnFIswRp+/HWZZ/46ENTPu+Vm4BbP/BS27/J/F/Y+mbHOH7a/HZipRRNw+v0nc3822j7pYiymDphpH4ThjB0m0Pennff4Z2enEYpCq9dusNvTrkHfAFjR97uEEpKrzIJGtQsAMG4DUDH/Zv6IMJrxnR17LjE+sYZA8cIl/Lv9OuAqcw2XmKsy94FyEh/jmpkrsvDYgQCvmEv4iXmSv53ZOSGmUBDEox4Dh562y8jMXzJHJe+UX1De3fE4Ud5Jr5//hJ2TfLKDmTJ113yEa4oIlCPzDcAl+GSgc1C++c4lwBMUdhKRv+7Rl7vAE9/besvmXyifxPLD7meIPpM0GxjFM1vPmqKHKXLZPX6C2kqQP/wmQ/kCAIih9V+gQAHxu4IXXiAXXKQOAOAyBQAu13MACisA4JkBuiobAChYTgGACqWkQCV2ASgIUKOiFKytIEDD6roLQHeTN1cQoH1TKdBVzQDpLoAU3QVQUHcBXDi0n1yqZoCuHDtCik4cJyXuGC+ldRdA+RnTpMKs6ecXAKDC/2v00F9AgCIxAACE/4XX61kB53gHwAWlLpWLil/iuQv06rkSei2l2v9lL9MdAJd7JoCuqHKlFKlaWIpdV1RK1y4uFeqWkkr1Sqnwv6RU0x0BNeqUkkbXXytNm1aWju1qypxhNWWT2p9/YHk/eWXrBHnzrqny7o475IMtE+XdjbfKvsxx8vGGsfKxHvr70Uo126MH/x5dN1o+zRorn20c6wEAR1XofiRLzfZs1N0Am0fJp1tHyxfbxshnWwABVHCvgvmjqt2P4z/PeIefT9X/8U3sJAAY4D27AoZ77z/XcD5Xf144mzSO9Wr+R93RDSr4z1Thvvr9ZOMw+WzTUPl0ozq9cn90w2B5Z4lq6S/tIu8tU7M/y9Xsz8ruJ51q3euzt/U9Zn/e1kN9P87UswM2qJa/au3jPtL7fZkKAGxWAGBrX/nkzgHyxT1D5Kt7h8nX9w2XL+/RNN7ZX47u0F0HW3WHQFYX+XBDR/lgPa6DfLCuve526Kq86qZAQzcFANTk0EoV/C/XNHmH/6q5ITVL9NEyDi3uK2/PUzNE0zvJj6eootDtbeW5CW3k+Qnt9AoI0FbPAmgpj4y4QQGAxrJDhfWeU9M/29XMz8Y+NWSdCuvX9qwm6xUE2KhC/+3DG8sW3c2ROaSxngegpn9U03+lCvqX9aghSxD+91AQQP8v7H7CLdFdBIv7Vpc53SvJxHal5aaWxWRsq+IyrlNFma5gw9JpvSRt0QjZvu422bJtth4SPFe23TlfMu9dJhvvX6nmfjAFxC6ADMlQACBDAYC1D62LdgBEOwBOsb2PgD5bYB9wJkA8ob/7DgDAwgkS+ldoXF3MVdQDzyvfUOsU131432SmAhIKADBNbNMesZj8AAD3CMoRXPodGiqJCEEhEyYW7EZoX/PMtL55Tnr8AMDsRUtPASPwh5YLW4TDEgIF4vIDADbpRhsuUR5tq6hrB9KNP2we7RuE32yxRpvFBQDiCbPZheEKnBGesWhHsMqCwhWS2q6HIAAA0IZJrC1mwwIAmPNAMB2LEHQg1HUJIQnasi6xU4HyMPua9g7hALsMrF6axo+9j3WNx7NEYcIHJuZ+IT18RZDvr+/uhN5fHqSPXTFsU4csXYBDLsUDAGLVC/f7vPyPUMddHBI2Zcxi0yWE1rRFiC34mLvw88a0n/CDEMMFAHjGgt00vrn3C6FZYFEvqB/+sE27ju/CkC3s/MIxPwDA7gJXI9/CRoBmi8wgAAB/LJLdHS9BebbwWECzk4f26wIAAKDk2Rag5j/Zq2kV+7XHrb814Y2f98RH/0haABYhNJkRkgDuIFiFwpRRUJ3iW/oHdhiwMGcrvbvTg/doBWIGAZNvpONMAQDx4vGnPYgHpDXWc95ByZQ3fKHPox3Bc1cAdiLUvP2lfTLemjZmUOjxeBWvvgeF5X/mBwCoGwBO/rZvIJG/bKhD1BMXAAjTN/nTEeue8c5fR82vmcyxewCAs20CyAAuxjCXGHPhi42ffr7hF01c/JhQi7oHWO3uJrAwY9Vl3gfVAX8/78ZPP0e8BjJaHFzD9l3uNzn576bDvks01pm/eO0AEJk8MZczc472Xdjr2W77pMuEj3ZuEwAV+fALkNFKZ7cNeeO9jSGEwTw8CACI9w3Auh8AwASQnQdEuGjQu/0fAnXmkf6+wczm8A1k49OLL73CbTYBALjzHPLgX2vQbkz4GzY+G7+33rk7Oy7+AALCK386eEed8wMAVvdtR0MQj9hVh+kcl6zM8M9aKijOnOad8P38z2k+2T2JkhY8Zt6IEgnELgz6GH852roqKN/eh/rDLgHqKmYJbW5m79xrrLrH+EL4Ltk80eZf8fyYohX9Knx2lbRQrOCZ1UfKnXvGKKOgtuL3B3DCGsqcjX0WRrzr+QgAAAIU1J0AKZeyC8APABT2dgAUVDNAKdeWlJRKugvAAIBaehYAAEBj3QXQDADgBknRcwBSuikA0KODFNSzAC7UcwAuVTNAV6oZoKK3KgAwCQDgNik3Y6oCAHoY8Pm0A8APAKSqtn+qHvrr7ADIXwAAIMClKvzHqfDfAQAucQCAotUKS/HqRaUMAECdElJRXaXaJeS62sWkXsNy0rpVdencsa4M6tdMdszpIt9LHSzPZ46RN3eopv/2ifLOlgnygQr/P9wyXu3+36wmcdT0T8YYNaWjQnxP+D9Ovth8s7qb5HiWHtbrnQGgAnwV5H+2/Ub5XAX7CO8/3azmfbL0uQrqj6xXrXl1noBfn/EOP1+pf9wXJ/3zHIH/KcJ/fXZMvzm0Ts37qAMEOJZJWKr5ny34V6G87kAAHMAPtvz3pfZWQbwK6TP6nQQOTgAIh9aq5n+aav6nquZ/GgJ8Ffhjt18F/odV4H9sh2r87xosn+0eIp/fNUQQ/n+hQv/P79Zndw2ST3cPVABggBzbqSDAdjUXtFXPDdioBwtndfKAgPcVADiY3kN3G/T03EGN46OVeviwmv7h8F8O/n1rvh5MvPDEocOvz+mmBwGr8H9SG3n6lhby1M3N9QyAdvIDNcPzw9s7ytM3t5PHRjeXhxUE2KrC+p26Y2OX2vu/c2hD2a7/s/rWUO3/GpKpbpOaAdo5solsVTNAWUMVBBjYUM8BqK/nAdSRlb0VBOijrrfuBtAdAYt71lYwQM8CUPBgUa+qnpupIMAdHcrIhLalZEy7MjK+W2WZpjsB5k3qKmkLh8pGPQ9i85ZZsnn7XNmwe4lk3bNMMu/Xw4D3pOthwOmSoYL/9D3rJGNPZAJoZgQAnGJ//xQAIMAckCvkj/c/EQCA1r85NP/PKgBgWir+BaQfAGBRzWSGhWAyZMJxVxvEBFJhAADXHBHxAwBwXkBYigUAmJCcSVuiPKK5Cg/2HTgYGG3YPKKJzkIE7Wa0XjAr5GpOm9DYnVxahGjUuAAAzwFvEOSgncMWYiPT+HUBALSe0QzGFAiCUM4DIE+mYWnfxrqyAEEoEosQ8Pl3ALCoYlLtkh8AQIvOTBlQVuSHdLmAhvu9/38Qz8KEyaKbxRhCDH/dZrHJQiMeBZUHtl0NADDtLFfrnfBY/JA/1+xMonoRLx25eRckFCH9fgCAxZwJ9NFMRjBs29WD4mehZ/7tvV8whLavq4WOCRD4gp3W3JL1L65ZLML0AwCk0w9a4Q8AwMoxFgDQrnufUxaiQXlmYQ9QBM9o0wg4aUdGBsLZAtSeJ3u18Px1zhaoJmAIAgDQBIX/roCHdGHujedo7YUpo6A6RX74nnDgCdp/1sfRh7HjBH4iWLcdQsme/WC8MwGp1dMw8QSl3c8DCz/oebLlDc/ROMcMBmUFAMA4dyYJE1mUR9BOqzC8CqrvOUmvHwAAGOMMjVjkLxuETKTfBQDC9E2xwvc/B9yzPsD/Dk1W5gxGaC/HAgAAPUlnXu8AsPmbq1hBehByufH5+YYfFDdob4RB+0CblXNLXAF2orpMOEF1wN/Pu/Fj8pG0BSkdhO27iDcZctNh3yca68K0A+YRCHwpf3aBoHSQEzoXbZ/0AWqwWwSFC/KAEJuxyZ13ASQzfmE2hZ1ClJ07X2Qe7gcAEn2DSaVEAABzKxcAQMMesz6JyASq7Pp1KUgI7t8B4AIAYeOz+uwHABhn4ZW7w9nSEwQAsDbCP+dNQEE8wpQmbdYlhOJ8R902UC+3eSd8P/+TyScKPszvSJ+NZbQRv7KNm5+gfMND1h2M55zLRZuNZX42Xt2j/rg7NonXDwBQn2P5MQAAoTx5cncA2PwqHgAQ1FasvhpQwE50dtibcw8RdvkU9P+8BQAuVOH/JeouUwDgqkvVDBDnAFwpKaUUAFAzQAXVDJAHAFQopWaAynk7AArUrCQpDRQAUJvJKc1qS0o7AIDmktK1taR0b+8dBnyBAgCXDB8oV4wZJoVvuVFK6DkApSdPlPLTAACmStm4AMB0Kbp0hhRZNkMK45Zr/6OOK89w1yyfKcWXz/JcyWWzpJS6kstmS/GVc8K5VXOk5Oq5oVyx9AWn7gBYo/b+1ygAkDrbAwIwAXQCAMgLE0A95AIOU+7RVgrqzoqUNtfrOQsNFGxRXqsN65RaZdQUkwIy1YpLgcpF9XyGImqiScuq3BW6a+My1fQ/Ifw/FQBQIECfX1JOtf8NAKhcSK65rrCUrKEAQK1iUkGF/pUUCKiirrYCAU2bVZbePa6X4YPayOTxfeX5rDHy8vZb5bUd41X4P15ezRqnh/6Okw9U8L9/20Q5uklBAAAANftzMFW19zeogH/TOPlq2y3y5ZabVVtfAQDs9WO2R032fLVDwQFPs3+Ep8mP4B7N/8PrORfgvwDAJ5uGeyDAT3aOk5/tulm+2jlWvtymYW9F+H8CAAAMwB87Awjj4FrOF+iv4ajw3QMAEPoP80CA41lDNA16PoAK/w+pvyMn/fD8s82qtb9tlAINYzz35XZ2FuguhM2a5k2DVNO/lyfI/3T3YPninmHy0wf0bLe9N8ov9o6Vnz88Rn7y4AhP+/+z3brzQDX/j+3op8L/ft4ugE92DdAdAgowbO8tBzZ393YDsAvg6Lreap6oj177qMkhPWx4BTb/O8rr89rKq7NayauzFQiY00HemsfBv13kxTvaqtmf/8/ed4BVdaVdgyVNY++9966xV6SqCPaKUgRBUUDFLmABu4BYsGs0iaZnWibzzaT3XiY9scWSnpn5+vc9/7P+tfa9mxzvXOBiNJp87Od5OZdT99lnn3P2Wet91zsYD8f2xyMx/RkBMILgfyDnBzMSIACPxjCKd9ZA7KVUj8D/w9N64wgJgQOU+tk1rgvzAHRCXmRHFDAZ8P6ZfbGHy/JMBIByAXTHRkYB5DAHwAaRAZQFWm/yATAnACMDVlD7fwWB/4yxJAJIJqSPaoUFQc0QzWiA6GGNMIe5BJKm9cXShEBs3ZSIHdsXIDc/Ddv2rUTe4UzsOLYB205sxHaagH/Z1nu2eI8AYP6APGsn+PtEltv0+8ZYLo+be2w9z4N2dD22kdTYcigLm0lwbDqQgY37VyNn3ypkF67Ehr0rsHbXUmQVpCNr5xJk5i/B6tw0rNyeihXbFmLZ1gVYunk+0q+VBFDcOERGR2D0zFEImxGK4KlBCJgajBFTgjBiciCGTRyJIeOGY7DbBkX++Fvz9L9sYOQwDIwYigFjh6B/+GD0Cx+EfmMGoe/ogcb6hA1Eb0Z7yXoGDUCPwP7oHtAPXYb3QefhlFIc1gsdBvdABz6z2g/ojnYDuqEtSeI2/bugNd8Vrfp1Qsu+HYuAd6fmvpXj8UYAFOUEUBJfdwJfM6VE0BVT5zJ3BID217wXvf1pLTS1Wv8iAOj5L1OdVDenhU0v3uHa2xjAzvMpAsACLU7ARzsQAaCPOFssYOvpTWuXlzaVxrwGTNbbTOtbgM4J8ij0WEC2s+gj25MA0IeBLx8Ddj/FEQACwwX0ySO+tHO0wKGAe2/Fl3MUyCyPGIHztijxmnNQb0PKnYNLu650Qp0SNE6vaIGmamOB4Sr6YNP/8tyyxepU2rBk6z3k+fFi1/ecqq7ap9VG91yucF5nmLWW66PKCXhqnm1rGwEgL0t9iNpivaesV5CdX9zUW5v5sk97HMk72WLljQTwqG+U9DHveT20D52HPvBUdH6KzvD0VrIEgDzwVHzpF2bF6/BHgJmnxr5IDMlxOIukHvQBpiKtdvUDq4nqXM/+FoBp17fzdG9b73LNEwEg0sgWAQ/ar0Cpn1oEampfzv1rn/Y+trI2SpDrKQFktcUtgSGAQ6H1ziKPNn3QSVbCFm/nrH6kRHK26EPY2d4WUBfYdi2K7mlFa3lKAAlYVntYokEAjJN80bH1ca11JEMgcMgC55JHUh9W6L0v18hbn9L+dW8JZFy1doPRJbfycbomqrOVZbI6vLau2vZqitpa51OW4zjrXlwbFDdfdbya663nnMAoRT7Yomem5/1jl12rqe17an/P4ss18dbfPfdT0v8C2SSjZotAHb0/iosqdF4bbWMJAJHvtvjybLLrljbVO0QycN6Knv16f9giYr64qMSsnM2mH3q+z2w/F+hzNUVyjOrfnmMFeaI7vZ09280eS89AEW+KbtQYyTme0Dql9WWt460PeD7nncdXhJveiRpLeBZfn12e2/n6v7MedpvS3nWl3Qd2vKD9yZFGzzFv0Q32eJ7TG3Xv23po7KEIBj2T9fy3ntparme9ZHec4371Nzkr2KKoEWfEgC/bSGrHetrb/cgpxUn+6f3k1NDXN4qObfNN2e08p1aaz/Pd5kkAaMyr/TkdZDRW1ZhExdfjffX116aNPCWANC7QWN8bgOuNALASpDYaw1sbaTtPktFKCEqCykqieTt357i8tHPX+Xu2f1nP03lfKALAOgFpHCFCSYSTt+LtvBX14BzP6DvDjrGd+yit78nZSuMPZx+3BIAdf8nZobh17HhE96z6jp6/tlgCwEYIy7lL61hCQOt53iua5209zb+acrMRAE7Jnwp+/vA0Pz8/lyyQZINuqUASoKIrF8Cdt8KvBkmAuiQB6lEKqAEB5sa14d/cHQVAEsC/XTP4dRUJ0MZFAhDw8Rt+F/wCRQIMRQXmAqgQOQqVJpIEmByJqlFTUZPJgOswEqBJciJapC5EExIAjVbw+5RWb2WqsbqrUlFrdQpqclqN0zvX0DL4OyvNZwKgzrp0+Go+kwWMAKizdbWRAFLyXwP+Zy/FHdmLUSVnCapsSkeVzemousWdAJi/a/qQBLhx+gLUTU1ErflxqB4zHbdMH4dbJo5C5XEkAMaMQMUA5lYY1gd+g3uiAgEqv15t4d+lKfw7MhqDJEDFNkzS3KYWKpAIqNjsThcJ0JDXrt7tvH4kc+qS1KlLead6t1D+5zZUbVkd1VpWRfUWt6FKs8po2PYONGtfBU05bdvqVnRqdwe6d6iKQZ1rInJ4O2TNi8Sh7Hl4/oEd9PKPxuvU4n+d3vtvMBHv69TPf2vHNHr9Tzf2wQ7J89A4fSebHvSbKNOzbRo+zpuJ07ujcXZvHM7RzuyNJfBPWaBdswnWK/kvNfa30jue3vrv504k0D4Fn+8lsE8g/tPdIgdICuROIMBP6Z5dJAPcpvU+pCf/XwXm0z7g7492Utt/zwySC1E4Xcjjmv1M5zaMJHDYp7spHWSMpEABSYM87oPHeHdbBOvDumyL5D5JHuQT6N/L/e2LwhdHZuPbh+Pw1QNUezg5C5dPzcI3D8Xgh8fm4m+PJeC7R+bgEsmA08emkBiYiUv3Mu/BPkYi7B6LTw5MNPO+e3gut43GGcoDaZkIhQ9Z9w+3sf5bxjHXQASTD4+m9v8ovLw6lN7/QXh+eTCeW+a2paPwbHoY8wCEMRGwogECDfj/h8QARgQMxSPRg/Egwf8HZg3AA3FDcDJ6AO6e0ReHJvdmREBn5I3pgPzw9kYOqEASQEwEnE/pny0RXZFDqZ+s0A5YN6ojssO7YMvEXtjGyIBtk+/CpvG9sG4sSYDgFsgMbGJsNYH/1YFNsSKwGRYHUQJoJL/HA1shIag1EoLbYlF0ANYkj8XmlTOwiyD44UMZfGavx96jOdh1eD0K7t6EPYwCKDy5AwX3bcDOe9cXmf7ffTIHu09lY9fJbAP4bz+WAZlzvZJ+l4UkKGk/zmX5rOPVEAAC/zPyFv9IABD8X7Yl+aoIgDlLoxG7ZBZmp87A1HmTMSl+PCYI/I+JQET02CICIITg/8ipIYYECJgSjGGTSAJMCMDQ8QEYMn7EjzZhBIZyvp1nyICIYT8SAG7w/65RA9AnrD96hw4oIgB6BQ+ErLshAfq6SIBhvdGZ1mmomwgQGTC4O9qTEGhLuThrIgNa93OZPO+b9XTI/tDr30r3eJs6CYImyhGg5L7MCWCJAW2jdaxZYsHq/Ot4OrZICZmtk+d09IySnZCLGyf4RABo8CuQU1IWFhTWDjVY1oeMTcykD0UBEvoYtoMgrefp0aZ53oodZOkDzBbr+eD8WFJoqAZNTgBAHwGqi1OjW6HCGlxbYMfus7ipNwJA3qf6uFGCSpXSzlHL5QWtdrBEhgax1nPcl3OUh63ARoV52qIPYXmb2/OzYdnOwaXW1bmK9HACsxos2yIPIrWTBuoqale1pU3wpnmHjp0w82z9LQHgK+BqdS4FjFgwQzr3drCvfqNjOqU75I0oAkftZ4snASCpHQEqdmBugfmSAGa7L029tVlp+xRA7OkRpPvBenUqL4bORd5A9j7QNZBHoIq9Hvp4dhZ5TulDwxZ91ArwcF4H21fUDiq+9Au7v2s91fl5JmnW88AZaq77UQCl/chVnxchIA9ZSTapOO8F9Qfdn05wXESK2lMfg7YIfFeoufNjUPe2yEd5sVkA2tfnjN2vnQp4176czyzbtyyJpb6qelkyRtuKoBO4b+8lkRZOAkD3qryXdY7W+9aes6eEhsg9RRjYcxEorba094PNT+KMBlF76CPXk5i151XaVASpnlMWfFB9Ba46yRBdOydQoPtZfVdSDCrydrP9U//LM88+J0q7RupT+oi2zzRtb4vaR/JazgSBNj+H9YKzwKgIy59SrL6wfVb5chzVXUCurldxbVDcfNX1aq63QFGBpoo0sUXXrzj9ebvOT53qvtb7X9dd8lQqmqd7tbS2Kq6/l6VOOj8d3xabZ0fvDEsGOd8vzmujbfQc0rNVUn62lPZssuv5MrURK4qUcxbdqwK+bb/SMl13XUPn2MVuYz3ybf+28+24xFcC3m5np7oGGpM5gVKNAzTGcJIixd2PivIq6dil9WXbB0p7znteN0VBqa3k7Wyfi/ZZVdqz66c8G1WPsr7rSrsPRO5YmQ497wTQKpLB13Kj7n1bPwGpzr5i52sqqRONKW1yds3Tu9LmcdFzQmNoO2byZRutozGsZySpp9yW3lVOxwmNwfROFkArkF9F7W3HY2aG+49yUem54pQk1LjDSYrZMaOT/NR9qogW3cNlOZ620/jVEmh6dimaS45U3oonASBHEdXN6SigNrKgud2H/WZy9i95/gtQt88djam8nbvGurpfVUo7d63j2f6aV5bzdOb4ELGt66ZiiQ59A+nZrqJ+ZL/lvJ23xiQi6uw40Toa2WeH2Qn/lNZfLWHqdMDSu1x92pKo9hvJ2zp2HKnjCsxXhLCtk702Np+OzUWj/at4u1c033M9zbva8ksjAIoIAq8EAAHkOlVdJEB9JgQmAeDXrJ5LBsgSAF1awI+gix89Ko2HuoBqJQMmAeA/asQVBECVmVNRw00ANJ6fiOYpC9B4aQqUAFjmSQDUWp2K6hkpqCbLvPEEQJ1NP0YAOAkAA/5fYwKg8gQSJ5FXTwD4N7oD/vWt3QZ/gv8iAfzrV0Llhrfi9ia3oioJgOrNb0O9VrehicD/brXQqX1VtG1ZGV34f9iAFlg5LwJHt6Tg4T2r8Ad6Ob9WMLuIAHiTcj5vUM//bQL+7xHg/2teFMH4WfSwn02NfXrn587C6Z2zcWZ3DM4WxuL8vnhcOJCAL/bHkwRgRMBeef+LBKDnfgG98wnmayqQ/rM99KLfx20LZ5EsoAc+/zekAIH90wT2zXwu+2wvJYBIEHxM73yZfp8h6H92P4+/l0TBHoL+u13LRAyISPgonwl/HcfS8T7fO5310X6jcO4APfkPRePSkTm4fCweX52Yi+9PLsDfH0jB3x9agB8eScDXBP2/vH82vjw1G18/GI0fHk1wEwDxuHw/iY67p+GLE1GGABDw/8HeSBIAE3CWeQEu3MN2YeTAR4Xj8c5Oyv3sCGGCYkYFEPx/j0mG394QjtfXhuHVjFC8vCqU4H8gwf8gRgC47OlFIcwBEEzwPxh/ZhLgPyaPwB8SR+B3lAF6JJZRAcwB8KDAf5rA/xMzmQx4am/so9xPQXhH5FHXP3/MlQTAHuYA2DWlL3MA/BgBsCmyB7ZO6o0tjAzYPLEX1kd0x5qQ9sgg2J/hJgDWBDeHbBVJgSXBLbGIeQCSgkgABDLKbGQrRI3uivgJfZESPRKrSAJsp9d73u7lyD+Yhd1HNlASiEmBj25ksuAc5N+zztjOe9cZgN/8z9/51rjcRgM4AfmSfv8cBMD2I2ux9fBPjwBYQgmgxTlzsSh7LlLXJyBlXTwWZs1BcsYcJK2KQeLKGMxd4bI5y0gApLsIgGnzp2BSwgRMmDMe42IjTQTAmJmjMWpGGEKmhSCQNpJEQJkIgPGMDIh0RQGYCAAPAqBP6ED0CRlsSICyEgDtBnaDTEC7Ad/7MSqAQHxZCQAB+hbcb6ocAfL6d0cCWPDfgv7OqSUALPHgCf7b+tnpmJnXkQDQQEPeyBpACiiT55g8zAVE6MNaQKBNECaAQCCSwCsNxDU4FyDsaxF4qI8FAX7yOpPHio4psEXeF0pipYGrPgw10NSASfsX0CigTdtrYK1wf60nQE4fvk5ZoeLqYj+05VGpY+ujWQPizbn5RQM4bVvaOUojWx7e+ihSvfTbeo5o+9LOUetImkNSB5L90SBZnoMagOqjWHJIAuZ0bqqjAEB5m+rjWNdF8wWs6fpovs5FHxP6CFVYrQ0f1nHUfrqe+uBVO8mLSwNuffRrnj4UFIYvb2S1ua9eiALl9GGi/qGPFtXfkiAikeTZpXqqbVQnq+ev/mJBHUsAWABFgJ8kgPQRpY90XRf1FbXB2XPndTrFluLarLR9CrRQX1b9BcqKTNHx5AVmiz6M1T46V52zwHzVx3k9dC9YoFLXVn1V/Vr7UbvoA1V6rzqWTRCsvq8+LGLE3kMl9Qtbn2s91fXXfaDrLzkQfdgIENI5qG7241igjK6pCDALBijqQkSHrpPAMH10Sz5CYL3O166v81NfVftqnvq+lX+Q95MkE+T9p49lbSsSRiCxjq92lCeabd+ynr8+4vVBqfOTZ5/uF9Vf96/6mtXIFhkoSRyB3LpXFGJuAVEdU5EAup66X0V+6ZmlD3z7Ia56yztex9H9qfBtSx7IQ0/PV8lzyYstnUCE7nfdtwqrV59Qu+i+t6Sf2ksee7o2V1O0vcg43f8CZ3RtRFjY+0/7VLvKc1PXSs8i1UEf/faeFFipeutZLO9QtYslYkq6RiJU9XGs/WnfTok3HVcfyrqfnGCoyBB5G6t/6fmkayQQU88pG9GkbX0tes7p3NSH1JcFPuhalXYcez+o7no+vPjKK17boKS2uZrrrfPKzN5kzlegq66dCDi109WSQL62lQAK9X31SYFf6t8iR0tqKxGzxfV3X48rGRG1s66P7i17v4igUz30XFF0gMBGvcs8r428PVXkVKDnhOojsFaluGeTWVjGPwJodI/quuj5oHtJ706nJ7Ke3br3dS56dtl7SIcS+KV3hJbpWfT56TOabd7HGl+pDXS+9ploFpbhjwhI1Uf3rgg6vWedgG5J96OeAbruGssIuNazWc8+9WGVkvqy2t+X57y366Z3ot67um56Vqj/WRmn0p5dV/tstPUo67uupPtAzya9LzXmUfSq3pNOb3hfL+ONuvdVP/VtPWf0rNWYRMSjnsGW2BdRq2XqF5Ky0vhdfVl9TM4P+q2+ozGp7lOV4rYRkSbpN11zbaf7RkXPOP2vd6fejxqHaLyq/iHgV+9TPdM11tZ7XPWVbKP6nzf5MpEqer/qWiu/j8ZtqquTABB5oHtGYwG9JzU+0TXU/aD5Kr4eT8C6gHiNefW+1bNCY3JvBLj2q7rpPtU7Ve9evet0LpbM0PhX7y49G/Q8cb4D5dij+0XvJ52X6up03tJzVNdK7WnP3UqQqS11//hy7t7avyznKXBc7xI5T0geTc9kFQHmik5Wn1Lbi/hR/URgFHfecp7ReEv3WXTifPMc1nXyTACt/ZfU93RsjWXU3nJC0HPz4LHjZpylPqw6qu9pH+o7Wkf3gr4bdTxLAOg4GhurjbWOiBuN3XS95Mwlpw6NnfS/HLw0zvN2r+g96lyvOHlZHc+XclMQAEz26+e2Cpxaq8gIAE+zyyqIAKhMMxEAlAKqSsC4BgmAWiQAJAVUjwRAo1rwb8pkwC0YBdC6ESq0pRRQ5+bw69aKuQDawo+gjt+wnvALoBRQ0CD4MxdAhYgQVB4/BrdNjEBV5gKoyWTAdebMQuPEBDRfmIzG6cURAIoCEAFA4F9mCADfJYB89f7Xer5GANTZSAJAeQBohgCQ/n/OUtoSl7kjABQFUNOarxEAKXNRa15sUQSAIQAiSACMHo6KI8oeAeDfiKB/g1vgT7C/QkNNGQFQvzIq1KuASg0q4o4mFVGjeSXUa307GreojBatbqHkTzX061gFAzvfieA+9bFwXG8cXhuPJ3Yvx5OFq/BE/iK8uXMW9etnGnuX03dJAvyV4P8HAv8J9suj/3N6+gv0/4Igv7HCObiwj7af/++PIxEQy0iAGMrsRHNdrr+HSYDdXvqfEcA3Jg/+fQT/6XUvQF8e/S6gntI8hVEE+GcZk4e/JQEE/ms/Z/fNxvmD0ZxPr39DAJBU2E3gv4DA/y7mAXDbp3um4FMu/3TPNLPu2QOz8cUhAvvH4/HNvUn49r55+O7kPPxwKpnAfwr+7RHiX48SF3ssCd8/PAff3B+Dr09F41tORQr8jfb9wyQMTsXiAr3/L56YhUsnWI8DPO4eSv8UTuTvKTh9kDJF/P/d/LFMlkygf7MSAEfg3RzmGsim9//acLySEYaXVjP58MoQAv+B9PYPMvY0p0+mBuHPqYHG8/9PCwLxhySbAFje/4PwUPRA5gDoj/uj+uEEPf+PTu2FgxN7YG9kVxSM7mAIgJ2MAiiI6ITdnF84pQ/2TeuHwukDUECwf9u4nthK20LbNqkPowB6Y+P4nlg3pitWB1H2hwTAGkMANEWmogFCKAcUQlmg4DZYGtgSCwn+zx/ZGokBLTAroA1iQzshKbIXUuOCsT59KjYT2N6xPQ27d6+glOEa7Cyk7WN+AErrCMwvuI8e//flmIgAFymwlsTAWv6/3kQCKBqgJNDfuSzvBEkDH825XUm/TQTA3RuMlJFkgLYfWYetkgE6mIktBygD5JYAyqEEUDYlgNZJAkhWQAkgygCtzluElbmUANqeUiQBtJQSQOlOAmDDlQTAvNWxJAFiMXcljSSACIC49NmYnTYTM+ZPxaS5EzEhYTzGz3FJAIVHjcboGaMQOj2UBECoKwpAEQBGBogRAI4oAEUDmP8d8wY7CYCxLgmgvmMGwkQAjOrPKAASAKGDjUkGyDMCQFJAXUgGF0kBmQgARQFQEmgQJYGcBIBkgdwEgOR5LKhf0tTI+FC6x7m+9fzX1G4r4N/q+zunIhus57+mFuz3Nr3uBIAdWMgLxXoyaZ4Fe+xyO5WXtgCgqykCoOyHu7bXB4P1+tbg7HoVSwAIwFfdRRqUdLzSzlEfIwIXvZWSztGur0GmBTw0zwIGJdXJbus51b7sh4PnMv0vAse2sV2udteHrYrOxQkM2nVKm6p/WI8nz3XVl5z79GwrSwDYOtjt1Sb2o0n717mVVkprs+L2Wdx23uarz3i2obNedhs7dS6zv9VWCge256f2Uds7S3H9wrnOtfztrK/ztz2Gt3l2mZ3qvJzX2s6309L2Ic8v9RfPorYo7hnkuW5p/+v+EPBm6yJixlvf0nx9IHsW28+1vbwPnc8wz3WL+1/naI/vy/0ugFEf8D+16P63x3Xuy56T+qDC1u3/znX0W9fWehd6LvN2jTyP5e3/4vqL2t/eE7pmxR3Xsx7e/vd2XLteccfx3MauX1wbFDdf25X1emsbna/tG3pOqJ4/VxG4bQkx5zGLayvnOlfzu7i2tvsSyWqflZpX0vrqK57vEm1T2rNJ6/hatH+Bjc462W1LqpvnMvu/nfqyD7tOSVO9n6wXvXO94o4jglNgq8ZGMgGLkoQUICegzVm89WXncv32PI5dXtx8LVdbOvdtt7HT4p5dV/NsdNbD+dsey9s8u0zT0u6Dn3qv3oh7Xx7yIt5tH5ATiMB4EUFOqUln39L70du95mwr/fZlG9vmduq5D7WJdUByLtPx7XvCOd/zt56lIgNU1NedBIBdV2MM5/eMtzGHr8fTeXirrz2WnYogEOCv/i8y2fPdW1x72O01VT1Lej/qWeB0nvF2XqWde3Ht7+t5amxX3LvenoNzHFbaeTufFZ7fFM62Ka3v6bw0Frftp+trf9v9qH/p2qh+NmLXSQBoPR3H+c2s95DOubTzsMfwdT27fmnTm4EAKPLqF/jvlv0R8F/Ji9nlIgL8KtFukQSQJQAoH1NEAFAGqGF1VGhCqZnm9ag735DSM42pRU8CQDJAPSkDNKALterdMkCMAvBnLoCK4cGoTBmgWyeEo+q08ajFXAB1Y6LQZO4ctFgwjwTAQjRcRhKAVm+ly1wSQDcvAVCLkQA1Nq2g7j9lgEwSYMr+CPwn2H/HJkoBWfDfRwmgRkuSUbcEAsDkACirBFBjSjg15LVsWIn5G+j5L2tUieC/HyrT7mzih7otK6BJh9vRvHkFtKb17Hg7grtXw5TBjZE0uhP2LAjHX3an4/UDq/DqnqX4yyYl+Y3CXwn8yz4k8C/7KF9e//TkLyDwT2Bf4P65wjh8eTARXx5IxKUD8bQ5uEjg/3xhNL3/ZzMnwGxKAs3C57sI8Etrfz/nucF8eft/RlBeQL8xgvry0P+UnvyS8znL+QLrz9HOugkCSfTIRAjI+19A/ueFBPYLGU2wlyA/7WORAQL83f9/Xkiv//0yJhjmepL3uXR3LL39k/A3Av5/e5De/g8swN8eIAHwMAmAR9Pw74+l4j8em0+wfy6+I9D/zX0xxr5/gOD/A/H47v45+OpeRg8cIwFwLIrG89xHb/89k/Dxbkob0T7YOQFvbQvHa5tG4ZXsELxMeyt7LN7awETDayOY/Dec0j8kAAj+P7+M3v7pgcwDEISnFtMWBRUB/08kj8Tj80ZQ/384fkvpn8co9/MwE/A+OLu/iwCg5//RKb1wmDI/+wn+7x3bCTvD2iFvVHvsDO+AXZGdsXdiT+yjxM/+6f2xfwZzBkzpx0TAvbFdRskfQwBM6MXEwD2wdnQXrAlqZyIAJAGURc//taEtsS60NadtkBnangRBGywhAZBK7/+UYS0QN6wV4oe3wdyA9pgb0QfpUQHIWBCJ7JWzkJ8zDwUkAnblLkIBgfEdlPbJv28ddlHyZ+8DGyn9w6gAev8br39q/4sY2PsAJYO4rCSA3rnMRhX4MnVuV9JvEQB53giAQy4SYNOBNSYHgM0DsG73MnceABcBsIYEwCpPAkB5AAwBkMgIgESkbUhE6rqEoggASwAkkgBIJAGQsJwkAGWADAGQPBWT507CRHcUQGRMJMJnhVMGaDTC3ARA4FSSAFNCMHxyEIYzD8DQiS7QX5I/ReC/CAC3DJAhAMYxAiCSeQAi3HkAGAUgAsBY2CCvBECPkf3QdcRdxkQAKB9AxyE9jZmcACUQACIBWvRygfoC9ksyrWcAfer420gAp0xQc0r/XKHxL51/mpL82kS/Ts9/Af/tB0qiqLvJW6DcBdbCoyaW9tr3utwnCSCvW/4KZ9pQfqdX76/wNH8xpyQ9cnkdOgf/v5jKl1e0vAV+hhaQh6U848pLeQv8HC0gyQMr0/BzHK/8GDeuBQQ8yqPWKTtmayMvXKuDbufdbNPyZ+NPvyLqA/JettEezj0q6supue5c9kv9LS9upw7+jTwPeeIrYqm8/DJaQJEgigCw0qk3a61/8QRAZeYBMAQAPcarufMA1GJiWUkBKSFw45qUAapLGaAGqMAoAL+OzAMgGSAlplUi4CHdGQXAhLXyWg8eDP/Rgag0NhS3jBuNKlPHoXrUZNRmFEDjhDg0T05CIxIADQj+y+qucFkd5gKQ97+sRmYaqsuk/8+kv74mAb4eEQC1c1ZA4H8RAcA8ANU2LcOdmxgF4CAARAKUJQLASQBUi56GytMiUWl8GJMAB5kIAGcSYJ9zADRiBEd9Xsv6JHXo8S8SoHLTW3FHs4q4vWkFev9XYLRvJUbXV0ErEgHtab273omYsA7YumgcjufE43kC/7Ln8lLxzLZkPL0lEe8R7H9/ZxRB7CjK6BD4pyTQJwT+P9sVQyB/TpHMzyWC/18dSjIEwEV6/l9gst+zBPzPFFCT322fcSoC4GwhwfyDAvMp6UPw/9NdLk3+Io1+9/8f7WSCXmr2y+NfZMGZ/YwC8EYAcD/nGQFw7hD3eZDrHOQxZAdIDnB67hCXH56NC0eiCdDHEqwnMcH/v7onAd8S/P/Hw6n410dSDPj/3al5Zv439yUS8J/PefPwN2r4C/y/TImfC8dm4LwSAR+ZhrOHpuLMwcn4bN8EAv6U/NkzgXWlrJFA//xIJkcmyL9VoH8wXsgagecyA/BcVgBeXBdEyR8m/s0aQ/B/NF5aFUbZnxCj+W/A/8UBBP5H0gIp+8NEvwtHGtmfx+dL+mcYfhtP8H/OEDwaN9gdATAAD82WBFB/HJnUg+B/F4L/HbGL0j8iAAoI/isXQCGT+xYyL8CBqX2xj7aHEkAF9PbfLs9/t23l/8oDsJkRANljuyMrrBOy6PGfFdKcwH8LZI9uh42UE8rhPtczQXAW+88K5hBIp1TQYkYLLB7bAymUAZoX0glRQR0xO6QzYiL7IGHGMCydT+WM1bOwkXI3WzcnY92exZTSWW1kgPbcvxEygf877s7E9qMZyCUJIFJAVhJA71zmC/Bv13FuV9JvSwDkkgTIvdudCPgoZYAcBIArEfBqkwhYBIAsa1c6MpkHwRIAKxkBsJySSM48AC4ZIDcBIBkgRuAsyIzHFQSAogCWxyJ+aQyiF0Vh5oJpmJI0iSTABEyMn2BkgMbODscYRgFIBihoehiKIwAs+D9swkiTINj+78oRoITAw64gAJQE2BIAd4UNuYIE6KFkwCUQACICiiUB3DJATi/90n4LyNc6Vt7Hev1r2oKe/80dgL8F/a3sj6aSILIe/wL+2zNHgSUrnNOxsydd1XCjnABwNJvADQ3glPSwvNyYFpA8jOQTFEas0GenRuiNqVH5Uctb4OZtAZFkAmnKS3kL/Bwt8PxLLxspjJ/jWOXHuLEtIM9TSb04cyeoRvKqlazbg4/+5sZWsJSjlz8bS2kgHxbL+ULSUxu3/5h3RJspwk2yJJIG/TUV5a2RpN619rq+mjZSzhVnjqWr2Uf5Nj9fC0gOSd+Pkqy8mcvNQAAUefV7ePxX5v+eVtG/QlGUgF9FgsWVCBrfRs/x291RANUZBVCTUkA1lVS2CiqIBGjCXAAt6sK/JaWA2lMGSFEAXSgD1K8T/OlF6c/EjzYZsH/YcFQKD8QtkSGoOjkCNadPQJ2oqWgSF40WSQlotHBwTpwAAEAASURBVDgZDZaSBKB5EgC116Q5CACC/zcZAVCdUQBGCsiDALh90+IyEQANF89HnQXxqJkUgztnT0UlJwEwahj8h1NSaQjblG3rMwHQjAQAQX4/evsba+zHyA1/3Nncj/r/fqjeiBEAtEac16tdRQR0r4JZo9pif9oY/GVnMl4/uBQfH1iKV7Ym4PV1s/AW7f0t8fT2jyHw77JPCmIJ1scRtI+jt/0cyvXMxflDc3HhcBIuHpmHy4cSqfk/F1/so+wPvf7PCuwvIHhP0/SL3fSQ5/yLBygXdJgEwX7p9lPTn97/n+yiPI9N0uskAPjb5AeQp78iAGhnZDZaQKTAgWgTAXD2CH8f4TEddu7oLHxxjMD/8RhcvncOvrw3Hl+eJKD/AL3+H1mIfzyagn//bRr+lZ7+Pzy8AN89SDnJU3Mp85OEHx4SAZCIb++ejctHp+Pc/kmMSBiPT/Mj8FFuON4nuP/u5jC8lROKN9YHcxrG/8Px183U9afEzxvrR+OVzBAm9aUc6oqReGFlkNH4f5la/69kjMErqwX+jyL4H0bZnxBK/lDnX17/aSPxJIH/J9Os/A+jACj9owgAEQC/MeD/IOr/D8QjMQMMCSApoIeZCPjY5F44RO//ffT+300CYBe9//cS/N9H8F+yQPvl/U/bQ6B/J0H/fHr6b6dtc9vmcT2gXAA5Ed0J8Hd1EQDcTxZB/7URHTm/KzZy2caIHmaaE94D6xgpkBVGMoCgfxb/zxjVDSv4OzmgHRIGt0DssJaICWyD+eHdsDRqGDISQrEuZRy93mMJji9E9r5lBvQvOMkcASQAtpMA2Hp0tYsEOJ5JSZ8snwmAkoD8q11mCIDj2cg1Rimgo+uxjQTAtsNZJDAysflgBjYyCsBFAqzE+j1XEgAZ+UwEnJeGVZYAcCcDTmcUgAgAmaIAUiUD5CYA5q+JIwkQRxmgOOYCUBRAHKMAYpkIeDaiFk7HtKTJmMIogEkJEzGeyYCVCDh89hiTDNgQAG4ZoBGUARquRMATZS7Q30wn8beZ/yMRMIQyQCIAFAXQf+wQ9AunFFBRLgBGA5AAsCSAZIB6MhFwj8B+6DayL7pRBq4rE8JLCqjzUFcyYCUEtiSAAdwJuhcl3O3PfAAkAayHvi9TyfgYEuAukgB9CPgL9DfAv2R/aCQItI41C/4bz38ez9bBkBJDepi6qY5KXuy0yOgpVzXkKCcA3M2mZK4Ka5empjRvpTFcXn7+Fjh95qzRdE5nKLbA/5JCg3/+2pUfsbwFylugvAX+77aAdLZ/qgbx/93W++Wdua618u1Ii1+5eqSBLk1t5c4pL/83WkAgv/LiSKNdEmDSV5e2/K8tUtbqvCungKIbnPKbP+eVFuliNeiV+0j5TTQuLi83bwu88dbbRhJNfUe5Im7m5+MvngAQCaA8ACIAqjAKoDqjAEQCKB9A3SpMIkspoCaMAmhRmwQAIwFEAHRgFEDnlvAj4OI/gPnaKPPgJ8kayQAxD0DFMQGoHBGEKpQBqk4ZoNozJ6Nx7Gw0T4xDo0XzUT99gTHvBMAi1CDwX1229sZGANTKWY6aG1cYq8F8ADUYDSASoNpm5gIgCVCFUQC3b1xsrCZ/mygAH3IAXEkATEGlqYwAGBfCCICR8AsTAXBX2QmA5rxuLXgdG15JANzR1A+3kBSoWt8PdbisaQs/BPSpjmlBzZGZRD35bQl4vnARXilMw5vb5+LlnGi8mx2ND3Ji8MnWeHy6M45SP7Rdc4x9xunnewj+kwA4u59gv0D/w/NIAMzHJf0+SEKA8j9fSPqHsj/nCfqf30MPfAL/lzjv8n564B+kZj4JACXflYSPpHwE8pvf/N+l8T/NJAi2EQCKFjjPRL1fHI41Jo9/maR/ZBePMFfgYUoIHWakgDUSAUUEwAl68JMA+Oq+eHwtAoBA/w+PUO7nUSb7JRHwd05/eCgZ3z84n+B/Ir4hQWDsFBMAH5mJS4enMdphEqWMRACMxQfbxxjw/+2cEAP+v7Y2EK9lBdGC8ea6UHr40/N/jcD/kXgmnd7/y0gArHATAKuZx3L1KOP5/+KKMDy3NNSA/08L/Kc9KQKA0j9PLgo29ufUYCMD9MQCBwHgBv8fju7PJMADjT3EJMDHpzCPA8F+EQB7qPu/mzkACgnaHxjfHYco/1M4uQ8KJ/VmLgASAJT8EQmwI7InSQBGAUR2d4H/Y7tgw5guWDuKwH5oR2QxmmBtZEeso4RQTmQ3bBznWm9TRE/k0OM/e0x3RgZ0w3quvya4E1bR839FYHuk0uYT/E8QATC8JeID2yKJUQULJ9yFtJlDkLByKhZvjEfGzoXYdGCF0f3Pv2e9iQgQ6C9PfeUBkJUNvN/A9X0x3/ebdyKHRISLBNjBSIBtR9dh25EfCQDJACkXwMZ9q7Bhz3JGNyxnBMAyZDIXQIY7D8CqHalYyQiA5SQAlm9JxlJDAMwrIgDSNsxlImDJACVgfkYc5q+ZQxJgjosAWBnHXABxJg9AVMoMTJs3BVMSJxspICUDjoyJQISiAGaOQvD0UQikFNDI6SEIYDJgEQDDDQFgSQD+r3nu+UYiyJ0PYHDkcBIAjALwIAD6jh6MvqOGXkEAKA9Aj8D+6M4oAEMAUArIEAAE1AWseyMArAe+TQjciiSyBexLmwrQt+t4ixbQMgv6a3ql5j+lfujxbyMSbP0E/Jv8Bcph4LZxMeUEwM07OiyvWXkLlLdAeQuUt0B5C5S3QHkLlLdAeQuUt0B5C5S3QHkL3IAW+FUQAMoDcBsJgDvcMkAiAWqQBKjDKID6TAjcqAZlgBgF0JwEQFvmARAB0EkEQAdGAXSlpzoJAEUBjOgHv5ChqDAqgDJAgbiDyYCrTRmHWjMmoWH0LDSfG4sGafNQjwSArM5yVxSAJIDk/e+KAHARADXWLr7hBEDN7GWo4SYBBP7X2EwCQLaFuQAoBSQC4DYSALfmsM5XQwAkRjMCYDIqTXEQACRQDAEwuIwRAC14vVrx+jkIAD96/9/K//3r+qFKPT/UZ1RAmw6VMCm4JRYxaeyRTTF4/ehKvFSYiudy5+LpjMl4ZcNsfEzP/9Nb5+IzEgCf7Upgkt4r7fM9CQTr51KSJ5HyOkkE4JMMCSAC4CKlgC4eSMBFJv/9gjJAFwj6X3CD/1/uo37+AeYKOBRHwJ4EAAH8s/vpsU9ZH2Py5ndL/IgQUFTAZ3un8ViMICBZcPEIyQMC/bILJAJkAv4vHo3D5WPxBvg/fYh5AWhnZATuRQCcZwTAJREA9yXgK4L/X58iwE+Q/1uC/NZECHxPj//vSABo2VcnEwxhcImRA5cOTeN5UfZn32Sc3cPEvooA2BGO9+j9LwLgzfUhBP4DmcQ3gN78wzkdSQs2Xv9Ppw/H04uHU9s/EC+uCCboH2K0/l9cGUpCIAwvLAvFs+mh1Px3e/9T9kcEwFME/59eFMJpCJMAh+DPKZQCIgHwOCMAjPyPPP9n96P0j6y/sQf5+95pfXFEOQAiupAA6GhsXwS9/0kAmMTAk3pi1/geKKCnv8D/AlruuF5GBkiRAPL+zw7vjPXMCZEp+R/K+2SN7UwCoAsJAHr/kyRwRgBsJAGwkaC+pjkkApYOb01rg2Uj2mFxcAekMhfAPCYGnjNCJEBzRI9oheiRbRA9qhNmpo5B0prpBMDnICM/hYl1V5sIgAJq7u+S/v/9m7D3wc1lygHgIgw2kDQo3cpCKuQ7CABJAW0viQBgIuD1JADWkgBQMmAlAnbJAKXByACJAFAUgPIAMBnwkk2MAMiRDBAJAMoAeRIAigJIWiUiYI4hAGalzMR0JgIWCTCVJICVAVIUgGSAgpkM2EQBiASYyjwAFuw3gP/IK/93zxvmzhEweNyPBEB/RgD0ZwRAP8oAFUcA9AyiDJCbBLC5AASqW4DdRgC49PUpu8OoJpEANhLAZwKARIEA/daUnRO47y1iwCzjcifwb4/TjscVAWClfmz9BPrbetvp+NipVzWSKI8AuKpmK9+ovAXKW6C8BcpboLwFylugvAXKW6C8BcpboLwFylugvAVu/ha4mQmAWykB5GmVKQGk5MBKEuxXwW23eMgA3UkCoBoB5VqKAnDlAvBjMmC/5nXg16YB/NopF0BT+PVuRwKgI5MBkwQY3NMlAxQ8BBVCKQM0ZiRuYzLgapQBqkUZoAbRM9EsPhr1U5NQl0lwvREAdTIWoVYW5XTWUlN/3ZKbjgCouXkVamxZ9c8EQDali8pAADRYNA+1KQFUIykaVUkAVJwSgYqOCAA/glJ+1M/2I1DmuwQQwX8C/n6U+zFGz3+/ZpQBoue/P8H/elzWrUsljAptjqzkAOzLmoTf70vBu4dS8cL2ODyzfjpeWhqBD7KjcGlrHL7eyiS+m5jkd3cyPjc2n57/80gGJNFbn1aYxGS386iB7yIBzjEK4MJBkgEHGAWw30UAXGASYHn9X9oro4wOIwIuc3qB3vwu4J+yPvvosU87u18SPyQCOD2zTxEBTKS7cyKjDqbwuFPNeheo23/JkAAC/kkuHBYpQO//owTpj8Ya6R+n9/9ZJvn94m6B/zH4kp7/8uwX0C9TNMBFkgIXj5NIOO6SB/qa0j+yS/fEGRLhA2r6f1AwDqfzInHG2HicyR2Hz3JJAGwei/ezKQG0nhJAa0PxZhaB/eUBeDp1KF5IJxGwZCSeXUTwn/8/nTocLxPof2X5KE4p+bOYOQGWjSYpMJre/6NIAISRAAil978AfxIBssUiBcLw1JJReCo1lBJAQXhi3kgmAB6GR2MGEvDviwei+uDUjN7G7uf0/pl34eTM/jhGT/8DJAD2jiYBMKoDJYC6GAmgffTc30UP/rzwjrQuyCPYLysiACjrs5X/bx7bDZtoOeH07KetJXmQRVJBtpbbZ5EIWMuoguwxBP25fMtYRg/QtnL7rBHtkUnwP5PyP6uDmCQ4uD2WKz9AcDssZJLgmP71EdWnFqb2rYuQmQMQET8C0xeORvzKyUjfkoANhen0rl9jPP73P7wVBx/Zjv0PbfU5AuB6EgCGBDiewzwAbgJAeQAYBbDlkEsGaNNBlwzQBjcBsG43SQDmArAEwOpcygDtSMEKdxSAJQBEAiyWDBATAVsCIDlzTlEEgAiAeavikbQy3pUIODUKM5KnkQQgAZA0pUgGSFEA4bPG/BMBMEKJgCfT+59gv7URk4Jg5rvJgaFKFMwoABEAgxQFEMFkwIwC+JEEGGIiADyjAJwEgGcUgCUCXF73LgC+PZ9pzigAC+g7Pfe9/iawb6MGtNxGAjinRuqH7yIL+mtqj9WeSX47UvbHAv9W8kcEgOrttPFx065q4FFOAFxVs5VvVN4C5S3wc7fA+S8u4L/+679+7sP+nzqe8glI2uEvTz+DA0fv/sWd+9///g+8+fY7kB6vzsGWf/3Xf8XlL7+0//7T9H//93//aZ63GaXtx9s25fPKW6C8BcpboLwFylugvAXKW+BGt8CvigBQFEBVAsl3Uk/eGwHQjARAa+YBsARAr7Y/EgAmCoDAdeBgFwEwOgC3RYThzsljUZMyQA1mz0DTuNlFBIBIAM8IgP9zBAAjAAwBQJKkQmQwKoQHwI8RAIYAEKFSFgKgCa8bPfwN+E+ZH/9WBP9bkughAXALtf9bd70DwUGNkZIciOM74vCbPcl4dCe9/rfMxvNbo/Hqlmh8vDEan26ibE/OLFwUEUAC4CzXO23MSQAkkgCQJeFzAv6nqft/9iDzAVAS6JzyAlAe6MLeGMr+0PufeQC+oP7/edq5fMro5E3F6Z3S+5+CT3YryS+9/AnwnymcboiAM/T2/5w5AT7eOQnvE2z/MG+C+W1IABIE55nk97yS+nJ6jv/LzjOhsMiA80dpx1h/gv4X7iYxYGV/jOY/JX+o8f/3Ryn381gKvfyZsFhe/vfNwWUC/gL+RQx8y6S/F0/E4YNdE/DKxhC8uHYEXlk5EK9nDMVbTOD71tqReCtzJP8P4PxhBP2H4sVlQ/HckkF4ZtEggv1DCP4Px3OLR+CplKH4y4IheCaV+6DO/ysrKPuzlGD/whF4finBfzcB8AzB/yICQCQA7enFYZQFGkX5oNGMAAil938Q/jgvAL+l/v9D0f1wamYf3EfQ/76pPXAv7b5pPXFyWi+cihpgCID99NrfQ/3/XaHtsDe8E5MCdzZEQD7B/22ctyW0PTbTu38bPfG3UdNfEkA7FAkwoTd2yCb2wfZJfZE7uT/WMylwJsH/NfT+zyRxsIbJfzMYIbCOuv8bqP+/mZ7/W6n9vyOyN3LH9+P+eiOHkkBrCP6LBFgZ0gHLeLxFga0QP6ABonpWx7huVSi50hS9Q9pgEAmKIEYuTE0Ow4KsKKzYnoR1excTaM80nvy7TmaXgQCQ53+2T1aWCICd92xEEQHAXAA7jrnyABRLAJAEKJUAcMsAOQmA1PWMAlg7F5YAmL+GCYE9CIDoVMqIFkMAKBlwyAx3FAATAo+cFmKAfoH9FvC3v+3USgEpMfCQ8SOKJQD6jR5WqgyQgHSB6hZgF+Buve6NBA+BeAvKa3q1BIAnCaD/PQkA7d/q/hdHAMjrXxJGTpswZ/pVDSvKCYCrarar2+ilV16DEtPtP3Lspkgy5nkW1zOZ6MVLl/Dv//7vnoe8Kf4/e+48dG2kAXvh4qWbok43UyV27TuAZWvWGvvk08+8Vk19Z0XmOizPWIe1G7fgP//zP72ud7Uzf/jhb6hUox7mL1p6tbso03bPvvAiVmatv8IWrVht9I9ztuWWaV+/pJUFhGdv3YGK1euiW/8h17TqIm/+9JenTBJR7Vhg/bUu585/gfDJ000yvg1bthftPmz8ZNRr2b7of/tDyR6V76Vm01bYd/ionV3stLj9FLtB+YKbugWuBaHzSyfNrtcF8pVU0/FF7r748quGdLx0+bLPVdKY4tg9J7FpRx7ee/8DXO31LG27q62fzyfyC1rxv//7v/HuX983yU5vVCLojz/5FM88/wL2HDj0C2q561dVvff+53/+5/od4Be65/J2+ecLdzMQAPLmtybvfmue3v/6v5K3CIDKjABQFICkgJQL4HaCyVUYBVDTQwaoKaMAWtWHf9uG8O/IXAA921AGqD1JgM6MAqAM0JDeJAAGMQ/AUFQcPQK3RITijsnhuHPaONRmstsGsVFosDAR9Rcloz6TAddftpCWgvrLU1FvFW11GupkLkadrCWoywgA5QLwtFqUBqq9zmV1+LsOowWuMG5Xp8jS+dtldTm1Vm/9UvhiNXMoAbRpucs2MxcA5X9qMgKgJiWAqlMC6E56/Vel5n+V7EWovTHdbUtQb8Mi1FmfirpreX4ZC1B31TzUX5HksuVJaLgoAXUXxKBWUhQlgCag8pQxqBQZiIrhI4yE0hUEAPMs+PVqB/+uzeDfWfkXGqFiu3qo0KYOrRYqtqgG/+Z3MlHz7fBvWBn+jSqhAr3/K9L7v3JTf1SV93/LWzFwYH3ETe6KHeum4w/7FuKpg6n4fd4cPJ09DS9tmYU3t8Xgs+1zqPsfi9MkAs7RLmyjrv7eZJzZO58kwDwC8wT9dydSs5+g/75ESgAxAoAEwFnaORIAZwvjaQk4RwLg/N5YnBMJsGs2zhVQm79gJj3pqfNPAuDT/MkG1P+kgARAAQkAJvo9vZcEAHMBCPwXIfDJrslMQDyxaL3TnH/mACV9ZAcZLeC284eZ5JfA/6VjsQb4P3+cBMBx1p1e/5eU9Jcg/9fy/FdC34eTmfg32Wj/KwmwcgF8TVmgL0kCfH0y3iT/VY6Ac8wl8B51/l/aQN3+zKF4eflAvLpyCF5bNcxlBP5fXjYMLywZTKB/kLFn0gYQ6CcJkMr5BP+fXxSAZ+n5//TCYXgulWSBIgCWheElyv08QwLgOYL7z6XT+1/gfxoBf0r9PL2Iy9zA/7NLRuPZxaNJKozGn5j89/HEEfh9wnA8FjuY3v/96O3v8v4X6H+f205O740HmA/gOP8/PL4rCsfS+58JfAuVBJgSPoURnZA3uh22UgJqc3BrbCL4voVkwPaxXZFLEiBXckDjmQ+A8kDbOc2beBd2TRuEHMoGZU3ohgwC9ZkkE1Yzr8AaRhZIHmgdCYQc5gvYxAS/W0gi5E4agG3j7zKRAatIAKwIbIdl9P5PD2lnCIDEQY0Qc1cdTOlZA7361UffgY0wKKAlAkZ1xKSoQZi7OAJLsmYic2siNu9PR/6xDBScWIudTA5scgEoHwAt3z01Hv9MHryTln+vcgZsgAgDX0xJh32RCtI6O+/JIQGQTduA3BPrkXuMOQCOMgfAkUxGAGSYRMCbDjIHwAHmAChcSXPJAK1jBEBWwRJk5DERcO4irN6RxgiAVCynLduyAEs3UgZoIyMAclwRAE4CIJk5AJJFADAPQNLqeCMBFL8sGiIAZi6YhmmMAJjCCICJCROYCDgSkbHKAzAWIZIBUi4ASgEFTgtFABMBy0ZMYSQAPf4t8G+nRQQA8wSIADB5ABQBEGEjACQFxMTAY4ZRDmj4FcmAnXkAbC4Aq6XfhXlhOg/v7SAAehgNfoHylgRoK8/+Mlib/pQCkhwQrXXfjsbacGrnteW7qC2lgtoN6ELwvxs68FgdJf3DPDWdh9KG9SJB0YsJi3tT+sfl/a9Exk6bGF9OAPzzSOcmmnPk+L0YHDQKX1y4iArV6uCJPz95E9UO+M3vH0f7Xv3w+ekz17xeAoOVHEvJBG/GIm/hJu27GNDwo48/uRmreEPrpA/LzncNNO0jENxbURJtvztr47Y6jVAWAMfbvjRPALyTkBJQK3LhuRdfKm6Taz5fifh0TgI5dE5nzp4zYNOkqJhrfqybbYe9BvOlyufVtSxpy1dhwMgQ8yyYMGM21qzPuZa7L9qXnmG6bjv37i+ap2uYu2tv0f/6oUiHQYFh6NpvMNZv3obvv//hiuXe/vG2H2/rlc/7ZbTAtSB0ridp5q0VX339Dfz1gw/NIj0XBV7fTOW77743iYLvqNekxKgbZ531/mjRmYAM71uBu76U//iP/8CIURE4dOyEIWqHhozB1V7P0ra7mvr5cg6/xHX+7d/+DanLVpprNS0m/oacgkjbqg2aoVnHbjfk+DfTQZWs2J/3zep12TdNtTR207g6K2czZiUkGUtevBRKlvtzlZuxXX6ucy/pOGUhAB5+8EFK8lCX/WeyyjyOrJLDKvjTM9xt/hXoKe5hfvzfWEVOq5EMqM5ogJquhMAVG1SHf4u6qNi6ASq3Yy6ALswD0K01AWrmAujfDX6D6LUexG+b0CHwJ1DkN46g9uQwVJo2BrfMHo8qsVNQP3kOmqTOQwuSAM3TU9CCpmkTEgHGVqWhyZrFaJaZjnqZi1BXRiKg5jqXVV+/CHcSYJdVcVtVzjPrcd16XLceZYRk9UkOWGtAAqCsVnPjUib8dVl1Jv6tKSP4X2fzctQmMVCHy+vmuKwB8wU0pDXYsBQNdSwdn5JG9deQCFiVgrorlO9gIaMeeN6Lp6PhgomolxSJmrNH4fYpw3Hb2OG4hUk2K1BTu+IQJgEewBwAfbujQs/O8O/RCRW7tUXFrq2Ye6E5KnQgAdOOkRhtmJOhdU1jFZvVYrLfOqhUvzaq1KiIO6oR/K/mh3a1/BB2VxOkT+qD48vC8crhJXibAP7bTOz7dm403to6A29vnoa3t8zAe9uj8WHuHHy4cx4+Kkim/M5CnD+QZED9M3vn4PSuWIL08fiC2v+XDs3Hl0cW0hbgIn9rvc+4/LQSBHMdSwZoqnmf71Yy4Rh8nB+NT/Io8ZM3GWfyp5MgmGkSBZ/l9EwBSQDa2d2MGGA+gMsmTwDlgg7S018e/wTmzx4i+E99/7NHp+OLY7MI8sfQez+e4D7JiOOz8Plxkg2cnr2H8kCnSAA8lIBvHmFCX9rXD8zFl5x3+WQsvufv7+5PoCwQl59kXgFGDZyj1v/nTPT7ITX+395Cbf+cQLy9IRifrI/Ah1lM+ruGmv8rg/HGMgL61PV/OY16/7QXCfTLXqZ2/6tM3it7xWEvpwVz2ZX2bKoiASj7k0x9/3lM/svpMwvDSByQeFgSQZmgsXguLRxPct5jTO77CO1RY/05lbn+f0S/mc/hYUr/PMLpb+YOxYOMEFB0wPEp3XFschfcPa07jk7tyiTAnVAwujW2BjTGlpFNsCWwBbYGtUDumPYoYILfPUwenDe2EzYFt8KmoFbYwRwCB+mZv3UCkwJHdsD6iPZYG94WmdxHxqhWtNb83YYRAe2xJrwDMiM6IpNkwhrmEFhFQD89pC1zALRAyogWWDjcZSkBrZHKHAApygPQvxnlgBphev8mmDG0JZLGdENK9FAsnx+GrCXjsZEJqgsOLMaeo8uRd/dq7DnJiIAHSADQ8k5mIe9+5gp4KAe7Ht6InQ9SluceLieov/tUzjW3/HuUlFiWSQKAdvcaI1WkvAVbDq8iAbAaLgJgNXL2rUZ2IYkARgEU5QLIX4Y1uekkAJZg1fZ0JgNeQgIgxSQAXiL5n+wfcwAoAmBBVjwWZCYgOYMJgUkCSP9/7vI4SgDNRnTabEQtmG7yACgRsJIAj58zjiTAOJMMODSKMkBuAsCSAIFTmQ9gCpMCiwhwRwNoav+3EkGSATIkgKSAIlzJgCUFNCB8GAmA4cZsJECf0MGM4BgEyQDJujMXQA9601stfUsEWCmgonwABOOLPPMHdEQHH6x9/w5o16+9T6Z1Ow3qjM6Du6DzkK7oQus2rDu6D++BngG9jPUa2Ru9A/t4tSnxP0MS4CefebakcUX5smJaQABBjSYtkb9nn1lDANX/+3//r5i1f/7ZJx98GF36DsLilWsM0PvBRx9f80pkZm/C7//4p2u+32u1Q32oCHwQQVNe/rkFpkZzEEySpH6rDvDm2SkgQMsFHF+L0qht5xvu0fbQY781fcIpJaNz++0f/ngtTvGm3kfA6EgEho+7pnXUB7mKSLYTJ++HALzrUQRA6l5WpFVx5ZXX3jBewx9+fO2fdcUds3z+zdcC15LQuR6kmWeLPfq735v7UuBnvxFBmBE3F3/72989V7vu/58+cxaKnPMs997/IBq362yAeP0WQeFr2bg919y3JUl1Ofel/cuZwpIger5c7fX0Zbuy1s9Z11/bb7W5oqbmLlx0w04tcmoUOvTqf8OOf7McWN8S6asz8fqbb5VaJb1z9e67nuWzz09jYGAoxk6ZYQB/Rf4pslb/KwLw5yplaZefq043w3F+/QQAowFqKRKgCvXkq1FXnp7njAKo1LYR/Dq3gJ9A6V6KAmAeABEAgQNIAAwungCYH4cmKYlonja/eAIgYzGaZtKTnmD+jSQAauSkGy9/kQAlEQB1stNRn8C/wP+rIQDumDoCt0cMx62jGTkRPBCVhvaF/8De8O/fE7fc1R0Ve3UhAdAOFbuwrdszAXMLRmI047VoVIVJmnl96jJyo/Zt8K9VHbc1ro/qdW5DVZIA1Wv4Y2C7qkidMRy7l07A7yj38+e8BLy0fTZe3RqFV7bOxFubpuKdLdPxLn+/nxuLj/Liqb1PAmBnMj4pWEDtfXn2J1CiJ8Hl3U+gX4D/ZQL/l44kU/KH0QAE+D8juG/BfxcBwEgAbUvTtmYdEgSfFkQzie5MfM5IgDM7CfTvpkTQHoL7nJ7dxcS9BP/P7iEp4CYALpEEuESN/8vU+L8sWR96+184MpsEACMBmOT3/N2UKzoeTS9+6vYf437vJpFAEuDcvcwXcP8cfPUQk/0+Ms8QAF8R7L/M9S6SNPjhQc4/xeiAkyQEGDVw9sh0fF44ibJE49kO4Xh3G8H+zaFM8huK9zJC8Q6T+r69IhBvLhuJ15jYVwTAqzLK/byWTkmgpYGcN5JEwAhjL6UyETAJgZfTOJ/e/a9S1udV6vrLXqO2/wsE959JHY2nSAKIAJD9ZT4T//L/p1NG4ekFbnIgKdAseyJhBB6fMwy/ix2K38cNw+Pxw439NmYo7p/aC3cTwD8W2QmnZvXGyaheuHdGT9xD4F8EwJGJnZkEuAMjANphz9h22BXeBvkE8XNDW2JbcHPkhvF/gvj5EZQECmuH7JEtsYHA/caglsij1v+mcZ18JgAkD7Sa8kArGSGwLKw90kPbUv+/DdKCWruNkQBB7fi7PeaP7Ig5Q5gUeEhLRA1viTkhHTF3aj+kzQnAqpRwbNgchz37l2K/Af+zcOChDdj7yEYC/jnIO7UWuScZGWAJgfvXXVcCYOe9a8tOACgSgCSASQZMAiAjb6khAbwRACYCgCRAqhIBl5EAUBLgCR4EQMjM0UVSQIoCMDbVRQCYiIDJLiLA/HaTAsoP4EkA2FwATgJARIBIgLvChpRIAIgIsHJAVnvflQ+ABAC98g0J4AP4L4KgvYzAvi/WwQsBIPC/iABwg/99gu6CN5sSP/WqhhY+SwDJ40wfnOWl7C2g8HEBUgK9brai66oQeuttLakVERXXQ57jZjt3Z33ydheaa/T1N984Z5f/dreAvLjk/a9+rGgRZxEANTxsrPGmloe3Z9Hy4kAdgTbqayIVbJ97+rnnDbCj/egjzhIO+pD89LPPr9i9PjZV/vGPfxgZiSsWuv+RZIGIHclF6LevRUC/zteTAPDcXvJW8h5X/ZyluPlaR8tUZ1+K2sBG5gjc1vPEW/HWls719BHuWUfnctVH3rd6FowcMw6h4yY5F0Ogn6eMl66HN+kBtYe389O1LC0sv7R6XlEpxz+6xtpWx9Z1k2ewLQKsvBGbJfVN27ds/9S+ituPL+dl66Kp+qG9jqpzSSBuSXV07rP8941tgetBmnmekSXR1CfuOfUAbB/1XO96/78wffk/jWckoXf47nt8iqTxVr+9Bw+b+1ZjEF9KxoaNqN28jS+rXpN1ylq/a3LQm3gnzTt1R8rSFTeshrPnzkP3AUNv2PF/iQdW5LHa7XoVjS/a9rgLchjRu9JZ9N73haRwblP++9q3wK+aALiTEQCKAqhJOaA6dzCZ7J0EnmuTAKhHAqAhvdFJACgKoAcJgL5dCVq7CYAQEgCjqGUvWZuJoag0ZbSJALgjZjLqJsWh0YJENGMUQPMlC4uNABABUF8e/W6v/lprmSCYpkgARQE4IwGq8f86XM+YSANKA8nqUQrIWoP19Movo9UkAVCNMj/VNy2lDNBSEwFQi97/dej9X4sSQDYCQASAAf7d+29ECaMGrEf9jDTUX01po5UpqLd8gduS0WzxTEYATGIEwHjUoGTH7ZTmuC1iJG6hbFKF4MGoNKwf/Acxn0L/XvT+ZzR9D0YBdGlNCSC2NwmACq3rwb9lbSb9rQG/piQBmt6OyvVvxe28TlVIBNSrVQHNG92G7u1rYy69qvesmolHtyTg2fy5+PO2aDyfMw0v50zBawL/GQHw/o5Z9HonOL+L8j5K9LtnAT7ds5BTRQAkMrFvkknwe+mIy+v/q2OpkIkEkIf/pwWxxrP/bKErB4DJA8B8AMoJINP8M3tJIjCK4LNdcficJMBZSgKd20X5HiYFNsYEwQb430t9/0LOOxDN/ROsNwRALL48TjD/Hpd9Sc3+iye4DoH/CwTvRQBcvieGpAC9/xkVcJbe/Be5zlf308v/oXlG9uf7B+dT7ieeYD8TE5NI+OFUIr65Nx5f8/8vDkXh9O5J+DiPOQe2j8Vft4zGe5vCXJYt8D/EgP9vMMnva8sI/hP0f3kRZYAUBbBkBEmAQLyeHoiXKfXzfPJwPL9gOF5IIRGQEsB5LgLgNQP8jyL4P4pkwWi8uHgMPfwJ9KcwAiBpJP5EiZ8naH9KCsC/0PT7ibkj8EfK/jyVHIwnOP1D7BA8Nrs/bQBJgMEkAwbR8/8uHB7TFvnDGiJ3SH3sj2iDo5M648Q05gWYyRwBM3vR+78bDtP7/wBJgH3jOmL/+E7YT6/+fZT12U2v/QJKA+0igbArkomB+XtLWFvmB2iDrQTvc+nNvzmyI7LdEQDrGAGQRfIg0xEBkEGZoYwxjAAY29HkB1htSIDOWMEkxMsNEdCB0QBMBEwZoMWUBZItCu6A5MCOiB3YEjMYATCxX0NM6t8IEwJbY+bYLkiY1g9Llo3H5u2JyC9chF33ZOAAwf7ChzZiD73+8xgNsP3eLOTet5a/15logLz7shgBkH3Nvf8VUSACwGU8pjsCYDvliZSweOuRVZQBWuOKAjhAGaD9axgF4JYCIgFgZIB2kgDI/5EAEAmwfEuKkf9RBMAVBMC6uViYlfBjBACjAGwEgCSAYhZFI2rhDExnHgAjAeQgAMbFRkIRAE4CIGh6GAKnkwQgAWCjACzwX/Q/CYHhjAiweQBMMmBGADgJgAGUKHNGAVgCQDJAMs8IAEsAOEkAGwVgCYAOAzuhow+m9XwB/7WOkwDoMrQbutIsASDP/15uz39v4L/mXXcCQPreAvlUBEhZwNgOT7759luvQJCAEUlnqChUXYNAW7RMWqICw65VUb0k1+E5+LT7//Krr6AQZm/letVVciYCpOS9p7aTqTiPJ9DKs85az37we6uvpHUE2FlPWq2rfdqi+RY4tPMEPHmCqFpW0rFUt2+//c7UT9fSHs/u03OqengCjaqXt9B+AYoCwGybeO6rLP/r2gsEVD/zBvTa5Z59V8eQXIiukQBWAZpqI2/70Lq2/dQOnm3hrR21jo6p/drro31rniegqr6pPlpSKek8StrupywTASAgvE7ztpB8i7PI01pavJJTkeeXLboWAsXUtvImV5SJBXdee+NN8/GuNpe0z5Dg0UZ3/hGGjfcdHmgIAH2oSjbq8N0nMHNOoglzj523wOxex5QXrLxNt+XvMseuXLM+2vXse0X7CSQLGjveeHv3HhJg9N5t/UqbeiMAXnjplaLNdG9JJkc5D1RX6zFf3HxtKBJQbSl9+pZdehophaIdevmhsH7lPugzdCTmpaUbCZ07GzY3chnPv/Sy2aK4trRgvjxXdW3UzsEREyDPSScho+ukZ7vkmySpIXkHeTNLFkPlsd/9wUgt6FppXZX7H37U9AXNc0qQ/Pmpp822cfMWmmum49o+HxXvOu8FS5ahVrPWRkPa7Ix/1KdLq6dd13P6u8efMP1AfVP6/9IDV70ERqpI219yJOovtpTUN23fEsClthCgofbwth/tr6TzssezUwG3Wl+ey5KSUk4LebEq54InMFNSHe3+fs6pBZv17FIft89sXTvpr+s5XlwpifCy+3USLXY/OlZxz8OS9mm3t9PiSBRvhI7eX7YuqpvOr7hSGmmm7Yo7tuc+y3Lc0s5dz1m9y3wtOl/Pd5G2VfurH2qZfqvofm/VtRcUIaXiSQCWVjezkfuPHReoHXV/6b71RhyqbWx/s9vrftE9qmKfMd6up+pdGtnmbTu7Xz1HS6tfWc7ZVPgX+kdjQY1/1F6SbPImCahxqdqjtKI+p+8GXVc9T7z1P7sPPQN0TGeJSUr2GnFY2vEt4Wr7s3Of+v1T62X3p3Gfzs9Z9CzwfE7qXex5r9o+6/nsURuorVR0j9s20TmLoHcW7VP3jXOMqvGTjdrwvG/tfe7ch/1dWpvZ9ZTjTHJE3sh2u45zWtK1ci7TN50dO2p7teubb79T4rNZ63lrl+LOpbj59njqF2Utuj6qu+ezS/txnp/nfrXM9hNFWpV0b3huW9r/v2oCoCo9y6vRalIGqLYlAGoxuSxlgNo0MHI0JgqgRzsSAF18IgDqJMWgYXKCkQFqvmghSQBKAC1NRZPlkgDi1EgALWIEACV0vBEAJAGqiwSgCfiXiQyoQ8DdmjcCoD7B+bKaIgCqUdu/OqV+atAkAVSLVpvgfy0SAnXc8j+1RQAwr0BDEQBr09GIdW8g+R/mNKiv3AaWAFhGEmCZJQCYRytxAgmACNxO8M0QAGNIAIQMQcVh/RlNQRmgfiRUujO/QrdOJABakQBozhwAJADaMg+Dkf8hCdCSOQBa3olbG92OarVvwR3VK6JR7Qro1q4WQoe0x4a5IbhnUyIez5uH50kAPLU9Bi9snIpXcibjDUr/CPz/eCfB/93y8qfe/74F+GxfirHPC1PwxUGB//Pp9Z+ML48yee5xWRq+PZHG/xfQyz+B8j7y7I8x0QDn9ycS9L/STCSAiSCINyTAmd0E65kb4IvdAv9jXEYC4BwjAUQGXNhHYP8gvf6PMJnwYXr9kwT48m7q9BOw/4aa/QbIvzeWID+X0S7RLvP/s0cJ/tPOkQC4RAJA2v8/UPv/79T+/+GB+YZAuHxMUQSz8d098fiSvy8xmuDcvumMShiPjwj+f7BlDN7bGIZ36fn/bg6nGzgVAbAyEIYAWCrv/6F4iQTAS2nMD5A2jB7+AfTsD8BLKUz+mzyUBADzACykLJAhAEaaCIDXGAEgz/8fCQAmAU6jDJAhAAj4zx1OsH8Y/jh3GH9zqt8yevo/mRyIxxOG4rexA/HIzL6U+umL38QMwGPR/XE/gf59IfTkH1ALm/vXQEFoUxwa1x7HCfqfjOqN+2ffhRPTe+DoFJcE0IEJjAaY2AWHJ/fAkam9sW9iV+wd3wV7jHXFTpIAO8I7YjtB/R1MIpxLzX8RADkkADZQAqg4AiDTTQBkhndFBhMFy1aO6YTlzBewLMwSAIwGoOe/iwBoj3kB7Y0M0OQ+DRHRqw7Ce7DPDqiPSEYfTOO2iYyIyFgXhU25Scg7ugL7KPtT+GA29jywAXn3ZWLbiQzsIOgvAmAn5+WfWoddp643AcDIgxOSAMqAiwDIIAFAGaB/IgBWMw+AZIBWmmTAWTuXI9PKABH8LyIANs3Dkk1JRgpoUXYS0jYwCmBdIlKyKAPklgCSDFCSJIBWxCF++Y8EgBIBT1UOgPiJRTJA45gLICwqHKEzXSSApICKCABFAlAKKECRAFOZF4A20v52RwEMZx6AoeNHYMg45QIgARDpygWgCABvBICVAbK5AHpQBkiJgH2RAVI0QMeBnX0iAEQSCNj3yRgt0InyP11oAv+7uuV/uo/oCSv904ckwA0hAI6euM9IfwhsExAnAMkCYQLJBIIpSaim0YnzDfirwZIG6AI2BAJq0Nlz0HDzgSeQ0AJz0p3XR5/AJjuYLW0A4225BrvyOhEIp+Sdbbr3KfJQ036VyFQRDEtWZRjgpX9AMN56512zq+tZVw3+FKavc1Q7CNAUISCATG0zasIUSD6lQeuOpv6qkAbmS1dnmTZRaG+nPgOMl749bw3qFU57a+2G0HlETJmJzbn5kGyKgHd9IIyZNM3sX9uraJvJs2LN4NwJNJV0LA2wBTyq7gIPp8dyEESZFx1X/zuL2lga2wJZpfUp72FdD7WtPjr0UeD0KNYAXpq9u/cfNNdDfUtk0NWWR377OwwLDTfgn7yX5aFoi/qGQFe1teotL/U581Ou8Lq1BMD2nbuN97OAhVtqNYDASvuhKECxeuMWBkwU6Ntj4DAj7SRwoKR2VLurDdXv1R9UlMBOeRG0TEVh2bp/1FZqP4Hl8qh0Fl/Ow7n+tfyt9pP+vtpD7SJCyBb1awEDngSArom95mojAcwCeW2574GHTLuIWNByga06R31Eqo85i9pXoKmOb8u4aVFXaAALmBBYrueOLepXFijXvlUnX4slAKQPLxBckTEWFNc+VF9nP7Me58XN1zbqdwWFB/TTPAPVLywAamZ6+aN+pja2RW2tPlytUfOi61BcW8pLVs8F+/Gs+1TPSD0L9VvAmZ7BIl2cQL7uId0vtug5orrq2LboWmie9qOi54Wu0VPPPmf+13XVM1+kloAPeWvaHBt6hzjlokqrp9mhlz8iP/RskYSX/chWHVUv5V2xRX1F8lW2lNY3tb59nqr/iGRS8dxPaedlj+ec2r4syTVb9PxWnf/wxL/YWaavlnT/FK14nX9Ib7tK/aamPfT81HNW11nEhWRYdE907M0PQNZf7eMsJRFexREt2l6gmN5hInREgum9o2utUtI+zQqOPyWRKAKcncSQk0hTImz1UXmY65l/6qFHHHuFAcVLIs20cknHdu6sLMct7dx17+nZILJQ7xI9O+z96Dym/a2k7iJIdS9rTBESObHoWWHHaCLULHmqZ0R8cqq51nqOiMSyz+TS6maPqameO3qm6B2o/DIaW+jZqD7kdNDQc03ksBxQ9LzQs1jlX5582vQ/kXoaX2lc53k9dW/6QrZ5bqf9+1q/spyz9vtLLQKX1a90v6i/6J5s2KaTkY2056T+rneGrqXegcqt4nwG2/XkBKR96FprrKP7XO8gEfjqA07nEW2v542eO9qfJXW1L73n1S9tKe34InI0xhL5LicG5zhY+7hW9RLZpPPTMdTHRfQ/+/yL5r2rd5U9B+XysLmVXn71dXMaepfqntqSu9O0hd5Zeq+qKAJF94vGhvqeUv4DtZ3G2WpL+z5R39U8PQP0XWbfe+rnkiLV94S+OfTdoLbWOFP3tGQ6rUOFOSD/lNZmdj07VfuKHCytlHStNFZR/dVWU2bHmXtY9dI5apygc1Jf1DtJz2ZvZIPdh7NdijuX4ubrHJT7Q99YinRRv9ZxRXaXVnQNVE+NiTVVm+t5qlLaues4Onf1T30nqv9oPLxu09bSDuvT8l81AVDFn/2EBEB1yszUpAxQ3ar0Nq9l8gBUYB4Av46UoxEo3aMtkwGzTw3oDj9qQPvRi90/jBEA9GqvOMEVAVB51jgoAqD23GjUnxePxpQBarZogYkAaEHgvykTAYsAaLwyDY0JnDehDFBxBEANgv8yAf/XkwConr0Ed+YsMSSANwKgNgkAef/X3sBoBZtjgARAQxEAa1ze//Xd+v8mAoAEQN1l89E0bSYaMAKgTuJ4VJ8VgduuIAAoAyQCYHBfEwEg8N+vC3MsdKL8Twe2NSMAKrapzwTATATcWvkYaqBSm5qo3rIG6jWuhlurUve/eRWMDeyGFTzGozvT8GheKv6wbS6e3BKNlwoS8Rrlft6g7M87edGU5kmgl/88XDhELf/DaQT8U6m5n8qEu6k4vT+F8yX3I/B/Ab6m1/+3x2UkADj9ioTAxUPzTJSApH4UKeBpIgNEAPxIAlAaaG8cZX8I8hP8lxkSgATA+b3R+KKQBMD+HwmAc/sJ6B+IImhPrX8SAN8yce+3p+bim/tJBFD735r+P3eMMkIiAI65CQCu9z2T/f5A7//v6PH/JT3/LxxRPoEZPE+uS+D/zN5pOL1zIj7KjcT7m+n5T/D/nWwC/uuCaIF4Z20Q3s8cZUiAtygB9MZS6f8PpczPEDyfMhjPL5QNocc/gf+FTPhL7//nCf4rAkD2EqMCpP//ChP9vsokv7LXmOj3+TQm+GUegKcWKgfASEMAPE7AX9I+Av5FCMj+JGM0wO/jhuA3TPArj/+HqO//CJMAa3rPBAL4Qc2xbVBtbB5QE9sDGmDv2NYmCkBSQA/HkiQgUXAfyQDlAjgy2WXHmDD47ln9cHhqTxRO7EECgNEA47qiYFx35Ed2ZSRAF+SO7WxsUzEEQKY7B0AWyYIsEgBZjB5YzwTC62hZTCq8itEDywn+LwlpS4//NtT+b8WcAJq2wcKRbTFncCvM6N0Q47sTs+xaHYEd7sCQrlUxondNhA5kRMCUXkiiFFL66snYuDsF+UdW0MOfyYBPMQnvvSQAjpMAYBSAAf4ZFbD74Y3Yff+11/9XBEDBfSQZ3FEAygOQdzwTO44xAoDmygPgGQGgPAC0vauuIAAycpcyD8DSKwiAdEMCuBMBZzsIABMFMBfJJAKSVpEAWBmHhOWx7giAmbAEwKSEiZg4RzJAzAXAPABhs0gAKAqAyYAVCaA8AMHT3UQASYCRhgT4kQBwkgBKCDysKA/AMAxykwADKVE2cGxAEQngmQdABIDyAIgAsMmALRFgIwBsLgDJAdlIgDIRAAT2fckXoGgB6f9L+98SAD0oAdQjoNePBAA9/e8K7uvVpiZM8+nd77mSn+eM4v4XAKVBrbNoACsgwGrBaqoBlwW4BMgIpNKAxhYNfrWOBuG2CJzXPBENV1N0HAHVE2dGF4FR+pgVkKiiwbTqYT0qNE+DZQ2GrSfs9azrO+/91ZyfIgBs0UBfA1gNwvVbOvx333vSLNaAUYCcLaq/2kd1VT0FqsnTWaC+LdpGhIItGhRrGwHVtsiLRPP0YWBLScfSOvKu1TZO4FQfCxqgOsN5BRJIE9YCw/rYsBEj9lydnuMKRdbAWuej5a279TYfPrZeZZ1qeytNI68pC8Zq/wI7nQSTPKIEXglcssUSAE6AU+SEzt2ZrFRAuEBmASECT9SPdLyS2lFtItBcHzO26FrIk1vHEyiqAb6ts9YRIaBjH7/vlNnE1/Ow+7/WU0sA6JqrXvYeF+huSQxPAsCzDgIM5PFsi3KKaF+emrTqS54EgLYRGOf0OExMWVzkAWr3qevsBJZFBKp+TnDbrlva1BIAuv66P9UfBJDZIlBCRJGSyTpLcfOd6+i3CBWdv8igkoqeuza6wK6nZ4W2tYltvbWlzlnt6JmoUdtoW4FoAnD123kv6xieBICVyHKCcwLjnM8cAabywtf9XFoRcVKvZXuzmi/1LG5/Apx17zuP6Y0AUF9p2qFrcbsxYJazb3rrW9q4tP04z6vYg3GB+rJAS1vUBnqmqu8XVzzvn+LWux7z9W51JtwUKaJ+IwDPFvseV/JHW0ojvLwRLQJPBJjY95RAKgF9j//pz2a3pe3THltTX4geC5BpfUuk2WeSfe7qellgUvXzhTQr7dg6ni2+HFfrlnTub7/7nrkfnbl2RN7o3SOQy7PIy1TX1I679B7TOMkCicWRpwJKde3t+9but6S62XXsVM9IgZkaQ9qiMYP2a58xkoJT3QXkq4gc03ILlupesxEAdh+eBJ2vZJvndr7UT8csyznbOv7SpnKAEAipd4LTm1zz7DNM6+iecEoC2bGC3qOeRSCqrqXeq7boftE8m8xWY0QRPPa+s/3DjjFFAGjcr+LL8fU8kXOQLd7IiZ9aL9VDYw4RViqKXOjWf4hxbrHveyeZKPlNnbMFlSVBKaJcILGKvgP07LVF4xuNXdWvdZ/rHPTu0D4EjquI8FPUmi3O81RdnM9srSOSzD4DrPOFng0qvrSZWdH9R980cuwpqfhyrdTPdE72O1Hvd40vNM9GVci5SM9lRTV6K57tUty5FDffft9aBxIdQ+N8vS907JKK7gsRNbbviqSUc5Ev527rbc9dx0lKXWKe7aU5i5RUJ7vsV00A3O4HvyoV2E9IANS4zeQB8GtcE/7KA9CiPsHopi5QursIAErV9Gfi+ZEEr4MHwS9sKAmAAFSYEIyKk0ah8sxI3DF7EmomzKIMUCwlcBIIhDMhrjsCoBkjAJqJBKDHfBMRAKsXGS9640kveR+3h79kgCwBYEgANxlgkwTX4v+11i82JmDemoD6slpNgv/V3aZogJqMBqjFSAAl/tW+6q53SAyRAGhI8L8B5X8akbxowHNoQDKjAc+rPoH/+unJtPmot2QeGvx/9r4DOoorzVoEG0eMyVnknHMSygkQQgiBhCJCOQuRQQmRM0ISORlw9niCZzwz9jjnPE6ACRISwWFmdvfs7tk9u3v+77/3dT9RKne3Goxs7Ol3zqdqVb969epV6Ff3ft/98hKkfeZCjMUCeTBujhqfFqGB0mKWv7gFekpzTw9EAExGDoAJctfokZABGiHNB/YB6I/xdse4dwYR0+k+ceuIc9IBEk0d75JO3e6Skb3ultG975U4gKvr02fIkzuy5L3jK+TPe1LkhU3R8krZPPmofLH8dWesfL4rBnI8AN8VwJ8NkB9gPgiAywfzkAg3V84zCgARANTvVwA+gPy6wyQKEA1wNAue85YcAJQBsliOyg1whXWsRjLgRjSAhQSgJNAVRA1cO5AM8H+xXKmCBA+sFlEBdfsB/B/EOljdIYD1hxMB/sND/xAA/eNJ8rfHAOYt820xAABAAElEQVTDk5/2NwD73wLU//bxFPkG9i3A/rojIA8OQ/v/GHICHF+MKAUQAKcRBfBomvz9ZIp8fQTSQAdAAFQC9N85t94u7JgjX22dI+c2zZIzGwD2F0Pvv9BHPlztJR+v9pHPi0AKrAmQj1ZS69+7ngB4M28aQH7adGVvIQLgbYL+ypADIBfGXAB5/iAM/BrYK7kB8nI2k/9S+x86/5D9eSHdW9mLGT7yEta9hO9IELycHSB/QRSAhSjwlD8kMRfANEUIPBs7Tp5YMApEwDA5CWmfw/D+PxY+WI7Dy/8EvP5PAvQ/HYt8ACAAHoWdjhuv7DjyBlACqArSP7tnD5KdM/vLjuC+yvN/F8D8XYgC2IUkwMwJsAXfb0J+gA2zB0oZ5IZKCPwH94FRCqgfEgFbCIB1IAC2QcN/8/zxsiF8tJIDWgZJnyXevSXX012yPXti2UvyvPpIjidyHnn2l/iJPWTBuM4yZ3QHCR3ZVgLHwLl1QkeZBQIgDFJAi+KnSjZIgNKtSVJ+aJnsh7f/wac2yH4kAKbkzx4C8yAEmAy46tnNIABAAjRBEmASANr2gHTYfapEdioSAETEMcgAHS1SUQBbDxfK5kNFSgZIEwBlVcgDsHeVigAgAVC4a4UiAVZtz5flWzKVLQUJoGWA8svSJa+UUQBpklPMSIBUyViLRMAgAVJWLpLEggSJy42RmOxoicqIFEUAMAoAUkAkAGZAVowEgDZbBABBfxIBzA1QTwggCoAEgNc8X2suACQCBgGgLNRbEQAkAXQOgAlIWk4ZIGMUgC0SwB4BQBJgyNRhKmEvk/Y2Zk6B/yAJGC2gwX8m/x1B8B82mtr/MO39/5MRAPTCMRMAnJAxDJgv/PSO5aSH4KgR8Kc3CCc/uuiXzJTsfL1KTWY5cTRPTOsrNPJBJ+s0Tqz1JpyA0WvJDKDpybjxhaCp+mqLAGD/+AJlHBuu48svQTsCrvQuo8c0SQJOfPmCxLHmZ3qmGAsnpvSw1oUTVNYzelzzO46zfklrbF+sT+9EtmMkL+ipz3UasObLAts1Avzc1lh4rGYg0vg9pUdICNxq4WSb3rL08jYWfW3Q29RYtPeyjgLRBIAGG1iX4A8n+/Qy0oWRGQQljMWZcWTkB19m9Qs0z6P2QCMxwPE0kg9sn1Eh+kXO2eMw9ut2ftYEANvkWGvPO76skyRisUUA8MWNL7N8we3Qa0CDe1yDiBpsU43gz8btu2wSAARANeDAurYAIPaTnoK68MWWzyTuW3ve6e8aW2oCgJ7suhCU0oVekQTJCILTI48vbiz21uvt+EwieaRB/MYIAL70m59fBEFIvhKQZrE1lgTKbD0DKNPD9Tv3VikPRV7PvNaNxUwAUOKJ2+jrl3UJVtNrUxeCiY6eAaxHzzwSJnzuaQLAmX7qfZiX/P0xP1dsEQC2rhVH16at+ty3vfW2jsvcV+P/5muZ3xEQNXv52esjwTHeg9oILjRlIQBhBlt5n3EOoAvBDf4GaQBPr9dL/ZtrvN5tES30lOS1ZrzvdBvmpa02zXWM/5tJFDOhY4tII4DG/ly8VK2acpY0M+6Xn837Nn7vzH6N9fnZfOycJ3D8OcfShVIs7DtJe3PRzhgkmeldTNCSz0l68bLYI0/5fGObZgLA2L65b8bvGO3Fa51zFmPRAK8mAPjcI2D51LO/UeAZvWG5X/5Ws9i6F83nk/WcIduM2znbP7ZtLI6O2Vjv5/ZZg9RmEslIAPB3lueGvy3GwvmTvp6M6+nMwvrmOTvBbZ4vFv7m0XmDdegEQ894bqOJQCMB4Mz+6TxAxxlHIOoP7Zfuh45WMh4znx/sP+fxumhSS0fG6fV6yd9Tep3rwjkjo3rMhe84OjqGv6ckk5nY2lwYceDoPYtjzT5qAsKZMdP74G8V5xLGyEH9nXGpx6ixa4XvFIzE0oWEB/um5+xcz0gTPrPsFeO42DsWe+t5HJQqNBYt58r3XXuFcwGOA6M/zMXZY2e/jceu3yFtkWnmfTT2/y+aALgHBMB91iiANq1UHgC3btCd74kktL06iNuA7hYSYEQ/EADwVJ/ECAB4rsMb1C3ISgDMvUEA3Bs/T9oshmNL8iLpnJWkCIBey3KFEQDuq/KtBADBf/sEQDtrHgAC/k1NALRBBEBrGEkARQCQBIBpIkETAB1KEQEA60xD7oIuhSAvoP3fGdI/mgDouDQL4D8IgIIM6ZgdKw+nR0nr5PlyX0yoNJsXLC1m+0uLGVAICEDkhMc0cZsySZpNnCAtQQC4jUCC5QG9xK1vN4x9J2nR7SFp2aONtOrVVh7q21YeHthRBg5qJ94j2kvC7PGya0m4nNyYIr+rKJBXqzLl5fI0eX1XoryzPUbe2x4nn+2KlbN74uUSNPkVoA9Q/8phi/zP+b2pchZRAmcrkAgY255Dva/K41Xy3ouVSLSLhL+WJL8E9NOUNND1YznICcBoALajCYB09T3rWMxAAIAEuH4wRREAtRUJyAVgsbr9IAEOgBCA1SIKgHb16GK5fgKe/qdvgP//AAHwHcD/648mybVTkAI6BVkfWN1hRBCAMLiC5VWA/dePJcq3JAKOJ8s3lBLabwH/q8vny9nNIXJuy2xlX20NtXy2EgCflSACYK0PAH8vmLd8vMofyX995AMm/C2A9v8SDyUBxDwAKhnwUiYGZhJgP5X4l8l/Cfy/Be9/i/mBIIDlWOyNbF8L2A/P/xcB9FPj/yWA/MoI+sMoDfRaXhAiBZAnIC8QyYFBBMBY5wUQBEoyKNlT5QL43aIpQvst7Bl4/D8Gz/9HIofLUSb+RTTAwTkD5QhyADAXwGPxE+VJSAkxAqAKSYNp5QD3dwLI3xbYW7YE9pPtkP7ZQRIAEQA7IOGzBdr+tgiAEisBoCMAbhAAE0AAjFEEwHI/JAAGAZADAiBrOnBJDy57SRaIgGSPfooAiBrfVeZN6CzzkQNgjgcceWnTe8os5CCYh6iEuLjJsqwoSrbvzZH9kPk5/OvNcvTZrVIJIqDiifWy90nY0+ul4ml4/zdZBEBZPQFQbiUAdp+CFBBIgB3HGQUAAwmw7UiRhQA4VIQ8AGtlI2SANAGgZIB2r6gnAFaDAFix1UIALNucCRkgCwlQTwCABFAEAOSANAFAGaDFBYskPi/WkgcgM0rmp0ZYZIBIACAKgAQAowDqIwGirVEAiASgHJAvQf8oEABY1v9PQmBBoHgjD0ADAiDsBgEwFRFdjUUBaCkgRgHoSACdC4ARAMYoAEYCDAUBMBTgvzPmTK4A1iGR8D0CAPI/igDws0j/EPyfEAi1BhsWlXrDmbmx33/j927Gfxx9Zhi2mQAgYE7QlZ4+RjNOZukVZAa5CSRQKshYKLdg6yXVWMfeZ4L4nBhqzxBjPU4W+Z0ROOT3BHq5niG0ujRVX/XkzQiic5+29vfhx5+oflFywjim/EyPf4Ir7LfZA4Uv05ww60KQkfXMHqX00s9fuUZVa2xfrGSr7/RqYtsEDVj0GBMktFdsHSvrUhKHiYjp6fRDCABqknPSTa96HrMGQQhqsK9mkPnQ8UfUer7cstgiALieHn7cXkv3cPy5H2NxZhx57tmO1k0mSfb2u++rZgi0mME1fkHPJr7IMVrA2eMw9ut2fqaXGAEOFnqJ8Vh4bfAFnR6xLJQ4MuYAIMDMY2N9epvzRY0vbLpowMR8bvgiaysCgISI8T62BQCZCQDui+2P9/RTfTYDDrovtpa2CABzPQLxJDN5noyeerbW854lYMrIGL4Iao9pLadmblv/b4sAIGBvfMm0NZZ6nfkZwHPB88f7l8QFiQQzcWYmAFiX22hwjn0zEwD8PbB3DxOU4DOAXva8FxiVwWc+izP9VBVt/OELuvl3yRkCoLFr09a1xd2b1zs6LhvdrV9lvpb5hZkAcNRHEmr0+NSmQbH6HdzmD+bjZvMkbc1gD0kdM/DhiPCy1S7vcV7b3M5ecdSmeRt7JArrmfdvi0jTz4Ez586ppnl87F9jpBkrO9q3asz6x5n96vr2jp0EnDH6Sdfnb74RRNTrOQ/g/WOeZ2hvZD6jbJGnjPris8AWAWCvb3qfXGqnAmOkCNebCQDKPvE5Ye6fjuQ0nzu2YWudM2SbcTtn+8f9sThzzJaaP8+/vE4YLWsuRgKATiW8JujBbiz8HbG1LefqrG/+PWb0Cdfz94jPSALe5vOv5/lGAsCZ/ZPAICGhfzdJWJrLD+0X5zecg5qfDdwPQXUem/E9QP8W0yHAWDh/4LyYv23Ge5fvSLYIAI6xETBmpCL3xWc0CTtdKNVmiwCgEw/f2/TcTt9jzoyZbptL9s1W/4x1nDlXrG8+Js7jeEzG+SKPmVFL9oqxDXvHYm895yd0fDMWXpfsg6N3Vc7nWMcYiaXbuNVj10Sufn8gaaHJfy71+dL7cbT8xRIAzQH+t4LdayAAkAfArSsIgO4gANzbA5QGIM0ogOEgAMaCAJgIsNobBIA/CIBAIwEQLHdFz5F748OldWKMPJwcL50yF0v3/ExIACERsIkA6IY8AN3WGCIAoKevk/y2QySAMSGw9vzXUQH831YEAHX6b9baIIKgzfoCabOhQAH/BP/bkgBYbzELAWBJONypBF7/lP6BdSUBgEgGEgBdVoAEQARAZxAAnQoypdOSDGmfBQIAMhOtE+fLPQtBAMwNluYh/tKcBIAfCIBpiKCYhEiKCeOlBbz/3YYjB0B/d2j9d0P0RWe5x72tPAD5n4cHdRH3ET2l77i+MmVCL4nw6C2FKTPk8c0p8ts9OfLHinx5addiea08Vd4tT5KPd8eDAIiRL3bHyVfw/mcCXxIAV6DzX3swHQmA0+XM7iT5EvXP7E2Xc5WZyBEQLWdAGJAIYMQASQAaE/rWIDqAEkCMAGhIAFAKyJL8lwmAtTGSQEUAKAIAHvtsg/1QSYEB3lMOaD+8/w8sltoD8diOnv8A70+myd8ezYDnP7X8syDrkwGv/1SA/olyBbI+ddD8p10l8H+IRhkhRAIcjpevkUvgmyPIEcB1+6Ll8t4oqd4VIWc3gQDYBAJg82z5anMoDMuNs+Tc+pnyRQl0/wv9oPvvC/CfRIDF8/99EADvKQIA2v9Yvl/gDVIAxMAKEgTU+AcBANDf4vUPAgA5ACx2A/wnCfBGDiV/IPOT5qW8+l8BqE/An0aQn/+/is+vkwBYQqkg63dYRwLgL5kgDiAL9II1bwATAv8eEQG/R1Lg36RMk6cS4OW/cCQS/w6WfbP6SNWsvnIgdIAcDh8ipyAd9ATyBxyD9E8lpH32hTH57xDZhQiArSAANvn3ka0zBtQTALtnIQdA6A0CYD3qlQL4L0EEAAmAEhAHRgJgK7z/N88bJxvCRiMx8DBZGTBAlvr2hfQPSAAvRgHASADAKAEUO76bRCICIGJ8Z4ma0kMiQAyEw8JgM/x6S0jQAImYO0oy8kIQwZYildD9PwRv/2MgAKoA+Fc8DvD/8TLkAABAjzwAFU3g/c+IggrsowLRB1oKiBEANE0AbAcBsJ0EAGzzYSsJoAgA5AJgBEDFKinZyzwAK6Vw90pZiygACwGQhQiALGlAAKy3RgCQAEAUQDYsoxCJgBEBoAiApSAA8g0EQBoIAMoAqWTANgiAGBAAyAVQnw8AwD89/2kkANRnRAPcIACQB6BeBsgLuQAQCYAIACMBYMkH4CkTZng2iADQBICSAqIckDEfgOc4Geo1Vgj8axs6bbiS66FkT2N2qwQAEwCPov4/wP+xkP6h9n8DAiBokkwwWFRatKOffLvfOU0AENgzAy30fjWvM++JHjdmAoBem2YCgG05mlSZ2zX+rydVRs8Q/b2eNJpBCXppcJJGryJdmqqvtkB07tPW/t565z3VL7PHuu4jX1TZ74uXqvUqtTQTAHy5YT1zBICRAGhsX2zYVt/NBICe8BqjKRp0Dv+Yj5VkAUFvgr0ErxjKbctTzNyOo/8JXPCFk8dNPVMW/UJplBrgeo4v65E4YLFHAGjgXXt32yIAnBlHhmxTHoXe/gQMjMdK4Ib3hLnw3qKHNbd19jjMbdyu/3kPa89dkiH0eieQreUiuB+SARoA5os0wSMta8Xv+UJlrE9vep4DgqjGwtBnruc4GQsJBOP2BJM5dsbCfjJCgYXb6xdxEkJ8kW7MQ93YliZtzJ7IfFlnu0ZveL44E1jgi7S99QS4OG4aRNf3jfGF1rh//dkWAUBQhGNEb2QWW2PJl1Xuz+whr1/yuV+CzGxHS03pffI+0vrzXKe9hXVCd64jAcBzrAtD6UkmaIBGr+eS3pxGyS0CJfrcOdNPY1vGz7zeOO702tVFEwDGiA/jteLMtWmsr9vl0rze0XEZtzN/Nl/L/J73upZsc6aP5jab8n8jQKr3Q1lAMwFAgE2TdM4QXrbaZbQBr0mduFXvj0tn2jTWd0SisJ55/5qMMt6TWgZPEwDOkmaN7dvYT2f229ixEzAlGGQu/M035hDR3/Na5v2rn5F6vXHJcTCTpwTMeH6MBEBjfTO2qSOQzHMcMwFAMom/l/aK+dyxnq11zpBtxu2c7d/NHLO9Y/g5rGfkBQl5cyJSIwGg71nzs5/XHQkYc2E9XkNmAoDzVZLp/B0lOcV92yt8h+C8kcXZ/XPuyjxm3LfRGUHv44f2i84Atgh1tk+Qlvs1RgCYCQASgYz65DyHxCPHj85XutAhxRbAzihVIwHAe5pSfyQjKH2n73HOw40EAH8rZ86LVNKGjDjm7w/7yHHSpbEx0/W4ZN4RAvI8f/aKs+fKfEx8FrFvxmdzYwSAuQ17x2JrPefrWsZUHwuJGfaBzwt7RZ9T8/ON9W/12Dnn5n41AcB5nyb/ueR5dLb8ogmAu60kwP0tkAz4buQBuBfyMw9Js66QAeoBAqA/CABGAQzrayUAAFZ7gQDwAwEQ4CFuIUhqG4YIAHi43x01R+6PC5cHE6OlTXKctM9YLN1AAPRcjkTAkP7REQDdVudJVxhJAHrSK296LDtCBkhbB3ymKVIAhABJAZ0YWBEBkABqA3sYAL62tiAAbtYUAWBtS0kJWWWEmEy44zqL138nAP60LpD9ofQPjfJFPIauK3OlG46vC8B/ZSAAOuenS9v0BHkwaSEkkebL3fNDxW1OECSTAjFmkADy8QIBgPGD/I/b+DHSHOC/26ABclef7nK3exdlHZGAudewnjJ0wiDx8h0jM2Z7SOq8ybI5frI8vT5O3oF2/1v7s+XV3cnyysYF8v6uBPmsIlHOAWD/bE+s8uavRuLeWkjxXCX4j2U1PPvPgSz4EnXPlKcA/E9HQuAc+WTLAkUCnN0TJ9UE/lG3xmoE9EkeXIMkEKMAdAQApX8I+jNSQBvJhnoCAFEB12F1lSAA9iySahATNXsQBVAFMB+yQLX7ErEdIhQq4yDnA+9/RQBkyj+ezIaWf5Z89zhIh0dTAPrjGGhI5svP3xyGHQTYvz9erlYhbwDsOhILX0db1yrxf/lCubI7Ui7vWiCXNodZbFOYXNwYKhc2zJELZSFyft0s+ap4ppwtCZazkP75ojBQPgYBoCIAliECYKn2+sfn5SAGVviBIECd1UHyLgiAN7KZAFgb8gDkeIMEgPwPzSoDREmg55OnQet/OggAbwXwv54fpJICv5obBG9/Sv+AFAAZoP6nXBAkgAj8UybIIhHka/k/zVNJATEfwFMLR8vTCROVMfnvozFjlBxQZUgf2TuzF6y37Ecy32MLRkL+B8A/PP8PRYxEDoCRUg4vf0YAlHn3kk0BIAGC+0MaCDkAkAtgG6R9NqPuppCBsgEEQFlQX1kXBAIAy9LgflIKCaBSRAyUQTZoPbT/tZWEjpDiWUNl7cwhsioIiYAZDQD5n3xPkAHT3ZEA2F2iRneUeSPby9zR7WXhpO4S491XolBnPoiCoGk9JGBadwlCn+bOHS35BXNkW0WeVJ4olGNPQfLnSUQAAJjfC2B+NyIDaE2VBNhCADAKwBIJsOe0iQA4DikgKwGw5XCxJQpAEwD7kAi4YrVVBmilFIEAIAmgCYAVWxsSAEvWZ1gSAVMGqDRdkQCZhanIA5BskwBYkDZfIlLnQQrIkgdgZgKcyRAFoCMBmAdAGwF/BfovvEEAaBKgngBgHoB5WgYIyYDDQAAgKTAJgKlzLFEAFimghgTA2MCpYiYARiESQCcE5pIEgDJEA6gIgJsgABqTCNLfk0ig9j/lf0bClP4/CICxNgiAiYgAmAjw32gLfwwCwKhLz8kGwQ++XBrBF/MkhPrMRkkgfk/PLi1/ousTOHA02df1bC31i6MOgTXWYd8IrJiJCupkckLF5Iu6NFVfmcSL+zJO/LlPW/sjGMYXCDNop/uopTgILhiLmQDghJ/t0FPEWHi+SJiwNLYv1rHVd+2NoiMA+NLEfTFc314xHqsOkdX65dyGgKN5sm2vLfN6kh3a45/fETTgiw6LllkxT8Y5EeeLpg4HZ0gvz5FRAojbs0+6Lf5PQsAIenKdM+PIenzx4ssRQ7OpJ68LgVHum+NiLHwB0S+4zh6Hcfvb+ZnjwES4uhCUZp914mZ6uhLQpZc3C19YeN9RzkcXEgDGiBute232lNLRGbptbk9QnUCv8RlBWSUtF6D3QdBaR1OQ9DGed74864SV3AePwdGLqs4BYfSu5nXG/CIsRsKSkiwEmhyt1/cuPWhZNAGgo1DUSht/zAQAySg+i3ld6ugLe2PJa47jrl8Q2X8CCvoYeO9SmooEr67DLhB4INDA88pCEoTn23g+CdZwnc6jouUMGC2iCTPeT3wW8fohOKmBCIIvvI90vcb6qTph44++LzThxyq8H9kvo4YurxV6A3L/zlybrE/wxPhcYdvGdvh/Y8fFOuair2U+g3Th7xT7rIlqZ/qot/0xlmbig/uk1jOvTWPh/ahJOmcIL1vtajKW25uLM23qbXht8xpzREKa92+LSNNEoCYAnCHNnNm37ieXzuy3sWNnxJhZAkjr9WtSxrhP5nHhNUdZC3NxRJ5qAsBIGjbWN2P7JHa4X/0M0t+xDa7XzwQ+pwhekgC3VcznjnVsrWuMbDNv52z/buaYbfX/57JOJyg3/v6z7yQA9L2uf9vMZDnnMGaSkNvy/uC5NhMAzMXA/B8sJOw5n9C/QWql4Q+j/XTEizP7NxLzfM7yPcRcfmi/KMXG4+Lvsbnotjn30EWDxTpqmh7nxrk/HZToxa8Lox6YI8Bc+Buuf++Mx8k5EPtDJxUW/qZz3HRhFCLlZnQ0BB1iWJ99ZTG2ZW/MdFtc8vzT6cA479Lf87eXcx9nzhW3MR4T/9eONkaHERIW/J22V4xt2DsWe+s57iShjEVLtRnzKhi/52f9/OBcwVxu9dh1m5oAMLd7M///ogmAu6wEwL2GPACdSAAgETAJgH5drQRAH3EbMxgRACAAPB0TAA8sWiitk2KlHfIAKAIAEQDuhgiAO4oAIPhPqSEs7RIA8PzvCAKCiX81AaDIi1X2CYA2qZCwXRQl98ZGSMt5IABCAf4HIaraHxEA3ogAgPyP28Rx0mzcGLl75AhpNnQwCIAeAP87Q/qnk3To00Hch/ZQBIC331gJmT1dijJD5VebFsnzu9LljaocEAA58nZVlry9I07eYNLfXXFyljr78NavPZSmPPGv0Xv/aKaVAEiWr+D9f243PPwh/VODJMBXjhbIp9uikCA3Ft7/kOZB/W+QK+Dr4zn1gL8F/LfkASABQPCfuv8kACgXpI0EACMGLDkALARAbQUkhQD8X0Qy4mpYDfvHBMGw6qp4ubg3VmoB6l+B/v/1E9D6Pw3N/0fT5Rto+l87nYwIAEgAYfn1Y6mICEiT744mWQgAAP51FfD2L4+SWoD+ddoA/tcC/L+8c77U7lwgNdvmSfXWcLm0CTkAymbL+dJZ9XZx3WypLgsVLj9nEuDCIPkEeQCYCPiD5YgEWOptMBABkABiDoBX0qfKqxke8nqWNSEwkgIT/H8bIP47eUwGjETABUHyfNI0kAAeCsx/HcmA3yiYqYyA/8vZ1P+32CuUDVoyS14FGcB1f0bUAJevQRqIxjwCv46fIKfmDpFjswfA078fgP/R8qukyfI7kAPPJk+V4/OHqyiAnX7dZKtPV9np31N2+LvLDgD+lACqDBsG/f9+st6ru6yZ3F6KPLrKOq8espnRAJAE2hIyyCkCYB0IgCIA/UUzhiAp8FApmwMyAN77ZQDvS+eMAhEwVJb7D0ROgL6QBOoti6f2AgHQWREAYaPaSfTkHhIfMFDiUCfau58EQwbIb3IXmY6cAGPHtZWohZNkRWmsbCzPAQlQLEzGSyBeafID/N+DvABNRQBUQmpIRRs0IABKEQGAXADoy3YSAMeKZRuMBICFBCiUTQcKZb2RACg3EAA7lsiKbdmQAWoYBWCPAMhYgyiA1Umy2BQBcIMAsEQBmAkAlQsgBkmBGQlglQHyMxMA/B8yQD7WPABmAmDaHB+ZFupXHwVwMwQAkwGrhMBe44X5AIYxEsBKAAzzGKHkeijZ05hpgL+xpS0CYLTPGEUAjLMm/qX0jy3wn0RAkxMAnMzwRUpPFDnhoA49J4v8jp4RLASk6BmlPxPwNOoEcxJIqRqj5z23oYeRTibKbenJS88GZwpfGEkgEOjSsip8adCAKhO6sR9a15Jt8kWRL5faG5d9uNW+NtZH7UFonPjr/dlKYEWQk5NoApCsx0KAiC/CPCa+VFHLk0C8LtSmN0oAcT29ygmGGie4BMGMUiWO9sU2dN/pHaSLjgqgLqsu9MbitcBkobrPBOJY9LFqsIhh4gQqjOQECQBGgWjAjRNsvgwaEx3rfZmX7I+RTCBIqT0eeb0y7JnAsH6R5FhSroSenLroFzcjAcCXGB4TNal1IXHFdcZ6/K6xcWQd/TLGlzB9j+j1JFAOnzjJf1XRgJDWSXX2OPT2t3NJj3HKk5CM0Nq2fHFnMmoWguj0/ibgT+P9xnUEZbUXFa9PvtySdCGARk836v3yvqfHvvHe4LOE1zdf0AnaP/+nF9U1y7psjy9RPF+8X/X++FzhSzdf+FiPL7nv4uWXAAKB+jWl69U6fU3y+cO+2Aud5ose7x8CiAQZeH7pOUjdc+3RSGCDofZ8CeV1ocEPe+v5nCJpymcV6xCA433AY+I1bK/wvuFLP/vA65rngmOpn2eOxpJAHseehAGlHNhfniv93OM+6X3M5wRfpJnHgd/Tk5HXOY+ZhfdOZEKSIvp43glS8LrgGLJv+lnL+5BECJ9f9GTkvnlPczx5LgjucFuCCWyfL9m8tp3pp+qI6Q/7ReCDY8LnOceH48p9kzDS+uG8VnhdEHQnYeHo2qT8mr6O+KzU4Im+5oztNHZcpu4qcoJtsg1eByRNeOwEdriOXs/cD4ujPprbber/+RvP69RYeI8aJRL4+8T7RT9XNdjhiPBiu2aihdcSiWoSXDrBNtvmc9uZNnUfnSFRuH9NDHE7TaTxvOpy5MQpda3qKDKCY7w+HJFmzuxbt8+lM/tt7NgZocV7SudkYbu8H+kFa+t3lONMwobPX01u6HmTI/KU2/G+Z3J0XRrrm66nlyS9ec8avXmZsJj9J8HAQrCL//P5rZ9X/F3R8xlb1475fLIunwOOyDbuy7ydM/1r7JidIZm57zu98HnJc0UnGn0e2Gf+PmrnHq7n/M3oGc3fFV4n+r4xHqcGw40EAAkG1tfEks61wXmiJur5DNDzS/6Wch7H4sz+medBF5KCjGwxlx/aL85d+Dzjb6KW3tHXLOcofG5wHHmfsfz5Ly+ra1zPHfj7S2JVf895itGDn3MBM3HBMeH8UZN8/N3Q9zu/4/WvI/dIuhklhej4wm31u4QmAOicwGJrzNg3RlJyrm+rkFQgcG7OU8Y5Pe9pZ86VPibO23TR7yJ03tKF1xvngPqa0Ou51G3ocbF1LKxnb70+N7yOdeH+OI/h7xGTrnM+xaW5MB8L7xmSxxwvGp+bN3Psxohq7oPPQsqy/dDyiyYAKAHUChJAKgKglTR/+D5x6/KQNIcEUAt35ABgBMDAnpYIgFGDxG3cMHGbPg5e7ACw/aBjP8tLWoT6S8u5QXJ3ZKjcH2uRAGoDCaB2iADokpsu3eAV3x0e8t3hKU/rBsmcrogI6IYEut3gSa+tM2V1rNapaInQVEQAwHcC8Fr2h8t22gxJgHUy4JtZtsX2ur328PhXVkrAH7I/3C/7UZgvnaD33wWSP12x7Ib8BT1XL5EeIABUYuPliAJgBAA8/7vkpkrn7BRpkxgr98XC+z8yTJrNnmEF/32QPwHe/0wAPAljOHY0kv8Ol7sG90e+hR5yX/eO8lDPDtJtSC8ZDu//saN7y7TJgyRuzjQpzIuRY0Xx8pfNcfLq9kR5F0D+BxUp8klVmnxZlSJn9qXKeYDv9NyvPZKuZHsI/l85DH1+APOXEA1wYe8iEACL5Hz5IoD2BPBBDBzKwXeLFfhPAoCmpX8I8mu9/7pDGQD201U0AAmAOhAMNK7jd6xHckAnC75+BBEDBzOQCBg5BNC3q+jj1X3ICYA+XkF/6vYnoV9IAIxIgDomBT6MXAWIBLgKOaCryAdwBVZ3Igme/4gWOI56MC4v7p4vF3dGgEwAuL8nUur2RsvVCkQBVCCSAGTCtT34fzcIgV2R8P6fK9Wbw6VmU7hUw2o24v/1YQD9EQlQAjKgBHJARbMQBTBTPgf4/+naGwTARyt85UN4/tP732L+WALcX0LZHy+A/MwH4C/vYKkSAef6y3tLIBFUEIg6gSoXwF8yvJDY11tezvVFBEAAvP8h+cMogCVBAPbh+Y8ogVex3StqiWgALNVn1H0NbbD+a/j8lywveW7xFPk1kvs+EztGTjHpL+R/TiMa4HTUKHkEiYCPhA+SA3MGSFVIXymf0Uf2BPeW8pn9pBwe/YwC2AOAnwTAZj93KfXqiSiAnrLBt5fKB7BjBjz/EQ2wHnI/ZfD6LwuEwfN/PaR/NmL7TYgcWI9kwWUzByMSYJAU+vWXQsj+FIMIKIEEEKMBymClsLXBQ2SZT3/J8+glmZN6SOzYrrJwVGeJHNVJFozuJJHju0jkFHdZMKWnRCAaIHhCZ/Ef00E8R7WVcaMflpDAgZACmi1Fm5LkyKPrIAO0XaooAfRoqex5olSO/G6H7HsaiYCdlAHa99QmcdZsEwAGCSAdAaByADARcCH0/9fKhn1rpaxypZL/KdkDCSAmAKbtWCZrtufLym05igQwygApAkB5/9+QAGIEAAkARgEkr1gsi5YkIA9AnEoEHJmxQBZABkjlAoAUUOjiuTI7ca6EJIbJzHhEAyRYcgIExiISAPkAjOYH6R9t5ggAz3BLFIBFDshXPML8IQfkp4zRAJNDvGTiTC/IAE1XppMBMxJAmzEpsDkvgIoMgIc+vfWdMRIESibImjPASASoHAKUEbISCdr7X8v/aALAKAE0HiSA0VQ+ABAATS4BxEkQXyQJgHESpF/qOVmn5y8n7pyY0vu65nKt8iblywFBDW6nvVzpfc4JKdcRVOakmN6fXMeXfspKcMJMj3FOTDlhcqZ8efaceiEn8MSXWr6ca08RTg4ZHUDgin3n5JUTYXpVsNDz9Vb7amviaewvwSO+YHMc+MJE8JMvVATTOHHlJJHAnFEDlMdMEI4vEqxDoJT91+QLj4vgCLel7AoBNZIs9OQxFk4+CXwRVOJLB8Nl6bHKc6WTTTraF/vOFxn2nSAoQUq+WDBkmOt4vrUnO8PDCRqyz/yO4BCBLOPY8juC8wS8eJ7ZL0rhcAJOwocTXE0C8aWP/dTXjfG4zJ95vXFSThCWpBHPpfaoYl2CvBwfvjByrPmCxZckTuJ14XYEjXl98togyMvriOCPLnzh4XXL4yNxYwRaHI2j3p5LnkuC2uZCTzB6SBNw5Tjy+jV6nrO+M8dhbvd2/69fTM3tGtcbP3OMtTcZgWC+BLEY65jb0v8zLFsTQnqdXhq315/1UtfRS54b47nmel6v+qVY1zMu7bXFOnxm6cL+aY9VvY5Le+v5HcdAAxokgsx9Yx1j4Us/r1326eKl6gbkEes56quxHRJvjuryeajPFbfTZImxDRJfmuzVdcxt8vnGe1o/r4zb85zq+sZ9Ges01k9jXf2Zz2E+Q/lsYeGS551F70/9Y/jj7LWpt9dLQxP1H505rvrKhg+O2mQ1e300NNHkHzXxYSTb+NznbzZ/c+gJzcLfcT4bSWyQhGmM8LJHtLAtRp7x95pzABJKJMx4fTbWJrc1Fj7n7ZGQ+rjYZwLEv/n9HxRBxeMikcTnA+cVJGxZh89n7S3vDGnmaN/GPpLAIzHW2H6dOXb+5nPc+BvD3zMehyZRjPvUnznOJHY5znTwIKDFyCvO7+yRp9yWDhScf3AuRSDcmb7pfXLJZwifa7ymGDnI32deM5y/ce6nyU2SAjz/7B89zvn7TGDP1rVjPp9fnj1bTxw7ItvM2/H55Uz/Gjvmxkhm43jc6Z/piEAHG87RGZnBiFOSJDwvOoqWxA0JQRKcnL8SzOa8xlbRQDslY+jowVxBnKsak6vy2cg5F+9fTShz3spnIokt3i80RiHwd7Sx/XMOzLkrCXtGqfHaN5cf2i+2x/k557/6nYjzcz3v4bOSfSZxwfEjScRnC8kTRqMykpBjwXk3nWp4H3NezHHiOPN5y/qc63I+zuuU46fb4DsVx5DPAILn/B3WkbrsG/Nu8L7lHJhzXv5u8Z2A8132h/eCHmveB7bGjNc9j4H3r71CZxY6HZBkYd9JcPMY+axjcXSujMdExwQ+c9kXvivwOPlMY2QT22KbXMf29TOD7RvbYB2Oi61jYV176/nd40//So0lfx/4bst3A02WcP7PcTA6MnEbFr73aKKf7wyUKtTvozd77GyLkbM8Tl4bPzQK4BdPANxjJgDagABoJy3dO4IAYBJgEABDEQGgCQAPgNdeIAB8p4obwCEmt20ZBgJgAQmAudC9j0YOgARIACXVEwAEyLsty1bWFQRANxAA3UEAUEpHm1EOqDOAd1onyABpEqAe9Nfg/21etgfo3x6gfzvrPtsX5UnHwjzptCZXWRfo/WvpIncQAD1xDD0B/rsjyXG3JZD+yUmTTlmp0iE9SR5KiJZ7oubJXfPmYIwg/xMAz3+C//T+9wRxMmEsIipGSrMRQ6XlAIxtz67SGuB/+94dpf/oATJ5XD/xmjRIgrxGSs7CACkvypCnN6TIK5tj4e2fAMmfRPm4PFk+B5B/4QC0/ZHgtwYgfC0Af9q1YwTjqf0PoB86/Behw38eOvzn4YV/AQRAdSV0+/eh/gFsB09+av6f3wsJIXjrMw8Avfpr9lsIAO3xr+V96OFvMQsBcAP8z1KRA8wV8M3RbPkaBIAy9O+61a5SUggkQB0jBQ4A4EcugLpDVgLgCID/YyQCkqTuGIB/WM1R9PVoglw6Ei+XDiHCYWuYfLV1rpzfBlCfnv57ouRKeYxc3wsCoBwEAMD/q7uipG5HJGR/IAG0CaA/7DIIAFrNevxfBkkgEABKBmhtsHwJ+0wRAEgMvMZfRQCQAPgI4D9JAIsFYAkCQOUAYF6AAEQEBAL0D7DmAwABsDQIBECwIgDeyPaBvI8vNP/9AOr7KbD/tXwLCfAGogPeAAlAex1AP0F+1iMZwM/qe7TF70gSvIhIA8oJPbd4EpIAT5RHo8fIychRcgLA/7GIoXI0fDASAA+G/v8glQy4ClECFbP6SUXIAKkMHSwVswfJbsj3kABgDoD1AP4J/m/07y1bkYR3J4D9jUH9FPC/LqC3rAvohc8gAEAKbGRkAAiADYoAGCSlSB6sCAD/AVIYOEiKEQmwbvYIWWckALxBAEzrJRkTu0vsmC4SM7qLLMQyaixsfBdZAGKA4P+8CV1lBvICBIzpID6j2+Gaby8Bnu4Sm+gl+avmS9XR1XLsV9vkwBMbpPIxeP/fMgGwGSRA43ZTBMBBeP7DNigCYI2sqwQBUE79/xVStGu5rN0JsxIAq7bngARAFMCWGzJADQiA4lTkAEiVzLUp9QRAyookSUQi4IT8eCQCjpGojEgQAPMVARABAmBOMiyJREC4zKIcEIwJgQNjLVEAWg6IS4L/vjCfyADl/a+SAFMCKMK3XgbISABoEsBCAHjLJJC8E2dSCmi6jA/2UPkAjEQAJYFIAtBGIifAKN9JKhqgPirgJggAkgSKBLASAfUEgDV/AL9TRALaHAHdf4L/IyH9Q/1/mwQAowEMSYB1RECTRwBwUkPgixMxW4XAkC3AR9e1BXTYWqfr03vG7Omiv3O0JLDGyZ+9QnDJHqiot7HVL1vrdH1Hy1vdjm1yWx6LvTYICPN4WMwSQGol/vCcETjRx8ylfhnRdbi0tS/zfs3/G7fXn1mHLxVGkFR/Z16yjvZU4ndmQJDAhPa+NW9r6396+2kA0Nb3PHbzPnQ9DRbyf07wbYHD5uM3/89tuc7ROeP16Qjw5csVzVFxdByOtnN99/McAYJyjJD5ORUSWMYIoZ9T3119bTgCxuec8bOuZWud/o5Le4SXeTvz/9yWz0JztJWjNvmdudgjUcz7s/W/eZ257cZIM3v7NrZj3gf/N68z1rc3nuY6jn4LjXX5mYSo8TdQf2+LPNXfEXQ1/1Y50ze9PZdsg6SmPl5ub2vuQBBMz2G4na7PzyyNjZmuoyqb/pjbMn7tTP/sHXNjJLNxPz+Xz5wX6fuR54nHbi6c43DcHBUNtDMCgNcYCSdb5123QTLa+L2jc+Zo/ySKbV3nej8/tF+6HS5t3R9cz/ckY+Qh65kdiYyEsn6fcXTMbNdc9Hkyr+czSb836O94f+n3N342jrWtMSMA72gcdbu8Z9l/e3UdnSvdhq3jtrVO13e0tHUsrG9vvW6L15+teTsdikiA2iu2xlrXvdVj19vf6tJFADggAGZ4SvPZftIiLFDuWjBb7osJk9aLkQQ4ZZF0yLy9BIAxAuC2fS69kXC4XUk+wH+LtQfw3w7e/u0B/ncE8E/rvMpCAJAE6EECgwZ5o+5LsqRzbpp0zEyW9umLcewJcl80yPqIMIxLiLjNgPyPv9X730QAuIEAaDGgt7j17SXtQbZ0H9xThk8eKQE+Y2TujCkSF+Ev67IXyvFtK+U5AImvb02Qt3culo/2JMmniAD4Yj/A/0OZUn0kWy5Tngfe/7TrxwDGwxgFoCMALiICgOD/RQD9mgC4TAIAOv4XINVDAuCrcsj1MA8A1ukIABIABP+r4cHPCAGdJJhLC1FAQoARAYwQgNc/8wUczvweAXANhIKZALjMhMD0/gf4f/UoogMMBEDNMRARh+Ll/IFY+WpfNPIbLJRzW+bKV7DzkPW5uB2RAJD5ubwTkQAA/WuxrN0O/f9tiA7YOl9p/isSAEQAvf+VrYejCmR/LhSHiE0CYLWfygfwwXKA/NT/V0YSIEAlAX5PEwAA/x0RAG8C/CeYT9BfAf/06IcR3H9zKeWAsARZwM9ckiRgfdZR66x1uO1L2d7yx1QP+T0kf367aILy+D8xfxhkf2AgAPj5kciRciJyBLT/h8shaP8zD0AVPP8J/tMYAcAkwNsA7DMJ8EYk31XJgEEA7IBX/0YsCfoT/C/x6yWlkA8qBRlQBtJgw8wBsi54AHIB0Osf3v8E/yHhQwKgKHiwigIoCRkuxSEj6iMA8qf3lmx4+SdM6KEsDssYgP6xAP8XTkNegKnuEgkLndpDZk7qKkGTu4qPRw/xgBSQX+AAmRs1UVaWxEnFyWI5+ORGOYB8AOXIA0C7GQkgi/d/4+A/CYKbIgAOFTUgAMqqkAR476qGBABIgDWQALpVAoAyQIuWxEtcbuz3CICwlIh6AiBkEXLLOSIAkAiYBIAv5H8aRAD8zAkABf47QQAw+e+k4MnKJuOZSotOj7ml6YDbLW31I2xETzZ667uKcyPAMFfKifxSCl9GKN1jfOn/pRyb6zhcI3AzI0APWUf5NW6mrR+rLj11KRHkKq4RcI2AawRcI+AaAeMI0PGDnu30sL6Typ3arztpjFx9uTEC9MwngflzKr9oAgBJgJu1uhEB0BISQM07t5GW3drJ3T0RAdCvuzQb0FOaDYaX+oiB8FofKm5T4b0+HXkAvJHINhgEQIivtJgTAMA7RO5bOEdFALRJgQRQpm0JoB6IACCATi96FQXASADKASEpMK0rDTI7tM6wTjTI8FCS53Zb+2IA/fD0pxH0bw/Qn8B/R4D8HQD4d1yZI51WZivrhoS/CvRH/+n5370AUQ35GdIVsj8d0xZLW8getVkcKw/FL5R75obIXSHB0mJGgLgFWsF/L0RMTEfkxNQJ0mwMcimMGizNhvWVVr06yUOIshgI2Z8xo3qJF7xbU2ZBCz06ULZkzJcni1LlzztXyBu7c+T93YkA/1PkcyTwPbMvS87tzwX4nys1x/LgNZ8HEB2JemHfnsiV72BfI3HvlUOpkNpJsiT4BQlQTQPgXwMv/1p44l+0Sv9ocJ9A/+UDFu9/yvoQ3LcQACQKbhAABP9JFDCCgHUakAD0/j8AEsBq17G8th9SQahLq4ORmKDVHQLwfxh2BN8dIwmACAHIAVXD+//CgTgA/9FypipSvihfIBeZ3BdAv7aL8PS/BKvWti0Suv8LoPu/QC5sDK+3SxtAGMD7/yIkgC5AAuir4tlC6Z+za2fIGdjnSAb8V+r/ryTY7wtvfsj8FCAPQIE3kgL7gAjwVwTA+0sh+5MHeaDlFgLg3SX+SPzro5L/vgv5H2r/UwKIEQBv4v83l1rsjQJ69sPU/0Hy1rIgeXt5sMVWQOsfBMDrhu/fRAQA678GiaGXkHT4T6nMJzBJnktCLgCA/ScB9p9cAMOS/5+OGSWnoiEHhM9HIobLgbDBIAAGy14A/4oECB0qe+DJvwvJfLcE9pfNAZADovY/PP+3Bg2QzTP6QwYIOQJIAPj0lBLvHpYlyQAQASUBfZUVq+VAKYKOf5E/5IAYBRAIEgDSP8Uzhkph0GBZ6YdkwND3z5/eSxZPcpdEWMJEJgQGITAZS48+Ek+b1lvmI1JgHtbNmwqpbbQXADLA16u3hCCiIL8gXPYcK5TjiAI48Zsdsv/ZzbLn8VKpBCFQ9eQmp6ypCYCN1iTAmgBQUQC7V0ghJYBukgDIggRQ5lpLImBGABgJgIWZURKZBhmgVCQDRgSAIgAQBRCaFC6aAJgRN1uCdBQAIwGs5gcCQJmVAGAOAEsUgD+iAIzJgC0SQLc7AoCe+pTrcdZUFAAiAZQUkNXzX3/md6odAv80ev+DLKX3/xjfsTaTAE8G+D911jRl00I8hBaXFX9LU5A7lgAgeKQ9Um7pyP7JNqKkEEOOtT7uz/3wmSjXKOPzcz8eV/9dI3CzI0AvPIbpk9hj6D+loT774subbeZHr89QfOaBoFSHq7hGwDUCrhFwjYBrBIwjQPkaEgDUi7+Typ3arztpjFx9sYwAJZsoqfRzKy4CwA4BQBmgoOnSbJaPNA+FDNC8WXJvVCiS3yIJcHKctEUSYHrGMxEwwXKdA8BIAHSDjr42etYrg9Y+9fZpnWGdrNYekkC33ejpb7UbBIDF47/DqhwLAbACBACsO4kLGJc94flP2Z+uyHHQGbI/7eD1/9CiGGkN8P+B6AXSEuB/c4D/zZj4N8AbORMg/TN9srhNmyhuk0GgjEYuhRGDpMXQftIaeRa6jh4o4ycPES+PYRIyY7IsjfIH+B8hh6EJ/qdtBfLq3jXy7t58+aQ8VT6typCz+7LhGZ8LD/l8SOUsAWi+VK4ey4f0T66y7x7Jl7+dzJdv8f9VRARcPgCgnol3AeDXgACoAQFwuRI6/ADxmRuA3v+MAqjG/5cB5mtZHy41AcAkvyQCLFJAFo9/I+jPujoK4CoIAIL+Gvgn+H+DALBIABH8r2EugEOINjgM+R+SAAD/rx6zEAE1x0A2HIyXr/bHgACIki/2wtufSYPL42CxkP+JkRpI/tTsWohIAFqUVCMCoAZWDRLg4qZ5MAD/NBAAF0AAEPw/Xxoq5xAB8CWAf203CABq/zP5r6e8s8QTgL4XCABGA1gIgA+W+Sv9/w9XBCMCgGA/CIBcEABI5PsuNPvfg6wPl4oAINiPSAGSAAr8h1yQhQQIkLcA8JMAeAf27gokB8Z39YQBt4G9AbLhtSV+SALsJX9O90AUwFT5Q/JkeTJunDweM0ZOR4+WU8gFcIpkAJYnkBvgGEgBHQFQOXuglM9CDgBEAFTOGSoVSAa8B+t2zBgA0B/gPzz+NwPQ53ILCACSABsgEUQCoBjJgotgxT7uUoy8ASV+fZQVcwnAvygA3v+IAlirpIAQDcDEwCABSACsBpC/0meALPPqD/C/l5UAQCQAvP8VCQDgP2EaCYA+EonPEVN6SQQ+h2O7EOQOmIU2IiLGS8GyebL7yGo5+vRWOf7sDjnw7BbZ+0TZHUEAbDlULJuYA0ATAPssEQBGAoAkwM1EABgJgNQVyZK0NFESlyAPACIAGhAAqRESBqMMkCIAEufIzAREAcQjD0B8iKiEwAD/g2P5OUT8o4KVkQRgFIAiABb4KxJAEQCMBGAugLl+KgfAHUMAWGWANPhP7X8jAUDZHxIABP/rCQD/8TIONp5mlf6pJwCs4P8vkgD4uU2qfsr+8iWK+vrU9qSGvjGfwE/ZL9e+XSPgGgHXCLhGwDUCrhFwjYBrBFwjwBGgxzRl7ThfZV4s6s4bJWd+qlG6U/v1U42Ha7+/zBH4pyAA7mshbq1bidMRAB7jkQcAYHbAdEjcAOAOgQxQOHJOIA/AfQmR8mBSrLRJTZBOOanSFV7y3egtb80BoIB0FQEAL38smROg68pc6WI1Su3U22ro7yuDd35R/u03OwQA96kJgM4A/2mKuDAQAF3zMpDwN1U6QfO/zeI4eTAuSu6PWSD3RM6D5z9kfwj+B0L73x/gvxcS/yrwH/kTJoyy5FMY1l/uGtZPOg3vK4ORWDkAUhVhs6ZIDMC59clz5OCqRHlma4G8VVkob1aslQ+qlsrnSNx7BsD/V4fyoItfIDXHlyFh7jK5+shyuXaiQK4fz1P2t5MF8nfYd8dBCByFNBB1+wngQ7anBhr/l5EUWFkV8A/o/p8HCUBJH3rzaxCfUj4NCYAUa5LfbOsyp/5/1mW0AOtfOYwkxGYCAPkGru6DRNA+kAtIClzHKANGDyAyQRnyAdQZCYDjIBoQBVAD/f8LBxkFABKgMgptJIJIgO1bJFcqEpAIOBYWjXwANJABIAIuw2pABlzaHCEXN1tJAEQDnIf2//lSeP+XhMoZJP8l+P8F9P9pmgD4aCVlf7zh/W8hAFQUgJkAQPLfj1aCAFh+gwCg5M87AP7p/c8lCYC3vkcA+APoh8Gzn6TA24gieAdtvIMIAP7/FkB/o72BPAOvof7LOZ7yQsZ0+VPaNEUC/Dp5ijydMEkejxsrjwL4fwSg/3HYsfnD5Sgkgej9Twkg5gDYA/keCwEwTCrChkp56BDZiXwA1P7fbJUDohTQFpACW1B3I5IAkwAo8uomhbBiJAsu9gUB4GshABQRAAKg2EoArEFCYEUC4H+C/7Q1ASAB/AbLcp+BigBYBBIgYSK8/yEBpEiAqfgfHv/xsCgQAAvwfwSWYUgePMern4TNHilRC6dIwdII2bZ/mRxEEuAjz2xRBEDlkxusnv+bsWzcnNH+13WclgA6WiRbDhcjCTBkgKwEwPp9q2VdxWqrDNBKKdq9UgphN00AMBEwcgGkrUQi4GUgAApIAMTJwixrBADzACAZ8FxEAmgCYDYSAisCIAG5AEACNCAAEBHgvxAEAMxvISMBQAAwFwBM5wLwQhSA17wmJgAYBeCkDUe0gIoCMBAAwxAJoPX/VfJftEUCQGv/awJAgf9a9x/PU8r/UPKHEQDa+99FAPwy52muo3KNgGsEXCPgGgHXSmMgggAAQABJREFUCLhGwDUCrhFwjYBrBFwj4BoB1wj8oBH4RRMAd7lJc0gANb+3BSLiW8ldbe6TFp3ayF1d20mrHpAA6ttdmve3RgAMhwTQaEgATRkjbpoA8ENC2yAA3DN9IAMUJK0QBXBP7Hy5D1EAD0ESp31WkooC6JKXLl0K4DHPZMDLoZtPL3p6/2PJ/2ldVnzfOmNdZyXDw0S8N6IBbtfnjmizIyV/YGyT0j8E/zvTEAHQiftfDgIA5s6Ev9qg+98N0Q1dMpKlA/Id0PP/vqgIuWdBuNwVHir3QPbnHn8vaeXnKS29Af57gCyZOFrcxkH6Z+RgaT60F2SVesqDI/vKWO8xEjQ/UNLjZsrSxFlSmBkhJ5dHyx/WZ8jbSCx6vnKVfLGrAAD4Mvnq8Eq5cHSVVB9fKzWPFMrlk0Vy5fRaqTu1Rq6cXKWIABIC355cLt+dXIakvEsA0gPIPwSP/QPwvK+Kl9rKBKmriAGAToO+/p54Je1zqcqi+08gn2YkACwSP+nyj0eXyr88tkwt+fnvpwvk20fyVPJf1id5oEgE6P1rr/+ryFNA8J9Wh6TFtZU0JiG2gv9cMhKA/TtK73/kCjgOsuAR1LMSAdVHk+TSYQD/iBS4digJuQSQJHgfCICKOKlGEuBLu6PlAvIAUBLIYpABQhTAJeQCoF0AEXBuQ5icLZsjZxAB8EXxLPmicKZ8TvkfqwTQp2sDVQLgD1f4WCWAGAFgkQDSOQA+XB4g7wOo/3jlDAsBkO8vb+Z4K8D/bWj4vwNPfhIAJARez4ctuWGv5ftA0sdHrXujwA8e/9gWXv5vLSMhYFnys/6fdVjfQgBMBQEwWf4Iey7dU55FPoAnEAlwMnKkSgJ8aO4g0WaLAKgKGy6VYcNkL6SASABQBmgTvP+ZC4AJgbcyKgDRApuC+0opAH9GANBKvN1lHQkAP0gA+VusFGB/Cbz/i/0GyBqffsrW4rOSAwoaIkWBkALyH6pIgFSPfpI0pbcsnmyJBEic5C6LAfwnweN/8bS+iALoKzH4PxJRACGIEJgxvqv4e7hLMNqPWThVlhXHys4DK6XqVKnse2aT7H60BMD/RqeS+mpg39nlzRIAFhIAyYAPFEoDAgD37C0RAJD6yqSBBEhbldKAAIhGHpBIJgJOhwwQSAASAFoGiATALOQBmGklAJgMWBslgcwEgIoCIAFgjQJQBABIgOnhTRMBUK/VD9Demc9aMkiTAAT+G4D/IAhGWQkADfyP8Run5H/GA/yfQM9/AP8TrUb9f639P2XmVKHFZMTe0pzgjpUAuqWjcW3kGgHXCLhGwDUCrhFwjYBrBFwj4BoB1wi4RsA1Aq4RcI1A/Qi4CAAQAIOQqHbYAHiuD4GEDYDsafBk90QeAF/o2gciCiDYW5rNQSLgsBly98JwaRW3QB5IjJE2aQnSMTtFOgEs75SXJp3zLURAFxIB9PxHVIA2DbQ3WNL73qrBT03+223tAfRrY9vtQTa01/tbmSUdl2dJp6WZyrpC8odyRvT8J/jfOR1JfwH+t1kUK/cunC93I+lvS4D/bqGzpBXA/7v8vKSl73Rp7okxmoLxGkvdfxAoIwdJy2G9pBXA/44Th4j3HG+JSJwnK7KjpCw/WravTpKnihbLHzdlymsA/j/fuUQ+3pwtX1YUyKXjq6X6RKHUnCqWutMlcuXRYrn2mIUEuHLqBgFw/TiiASANREmgq5TmsUYANCAA9sZIHex8eTy8/5EYGB75BPAtXvwWOR8t8cP1V49k1AP/BP9pfzu1RL45gaiDY9nK878GOQUuIaqA3v0K+Cf4byUArgD8v0EApCAHAfMQwBQBQHmhFKk9Qv1/RAgcR90T2kAKnMA62oFFiGRIAPgfLzWV8chnECMXyxcC/I+Uc9sXIElwhMXg/X8ZUQD1ckBcbyAAvqQEEKMAYF8gF8BnhUFCAuCTtcgDsMZfJQL+aIU/5ICYE+BGEuCPVgTi/yAQBTOxhIQPJHregETP61neoggAJO3lkhEAr+Z6Q9v/Buj/eoEvZH38bgD8+EyQX5EBIABIApAU0MD/K3le8nKup/wlywMRAFYCIHWyMALgyYQJSgLoBJL+HgH4fzh8sByZN0RFABydP0Jo++YMVhEAKg8AgP+98P7fg8TA24MB9PsT+HeXMgD8tI2QBNoU3F/WB+ocAAT/u0upTy8pQx4ADf4XkwTwHSBF8NYvBPi/2ruvrPXtr+SAigH+FwcPRaLgYcgLMFTWBgyVbN8hkuE1SNKm95dUj76SAuA/BZ+1JXgOQE6AfhILC5/eV3xHtJPhA1rJkIH3yOQJnSUuPUg2Q/pq36l1cvg321UOAOr/73t6i3OG5L5NQQBsPVJsiQI4zGTARbJh3xopq1yjogBKVDLgVYoEWHsTSYCzi9MkC1ZPACxfLIlIBByfFy8xOdGQAYoECWAhAMJTF1hIAEgBUQaIBMAsyADNjLdEATASwCIJNFsComdYbOEMkAGWKACdEPhGPoAmJACsUj2U62nUAOw7SwBo8H+s1v4HCfA9AgDgP4mASTRrImAuo9Oj63/fb+bDLRMA5y9clDfefkcqDx6Wf/u3n1brmbr3V65eu5nj/qery/GpOnREtu+pEGp0/xjl6rVr8p//+Z8/xq5+kn3crnvA2M7PUTf93//93+X611//qOeAyfre++BDOfX4k/L5l2d+1H072tmd2i9Hfb5TvqutuyL//d///YO7Qwm01958S3ZX7v/Bbd1KA8xdc7ufsf/v//0/oeawqzT9CHA+QS3w3//xzw41nilbwvNiq/B5yOeivfK///u/9r5yrXeNgPBZ+NY778mh44/ItevXXSPiGoFbGoF//dd/k2+/++6Wtv2lbHS5tk7+53/+x+Hh/DONk4sAsEEATAWgzUTAPkgE7A8P9yAvcZuNPABzgqVlVJjcFRsh9yZEyUOpSAacsVg6ZMFTHslyaZ2WQDoHBIAC/rm0WpdlWWK2zlhH6wTrCG/8223tV2RJOwD9yvgZgH+75ZnSflmGtFuaIe0LMqTDknRlisSg5A8tM1naQeLo4cRYJf1z94K50iIsRJrPnoloCBAhPh7S0muatPCcIs2nw/t/AkiT0SBPRiKKYtQAuXdkb3lgbH/pPm2EhMATNw7evWVL42T3qkVycH2m/KEsVV7enClv7siVL7dlyedbMuVc5VKpfqQY4H+J1J4ulbpH18mVx8rk6mP4DDKg7hQiAR5ZCa/5FQDRC+BNvwSAei68/+F5T2kfAO1XEAFQVxmnvP+v7o2WKwDQL+xNAGhPL3yA71YCgEuL1z9AeOs6gvwE/Gn0/KcZCQASBGyjGvu5XJUqV5GrgHalCqSC1WoZAVABeZ+KZOQbYM4B5CJAfoLagwD/QVJchod/LaSAaDXw+qcMUO1x9AtkACMCag4gh8F+5DCABFANIhmqK0BeIALgAiIAziI58Fkk/z1DsH9rhNRRHojSQDsWykWsPwcZoLPrEQFQhgiA0tnyZYnFvgAZ8OnaIJAAgYoE+HRNIBICW+zjlQFI/hsAsD9QLT9aCfAf8j9/BQHwkYEAeC3LS97Ohfc/wH9NALyS6yWv5nmrSACC+28jcuAd5g3Adm8hkqAe8AeJwM8kBxQhgP+5Hben9/+LWdPkzxlTVATA8yAAnlkM738QAI8xDwAiAE7MHwYJoOHKjmFJ8P/wvGFIAjwIBEB/JAIeCPB/sJQjF8BuePlvRfLfDT69FfC/zquH0Nb791JW6osEwJT+gZUgAqCeAID2fzFkgIp9eyvgfy3A/7UA/0kAFJIAYFQAwP9SWEnQcBAAw6QQBEBewHDJ9gEJ4DkQBABIAHj8pwDs15aAdfHTSAD0l0hIBgWP7SyjBt4rQ0ACjBn1MCS6p8m6HVmy90SxHPntDql4ar0C9PeDAHDKmoQAKJZtR0pkC2wzCQBIAW04AAKgqiEBULxnFRIBF8iq7Tmyclu2rNiSJctwTy/dlCFLEN2TV5omubCc4lTJLoEZCID0VamSDAKAiYBJAMQaCQBEAYTD5iISgLkAQpOZCDjMLgEQGD2zngTwj4YUkMoFgHwAC6z5AOYjH0AEEgKH+zdJDgCVqNcq16Nle2wt68kBRgpQBogG7/96w/9czygCLf2jEv9qAsCq+z8REQDK+5/gP0H/O4EAOPrIaWnbs69K5PWPf/yLw8lVU38ZEbtIWrXr8j2wmRO/V15/Q/7v//5PdeGnJiqaehzstU+Aud/IcfL+hx/JrIgoScrMtVf1tq3/r//6L6XxOndh3G1r09mGCN588NHH9dWb6rzfrnvA2M7PkQAInjtfOvYeWD/eP8YHnt8x06DViUSCz//5xR9jl07t407tl1Od/wkr/cu//Ku0bNNRMpcs/8G9IGjWuqu7PNC55w9uq7EG/va3vyuiYVfFPtm5t0o27dglU/yC5Jnf/K6xTW/qez4jeK3z9+yXUEjQLM7IsQug8xhff+ttWV1SJkvXFCndcPNx0/mAyaZZh2Dp7SqczzDhNsc7MSPbZrO//f3z0nPwCLV/cwUSA22695bZC77vlUHCYP+RY/Jwjz5y4Ohx86au/10joEbgjy/8Renj8xo899V516i4RuCWRsAreLYMHDPxlrb9JWxEh4xmuIfWrtvg8HDupHF69Y03ZcO2nRKbnC7rt+647b/5LgLASgAMRQQA5GuUlM1UJLKlDJA3CADKAAVCBmgW8gCEBkrziNnSImqutIpfIK2TLMmA22UmSbtseMznIBqAkQAgAQj8MxLAWWsQGWCV5fmh69oC6G+zLF3Zw0vTxGKp8nB+qrTJS5W2sPYgLWgd0hdLe1i71EQF/rdJpO4/pX/mS8u5odIMiX/dqP0f4Afwf7K0nD5JWkD6p/kUjBWlf0YzgqKfsofG9ZV2kwdKf9/RsiBhpqTnxcjOtYlyuDRFnoDH/2tbM+WtbZny3vYs+WprOvTtc6QaUig1J0ul5nSZ1D66XmofWy91j22AlcllEAK1iAq4fALSQIwSOLxEqg/lSg1MAevQ/69FEuCrVQD/K2PlWsVCubYXmvp7AY4jJwC9/7X+vwb/dcJfavpfO5oNmZ9cZd8+kgt5oTxYvjKjBNDlAwDpQTbUQuv/ahWkhGBXKkECWI3SP5crAO7DqpGEmMb+1UGiqBZWA3mfauQDqIbEz6VD6NdRkATHQE4cR3QC5ICqEQFQrQkAkgBVIC8QCXARRMBZJAQ+iwTAZwD2n90aiegGSATtjkdy4Fi5uC1KziEq4AySAX9ZNlc+XzcHJMAc+VItSQAEqiiAz4qRD8BqnxXNkE/WAPBfHQTN/yD5cCVJgCD5BPI/f109y0AAeMprmZ4gAPy+TwDkQx4IgP472I7A/7sgD95fPVPeQXuU+iHgT5kgTQAwSoCyP/T+fyl7uryUNV1ezAQBkG4gABZNkqcSJsoT8ePlsVjkAUAy4NMgA05ieYKSQCAAKAPEJMCaALCA/4NkJ6R+6P1fBm3/dZ49pNQTID/Ni8B/Dyn27CZF07uoZUMCoDfA/15S5N1L1nr1UbYGS0UAQP6nCHkBFAEwY1gDAmBJ4EjJ9Rsqmd7WKICpiACYChIAlgxLgMVN7i1xlALyHSRhkAKaPLKtjB7WWsZhOTtygqzZmCw7D6+WI7/ZIft/tdk54F8TBE1FABwtla2KAGAy4CKVDHj9vrUqCqAUEQAlAP9pN0sAZBenS1ZRmqSv1gRAopUAiFERAFGIAIgE+D8vPVLC0yxRAKFIBjw7EQQAZYBsRAAExtwgABgNYJMAAAnwUxMA9aSAlQCg1j9lgLQxMkARAFYywRgBMA7e/9T/p/wPCYAGHv93AgHA2VRyVp56SdYAu8MZVhN++dzzf5LiDZsb7KG65rIEhUVI94HDpNuAoWoy9fSvf9ugzj/LP4vSs2Sa/wx1uJwQNxUgbh5PnhN6Uf6Y5YWXXpGA0HAFwAwdP0WiF6fKJ59+1mRduF33gAac7oRkeDc7WLyvCID+2OVXv31OPX8IJt5KoVcYo5hud/mh/brd/blUXSM1l2tvd7O3tT0CowRzCfrejhK1KFk69Rl0O5py2AaB5w69BsjwidMa2Lvvf+hwu5v9kt7/eStWy09Ntt9sv+3V53gR3GxsnNaUrlf1JvkEiNlrnvcv21lVvM7ebpxez2eIcR7Dfd3TvqtkFTQkpOiNPS8mQYGzy9YWCwkgW2Xzzt1CksBYvjhzVqb6Bas+l23ZfsvnsqmeW8a+uj47PwJNdT5IJvIe+bGj65w/clfNO30EHn3y6X8qopHRf4w81oXzaT6njQ5BjPAy/+7cCePEyEG+T4z39FPvTd/97W/yuz/8UUZP9VJkOft9O4qLADARAExiS1Bb5QGYbJEBYhTATF9pDgLAbV6INIu0RAEoGaAUeMqnLZKHMwGegwRQUQBWEqAz8gI4bbcJ9DeSBm2WpMmD+SnKHsKydR4sN1la5yQpeygbCX7Rb2U4DuY1eAikxkOQN7o/PhLSPxHSCtI/bqHw/A8OABGCxL++iIaYCnKEsj+TMU4TR4rbmGEgTwD+Q/an2ZgBAP8HSTcveLOGTJXUvIWyoihDjm1fIs+Ur5AXT2yUzw6vlc8PrJLP962Q6/uWy78eL5ZvIINC8P8ywH8C/1ce34gIgI2KAGBUAHMC1BxfA1sllw7my6UDJA1yAMgT3Ic3PRLoEvyn/v9VAwFAL3wF2h+Elz3kguj5T/Cf3vw0evZ/fTxHaf1T559EAEF/EgANIwFylRSQyiFw0AL+awKgDgRAXQWiCkwEwKUKkBJH0rEdEhWDaKg5uFguQOLnPCR+zu2LlfP7kZ/gIDz9of/PiIAaJACuOYCogYNIGnwwGdENiA7A8vL+xYoEOI9IgK+QBPjcDpAbkDUiCVBbHocoAKzfPF/ObpwnZ9aHyxdICHzGal+um60IACYC/rJ4JiIDZiFPAOSBSkJACgDsXxMMyZ8g+QCRAJQAakAA5APAz/KUVzM85a1cX3j/w9PfKgFED36C+QT331s1Qz5cGyIfFc6Wj4tCFQnAJMD8jgSA9vznZ25Ho/SPEfz/Y9okeT51EiSAplosaQpyAVjsqcRJ8hgIgZMLR6kEwHuCe8ueGX2lfNYAFQGwB1EAuxANsC2wj6yHrA9B/5Lp8PKH8XPhtC6yZmqneiv0sJAAjABgDoBiLAu93WWNZ09ZNd1dVnn2ltVeMEQAFEGvvwTyP+tmDpeyWSMUAVAUMAzJgYeoCIAsgP/plABiLgAkA1400V1Z/ISeEg2LGt9DFkzoocD/WL8hEhY4RGb4DxJftD8jfIxkrZgnRdvSZA8iXQ4866Tn/09NAJSvvmkCIAfgf05xRj0BkLIiSZKWLZaE/HiJy42V6KyFFhkgewRAImWAbkgAWciAUCEBoEiAGIsUEAkACwlgiQDQMkA/NwJAef8D+B8L4J/gvy0CgNr/k2iIBNB5ALiMTo+5panBLUsAcW/L15bIXQ93uqUdN/VGX3/zjdoFJ4D0pvrDn15o6l3ese0TPAldcGsXyB17UHY6ps87J8tP/urXKurBTtXbsvp23QNshx7QruL8CLz06msKIHnnvQ+c38hQk+B/U9wXP7Rfhi7elo85y1YqqaTb0tjPpJH0vKXKQ7upu8sXdIK5ruL8CDASLSEtU1o81EFWFJY63JCRFF36IdQcQGjR+k3fq7swMUX+9OJL31t/syu69h/6PZmIdu79pGB1YX1TJGF4rs3gUX0FBx+4DUmBM+fOOajl3FdN9dxybu+uWuYRaKrzse/wUXXdMzrKVVwj4BqBxkeAUWV0CHNU+HsRn5rhqMpP8h3naT0GDf+eZBNJZ0bY0kHidpRfNAHQsrm43d1S3O69W9weuAfvVPdL845tpGXndnJ3147SrFdXad67mzRDImC3QUhcOwQqBqMGSbNxQ6X5hBHSbPpYeLtPhOTNJGkZOFXuDvKQZmEkAQCILwiVu2PmIiHwAnkwaaHKB9AhKxERACnIBcAoAFgBLR0a+1aDR35nWKflGdIRnvm0DlzCO787pHhoPZBHoKfV3JFc2Gy9sK4PdPoths+56dI7J036ZKVJb1pmqvTKSFHWLgNAPySKHoRnf2vYg2mJ8gCkfVonxcuDi+OkdWIsNP6RywDWOjpCHogKl/sjw+WBBXPk3vDZck/YTGkF0qPlTEQ/BHlL80AvaRbgKc2njZUWtMkA/4f1leYj+kkbgP8PD+sprXq1lT5DOsrsCBBVyaGyNiNMdhYmyhPb0uV3e7LlxQPL5dXKLHm1PF1e3Z0m7+/LkM+OFsi5U/DsfxxA/5NlUvcUPP9htfhcixwANUgCfBk5AOpOr1R26XCWXIQ3/kUk460DSP710Qz55hgMEjuX4S1/GfI/tbCrSKR7AcTARXrdo171YXrhp4JASFbrLgBYvwR5nhqsv3wMQP3JXLn2SLayqyeyhXb9FCIDTiEPwGl+lyNXjiPp8DEsjyL64EgePPuzQSpkAbzPhMHT/yDzCyAqAGQDyYIr6OeV/dD5VwaZIpAVVxCtcAUe/rSr8Pi/BuD/OuzyPkQQQF6oFna5MsVqIAZAJFSXIyJgT4JcpsHzv2ZXrNTuguQRPl/B5zqQA5cRIVCDpMAXN4XLOcoBlYYgITA8/REB8Ck8/j8DAUD7GJJA7yMZ8LtLvZW9t8IXUQAgAFZBDgj28WokAoZ9ROO6lQD5UefdZT7y9lKQAfmICFjhDU9/H3lnFdpZ5W+wQHyGHBAiCrTdSPzrD9LAXxEAL0JW6AVEFvw5fbqyF0Ay0J5PmyrPgQj4bdIEeXbROHkmYQwiAsbKE7Gj5bFoSAJBBugYcwKED5XDc4fKPkYCBPeRXUG9ZEdAT9ni11M2Q99/4/SuUjylkxROaCtFE9tJ8aT2UjK1g5QhAqAMkQBllAHy7CpFHp1kxeT2shR1loxrI6tBAqzxBBng1UtWQUpoNaSB1vhDEigIeQGCkAx4xiApDB4sa4IGSZ5vX8n37y95fv0lF7JBaVN7SML4zrJwVHtZMLyNhI1oK+Ej28m8MZ0kfDKS/47sKD5IBOw5oZt4jOsqHogySM+ZI2Vbs+TUr8vl2JPbpepXW6QCRABtLyICymlIEFz+1CbZ+zRts7KKZzZLBT6brRLrqmwYkwDX2+PrpQKRNeWPlsnu0+tkF6S3doCE234M8j/HSpT3PyMAthymDBCiAA4Wyob9hTfyAMD7v3j3SincvVTW7spVMkBaAmgZcnss25QtSzZABghSQLml6UoCKAtSQJkqB4AlAiB1ZZKSAVq0JEERAAszo0RFAED6JwI5AOYlR0h40jyZkzhXQqH/PxsWggiAWbEhNywOCYEhAUQLQg6AQFpkkLIASAD5zw9Q5gcJIO9wX/EM8xbPOV7iEeol00I8kTB3mrJJM6YqIH0yEujSJgVRW99qgZOgvU+bqIwJebWNhjwPgXpnjcl96ek/DN7/Q6cNU8l/GQlA07JAOiGwUQZIJwEmCTAeEQDj4fWvkwAT8NfJf/XyR0sCTGD17LmvhBIvfHm/t0M3m3MS1qOu4s0UeqebPRzZDj3z6GWlPQDpKcF1Wl+e3qOUuWEdc/mP//gP0aCw+Tv9v6O+UpKFEzBqU9tqX7fBJcdE5yKgFwqPx14hMUGJIm5jLjxORjCwcDzMOsM8bu7HGW9xtsUICHrCs+gxZJtm7XSu+/JsQ4DC2BdqGrPPuvC7Tz//ooHHjf6OS35vK3yd42j0nOQY8DwZizPHyP6Yrxfdhq1rSX+nl7wuzPvV3zlaOnsP0IOnsWtG74eTe8pY2SrOHIut7ZpiHe898/1k67rR++Z1ak/XncfFaBReJwTXjB64ensu+b0tHdeXX3tdASQEFB0VPodseVFSbiYyIUltyn3o+4we8/rZotu19Xy5mX5x3KjrzMLrwvhs4HVMDzXzPvW+uWR9W/d7Y2PItvsMH1MvSWO+Hjn+jvbrTB9Yh+eO3nc6uohjbmzXmTHldcJx5rjqZ7x+PvLYuY5mPAZ75zYjf5n0Hjba2P36z/bGsr6C9YO9to31jp18VOXBMa5r7DM1mfU48TnP54kuvF/4TNXXol7PJbczXjfG735On7OXrpA3335XpgfOUtJ0jvpOgoX1GdVFwsAcsUMiwZYskr1zzOuH+Rl4bfIzC7dv3rq9+szrjNcfCyM7SMyaC79vTFebdWz99jlzTen9cQ5hSxKuqZ5ber962dizRdfjkiD13//+D+Mqu595XPzdtvW7YO+8sTGeM46fLtyn8TdD58jgeb14qbr+eck6n33xZf3cTG9vXNp7DrIt/dzmvWncv97e3vnQ3zv6DdR19FJfNzzvlIgi8WXrGnA0Trqt273k+eV+jc8rvQ/OCWw9s/g9f+/0PcX7yzhn42+G8XnO722RZDwPzlxfPI/cH9vhNWD8DdJ9Nc7TzW02th+2bev4eex8rujj1PvSS33tsH17hW2wzyzstzFqj/fKhx9/YvP6Y319nRrvB663NZ76+Ll01B9uzz7x/YftmIujY2bb2hOf2xtJLI7hR5/8tcG9q9vWx88x5v1sa7+sa+s88d5kxPdfXnlVNaevK/aF8w9dKOuWmrOkQR3jOHHfHEfuQ++fbbA94zPL0fGzcWfOue4T57ec/6/bvE2varDMXb5KRaRxLHVxdD/qOraW/zQEwP33YM4AAqA9CIBO7eSuLiAA3LtI814gAPr1sBAAg5EMmDr2YwZLs/HDpJnHGBAAE6QlCIAW/pPlLpAAzULhBR8OORxEArSICkVC4AhFArROjpGH05ETIBtSOvCwb59LQ0RAPi1F2kF2p/0SWEGqtLNa2yUpkONJlrawrpDjoXWDHE93q/XISRVtPaHNT3OH9aJlAeSHuWfCAPS7p8FSF0vPlMR6a4MkvvfTkmFJCXIf7N7F8XL/omi5PyFaHoDEz4OxUcruA/B/34IwuW9+qNwXPkvuQb6Du2dD7x/SR82ZBDnQE+D/dGnmD5s2WppPhU0aLs2G9VHWemgPaTOoizzQp52MGAPv59ggyc2KkHU5c6UcBMCTW9Pkd7sy5YV9BYoAeK0yU16HhM6HR3Lli9PL5fzj8PB/AhJAT0P+B1rol59CNMBT66T2cRAAj4IAUOD/MkgBLZNqAOuX4MmvCADo6X9zPEO+pSHJbi0IAIL/KhIA3vYE+S8C8K8+BImdIyAAjoAAwDaXQAjQarCuFgRC3fFMBfZfBQFw5ZEs6PIDvD+RpUgBkgAkAK6ezLauR+4BJCGuOw4C4DCIgEOIRCAJAPD/8qFMrMO29QQAvPghQUSzAP8E/w0EQBUIAKtdgbTQlX3IaYBlnTWa4PJeEAB7QQDsgTzQbovsTw2A/5qdMSAA4gD8x8lV5AO4sjtGriAxcO02EgBz5RxyAdDb/3MA/p+CBPi8GAmBQQh8jnWfFAYD1PcDCeCr7AN8/hgkwScgBj5GfgDaJ0gc/FfUo3E9iQDWe285QP+lXvLeal95b43VVoMgWI3vlAVgGaBIgHdXQRqIBmkg5ghgEuBXEEnwSo43JIB8lP0FSYZfyPSqJwL+DFmg59OmyHMpk+Q3igQYCxJgnDwVTxJglJyMHCHH5w+VYxHD5Gj4MNkPAqAcEQG7At1lh38P2eLbw0IAANwvgde/Av8nt8Pn9lIGsH8DwP+NsA0gAEphhR4dQQC0AwHwMAiAhxAB0A0kQA8QAD1ltQ/Af7++sibAQgCsBQGwJngQbLCsDhoI8L+vFAT0lwL/AZKPXAEZ03pK/PhOIADayvxhD8kcKwkwd0xHiUCC4FmjO0vA5B7iN9VdfKa4i5d3P0nPDJV1G9Pl+DO75ODpTVIJYH8vwX+YAv9BAOwhAfD0RhiXNNT5IQQAyICKx8tkL0iAPYi62XWyBARAiWyHNUYAlFasFur/FykCYBkIgLwbBAByeWgCoGBDJnIBZCoCIAc5ALKKQADQClOVBJAtAkAnAY5ImX+DAID+vyIA4mZLCKwBAQAyYAbAf2UA/xUJYIcA8LESAF6KAPAEAeBRD5xr73kNoBsT6hJoV6B7wASVhHcsvfKt5izwz3okC6jvT+3/YZD+aUAAYH09AQBigHkB7BIA1n7UywH9FAQAJ/7Uj+ckhR7lnERR3/2+jt0bzDE4kWE9hjJSw3Csh4/NF2HjRr957g9IjpEoW3eVy4hJHhI4Z1795JDr+RJEXWU9+aFGIokHfnfkxCml98w6BLt0occdZW/YT4bxD5swVQ6fOKm/VktHfeXkLi23QGKS0pTXn/uQkXblKTjxD5m/UGlNUnqCoCKPm2PF4yGgYywEp6hbTHCBIEP5voPqa77o/X/23gPMqurc/z9TELtiowiiINJ7770OvUgXG6Co9N5m6EVREURAaSKCYG+JSbzJTTOJMVFjQSnTZ1CTW/7PLc9zn3t/7//7WeescbM9M3MwkCg563ne2Wd232vvvfZa3+/7fl88WAA6BowYbeyrSu36JSAlHWdAE7SPyXsAsB/ed/A4/KZO0cKu3aSljZ50l9OrRg+T+uOafEG/GskDT+gwkEI6iHPpkTHUdZgJRfX34sBzR6z34OFOX5R56MBTZxS2pd7R3kSGyRfAPQAbjo+2JXW0dceT7vrwtmTwlMg1vvPbd12YLPeGjjH5DbiXlLKeJZZzjhyzbffeTluaeuR5/uMHH7K4zJLoOwBoxbMHQcaUaw4OHOIdBAIg/C6Vdy3x9nOu5gGg817znHP/GGgBvO8QSMF5B/XWGTwhX4DcBdcFeDd0zMQSEJ7tmrbv4p4ltE5Zxv2/4vob7bkXXjrtErwOKiAgOUeCev+eAGBgHK/wXvLs8n71GjTMtQF+IEpbwP54dvAiJhJg19PPOK9xnme2pRBFck3NOu5cg+1LoufFoJTnFICRY/BOcUyOwW/eu859MtwxiKba+8zB0y7l4JEX3HJkTsh54L3NE6lDztdLVHH9POvUIwXghfeX/9Eqp831dXPaCeif0s6B9Xhnec55BpDcYl/c01uat3HAGc8wWull1amvI9oL2g2AD7/Ng49ucafDtdDecy9o88q6t2xAG0ubFyxlXUdwvfL2HVyXpOp46iIzBuBbGgDENtwzvgfUBbr2I8ZPct8u2l104Wn7aZcuuKqKky/yzyDbecmc4PMfPI/vy29AFN592mGefeqirG8YbSmekXz7ufc3NmxWQp5wzbSt9Ad8Kese+28Wnvh8e6hzgKg23TTg1fuJVyh9mkPPv+h2x7c56HUJCMRzxTqcE887REawcH0sY3+8X76cyTNFYvPbpkT1nyGxkH7y5Vy2W/4YibQtfl3a4PY9+7p64d1t1qGrMS9eAdzje7hi3UZX17RJvpR133BUoA2lz0CfiT7Qlu1PunaRe8F9vKRyDSOKg/vVtZ+SF6r+67VoZ0h70Dep37Kde9aGjZ3oD+mmpbWDtEm08eyHdhOQn/3RHwp6D8e7H9zr8r6Bp52E/qHdmCepEvpfPFd8k8jVxPsRdFIoq57C+zxb/3Nu9Gl59mnrg9JqEKDUN/VOG0WuEl/2HTjknmPkAXsOHOa25d7TvvFNpv/K9fnvKu0o10/b7wtAOO0ix0cmkT4oDkjhQv+P94390d+nr4L2Pd9U6pH+F9836pXvDO8X3yqWU6flHQcpS44NcMx3POg4sGzV2pI64Pnmm+uviW8C83h2ae+Dz07wGujTc+18N2cvWuq+A1wLzzp1Sj+GPhfPH98cX2hHeT7p53Od3BvaNMq2J3e5Pn2wPtkX7wP9M96J0rzl/XedPhz3vEGr9kb7SWFZaddMHVM31DHjDd4hf5+J4GJftBe8r/T3vMMREdpcH+/bhkc2u/rE651cKv64HLu0+8TYif4Udcb1IdO2UH0mzoV5PpJrh/qr7JPrYXzFvdz8xI7T6ok2hW3ol/p3j+eWuqe+yrp+zjHRe866vjAm4Zj+3vn5fsrzx3LkJct6H/36ZU3PawKgQtrXEQAQAJdfHCUArrvKKlS51iIQADVFANSOEgCRIAHQSrI2ArrTura2tO5tRQC0ixIAg0QADO1nkeH9LWX0YLtg3HC7UEmBL75jjCR0Jigx8G2KBpBNu92uvF/yQA9IHuiBO+3K6ZLawWbcZVdg+n3F9DvtCi3HKkuOB6siq3p/1Kopt4C36wXyY9Xl0V9d3vzXy5v/+qka90u6p9rkSXa9PPqr3Rm1qndMNOxSefhX9Hb7BKs4aYJdeNt4ne8Yu3DCaLtw/K1O5gepnwtvHSq5HxEaIwdbRYH/FYb0i3n+a5wv8N/lQujZUYmRRYJ0kExSO5lIktTGtSxS/0a7qE4Vu/TmynZ1/WrWqVsju3vyUJs3a5ytnzPGtmbd7QiAVx+e5giAXz4xw97ZOdN+99Qs++iZ+Xb8+eV28vko+J8rAiDnsOSAnCkB8CFp/x9aqrwACy1X4H/OvtkC8CEA7pUMELI+94gAuO9rAkDJc/O2ThCArlwAngCIef/j5Y/l7BYRION34V48/qc78B+g3xEAAv4hBCAAivZPt6JnostZ5uZLJqhQ51Gwd5YVKAogX7kIckUA5EIAxMwnF84nP4GSEGP52yTbU2K36/ftSiB8u+R8ola0fZrOWZEDsoLtOtfHdY5bJHFUQgBMUr6EiU73P9dFAMQIgEejBED+Q2MtFwJg/TA7unKIfZqF5E+GfSy5n0/5X/aJEgR/QFSAvPvx7AfYB+CHJPBg/wfL+7v/mefNkwN/ELgPEfDu0oCJMPidIwEgAvgdjQIgEgBDHog8Ab8UAfBTB/4rATBEwMxeIgT62E8f6G5v3dvZfih7WwmC3xIJ8KbyArw+ta29cldre/nONvaiSIDDt7WwZ8Y2c1EAewMEwGZ5/z8s7/+HelW39T1jBAAAf6cqltXuWk0rC/yvItC/iq1XLoD13WvYWtlKRQosFwGwUBEA82IRAAs6V7OFXapLAkgEgLz/lwr8X9ZXeQAE+C+TLekv03RR37oO/J+rZXP6iABQFMC0LpL/aVPFJrS4xsY0qWTDpPOPDW8ZJQCGSA5ooJIEZ3StY/261rbuPevalHszbOmKu2zHM2tt296V8uiXl38A/IcE2CywH9DfA/+A/0kCIBoJkCQA/sYRAHhB0PmlcwoI6osHfvz/DH7pdHvQhvnoGQJwlVUY4HoNfzxh6egAvFHwFGfAQGfSFzqBl1WtWeJJRGeebegMUxggAL5DDvgCIcA6+w8+52aVd650xAC1vAcI51Ua0MgOAUjZv78O5gFkAfYxMOWcKYAIDJJ90kLqEACI+RSugc4xHVN+A0Y8/ewht4zQVcBqzollAFx0/ssr3BMfAeDXhRDBgiVj5BgHsvh5HIdkmgyafPHJKBnQ+OI7r0Hw0l8Hgx5fAL+6Dxji/3Wdcs6NTrZPmlneNeIdxqDNgzR4CXEdXue/rGeJAzNQ4prwzvGFwQGDgnhe4n6dRN+B3/3+PTeI8d5bTHkuACzKKgygwwRAeddS1v7O5jIGHAyYAAAoDKYB0DwYCagSBAUY6PHMe0CZZwGwB3CT3xQG3dSLl9OgflkOEeDJEkAYwEI/4GdABgjuC0AT+yht0PTSa6+XEFAMEHnPGPj6AvAHsBQsgDDsM+ilCEjOPH/uZ3pe1B+DRz8I5XgQV+zT5y9g37wbJAf1Hp94JtP2cTwKg2S28ZJHidQhwAjbBPXIaWsABfz7CljFOxE8P3dA/SnvHHhuAS547n1hkM0xvXdlInVKe8zg3xMUgBfsIwjuAv55D7ny7m2YACjvOvy5My1v38F1AbcAaXiWAD0glTj30goEF9fln3vuBREawfcHj2O+Xx5kYl/+XvvnpbT9f9fnQwh5XX28MqmLrLUbSj1tTwCwAveF9YPvbJAAKO8eA0T5CAKeTfZHob9CfYdLmAAABOYb6QvHDoJrfj5TZItor3w5k2cKIM9/LwC/uGbv3c7+zlW75c+VqX/e/HMar33mm0u7FszzAxhPmxUv+oHvGeSIL75/Vt59q9OstSP//HYAfPRJ+Lb6fhSAX/BecJ+pN/+ssa3vpwCiUcprB32bFGwXASfZb1BSMt79SOQb6E4i9qesdtSDkOXVU3B/Z/M331nugS+A/hT6ahD//nvt23367HyjaA9Zh8I3nHojEoNvEV7WPAvM899V1gO4h2jxhXcBoNYX+hGA4fEK+2Z/vm/IOr7NwGmBAjDPOj5vCMAuBGRZx/HX4p1EIJX8OfBNoo/v+/fUBcA6YxIK3yGcfXzxdef/D05pW+jv+AIRyLkGvyf04/ne+r4qkUhs48linkXeBV88+cX/1DOguu8rQ8iV9j2BoKZf7e8tx9302ONut+VdM/eW8/ZjBI5LW8g8HHwoOAnR18M5xBfeGdahraHQb4Iw4Tny51zWffLPWLDP4O83+/aFcUiwXWB+sJ4YG9AX8c8IyxmfePKwvOs/k3vOvim+P+jrJzr367/0cakb+q+lvY9fr132r/OaAEiPiACQDNBFFSwSIwBSrr5CMkBXSQboGovUqCICoJoIgOqBCAAls20uGaCWIiQlcYPUTXqXVooCaGsX9GpvKQMEiA/sKV18EQHD+lnaqAxLHz3IKo6TbI4kgS6aNMIuun2kXXy7JHXuljzQZHnYyy6dIm/7qfK6j9klU5Vgd8pYu0jLLp48xipNVQSB7CrZ1VO+addoHnb15PF29e1joiad/qtvG21XTbzVKk0YZVdOGGlXjh9hlcZFreL4kZYuaR9nY0damrz8U0cPtwq3DrO0kUMtXWD/BSMGWYXhA+0CkRoVJPdTAa9/8h30Q+5H3v695KRCMuSubS3SpY1yI7SylDaS/mnRwFIkl5TepLZF6lS31GqX20U1KlmtVvVs/IR+NnfOJFu5dIo9sXKq7d4w3V7YdJ+LAPjRttn2a2n4/37PPPtAsj6A/7mvrLKCV9dZ0cvrLe+FNZYjKaBsAf9MCw9nORIg78Ai5QGYY8clvQMBkC2ZHQgAkus67X7p7J/aJbD8cXnHiwDIFQFQqKS6x3dI7udJvP+l0S/5nnzJ+mAFAv0LJflz6uBs+/LQXPvquXnuf5axXq4IAKas59dlGfML9kkSaP/cGAkgAmCPCIBd00vAf0gAcg04k+e/JwDyBP5780RAgbz/PQFQ/JTIiKdEODDdobwBigTI2xolAE7K+/8ECX+l93/iofEuAsCRAID/j4jwkARQniSAIABOrh9hx9YMtaOrBjv7bM0w+3ztcGf8hgj4k4gBLwtEVMCnihggQoD5/M9vjBwCmP+fSAInI5SpqIBMSQRp+p6iBX4vEuH3iiLA3l1CFECUCHh3iRILZw51eQJ+NbePvP5JANxNuQH6KEdAP0UG9HdEwI/u6WI/vKeT/XRWT/vx9G72w2md7M2p7Z0U0Mt3tbUX72jtogAOKA/A0y4KoHFJBAAEgPP+76ExfffroyYCAG//1ZICWttV8/X/+h7VFSFQ09k6TSEAMrtUtkUdrrH57UQMt77S5ravbPM7VjVHAogAyBTQnynZn8yM+m66uF89gf+32AI8/2WOAND/s/vUlQxQbbun8402uX0Nu7NtNbutXQ0lAVYegDbVrV8jOQHVr2TdJQfUtVUV66yogLZtr7fRozvaAzNG2CPbl9j2fZLpOSwCIAbwlzcNy//wf0ISQMkIgLMWAUCy3kSsmdY7LyIAfFJLtPSDBfAasNoXOsZ0UhgEPrn3aafZS2eeDiuduUQKHSD24TubbINHBgMNOpYUzifoSUOHjIGoL5AF7CMI4rEMb3o/kCnvXPFM8efhO6R+//GmgGisz4AiWPDYZb4H24LL+O2BLh9mzjy8/sKAPfPDBcAQQqC8Eo8AwOMXUidY8KABuAgWwKnguXiwEG8sXxgo8xyEO9Vchx+8QRxRDwwsfIHYYJ4HNP384DR8jYBigDX+WQiuG/4dfpYYzACyBz0P2YbEo5xHcKAW3lei7wADHbxUWX/zth3uetH2D5Io4X3zfzwCILhe+FqCy871bw9C+dDq8PGIlEG7lMKAi/vj77tfF6CUOiZJM8Xr5HuAiXkMjlmHgWm8AmDAANaX8ggAv56f8mwD4vkCiREEE5n/6OPb3Tl40IV5vMPB9oV5wZLIeeG9HHz2IbK41qB3G8mUmffBnz5yu2dQymD1yEuvuPYQT0iW+4ihROrQg6xBAsCTeJCheF0y0AXsxFMxXMo6B0+q8B0IFg8EeSIj0ToFEMD7kQJAC9HHwNgXiNMgcefnMw3f2zABUNZ1BPcT73d43/HWYR4gjAc6eP/jFf/MBp97SA3uK+2oL3zDaLd98fea6Kfvc4EQJpKD7yQGkY/ncGklSACwDgBQ8L0JEgDl3WOAOo7tvXP9MYkIKI8AgMykHee5wrOZNoGoRM7Fg3F+f0x5Vssi5xN9pvy3KQhqnat2K3j+/nkLPqfh9hknBUhV+gS+IPtBneAFHS5844g6JBlysJR13+gXsb8gcevBcg+6si9yfgQjGpnHcxUkYZD04Hw9GJxIO0ibFGy3eXYAJHlmfAnfj0S/gX572kn6yKW1o/5bVFY9+X2di6kHwPk+BYsn9SE1cazgeede4RhA/fDbS2UBAvOOBUFV7mk47xF9UN8e0OfxxDn3CqKQ7yFkdZA08OfknXDCUYSMQbiPvtAHJErNl/KOAzBPny5caBP4Rnk5Gb/cOwzwLvA9w3EqSOD59cJT2jLaDV98XzvYL4Xwol4hg+IV2lc87H1hnESdUagzSDLq2Dsc+fWCU64LEm/e0szgbPc7kWtmRcYDwTr2HuyeRGEdCEH6Hb7Qr+HagsWTOvQxy7tPfswWbCvZF/fbR07yPxE24bFKsJ5Yh3EHRI4vtGd4/ydy/Wdyz/3+6S9z7aWNa2gzWQ6pUtr76PdV3vS8JgAqpJxGAKRedpFFrhIBcE0lS5MMUKR6FUcCRGpdb5G6NR0JEGl8s2SAoiRApF1T5+2e0qmFpXRr5SIBIsoDEMkQCTCoh0iAPooEUE4ASQKl3jrQEQHpigpIGyNDHmjScNkIq3j7CLtApEBFkQIX3CG7c5RV0P/pmo9VkEEYYJdMEnEQxy7TPGe3jbTLFHVw6dhhdtmYodLrH2KXINszarBdJFmiiwToI+GDpcqjPyLPfmcC/CPS9Y8MG6QIhoEyyRgNVp9FgH9kUF8RG3Ja6S9io38PSxH4HxH4H+nZySLdAP/bKRpCiX87Kulvh+YC/0WONLnFUhrXsQpNVV83VbXINRfbJdUrWcs+7W2+9L1XrZpuj2ycY4cfX2zPPb7IXt8y23742EwXAfCbp+bYH/YtsD9J2gcCIPslAf2vrbNTrz/kCICTkv3BIAGKjqyIkgDPLrJsed1/pgS8J/D+lyEBlKOEvkW7p1mxrOhJJfzdIg/5x6SHv1WSOIoAyH5K4L/yA+QKzAfwD1oR+v4BAgCg34H/IhNy3DYC++MRAE+LAFA0giMB9s6xgj2zHAmQr9wESAC5KACREyQfzt8+RbI+3tD/j1qhpliR5ICKlacAK3pSEQfaRyHTGAGQTy6Arcph4CSAJpVEACABFCQAvARQ/sOjLW/TaJcLIGf9SMteN9KOB+yY8gMcXUM0gHIEiAgA+P90tczNEwmQdTrwD/jv1mE9b9ru/RWSBpL9MUtGXoFMpv3tD8shBKJEAKTAe0gIiQD4/ZKB9tsF/RUF0NflAfjV3L7263n9nP1ciYWRBHr7/u72EyUIfus+yQDd29HeiOUCgAB46Y429oISAR+c2NKeGdPM9o5qYruUAwAJoCABsLabAH9nIgLw9u9R0wH/gP+eAFjf4wZb26OGkwAiAgACYIEIgLltKtnMNpq2V1RAp2pO/idTHv8rByoJ8OBGjgRwBIA8/hf0vlle/7VttqZRIkARAS4qoJ7+byBCoIHNGNDEZmQ0tXv7NLSRbWvaUEUA9FIOAMD/lvUvt8aNrrQBWuf2O/vYukfn2DPPPyL9/o22WXr/GHI/ngTYqtwA/refJgmAv78EUCLgP+ucNwQAAyY6H3htBEuYAOB/Oux4y4ctCG4E9+F/QxCcOJldAsYGCYCXX3/DHd97iQOmBoEQzo8Oqy8M9MODQZbhbcLgjYFjIucK8M11M4AAuCmvsO8wAYB3Eftg0BosDPoAAX3deg8e1okH2Ae3RQ6BsHi8fb4tAUD4MwPXYAHUx0syWOKdC3XLYCVY8PgOD/qD20KiAHoQEuwLg0bqhk5+uJR2jRA4dM7LKqU9Sww+OF5wQM9+8LBmPt5npRV/n8p7ByBMkD0KP//ei720/ZdGAJR2LQA03D9vDKbOVaG+eL+8N1j4OADg/n1jcEJdBgEb1v/JT3/m5iP7QfEemkGACbCPbcMawAy6GADxPp4pAcCgl3eLZ4zBZnDgBwEWJgA8IRcciAFmMNAPlzM5L5794HOHlyTXGvQIZODKPO9NT0g8gGX4WfIgeCJ1iOwW+wwSALMWLnGe6uH9xnsPyzoHpELYdxjs9gSAB64SrdNwHdFGcXzuIdcR9L7mXpR1b8MEQFnXEb6v5e073vp+nr8n3lvQz/dTvzz43Pv68fXFujynQdDJb+efDTxr/bvPNPi99Mf6rk0h5AGg8Ob05sEy7m+8EiYAqCO+AchH4AEeJADKu8eQ8ACOtAMAir6sfeiRcgkA+hs86zv37PvG+xgEov0++TYHIziYX9bz6rfzU9pa5Gk8SR4Etc5Vu+WPzdQ/b8HnNNw+cy+DEVl+e6KYgiCknw8ZSf+CPiKgqSdiyrpvfP8Ab2mzfAGswyEk6JgR/Ab59egnIKUYLHw/PLCZSDsYbpPYF2C9j0Ti//D9SPQbyLaURNvRsuopuqdz9xeHEZ5/6pT7SMGhhnsR/o4A1AKWsr7PMwWhy//eK5zt6QsE++3Mow/qveDxTmcbiOrwMYKkE9tROC7rhwkAIjiY7yPSiPYMgtPlHYe+LdcZLv4dQb4nWHCA4ng/evunLhKG6C4PqJeluU//OUgAsE/esWC/gTaBffvICn9c+hPUNTJIwXcvvE++zXi38x76CCi/Dz9F1oxjBCN7/LJErpl1w3VMO8I+g+0J9wAyxxf/HfT/+yl1QMRFeffJkwXBtpJ9hM8FYD/YD2SdcD3RznO+9EVpZ2jneOYSuX6inxK95xybAjHG8YLjwOiS6F9PyProlnjvY3D9sn7/YxAA6YoAqGipl10oAuByEQBXWLqSAUeulwxQ9esscqMAbPIA3KJkwA2VB0BJbSPNRAK0kcRN26aW2r6Z8gEgByQAvLdAcQDyAd0FnEsuUF7zqfKeTxs+wNJHYBnyro/aBSIBLhiHDVXC4GFRm6iprIL+T58gL/zxQ2Qsj1pF/b5Q64ftIiIMMO3zIoH+F90qwH/UILtw5ECrqGNeOFwJe4dJt19WcYhMAH/KMAH9wwX4Y0MzRFgMEOAv4H+QgP8MAf8Dest6CfTH4x+d/2iS3zTn9d9e4L+Afzz/S8D/FhZp28wlSo40lPa/6qoC9XXjdZZ23SV2Ve3rrOeIPrZ27Sx7+MEFtv2Rxfbak1n28vZM++G2OfajbTPt7e1z7bd75tgf9y+wjyTtc/z5ZSIAMq3wlbX25WsPWj4SQM9q3rNLFQGw3IqPZFkRUQCKAMjeGyUAju+4V9r+9yjBrxL7SmIHuZ18RQLk7bzTjj82wU5sHiciQF7xIgBydskbXzI/BU8rie8zs0QAzIyZdPw1r/jALDv17Fz74uBc9z/r5u6Rnr9IAL9dgQB/iAPWj86bLQJgvgiAeZIPmiuDBFAkwG5FAcRIgJwYAZAngsIlAtb/hTumlFiRIhOw4h1326mYFYrcKJCUUAHTHTpvIgBEAOQ9Hs0DQBLgbOwREQEiAEgEnKsIgHzp/+dvFuGhaaEiAQofGaffY5UTQBEBIgOObRhpn0zc3qMAAEAASURBVCsq4LP1yg2g/ABHiQJQhAB21Nkw+0wRAp8ocfBHK0UA4PEv+8iZogAE/H8ikiBq2k7rfbhKEQSrJBEk+2DlQPtgRYa9nzVAJECUDPjD8gyRAbJl/D/E/rhskJMCenfRQHtnfj/7lcD/X4oE+IVkgYgGwH4+q4/9RN7/P7q/a0kEwGuT29prUxQJMLm9vXx3WztyR1s7NKmVogCaiQAgB0A95QCo5SSANigCAPB/Tbeqbgr4v7EXBECNksgAwP913UT6KyLAJQHudK0tkgQQBMAcCIDWSgbc7jqbHyMAVkjvf9XAhrZaBECWiACS/y6MEQCzHQEQzQMwV7JA87RswYDGtjCjiS0a2NTmD2lpC4a0trmDW9k9Gc1tcr9mNqpXfcvoUtu6NLvWWrW41vqLKBg/votlrr3H9h/eZE8A/B9e42yLfiMJRF6AbS9udFN+l1jM4x+v/yAZwP/fMHn9lyQBTkYAnL0IgO7NrXkChqb/eREB4AfpAPTBEiYAGFDRiQEYS7QwoMf7AfkPOqdIBLAP7+XKfiAP8KDFK5KBcdhTNUwA0GEMgif+XOgcA+Sxv0TPFQ9dBl6A+/EAMr9vpvEIAO+V5AcchHLi4cSAAs9eOvdcb9CLEI+hoNe9PwYdZIBWvFnwsmrVpec36sKvG5zG2x/gWjgCgMEX1xos8balbsMEAAOKMAEQ3tafP55R3HfueRgk8euUdo0MyH0UR/A8+V3es+QHIR4A8NvzvHIPyvLYTPQdoB6C2s/+GOVNeZeCEkDlXQveTuiweiNc/FwVvCupn2CUSvBYQfDFe6wGPSRZF89/9oHHOcWvFxwQetDAEwAAKZBIeO1DAgKGMxj3xXtTlyYBBMAAGYjEB8cH+AsSJXjGhQkAzo/zpP59CRMA3+a8AEuCA/lECADAKtq80koidchglOsJEgDUJ0BoEEAr7RhlnQMRIeybwXKw0I4z3wOjidQp24fryMvlUN+QhTwDvpR3b8MEQFnX4ffpp+Xt268Xb0qd8h4HQZjgevHuWbz6AaDwpBrb++08AcC3CFkDb16OK3is79pvrjPsLeulDZBWiVfCBADr0Gbw/NIPgFD2gE8i95htkSXk+fRAId+aeBEA9Dk8cY/HLduEvaDjnTPzwgRAos8UBDNe6936D3ZRg162Jphr4Fy1W8Fr8c9bWe0z7yvkU7hAAHiJlPAy2j36GfSVvFRJefcNcgvQju80yWaJNgs/L8FvkD8m5xAmAADmfDucSDsYbpPYd5gACN8PX3flfQP9eXpyvLR21H+Lyqsnv79zMaVdI4qPiB3qn/+ROyMqLV6hn06EDH1ziC9Acr7dwX4u70Q4AiBIAPh6CYPd8Y7HvNIIAJwReN681zvkoe+Ps115x2E8Ea9P5/sfYQLAt+eAxRSeWfoZtB/B/odbGPhDdFOYAOAb4J9XVvUEgI/G5hj0hyE5aCt55oOSq/H2CZCOvA/nE2xX/Kn4vlr4eWR5otccrmPaEY4XbE8SJQAA34k2Ku8+ETnJMfz3wF9P+FwYl4QJgHA9QVZD2nCORF3470Ci15/oPffnCMnFuccjXViH9o5nmPtPifc+ugUJ/DnfCYCUimmWcmG6pVxcwdIurWgplUgEfHmUAKimKIDrJQVUU5EAkgFyyYAbKBIAXXs821s2EAEgEoBktx2bWVpnSd94AgCJnAE9LW1gb0sf1NfSpZlfQcB7OibwHbvgVkkDIQ+kiICKRARACASsguZX0PL0McpTE7M0/o8Zy7yxL28VAf0xSfdUFLDPcQH9K8ij30n4yKs/fVAfSwHsHwzoLxuo3xkC/gfEgP9+8vYX6O/0/ft0tbSeXWSdLbVHZyU+7mAp8vpP6SzJn06tol7/7QT8iwyJIP8DQaJ8CSn1alp6XZEmN1xtFatdbtUa1LBhtyvp78NLbNvmZbZna6a9tWeVvSES4EdPzLW3n5hlP9sxV/I/c+wDJfX95LlldvLF5Y4AKBYB8OdXNlqhkv/mAP7L8g4utVNHMu3U4eVWoPVzIADkGX9cYPpxedd/vk3JfeVFn7dTnvYk9N1+p30uEPyYCIATEACSAMrdI8kfAfcFAv6LnpktIF+6/QL0AfPz90UjAphfLBKAZfmS98mTxn+uiACmUcIA4iC6HfMKnoYAWKD8APMF/kdJgAJdU56SAudIwidHHvw5IilyRFIUSKqoMGbFIiqido+mU0vslH5jBdomX8A/lkcOAG2fJ5IjT9eZKxIgd8udMbvDcnSdOQL/sTyB//mPSfJI5EdRzIoVCYEVbB5vxzaOEvgvz/91Av7XDrNPAP81xY5ikAIyCIA/AfpLOsiZfv9JhAC/PxYBELWhbvs/rZYU0OqMmA20D/X/h6sgApRkWDJC7yuS4P2swQL/B8VMUQNZQx0ZQE4ApH9+OaeP/fPMnm76zvwB9mvZ24oA+JEkgt66r7OSAXdSFEB7e1PyQG/c01k5ATqJBOhoL93Zzg6Ma2G7lAR4x9B6tiWjtiMANvZUgt/TCIAbHAGALBDzkQEiKmCNCIBVkgfK7FrVlnYMEQCtrrLZba81ZIBIALxigAiAQY1s9ZDGtiJEAMzpLfBfNld5ApACWtBf8kCDmtiSwU1s6dBmtnhoK1s0rLUtGtnOFk/obgvGdbO7h7Wxsf2bWr/2Na1L+xrWv1c9u3VkW5u/ZKLteWadbTso8P/Qatvy3Bp7XATANoH521/YYNtFADDl/3gWJADi/Q6C//xOJgE+O0mAHbAPuJ+IKdnv9z4JsB+E0mEPFkBLBkO+eK+JsEeoXx5vSjg9HR9AYYr3FAp3qumw4S3CADy8DO+JoIcuiUrZZ5iIYEAPaE4p71w9eMW6eIgzqGUwU1aJRwB4DVLfYceLlYGRL95biMGLL2j7hyVjuBY6pAzCfCGxGkBBeSXe/gC7vWyL357BVxBgZX68bSEJwh5RDKzDg8F42xLGzSAIUNYnAPPHT+Qa8UDj3sbTGC7vWSLqguckPJjznfowqODPi2mi7wBh8UEd9+A+yvoNKYE8gS/lXYtf728x9aHZALvxCkAKg2QK7y8enmEJIO43980PAD2gBrjri4/08QQAdcm77AvPjT8O8/yAEO/AcOF9Alzw+TNYzrMd1HMGuIEICxYvC5Gdk1syGyAnCFR8m/OCfAge20tiBT2RvZeXrxMG8ryjpUVPJVKHngDwuU+4KPTFuRcAAeWVss6BSAT2E65DTwB44CqROuU8wnVEFAaA05IVq53+Lt7AlETuLUAzEmS+lHUdfh2miew7uH74t/cUhzSLV+LdM38/vEc02yF5EHzW/Xb+/Ym37+/6PKLVvARY8FwBuQDM4xXahDBYw3qA9jx7PB8e8CnrHgNIAppQ8OSEoPH5afBKZl+sEywAnMgLUjyRDxGcSOF6PHl3Js8U7w7tp393vDdu8L6fq3YreF3+efNtEcvC7TMRlWEJIJ9zJAha+v0Go6r4HtCfAZQt6775bZHVoL/Jtyiel2zwG+S3ITcHsjnBQjSBb4f9e1dWOxhuk9gXfYhgpGf4fiT6DfTn5WWOSmtHfbuQSD35fZ7NafC+QUDyrgCK8g5B0APwxyv05wBuab8Bp8Pe7/Tj2ZfPccM+6INSnxTuM8vZPpHCe8b6ntjz2xCNRQ4jX4geCUYilHccHFsgCINjAvbFNxxv+jCpSdvPsw2IHKw7+nhhBxt/TkyR5vHRD34+DiX+eWUefSOu0RO+JGAO9rXo1wcjZIP7pH3z94p7ARAejKzxx/TPI9Kr4ZLINbNNuI69dFGwPfEScP4Y8SIAaAepe3KrlXefPDnCsxYs4XOBZPE5Gvx6wXry8+h7Mlaj3fHAeyLXfyb33B+LdpC+XtixiuV8t3gncIChBPcffB/dwgT+nNcEgPT/IQAiF8ouSncEQORKJQK+6lJLu/YKi1SpZBFIgBsqm5MBcrkARADg1Q4JoFwAkACR1pK8ad9YQLjAbyXBjfRWBEAfmQB0SICUDMnniAhIGSSTLJCzoZoOlbSOPPJTlTA4deQAly8gVTkDsBT9j3SQM2SEvA3T73imfUWcKdqAiANvRCAM7mNpOnbqQEUkSL/fnZPOK+rhL5miAbJ+8vbvJ2eHvrI+Av65hl5dJfPTRdckWaNuePzLkPvpLLmfDop2aC+P/3aS/MHrvzWm62/ZJFo/SvwbqauoiRtVdzWussoNqluTLs3szllKaPp4lj21fYU9LQP8f31nlr29Y4HA/3n2yz2L7Y/y5v/48FI7Jumf3FeU6Pe1VVb0yho79dI6RwDkyfM/7+Ayyzu0zIoF/hcqUgACIHffHDuxSzkABKifEAngCYBcednnybs++4k7HAFwXBJA2VsFfisiAH1+wP9Cef8HCQDA/7y90x0JUPB0dFnxgTkO8EfjP98B/dGoAUcQuGVRggACoFDAPxYlADTdN09JgYkCEIFAPgBJAUECFCpfQfGu+519ses++9ru1e+ofakpli/QH+DfW5QAELkRIwHyRQJETVJHj95muZujFo8A8ERAwaPj7LjyAkAAfLo2Ct5DAAD4ExXw+QYiA0QOKDogSg5Egf4gAQAJ8DUR8E0C4KM1IglEAERtiKbeRCisAvQfbB+uHKb5OofVox0R8NsFA5QDIEoAvDO/v6IDBitaYLD9s0iBn82UHNAMyQFN72o/fkBGVIDsLf1+fVpXe0VkwMGJreypYQ1t55D6tm3QLfbYAEUB9K3pPP1Xd61iqwXurxXYj+b/WgH/RAVETXkBlBNglXIDZHapYss7XWeLZQs7yutfkQAzWlayWW2UFLhDVZcEOEug/spBigAQAcB0qf5f3C+aA2BeX+UBEAFAJMAs5QtgOq9vPZvfr4HN79/QZkneZ2a/Rja9f2O7b1ALmzG0nU3KaGG39mlkgxUF0LNrLWf9+0oN465etmHTDHtk33J79OAqRwIECYAdLz0YJQFEBDwRhwiIB/oH5yUJgJ7WdVh36za0m3Ue0vWsRQA0E6ifiOH9f15EAHgAHO1ED9TTz/Da+3h1URioALLhIR4csPrQW7dS6M+ufc+4Dq2X9PEEQHig7Ts6dN7CMiyA0XSK/UCJdemYB8E1QALWATSklHeuAAzBiAe85fHsKauECQBAA0CooEwP8jAA434w5AkAPwgF5ILoCCbH4phoqTLY9hrZzIMAYIAQLxya5ZTS9se9oz48eMK6DHTwXvX16LcN6ujSGUXfM+gtz3p00n0HNXjc4ACciAc8j/wghPWCJZFr9CAERAoDPgqdZzrFiTxLePJQv0EQAfCAzrcHXYLn5H8n+g5A9FCvDJ78e0H9hJ9Zv18/DWuAJnItfttzPWUgD6nBgNHrNwNKe413rpUwaw+wAdjRDvgcHDyfgBdBgMMnmQT09sVfM+8vBXILD1O/XwgAgHj/fHp5jHigIhJSADXIe/jCOQVlnnjH8CwNPo/eqz24HR6E3FPvvXim58WzCSCAV7ovXq8WYskXEp8H2ygkz/if99I/m/5ZZ5tE6pB7R7tEpIgvzAMI4130ZAt1wPxwKe8cuKeQwMH23rdp/pwTqVNfR2ESkbYdWa2gDnIi95b7zDPrS3nX4ddLZN9+XXSdIZSDZBH3GMAhTG76bfw9g3T0BSCE+wy44Ave0QDQvvjtPJHs539fpshT8N2gLQwXADSuP/i99esAEsaLhqNN6dhLg2lt579hZd1j2pSgRysen76PQb4i9oNcny+0MbQ1AJK+EK3Gs8698G1SaX2bIAFwJs+UB8G8JJInACCEfTlX7ZbfP1P/vJXVPvs+FZFbvuCggMdt8Fn2y4IRgnh1411PKeu+sRyZtPIcHfgG4eARLPRXAUh94ZvFPfWAbXntoG+TgmQe3zyeFcBcX+Ldj0S+gX57poCNpbWj3tmhvHoK7u9s/gZ89feT6+dbRpvn82jRJ+W7RGG5f8cBooPEc/icfMRf0LGAZ4TnwpPegPeQfIC6/jvt+xXh/cUjAIgo5vvnz4PzY2wQBr7LOo534qGf6K/TnwPnS3/ekwN884g6BDSmQOT6Qn+F6KPSCn3lYHSr72sHnz8fXUJfmkIbCNHl68Y79vj2iX36SDJA+GA7wjMHERevQNzwPNLfZt/B/kF51+zrOEjc+Hsd/O4RtUMfzT8vvu3z58P8O6c94O6/7+uXdZ+4N9zroKOaP5cgIUmfJRyhF6wnf3yeb8jYcJRoeddf2j3n+qjX0sZr1DV1znseLLxfjCO99FZp72Nwm7J+n9cEQIWIpVZMUQRAqkUuTrPUSxUJcMWFIgAutrRrLhMBcKWlYNWvsZQblRD4pmpRULt+TUtpIIC7aR1LbVbXUlsoKXDr+pbWRkQA4DhAeXdp4+Mx30ue8326WrrIAGcDeliaNwHyad4GK1IAG9Lb0jD9TkVCKGaRwT3kqS8jt0CZpqgDgf3O2DcJe3W81P4iIyAkJOMT9eoXsN9bAD/mgH5Ne2hedxm6/lgXwH55+WPtAfxlbQH8BfS3FuHRqlGUAIEIUcLfSNO68v6vo6S/N0RzJtxcXQTKlZJRqmT12jeynsN62uzlM23HluW254lVdmD7Sntjp6IAdmfZL/YstXf2Lrb3DmTK81/g/wuZdvLlFVbw2gorfmO1Fb20Ulr/kgLCBPx7Kzq0xAoOLrJ8edznS3KHKICcXQ8oCbByAYgEyAb8l/wPEkA52++241smyft/kpIBK7mu9P9zRADkAegL5C94RlI9++fo92zL0/8Y84rk/V98UJI+ssJnJAWkefn7Z7t1i54VuP/s18uYny/Jn7x9czUV6P+0tpEVSdKoUHJABcoJkK+cALlK5EskQKHIgCJJA2GnRACU2G79ln2BxYiBAl1TfsByiQKQDFCuCIAcZIC2CviPmUsirGvM33q75W+5zUUE5Arsz3lkjGVL9ufkJiUDfihqJx4abZ8J6P9UEQCfEAEg+1yyQMcelDyQs1iEACSBcgR8KnLgY+SAVisCQN7/H4oAwPgNuP+xCIQPV/eX9VMEQH/7aI3A/7UiAWSfrlN0wXrlC3CkQpRY+FD5Bj5eowiDtSNloxQlMNTeXTzQfqOcAL+e18d+u3CAIwDeWzrEfrmgnyMBSAbsogHuV3JgSQL94L6uigTobK9M7qSEwIoAGNtcBEADe5I8AIoC2DrwZntUyYA39JSHf5eqtrqzSAA8/rsi9yNZIBECUYsmBnYEgIiALJEFS7X+Etli2cxWkgCKRQAs6nGTSwK8MqOBiwIgAmCZfi8RCbBIev9z+wj473Wjzepxo83sLut5o4sEmCuCYJ4kgWb2rm/Te95i93SrbRPa17Q7u9WxEZ1usoHtbrC+Lata7041rZuSBffoeIMNH9rCMpfdbpueXGSbn1lhW55dbU8cWmfbD6+3ncoL8NSLD9qTLzxoO/T7iec3yOJHAoTlgDwJkCQAzh0B4MH9RKbf+wgAOhN42eLtQweFwS0e6oBkdLgYaPlkXwCEgH0MtBgI0tF6860fl9ofodNGmDaDNwZShHvj+UjHkA5YsKDFz8A9WEi0CtADAM0A3Q+WAAUBD/GoAJSho+y9Zvz2ZZ0rYAEAGUA5HjiABb6j6rcPT6kLBqIA4cjbcE6A50GQgAE9EkAMGlgXr3MGJJAmH3z4kbsGrp16ZpDiPU84Fp7IhIEjfUAn0+coCALvwXNikAKwHG9/EDl4G3GOeLkAvBHhwOCWewZAzj1mOffRDxxIyskAkHnIzjDQYLDLPO4D58iz4Ldl8MZzgvcR94r9AwRxvwGN/T31YGEi1whgwzNCfTO4oYPOYD6RZ4l7CLkDocMABC9QBgSlydsE6zPRd4DBpj8/PL7wBEWvurTCwADihTpkAAf4k8i1lLa/czEfqQ7qjGeVATrvLHXG+wqhwnPCQBWQnHvNe0M7wTOMXinvoL/HhK3jkcf1ErIOmABgCrnHfnhvIcQAn2hzWJfnGNCF5wdgAQ9VlrEPjhMvlJ2BEs8Z4BHnAxgUHCDSHvAs8q4yYOc9ZaBLO8J1cr0cl0Ey2/G+8JydyXn94K2fOKkLrot6oy1kUMpAkHlc23t/fN89H77N4P32hCBgOttxPgwCef/YPtE65FkAuKA94VnnWaNwPwGv2S9ertyjIADqVor9Ke0cWAwwBKlJe4+XGgN02lzuk7/f5dUpA1sAb+qD++XPkf3/6O2furr3gCjzKGXdW7yE2RfPBgCuB6/Kuo7oXqN/y9p3cD3aOQAbnkukAqgHwBiAlngl3j3j3kNwcK605zxfgF20jVwD79Qrb7zpnhP+p21mP9+nwvsN8MU3A0AuWCBR6C9wbbz/wXYYsIh3nLqgzQ8XnhvaHk8AsLy0e8zzw74AbwCm8AD132WIWvowtNX0L3hHaYe5J3zTPPEPCQwhRVvN+8T5+u9i+Nx8H8nPT/SZgnggwoiIOtpYvNQh/nkvfHLwc9FueYcEzjfecxqvfWZdQCvaSeqNOqU99yQxy4OF66GdgfCiHoNJ5Uu7b2zPu0V7Ql8C4pLnAVkQ78Xtv0H0cyD46ZNAHHH/uFc7YpFr9FN4zqhb6pVSWjvIs+HbJNbnmeC7hqcw+6AfxnEp8e5Hed9At2HgD88gICTXQDtKv5FzBICkr+gdFsqqp8DuzupP+m3cY94b+p3+faBdJ8E7zybnSVtIbgQP3tO347vJct4jCHieAU86A4TS92Jb3hfq1muhM59CH5b+E+8AxCrfyHA/3l+sJwAAjfkOAcTTPnD+FOqY7y7PBeQq/VK+pZTyjoMTANfB/cFp4KHNW912kET0I+lD09ehr0GUqwd5iTbFWYVnHrkynrd4BYk7ro9zow9MoU/C/zx/EGacP2Mknj++3TgzMZ/rpG/Cd5f3kHeFOvD7ZH2+Ub/7/R9cf5tvCu8JbSH9zHiF+vDPP+02Tkzee7+sa+YcqXuOSd+cfgx9Qvo0zKN9IEqINgbnJeZx33m++e5z7oxDqDM/PuAb6Ut594l9UY/04Xjv/blwLC+TSYQ67TffaiT0aF/YxteTj0ih/0L/MJinifMo6/pZXto959mjn8Q3vrTC80Ed8RxxP73Mnf9WsV1p72Np+wzP/8cgAFJEAKR+TQBUEgFw1SUWqXyFpWAlBEBV5QGQV7tkbVLwcG9Sy1IdCaCEty3rWlorRQN0kCROJwHnTh+/o6X27GhpvTpZuoD2dIiAvpLTkTyQM4Hyad4E0qcLrMfSBsoyBNpndI8a+QQGCrjHSDBcjgH6O4sRDan9uloq+v06Nhbp3Vmgv3IViKBw3v3d9btbzLoK+O+Mrn9A25/kvs7LH+BfBvDfQtcK8A/orzqINJLsT8PaslpOLsnlS6h9vUWuu1wEwJXSwW5lg8cNsoWr5tn2zRAAK+3ZnSvtzV2Z9pO9q+w3+7Mc+P/h4VX2+fOZdvzFTMt+OcsKXpXG/2sC/0UI5MvTv1Ae/8WSBsKKRAQUHVws8H+hQPn5snkC7edankD9XHnV5ygSIBvwXwB6vrT+cyUFdEKAePa2uySfM1ng+zRHAOTIMz93n7z3Bf4XOIBf4D1EgAxw/9ShhfbFc4vclP/9OkyLDy5w85kWHhDgr3l5IgByBPTnfYMAIApA+94zW+c3Q3JAD1hhDPyHACgmGsCbgP9iDFJA87AiERsFyiHgLVcRBEQB5JDr4PG7LFsSQNlbJP+zVeSGyI6C7XcZREDeYxAA4wX6j7YTD42S5A+e/dL7Xw/QP8JObBojAmCkA/YB/yECjikqAPD/uMgBjOWfbRhln0su6KiSBwPkA/QD+MclAFadTgB8LPD/k3WDta2iCzYopwCRBeQe2DhS+4F0GOEIgI/XjHARAO8tHSgSIEPgf397d1GGSxL8+yWD7FciBX6uRMEQAD+Z0dXemiYpoGlIAHWyV6d0sBcE/j93W2t7enRTe1IEwFPKA7BzeAPbNjgaBbCx1w0O6F8lAgCQf62kfhzwXxIBUF3EgCSARA6skGWJHMjUdDmmdWfK+39OW0UDSALIEwBZkgHC+x8CYLkIgKX6f7FL+FvLgf4zlGtgZjcRACICkAKaJwJgvpIHzxIBMEMEwDQRALd1uNHuFgEwvMMNNqBNNevT7Drr07GmdW1VRSTA9TZYUQLLl0y0TTsW2mN6V7YeWOUIgJ0iAJ4U6L/rxYfsKREAkAGOADiSJAAGTvz7JwHG+z8R4N+vc14QAL4TgbahT0LJvGDHxK/DlAGl70gF55f2m4649+ylU+rBo+D6zPeDCz+fQUhZhX36/Za2XlnnWlZnLbw/Oq909DlHiIjSOtdsByjlBwnUoffYCe8z/D/reUCLZd4zJrxeov9zP4N1TQc+XolXz/HmxduWeRyDgQ0Dc7yXMDrWeLdQb0HvzESukXvGwDCeZ30izxLnBIDn7wH/J1oSfQd4/oPASmn7D9dj8P9Er6W0fZ/t+bxLwfc6eK7xjkUdh9eJ9394XnBf1Ldf7p93/79fL/y/n8+76LfhXoffZwgh9h8uXGPwXeAdDR/j25xXeB8cN9688Pkw8A0+q+Ft+D88L7gP3pN47SCei8H3P7hN+Hf4HILLWcbAngJIxTsd3m8idRrcJ7+5pvB+/Dql3duy6oFty7qO8vbtl/spxwK0Jsk3wEBZJXxe4f9L2za8Xvj/0rY7n+aXds08G/GI+dLuMeuH+xC+nnifg++Ynx8+Nt+n0vo9fhsATUC4YCnteQ2u43/TTvn+A+9u+JzPdrvlj8s0fL38H54XXJ/fnC+gd3mF+o3XDvntwveNdQH66R/QZyBKCjIIcJI2BgeJ4LkFf/t9xpvnl/lpee1gefso7X6w/3jfQH/c8JR7feJkdsk1Ua/x+obhegrv51z8H/zuh/cf7sOSowQA2/f1cObBMxviJCxvybbBfcd7t6hfrrms4gkAJIB4zyH94tVdWfso6zhEMUGCsE648Hxwn+MV1i/tGxZv/XjPWrx5wW2DfRHfbyltG96peO1ccH/+N+1OaddV1jX77eOdQ7x5rO8JAH4TNeUjLvk/XMq6T7wz5X2Lg9dV2vlwTNqF0p6hsq4/3j3nGQgS3OFrCv7PMf19DM4P/g6+M8H55f0+nwmAlAt8BMDpBEDKlRdZqkgAB16LACAPgIsAIBlwjACI1LvRIo1vspSmN1tKMwHgzetaiiIBnCROR0gAec13EREAoN5NRIBkdNDRTxERkCIiAIv0/vr/CPMA5wXWR/rHpvx28+SVn6Hf3gboN8Z63zByDzBfU23v9tlH25O414H+kihCpgjDy5/zc6C/ohYgLgD+OyLxo2twEj+S9kHfv4U8/psL+Mea1Y96/OPt31igfyOB/sgiNZDVr+nkklJUPylEACiaAgKg08AuNmHqWFvx4DJ7/OGFtmvbChEAqxz4/7MDG+2Ph9faRy+staMvb3Se/ydezLLjAv2zX5Te/0vLLffIMss9KG9/wP8jmVF7TvI/zy6yPHnX5zsCQN72B/C0l+c+Ov27pe8vEL1QOv9FaP0D+CsnQM4TSgysyIBTmpct4D1bhAEkAIA/IL43D/5/eXixfXVkiQP7meeBfqbFIgdOiRyAAPAkQP7+uS4SIZcogL2A/sgBRXMCFLh5RAFwfjqmSIACTOA+ckCFTykngKzgKeSB7rUiWUluAG1zSlYsK9T6eTtFaijXQTa5DuT5n/3Y7XaSJMCaniKHgJIIFz5xlyMAsh8ZK+BfIL5A/0/WSIJnlTzylZyX39lKCgzgfzQm9cP0hBIEMx87ybYQARAIJA1m3VjEwMdrh8jzP2ofuagASQCJRPjgNAIgCv7j+X90w1D7/MER2scoEQu3Oju6fpQIhREuCoBogPezlA+AxMDLhzjZn98vGWi/V0TA70QE/FIJgn82u7e9LRmgt+T5Tw6AV+5uJ93/NvaCkv8eGNfM9o1uYnuk/48EEHkAnhqpZMCxKIAHe9UsIQBWdoqSAGvk6U8OgLVuWl1TogJEAvSIWlaPGwzL7H6DvP9FAJAEuGMVW9itpiIA6ljWgHq2YlADIwkwBMCyjPqKAhDAr2PN7F7Dpktq6AHZjO41Jf9ziy3S8sVKHDx/QGOb20+yff0b2axBLW3O4NY2vkc9G9bpJuvfqpr166wIgJYiAFpVtYF9tG8RAA9tX2ibn86yx0MEwO6XNn0nCICVWxdb1uZFlvnoQlv26Fxb+sgMW/TQdFuw4X6bt+E+m7cOe8Bmr7nPZq6+z2asuNceyJpq9y+favdhy6bavYun2tSFd9vk+XfZ7bMn2W0zJtq4+8bamGmjbfQ9t9qoKbfayMmjbMTdI23oHcNsyO1DbfBtg22QDNA/aAPGZ5izcQOsn6zvmH7O+ozua71v7eOs16je1n2EIgCGdLWuSAAN7nJWJYA8uF/mtGtTaypr3KWJNZI17NTIGnVubE00DytZFptPboFmPVpYi54trUWvVtZS1qp3a2vdp42zNn3bWltZuwEdrENGx9NswrSJ5X324y6PxJ2bnHnGNUBnkAEp3j/J8s0aQMIDD+R4Bc8qQMMzLXhnh0GWM91Hcv1kDSRr4OzWgB/Ie+/Ks7v35N6SNfDdrwGiDfD6T5a/rgaI3MITNlyI/qC/BfGWLN+tGgBcJqqJSLlwweucftu5KDjG8Ewcev7Fc7F7R8rwXh947sg52f8/+k59nq3SAPd/9Po5W9d/PhMAkdSIRdJlIgIiF4oMuEhyQFdUsNQrL7D0ShdayrWXWup1l1lqtUqWduO1ln7jdfJur2KRm6tZSh2B2/VqWqpA71SB3ynKCZDapLalyVM+rUNrZ+kd25gzkQEV5FWPpXdta2nS0T/NFC2Q6qy9pu0txZkiojTPW6S3gPqw9dI8bz31O2YpAvexVMkQRY39xval46fELAryx6R9kPdpJ03/trI2AvxlKfL2T2ml6HmZ8/RvDOBfR9cq0N+B/QL86wrwx5D9wW5WhETlK+2CWxShpEiJNEkApVa9wvqN7Gv3z51iW3Y8aJvXzrKdmxbZgS3L7Ce7pf8ve3d/pn1wMMtOvPag5b++1nLk/X/ieYH/RwSuv5JpX+r/vygq4CtFB5ySRFDRocUC/6Oe/0j/ALrnOekeJHgkz+N0+GfbKUnyBK1Qcj+FSuBbsEdRAbIvDi/R/gTuH1pkBc8usFztx1v+AUn3HFyoaIPF7ngn9sy0bOUZYD7rf/XCcvuXlzLtzzqvL/Wb9fK1D/IRFBxYYrkC/XPk8Z+zB0IASaD5Ok+ZIgNyBP6f3KHz2C1QX9EHfxaB8aWmgPo5T0iaSCRF8e77HUlxao9yEUjOqFDAf4EIC8iCfEUC5D15n6IalExYZEb2dkUByOs/W4B/ruzL3dOsWBEPhTuUHHirZI8eHSuwXd7/At8/2yjP/weHu9+fPyhvfhEDRwXIfy6Q/5iiAY5r3WwlEc5W8uCgHX94rH0GESBCoGS51jsuWaHPBOZ/pn0c1f74/cGKXpL/6SPAP0PHGiLv/4H28VoRDoocOL5phM6FiILhLjEwSYGjEkLkBogSAO8tUwTAEkUALOqnqSSA9P97y5UcGBJAMkA/n9Pbfqo8AD9+oKv9UBEArysC4GURAYcntbZnRQLsH9PU9igKYPfIxiXgPxJAG3v6CIDKltXhOstqf60D/n0i4DXy9CcnwNruIgEULQAJsFzkwFLlA1ikhMDzOlSxOe0r2+z2IgFEAOD1v3pwY2fLRAYs7H2zywGwWATAdG33gCILpotYmKl9zhSpMFskwJweN9lc5QSYq3wA8/rWt9l96kkG6BabqgiAid1utnFdb7axXWvbQEUFtKl7sTWrfYG1aVzJJo5oa8tW3mUPPbHA9hyR5M/BdbbjmdW2U3bozcdt34ubbNuB1fbI3uUuKmC7ogCeiJlPDHyaBNAL621LzLYdXmPekAPacnClbT6w0h59ZqU9ooiDh/etsE17s+yhPVn24O4VtnFXlq1/KtPWPbnc1u5YaqufWGqrHl9iWVsE/j+22DJFAix9eK7A/xm28MEHogTA+vts7rppNnv1NJu54h6B/7LMqacRANOWThH4P9nunnen3TXndps0Y5JNeGCcwP8xAv9H261TR5WA/8PvGhEF/ycNcaB/xoSBUbA/Bvr31xTAvw8mwB8D7O85spf1FODfQ9Z9eA9n3aT/D/jfJZYDwJMAHQd2sg6YQPT2AtOxtv3aGQA7BuAO8N4SEwjvAHkB881jlnAEAOB/jACABPiGBZZBCLi8AiIB/HE4Lufizkvnxzm27d/e2mOx8/bT8fdO+FbdgyQB8K2q7Zsb+YSYyG0kyzdrgPBoQpXDnlB4hiG/EM+T/5t7OX0OesNhzfDT10j+l6yBZA38rWsAL0mAGB8R8Lc+fvJ4yRr4e9QAkhNISvCNQ2ICL+hk+etqAHkVpJaC0QU4WyBpcq6A5L/ujJNbA+AiW4dsTrAgBQaAjpTiuShIZPHdCebVOdvH4ZkLS5Oe7WP8o+7P9xtKizj4R62Xs33d5zUBkBaHALhcBMAVIgCuvNAi11waJQGqCsSucY2l33CtvNujBAAkQKQeUkA1o/kAGokEwBMeiZx2gOktLaXEWokQiJrzru8kD3uRAqkiBFI7C/yXpShaAHNJdgXWOwmhkqm88nvEse6a562bfmMC9yNdiD4IGHkJ3DHl1Y+cDwl8MWR9YmB/ydQl8pW3f0tZC+U0aI7Uj6zxLfL0j0n9cJ1IIOHtL5DfRUXg7Y+RKFmSSek332DptVRHlSpa5NqLrYciAO66d7yt2bDU1gnk27Julu3eNM9e3jzXXtuywH7+5Hz77d6F9ukLayT9s8JOvrjcEQC5LwiclwTQl5oH+P+FIgFOSfe/6NnFAtkFtgs49wSAl+3Jkzc/li8renqmFe+fVWKnEwAC2EUAFItMAOgvELDvwX+mQQIAcD9HpEK+ZIYKiAKQ53+RPP+LNL9Q00IRAszDinV+pxSdUHBgseXtU3LiPRABAP/kKcD0e49kgkQCFGn6haIC/qxr+QoJIoB9QH159hfvCRAAmgfo780nEc4RMZAj8D9HkkZENyBvlCMCoFDe//lIAD2BLNBEOyn9/5MC6k8+Mlrg/WhJAo21vC3jLeexcfY5Xv3y+D+m5YD5APzOBPgfi9nnIgaOyvP/U3n+QxScUGTAic2SFYIA0LYQCJ9KWugTRQ98onXeX9nb/rSmr7T+ByiyYLC8+5ULgHwAqweJEBhmRzdK819yQB+uypDHf4aiCEgUHCUAPlgxxAH+EAC/WdgvRgJk2LuSBSohAJQg+KeKAvjxdBEA90n//97O9urUDnbk9rZ2aGJLEQDNbc/IJvaUIgDw/n98UB3b3P8me6j3jbZe4D7SP6s6VzWiANYJ5F/fs7pLEAwBsAZZIIH1qzUPGaBlkgta0lGSkUoCPLd9FUUBXCcpoGttbqfqlikt/1WDokmAl+v3AhEAC3rdbPM1ndHzemcztf8ZiiqYgYRQ15o2W3JAc5QTYHavW2xOH+UKUBTAvMEtbXrvRjZByX9Hd65l40QEjB/QxIZ0qWX92tew7pIBGi4ZoNkLxtjqh6fbLoH/2I4Da2z7/lW2/5VHbdfzD9q2Z1e7CAEiAv4eBMAKEQBZIgCIAlj68Bzn/V8WATC9DALgTkcA3GbjwwSAPP/x/ncEgMD/wWUQAA78hwAIePvHJQAA/xUBgAH+l0YAtBOgnigBgJc+Xv9NErEAwP8N8D9MCGhdH00QJAAgIsIEAOeLefCfaZIAONu9pDPYHwMbNFsZ9KMtSsJNQliT5esaIOyYRFxou+K1j1Yp2v3obxKye6aF8Ffkg4JJqc90H8n1kzWQrIGzWwPo61a9uYFrC9HxLU0P/OweNbm3ZA38/WsASTukf0gy6/Wm//5n9f0+AxwDyHtC/8r3G8iVgQxQPCmW7/fVnj9nD8jPPUP3nr4eURxoz5+r7wGySeSXoA9OPi3yM5xtT3LkpiD4EpF1PH/u5N/mSkgSTN4scnagoV9anoe/zdmc30f5xyMA0r8mAK6+RATAJc6DPa361SIArrHITZWjJEBtyQHVrWGp8n5PRe6m4Y0uEsAB522aC1hvbikBS5NnPebIgfYC4iEEFCHgLVWJdr2lCLwPW6SrQPywddG8sHWOgfwA/d6Q8nFyPjEP/7Y6PwzPfoB+by3Q9vcSP5L5aSpJoyYk9pW8UQNJHTXA87+WpvL8V/QD15+CJFKd6y2ltqIiBPinkCj5hussrdb1lqZp5PI0S1cURc8BXeyOyWMsc8UcW7XgTtuyZobtfmiOCIA59vrWBfaLXSIABJZDAJx8KStGAMiL/oXFVqw8AKdECHxxeGnAW39hVPZH3v8FgPUxzX6myPm45L6SASpALkckALJARbIoATDdyQIV7JXuvvPuF3gvAgDAPy4BIIKA9fLQ+JeHP+sWSvLHRQyIgMhzpv+JFtC6XxxeZl8eUe6CgyIB9isq4GmRAHshK7SdogMKlbC4QFEAecoTUKSIglP6/ZXmf6XrKFBSYOfZL2C/WBJFUZPXv/IZAPp7yyFSQDkAsrVe1PtfMkCKAIhKHN0t4F+RANL/z912h+SBIADGC/gfI+BfJtC/4PGJkgeaZPmP3+Y8/o8L0Mfz/xhyP9jD0v0X0B81Sf4I4P9YwP7HkhDiNwRBlACQfJDWPerA/+H2kfIHYO+v7OMIgE/WDZC8z0CXDPjDVUoKvEqEwAZJAUkO6JO1SiAsAuADSRH5BMKQAF8TAANEAPQVAdBXUQD97XeKBHhnYYb9gkTAcxUBMFN5AKZ3kxRQN3tTUQCvTe1kL9ypHACKAnhmTDPbLfDfJwGGAHhsQG3b1DeaCBiPf4D+1coDsFHyPg/2rOlIAIB/b6sF3J9GAHSQ/I+8/2cJ/J/Z+hqb3aGaLe9zi60kCmBIE8uUFBAEwLyetW2evPxn9aoeNe1nlqSAiAKYpaiB2c6UHFjrze5ZR8mC69vCIa1szoBmdkePujbBRQLcYpMGNrVbe9Z1JEAvkQBDetWzadOH2NI1k22nQP89z22wp55da9ufXml7XlAOgOfW2/Zn19jjz660vS8/rITA+v9vHAFwVgmA2UQAiAC4TxEA934dAeDAfxEAw4gAEPg/qDQCQJI/3vPfEwA9S4sACBEAnUQCdBzU2ToG5HMAz0slAJDhkRd+MAKghAAQYO+lfMqalgv8B4gASAVkgZABggTguEkC4PzuiyWvLlkDyRpI1kCyBpI1kKyBZA0kayBZA8kaSNZAsgaSNXDOauB8JwBSkACqIKsYsbSLIpZyWZqlXp6uCICKlnLVhZZ2zcWWXvkyS7/+SqtQ/SpLqXmtpUoKKO3GypZ2s0Bugd/pt1S3dEUDVJBHfHqT+pbWtLGlNWts6U2bWHqzqFVo3tQqtGhq6S2bKlkw1swuECFwQduWdoEiBSrELF1SPPEs0kGAfVnWXssx9Prx4nfyPZLw0fEiLQT0N0fDX6bzijQVyI81FsjfWAC/t0Z4+csc0C+wv34M6BfYny5LE9mRdktNqyDQn2tPF+ifXkv1QF2oTtJrRs0lTSZxMgmUL0mxq0UMDJUE0L2Snli8+D5bPec227byATuwab79TLIiv1AS4D9K/uejw/L8f3W95b66wrJfWmbHn19kJ4/MVw4AyfMciers+yS8yP24xL0k70U6R8b/zM+WRE62vOUhAXJlLC+QFaLxj+2bXWJFkv8pkPd+vsD7PHnh54hQ8Mb/gPqFAvVZr0jSQ8WKQCgSEcE81jsusgE7sVfRAZIk+uIFyRS9uFKyQGsUXbBCMkXLRFQsUZ4CIhaQLVoSNYgAWbHIgFOyL/T7CyUwLtylyIUnpe8vsL9I547eP0ZkwEmB/SdCli35n5wdigDAiAJwkQBEA9xpOQL/c7YpJ8Djkyxni+R8ZDlbJ1ge4P/2SVa0Y5IViARg/knZcXn0H1OkwOeKAji6Sd7+kun5RJJBH0mq508C/j9YJ21+af5/TBJhrXNssyIFRBp8pqiCj5HzYR0tf3/NYIH/fezjdX0l+dNP0/7KCdBbpEAve3+F5q/N0PxBmg4SATBA5MBA+0hkwMeyKAEguZ9lAwT69xMB0NvZbxcpsbzIAJIA/2KeCAAkgJQI+O2ZkgGaQT6A7vaDe7vay5M72otKBHxgXHMlAG7oEgETAUAS4C0Db7ZH+9Wyh/rcaA/2ggioKa9/gf/6/yERAyQIXiegfq1IAGx1zxpOAihTv5dJxmdJ58pO/3+WEgHPaFnJpisSYLGkfFYo6e8aEQArBzd0EkCz5d0/s2sNm9e7hs0VCTBHBMAcRR3MdgSAyADtb5ZyAjgyoLuIgu61lSy4vi0f1tbmD21rMwe2tLt71rOxigIYIs///i2us27NrrZBHWva+Amd7f45I23zjsW2//CDtvfgenvq6VW2U5EATykiAFmgnYfW296XHjESBO+QbZf9rSSAvjUBIO1/9P+9BNBd8+6wO4L6/5L/GT31VicBBAEA+O/0/2Pg/0DJ/yAB1F+gvzPJ/zD9BgGA/I8srvxP0PsfAiAk/eO96X0EgNfbbxUA/wHjAeWb4v0vc97/CRIAaP4naj4vAJEAEA2eAHDn1Ff6/zEJIH/OwSiAZATAOesuJXecrIFkDSRrIFkDyRpI1kCyBpI1kKyBZA0kayBZA8ka+H7WwD8SAZCqPACeAEi7soKTr0m5qqKlkgtAMkDo2UdqXG2RmiQFvlYe71UtVSB4qsDwVJEAafKIjzTCY76BkgM3/NqaNbJUGaRApDlgPPY1EQAZkNr6a0tBfz9kTq4HyZ7SzEv5AP6XePLjzS8Zn2aS8HGGV79MJEWksbz7G0rSR579p1l9Af/1AP4l8SOw32v7p0jSJ0X6/hjXHLmpirz9K1uqQH/qA4mkVNVNikiSyDVXSPZHdvVllnb1RdZaeQqmz55sWVmzbYXs0axp9tSD8+zwtmX2u+eUAFhg5bFXN1rO6xss74cPW9EP1lj+a5AASy37+QXO8g7J+/6ZqKc/QL/38s+RJn4OgL+mJ2MGAcA8luV5AkDAf5G2PyX5ni/lxf+lwPqvBO4XHET7X97/mgfgnytv/lxN8wTIA+gXHkTiRzJBsq+k9f8vL62wf3lZAL+iFCAFcuS9T16AbMn48P9ftPwvL62WrbUvn1+liIUsJQfOFPi/VESAiAaRABABxdovUkbFOl6R9oEV71XuAskCFewS4K/zdybgH/A/X4RAtmSATgYsW1EBOUoSnBuz/Cfv0XrYVMvfOdly0f/frigAgfw58vTPFvifg+yPLFdRAXmal8t8t2yinYiRAJ4AOKqcAZ/K2/8T6foD+n8oyR4IAP4/JuD/xGOSAHpsgosYYL2PNgyzDyEJRAAc3ZihnAAZihYQ2C8ZIOSAPlzVR97+fe2jNQNcPgAIAOwTbeMNAgBJoPeW9S8hAN5Z0Mt+PT9qJAH++dy+UQJAEQD/JPD/JzN6Sgqou72lfACv3dPFXp7S0Z6d0CqaAFgkwI6h9W37kCgJ8GhGHXu4n6SA+tYU4C+vf7z/e9d0tkGAP8C/iwCI5QBYq2WrtN5KkQUkASb572wlAZ7R+mpHACwU2J8lAmDtsKa2dmhTW6Qkv3Mk8TOjU7Uo+C8ZoCABMFvA/2yRA7O7KaEwUkA9aokAqGXTpPm/ZlwXWzGppy0a29kRAMPaVbeeja60znUvsVa1K1rHBldYT8kGjRrfyVauv9eePrRBJMBDtlskwDZp9AP+71JUAFJAu1940IH/3xcC4D7Jgk1bMsXuXTLZpiy42+6a+zUBMNbp/0fB/1FTotI/w+4cbkNlyP9kKPHvgJj+fwkBIPC/39j+Xyf6lQSQ1/934H9M/x/t/24x7//TpH/w/o9DAACstxbAXgL+B7X/5YXvkvMKkHdTpH8E/ifq2Z8o+M965AtwJAAEgAziwSUC7nN6EmBHBARyAkAEjJcU27cpyRwA36bWktskayBZA8kaSNZAsgaSNZCsgWQNJGsgWQPJGkjWQLIGvgc1cD4TACnKAUAEQIqSAKeQBBgC4FIsxVIvTbWUK6JyQKkCsVOrCMyuIlD7enm1V68ksJtogOsUDSAQ/MYqllZb0QDSwE+rX8fSG9RzVqFhPXPWSP83amDpjWUiBpwJmE8nSkBe+VhazFI1TW3xTUtp2Uje/Kdbmv4vMYH+aVjzhpYmz/6o1dO0nqXq+Gk6l1SdV2qDujrHW5xF6qPlL7DfefrHQH95+UeUwJdkvim6HkduQHAI8HeGt7+iINIkh5QmwD9N9ZB2vZIkixxJq3aF7HKXOyFyzWWWIgmli667xPqNyrCly2fahvWLbPWKOfbUhll24NFF9uLjy+zne1fYuwc2SvpnrR1/Wcl/X99oRa+vlq20QpEAha/KQ/9VeeAfWSCwXBr5SuKbJ2mfHCXIzX7qPjsuQPxzecV/hm2PWvZuPP8VGSBAPV9e9QXS3Ed2p1iA/5eS8vlKuv9/lhf/n48stzzNy3Um8F+yPt7ypOWfLy//Aq1beETe/0pI/OdXV9m/vrnW/v3NdfZvsr/o/2Il/y3Uvgq0X35/pVwFX760SpEAigCAAFAUQPGhLJEMmQL/l7hogAJFBBTp96lDiiTYr5wA+5TEWEmCCyAA9ipaQcmGC3UNeU+SD+B+JfrF7nPXzHUHLXd3NJkxCY0L9TtqIgak/+9MUkDZ2+Tlv/V0AoBIgBLTcgiCk5oHqB+VARrjvPwhAz6PyQJ9ugkZoOH2mSR/srUeuQXY73H9Pqo8AJ+IMIAoIGLgxCNK9vvwYOULGKjcAANEAvRz0QAfre0nb39FBSgK4GNJA32q/ACfIgdEnoB1ihxQNMD7Wf3sD8v72e+X9rXfLe5t7yzoab+a103W3X6J9z/6/7MF/isHABEAPxER8OPpigJ4oJu9RhSACIBDt7W2vbc2lTWx3aMa25MjGrpcAFsG17VH+iMFVMs2CNhfJ0B+fQ8ZgH+XqrZCWv8kBs7qeJ2t6F7NVveqYasVIbC6z022SvkDFnaubvNEAsyVFNBM5QOAAMhUwl/A//UjmtvyjAZOAmhmF3n596hqM7tXiZqSAc/qpgTCOt48iIQeN9oCSQAtkATQIiUBXjakpT10Ww/LHNPZ5g1rY1N61LU7+jSwiT3q2MiON1jXBpdbsxpp1qblddZbOQNmzxtjO/eskHzoRuUZ2mQ7FQWw59l1tufwBskBbbQdh9aKAFCOgHgRAEr8u5Xkvy+ut8di5hMAM/1rkgB/2wgATwDcs/humzz/brtzzh12+6xJNnH6BAsSACMnRwkA5/1/+9AoARAA/wH9vZEAuHcM+Af8x3rI+98l/gX4j4H/jgCQx38ngf7OBPz75L9e9sd50seA9FYC2ZHbcYb3fyz5r/P+B/wXIO81+stM7BuQ9IEkaNSpUcLG+j4KwCcE5jxIRsx5+YTApxEAOv92svH3JAmAb9X1+u///m/78KOP7a2f/JPtP/jct9rH93Gj4ydOntFpo7X/n//5n2e0Dcm80IJ97oWX7J3fvntG2yZX/u7UANq3P//Vr+3Rx7e7k/riyy/td79/z+lcf/TJp9+dEw2dCfrRf3j/A0OX/u2f/XNoaeL/hq/fb5mXX3Backo/PzlN1kCyBr5dDfzv//7vt9tQWyXfx29ddd/5Df+a5+I7f3HJEyypAfT16Y+jAf/8y6+WzE/+OLMa+Mtf/sX1vQ89/6LrAyW69Xclr8a3Pf/wdZ4v7UZuXr79z//8T/jyvtX/5zUBAPjvCQBJAKXKUi6WSbYmVZYi/frUK5QUGALgukstrbLA7aoiAAR2p0oSKAXP9xgJkCaZG0cC3HKz5HLqOrtAYHvURAAIgHcGCaAIAWeeDNA0LWapmqaKHAhbSgtFFIQsTf+XmLZJw7TvtIYC+QOWym+dS6qA/9R6Av/r1nGPKe24AABAAElEQVTmPP1J5ItJ4icC+I/VUSSDwP8UgH8iHDCIDuSPHPgv4F8kiAP+RYikqU7Sqqh+Yha59jJFAFxuKUqifInqbdC4wbY8c5ZtXLfQVmbOtH1K/vvcY0vslW3L7ee7s2IEwDo78fI6y3ltoxWLACh+Q+A59voyJQGWp7ykgIr3I90jAmCPvP7lFZ/95L12TBI4n0n25rMnptjRbVHLlYxOgQPUBaoraW+hPPqL5M1/SlI/Xwqs/+pIpv35+Sz7i+R6cjUvV2C/Nwf8K6lvvgB9wP+CIwLpZcUvLLO/6Lz+7Qfr7N9/sMH+vx+sdyTAn18hQTE5CmSKCvhKEQBfvChi4PnVIgBkR3Qtz61SJAEkwDKdj8iCGAFQfFD/kxhY55qnZMD5e0RYaFogQ/4nd6eiGAT+5+yQ9r+mXHee8hYELX+vIgX2KkpAVhQzSICTkv45KQkgNxW4fwKwPiYBBPCfi0kKCMsJEgCKDsC7H2mf45IDwpynv7aHCPhU0kAsJ69AjrYleuCEogA+U26Bow8jG6SIAdnJzcOVcHiIHd80yEUBHBUJECUCBjgC4CMRAB9BAGwQAaCcAI4AUDTABytJCtxXEQB9HQHw7hIkgHoqAgACoJvkf2Le/5L/wfv/7RlIAPW0H3kC4J6oDNCh29rYPuUBwPbKdokE2Dm8oW2VHNDm/ooC6FvbEQBrBcivk9f/Wkn8rOh0nWW2u8aWtb3alrW72jK7VraVIgZWKQrAkwCLutSwBZ2uVyRAVZvdsZotkJ7/8r51nQTQ+hEtLGtQI+UBqCO9/xo2o1tlZzO1H2yWbK6SAc/rXtMWiABY1KuOLeld15YJ0M8S6L/ptu62fHRHEQCt7d5eDWza4OY2JaOJTexV1/o0u8Za3XiBNW9ylXXuVtum3DvYtj6xyJ4+sN4OHn7Yntq/uoQA2K0IgCcOrLbtz32TANiqvABbAP9lHvxn+t0iAO4SAXC7CIDbRACMFwEg+Z97Rkn+Z6SNnDzCJf89jQCQ3M8APP5lfUUAlFiIAED/30v/AP53xeT9j3UJEwAZHa2DzBMAbeU578B0ef8DsAO0OwP8jxEASP943X/0+bFEvf9Zr2HHhgkZREFcAkARCC4KIEgA6HzbBk0EwLgkAfCt+kIuAe19s+db5LKrrdegYd9uJ9+zrY689Iq73oNHXkjozCFJSK42fNxtCa3vVwJ8bdejjzvWrn3P+NnJ6fesBki4eHm1mnZplRvcmUPqtOjU3d3XRJK1ffb5sdMIIID5v0Vh0DTo1nHuPFdv3PStDxm+fnZE4ur0K68z2o5kSdZAsgb++hr48T/9zOq2aGtnSk5z5OT7+NfX/3d1D/RXrr+loUKkH/ybnOIvfv2OLc5aZXOXLDeSy4bL4zufsoXLV7p1fv2b34UXl/r/tid3uW3Yt7f758y3cXdOsZ/+/BelbvePtOA//uM/bOaCxe6bPfaOyf9Il35Wr/XoZ59bl74DXT3y/iRSnn72kF174y3yQtyXyOrndJ1vc/7hE3rvj+/bLc3bOEIpvOz79D8ONykany5dueasnPb5TgCkSv8/lQgAwH9ZhDwAl0QtonwAKcoHkFKporzaSQh8qUWUDyBSVUSAkwOS3M0NkgS6QXJAigJIrVlVGvm1SgD2dIHtWBqG5z0GGI9HvgzPfG9OkgdZHqxJHGsqGZ+Qpeh/b6n67UzyPgD+QUtpcIul1KsTNYH/qSIpsEhdvP5j4D9TPP+d93/1KAGgqIaUm6o6iwj4d/JH8vpPrS4pJK4fMgRShDqRp3/kuovdlEiJtCqVlPz3crtI9TZQBMCCBdMsa9kMWzx/ih3assyObMu013assN/tX2cfvvSonXztYct7Y5Plv7nJit9cY19IBuiLHwhAf0OJdF8WGP8cUjnyjN8nz3glx82R93/2znvsuAiAY9un2DERAJ9vn+osXxr/RfL6x6Lgf9T7/5Q8+r+Shj/A/78IsP9XAfZ5mpcnEgCLgv4A/tL5f365s2Kti32hdf/tjbUlBMC//3CDRQ0iYK3962tr5Pm/whEBRc8rcuHwSjulKICvXlzr7AuRAdFIAIH+8v4nAqD4WSIAJEMk+R8SAhOxUKiIhWLZKf3Oe1JER4wA4HeBrr1AdXC6keRYSY1lxSIDsCIRAJ8p6e/nmyfIBOjLQx8CAMA+d5ukfyQJhPZ/4RO3K1mwogNCEkCOAFBS4JMiA4gKYHmO1iNPAMuYElUAccDUz2fZ5yICmOZuHWXZm4eVRAEcUzTAsU2DJQs0yBEAf1rdX7JAIgXWD3IRAB+tHWgfrs6wP2b2tz+IACACwEcB/HZRL0UB9BAJ0N0RAD+b3Suq/z+jm5IAd3XyPz96oLv98L6u9urUzvbSXe1dBMD+sc1t/9gWjgDYrUiAp0QCbBvawDYPFAGgKAAkgNYJjF/drZqt6lLZMjuo3Wx1pS3CWl9pS/R/Zteqkv+5QTJAN7oIgMWS71kkEH+hbK6iAeZ3vUEg/s2WNbC+rZMMUNaQxra4Xz2b21MyQN2udTaz23UiBEQCyOaJGJivCAAIgMUiCpaIPFjcT0mA+zex9ZL+WTG2iy25taPNFvg/c2Q7u3+Y8gFkNLZhnWvagJZVrLWIgLbtq9tIEQVr1t1rO3dlugiAXc+ssd0H1iox8EbJ/zxkj+9f+b0iAKYtnezkf6IRAHc5/f9JMyfahAfGKwHwaAf+j5oywhEATv5H3v8uAfBtg21AkAAQ6I/nvyMBNPWe/71i2v/O+394D+f933VIV8O6yJD/OS0CIAb+OwIg5vkPAdAmSADgcS9rLuAd7380//HGD+r+n4msTwMRAIlYQyIFkAGKRQFwPIgHzoNExOQk8BEAnK83RwQkCYC/rl/0//7f/7NKNWqdMcD91x3177c1npLT5ylBjqaJlsw16+2NH/4o0dVL1gPUgVzBEylZvr81wGC8cq16JReAVz33lciAssoHf/rI+g0b5QaWgHvj75pqf/r4k7I2OavLAHA4z8ee2PlX7Td8/bQZgECARb7gofXLd37j/01OkzWQrIEEawAisWHrDg50bdy2kxF1cyYl3vt4Jtuf7+t+H9sm+ieDR4+32k1aurYWkudvVZasWO2+GzgwhL2iqUue0UWZK8/odNiOZ5y+5qkvvrCCwiL7+NOjdte06ZaoM8YZHfB7urLvj0+dPvuMruC//uu/7LfvvndG2/y9Vv7ZL355zg9N34y+z5tv/bjMY+EoQR+N/hn9fBx+vgsl0fPnW0GEcrDgfOS/J0yJKvm+lv/7v/+zeUszXUTH2biG850AKEkCHCMBUkUApCoKAItIBggSIKIogEilC11S4AgkgLzaUwRuA4KnXg8grkgAJHHwkL/pBkutdZOztNoiA7Cba0lKp3bUbtE0BsCnCIz3wHxE0kFlWkMl541ZiqZYqoB9b55sSK8r0uEWyRDJKtS5WVbb0nXsCrU1rVWrxNJuEvgvmZ9IHYH9mDz+nQn0j9yExn81R2q4XAfkOyAB8vVRS6ui6AcB/0RFpAL8X6MICUyREiROjlS61CpUvsoqVq5kl2m9kRNH2dKF99uaZTNtxcJp9vqeDfbKzpX2g12r7P0XH7YTP9huxT/Zal+8vdmK3nrEigX8f/EDef/Lil5bajkvCCA/GPX+L1DCXTzhc53Ov7zjd8UMaRwRA7laVqTkvMUHkAxa4AiAAunsFzgJoEX2xXPS8pf0DxEAkAD5h5Sk9zmB8rLCw8vluZ8p4D5LXvxI+ci739vLkv95Y4P95RUB+vr9JXkAXl6teevd/H99fb1IgpVKKMy+Mh0B8OVL65QvYKP96ysPimzYKCJAkQHKCVB0MFOmqAKte+qgpIAOKA/BXuUBkBTQl8+KpNC8rzTNl4xR3i6kgHRNkgUqUgRE0TNRK9wvqSDIgH0QAw+IPCAKYJqiB6ZZ/u577BjSPEr+i50E4BeAD/Cfr+S/WMGOqPHbgfjy6Ico+HzzODuKN7+M38w7qWWsQzLhE/rt9uf+v80tY73PHPivBMJEDBAdsEURAI8C+mc4GaATigbAjm0a8v+z9x5QWlTZ2j9RMAcMIEoygBEDKjnnLJJFRCWJIjnn2OScM5IRzHnMM86M2QlmoRM0UXScuXfdb33r/+3/86u3d1OUb3e/jTA63j5r7a7qeiueqjp1zvPs/WwB/Y2VDFhJgZUQGCLg80D6p4USBTcTASDv/wmNAyLgkwnNRQI0C2SAiAKABCAC4DgBIO9/yf4A/r/ySN2sJMC7H6ga5ADY0FERAJ0UASBb36myQQKsvOcmW9r6OlvUsqJyAUAClJMckJIANy4XRAJMrHmZjZf3/7hqJWx8LckA1Skt4L+MTdU60yQbNLJWaRsleZ/RAv4B/4kCGKaogFENyisJ8I02sfVNNrb59TayiaIAsuR/Ssr7P2ZDtb9hSjQ8vH5ZG6kEwqMkAzS8vpIA1y5v09tXtxn31bdp9zWwCZ1q29AO1ayviIEHlCC4qxICP9S8sjWoVd5q1CxnTZveZIOHd7G5C4faxi3S/n98amAblBfg8d1zbeXmqUoGrITAO5QIWOZJgH+tEQAQAH3H9LQ+ox6ynsMejEsAtBcBcE9Paf8/cLe1zSQAWqL/LwIA7X8H/QMCABKgU5Mg4W+Q9DeU+Dfs/V8b739ZTREAyP649E/Y+x/ZHMBzB9KDpL+Z4D/JdwH/4xEAAPSngwC4XgSAkwA/yQOQSQC4DJDnKvBzZ9qlT9eT6hrk5wDIrLZyN9wSeGKdVC3mb5RtDeAtziDkqeeez3ad/B9+/TXw8MChVua6m7NO9I233wnu65/f/zBrWbwZvJcohPbvfuY5++Cjj+OtdtqWEUrO8/dzvdqi1x/vhAH/23TqFu+n/GX5NZBfA9nUAAAUUTYApBSA3oXLVv5qgKhsTvs/avF/Wtv0xVdfGVFb9B9+icK3qtTV8tDUt2P81KSfnAJe+8hG5rV07tHTLipz1Qmb/fOf/7R/ByB8wkF/5f+Uvb6yDRg+Kk9nyf24v0+/PG3zS6wMoEtEy+kugN48v6+9+Va2h8LTftrsefbJX/6a7Tq/1A+JnD/nBoH2/EuvZJ3mDz/8w5asXG1Ek1B4vxavOP5/1or/S2d+6wQAEQAFZQU8CoA8AJkkQEAAQAIoCiCLAJCsTQEMmRsRAAEofgXJb2OJcAuUFZBeTp705eRRn2XlBKjLKsiuEvDuVlFe+JUSMNarqOS8UROZUCDTCgrod3OyobCA/8IC/gvreEUE+BcpV84KywrJCsoKXIXUjwB/DOBfMkYF5PFfQNEMgZHgV8l9A7v8Qnn8Y+crH4LID4H/BS6Rx7+A/wIXC/QPgH9NL5CdVciKXHyeFS95kV1S5lJ7oN+DNmPqKFs4c5zNnTLc3tm93F7aMMteXDPFfr9+gn3yxGz7VkmAk5+bYXsFsKc/I4Bc+v8HXhRg/vx4S3lSDohbJY0j7f99ksBJxwT0p+t/JIEyHh8seaAhAtKH2qFtwzQV+J9JAMTAfxIIEw0QkwE6Ikmfo/LwPyqwP32HIgwE/Afg/xNI+cQ0/AH5jwjgdzv69DRFAMy0w08qN4HIgjQl8YU4gAQ49lySIgCSRBxMUg6BMYom0P6emCw5oBn2j+fn2j9fmGf/kH0viaNDuydLzkiJgbXOwZ0T7Ij2cVjbZGzSOcu+2zHWvhdBcWynCAklFt63TkC/JI0OKSogY/Mg5TKIGeB/usiQWF0oR4ByAKSvUQJgWdqaPpa6upeIA6ynEgI/FLOV8vgX4J+6PFP6Zyne/TFvfkD7APyX5v8XczvFbH6ngAiABPhWkQB7FEEA+O9GVME3ijD4UttgXy3sEiMMIBzw/p/f0r6a0yyQANqjCAAnAD6d3NA+Gt8gsE8nNwkSAf91SnMRAk21rHFggP+fTCAioIWSATeRDBBRAA2UALhxQACg/4/3/6uP1raXH61jL/Wrbc/3qWlP9axmT/S407Z0vdXWt7/RNnRQHgCB/xAA2Or2lW353TcEJMCCFsoH0PRqW3r39basXSwyYJY896fVJiJAVl/SQI0VJaBogRlKHjxTNkzSP5AATgAMrCpgXyTAEEUGjFcugAmtbrBxLa6z0U2utaGNlAC4oawBiYAvt8H1StlQRRsMrVtaJhKgLlJAFWx044o2pe2dNqtTTZvUsabA/5o2UZEAU3s2tTH31rHB99xlPRrdYA80udGaKTdAXZEB9epdY30ebmXTZjxiazdO1ZhocmDrIQBEqq1RQuD/JALgYcD/0Q/FJwD6djSS/94j+Z94BADgf5b8j0cAJEIARLz/EyEAANSjBIAn/iUCAO1/jwAICAC89RO0RLz/g3VCBADHIM9AkAdARIRHAEQJgHBEwGkjAPB+Aryj0xr2DGGe3/7nf/7nhG4UnS68m+IVPHuimuEs+/zLr05Ynf0mp6QGy44d+95YJ1wAFVker6D5mL5vf9Dp47xzKuwHD2FKhZtus+69Hw7mw3+4bgcxw8vjzXPsjAMHfnK+rMt+ADrCdej7CF/v0aPfZVt/ue2H37kf7I9z8evnf8AV/431AFnwQKPgOcU9cwCGZdQ523lhHimXcGGZ36fszpswXAYhz77wUrDPvckpcevA90ueAc6L+opXOE+OFa8e462fv+zU1EC/QcOs/I23Zu0MyQLuK4A+zwGyHTnprfK8AcbnVHjP4t13tj1w8GDwnEbbguz2RxvAc0Q7wXnGk6BCiijRvBbR6+e4vE/ffLsn6xSQAwLgoVAnfq5cF8diWTz5I84z2o76TvNy7dSdt2fUdU4RPrQN1JGfox/Ppy7D4ufty7ObMujmHsUr4es/Fc9JvGNEl+VUp9F1+Z/68Po6cvToCW0+AAJAZE7PSl6fXfKj+LNAG0ob7IVzB/zI7t6wXl6vz/f9c6c5PTfhOoz3rtNus44X/g8X3g++keHvkP+eyDMUfR99W6Z8l9l/vJJTXfr1cu/D5x7dD/cy3vPxc++zH8fPI94zwXsfrw8V/l6fbNuUU7vt55Rd3eSlPcqp/aAOuf/hgscvbXu8djO7e5Hb+Yb3/9yLL1v/oSOscZt7rPD5l/wksqtH30d+Atrn9Pz6vuljRgkA/82nP/74Y/Ae+P9MqR+e01+q8G33vh73Il5bz7Pp3x+em+izSrvqbV686+B+8j1lOxxyBo8am7UaxwesDhf6gH48lj/Yr7951EC0DWHdqJe474vfvG6j7RbPTHSZb8c23BfWyUsh2smfAd6RcL+JY/G8R0u4bnnfUlLTslbhHaCfzbmEC5GW9H3oq/FsUrfx3he2ye46w/VGG8p99cL9xNM+fP7+W16mXBt9kWj7nMj5c81XVLwxK8dT9L4zXog+hydTl3m5HuqJ77kfx58P/idaIfzMRvdLPcT7jnAfGDuFC88K72K47xD+Pbv53wYBID3/QjEroKkb3v8/IQCQAopLABSTd7ukgC4R4J0pdVNASW8LBkmBRQRIE5/EwAUkA1SgHCSAwPWACIAMyCQEyosUqOAmAL6ikvBGQf3s/r9WxEHUrtEyt6s1jwnsL5hpAP9YIREPhUVAAPwXEilRMNMCwL+Czhdz4L/sZbqGTJO0kcv+uORPFgFwWSYBQH1AAJQIkQAiUYqWONfOuvwiu0LRBf2G9rMFcyfYigWTbJHyALy1a7G9uGGGPb96kr21erR9JE/lbwSWJz9DHoBpliZNfRIABwTACxMs5SkRANuGCvRH/kca+FighT9A4P+gIDnwwS0C/rcPt0PbkfuJaf5nCPBPFxGA7VMOgP2S+zkgXf8DAtcPCvQ/KKAdED9d8/uekNSPogIOCuA/pCS+hwXsx0zSPjon7LvnkyQHpKgBgfQp2yQbpCnrHH12uizJMkQepCixb1pWBIDkgZ6baz8K/P/xxfn2wzOKEkAKSImBM7Yr0iAgACaIAJDkkKSADmweqeTEAv91Lsc0zZA00D7lBdgv7/9DimrIkNc/nv/7Nwn4f1w5AoI6IDeAcgRAAKx9OLA0Tfeve1jEQV9ZH9u/prftExmwb+WDIgB6SLqneyAHRC6AZNleefMfJwCk858J6H8pzf8v8eyXh/+3kv3Zq6iCIBIA2R+B/CzD4z9GAHQRAYDckNZTpECycgCQBPir2S3sy1ktbc88IgDaKhqgTeD5/9F4SIBG0vwnIXBr++sUaf9Pksf/BEn/KArgOAHQPJMAiEUAOAHwJgmAnQDoJwLg4VoiAGrYkw9WtZ0iADaLANjQ/qZYIuAwASBCYMXdN9qyNjcoCqCSLVA+gJX33GirtO6SNpViyYHloZ8k7f/pDctYEgRA0wo2o9nVNrP51TaieikbVbO0jQkiAK60QQEBUEoEQGlp+V8rAuD6GAGg+WEiAIZCANSXKaHwYCUCHgIBoHwDQ5V3YHidGAEwtsl1NkPA/0wB/xMUBTCuQ3WbdG9dS+rbysbf38CGSe7nwaY3W48mN1iLBhWtvgiAOrUq2IMPNrZJk3vb6rUTbc3GKQEBsG7bDNv45Dxbuz3m+b9SeQDIBbBsV8yWaLp4d8wWPZmkPAAxW7ZzuvIAxGzpjmm2eNsUW7hlsi3YPNnmb5po8zZOsrkbJtqc9RNt9roJNkvHnLFmvCWtHm/TV4y1qcvH2JSlo2zi4pE2YdEom7BwpI2ZN8RGzHnMRszub8NnPmrDRFYMTepng6f2s4GT+tqAiX3ssQl9rL8MAqCvCIC+8SIA+nbKIgDaZUYAtAlFAAD+N+0q7f/OTQKvfzz/3fD+D0cA1HX5n7ul/R8hAKorAgCrhkkCqGrz6tL9d+1/5H+qSlrnrljSX0UAoP2P7E6g+w/4X+fWTPBfJECg/1858NTHWz8R+48nAOho0hmnI0kYIoWOzIhxkwJdQhK8Ugi9rdmoedAJR9f0xjtr6AHeFPxGBxH9QnTk8ezxMm/xMit+8eXBcpYx8MGbgwFX83s6GbIbJa+6LgtUe+b5F61j9wdt1vxFdnPVWtakbfsTOp94mddp2spmzFtgDVreHcjc+LHCU7ytrq5cJdA1J/SVsNfLr7nhBO8hOpLDx060Zu06Btd9fZVqCsvZHt5N1jwdMYA/cgig7cq+N2/fmfU74CHL2R8amy5HEr7eRq3bBb/fWqOuFTrvYruzbsMsDxbfUXb78d+Zcj/Qizz7siuzdGUZ+FRv2DQAcBnY3l6r/gmgKF7cF1xR3hjUont7z733B7/PX7I8GLAxsGKf1BUlL+ftBAAh9dxPPJ+451E9SwYTaJair9vhvgeC9cJhu3SM+Z165Pnimcwv/74a4NlDisGLEwBJc+cHXu8MaM8vXS7w8vd1mLJetQZNjO15jm6pXifrufT1kD+o1bhFIKlAboEpM+cEP9FuAJj0enSgjZsy3UqUvTrbwbjvC08wnrGLy14T6P/TFtB2rXt8i68SDMJ43wB4kJigHQkPbLNWDM2Er59BZ7eefYN3gmui0NZRB7z7eIcSCfD8y69a5Wq1g+MjF8Q10rYBzHFt1F2Nhs0CeQuAprad78sCVvJ67bxP5CSoUrtBUNfU+bmlygbvSViWCODm7i73WftuPYJ2jfObPmd+VjtKpAS5Hmin0WK+5pY7gnwPoao4YZb3sn6LtkGbRvtHu+91CTnk14+XIdfHPeQ58e+G7yyR58TXzW6aW53G287vJW0u9+yBhx8N7iHPDPN8o7hvPE9FL7zMNmzedsJu8vrsUid8u9i/t7Xk16BNXLF2ffD9u6teIzvjopKB5Bb16+Vkrs+3/bnTnJ4b6vC+Xg8H361O9z8UPF88ezzflK07dwXSX3xPWnboYkTT8MwhKebScGyPxzfvJO+R5xZJ5Bnye8g3yt9Hjkt9TUqaZdTnkNHj7I46DbPOKZG63LLjCaOdoA3hm8n9iRYAnXhtyc+5z+Fj5FTvAGa0K8VKlApy7bAdYBN1yPNM34WS17aJbXJ7H3Orm0Tbo9zaD6R2eFf8eQA8o5/JfcXbO5y3Kbt7wfXkdr6sEy70k5BJBMzj3ae/EQav6Su9/Yd3szbJ7vnNWiFzJkoAcA9dtgaAlm8R927uoqXBFoDefCOi37Dofk/n/zxjfFvof9E/p29KX56+KnVOWb5mXbCM9h8QnmhBzxn18u9eD55PPPr5NvJtCssAAmyy7KxLrwjeJZ4doi94Z+mH007SHnr/k+8L+6FOWIeyct2GoA9LP51+Jm05YDfPF2MJ1ud7xvO0ftPWYBvfD+0G94W+AG08bTogLNdKv753/0HBtToBwfebZ5D2ir5yXqIOPH8S9ccx+Rbjoc9zTR9gwdIVQV0wjnFAnD4x66NnDylCe8a1cz/o1/D9BQSnbzFn4ZLg2vjjADr3j7aA/hv1yDiO9o+S3XVSN1w7dUObzvNNv4rjEhHD+I97xjiD73mUgAx2nssfro9+HdfKOVKn9PUg3Cm5nT/jEL7RnBPXR5+GdoHCPfb9cs+9/3eydRnsNJc/vMc8f5wP8mA8T9w3+jzkV+BZof9LndKngPzxQhvNtTMWpZ79Pvp9YJ/+rFNv3Bv6pNyHsDSn7y+n6a+BAChUQIl4E7TCBc+wqBUpXMyKFi4esjPtjCICrAsWOG6FBPwX1v8QAJhA7ALnxKzgBUoKfEmhwApcpoiAkrJSkga6QjkCrsy0sprKCpQTCVBeADpWQZ70blcJZA9MXvZXZ1rWMv8th6lvcwqnhctfJNmiCxKyAqUV8VBaoL/b5ZL+cSulSICSIgKwy860IpJMOqvEWVZSkkgNGt5hCxdNs2d2LLanN8+xxUmP2aqJPWxjUi97ckF/+2jLBPtSMjkZL821w6/MsyOvzrejL8+2oy/NtiMvafkz0yxZYHiyPPiTRQBg367rb3tEAiTLAz5l01BLVaLf5C3D7dutw+0bEQF7lMB3r4D+b6Xr/7WS/iZLmiftuemW8epc26d9fyP5ns9EAnwsgP0bgfjJAtxTBP6nCsBP07pMk3dPsL0iCPY8OcH2SNt/r3IAfCn5oK+VH2Dv01rvxSQ7/MZ8O/TmfNv/u9mWouTAyS+IvHh5hqUrkiFNIOvebdqPgNS0ndPs4NOz7eAzsyxVuQH2bh1vezdBFCgHwRZFEygpMLZvi3IdZJnICxEC6brudOUySNO5pm9RXgBFAKRsUj1I+mePZH+SpfmfQl4EkQIHtsYiII6IBDmkaAiiJNIkkZS6SrJASpqMpWk+ZXkfS17R1/ZLRilNiZS/EIj/lYD7b5ZIMkjJg1NWPGjJKx/SOkoirDwByAh9TRJhLYdQSNFve7QeMkMsD2SGtN6e5Q8Ey/ktZeH9lrJA28zXfmcrQmCGEgQntbfPp98T2BdJ92hZe1kH+9uUtiFrY3+Z1EYEQEslAm5u741qbH8YKu3/IXXtncFKAjy4kb0zqKG9PbCBvakEwK89ogiAvjXtxZ7V7dkH7rInulexHd1usx333m7bulaxbV1ut8dJBCz5n/UC+Ve1vcFWtK5kywX+L21RyZY0r2hLWl9ti9tcZQtaV7D5zcrZrEZX2kx57c8QUD9NuQGm1rjMplSP2VTJ/0xRBMCEGiVthJaPkGTQSIH5IxuVs7GSFBqjKAFstKIGBmvbIUHi31I2TATBUEUVDKmpaU3lD5Bs0EhJ/4xtXMnGNrvBxra6zSa0vUvyP/VtxkNNbV6/NjZB0wHtJQPU+nbr0fIW6932TmtT8xprXKWMNbj1CuvY8nYb9kg7WzJniO3atcC2bZutPABJQQLgNTtn2tKdSbZEoD628Imf2iItd1u2Y7a5Ld0+yxZvnWELNyfZgk3Tbb7kheaJYJirKIM56yfZTAH/M1aPsxmrxlrSSsD/UTZ56UibtGS4TVg8zMYvHGLjFgy20XMH2IhZjwYWgP/TBf5P62sDJ8fA//4Tetuj43vbI+N6Wb+xva3fmN5BHoDeI3oqCfADSgJ8v5IAd1MS4M5KAtxReQA6WHtFArR6oK216NHGmt/f2pre19IaCfxv2KWpNRDwX79T47hWr2Mjq9OhodW+p77ValfPaooAqCECoHqb2latdS2r2rK23dWijt3ZvHaWVWla025vUsNua1w9sFsbVTOscoO77Ob6dwZ2U7077Ma6VeyGOrcHdn3t2wy7rtatgV1f48aEdP0TBv/JExCKAIBoCHIAKPKAJMQ5RQC4HFDn3l1y+uRn+1tCEkBrN24OOjWERXsB4GYwT6FjzCCU9bzQGaLTsmnbDl8UgEMMEMKlRfvOwQDLl0Eu0KmkA888AAGdJwodeDpIFJeW2fnk08H//KGDi6c5hQ5u+HyChfqD5iqDGTpP3sHmNyIAGNR5oWPFQMcLpAPXE/V8ohMH6Ebnk/Ol0PGbvWBxMI/nBp0+TxbHfgF7WE7x62WA4uXV198MjkWn2Etu+/H1mDJQYjDlx2AZ9en1CEjKtTgIh067hwlzPXTsqUv3LPFzpAPrxZfldt5OAIRDdOm00wn+9K9/890F4fTo7XJ89s3xIQK80KFmEOLl50q6+H7yp4nVQBgAZwsAIp4h7i+F+wZIBsHlXljcXwal4dwRgGgMQt07FTKO/wHxKOjVsl9IqXf/9F4ABAQ/6A/tj6/ny8JTQDeeq4nTZ2YNrjwCwAf9vBOAEw7k0k4AwPrgKry/8Hz0+rlGgBrANi+0FxAD4QKYwPW8/tbbAXFGGwZhyCAa0pEBHoVnHjCLwT3zeb129kE7AxjghWvnXeb68LamvWMwHAYs8HqnvaV98wIowbkBoEAe+GDUfw9PIV0dmGFATtvmwC/r+fU7yMVzwjUyKHZvxESek/Axs5vPrU6z24564TkNPwOAVdw3z3HBPanXvE2g3811Uk722aXdZd9eJzyTfH/CA3nuC99UBvpeTvb6fPuTnSby3Pj70HfAkOAwAFnUD+0D74knoqTu+P/p518wZMT4nvJOQxQ5wAZRBBHoJZFnyI8ffh8BEgFuXQoCIBFQl5JIXQLEOHnGOxuVscutLTnZ++zXnUi9sy7XGAbCWYbjRPh7nZe2KZH3Mbe64Rxya49YJ9H2w99D2k+/h2zvfbzc7kUi58v+vDgBwP+cI+9ruG0PEwC5Pb++T6aAvpBjOLPsevpZ6/nIgECuxNfhG8axVgrQ9kKeGZY5WebL/53TSrdVPeF5on2ijwbgSZtOAYRlPd5Fvvl8c9//8KPgfff3iPUctIRQgbAishCHHe9vsg7LeF+9QAjQx/bCutQJALIXiFWcQ7ywb3Ttw1JCPm7g/lIAm9mP53MAQMbxhPsCkeCF98u/rfQFcETx4n0L/z+3KQ4O4bae9bm33t/F6Ypz8v45vzNOoo30wviLdUgs7YX8SgDOPkZxAJ122AtEDdshkUPJ6Tq9jiE6KHwDaZvZHocdCveQbznkRV4LDlE4TLjHO/2B626vGrwj7CuR8+ebwfmEyTikoHBi8P4F7xLreMTZydRloteGkxjHcmKMeuJ9p+/ghW8f6yB754WxjfdJGTvy7adNo/gzyjeLQt8bxwwveX3+/tMIgDBRkEUEFCpmRQoVD+w4ESBvfgiATOAf8D8uAXCu1rlQv12sCAJZgctkEABYaSxGBBQoo3ms7IUiASSdg5UXAeD2EyJAYL8vS2SaF7IgwXULlb1IuQuUxyABi0sAlBIJAPgfIQAKSjbp/FIXWMXK11hv6U2vXb/Qtq2dYY8vHWcLJ/ezdQL/n185yt7cOME+3jrRvnhqpu17UQD5S3NkmgpAPyQ7KI97CIAUAfT7BOQf3K6EuZuHCvAeaKnyhE8T4I1H/8FdksuRrE/yjlG2RyRA6m6B6k8J1JfGfwpTyfmkPitw/qWZlv7yLEuRbv9eee1/LWA/WR79yQL5WTdNxMC+p6bafh0TS9d2bJus5UwztP3+F2coT8FMO/jaXDv29iI78tYCEQuzLPn5qfblk+MDS5bWf4auKVWga/oTSbZ/90w78pzIDckBpe+ebqk7RDJsUy6AXVOUM0DXtlXnv00e/+QFUDTAgWA6xvYTtYApgiFIZix5o/265n2SQ0rdLPJD9ZBCJIDkgLD9sgyIAJEEBzcPsTQRJalKlhwlAJKX9c4iANJX97OvBOID5H+zuHsA6n+zVGD+MvIHxMB/5jHIgGQZwD+RAZ8rUuAz2Rea/0IJh79EDkjJh7GUhYoyCAiA+2zPXOUGmCU5IYH9EAAA/n+djCkfgOzTia2zDPD/04mtsgiA90c3kfRPw4AE+MPQuvaHIY0DEuDtQScSAC/1qm7P97zLnhIJ8GQPEQHd7gjA/62db4sRAB1utnXy9F+pJMBLW1xriyX9M7/xVTZfOQAWtboqIAAWQQK0lDUvJ2kgWZOyNlsJgGcpaS82UzI/U5X8FwJgUs3LJQVU0kYL1B9dXzkAGscIgFEC/rER+n9gzUtsUK3LbLDWG1KrlA2uKbkgRRCQN2BILZEG9SrYmMbXBgTAhLZ32BR5/yf1aGizeje3+Y+2scl9WtnQLnWsv0gAwP9+Hatb29rXWsPbr7Bq111odW6/XCTAbTb44ba2WJ73m5RQe+OOWbZeSYA3PjVfHv0nRwAskYzQoi2/DAHgSYAfHNIjDgEQkwFqKe//5gEB0MqadmuRKwEA+F+3Y8O4BADgvxMADv7f0ayWYT+XAKhU8xaB/6eXAMiLBNC/hQBg0A6gHAYjmHdQFw8ROjQATuHCIDTcUcG7Ca+hcAEMpnMfLnT+6czmVOhYcUz3lGJdyAXAKAbr2RU69XRYGaSES5gAADCgA8ZgjY62ezlzvCgIACjJ8nBnPbzf6DwddtZ3uQl+j3e9DKQcWIvug//j7cfXc8CERK0UOpJ49HqH0geZ/rtvxxQvTc4PwDJcOMfwgIjfEjnveAQAYcMcwwmJ8HF8ng4zhIAXBmaAywwo88u/vwaiALgTANxLLwxouK/IeFAgnQCE3duMZUSjsA7eThRAAwbuAIS8y3jd8TtRMv6cJDrAAbgGlGCg6iVKAOAJxv4hJhkMM/DnucL7LKcSvX7WpR0JyxRAgIRBItbxXAkO9rKMAR3tS/R98nePxNl5vXb2iydyFAjkHeN62TdesMxH33uig0hM6QUQNxyp5csTmdKWIzfiJd71cz85jz17k4PVEnlOfH/ZTROp0+y2ZTlevmHACQ1yzpE68wJgxzIIU8rJPrv+7oSfickzZgf7Dn+X+K4CYFF+7vUFOznJP4k+N7wP4TrkcLzT4XvNMr61YTCPZeECwHtp+YpZixJ5hlg5/D46GeWERNbONJNoXQJOEXHI+vFKbm3Jydzn8HESrXfeX57FcKFNDffXEm2b2Eci72NudcN+cmuPWCdasms//vTeB8GqOEXQNuHIES653YtEzje8vzABwHKA0nB7ECYAwtsxH31+w7/TpwScpL9IPw3vcgdjWc+/j+FvnoOcYQec8D7/HfN8H6PvLOA7dcL7SYFYhvQJF7zvXe7Gl3tyV/J8OGDqDgG+Dn3LcFsCIRj9XkJc0256IdlrmAAAUOX83LnF1wN8D3/vGdsQoeaFsYUTwjxXOBTwPkGk07fgm483vsvk+XaJTtlflAAIb8sxOG+iz7zwvIXr1h0XwkQETkZs54C/A+hhcJztaCepq9yuk2NTx+G6gdjhGOGcAZBy9KHyUnB8INrCJZt8Wwhc9s97kNv5sw2RB6wfvkZ3pOAdw7EBYoV1PIroZOrSzy+3qdePEwCsz/HC42CWEbFBnzJe4bw533D0H8+oR8biHIOjC/2Rkyl5IQB279plZxQocMqtUIEiigBI1AprXYz1Y5EDhQsVFfjvBhkQMwiAAPTH819yQFjM+19g/5kC+gH/sQtkJWQXyy6VOQlwudaBBLhCdqXmowSAEwHlItEAiQD+/4Z1YgSANP3L5G5Znv/hCIDsCICzC9r5Jc+3G2+vZKNGPmzr1s23NYvG2orZQ2zxtP72+Iy+9sq68faHLVPtUwHhX8k7ft/zs+3AC0wFsEtu54AA+AMC6fdLYieLANiBR/yQTOB7sEBwyeIg6SMCIF3TvZL++Uq5AFKl75+OJ7+89pPlzb9X88nPCMx/fro89wXMK7IgsBdnCeSfKuBfJuCf+QzJEB3QORzUegdfmGX7pO0PeZCi89kn8D9VkQRpLwjUf2W2HXtniX3/7jI78vZCRQHMsb3PT7Nvn5uqdXQNz83R/kRsyOs/49k5dkQSQNh+LUt/UsSAwP8DT00XsTFJSYMnaqq8B5iiDgIjB8B2RQVItmjfNmyUZIMkbSSZo/0iAvaJCCAiIF1gf5rIEAiAdBEC6YoGIDcABEDq2scsZbWSI696RHkB8PZXNMDKfpLo6SPZnz6SBVLyYP32TSYB8LUIgJiJDBDIHyQSVlQAHv1Z3v1L7w+kfj6f19n+Pqej/W1OJ/tM81/M7xpEEnyuaAIsWQRA6kIiACAAlFx4ViwK4PPp7QLw30H+j8e3UKLfmNb/pxNbBuA/01gEAPr/TaX/3yjQ///j8Pr27pAmMQKACIDHFAEg7f9X+tayl3rXsBd7KwqgV43AdveoatsVAYBt6SISgETAIgFWKwJgaUspa0jSZ36j8janfjlb0KK8LZT3f2AQAC0raJmiAST9M19A/hyRBHOUG2BO/bIiAEQCKApgskgAwP+xIgTGNCgrzf/yigBQkuCm5W2E5ocpcfCAGiVsACSAogQA/6MEQEz/HwJAskGtbrNJd1cNEgATATD34VY2sWdzG9q1tvVXMuDed99pD2vapUlla1NLeQAql7IalUtay7qV7MHOdSwp6RHbuHGabdo5W+C/JICemBUQAEvl5Y8tjGPu/c808P6X5/+ybbNsyTYIAHn/b5b3vyIA5hEBgPe/bPZpjgCIRwB0JgJA3v8dSQLcq50FBIC8/5t1b2VNRAA07Nr0eARAR0UAYB4JoPkoAVCznbz/7w55/7euaXe1rJXl+Z8TAXBLw6rZRgCEvf8B/wMCoLo89qtff2pNUQCeBNgJAHIPEAFAUuLbG1YJ8hRUUb4CB/3D09MaAUAnA0CeziBeIQDJgO3u+cPgKh5ghFcIHRX38MAznoFouDAAwjsrXAA9siMA8IoDOHKvqDABQDQA3sR4XBC2HwYeff903ON5q4QJAAet8XzFYyhsUS1aOuB01uhM51QAJACV8EqMdu7iXS8hou5xFN5vTvvx9bhHDFYAkCiQFoNGjvGfAwCLc8ATJVyoVzqagLDREu8c4y2LnrfXpZNF7BftVI6/ZmNMIip8LELuyROBx2KYAGAb7hHPEwNR93IKb5s/f/pqIAqAO7gVJgDcU9IHxnjahz15/ewAm/FMpzAQAmQLv2PMuyYvYBTPCs9DWBLK9xWe4gkbBQmiBADvAYBE9HgMNnMq0etnXcCqMEgBuRklAPB85PzDYC8DOJaFPeXZH0AFy33gn5drZ3tAwCgBgNcbHtcAoXi4s38H3tmGQhvMch9wAmDFa89ja//0L4AF21KHAAFhECbe9QOucTzaQ0oiz8lPj3rikkTr9MStjv8XvZfUG+cYBuIAGVjmJOTJPrvx6sQJXfdW58zCUmc/9/qOX2ne5xJ9bqJ1yJHwxqTOHMDlWQEADUeh+BkBCgHs8u0PEwDx6iv6DLGP8PF53zhuPK/pROsSAJFoQZ5pgMBoya0tiXfeud3n8DESrXfIcrxaw4V+Vjg6L9G2iX0k8j7mVjfsJ7f2iHUoibQf/s7tlVwM/UUAWsBDJ2dyuxeJnG/sbGJ/owQA7yUgHnIneGjHIwCye37D+4UACAPiEH5Ee3nxdofz9cI18yy788mwsROCfjT3GHNC0tc/HVOesSgB4O8RRDoFUj8MUrOMSDKkWMIFBx2uh/W5b8hPRkuUAKC/EB0T0I9w73S2x3s8/O3xKK6opj7RBuFjMh8GuZ2gwEkg2k9gTAFZAYDvcjqu8R69huz+x5M7HgHAeArnCfo51I/3A9hPvLrlPQ33PwCd2Y42lxIPQGc59ci5+/csu+tk3WjdeLsa7s9Qd4w38lK8bUSSJ1yIEOUaXn39zVzPn3Yj3jXieMb3JXrvfIx2MnUZPsec5jlvzj9MAHCPov0pojmi4yzG1ZB9RACwD+8Dc7zofcCZjnV4L2kf8lLySgAUFQFwqi0G6Duwn/O0YIFC5ubbFS5YWLJARQI7TgQUzfL+D8B/EgHLAgJA4H8hJwDO03IIgItkkAAQAE4ClNJ8QAII/L9C85AAktQpIOmbE6yc/ndZIJ9WECng87lOQ1JCp5AYOF0EQGFJJ52vHAG33FHJpk0eamtXzbaF0wfZAnn/r5o12LbO7GevrZ9gf9o2zf6yY5IkeWZLokfe9QLe00gCLMB+n3T4Af/34YWvpLn7JL+Dtn/qpsGB9E/yRqRw5A0vr//9T4yRV/0o+0be/58jC7RbyX3ZTh7+e3ZPsm/l5f8tRMAzIhME4qe/LCkgyQ1l/G5+APbve1bLBPyni3g4+LwS/SoS4cgrC+zo7xbYgZcF5Ou8knVeyUQNSP5nj/aTqoTA372z1P713hr7559W27HfL7cDbyywdMkM7df+M16cJymg2ZbxwlxFNQj8f3WRpI0W2KHn54jY0LU+Pd0O6rj7dysKYJdIAJID6zwDkxzRAUU97BchsE9EwD6RG+mSNcrYKZnBnSIBND2gaIgM2X5d837JHqWqPlK5dkkkYQdUNykiAJIhAFYqCkBgf9pKEQAr+knvXwTAUiUMXiWJIAiATCkfogAw5IA8IuBb/Rbz/hcRsBTv//vl4d/V/i7Q/68iAP462wkARQEQCZBpexd0D8B/CIC985QbQDJAX81EBqidJH7angDwfzi2WSD389E4iIAY+P/x+JYBMfDhWAiAxplJgBvau0PDBEBd+12/WgEBgAzQS7IX+5IPoI4981AN29ntrsC2KxpgS1dJASkXwNp2N9uKVtfZ0ubXCtyvYHNFAMxvVtbmtxQR0ErzgP8BASAiQCTBAoH580QUBCYSIIsAqF3axiiZ7zjlCxjbsKyNaSJvfhme/0OVO2CQcgj0r3aRSICLbWCNS5UomGTBkQgASQCNUQLgMU2vs1EtbrEJbe6wyffWtWk9GtmMXs1s/INNbEjnWkEEQJ+777I+Sgb8gGSCuja/zZpVLW81bylpjatXUBRAFRs3TrJaG6falifk/f/kvEAGaOl2gf87YhYG++PNQwAg/bP0BAJgmggAwP/j8j+zlQPgdEgAPTy2l/Ud00uJgHtar+EPSQLoeARA54c7Sf6nvfIAxJIAQwAA/jft3jJGAEj+p6GS/iIBBNgfWKdGAQng/4cjAAL5n7YhAqDVTwkA9/5HAsilf26R/M8tDSX/0+C4/E9YAsilfwD+K9asHFglgf/XnWqLEgBKBBwQAMpDAAFAboKABGh0h92BRYiA004A+EAerwOAY/dGoONBRxTwLVrwAMPLw70aIQCiEQCATwAp4QJIH+3sMwAD3EM+gpBOQqjpALmevm9Ph5AOPr+5XJD/xpTOYTxQMkwAuCdNIjIzPsgIe8SEjwdA6rIbeDnTGeTcwgB2vOtF3zNMACSyn/Bx6Vw6YQMo6fIKrMOAkXOgDr3QmaYzCYjisiT+G9N45xhvWfS8EyUAAEboJPNc4amDrFLYS4tzINyY+uOZIvQ8v/z7aiAKgMcjADy02QkA3rUo4ccZM3D3Zxugz4mqeFfDc8mgENCE5xkCLLvCOrQ54RIlAPBOB9Rz8jK8bk7z0etnXa4vPADHSzBKADhRGR4w+zJIynDB85/30gGVvFw7+4kHuHGdDlS4d110wMiAmON65FReCABACghgBq2cP2ApHoFe/FrD1+8SZE4AJPKc+P6ym/pxcqvT7LaP3ksH4nIiAE722fVzDdeJSzNECQAHDnybk72+7K47keWJPjfROmTffPvrNmsdSGXxLAJiQtCHyTyARMhk3k3aEAhBgEMvfu3h+oo+Q6wbPr63T2EHgej+EqlLjknuAN6PaJRfbm1JvPPO7T77OTJNtN75bkcjAKIEQKJtE8dN9H3MqW7YT27tEesk2n44AcA2vJv0G90ZgGW53QvWye18WcdLlABgOdvz7aBfgmSHex3n9vz6PpmyXZgACP/GfLx2J0oAQGoBIruFo0mj+ztV/8cjAPjO8154viuiJKIEAJFVvP/h4tfId4Z+KtFw7iTk68UjAKLkfpQAoD8aJgDINcL5OfDr+6bvQT/XC6ROmABwIt6BdF8vPCW5LN969h/+3oXXyW6efFhRAgBnANpApNOIvmW/4bFNvLrl2xDufzgBQM4FSjxwnOWMWXgGE7nOaN3wDnBuTL2cDAHg7XOUAPD2EYIgt/Pn+D6W8XeRZVxbFFxnuZeTqUvfNrdpogQA74mfI31UCFxAfd4lop2pY54xL9H7wLeUqE6+pVdWuilP/dn/ZALgRCIgRgA4EcAU7/9C8voPEgGfoWkxAf/FC1phgf+Fz5JXv8D/gufLIAAkAxSQAJdo6iRASc1DAmClZZAA8qYvUObiE62s/s+KBnB5IBEA0WXZ/n96IgjyRABcca6uL9M8CqB0Zh4AlwHKnJ554RkBAVC5ynU2S0l/589T0tBxfW3hpEfsyXXTbdeCQfbyqtH2zsaJ9tmuabbnWQHyigDIEKieKhA+TWD9PiXjhQDA+D9NnvBpyNoENkzTmKUIAE9B91/2teSBvnxckQEiANDyR8P/821j7Asl5v1KgHqyPPn3vTLH9ivPAAYJcERg/QEdN0Oe/vsE8h+SFNFREQM/vLXE/vnOcjv6eowESNPvX+s8PlfS4C92TbBvn1Xy37eX2P/5eKP930822f/5ZKP9+N5q+/6PK5QbYLEdEOiPHRLof+SVhdrnYjsmEuCIlh2GFBDhgR3Q9WYo+gA7qHPOMsgAER8ZyjmAvBEkwD5FAOzfoSTHIgAO7hxlh54YbYc0hRhBGikNAmCdvP5lJxAAAv1TVgH+iwxYfpwASFsliaCVDwfSPQ76f70k5v2Prj/2DebRAIoEQAYIcgASAE9/AH+kfwLyIHM95pMXdAv0/8kBAAHw7ZwuWSQAEkCxCIAW5uB/LBIgBv679z+/HZcAqh/IAEEAkAPgrQH17Y3+dezVh2sGBMArD9fSvP7v38BeG9BICYHr2O77qwX2hKY7u1e1bffdaZu6VLF1HW6x1e1usuVK2Lu42bU2t2kZm9P0CpvT7ErNl41Zk3I2r3FZef9LBqi+JIDqllFOAEX/KQIAm1r3ygD8nyDv/3EiCMY2ucpGNy5vQyUZNKheaRtQp6Q9Vv2nEQAx+Z/SyglQxkY3vEaJg6+zccoBMLJ5jACY1LWOTenewKYL/B/3QGMbpgiAgR1rWN97qlqfdndZz3bVrUebqtahwU3WsGo5a1LjKmvb+CYbNKiDrVo13jbIe3/dLhFu68cLzJ+WMAEA+I/0z2JtH9P/n64IgOMEwJwNkwL9/9NLAPS0PvGSAGcSAO1FALR76O5A/z8gAKT/3/je5jHvfyUAxuvfAf/wtK60/+sqGXCd9g0C/f8abese1/4X+F+1ZQ15/9cMZH/C0j+u/+8EQGV5/98i/X9Afzf0/z0HwE8IgBoiAapdZ5VOg5EzIEgsXOsmu1EGAYDdqigAEhP/ogQAni8MyhnAINuDp7aXVh27Bh2WKHBM5x8g1wuhmHRWwoWBXHiwz2/IeIS911jmocKEhlLci8g7kHjhhD3+ARUZEEQL3kh0rtzb1X+HAMA7i8K+8ZqNDjh83fDU9SXDhEj4dzp2hOh7cQ+X8KAk3vWyDYMuL4nsx9dl6t49EDZ4EoeLy4u4Rxm/+XmFw8yJJPAS7xzjLYueNwN36psBtRfXOHUNTJ4bQEo6tF4gccIDx/AAMSrF4dvkT09fDeBtyaDciw8eIXi8+H0hmSGFSJuoBBAebjwPPnAlYoQ2wUlC3xfTr64uZAAAQABJREFU8PO3Z29y4PUZz6PXtyFihOcoTBI4AeAevItXrA6O75rSvm1u0+j1sz5gd1g3HpANkjNcCMfnegGJvNC+4MEabV/c84vBdV6vnX3HA9zwguP4JGJ1iabwe892RFc40Mz/gGmQurkV2jAAsbCUF215uE7iXb8TRU4AJPKc5HYuidRpTvuI3ksivag3f27Y1qVo/F6e7LMbr078uXSPZo5H1Ibfh597fezvZEuiz020Dv14XBPa0UTLQYKH23LWIWqFPoQXADW/bpbFq6/oM8R64ePTPwEg5jsSLYnUJfrRThLSr8ADOaypzz79nmXXlsQ7b98mu/scPtdE6x2pQEiKcIEACLcvibZN7CO39zGRumE/ubVHeWk/HHAMt4u0l7T3eM56vca7F4meL+fshecrDCb7cvp5tAsAbw465vb8+rZMcWyJRwC4gwbPBfsP52RxAiAq3Rbe7+mej0cA8E3hXInYpDAuCOvUs4ztotfr7Sjk6sz5C4N9hJ1R2I6+Rvg7Ql8wSu7jFR3udwOqeh+efXi0TVTOknEJ0kReiEgKRxIwNuC6AOrjlfAzSDRG1IEp3jbhZQDmaPV7wRmI8Ub4/nJ8zt9LvLolEiZcR3xP2c6lbjySwJ9T3xdtGfclt+tk/WjduHOUfwNZB8Ca9yEvhe8r1xyVAIK04Z2m35bb+XM8Jz3C4wuuDzIFB4p45WTqMt5+4i2j7rkHYUmr6PeM7Yig94T1SIARee2RJESys4/wGDF8H8LPn4+vPMdcvHOKLssLAbBLEkCFJKtzqq1gQUnyJGgFFIHg5tsUKqQEvplWuLCiATIt8PgX8O9JfwH/C50j8P9cTNucr/9lJAEOogAu1BQZIOwSzZfERBRglysXQOkiAslFAFypRMBhK1NCYD8kQNgUFUBkQEJ2qRWS5/+ptsJKWFyk7PkJWWERG2ErdOV5SoB8rhUUKYAVuOIcXf85VlB2/sXFrfw1paxBo6q2avFUW7pgorz/H7WVMwfZq9vm2wvLR9hbj0+097ZLN/9pkufOs/3yuj8g/X8iAAItfsB/AfYHnhUwL5B8P9I48ng/JDD86JMT7PDu8XZQ4HjatpGWIp38FHnIp2hZhjz0MyTTs0+SPXsF+kMAfCPAHvA/Q2D+d28vU+LeJZbx2kJFA8yx7zQ9qATE+5+fpWMnSfpnrsD6hSIAltu/fr/SvntL6/9ukSIBtO2bS+XdP8/2af19r8yX/M9K+28RAP/14Qb78c9r7fDb+v01RQEociDtVckCvb7EDr65XMdbbgffWGYHX1+s3AHal/afoe3Tdc3pijhA9iiQPlLOg/2SKdr/nIiKZ5W34GklJpaMUaqul2tL2y7pH0kAZUgK6eCu0Xb4ybGqhzF2SPMHRA7sU+LfNBEgKSICDogQIRIgWYl+k+XlnywJoNQgGqCfgH1FACx/WJJAIgskCfTZPIH4Auq/WSzQf4lA/mVKArz8oWCeZV9JzudLAfr8xnKWfSl9/y+0jOVfL4pFB+xZqiTAmfbtXK0/B+D/XkkAMU8y4JgU0OfTSfzrkQAk/I1aaxEDLSX/0zzw/v/9kPr21sC6gZEDwBMAQwAQAfDqw7U1raOEwHUD8P/NgU0UCVDXdgn0hwTYeX9V23H/Xba9+1225d47baPyAqzveKutvaeykgLfbAuVA2Bei7IxUzTAHAiBJjKB/zMF5s+Qp3+SkvhOr1nKpgu4xyAAxosYiBIAQ5QPYGDdy22AEgAPkg1VEuBhSiY8XOQBiYCHKfnv8NplbETdcjam0bU2vvn1NrHVzTbx7jstqUttS3pA3v89mwZ5ACb1aSESoImNur+RDbqvnvXvVMu6Nqps7WpfZ62rX221by0VRAHUrnKFdVJ+gKlT+kgicrSt25Zka2XLcokAWCzpH08SDPj/EwJA3v/zH5f3/3rkf0QArJtos9dNOC0RAH3HCPwf/dBxAmBQd+s+oJvd+2hX66wEwB2U/PeeXscJAJL/Iv8DAdBA3v/1M73/A7AfwD9igP8kAI55/2dPAOD5797/JP8F/Ef255YGSP/ECAAH/QPgv65yW9U5nvjXpX8qAv6fRgKAqAInASAASAZcWRYQAGEpoF8iAoBOBKAdnWfvuHjHgk4Inbk1IUkXH/wCFHoh6RMdm3CHFO9TOj8+IEbih3DSqEzPWiUYZluXEmAQz/94yVHwBAkDyNPnzM/yMvbjM3WQko4mx/LCgCM8wMA7A5AOgsHXA1iMApWcN948AF9+bnQ8nQxhcA5Q7p07B9p9oOrXGwXpIS/C5Elu+/Hr8CnnQFQG3rlozYaLe0+6dyseZNR5u67ds1YjsR3h2RQ/x7CXoS/L7bw9qWvYe9KjAjzEmRBtgOKwnjrADQMcJ3XotHvB84x7wyACsBmPLrQ388vpqwESfuNx58V1SvFy9eJkmMsCOQkVvjd4uOHN5FJankODdsC9nwF0GOSgleth0DwHAAnh4/lxfep69+HIH28nfIDPe4kGLgMwB6DD76vvKzqNXj/nx0DVvbhYnzYLGYLwwNPzcYTrgHUBl2gzGOhSuD4AZScQ8nrt7CMKuNE2Ae7TlvC+cs60CWGQhHeJdy+crJ12gAG9v3vsO14BZCUah7bWC9fkyeFZ5tfvOtEs87bcvXr9OQnLhNGW+3NCfUIee3vBPuKV3Oo03jYs83tJlIcX1xYO63P7wNy/aSf77Hqd4AXpxb3+/L1gOZIbYfDsZK/Pj3Gy00SeG6/DeNI+gG1O1Mc7B8A9AGsH3AFMIJa8T+D1ldMz5McPv49EEvB84lXp+/b3Lbe65NkMRwDiNep9Db+G3NoSP++83mfffyL1zroQRZAdYdkJohxxdvC2KC9tU27vYyJ1w3nl1h7lpf1wr2a+E17w0CZagZLTvcjpfCFZOE++OeHC8xqNQuV32sQaDZud0I/N7fkN75d1o2ApDhGQrl74PkHo0GZT3NM+7BHu6/67plECAO9kSOMwcUc9RsFw94gOf7fx/AegpS8N+A0YTt/bv/9cE9+psBMQ7Qrf23DkLARAOMcH307AXy/sjz4kx/PCefCu+LeHPj1jF+/r+nrkE+I+ASz7O+RtR/iY9Dmi5JvvI7sp31rGLu6ExJT+LCSWF34PJy+mbsM68rRnREQyjvHCtbGdJ1wnKpn/w+MtJxW5L5ScrtPrJkyE+Ngh3KZRv7Sz/rwGO07gD+8yYyMnhLlfjFdGjJsUbJ3I+fPecj/DfQMnphhP+HvNtfj5nUxdJnA5wSo4DFDnJFL3Qn+LcXO4EIHiSZ/JhcEz6M5t3s9waTC/D+40Q//W+wn8xnuRnJIa3n2O8/9pBICD/kzjgf5FihQxt4J4/WPFZMVl8vovpAS2gP9Fztf8BTHLIgAuEtDv4P+lmcB/QAAI/L8c8F8moLxAGREAYSsbjwC41AqWT9QuO+XgP2RCkfIlrGj5CxOzclpPCY6xIpI5KoxBClyp/AFOBogQKCQ7v0Rxu+W2Sta+fVNbv3KmLRMBsFAEwIqkAfbs+iR7btlQe3f7NPvkqdmS/5lhKfKKz8gkANIF+AcEgGR2MjR/AHkeyeXsEwGA7M0hgf5HBIgfku7/gZ0C/beOUASApIGQyRFYfvgFyfgEHv3ar2SEvpUEUKqkezJELiDT848/rZF0z0qB8kst7eX59p3A/YAAUP6BNB0rQxI9hyX/c+yNJfbj2yvsmIiAI5o/LPD+x3dXy7tfoL5A/EOvL7If3l1l//XBenn+r5Xn/yqB/YslK7TA9olUSNf6BwT8H9Y+jry1IkYAaFuOe1AExAERBWkvIxc0xzIy7YCSDGdIoijjRREBuo7056ZImmhycF2pTymqYVs8AkAkwC4lSEYeSNEQRALsUx6Eg5pPDQgAyQDJ+z95jeR+IAE0v2dZX9urqIA0cgSs6ictf0n3iAAAyAfk37PUCYAHBPb3yCIA+B0ZIAiBL+bfa5/PUxSA7EvJ/Th5wPbYNwL+v5ndNbBv58SmX8/SujOUOHhaB/v7VJIBx0iATye2DWSBYtJAsaTAEADvj24u7f9G9s7gegL/6wT2zuCGMQJA+v8QAOQAeFX2u0c0/6gkgeT9/4YIACIAnrivakACAPxvu09JgSUFtFk5AR7vfLtt6CQSoMNtIgFusaVtKxoJgMkBgPb/vGblYlEAjUgCfGXg/T9LoP9Mgf4BAaBoAI8AgAQgAmBMJAJgYN1SNlQ2TATCcMkBjZBU0PC6V4gIEPhfp6yNhACQ/I8TAOj/z5T3/wx5/ZMDYOZDzWxir+aSAWpqo3s0DgiARzvUDAiA9nWuVx6Aa63ubZdb1RsvtjtvuMgaNqhoAx6726bNetSWb5xkj++ea8t3JOUYAXACASDPf7T/F2+bYYu3JNnCTdNsgSSF5iP/I91/tP9nrxUBsPb0EwAPDXtACYCPEwCdRAC0hwDoKQLgQRIAtzYnABrd2yyQ/kH3H6//MPBfRyRAnQ4NAqvdvv6JBEDr2la1VS27q1UNu6vF8QiAMAHgnv+u+19Z3v9YFgFQp4rdIALgulq3Zpp0/2tI/sfB/0wCgCiAU2lEFEQJAHIBQADcIhmgWzGiAGRVJAf0b5cAokfhHhnxQmORf2AQT1gsXv14grsnivdG6ODgIUTIL78zWHdNfDrudIRJXEdnkkEBnXIf1NKRA0igI8VgltB+vARZlw4fgygGFQwUCI1m8OBeVX58n9LhonMPcM8gmQ4uHop03BwEojPKPOtxDJLy4m3kQL7viylgEddDJ57BG/PuIUMnDgkgOroAa3g80dljgPOXv/49OE/qA7CLKAcK0gR06qgD6pLBbU774drjFZK04RUZPmc8RfAG5JgkAmOAwyACwIUBL+ALYDvnx7EZ9FCXrE9dAPYxCPNlOZ0399+PxSAJfWe2hcxgf3h+Q4hQuGYkNQivZ4DFuXA/AHEo3B8GoQCjPDcedv7sCy8F64WToQUb5P85ZTUA8MD94pnkmcA7Egkm/mfgDoGEF2D4XvvghXUBo7inEIcQO9EEjjwDADm8FxBxDHwZ2ADC0F6QqBfAzkH87C6MgTrr8N7wbEEMMahm4My5+sAYggJyjePxfhB6HZYkie4/ev1ffv11AM5SJ7RH7qnH886gHJkyBrGQX7QbrAfhwODbC16pEKIA9LRznAPtjYMgeb129svA1rVluXbqgfbNgQbWwZuU9hOwBECTdjcM/pP3BG8zzhkAOjfPMgaj1AHAFtfD8XxAThi/PyecD4NU2ko8Ndk/3wsnQnlOkIcDaGXAzPr+nFBX3M/cdIZzq1OuP1ogiLhOzodnkHvGswexyTLOH8KSNpb7yjLaKD/vvD678eqE/ROBxjNKu0d7T7sMwMXxaJ9pN0/m+qLXe7L/5/TcUId4x/Od5BvB99cBCo7H/aYt59sIoUE7z/11QJ8p327qGq/1YWMnBOvT3gM05fYMPf/yK1n3MPw+IhlHffIe8EzzfPG9oORWlxDLnBMgFf0DnkmuM1qya0t+zn0OHyOnevf1AIhp47hG3j+8gqlH6tw9hPPSNrHfnN7HROsmkfYokfaDd4B2ijqlD0hbCWFGXy/s3Z3dvcjpfAHhaK+caObaeea497x/4Tab3yjcE9oiB1Zzen7DfS/6OPQReU/oz/A95Pg8s2Gwl/bYv2HUIedAX5Vvi78zsTP59/3lXeQe8B7Q/kEa027yjlHo1+LIw73ivuCQ44WoPd492jEic/n2ONjJOhCqEMc4GECC8+2EWOD7zH4pfDcgHLgn9CFI/su61Kc7suBBT70hQ0kbxJgBT2zeCc6V7yvkDWMVClJEtPO0u7RL9G1p+yn0ezlXrpP3irbfxzP0eYjI5RkkItodHoINE/gDecL7Sl+HfhF9J/qvPAe0i1wbjgScF5ERRINwDvzvsmXUEf/zXDAe41r4rlP/9G2oU5ywuHbaL+qcbyhtsPedc7pO9gc5wP6od753fIO49yzjPInm5J2EZGEZ44ZwXyO3qoDghDxgvEQfiD4E/Xt3PEjk/DkGx6V+GDsyFqQfiKMJ9cnzQV1TpxBOJ1uXuV0Lv1NHtBvcF55f7jP3gfPgnacfS0HuiXV45uhv4WzFtUMKsB1jWz9v+kB+H6hn7h3jV94n7ivPj0tGBjtP4M9/GgHgoH94ise/g/5MixYtakWLKUEwoD8myR8M2R/A/8Lnaf0LFClwoeZlhfD8xyAA8PwH/HcCoJTA/1IC/gPvf+UVKKMcAHj8h60snv8nevsD/hdSHoDETGD9VafeilW4xIpXKJGYlb/IimXaGSIDsKKYiAAIAbeiiii48JKzra68Znv17mKb1s6xpfPH2+Kp/W3F9P62fdk4e2rhAHvviRn292fniQBQkl0lxz0gr3qA+H1KoEsy3n2S2MGTnwgAEvTulzf/we2jBHSPkY21/ZpPE/i/V1JAyZqmIpMj7/8jL4nwEth/UFI+GZLYSZN3/aFXBfQD6P9prf3X++sF3K+WfM8KJe5Fmkdg/kvKB/CCvPGlzb/vuVl2QFEAkADfv7ksIACOKQoAIuBff1oXIwQE4h96a6kiAFbZP/68zr5XDoDvRC5AAAQkgAD+fazzzio7+nsdS3YQEkD7OSJZoSNvExWwWLkIdN2SGzrk9uocOyiJooNKMHzwZeUHeFHEx3PURSYRIM//fUgAnRABQBTAWJEhShIsKSDyAewXCXBQ80gCpa5TTgDp/6euVXLgNQMCr/+9Kx62ZBEA6ZIKSl1NBICAeREAXy3E21/gvUB/SIAAyA8iAGIe/wD/rANZ8Pc5JAHubH+Ttj//QwJ8vQi7P2azuyjxb8y+mkkCYK2X1EnWMRP8v1vJgO8W8A/gjyQQU48EaKUIgBYiAJrZH4c3srcHyft/gAiAx2QDGsTkf5wAeMS9/+vZ64/Ws9891tBeH9DYXhABsEvA/8775Pkv4H/rvSQDJg/A7bZR4D+2oaOIgI632ar219vyeyrakrZKDtxauv8iARY0L68kwDJp+s9tWD7LZtQrZ0l1lQwYCaBMi+UAKB9IAA1T1MDg+lcEMkDD65e2EQ2usJEiEUZKKihGApQRERCLABjdWBEASgA8oaUiANrepQgAEQDy9k+S1/9U5QEgB8BYTUd1b2gD7q0TSAB1a3KrdW5Q2TrUvcHq33GlVb2hhN1yzTl2x+2X2b2SCxo2+j6bu3KUbX16gS3fOSNvBMBWgf9bBf5vUQJgEQDzNsb0/+cA/sv7f9Za7PQSAL1HPmgPDY0QAH1EAPSKEQB3QwDcHyIAujaLJfwVAVBXBEAM9Af4zzR5/gfe/wEBUE8RANL+b1vbqrUG/Ef7X+B/i+qS/6lhVZrI+z/TTtD+V1vm4P/N9e+MEQAC/2+EAKiTPQFwbfWbrWLVSqfcKmmfWQSApIBurHljTAZIBIDnAiASgHwAvxgBQN/CvfKy62fwe27r0DFyoIv90NlMtNBB9/3TwQ/vh33QqWRwn1vBg4aBoe+LTqN7+IS3ZTnnxzS3wvlkdy0AIt6xBUhwj8TwPv0YPg3/5vOJ7MfXda9f/59pdN/8H13m62e33H/3qa/n0+jy7P735T6lTsLAUTgElnX43Qecvg1TiB6v2/Dy/PlTUwOJ3NfoOtEjA2rm9l7y/sW7j2ybl8JzD3Hox2MabSfYH55n8ZZHj5XbtYXX59i0b5REtyMCJrt183LtgEXIUbCvPXuT474rwYnpD8BUdu2dr8M0u/MKr8PA2t9V7p+fc3Rb/o8uC++H+eyeEzzq4uVuiW7v/+dUp75OvGm884u3LLptos9udF/R/6P7ze7/k72+7PaX6PLsnpvstgfAANCHfMMAA4mqAJSJyoXw3nh9+PPk//v++T+6zH/LbsozGd53dL2c6pL2IRr1F92e/6NtSfQco//H20dOyxKpd0BVb/PYV5SwOJm2Kbv3kf3nVjeJtkd5aT84LvfT+238Hy3Re+G/xztf1s3Jeza7+8a+qM9wCT9j/vyGf4/X5/Pfo8dh34CpvpzzpH/5SxUASkB06p5+M+cTLn6e4WXReZ7HnN4l7gNgKIW68u9IeD/Uie+DOor2B/mN9zlaqLvoutF14v3PMeJ9J1nOM/BzCoB6+JkIv+O8x/Ge8Xj1HG8Z58U1+/7pV0NcZVeyu05fP94x4i3z9fMyZT/Z3bNEz59nhbFftGQ31mK9eOcfb1l0n9n9n9u2uf3Oc8YzQGHerz274/m7kt3v2S3PKwFQQLr6p9wKaZ8JWmEl8o1akWKFBPiHrbCdUVzA/Vnar6zg2TEL5H8k+VNYVkTe/0UuEhEgKyQrWCJmBS6Jgf8FL9XyUkWt8OVnWBGsdLHAAo94ef8XkhUuWyKwIpL+cStaXqRuphW76jJLxIoL/C9+9am3s6++1M6+6pI821kVLjbsTEUQYMUlJeR2luavqVTSejxwt40b089WLhxrc6YOkPf/Y7Zu1gDbMGeg7ZrTx97fOcU+e3a2fS1wP1WA+4kEgBIBS8IHTX4S8ybvUhJgCAAkf+Tt/7WA7S8FbGPfPK5cADsE/svTf5+iBg5IRifjhUwQ/1Vke5bZ979fYd//YaUAeyXr/cMq++6PigL441r77l3J9hABIHkfT9qbooiEtGdnSZJnjh1Cu1/A//eSAvqBbd7Bk18RAEj5aPodEkF/FMAvIuCI9n9M0QX/+uhxOypSIE3g/+H3N9iRDx7XdKMd0PEO6NiHRUIcwbRN+puSA3pHRMHvJTMkO/KOIgTeWixyYKFM5MBrylfwu9mW/oqIDBECBxQFcGD3ODv4pOSP3Phf0RAQIukiQtJFAKRvGS6yRDkTHh+qxMBDlAx4oKWtH2zpsrR1g2yvtP+TJf8T/C9iANAe4D+Q9VHS3s/ndROoj86/EwJI+zyk9XpoeXf7bO699heB+n+Z2SmY8j/LIQFiJILyBiD3M1PEQpKA/+md7O9T2tvfJt9jn04Q2C/7aGyrLPt4XGv7ZLzA/0zj/w/HKAJglCIAhpP0V6C/JIDeHCAT8I+98VjdIALg9UeR/sEk/yN75dH6gSEB9EzP2vbUAzUk/yP9/3vl/S/pnxjwf2sA/G/sRDTAHbam8822stMNIgEq2eI212QRAAuaVrCFza6yxS2utSUtK9lS5QyYqaTBSfVEACgPwBhJ+mCj5N0/smG5gAAY3qicDWtUNkgEDPg/oiHgf5mAACACYGjtmJEDYES9CjZaMkBjm15v41rfblPl4T+5a12beG9dG9e5tg0X6D9M/w/uUjvIAdC92c32YKs7ZVWte9PbrVVtOUfdfoVVvb6E3XZzCWul33v3bWkTlWR7487ZtnJ7ki2XDBCWJfUTkv3xBMFM0f2PmcD/zdL/f1zg/7+TAFDyX/T/nQC4f9B9dt9j91rXR7ooAXAHay/v/3seamdZBEA3SQDd28IaZRIAeP8HoH8m4A/o74b0T+129aX/X9dqtD2RAAD8x6o0q26A/q77f4L8TyYBAPjvBADAP+a6/0QBVKpZOYgAAPh3O10EQLwogEAGSHkAgiiAXwMBkF2nIn95fg3k10B+DeTXwC9XA3jGxtM8/+XO6NQdGa9YvPjyy39ODQAWIukQlb/iCvDsJWIov/x2a+C33B79du9a/CvDqz6aAyP+mvlL82sgvwZ+zTXwn0YAFDlD4H2mOeh/RjEB/plWrHgRK3ZmzI6D/679L4//CAFQtIQkgy4uYoUyLQD+L9X/lympsID/wgD/VxSzopkWk8fJBP7l+V8EEwHgoP8ZFS41t2JXiwBIwAD/z7r28lNu51xT0s69RpGYebRzRBxgTh44IcD0PC1v3KyajZ8wwObNHWuzJvW3KWN729alY+2ZtZPtqZXj7NnFj9mft0+yvzw53b7cNcmSSQAsr/0DaOJLhidNoD/Af/pT0yzlycn27XaB/yIE/oVEjoDtLyRn85mkbL6QhE36znF2TLI538tz/tir8+TNP1PkgTT15cl/DNkeAfc/vrsmAPEzJN2TLs/+g2+vCAiAf3202Q6/epwASH1mlqWQk+CpJE3lga9kvUdEIPxDxMG//rxeJIKAfhECh7XskKZHRQgcwt6W9z//Iwn08Sb7TsD/fpELxz7ebN9/sk3TLXZI2x8S8H/sg432/Yey99ZZhqIIvpN0EBEEx/7EVJJD78r+sEy5CkQCvKVzfWOeHZBliAw4/OxkO/LMJDsqO6L8AAdFCByU/M+BHZI/2jbSUjcNs9THhwR2WFES+zYPt3SRAGkbBtu+9ZIG2qD5dcoRIPA/WcB/hn7br9+Sl/cOvP4/k1b/3+S5/+mMjgGw/7mS93618L4A/E9dqbwBy3oGpAAEAZ7/f50VM/6HLMjy/hehsGfuffbtLEUVzOhin03tIE//uwOAH2D/vZHNpO0v5YtMA+j/YLQSAo9uGQD/kANZBMCIJvbu0Eb2B0n/vDOwgbz8Af7d6gQkwBv9Y97/EAAv95M9LCLgkQZKCNxYuQDq21MP1bSd91eLJQHuDOhfxTbJNne5y7Z2q2qrOykhcPtKQQTAgpYVJP+DBFA5W6AIgMUtFLXf+npb2fYmJQ6ubLMaVsgiAEbXvtxG1SolOZ/SAcA/SuD/yCblbESTsja8sTz+Bf47ATBCUkHDtN7gmpKvriGrWVr5AbROg6tsVJNKWREA07rXt8my8V3q2IhudW2EtP+Higjo16G63d9cnv91rrN2NSpam+rXWLOq5ayBogDq3Hq5Vb+ztLXW7w/1bmZjpvZSHoAZtkJ5APJCACzaMsMW4f0fhwCIef+fxgiATAKg18gH7MEhPez+gfEJgLYPtLEgAXAmAdCwC/r/MfmfRAmAam1qWbWw93/zatL9T4wAIPmvJ/3NjQC4ptpNdq289U+1QSpkSwAoCuCWzGTAv3gEwK+5Y5N/bvk1kF8D+TXwv7UGAFR/q6AqCT8BlPPLf04N4PGItAdSdOFClBwyFeTjyS+/3Rr4LbdHv927Fv/KyCODnEx+ya+B/Br4z66BPBEAu5XoW5r6p9oCnX7X689lWriYPPhlRZTQ163omfL+z7QzJPNT7OzCgRU8R/I/52IiAM7T+pme/0Ul+1NUcj8A/0UvkV1a1IpcKi9/7DJZyTOsaKliVqz0WbKzrbgS4Ba/MtPkAV+s/MWyS7KsuObPvOpSmeSKQ3a2APizlSwXO+fasElKTID/uRUzrdLldl6l0qfczq9Uyi6omKhdbudfW9LO0zlj54qUOEdkxlm61nNFYpwnEuEcRROcVa6EtRG4Nn7sIzZnxnCbO7m/zZz4sG1fOtqelXzIM2vG28vLB9lHO6fZ5wLc9yjxLgRAuqR60P9PFeifKu3+mE2V9z8EwETLeHKKHUMSSLkA9ioKYK/A7eStI22/PP+PPJck7f+ZMdkf7QcJn0Mk7X19iX0vvf9jAumPCqTPkNf+PhL6AuBr+dF319nh1+TR/0osye++F+dJMmiOpT4321IUBZD2nOR43pDUzx/k2f/ehiB3AHr+R7S/70QG/CBJoCOKAsh4a5mlKScAgP7376+zf3wi4P+vO+yHv+ywYyIAvvtIBIAiAb77cJMIgS32vYiBY5Ii2o8ckID/794TQcF2H66zH7EP1toP72n/fxYZ8MflmbbMflAkwD8kcfTDS0n2veSBDkECKDlwhiIg0rchATRKZMBo/T/akgXs710vb395/KeslxSQIgHSNw61dJEA6fotff0Q2y/CYJ/m9yztGdhXCx+Q9393AftdAgLg79Lx/3zefSIHHhT430uSQLEoAMB+vP35DdIg5v0fixYgAiD4XcD/l0kx+ypJuQKmKgpgcgcl/G1rH49tI4kfZH4UBSBv/z+LEPhgVIwA+Ei/fTKujX08jiiBNkoELMJghJIBD2tqfxpGNIByAgxSHgBJAb2pKIDXJAFEEuBX+tayl/rUsOd617RnsV617FlFAGAQALserB4kAt4qSaDNXRUN0IV8ACQFrmbrOle21Z1vtNVdbrKVHW4QEXCNLZYU0JJW19qKNtfb6ntutjXtb7E1yhcAATBDUQDTFQUwTp7/2Bh5+I+WVBAEABEAQxuWCWSAhta9PEsCaJQkgEZCAigZ8JBapW2IIgGG1RFh0OBqG93kOiUBjkkAOQEwQZ7/I7vVs9H3N7CRssEiBR7tWNPub3qbda1/s4iAG6x59ausabXy1kREQP1aFaxF4xvs3m51bMCIzrZq4xRbKQJgxTYiAKbZkh3TbOlOJQaWLNCyJ5L0/3RbqiTcS7fFbIkiADAkgCABghwAigLwJMCz12dKAK2RBNDqcZYkm75yrE1fMcamLB9lk5aOtImLh9mERUNt3ILBskE2es5jNkI5CbBhMx6xodP72eBpfW3g5L42YGIf6z+htz06vrc9Mq6X9YUAGPmQ9RoRIwC6iwDopgiALv06xxIAP3S39P/bWBvkf7or+W+35hbo/3dpYvU6Sfu/Y2bi3/aaYpkSQHj/17qnnrz/ZXdnRgC0kQRQoP9/XALodEQAQADkJQIgHlEQL3dAAP5L+ucGLFP+5yYB/1kRACECwPMAIAVUpdEdgXXq1fmkOiUFTmqr/I3yayC/BvJrIL8GfhU1QKg4msfoFaPDTJ6Gv332+a/i3PJP4n93DZDIkdw3aPGTuwW9ZrTPPUfI/+7a+W1efX579Nu5r9xLtMb5tpCDgFwFOUnJ/HauPP9K8mvgt1kDeSIAnhQBIE39U21FJNOTqBU+UxJAEStydkErGrEzpPVf6AKB/7LCmVbkwgJWtITAf8n9nHFxYQH/Av/l6V9MgH/xksVjVupMK375WYGddcX5dvaVMun+n1Uu06Srf5aA8bMF9LudI7D8XIBzAPRMA0w/XwD/BQL3Y1Za09J24XXYFYFddP2Vdlqt0hV2kY6ZiJXgnDhfnfeFnHNFXRPyQfL65/8SOu8LdI1nlrnQ2retZaOHPWgz5P2/cPpjtmDqo7Zt8XB7ZuVoe2HdBHtzzXD7y1Mz7esX5lu6wPoUeeunCPhPFsi/d/fkIHmvkwApT0yx5B2TLP2JSZK9kQnwP/jkRDuQaRmSEDqgbfcrUXCayATskLz8jwrY/+71pfLWjxnJd0nKmyHwf98byy0de11EwGtaLgIg4+WFgTG/X/PpSkyc8rykidiPNPz/+d5GOyzwH/tOhMAPf94guZ/NdlRe/ftFAKRIbihNEQffSf7nx7/ttP/+9jn74e+77bAIgEMiAA5r3R8+3W4/ihj4x18UFfARskBr7PCf19hRgf8/fLTB/vnx4/avjzdqusF++FDHeG+1IgVEBLyvXAPvr7Z/vDrb/iES4MeXZ4kEmGGHn54sSaDxygswRgmCBf7vHG+HVS+Hd0+0L1Y8Yl+uesy+Xj3AkkUEpAj4379phGVsGmkHZBmPK1/A44oQkCzQniU9LWXlw4oE6COQv6dA/fsUBaBkvZp+MR9g/4Es+3rRg/L0fzD4/8sFyAYdN9Z1+6vA/s+mdgxIgG9nK0nwTKIButpnUyQbNPEe+8sE2UTl05vUXhEBze39kS0UBdAyAP4/maBoAf0emGSBPhwjImCUJIFGtrQ/j2ghIqCpiICGkgSqJ/C/pr3cp7q90LOaPfdgVXs603Z1v9N23Hun7Zbn/5MP1rTdD9aw3T2q2/Ye1ZQPQMB/1zuDCIAtIgE23Hurre92q226X5EB3e+w1R1vthXtJAnU9nqB/jfbeuUJWK98AU4AzGxQ3mbIJgrsnyjpn/GNSQJc3kZK+mdIffT/L7eBdUraoNqXSeZHUQIiBMZondFECCj57wh5/g9XHoERdcuLNLjWxjS9wSa0ucOmdahlU7spAuA+RQB0jUUAjFYOgDHKBTC6V3Mboekj7Wtb71bVrHvj26xt7UrWsua11lIJgZvWr2SN615rbe+uorFTC1u6ZpwIgOmSARIBsE0EgEiA5QL+V+yaYct3x3IDLNk61ZZsmRKzrCTASgQsIiAWCTDN5m/KzAOwIZYEeJYIgBkQAKvG2jSB/9OWj7Ypy0bapCUjbIIIgPELhtjY+YMC+1kEwAARAP27WueHO0n//55A+qdNjzbW+v5W1qSbpH+U/Ldh16bWoLMIAMn/ZBEAAv4B/+t1YFmjGPAv8L9mu7pWU/I/NdpIAggCgCiA1rWUCLimVVUeAHIAnGoJoIAAqHZd4K0PaJ+TBUTBXRWtIhbKG1Cp+vWB3j+a/677f71A/yzgv/bNRgLgmwX6kwS4cr1bT5AAIgrA7XaRAFinXp1OqrOSTwCcVLXlb5RfA/k1kF8D+TWQXwP5NZBfA/k1kF8D+TWQXwP5NZBfA7/+GsgTAfDULisksD4RKyzd/UQtCt7n9D9EQfT3M84uZGecI8//c+X576ZEvwD/AeivBL9FLypoZwj8B/gvdglWxM64rKgVk8d/8ZLFrLiA/zMF/J8pj/+z5PF/1hXn2jllzrdzy15o5yoZ7jlKkIvhCX+evPnDdj5e9gLaj1sM4HegPzwF8C9xQ5ksu/jGMnbxjWVPj11/hYD7xO1irX8x56dtIA2Y+v8ltPwSnfeVt15l93ZubBNG9bHZUwfaoqQBNndiX9sqz+Dn1oy1t3bMsg93TLHP5V3/jZL/ZhEAkvxJFpgPCZAmQN8lgFJ3SwZolxICa9lRrQMBsE9Ad/oO5QOQ7df6hxQ5cFARAAeU+Bc7/Kq0+zMJgEPy+sfQ7N8vb/701xZbKva7xQLtF1nq8/Nsz9Mz7Zsnk2TTRUbMDcD/DEgBIgMgEQD9SeaLrr/mSep7TN7//5RH/z8+fFze+xvsmCR+/iXv/v/39dP2TxEABz7YZPtEEuyXZYg8OPLxFvuvz3bb//3mWfv/9jxn/2+Ppt8+Y//621b74RPt46P1dkRyQOlvLLK9kjP67KmJ9vGOUfaB9Pzf2zQ0sPcX97SPl/S2v67sZ19tGGTfavm3m4bYtxuH2Ffy8v9m3UD7VrZHXv37tig6YmssKuDg9jF2SFECR7bLtml+62g7uEWEwWaIAEUBrO1vB9dLEkhJgdNW9bOvBfh/pkgAwH3A/28WPxRM/z6nW0AMQA7kZn+b0lFe/yT/7WrfzLpP4L9kghQJAAHw6cR29ukEWeb0fcB9RQAA8gP2f6wIgE/GIxmUGQUwupV+RzqopXICNJMkEARAoyAZMDkA3Pv/xV7Vpfsfs9333xUQALu6V7UnRALsVB6A7UoKjPf/8TwAJASuYms73Wxr5f2/4b5bbWO3221VxxtteTslBm57nWR/brK17W+1de1vCySA5jW91mY3uspmKDHwBHn1j0H+R9r+w+tfGdiQBleaG0mAR0kKaGyTCja+6dWBjdG2oxtUsFH1IQSk/y/5nzGKABja6MYgD8CYe6rZqPbVbES7u2ygZH+GSv9/qHICDOnewAYpIqB/B8kB3V3Lera8y9rVu8FaKw9Ai5rXWINaV1mdqmWtefObrdtDDW3e0uG2Yuu0rDwAEABo/S9TDoBligTg/zABcDwHQCwXQJgAmLt+soUjAH5pAqDxvfL+l/b/yRAAgP8BAeDgfx4JgHgSQJVq3iL9f6yyVaxeOUv/P68EwLVxCAAiAFzux0mA68Ke/5kEABEA+QTAr78/lX+G+TWQXwP5NZBfA/k1kF8D+TWQXwP5NZBfA/k1kF8D+TXwq6yBvBIAyOokZIH0jkvw5Dwtqn0mamdov27FzitggUnapxh2QUErfn4hK64Ev8VkhS8WAXCJ9q3EvkUF+p+hxL7FTgD9iwnwL2ZnSern7NLnys6zc66Qyev/XHn9n68kv9gF0vi/QDI/F8rz/yJJ91xUUV71ISshT/tLAMhDdukNAvWvuzLLLrm+jH6XaTm/ZZnA/8tOkwHYZx3Xj5/NlGsoeWM5K135qmCbiwX+l7q5vJW57drYNeh3fqvSuLoNfrSTzZk20JbOGW6rZg+ypdP725OSCXlt02T7+PlF9sWzAv9fEPAuAiDthTkC3Wdaqjz4UwXwY/sl6YNlPCdZIOn5p0qP/4Cm3+n/DOUM2Lt1TGDJIgAOKFHwdy/NtaOvzFdC3wV2SJ74372xzI69qQS9b8pjX17/h2QHZYHnvwD9lNeWW8rvZPL+//4dJef9naICXhYp8IK2f12yPGz71io7+NoyS315oaVITij1FZEKv5fH/jsk/V1r3wvY/y959//3X7bbvz7dZj8K4P+X/v+fz3aJANhl3326M/D+P/jBZhEAj1ua5IZIDJys89ijc/jm1fn25cuyF2bbl8/Psi9FXHzz4ixFRcyQJdnXz09XHSXZHuVGSFFug/0iBvbj8f/MFDus3469PDOwo1rnsJbtV5LkNAH9aQL30wT+p8rbP3UzNtLSA1OS4M0yef+nbRyuvADDLGXdUEtZo8TAK/vbgXUDbN+axyx1RT/7cn4P++vM++zv8tz/bI5s7v2a5//7pP3/U2O9wFg30/4u8P/zaZIAmqE8AjOUUFgEwBfTu0oGSASAvPs/HScCQPaJiIAPRrUWwB8z5j8YLY//LDv+23sjW9kfhjSWNQoiAMgJ8NaA+vZm//qxBMCSAnqhb217rm9Ne+ahGvakPP6f6lHDnnigugiAu2xbtzsC7f8NHZQEWJI+GzqQFLiKrepwo63seL2tu/cWW9+1sq28B/BfSX9bV5L2v6SB7pFEkGxlm5ttQfOKNrfJNTazsUB9SfqMrFXShikPwOA6pWyoyIChDcsqCbCkgCQJBAEwshHe/+UE9F8V2JiGV0kyKEYCjGlS0cY1vS4gAAbWq2ijmlW24W2q2NC2VWxQ69usf9s7bKDIgIEda9hjIgL6d65lj7avY4/cXdv6tK5uHRvcJAJA3v9Vy1utu660qrdeZvXqXWP3dKluU2Y+Yss2T7VVkgHyZMBhyZ9A+ke/L92sCIDNk0NJgPH+n2ELyQOwORYB8GsnAPD4z7JM+R+XAKop2Z/A2mrq3v8C/5EAinn/nxgBQPJft1saVjWscoO7guS/gP+Ya/97AuB4BADgv0sAVUKzPxfD8x8CILBQBIATACeQACIAiAK4MVP+58ZaN1k8AuDW+rfZrfkRAL/KflX+SeXXQH4N5NdAfg3k10B+DeTXQH4N5NdAfg3k10B+DeTXwK+qBvJEADy9ywoKgE/UCgmgT8SKap+JWrHzBfrLisu7vziAv+xMafq7nXVRYcPOlBW5VPu9TN7/l8nzvyRSPzJp+5+JXV5cwP+ZdvYVZwn0P0d2gZ175QV2niRuzitzkUD/iwT+C/Qvf2lgF1W4zEpcVdJKXFvaLhYYHrXLBOq7AaSXBNS/XkC/AHfMf2Ma+511Tr+Fj5vTfAl5/F9+cwUrc/u1wfleIvLiyluvsQp3Xp91rZABDdo3tXFK5Llw5mBbMW+4rZkz2FbPHijv/3H2/7P3HuBSFGn79//7v5vXXdeckJzhcMg5RxERA0YMmAiSc845ZyTnnEEUMSCoiIEkqATJOQqYNl3f93z3r+fUoWjnnJmD4Oq71HU90zM93dXV1VXVVff9hHVySbL19dG2W1r2u18danvkYueQAHCfADgsFz7HVyLS6BcwTjDfgABYMUAEwAA7srC77Znd0fbO7mQH5ne1kzruvID/c9LqPyOf/yf1/eu14wXsS0t/HUF7FaRXckJkwBFEAP9ByYFgO07BfWcoRoCA/TXj5e5HxME6+d//QC55PlDQ3nfG2YFVI2yvggHvFWFxOiAAJtnZ9VPlnmeG/bB1vv19+0L7Tr7+z2+eI7/+0uSX5v9pgf7HP51tR3XMkQ3TAvB/r0iF3bI6+EJ5bdc9faZgw1tFemzX9gsFPt6he90jsB/Af98bIkVWyxLhnWGKKzDKTq5/RYSDrrt6kH29aqCde0Pb1QPttIIfn1wh6wi5/Dkwt6Ptk1ufvdPb2B65+9mL6DuyT2D//kAUN2GqRMD//smtbK/A/30TmtuBV162o5NEACiw8oGxDW3H0Lr2WT8F+pXbnu3S3t8ugH/bgDoBAfDFkLoiBC6VHUOeM2TnUMmwiHzZ50nb0aeOtP7R/Jf0eUoWAU/K5U+EANgs8B/Z0hUC4IFkAiAgAtoL9PcliRyAAMD1D9r/wVaxAN5rXtnWSt5tUkkkQAVbpSDArzUoZ68qBsDyFyKyRO5/sAKY+3TRSwkAufUhIPAE+f0f/0gum/RkPpvyRKKNeziXjX0ghwiAHCIA8kjzP59NfFD7a+UVAZDTsAIYWDVLYAHQoewdIgBw93O7CIA7Bf7LtY/cAbWT1j8EAEGAO4gU6FgFjX+JtP+dQABgAdChak5rXiG7tRMB0EbAf6tahaz5fQWskbZNHypqzUQCNH6sdBAIuNFDZayRXGzVrykCoGKC1SyVzaoWzWAlC91hhRNutNKlM1jNhwrLFeMLNnpGDxs/p69NmCfXP3IFNHZuLxuT5PJnzBx9F/g/ZqYIABFz+P53EsQAcASA4gAMmSr3P1MiAYB/CS6Aki0AFAC40mPVksH/co9UsnK1JWwDqRyA/6VEApTy3f8kaf8Xq1nKitWIiHMB5MD/AlVKBMC/A//zVSwagP8pEQA5Skn7X5K9ZL5AfALAd+mT4ncH/idtA1dA+s7xznVQsgWA3AHlTrICyCPwPyAAZAkQWADIFVB+uQEKwP9rBMBPm0v9/e9/t22ff2Gr315js+Yt+GmZXTv7Wg38hBrw2+LMufN/Qk6/7FN3f7XH3lv/oQ0fM+6XXdCk0hFs9osdO+2dtets4rQZl1Xmk6dO2ScbNwVjzOdf7ogrD4Km7tm7L65jrx105Wog3mf173//+8pd9FpOv4oaOHT4iH340SfBOHDs+PFfRZljFZJ7+sc//hHrsLj+j7fvxJXZr/SgnxKc/Eo+i19p9V0r9rUaiKsGfvjhB9u6bbu9+vob9tobb6Z4zn/yPf2vf/0riL/0xlvv2IIly1IsY7Q/fq5yp5UA+L8C3+OR/5FG/v8InI9Hfi8wP15xAP+fbvyN/fkmJ7+1626OyF9u+Z0h1ymg7+/vkMb/nb8R2P87SUTb/893C/S/+89y7/Nn+2uGvwjk/6vA/r8FgP/fFOD2BgW9vVF+72+Ur/8A8M9yh92c9Q67Jdtddmv2dHZrrgig74P6gP0O9L8jIZM5uT1BAH+SoE2P3JmYSZr0mQNJJ436dPmvntyVP7OuF59AaKTLn9WyFMsrsiKjSIAMlkFkAEDXDQpifJMsHrIUy2OP1K9jQ/s3FwHQwkZqO65/U5s9ppO9LW3iDxcOtE3Lhtm2pf3sc8lOtPsFfEMAOP/9R6Tlf0La8CcFhJ9cNdiOyULgsMD/4wLJT0vb/9CCbiIAFFtmbmc7KGuAr6VF/538+38jOfvuaDuu319L0/6CNO7PfTDZvn5fGvtrx8sSQMF6JUdFAhzW9pDksLT8v/9klo6dbufeF6j/vvz6fzxTpMBM++bD6QEBsP+1EfaVCIuvVgwRiSBCQRYDZz/UsQL6IQAA/8/Jv//JD6fYPgH8OxREePurg22rCI5tsnD4UpYFO1ZHZJesCHa+MTKQr+R+aK9Ii6PviZz4YKKd+lBl/Vh5A/RvmKhrEKRYlghyC3Tuo4mKAzBZgL/qQdr+h5eoDua0t22Tm9sWgfefjqhnG4Y9bxsEwn809Hn7ePgL9oW0+p3sGN9U8QCa2VcTm9meSXIRNKnFRVGcgH2j69tBHX9gXGMFA26o4L7P2laB9ttEAGxLIgA+0/cvBte13cNfDOSrES+Zkz0j65mTvaPqG4LG/86+0vpXPjv6ijzo9bhtD8B/BQIW8L+p84PJsrHTA7ax4wOB1v/HAv4/aoev/4sC8A8x8HG7mkHwX0B/SICINUBVfa9m61pUUUyAyvZm00r2RkAEVLRVDSvZ6w0q2vL65W2JAgHjBmhWnSIC/eX6RzLj8Ugg4PG1c9vY2jlt4uNy9/M4BIB+JxEABAHGCgDwf0zN3BECoHoOGywrgJ5YAZSXFYA0/1sJ/McCoK1c/rS/Ry5+qmfRb5EDigHQtoKIgPJ3J4n+VxyA9hUUNLhyNlkHSPNfBECrynmsU80C1v7BotZW0qJmQXv5/kLWWN8bP1zcGskKoL4CBderWdzq1ShhL90bcQFUvVhmK594ZwD+J2S/zooUus0qyaVQ01aP2NCJHWUFoGDAAv/Hze9ngP6jpO0/cmaPwO//WJEB/A8BAOjvS2ABIP//wxRMeHBSAOABCuA9YGLX/3gMgMD9D+A//v8fqxoJ+CvN/wD8hwDwSIDSD8rvP+B/EgHg/P4H4L98/xetUTIQggD74L/T/IcAcJr/bPOWLxzVAsARAA74Z5u1eN5L/PmnCP6j8S+wP1vR7BetADwiILAeCMUQCBMAkABBEGBcAREPgFgA/1sIACZzBK5M6yQp2sQpLfvOnTtvjVu1tf/zl5vsngcfScup1479D9bA8RMnrGWHzrbqzbdTLEU8x6R48n/gD9pio5aRtli55oP/gRL8PJcERP/rnRnsutvT/zwX/IlXYSHWZ9BQ+5/rb7F8xctcVm4bN2+xgqUrBONMam3Wz3zKjNnB8Wvf/8Df/V/z/ZVJU6xDt57Wve8AI/ikn06cPGnd+vS3jt17Bf+fOXPW//snfY/1rCDqOvfsY3+85S77dNPmn3Stayf/umoAICdjnvxBv9y1+6tfV+GjlJZ3zm/+dmvw3onyd5p3xeo7ac7wV3ZC83YdrfZTde1ywLsr/Sx+ZVV3rbi/wBrgvdtrwGCbt2hJqqVDoYN3cauOXSxMjPK+7DdkWPAu79JLAJ8IxyuRzp79Oggiz9qN64bT9i++tBKVqlmV+x8K//Wz/WZd27Zz9+B98egzz8d13W+++SYYjwmyzTznaqerRgAI/P+NfO/HI7+/Sdr8ccp10uJ38pc7fmvIXwXwO7leLn2c/Cn9b+3PGX4n+YNdl+GP8uf/pwjon+kvcukj4D/T9XLrc73dlPkmu1nufW7NepvdJrD/9qx32u0C/O/IfrfdmSO93Zkzg92VM6OlyyUAX2517sir/fLdf1H0v4D+dPkulfQC38OSQYB/hgJZkyVjwayWsWC2qyP5s1mGOOU2afxnkMZ/jhL5gnu5XURHhgIiAIrmtZuz3xnsy1e+kL3Qqp6Nkt//vh2etd5t69jIbs/ZcmkPf7hwgH28aIC9N7unfTy9o22d392+XNLbDq/sb4fk7ufwCkQufl4baCfk0ufkGwLctXUEwBFZBhxVjIAD87rZvnld7dCinnZCBMIF+fX/Yd14Oy+3P6cEqh9YNsDOyM3OOQH/WAGcEMh/XBYAAP8HkTXjAvAfAgA5uHK4fP7Lvc7q0SIKIA6m2YUP5dNfVgDHZBFw6C3FDpC1wHH9d1T5HJdVwXFZDJwQuQDof3LDVDsul0CHRTrseWukfbFykH0uy4YvRBzskZuhQ7IoOCqC4cwnc+3c5gX23bZF9sMXS+zfO5crBsDrch+kwMAbZwXug37YMicILPzNp7IkUIDgkwoufHyNSIK3R9gRuTY6v2aEXXh7mCwAVDe4SVra044sichRBU8+ofo5JRdKJ4mlMK3dRZnaTlYAaP+zr70CAiMd7KDkwGRZB4x52Q6LHDgiOSSyYM+IBvL//4J9NfwlfQfcr2+7BPzvGPqCyIHnfyQ7hr2g4L8h6fuMNP5FGvSqI+D/CQX8fdw+6/aYXP48Ktc/jwj8ry1//w9L+19EgLYbOz4oAkCWAO1r2UdtRQJINiBtagbfP26n/e3ul7Z/RXuvxUUCYH3rakkxAUQCNKtq70jeaioioHFlWQNIRAKsaFDelr5YxhYqAHA0AmBikgVAsgsguQQiBsDYWjkF/Oe2cbICeOX+PDaqRk4bJuB/qGSIrAD61chhPaTt31kuf9opHkAQB8AjAAD/IQFal9M2SQgA3KFCxBIA8B8rgE5yA9S+ev4gEDAxACA3yVIAAEAASURBVNoL8G8p8B8CoJFcAr0sV0CA/y88UMjqVslvdSvmt2ckD5TIalULpLOyeW6xgjn/Znkz/9HyywqgZNlM9uzzVaz/yJY2akpXG4croPkK/Cuwf5SsAkZO725jZ/e2VxQj4BVtsRT4Mfgv9z/TkwIAJxEA/WXFg////3QMgIAAeDyi/R8EAA5A/4pW9uGLUu7hCBFQSq5/kJIPXOr73ycAitxbQgGASxha/4gP/vua/4D/iHP9k6tMgSTf//mTtf8d8J9VRCmEaPZiOX8E6ie7+kkC+d1vCICwBJYAUVwCuYDAeWQJ4FwBBcGAkwiA/J4lwK8+CPCMOfMCgK189ftTnO+sWfdeiv/9lD/QtL0xfRZ7uM6zPyWbq3Lu1brnq1LYnyHTpa+utAbNWtkdWXMHk+o333n3R1eN55gfnfQL2UFbvOHuzPbQk8/8Qkp0dYrxxHMv2W2Zc16dzK9SrgD4pavce9m5L1mxMmizLJbjSWj/Ayh9/fW55MP37T9gBw4eSv79v/kL2nN5ipQM6mzAsBE/ulUst1j8b9qy9Uf/pWUH1/lgw0eXnJLSs3r3vfctR8FiVqpydRs/Zdol51z78d9RA4BZtDsI5l974n3TvmtPe//DDVfsVqL1nf/t4xb1iCLJvQ8/ZnVeqB/MJRlX0pKuxrNIy/WvHXutBsI18Pa7a4N1WYV7a4X/+tFvQHjGxeoPPfqj/yDoAbSXrXztR/+lZUdYGQLLpf/715sNYsGlf/7zn4FywK2ZcgQEwZc7d7m/frTFGvXosWM/2n+ld9yeJZfVbdAoZravr37LMuUtYCgALVy6PObxV+KANBEAyxfZ/yiYbjzyWwXc/T0Bd+OQP992EdR34H5KWwfu/y3dH8zJDdLqd3Jj+j9pPf8nu0Fg/18y/cH+KtDs+sx/klxn12e5zv6WVaB/thvsRsnN2W6yW7LfbLdlv9VuV2DfO3LcKcBf4H7O9AL8Mwjwz2B3584kEZCfR6B93myWThr+dyUI8M93UQD+75ZmfzLYL837jAD9hQTuJ0mmQtkMySyt+iyFc0SkiLZXUTLpOpkKxSd3yh0Rx+aQi4v0IgKwaLhbFgGZC+cM7jmPgmCWrVXJGndupsC/TQT+P2W9Wz9p43o3sDWLhtjG5cNt09Ihtn5ub9u6oIftWj7A9goshwA4DAEQyEUC4ITc4ByXBcARHXNAMQAOiiw4uLCH7Z/fzfYv7G5H5D7nlNwHfSuwHzkj8P+ItO/3LOoVBO89tUa+/+Vr/4j8/B96c7Rc6oy2vW+OkZb+GNsf+P+PkAEA/8f1++Q7uA2aat/KJRAEwNn3BdzrXMD/k+ukkS+3P0dEHgQWBCICDuia+6Xxf+DdsXb0/Ql28qOp9rWCAiPnNs2z81sVC2DrUgX5XWbff75cssx++Jzfi+3bz/TflgV2Yct8kQoiIriOtqexVhDwf3a95H39XjdOopgE2p6RpcDRFX3tyFJZACyTz/9lvWUV0TcIgHxK5MkJyXHIgEWqG9XPSdXDCdXzcREtR+eKMJHLpEOzFB9gZkc7MN2RAO1t36RW0uSvJ+3/JnZoXFO5AGos4F8a/MPQ9K+n/+qLAIAQeCnYBwkQEAFDRAQkyReDn7PPB9e9RL7oo5gBPeXyB9BfgP9mAf5bEH3f2vXR4PdmgH8JBEBAAmj7aUe5BGoPESAJQP8kQkBEwIY298nlT6UkF0CyAMAKoDUxAaolWQFUtTUtqtnbzavKCqCSvVavgq2sV96WvVjOFssNEHEAZj1Z2KY/WsCmPhKJATBNMQAmKQjwJAUBnvFMQUmRwApgokgAgP/xD+YRCSACoKYIALn/GVIlqw2pepEA6HVPFusi1z7t8P1fIV3gAggLgI6yAOgg///tK0n7XxYAbctFhOC/nZVH16rZreu9ua3bvXmsy715rd09+ayLXP50UPDftnL7gwugBvfll6ufgpJC9qKIgLo18tvTFRPtqfIK9FsuwWoUzWQV891hpXLeZIXz3GCJ2a4TAXCDFSmRzh6sXdy69m9og8e1t7HTewQEADEB0PYH8B+n2AATJRPkIojfaPz7Mlyuf5IJgCndbMCkbvZLIQAqS/u/chIBUP7RKlZeBEDZ2hHwv8xDFS4SAbUrRID/EPhf/L7SVgzt//tKGuC/TwBE8/vvgH+3dQSA8/3vXP8kg//S/L8cAiBrkWzmxBEBLiZAdo8EwCLAuQNylgCQAI4AyIcFQJLgCuhXTwCgff9s/ZeDyRxm5OGE24xiFaqEd1+x30y6nny+3hXL70pkdLXv+UqU8T+Vx+Tps4LFBoBcSimeY1I69z+5Hw3TX1pbvNL10bB5a0ufK9+Vzvaq5lexxgPBwuxyLwKZxwL5o082Xm4W1rRN+/8qV2WP130xIPt+e8NtUYH+mzNku+y6dCcC/td67Cn3M9hGe1a4GhgxdrwdOXr1AYNLCnPtxy+qBrBMoR+jsX0t/bgGovWd/+3jFsDdug/WJ1cGrknmLlyc/Pval2s18GusgecaNg6Aa6wfY1nZzZ6/MFkxZ+zEyT+63VyFitv58xd+tD/eHVgj3JU9z48O/9Ot6az3wCHBfki3voOH2YrXVhlEQKz0wstNbeWq1bEO+8n/ozRQv2nLVPNZvPxVGzNBWsFR1r+pnvgT/0wLAbB4xSL7zc3/Ny753S2/sT/c+tu45K+BFj+a/KnL9fr/eg/4vzH9HwX2/9FuEtgfSMY/2c0ZrrObM15nN0muzyLgP+ufBfoD/EvrX3JT9hvkzkYa/5Jbcgj8z3Gr3ZHzdoH+dwn0lxscgP9A2z+jQP/MliFPFsuYV0B+3uyWKSFHAPID9l8i+TNJ016Af5JkFHCeSZr9mQsL8E8SH/TPWiSngCBJ0assAu+zxCnp5P8fsD9HyUTLBOhPPADuo1Akj6LVy1j1px6wlj1a2yi5/eknC4ABHZ+1GcNa2PvLRgQEwMalg23Dgr62Q37v970+xA6uGirQXgRAkvD9eJIFwAmB/xAAh+Uv/8DSvnZgca+AADgoUPvQYvm9Xy6XQMrjG2n+n39bvv9XDbODchW0S/8flZudEwr0e1za+wH4/8Zo2y/ZI7B/n/btJwiw/PsfEuh+dq1c78itz7n3pwSugL7/eJbc/ygugH5jAXBMRMJpkQFfyyUQMQSwBDii8w6KANgr0mG/LBCOfSDAHpdACgD89x1L7YcvI6D/D5+v0L6IfP/FMvu7SAAsAL5VgOBzG+cqZsDMCKGg62BdcEr5nnpPIsD/pFwanVij+9IWS4Az2ndYoP+hxdy/gH5p+R+XVcRJXCPhNknfAf4PzO1i++d2srOq49MiTU5DBIg0OTxHJMCsTgoO3FGWAO0DSwC2+ya2Erj/ou0f28j2v9LI9o192XYNeynQ8ocE2CXgHyJghzT/dw6N/GYf5/DbkQGQAJcQAdL+3ybN/60iABy4v1EEANr/W0QAbE0iBLAEcARA8nEiATaKAIAI+DiwCBAJkEQA4Ps/AP4F/gexAAgILND/PYH+6yQQAO9AALxc0V4V8P/qS+VEAJS5SADUuUgATKktIkBxACY/kWhTn8pvs58rIiluU+sUFCmQaBMeUnDgByPuf8bK/c9IBQAeXCWLDa4qEiDJAqCnfP13rqyAvxXSWytp+bcREQAB0OnerNZRwX/bV5LrH48AwP8/4H/3e3Ja9/vyBgIB0KZqgnUW2N9B4D8ugJrXKGD1IQDuEwFw30UC4BkRAE+LAKhTLq/dWySjVUyIEADFEm62Ajn/avnz3mCFitxh1XVuhx7P24DRrW30tO42URYAr8zuI5//PWUJ0FNxAfoH+8YrLgdWAcng/0wF/0VEAAyVBcCQab3k//8XTgBI299p/19CAIgMKFkrovlf8v6yVly+/53mP77/cf8TLwFA4F8naP5HtP/x+5//Er//uP1B0P5PqwWAA//ZXkIAJFkKBNYA+h4mAAgInMcnALACSBLcAP2qCYD9Bw7a/Y/VMbdwZIEdTriCcNYBTASdn1VMLPfu23/J4Uz8vtqz95J9/Pj+++8D8CbsToL/MicUtKdfasjX5MQC3016AX38yStmmpi7k2dKibL55/jHufJhHkv50f4Kp5Tu2R13+swZS6uWmTs3vKVOUpp4UteHjxy1b7/99keTakxUqSPuI5wuN89wPtF+T505JwBhUtOmjueYaHmzj+fh/K9z3yk9I451z5LnjYQTdfTdd9+Fd1/ym7p37Zi2+Ey9S9si7S8MOPH8U3pml2R+BX/g2oD+RZtwz5znzD4k3B4pdzT/0i+3aBNoOvlFo08dPHTY3xX0Hx9w5RrOhDx8/zynWH2S+orW/y+5qPeDMuHqg/utdN+DUd2EUSenTp/2zor+FbIK4DCa25iUykW+7hlzf7QNFoqkcF1fuPBNquNRuFTcExpwnEdirPLHM7R2/d8cQ1sPX5f9KZWf/8KJ+uI5R8snfCz9gNgs19+VMdC8D5cHsixaSqk89CE0t+mnbszF7RZEA4mysT+1Z5WWenZjCOeQt59i5YPlB+0vnOJtb+HzrvTv1O6Nfso7w9Wxf236nxvrcOPg+rN/jPuOdma0OnD/x9qmVg5/LAm/38P5UueMA5QFyw/6cbRypdTuwvnxmzzj7Qfu/NTqg7rmXePqnPvzy0jZXDtk6xLjs3uHuX1sOT/sgoJnF9aodXXjzg33ndTGrXjGmJTKzfUYs9JqicEYQLuLlvw2ET4mVv3GKo9/H/Qdxt9wSsuzcOdeTh24cy93S9mZt5O4r2jPgPpy/Zw6d+2Sc1w9+3XAHIn3He3JJf73z2M/8454tbbd9RnvqfOU3v0862jvcK7l5h/h9hDtHly5/W08dcXxsfKjHyEuxVue1J6DyyvaljpD85/5CuPdtFlzox2WvA/3rVgTFa9Y1QDlwy7ScJ8Ynh9zz+H7cBm6MZljSLhOxFKbxHN0bQfLAqyywskfC8P/8Zt+ky5H3iC2E7/D8xHeX+H5Bsfh4sjNH2hfrnzUM/Mp1+Y41qWcBYsbc14S98XcNaXEez88Z/afIWXyrUA5FitI7udyUloIgCWvLlYgXfnWj0P+QJDddH+MS65P93tp8/8uttz9OwH9Avwz/lEgPyLAX3JLpj8ny63S9HdygzRmb8wu0D8H8lfJ9QL9BfznukW+/G9RkF65/Mlzm9z63Gnpcivordz7pJf/+/R5MsnVn0D9BAHgidLcT5TWfn6B9Ym5LLO04zPJhU9YshTSMUmStXB2yyrt+4uS07IJ8I9ILsteNCI5iuWWb+irJ9kEUsUrGeXuJ0uRXHIBlBC4AcooawBcAmUWAVCwcnG7/7lHrG6r+tZ5cFd7Rf7/x/RpZJMGNbdVM3rZxyvH2PoF/Wz9vN62aclABbeVq57VQxVgVxr+rw0ICIBjCuZ7AgkIgKF2XOD+MWn0H1ja3/YulOsfAdmHRQIcEah9TBYBJ14dZKd0zBn5/D+pwLqHlyuIruIKfCmN9yOrRQDgtuctufB5c6wdgAAQ+H9Amvb7Begfki//w2snCbifZv/vZ0vsn3LN88PGedL+nx3IhQ3S4td/J9ZMUNyACXZCZMBpuQY69i6++afbWcUJOC1LgSOyDDiyTgGEFez3m88W2P+3RxZM+1cL9F8WuPw5tWGWndow205/PEdBgufb95+JHNi2VNsl9o2sBM4p1sB3Ch78w5a59t3G2XZeAYNPrX1FxIMsCxQ/YP+KQbYfAkRxEg6JLDkpa4iT+n5cMROOiwAhLsJJkR4nZU1xdEkfOzC7q+2Re6Xd0zvYGe07pXo6taSvLAF62uHZ3e3gDMVNmN5JBICsAOT+Z/9UxVIICIAXbP9oEQAiAfaOVhBgufPZPrCugv9Kqz9JtvZ/OgD798ldEMJxe0Y1CCwEIAwgCyAJvhzyXCDbpf0fuPwR4B8E+QXQl7ufLV1EAogU2CpXQBABWAUA/GMNwHcIgq1dRRIk7efcj9rWsg2t77MPW9eQu59qge9/wP8gAHCzSrZWvv/x//+uYgNAACCrRAAse760rRAJsEwkwBIFBF5Ut6TNeaaYzXhCMQAeK2jTHonIjKcL2SyB//PrlbQFCh4885miNu1JkQC1E23iwwmyBMhrY+/PbSOqZ08mAAbfk836VM9mXQX8txXw36zMbdas1K3WSoA/BEDnGvLvX01kQEVZBRAjoKzIAVkBdKyUybrIgqB79ZzW7b6EgADoXD2PtaiYyzpKw7/t/YWttaSZvjeQFUBDWQU0fKDwRRdAVQvYs5UK2DMiAWoUyWyVZQFQLvctVqbgHVYsn0iAfDdavoI3W9nyWax5+yes1+CmNmJiZ5u0YIC0/vsGLn9w+8NvhPgAo+QSaIRidAQkgMD/YTP7BAQA4P/gIAAwBAC+/ztb/wkSuQHqp22fcZ2szysdrdfY9tZjdDvrNqqNdR3eyjqL9EM66trtBjYOpE3/Rta678vWsk8Da96zgTXrXt+adKtnjbvWs0ZdXrIGHV+0+u1fsJfaPWfPt6przzR72p5q8qQ93vAxq/3Sw/bg8w9Yrbq17P5naxoWAPj/ryj//+UeqWzlcP3zUEUD/E+Wh2UJEI0AkOZ/oP3vgf+Fqxe3gtWKB65/UrIAcOA/2v9O8z9n6dQJAAKkZysa8e3vAP3Utj4B4L4790BuCwngYgI4N0COAHDBgJ0lACTAr54AwJczLoCY0N2SMbuhaesnJp64C0H746kXG9gDjz8dxAq475EnAvPUNp27BYezEMHP4v+jySrWBC4x2Spb7b5Au+KRp58L8sF9hJ+y5CuUfA6TqUJlKgaTXsy6cVeCOSmTYCa4+MTEFchNGbIamqnjJk/1swoW9ZTtpcbNA1KBvNxkGL/egFm/v+mOAEgAVGQCy3372uzR7nn9ho+D66CJyvXbdekRbDEtDU8YLylQKj+Y9OKjErNd6jF34RI2ffa85DNwp1PunprWf+jwAABFk4/E5Jg6xe8ndeQDcZebZ/JF4/jiwP2w6w7/1HiO8Y9333v0G2i/u/F2TfYKB3VcpmqN4Fnz3PwgsO5ZstjhnPwly2kCmykAXZiwjx4/MbBaad2pq9HuWBht+Wybu0ywxaSZ6+ATHysY+sKd2fIkt0WeNW2TtkcQWRKkB9pU7Ps5tJeCiyZ9sPBAc59rDxo+KtjLopR+hzY2/Yp+zIIMNyn0l6q1Hg76rA8SsBjivkiAT9UeqB1Y/wwZOSbYt3PX7uB8rkM9s7ih72PujbY2mmnUG//zfeioscZzogz0yfBiFW1M/odUw5UPfTi1RPuGcPzDzXcGi2Bc8XCeb94OOMB94K6JfoG7GtdHo+XtgDHfZU1K5WLRnVCsdHB/LHypY8YT7hfzcNpTk9btgsuw6MTPLb8hUqnLMFnklweAhbGDdkuZOYcYB9kLFA3A2OUrX09+xtQDicU9dcv1fRAipfL71/O/Q7KirUdZWczHiocAAYB7ErQLuXZYiw7LLT+lVB7aJHlRh7gLYOwGeJg0fWZQDtoSVje0Le452rNKSz1PmDo9iHGRIXdi4MYpW/4iQfuhrLHywe0CbQ3tRNo8/Yhnltb25tfLlfye2r3Rxx984unADzrvk8QSZQONTOqfROwEfM4XLlsp6Dv4aP7LHRmC94c/lkP68LxoKzxj+l9aUmrlYCyhHTKW0I8ggABo0HL15w1cj3rnPoj3QF+hjbzYqFnQFn1SN6V2l1KZ09oPUqsP3v28wxmLGD+LlKtsg0eMDlzl0cd5x/Ac6D+Mx4yD3OvGTVuC9sV86fmXmyQXlbpj/lLz0SeD5wVItuHjT4NzmbfwHiMBfNGPqUd/XPT7TkrjVjxjDGNgtHIzl6KPMk8c+cqEYDzMW7RUqmMe5aVctDfqifvlfc0+kt8mHnv2haAN0y55j8WqX0iW1Mrj3wfjLPNXxh/mE/MXL02+Pn09nmdBfqTUrhkccJU+aEP0YeZ/jFFFy1cO+keBUuWDsY3LosRDn+G5MGYzZ+A9ybyIPjdw2MigHzGv37z1s6Ckb77zruEqpV6TFkGfox3TtrhPEltcLNEHGQ94PzLHi5awyKDdcj7u45jDModnfsa7xCXAWuYnw8eMC9oGx9HneX9yHZ4H4xDvSOYV9PPU7sHl67bx1FWs/LAmoSzcB5aTNWo/bsNGvxLULfFxUjs/pefgypfaFr//tFfyZ+0VtpILn8scoVOP3kEbYNzh+VGXLkEA8A4jAWLTdiDeed60HeZ8JPo36xvGftyyMia72CK0KZ4H7xjekyRiSfkuAmkTPEfqnjbC/DGc6LPMGxkTGbuI28EcnjRJcwLmCczFuW/GUtLHn24K1kecwzySNkF56MusXykrYwpthjHWJ5uYrzOmUnbWg6wvOMaRS+T/xY6dwZjWon2nYEzDlRhjD1YBXIf5GXHPsISnDPQ/7o1xkLbOmO7KSn7xprQQAEtfW2rXEUA3DvlremngK8BuPHIjoH48ItD/lgwC+zMmSRLwf5tc+9yW5S+XSta/JoH/EeD/5pwC/3NdL9BfwL9A/9vz3C5f/nL7I0mXN52lz5shkAx5BfznlQufhCwR4D9RQH6iwPtEgT2SrAVFBCSB+xdBffmBjgLqu33+FsA/Z/E8nuS1XCWujuSQpmr2OCWzyp9VhEGO4gmWUK5gcB4WAZAC5R6sYs+3bmCt+nSwXqPkUqRvE5s6rLUtHN/VPlg6zNYuHGIrX2ljK8e2tPVzesrlzQj7QlrsX+DKJwUCAN//RwRuo/3/1fweCvjb204A/CeB/xAAxyVHBfwfwqJgaR/bJXJghywAjsvVzxmB9acF3h8TiH9U7n2OrCHo70Q7LjD/pED80wLfv/50tv1jyyI7/4EA/XcnizgYK+JAgX71/Wu5Azq7bqqdUnDgMwL/z2yYLi39CQLsF9i/vpT//t0r7Qe58zm/ZZ5dELj/jbT6v98uYP+zhfbtNtz8LNV/C+2siIWvN863C1uX2L9EDPx7x4pg+63OId8ftP2nzv1WBMC59yfJ17/IkdeH2l7FMtirezsgcuPI6uEKYjzazr013E4rLgLA/wEFQN6neAi4RDqwoLsdWqh6FflxUPsOqb4uEgCyEhCBcmxedzs2VzKnmx0VGcD2+FxZS8zsLLc/TezolBZ2bEpLO6IgwftGvSwN/xcE6kf8+uPq57P+zwQgPyQBBEAA/is2wO4R9QJrAID/zwc9J+LgWQUPlvR4PHD3s0na/AD4+PD/BAJAwP5n3YgH8HhABEACbNQxyQSAyIHgv64R10HEBuD8D0UArG9Vwz5sc0+Syx9HAFSwtU0q2rtNKokEqBSA/+8qKPBquQBa8WJZuQAqZysVA4A4AMvqyxXQc2Vs3tMlbHadYjbzSciAoja7bjGb92IJW/xyWVvSsJzNeb64zXi6sE15NFEkQL7ACsARAEOk/Y8FwCBJd2n+ty99uzUvdpM1LPw3e7noDdZSboAIANy1ZnZrXzm9YgDcbi1L32rNS9xizUveau3KpbdOgRWAyAP5/kc6Vc1pzSvktA73JkYIgFqFgyDA+P9v+lBxa/ZISWv6RFlr9IjmS/cVt5fuKapYAAWtVvHMVq1gOquYeLtVKJ7BShe43Qol3mJ5899ohYvfZQ1b1bbuAxra8PEdPQKgj42b08emLh5sUxYNlhXAABspC4HhMwX6J8mlBEBPGzhZ7n8migAA/P8FEAAB+P941bgJAAL/BsF/sQBICvxbRIGU0f4H/E+JAHDBf3H9kxoB4Af+zaKx22n/p5UAyFI4a7ILIEcAOMLAEQBsCSacU0GBkwkAxQHAFdD/OgKAySXmkU4jjcU1E5mwNg6TnHAwJzTRmAi5iRsTHiaW7GOR59Lqt9cEi1YmZFwP4JFFiJ98AoD9LCDIBwCcxLlM4NjnwHz2oSEDgA/5QAL85n4cOMo+JsJM9lxiEshiwiXKDOjrAFG3P9o9AwKzqHEaIGwp06hxE91padoCBLKAc4mFGfk5sJYyYU5LAsSZLNc7JCbAvsUEoJBLl5unOz+erQP3UwNc4zkmpWuxAIEMcQmwA6KFumGh6hLPksUwQAfAHn5QqSfqEVDfn+DzHwtQV7dM+DmXtuovlNDy9v2F0r65rq95CcDNPgdguPL8HFvMu7m27/IAAKpn/0HB5QnmTXt2IDR9DtCahQvfSdyz394BNcjT96sO8Ms+F4COOmJsoB5data2Q3CMswQhf/okcRSc9isAGAsupyHl+nZKrni4Dn2YfuGD3ZB1ABAuARyyGHeJZ5aaWyOeFffjAI9Y5QJs4Hh3b2gL89v1R67LgpprOsKDtke78+vIlc9tWRizoHSEEvudVrPTxgP05Fp+/AHAPva5Zxir/O56bkv9A+i5hT5AGEB3aon+5fyTA4Jwfd+PsE8ApFYexgnihriEFYVrDzxnwDc/hZ/V5dQzIAX9gEU84DaL81j50DYY312/fmftugAcAWxOa3vz7+dKf492b/QbABcfREe7n/cj46FLgCS821yijQHM0m6dxR3zAPdOc+SPszhw56W0jaccvKepZ7+fACLRvhgfXEqtrzgCILV25/Lxt5fTD1KrD0h4gHmnicp7j7pk7AKUI7mxhPbEuAiASl939UDfJlF3vPfc/Im2C2DliDqI/nCAekBbP35SuO9EG7e4VjxjTErlZl4GYU7ifiBqo2kBBwfoAxCVd8drb7zpdgWKG7wX3HzO1QUxhkiAwjzbeOo3VnncfQAikpg78j4EPKSOSe768T6LWNcMMr1KHxBm/jOnn/M+p+1wbySAVY7jvqh32iXzet4BDtRn7AV8JX340SfJbt44DoIYwJtE2+adzPveJUBh+itKEtES8xD+d+WhbTM2AdDSHkjMLdxawM2lHSlD/+F85rok5mEoOKR2D8GBoY9YdZVafrxr6XP0f5cYYyGxUSbhXZra+ZwT7Tm4vFLbst5xc076BHMG1iopJUcA8L+bIwKiu+QTANwPilUuMaa4dwJjD33OJdoNCaWNaHGjfAKAtR6/XZ9y8xr3XnF5sqXueL7+PJb9rGvcfIp1HGOrIy5QjuIc5voklMsgCv0YCcxPOMZXFoIA4P3t0o5duwKlL4gKEvXK/MStNxmbaafOGp55Jv3GJQhhruG7WoIw4Bm59YU7NtY2LQTA8teW2d/uVvDckNyY4XoLy00Z5Won041xya2Zb5TWvpOb9B2Re54sF+X2rDcrOO/Ndke2m+3O7LeERFr82W+3u3JclHRy65Mut8D93HdKs9/JXQL5Few24W4B/JJ86QPJJH/+meXGJ4t892eRG5+sSZJNmv7Z5bcfySHtfiS7ND4dWJNDASADCfw3S3u+OBr0AviTJHdJATchIajjpSL3DqXyWr5S+eKWhJLyBx2HZC+Tz7KWjUgeHZ+Xc0Q2FBLQjxQUGVGgeERy6l5ylchjCWUSLafOy1SEgJW5LbFMYav11EPWvE0z69a9iw0c1Ncm9Wls0wc0tXlDW9nqCV3s/Vn9bNP8frZt8QD7SsFxjymg7SEB24ek3X5keV9p+kuj/XVp/0tOSo5L8/+owH0IgEMrBtpBNNzl4ubUij52ankfuf/po999Apc4+1b0Flje03Yv72U79B05vl7+8z+eYkfeGyeNf/z0j7bD8qV/csMUAfIKyPuxNO0VwPeEgvme+3S+nVo/y46um2Z7V4+zr1aNtX1vyt3Omok6ZkaguY/ffgL3nhVhwPdvti20c9LaP7tJ7oI+XxDIuW1z7cQnylf5n9V/50UCnNdx50UInJfP/29EDnyvc7/D/78A/282zrFzsiRA8/8HyXefTLfvP5pm3yoGwHm5ATqxeoQd0H0T/wA3SGffGW1fr5EVwGr9XtHTvprX3r6cIfc9kt0zWtveWQrwO7udrADk3kfb/TPa2pF5nezYgi52SnEDTiyR66CFXWzf/I72lf7fOaddkMfe2W3t8PgmdnhCEzs4vrFiAWAF0EBuf+TiR4I1wJdDIpYAu0e8aAf1/4mpLe30tDZ2fHILBQ1uHAQJhjCIkADP2tb+dWxzD/n37yrgv7N893e4N5CPOtawT7s9YFt6PGRbej5sWyV857hPJWw3dn3ANnbTtov2db7fPu4kzf/21e2DdgL+294TEAAbRAJ82Ka6fdi2uq3X9/Wtq9v7igOwruXFGABvNq1iqxtXkSugyvZagwq2on4FW0Y8gJfK26IXytrC50rb/GdK2ZynBPzXK2PLGpa1FS/r/wbl9H9pm/eslF3rKB6AYgWMlRugkbIAGFojuw2Q1n+/almsT1Vp8leUex8RAK0E7APwt9C2Nb7+K6a3DpUzWEcRAO11TNsKd8sK4O5IIODyshioJOKgsuIE1MhjXe/PJ9c/+axV1dzW5p4EayXN/5Zy/9P83vzW7D5ZAtxfRFLUmtUqbk0lL1YrYHUr55MVQII9Xj6XPVI2uz1QMotVKnyHFZUVUwFZM+XPfb2VLnaX1WtQ07r2rCdFmE42fckIGz9ngI3G17+A/gmLhtoEkXOvLB5iw6X9j9ufEUkCAYD//8HTetqgIACwLAAmYgEgzX9kfET7v7fiC/R+pV2g/d99VGvrOiJJ+39oc+s0pLm1H9TU2g5obIH2f/+G1rJvQ2vRWxYAPRpYk+4vWaOuL1qjzi/ay5L6HV6weu2etxfbPmt1mz9rTzd5wp58+TF7tH5te+iFB+wBaf/Xevb+wAKgqiwAqioGQJXHqlmlRxQDQNr/SLkHK1g5BfxNllrlrLRc/zgpVVNEgAiAEnL/U/zeklaseomI3FPcilQrYQWrlrwkCLALAOwIgIuuf/InWQFELABiEQBZFdw3APQF8APyO8nqAP+k4L8c5wD/VLeOBAjFAoAAyCetfyRwAUQg4CQXQIUqFbLCVYvqPovZ4/WfjPXaj/r//4m69yruZEF6d86EYHLNBBstISY2Ya16JkphAgDSgGPDCz8AB3+hEC4+kzWnxeb+Y/HiAxduceGDTSxiuN5ba9a60wIwin0OpJuzYFFy+ZkAsghhAcDEjAUICbCUhaefmNCTjw84RrtnQDMWBATawx812uWAyIBjaU0AGExuAdmYUFKPaPlQDjcRRYOLhbYDBt01eFZYLfggIv/9lDxd3vFs4wH34zkmpWsBcHHvfgIooG580Dfas2TxgQZUGChxgLZb3LAAAgBggeynMAEwSRpJXNcHwByI7WvN+nlcze+0BQgsv48B6kF20H5pU/7ijrKgscY9uL4TJgAw6ed/t9jjHLdAcy5v2IcWOm3eJRZSnOdr9S1atiLY99n2z4PDWACz+CSoGhqyaJ5xDtqj0ZLrw4wBfvIJAMgNR96wKGRxWrLyPUG+KS3AwsBYrHI5l2ho35Jwl0G5fQIADTD2zZw7P1gsAlbQLyGwoiUHlkHS+cktlB1pAvhFvg7k5FjuERDNpVjld8eltMVqAq3M1JJPAACcQnbQBjDDJ/kEQGrlAVjnfvz25a4LwBmLAEhrPZM3oAkWAH6KlQ/jO/fnSBZ37uW0N3fu1dhGuzcH1PNu8hP9AkLOJd7j4bERDUqeD+NEOLlxMwzUhI9zv+MtB2OvP5YwdgG6YO1Goi/w3k6pr7i+kVq7c2VKbRtPP/DPD9cHcxmfSMPCiLp0QCbnurHEAdB+ftQDmqUkV3fMy6IlniX36yfGVudCi/3hcS7auMVx8YwxqZWbPFwCPPMBNrffbZnXQBI4SxT2u3cO2r4uhdsE++OpX3e+24bLE+0+3Pxk77797rRgPhDvs0g+KelL+Jrh/6/kb94vDrh3+bo5LPdKYj7NvCC1BIkA+RdOgLC8G5wSgVN4cFrf7ngA4ZTedbzf6Qd+2v7Fl8E+R/L4/zHmcjzWhC4xj0MLPrWU0j24c+KpK3csWz8/13ewJnUJoBeLtZSSfz7HxPMcwnlBKmChwjzfX5eFx3b/PJ8AYD/rBuYLTtHCEQCA5k6Rg/chVgz8B2nJM6D9o+3uz3fJj+NiEQC8VyDWGPsgnSF3eKaOwCQfl5wCWWrvFfLhfEdYuTWgIwDIC8UPLPz8hEa+I1HZDwGApbSfnEUn5WD+BSHN9XjWrCt49zjLLK7h9yWn6OHWEuQLgUZZIS3TktJGACwXMfe3SyXD3zRnuVGueHyRm51MERAfID+W3Jb1FoH7ThSQNytym8B+aelLAPcvBfgF7Of05S79Tmd357oo6fU9o8D+jHkF8nuSKSGDfPlntMz5IpIlMaMA/0wB6J+9oAB/T3IogC+gf0659HGCiwYCNiKBqwa3lcam09p0ARwJ3BiPJOi4/KXzxSWJEAUC8uOR7ID/ciWCJEAy6Lz8IgCKC9hHiokAKCLSAsmt+wiOEbiUQ+ell5/qHNJ2LVyhmNWu+5i1adPCenXrYkP697EpvRvZrIFNbeHQlvbWuM72ybzBtmP5MNsr8P/AG6PsqDTcj8mlzVFp+R9e1ifQaD8hSwDA/xOv908G/w9L0/2wiADkGASAgOyTS/F/L3dAkoMC/vcIDEd2v9rLdr4mK4BVCoj7kQiAjVPs8Ppxtu9d+elfq1gA778iVz1T7dzmGXLhM81OiwA4tm6CrAAW2Mn1s0UATJdP/wm26/WxihWgAMHvTBRhMFMa/YsCn/7/2PmqQH+5CULrf+s8Oy2f/6cE2n+3Y5F9t3ORXfhinp34VFYDW2bYuW0KAvz5Yu0TWfC5rAIk3xIAWP7/sRS4oHy+Eeh//pNZ9t2nyEy5HppmfxeB8HeIABEV5xRcmPs+Ijmuerog10Dn1g21U2/1l9WE7nmhCIBZLW3HjBa2a3oL+0pEwL7prWyvZM/UFrZzogB9gftHBPifXNpDlhOyDljU2fYsaG87ZrWybTr38zkiEGa2DMB/gHzA//2v4N5Hrn1GRvz8QwDsEAHwxeC6gVXAvjENAgLg7Mx2dnKaLAZ0nT2j6itWAMGBn9dxEQJgU48H7ZOu99tHXQTgdxRYL9nQ6V77pNv9tql7Ldvc88GI9JCLHx3zUecaIRFpoOPXd7jH3m9X1d5rG5EPWlWVNUA1EQCIwH+PAFjbvIq9DfAvi4DVsgh4QwTAqoaVbHkA/Je1pcQCeFEA//Na79cVyP90KVkCFLel9QD/y9kKkQDL9H2xXAfNl7ugGU8XCwiAMQ8m2IhaIgBq5rD+cu3TVxr+vapltM5y79O+zO3WBhKg1O3WWlvc/LQtr/0C/TtWSh9Ie23bVcogawC5AoIIqKCAwZAANXIr8K8IgFqJ1vqevNaqWh5rXi3BmlXLJ0mUG6CCkkISXAIVsaY1itoLVQD/89gzFXNbHW2fqAAJkM0qFbzNCmf+o+XP8gdLzPEnK1noNqv7XFXr0Pk5Gz6qgwiAkSIABtqomf1sxIw+Nn7hUBsnUmDM4mE2bHY/kQBJQYBFAkQIALn/mdbjIgGAC6BJEACdre94uf4Z11Hgf3u5/4EAaGvdR7a2LkkEQCcRAB0DAqCJCIBGIgBetlb9RADg/qd3fWvWo7417ibwv0sE/PcJgBcCAuAZqyMC4AkRAI/Uqx24//EJgHueqG73iACoJgKgsgiACqkQAGVEACABCSACoKTAf6SECIDiIgACuQwCgMC/TuIlAAD+MxfKkizJGv/xAv/eccmWACVzJ1sCJBMALghwhQLmggAXqlzYiiQRAE/8WggAgBdAOTRyEIAaJp6AbX5Cgz5MAAC0MuFxC3Z3PGADZpThBGhEYF20jmIRAICH5O0TAIDd7PO1yNAsZd+b77wbXA6wgMkt4GFYHNCLG4QwAeAWKz7QHu2eAYeZWIfzdlq14XtO7bcDCtBMDefnLBqY1FNWtFyoZ7eABuylLAAmLAQd6PlT8kytrOH/3OL5alkA4NImTABQBsgc7tulaM8SzSzahA8ucTwAJvvRrCKxyMH8PJzCBADgLuexGHSJhTD7mPSTWHQDZDpJq8sMl2+8W8yfWeSwYMOFjyNFWOxRrjAp58rrFtdhAgANLc5zmleUwy1+HRnFPkAOv17deT6wy4KOvBw5RTl5nuE27ltnkLdLaKbS5p3moNvvEwCA8lwDy5dwvilpyYWBsVjlgtzx74N65rdPADDOoSkZLgNAR7TkLC3CC3lHADhQ02nw+T576f++5VKs8ke7PvsAdbB+AchICwHAuTxbFsr0G9qeTwDEKo8jNxn/fRdwuB+IRQCktZ4pK8BumACIlQ8EBwBOOMVqb2g+ur7P1rnSCudzpX5Huze06WmfPqDJ9XDxwH4HogAghwkA+jHP1QfmeL8DtDhyIDWgxr+veMsRHkvIA9DFWTLF21ditTu/bP73tPQDzkupPtCmpQwuOZDKn6e4sSQaAeDXA2MrYx/XipZQnnBjvfuf9uYrIITHuWjjFufGM8akVm76P22KsQ7SMwywufKxpV/5JIn7j7miD0D7deGOiad+OTa18kS7DzTX6ReQ2C7514/1LGJd0+V5Nba0gzAB4N79TmsZgNMHLf1y0N+ZizOn9+ufYyCfqBf6vUvO0g9g2k+8k7GqjJZc+wr/R1tw2ub8x3seKxXeCVzXzVH4j7xTIgBSuwfOdSmeuuLYaPmxZmA95GvSc8++Nri7TrTz+S+15+DODW+xvmKO5q/L0Kz3rX7D54QJANZbzE0Ax5lXOAIAZSnqmXlteN7C+gJFG4B+xiHmYs6yCWWqWAQA1kgQHuF8o/ncd2RQtPcKGv+sqbAAoKxursg6j98+AUA/Db/neT4omrgUjQBwlgJssfrB3VC43O460Z4h7difC3MsZWMukJaUFgJgxevLk4F+AH4nPsB/Wxa52JEA4t+RDRD/cgVt/juSJQL4y1d/zouSPpc0+iUZciMC/CUZ5Mc/YyARoB+wPxAB/pkkWRLR9L8oWaX1n61AFsspLX8H8rttriI5LLc0/nMXzZksaMrjosG5aQD094F/XDU4AbCJRxJ0XH75m45LBEzlL6Xj45AcAvOzVohIvtKRcwqUTLAS0v5HIACKygIASZClQmKZRCtYoaDlEsCUSfeYS9coVrmkPfr84yIAWokA6BoQAJN7NrSFI9raqkk9bMvi4QLlJ9u+VWNsnwiAnUsH2z4Fsz0ocP8Qou9o9x9fKXktsgX4PyQf9wel/Y72f0ACKOjtkYVdAzmwuJsdWKKAt8vkBkfA//7X+tq+N/rb3rcG2f53htjJT+T+Z9MUO/7RhAD4Pyzw/+h6ufYRwP71JgX4/Vha+vK3f+YDEQKbFskiYL6d+HCOAvtOVXDgyXZgzWQFCJaFwIeKBYB7H2nzfycQ/+ym2XZBGv1fb54bgP+nlN/fd8u1z55l9s89S+3bLxfav/ctt3/sWW7f71pu3yE7lmm//vsCAkCEQBIBcGHjLDsP8C/A/1sREuc3TLXvJBESYJp998Fkaf2Pkdb/GLsg64V/ibz4dv3IgAQ4/c5AWU30lHukLnZggYL6zm1ne2a2tl2Tm9mX4xvZ9lca2Gej69neKc3twMw2dlT1dWJptwgBML+9bZ/RzLZMa2qbpzWx7VMimv8R7f/GQSDg/WMbys0P/v0VAFgEwM5hzyngLzEBnrHPBjwd/Hd0UjM7IquBAyIMIAsgAHYGMQBwAfRUAO5v7C4N/q41LyEAPhbY/6lIAF8A+H15r63c+yBt5Ne/VUVb27KCXPuUl4//8vL3L5c/zbSvuYStfr/bpIK93ai8rZb2/sr6AvNfKiUpIylnS6Xpv6BucWn7F7O5AvTnPl3cZj9VzGY9WcSmPlbIpj6c3+Y/W9wWv1AykEXPlQqOn/tsMZv+VFGb/KgsAOQGaNTDeW24SIBB94sEuFf+/2UF0A0XQOXvtLZl7hD4HxGfAMD/P9JOghUAQYKbl73LWpS721qWFwmgQMIda+aRJFib6onWsmoea1IplzVSPACk8T2J1vTeApKC1rh6QXu5Wn57vnJCQAA8LeD/CVkAPFYuh9Uuk80qFrjdCmb+o+XJ+FvLkfE3lpD9T1bzgSLWsMlD1ntAE5s0f4gC/w6yMbP7B77+x8kt1ziB/2MWDblGAFwhAiAI/itSFNc/TogB4CwA/tMEQOEqRayI5PF6EYwxLfMAjv1ZLQDQ4GeC6LROXWEBhgDR/UkbmmdhAoCJIROeMNgYJgBYCDBBQ4MVTRD8D4e1hgBdfQuAaASAAwT8hbXTumBiSALgoUxOcynYGfqIBhoz4eY8nwCIds9MEsP1EMo+7p+u7L77nmgnM1Fm0UH5/IUIz48JKKCgc5fzU/OMdv1o+5wmbWoEQDzHRMubfSkRAJAy/qI22rMEZKGuWLz4iTbBfmdyzmIlGiiREgHga0Q5QN0RAGgRoYHnBIuOq5mcZhSLfjStHFHmtFPDpBya/9y7AwdSIgB8ID8aAUCd+YseFr3k658XJgAAmfHrHG/CZzFgpN8XOdcnANCy4rpYG8SbwsBYrHK5unREhrNA8QkAtF6xRAiTFSmVyYEr4T7vCABHXvCcuD9HCJBfmACIVf5wGWgruHGgzLQX+hguclJLAA7Ug5+wcqBsaIv7BECs8gDQYVnGOwcrMffeAZiIRQCktZ4pbzSQPFY+aP+HyWnyitXeGKMBSJxE03gknyuVot2bcxFFv/WT03R0/SkaAUD7dYAP7xUsIYjBASGIRiTPO7Wx3r9evOUIjyXk4RMAboxNqa+4vhGr3fll43ta+0Gs+kBpAmCMNoKVIVYzxI1wCgdc040l0QgAvx5wuUJdpxSYGTAzbAEQiwCINm5RpnjGmJTKDUiLFjQAHe8WCIDUSG/ukXKGE3NFHwz268IdG0/9xipPtPsgfg917RMA/vVjPYtY13TlvxrbaKA28xPux809IE78uRLlgAgBEIakgwCh7n33mBBPKEbQ9/3k6sJfE/A/50OaREspEQDMuZw/e9YOvJOwRnHvRt8yEPA9TADEuodwWWLVVaz8+g4eFswTGW+oY9os8y+XYp0f7Tm4c1PaokUPGO0niGmu7SyZ/f/4HiYA3D7aBMSuIwDcuJoaUE0AX97JnOv6NfEFohEAvMtdDADe7T7wHi6j/9ut8XwCAHd0EJzEUaIdY/1AGVww9HgJANq9X45oBADPjbxpd8w5sYBIKUV7hqxp/bmwIwDeeOudlLKJuj8tBMDKN16NCuj7QD3f0+WQyx0B8/GKD+pf/C5wX4C+LxnyyH2PE2n3Z5BmfyAJiiOUJLjziQhgvxNp+Av4R7IlQkpFJDsufqTxD+Cfp1iuQPIKFM8rQBxJwCVOIBc17nHp4zT8HdDvgjTmkSZ/Hg/0J1hjPJJPxxUsK/A9TskvoD4eyVUx0bJXikii8i4AwC8ppUC/SAlJcRECSH6RBWiTFhKAlFCxkGXDYkABMctULW11XnrS2rdrYX26dbKh/XrYjIEtbPXkHrZBoOOeN6cKlJ8q1zzDbfui/rZpVjf7cl53kQB9BO73tYPS5D+yrK/8+UfA/2Ov9hX430/gfz8B/AhEgfz8LxZpMK+L/Nt3NQiAQ1gCyA3QoTekIf/OMDu+bpQd/+AVgfbjpJ2voL2bpgZWAKeklX/yE/n9/0S/BdifFuD+tYL2npOc/2SGtPHlq3/jIvv6kwV2esNc5TFLLoRmKp8ZdkpBgQH70fw/L+Ae7f9/7BSgvx0SYLYsDeSy5/P5gVzYJpdAmwXm6/c3XyiugAiD8zr+3FbFAdgiN0Ny+XPqo+l2QsTDifUqk9wPIV+/r3gD8v1/eu04O7t2rJ2T+5/z702w82vH27l3pfUvS4Dz0v7//oNJIgQG2+m3FNz3zX4KfiyLiFV97LSsHs6+2kcAv+IpzO1gBwX475NmPkTA/lm4AepoZ1b0snOvKxbAyl4iW1T3CzrY57IA2DajuW2f3ERA/4ty4/OS7R0l0gDiYHT9JAsAYgCg1S/wf+CzigNQxz7r94Q0/utJ87+pHZbgEojfuAfaqWO/HBI5Dg1/RwCgye8sACAAPhEpwPbjLhGtf377EvkvYhWwXpYDH8gK4IP2WALg7kfuf5Jkvdz+vC+3P2j+vyut/7cbl1Pw33Jy+VPWXhUBsFSa/EvqlpCmf1Gb82Rhm/VEQZv5RGGb9lhBm/pIAZv8UKKNfyCfzaxTUMGBC9vcZyUKADznqSKyDChi03ABJAJgnNwAjVFA4JFyBTTsAcV9qZnLBtTIYd2rZbLO0uhvX04Av4D9NmUigX6xAEDaVZCFsKStBNdALWQt0EyWAs1EGDTX7+YVM1nrqtmtbfXc1vH+AtaiSh5rUD6bvVQ2i71YNrM1kJufRrIEaCTgv0GVRHuhfF57vkqCPSfBAuDJCpLyuUUC5LT7SmW08vlutmJy/5OY4zrLl+PPVqZMFnuiTnlr26muvTKrv0gAaf3PHWgj5/S3MfMG2miRACMXyAWQfl+zAEibCyCn/Z+9ZD5zFgBhAiCT4qNcIwCiTiti72RhjauVcEI7lYkRoJRLgOFobvoJ0ACgzplMu/+YpDr3JICuAAu+awGAvPACg8mUr93iXEb42sdOC9MPvOq0Wdxklnui7GENW1c2tgBYgHZ+ci5SADRdinbPaE5yfw68csdezhZAhvoLu2txeUGwOI1/9gGisjgjOaCQ777LlZ+SJ3nFm3CvRD2nBgrFc0xK14tGALA4RQvKmeVybrRnybOBFAkTNQ4AdosVXDxxD04z1pUFAgAQxyUWVhznXMGw3y2iUrt/d/7V2KIZjlUIizL6sFsU8vwh78JtymlSOQCKBY8P3jp/u76vcEcA+H0JoMf3242lCnUD2eOSc7cA0EYCYMDNmA+IuWOjbQFWyBMNNT8xbji/01i8cIzz1+wfl9J398zcwjpWuRzo6+rMAWl+uRxx6FyQpXRttx9NNsqNBYefHAHgQE1Hnu0/cDD5MAgAf9yKVf7kE5O+MHYRWNQlFvZosaWWIIP9BTrH8hwB8wBrIURdSq08viUDGuq0URdbAmAiXB/hZ5XWeqZMgP3h+4uVD8Q0Y3IY6Lqc9ubq5Wpso92bG2/9dybX5r3ta0hGIwDoE7RL3G/RFnk+ri0yxvGf6wex7ifecoTHEvJl3Ab0IQGCp9ZXnLu+1NpdkFHoI639IJ764N3COwslB94TkF1+cmOJGxP9//x6cJaI/tzLP5bxj5hGfqIv+uN9uO9EG7c4P54xJlq56RuMQ76GOESi/17wy8d3LIbCLoBcbAIfRPPrws8jtfqNpzzR7sNpAPsEgH/91J5FPNf0y3+lv0cDtZ3rPDT7SQRZDWuqM+fx2wrKEOTlEm5e6IPO9zz7GbsdmA9Y6icIUz8uj/+fO8ffx5iCi0IUWRhTGWv9+QX9nfNcYr5HMFo/xboH/1i+x6qrePJjvGWuCYEdtoKIdX605xAuo/8bINkfr91/zhLLuXF0+92WOBeUMZx4h1Ov1CWa9cx3+c3cMVry39Uo0TjrJogY3vnh5Mf/wJoEQic8/oXP4bcDzP0YEpDNuH1yVgdu7u3exxDrlJ0xzaVo8xish/11ApbDYQsl5pmMY5ALbs7pYlO4vN022jNk7uOPeYwjlC2t5H/aCICVyRr5PugfBvoz5EET3wPrY37n+EvPibjvQYvfF9z2yF9/vovueyIgf2a58HEicF8a/U4A+COufNwWf/5O2z+HwH80/HMJ8FeQRclF0F8a8QLBL0qCvuezvNoXAP2A/UmCm58EAejIJT6a9Tvw1Rxjm79cfiukwLvxC8fHltwV81uOyhEpIK1+zimsspSWFQFSSlIySQpoP36k8SGdWKlwEAegYIXCVr5GOXumwdPWsWNr69ujiw0TAbBsbBd7d9ZA+2jhcPtyxSu2ddko2zSnt306s5ttnNnddi7sJv/2/QTsS5YBSkfA/8ACQESAswA4lAT+RywA+kj7v7sdVfDbI7IagCg4LndBgP9n142xsx+Olzsfuc4R8H9W7n/ObJxsZzaTKYJdAABAAElEQVRL41+g/JmNAv5FBJz4SEIcAIHwEAAE3r2wWS56RAIgkAEXNsnFzyb5+N80Pwje+/XmeUkEwHy5Alpq//5qpf19h8D9rXOV53QD+D+3dZbIhml2+INxsgyYahe269jdr8o10IpA8/+CiICvtyyQNcFcWSDI97/IgAty/fONrABOv6/AxGvk7ufNEXaYuAi4RZIc1ffgvuX//4jk6GuDRJgoGLIA/EMrFOj4VYkA/ZOygDi1vKcdX9JNYH8HO0QMgBltbPeUZnZYfv6PLegsgqC3nVvV3868LqJAlgMHl3Sx3fPb2o65bWyH3AftGv5iAPjjygfwf9+YyHbPyBcVCwASgAC/de1LEQG7hj9vRwX8nxHRcGp66yAOwIGxCgo8UsGARQBsH/Ssbe7zuMD/BwMtfywANnSqEchHnaX93/2BwAXQRm0/xde/rAS29n7YPuuj4MBJwm9kS6+HbVMPjlFcgO41g/w2ddH5nXVuJ5EGHUQStBW5QAyAltVkDVDF3pILoDdFBqx6uYK9Jtc/ywN3PyUCLf95WAE8U0IAfzGb/WRRm/5YYZtau6DNeLKAzXqqgCwDCklEFEhm1tF/IguCGACBBYDcAIkAGP5gHhtSK5cNlCVAr+pZrausADpWkIsfafUHJICA/TYC/xGfAGgj9z8ty95hTUvdbk3lKqipyIJmsgJoWSWLCICc1vXBotZKboDqC/x/oVQme6F0RhEAeZMIgER9z2d1BfQ/I63/p8rntCek9V9bvv9rl8pqtUtns1pls1r14hmsYrF0VqrI7Va8wC1WolQGq/1oaWvV7umAAJiycJiNnz/IRs3pZyPl9mekyIARcwfZ8LkDrhEAaYwBAAEA+I8A/DvJLIIY7X/A/18EAeDcAMkFUGFEBO5jLz3upg5p2v6sFgAsHH3NXVdSwGUmRmWr3ed2BbEBWBy5iZn7A3/4TFb9SSNmu848mckyE0SfJADIY/LkwG0H7DrXLOTttLN83+JuH5NCl/BPzqTLaQIDCrAYpVw+YOG0HzkPSwPO8e8FTXL2+YAb8RDC94x2B8fxnyMLAF/REiRRnwCyzoVPsDOVD7RUAFvGTJiUDOICYAOyoSHjEydoIjltOSakLqGVRB7umpebp8svnq3TzPEn7+Hz4jkmfI77HSYAqA8m9JBJuDRwyT1LF1DU7Sd4JBo9PrjPIg4g2gFbjjhBu80B6JwPMO6TB87yhPNdcppIDsR0+3/OLfcOWeH7IeX6LHToAy6ALP0MkMwHWelrEFl+wv8y4JKrC6dR6DTy6OPUv+9b1flx9X3kukUbQBTJ9VE0kV3dsxD1xwy/HCz2WKxCwLl74H/aPppdbnGJ32sWpCx8nQa+38/9PPkeXkDHKpcLHOk0uiAzcbmFlYdL7KPeWHA6IInysT+lxHOg3P74BLDAuOLqx2lD0uddQluSY5y7r1jld+e5LaQrY76rKxbOjPMOSHXH+VvOWb7ydX9X8B3zfBbqvkZgauUBWHJm/LRHNAWdZQHgIBp67rlygfCzupx6ZoyGJHPvGfKNlQ9xKqhjyGhXL4wt1Fla2xvXu1op2r3Rn3jv+eQlfZj3r09ahQkA7hOSAHKZvu+AOzfOOgKAWBsk5zokGpjN//GUw40ljL0u8d6j7n3LLQirlPqKA4FSa3cub3+b1n4Qqz5wtcGcx2mp+tdy391Y4lsv8p+rB6etSvtkXOZZ4KaLxLvPKRygycsYBHjmEhrVgJCu/0TrO+Fxi3PjGWOilZv7BST2xybeN/78zZXNbZ1VmK+8wdwGDW83b3F14VuCcn6s+o2nPO4+nH988p08fVbQ3pyFl7t+PM8inmtyjauVwqA2bY95uE/w0s8deOvKgWUK83rXViAAmBMxvtGfAOd9EJnnRt3xXmLOjuWRS4zftCtXf26/27p+434ztjCHY0zmHc/cjHkrpKxL9H+nPESbhyDAqtdPqd2Df5z7HquuYuWHpYw/d3L5um2s86M9B+oGKwj/3eTyo/59V2xuv1O2YB4VLeF2zh9P3TGMKTxj6tYF02WNwnNg/u7agptr+ddmLHGEI+8Q8vDn1JzDPhenxZFQrPfctXiObk7pysSW/2k/gO8uEVeNZ058EJKbSzpFG0da+kA97zuIKD9hleIsfdmPtZJPAPBeZN7m6pK1HGMR9+rWgDwbt67jGfpxBugvWD749e2sjJhDpCWlhQB4bfVKueDB3/6lEgHvHYivbbLvfWnm540tmRLSC+hHwmC/XPXgsscJvvoTHdCP656IZC+YxfPdHwH4AfkDkXa/c+nDFrc+Edc+F936oP1/EfiPBMolWG6iXOAg+XGfE0hEoz+vNPYvEQB+55dZ2/yXIYXLK4hj3FJQx8aWvFUKWK6qESmUdHwREQ1lSxcIpIy2pZKkAISCCICiIgDyVy5iuQJCoIhVvq+8PffyM9alYyvr36OzDe/b3VZN7mXr5kjZYMHwwAXQJ/OG2Keze9mm2T1s6zwF7V3SOyAADooAOByA+QLyX+sf+P8/sZIYAAK9V8j1j1wBBX7wVwoQlzXA0UU97dgSEQYrBP7r+JOrBtnJNSOkNS9N+Y8mCliXK50t0yOa/yIBzm4R0L9llogAafN/Os2OC/w/tn6yNP1FDEAACIw/v3mxfSvg/7utyxSkd4V9v02g/bZlctUjImCziICAAJgvwF+a/vLh/89dK0QEEAdgrp35VBYEnwnU1zVOiXw4ICLi+AYFD944w85I6/+0YgWcEMlw/JOZdlTXPCbN/+MSLABOfSArBcUhAPw/+qbiFKwaZvvl9miP7nPP0r62f2m/iCzR9yV9bF8gXbRPbn8kh5fKHdLSbnZ0SVc7tqiLrCM6BO5+9k1THICpLe0ruf85pMDAR2UBgP//MyIKTog4OLpc5MviTrZr3kUCAFc/aP7j9mffmIaGCyAEMgDt/l1o9w99znbJHdA+kQQnlf+5OR2MOAAnprSyg6/ICgACQC6Atg982jb1fiwA7XHzg2Y/wD9bfhMbYEuvh4It3zcrBsBnfR+xbZ74RMCWXg/qWAgAggM/YJu76hyRABs71RIBoLwhAFqJAGgRIQCIAfAm/v8bVbJVDSrZSgX9XSISYPFzJW3RcyUiwX/rlrJ5z5QM/P/PeLyIAH8B/0/LCuDpQiIHIgTAjDpyDySLgYmB9n9euQDKY8Ol/T9cJMCQWnnkCiin9ZYroO5VFAugUga5AlJw37IC/iEAJG0F+LevQCwA5wIoXeACqBngv9wFNStzV0AAtKgMAZDLuj1cQm6AEqxBuWwiADJHJwDK5rSnyuaIgP8lMlqtohmsVhFJsYxWs0xmWQFktqolM1q5EumtdNE7RQBkjBAAbZMIgEXDbfyCwQEBMFyBfofPEfAvS4Dh8wYEboFGBAGCr8UAyF+5uEjOYpZaEOAwAZBFLtMQ5/rnF0cAaOwmDgAWXL94AgAQj8k+E3ImiH5ioseim/8d2MfkhglSQrHSwSLAgQNoUQG0YoYPaIqWCAtsJnbOly+aq/yPdiWTS6eRAsgLYIf/WhaUTKg4n0UHmktcn8UtQDjagACC7MOFEC4X0FDGXQP7ALbc4pqFM4An4BZlRiuFoK0kJpgssLkekz8mp1yPxRP5MJl3wEZK90z9oFnKPbLAQjP/wMFDQf5MfNnvwJJgZyofLKyoYybjlAlNFbQIISfIE20aFsS4lqCeXKwBXDSwsAFYY8HqzL651OXmmUoxk/9iwg8AymIQYInnM0lBct0iggPjOSY5wxS+0DYAs5i0M/mmfgBF3EKA0zAb5/ny3AARfXCBBQf1iH9xFq2YT7OIC7tWoD2QN0AmIApaUdQtixrX9rmWc0sDUMn/ED30EYAf11447udMkBC0NdcX3bUh1AhiBqjH4hlzau7FgcsA+tQZYD7+wR0A4/o9i0XqHE1e6oV+ST+H1OM83CTQn+g7LGLZhwsq4k/QZjFfZx/93WnGA3BzHos7CBYW+ZyfUqLv0Sd5NvRJyu98mTt3MQCz9A2AaJ4F5EBK/Y52Q1/inqkX145SKhfm4dwT98H4wW8SJBDXoj2xiCdhrcSYxL1BGFLfvo/74CDvg/pGk5fxCe13FuMEmaPNuWdEfwJwJk/aMFqbWHHwvBkb3ZidUvm9yyV/BfyiDrgv8gNo5ZqMIz4Z6k7AGoR7ZWyFBAsngBGfAOD/lMoDwUm5ATfo075WJxpztDHaDUACv6M9q7TUM3FVIJF4frRb56qLMsbKh7JyX4BTLPrpS4ABaWlvXOdqpdTujXciYyFjHdYxtF36tZ/o2zwL3huQajxjxj4H7EAIoCVPHaDdC0DHWA/IwrsYazvq1QGlft7ue2rl4J3vxhKuwVjCmAWpTb7MFVwMBYAZysu7kb7C2Et5eDZZ8hVKLnNK7c6Vx9+mtR/Eqg/eyfRTxhbqiHcCYxx9jPIzdvBe594gChlXSX49cJ4/ntDnyZMxk2fg3lsAV7RJ2jbPDA1UrkM/5ntK41y0cSvWGEM/jFZuyo4GN2Vmrkf/oCyMTT6Yx3F+4h3CfeFOA9COtudIDuqCMZXnzJjPfMe9l2LVL9dIrTxuLOf5cE0APohr3hc8E8a3lW+sTm6T8T6L1K7p3/fV+M6YTd+mHnnP0j/pUw6wxMqR9yL3xzuSfkui7wKG0v955/AsaDusAziOdxJzdN7PvH9oZ440gSDgOXMd3se8l1PSRudajgBAuQa3LvQL2hPzBJdQXqC+eS6sF5hf8ZwYs5hb8B2yGLLJzRdSuweXr7+NVVex8mO+Sx0x1wQ0pjysO1y8pNTOT+k5cG/UtXuPu/KilEL+9CvaqZ+wbuZ58lzdWOH+5xnxXKnLaEopKGPQPx0ozxyddQvthmfMu9dprrOO43mhwAMRzvuSBMnE2MPYRhthjsbchWfEOIWyFmMK83LK4d6fPFdIzGiJMZ/r09YgD3jHcu8A+JBZvAdcPktffS15XsB/lIf74lqMG464QlHCtRvelSTWrawtGWOY/3HfrP9cfXAM83jeMdQT16edM+4yD6KM5OlcazJP4TfvL54/4zzvXZ4Pc0Gn/EK+sVJaCIDXV7+mebEAfk8Cv/shkD9wwSP3O5njFB/U9zX5/YC8EU3+i+B+zsJOi/8iqB8G9p3vfufeh63v4ief3PsgF8F/af0rUC6Sn63zsx+A/0k++gWMRwP4cZ/jS0EBMv7vWN+LVixsV1ryVS1kee8pGEhRafUX0zVKoNVfNiJlyxW20uUjUkCapABIAQFQpbDlFYlRvGoxq/5AJa0/61qvTi1taPf2NrJPZ3tn5gBbJ83i9xV0dL2Cjr4/vY9tmd/PdiyVFvsbkSDA+5YCagPmK2jvawPttMB85NSqgUHQ22OA/isHBZrwx14fJo3/AXZMcQCO67yjr0IYDLITbwyxEwrye0Y+8k9/iI9/udORBcBJafufFBlwZutM+1oA/enNs7Rvph37cKodlsudEx/KIkAEwLlNctuzcaEC/S6x7z9fbv/cucr+tesN+8eO1+wH/T6/RUC/gPxzEiwBAO/PKybAhS3S+leeZ+RO6Bvlf17fT8vN0KF1Y2VhMNl2vzXSPhWA/4nA+48W9hYR0ss+nNfDPp7bwz6RfKrvW+dLFvayfbrPQ4D/K4faXrlF2iWSY+fCHrZ7QU/bK7dHexf1kvS0rxbIdY809/ct6az9nQI3PrvmtLFdMxQIeGoz2zauoW0bLd//AuyRXfLPv1dWAHuntrB9ig+wXwGBv9Lxu+e0tp0KArx9ptz/SL5ULAD8+O+XK59DExpLmiTLAQH7+6Xdv0/57hkpywBtcflzRhYG5+d2srOz2osAaBkEDt49/CUFC35OBMAzttkRAAr2+2mSoMm/RW6BAPe393s0Wbbq91YRApACvgRBggH+ZSUAeeDcAn3aMaL5/3E7WRW0lWsgBQVe27yyrRHo/07jCgL+JS8rHoAIgLeaVNP3yvZqA1kC1JcQDLheBVsmUmDpiwoGXLeczVMwYGIAzK9bVNui+i0rgcAFEBYAIgDk+mf0Q3lthMD/YbVySi4SAH1qZA/cAHWRFUCHihmsXaD57xEA8v3fodLd1qGy/pO0ERnQXMRAcx3XQq6DmlfKZK2qZLV29+axntLUb1cjv71cMYfVKxdxAdSwcj5rUr2ApKA1qJxoz+Hzv0Rme6hoeqtV4C6rmu9Wq5znZqskqVzoTru3RAarVkpWAKUzWLni6axchez22JPlrXX7Z+yVmf0NC4Bx86TxL6B/6PRe8v3fV9r//W2krAIC8F/7R8y8RgDEIgB88B/3P4HrnyQCwAH/bDMWzvkfdwGUX+M2wvvlV0MAxJqURPsfrQenfer/z34mSk6bhW14YssxbkHHuc6k08+H70wgET+Ff7vj/GOifQfUYkLpp7TmldI9kyd5RwPOmAD6gJN//ZS+Uy4mkdHKh2YaAEk4UTa34Av/x+/LyTNaPv+Jfb4FAK4C/LbjyhOuq/BvdxxWKK5tun3+lnoERHcav+TDAimcAGf99s+CNNrzD593tX5TTgcYp3QN7j1cL+Hf/rkQJwCB7hisgfxFkjvW/e9+s422z/+f79Rras8ifDzjij9WABSFE88v2n7/uHDZwr/D5Qr/7/+mz7m24l+Duor1PPzjuSZtmwSACcgQPp8xhnHBJe7TL4vbHy6/2x9ty8LZ5eHXbbRj3T53vPvttuHx1e1PqTzh94I7nnZHuUjha4V/x1PP4XPCv7lOrHzoO9H6dzztjfyvVgrfS/g316XcPINoCUAdgJ/z9u7bn+I7hGfl+j5t3gdxIErDsX+iXSu1crjjo5Xf/ee2XJ+yumMpG88hnFJqd+Hj+J3WfpBSfaClCqGF5ieC1qxzpQLo5MocrQyp7WOMSal/oSHrzwnc+Be+lv87pXErpTHGPzdaOWkPbvyINueLdg77qEe/7Ckd5/bHql93XErlCd8Hv8P7XB4pbVN6FildM6V8rtR+QFIASuqduQtjmZ9i3Z/f9t37JdY5Ln/GBNpSrOQIAI7DYsKfO/nn+mME7SLau9U/3n2Pdg/uP38bq67csdHy4z4BsNE8p2/TFsfLRRqkAkC8r9ke7fyU6pT3vCP13PWv1Dala0YbSyh/tPcE+8NzEVc+nmO0sTd8XcakaMe5fNyW8YA1jp8ok3v38p18wvn7x/M9tf9d/2ALoZja+EP7c++9eK6R2nXD50f7nSYC4M3Xk33tO5/7GRVkN0tiBs/ffkaRQfjal3Z+kq/9WFunqZ9DGvpOAq39ItLWL3qp5C4mzf0kyaMtAqifgM/+QCKAfj5p8Cfg0ifJrQ+/EafVH2xL57NEJEnT39+Xn/2er33nnz8AXAS25AfwB+RH0Lx0Ig1M3DAgyfvcf6lsi1UuqoC7saW4jilepVhcUvDeIpZYIyLFBOaX0HklKxezSuUiUqF8MYGIESmo+8GFRDFZABSsVlRWAPL/f29Jq/VINWvaup71697WRvTubGMHdLe3pva1tbMH2ntzBtmGOQNs44KhCgI82o6tmWDnFFj31NsjbdeCHrZzfje5sekv0F++7d8YbGdWS7Q98cZQO/b6EDsmVzjHXh9qxwWQH5NFwFHFCzgmi4HDIg0gAY69JsvdN+X//90Rdvw9ad+vHycAfoLA/il2apMC/co1z9e46gkIgBnSzp9qRxRc96S08c9AAAR++eXiZ/MS+3bbcoH/q+zfu1cHBMB325dp/wK5D5qn4L9o+89RgOBxOhc//lOlzT/JDq4bZ8c/nGiHRUDsfXuEfany7HtnhO2T3/696yYEske+/Pe8O972rhlv+9eMs8PvTrQjayfasbUTVGZ9f3u07mGkHRVpcFj3unf5AFkAoP2v+Aj6fkQkCPUAGQIBEID/IgH2L+xoX81rZ18JzN89tbntENi/e1JT2zu5me2T9v/O8Y1FAjS1XXLXs1O/d4kk2DFNgP/0iHymLfL5lKa2f0wDAf0NpPEvkYY/Wv+RwL4vRoL7EuBXrn9w8YMLoMMiCU5Ma2lHdS0IASwI+H+HAgW7GAARzf1agbufTSIBAPc/613bPu/3mH3R/zH7vH+EBIAAgBgIg/+B1r9Ig8CKoNtFAiBw+9P+XoH/1RUPoJqta17J1jataGsaVwwIgNXaviFZ3biyvdm4akAArGxQwV6tLxERsLJhFW0r24r6lWwp8oIsBF5UrICXSgay+PlSIgOKKyZAMZsqN0CTZAHgCIChNXPa4Fq5bJC2A+7LEbEAUByArrIC6AgBIDdAl1oA3JVEAKS39lUiJEDrChksIhkD9z+tq+Ww9jXyWvfaJaz9ffmtSeVcAQnQoHwOayz//80UALjpvYUUADjRXqqQYE/JDdDjcv/zcLEMVr3AHVYlzy1WIecNVj7xFqtWNJ1VKZ7eyosIKFPsTitXMbs9+mRZa9mmjg2f0tMmzh1iY+X251ICYICNklXANQIg/hgAYb//jgBwrn8A/p38p2MA+AQApDNWXI+99Fi0V33MfT+rC6CYpbl2QJprgEkrWkxpATnTfJH/ghNY3LrAxv8Ft3vtFv/La8CBJU7L8b+8Oq7d/lWsASxUcMP3UxIuiFKzcvkpef+azsUyBo31aCAQigBYoV1Ll18D1+o3et3hxgdt5l9ycsHD4wGBr+Z9/JS6Ij6F7+bFlRPrSyynfFLU/Xdte60G0lIDaSEAVr31+kV3PAL5A9c8cssTAPw/8rt/UVs/2R2Pc8sT3ia55nEa+/7WBeRNbZuvpDT5pbHvxAH5l/z+/9l7D7AsrnZd+Pz/f84+e+//7G9/NT3RxN6x0buIoCj2lkSNsTdUVLB3RVRARMTee+/GrkmMJdbYRQFBOthSvu/a++zn3Pd6WTi+eXkZEkxMzruu62FepqyZWbNmZs19P8/9aJAfwD7BfRqT4mrT/1uAfick5LVYQ5/6kNuhWSR3CLAQaFFgSxGgr7WXCfo3DnQuNk0ElDZtjO0IzpszV3EPNGcNmztLfRAANHcA+x4gATyxbRN/i/k1cROfAIs1bMLjdhWXYHdxDnKRRkGNpUmot3T6sIWMHN1fYqdFSlLUeFkaPVEOLrdIAJ3eHCuXt82TyzvmS8rBxCICAHI8JADg5U4CIBNAfu5+EAAgAQj+KwLgAEB/aOAzCqCYAIAsUCY85LOQMDgdpEEGogYeYpv0w3GSeRxRBacSJQMEQBYIAIL/+QD/C66uRwTARhAA6xARsEayzqyWTID/uV+tAQEAcuDrDfh/HQD+rfIUsj9/RwTA30ECfHd9tzy+sk1yzq5H3oBVqHOVih5IOboQwP9yefgFwH8k5r372TwkOI5HouNYubl/tnyDY0s+HAspoEWSjv1kIElwBqeIOHhI4gBTEgi5JCAg/5OHiIJsJPrNhgxQHoiC3KMJ8gBtkbI7qpgAeAjwP+vAXOQ7mCv3t41TEQBKAmj7BEndMlbSNo2RBxsiJQ0e/pnrIyVr41gYyIElYZIMgJ5SQHcB1t9fHQ6yYITcWYcoANh1JAG+tnYYIgDClNwPvfstoL9F8//G3B4q+S8TAFP7X/0/u7tcRy6AFMgEpYNcIPhPmSBK/1Ai6KYybIf1FLAPDX8C+xentFWa/ldngAAA+P8NSIDLIAOo8X+RkkAqB8DzPACWHACWiIDnOQBaKTLg6zGQFYqE9n8EpH9GMQlwU5AATaH/HyDHwxDdhDwAR8ICkQsg8EUCgCRAf+QFGBiobC+me/oHIjIgAFEB3jBP2UHr5Q2ZIEgEdXeT1R+7yPJO9SWROQAQBRBH8B/Af3RIVYlqUUXlAJjUrKIiAMZCBmi0H/IAwMNfkwAjfd5EHgDIADUBAYAIANoorDdSWUUJD6wsI4NIANSS8a1dZBQiAIY0he5/k5rKBgXVUxEAg4Lqy4DAetIHeQCYA+BDn2rSybOStIYEULDTmxJQ+6+KAAhs/LY0cX0X3v/vikejN8Td630Jbesi/Qe3lVmJY1QegMR18PhfN1PiVk+zJP+FBFC8gwBAbpOfTgAYpX808K+nvzoBoOXmQOA6CICyjHx+h+syhFfL9PwOT+8XOyXKPTG81haw8osdhGNHjhb4hVqAHtWMANARAb/Qbh27+b+wBShzQPuphdIUtmQmfmp9v+XtKINByQgtsaLPhfOZn4Wez47y01vA0b62245yiJTjeZWLfqcxkurXLD+nrSidRXkcI9DP35TP0cnKf81zc+z7t98CZSEADh4+AClU6O3DqkF3vxoT7MKqN4TOPk3p7SOxbpHnvvbUNzV1hTe/a41iq43fBP2N8jz8rUF9TrVcD5PzalDfydMA6lPCxwD4a5C/vtdzgL8BtO+VAUhpCKDfaAT9nf2gi2+wRvSy1MB/kae/EfinhI5zkKsyJtQ1EgIl/XZW3vmuIABMGEB6jyA3U9a4hYs0DHFW5gFQ3xPH5dUM4D+Af5pfgLv4NvVQ5gxdbJdm7uLe3EvcmuM4YMFtfeXj7iEyfsIgWRg1RlbOmSCrYpADYOlk+WJTDGRwEuTG3iS5jkTA9/YD3D6UKDknlkr2oThJ3gZZGyb1pQQQwHMtAcRpdpH3/3MJIBAC8IDPBjBOywRInklQ/GCsZMDjPuv4Asn8PAlg/mIA9pABurJOHn0Dz35YwRWLFn8uEvBmn1sn2QD+8zDNP79OEQDpp6HfDwLg0ZWd8v3N/cqewPs/D1I/D75YCS9/evovkVR47GsCIP3UYnj6J8h1HNNtHMctgPQ3QFBcw7GlHoNHP/IMZCHJL/X/c4osF9EGBdgniYf8s5AmAjmQDyIgD5EC+SAMHiOq4PHniyQT55SGupK3TlM5AB7sBvHB9oClQPondftYJE6eKNlICExt/xwk/83dhv+3jJdC/H60YwqmU1QUQAq0+lOREyB1zSjJIEmwGduDNEjZNBrRA6Pk1noQAquHSeqigZIKUP9OvMWT//qc7krLn3r+12izu4EM4Dw41sz6SBEFKQstOQJuIzqAy+j5z2TBjBIgGfBNVGe5MrMD9P0h8VME8F+Ftz8jAKj5T69/RgZQ3sdaFugqlnOeJREwCQQmDoZBDujCOEQFQAbo7GhIAEVYogCYAPjU8EA5xTwAw4PkRHgwSIBmkAFqKgf7Iw8AwP+9/SCliN8HBgfJgSEW2z8oSPYNCJLdWL6rnzfMB0SAj2z71Es2IxJgHUiAlV0byuJOTpLYoZ7Et6mjgP+ZSP47s1llmdKsksoBMB7AvoUAQDJgyPuMoiEPwAjv1xEV8JZE+L+rJICUDFAR+D+ySUUZ0ayqRCABMAmA0a3qy6jmTjIMiYDDmtWSwU1rqQgARgEMhPUHAdAPkkAf+yIBsHdVRQK0d6skLRu9K83qvQ4C4DUJbPimNHGGZCq8/5kEuKEz5Keb15XuvYJkUswwSVgxXRLWRsn8DTPh8Q8SAPI/1P+P3+iQACpvAqBCo2pSoWE1qexc1WKNq0ilRpXlg4aVio3/V8Z8rlOljFbVpZpUwzuxuntNqQGr6YEk9V51LEnm8a5SOWco/6MJAPx2EAC//fGY4wx+xRYg4M+Qa4ZX0/ihRRDAURwt8Httge279yrNWXoUUntX62L/Xs/XcV6/TgvQE5fa6tQ/5rOVOTWYS8dRfl4LUNOfOv3MiaD17ZmE3gH+/7x21Vs72le3hCgpFALrvIeZN4Va/cy38aoV5mNiniw+Z6gpr/Xlf8nj5PPu57YVZXOYs4Za97y/acxBREcfR3G0QHm0QFkIgM+OHixOoquT6XJq1NjXOvvWwL29/43e/c/Xs/Lo1x78RVOdlPc5qE/gn8B+vSLv/edEgPby57Qhk93Cq19bIyTFJdDfmCC/lQ6/S5PG4gLPeCW7Q+kdGL31tUe/EdBXwD8Af0rouABopykigIRAKeYCUN6sV78H1vUMcjdlziGu0qglvPlhniAAvHBM3tg+AMA/zZ/gf6CnMtdAN3EL9hTPEB/xbOkuXq08kMupqfTq1U6mTB0mS+ZOlLXzpso62IFlU6B/P1++2QcZnEMrEAEQL5c2zlAJgG/tnA0PfuQC2DVT0uAxn7ELCX33zkJC32il/5+zH1r/WJ4BEDwdsj9MAvwQ0QDZANnzAPznA3DP+SxWcg/Pkzx432efTJT8LxdB0x/JfaH7X4CEv0+vb5ZnN5Gz4waS+F6FjM/ljUjKC4OOP60Qsj70/qeRAMi5sAWkARIB39grT6/tRvLgrSAT1koyJItuf5YAmy93DiXI/SOIYkDy3gcA7O8dmQ/JH3jrH50v6ScwH+B9wbmV8r+TkST45g4QD5tBQOAYvtkmT4rs2ZUtyCmwUR4j+fAjJAZ+hOiCApAFjxAN8MOFtfIdSIHMz+Lk/s4oub5uvNxYP0Fub5okyVuQDwC5ANKY9HcPgP99U6XgwEzJ3TtNcnbif4D/D9ZFyANo86cD7KclL4VnP/T/U1eNkHREBnCdLBAED1HHg23jJXlThNxYh2TBa4ZD03+UkvTJgLRPGvIBqMS/APbvzPsU8j691P/3F/RVckAE++n1rwgAyAUR8CdRoAkAJgrmvJvRXeX6rM4K8NeAvgL1Aewz8e/Z8S3l9Jjm8kVksyKCoL0C/TXwbwH/2yEBcKglAfAkSwSAAv8jLeD/6ZHPIwBODmtqIQAA/p8c0VyOagIAOQD2D2gi+wcGyMHBiAoIayGHh9FC8LulfDY0RPZi+e7+PjDmCvBRUQBbP/WUDUgWvPpjZ1natZEs6txQkQAE/2cEfSDTm30gk2ETof9fEgEw3PM1RAO8IaMQBRCBKADaCEgFjfCviCiA5wRARPOaMiKojrJhQXVBANDqKOB/QGBdeP/XlX5NQQDA2lP/v+Hb0t61orSGtUAugIDafxPPWn8SH8gAeTr9TVyc/ipONf5Nqtf4g7ghCqBtRw8ZNbWvxCydKPMB/C+ADFDCBiT+hcUVmUMCqOwRAJT+KUn+h+D/q0YAqDwzIKg79nJIAJXH2MhRh6MFHC3gaAFHCzhawNECjhZwtICjBRwt4GgBRws4WuB30wJlIQAOHftMJc3VyXOfTy36+tTYV2aQ4zF67Jf026i17wSQvkSDLE8jJclTBNoTuP+RNcQ8ixk995//RqJbJMItNoL+BPoB7pdkRgLAFWC+BvhtToPdIKNTZEVEgM31DMtcAcp7QKLCjHnC+98r2MOUuYXgWFvivGDe2J8PtvXFfpo29VLmH+iN/32UuTf3xnF7SCNIGNX1qiHBnQNkSHg3iY0eKfNjRkvStDBZOXO47F40TbbNi5DdC8fJgSUT5dTKqXJu4xy5ujVabmyPlls7IGUDKZ+7SGx7BxEAdzeOh2f7ZGj8z5BsSPvoCAB6/5MASAUYngJN/HTo4eeACPjuRJIUQH4nBwB8NkiAwjPL5dF5eNOfh8QOAPj8S/D+vw6g/eY2eXRzO6YA469tlfyrWyQXXv3Z5zdILqR9aHnnQQRc2yn5sLyrOySHwP/5TZJ5br08hKd+5lmLB38+AHtaOiIBciEjVAiv/qdIBPzk4np5jH0Wnl2hPPqfQmbo71c3IYfAdvn+zh6QEDtBKOyQp99sVyTAD9d3yA/4/wf8/8PlzfIdiIlHSEycB0Ih49A8yP/MlQzkO3gIS98zB3r/aCeA/3dAAqRsny4Z8PjPgPd/OkD8dHrzb4RX//oISV9rsSwA/Tnrx0gOEvRmrcPvDeMkb9N4yd8+CZEBUyVv91TJ2QXnDxABqVtGSzK2v792pGRALigLckGZy4bKQ+QRSKW0D/MAAPy/G9+rCPAfAHIAkQIgCO5gPgkA/s8kwdT+vwnQ37JuHyUBpCIAAParXADw3lc6//T6hxf/GXj9n8eU8j9MCHyxaDmTAZMsYI6AG7MsRskgSxQBiANICZ0eGQTt/yD5HMl/TynpHz/o//vKkYG+cgjJfw8AxN+vzE8OQPd/V09PJP31BsiP3ABhQYoA2IfcAHsHNJW9A5vJ4bBWsnuAH/IBeMLz300lBF4HwH81EgAv61xflnZ0kiUA/xd3AQnQpaHEtq4tMaE1ZW6rmhLVqoZMDaoMCaD3If/DHAA6ATAAf0QBMAHwBOQIGA/CYCzIAiYBHob5JAEimn6A5L81kPi3powMriGDfatIbyTw7Y/p4KaY17KhDG/lLCNbu8LcZHioq/TyrSmdPSop8D+08bsS2ghkQOMKEgopoCCX98Tf6XXxqPdXca73Z3Gp9xepDXP3/kBC2jaWgaM/kqiE0TIPCbmTtsyVRVtjkfw3WmLWz5Ro3KOxq55bzMopMmflZJmzYpLMXj5RopdNlFlLJ0jU0vEyc8k4mbForExPGiPTFkbK1MQImZwwSibFj5Dx88JlXOwwGRszVMbMHSqRswfLqFkDZWTUAAmf2V+GT+8nQ6f1lbDJfWXQxF4ycHwvGTDOYv3G9Za+Y3rJp6O6S4+h3eTDwV2ky4BO0qlvR2nXq620+qSlhHRrIcFdgySgQ1NlTdoHiH+7JuLX1l98YT5t/MSnta94awv1EY8QT2XumLq38EDkkru44vlL08/dxnj2NUTkFJP/KmviKvX8XZDovJHUwruihnd9qeFVX6p7Okl1Dyep5l5PmAdA5wLQJICWAnrfGQmAGyMPAKwSktHT09+MlSUKwGwEgAb9tSwdpw4C4HczPHOciKMFHC3gaAFHCzhawNECjhZwtICjBRwt4GgBRws4WqB8WqAsBMDh44deTJhr5ZX/QjLdMiwj4G/00i/xNwgABfjDW58e+6WZxYOfXvz27QWAH0SA3f8BJmmAqdymlPT5BQgAXzsEAL3/nRFZQAKgvm8tad2juYwc21sWxiPx77yxsmjaEFk1Y5jsWzxN9iZNBPg/SQ4hEuDUymkqCfDNnTFyd0+s3NsbC417JMsFoE3P9jsbSAAA2N4Nff89M0VHAKTvIfg/E+vNUED4AxABJAC+h/yOJgCySAAAfH98YTWS9a4uJgAKr8H7/ga874sIgMIiAiDv0iZI8xD8R2JgGiMBru8qIgC2gwDYIg9BCjw8t0GyQAJkI0IgH9JBBdiuAJEDGaeWIukvAPuzqyHnAw/+C+vkMfb79MIa+RbEw9+vbpT/BPHw91s75bvbe+RbTJ8B9NcEwHeIBPj2ylZ5BvD/CUiEx2dXyRN4/T9GFADzAND7PxvEBsmNXBACTAKs2yllx3SQJADvd0+WhyABHtLrH1r/6RtGy8P1MExzAfjnA/An6J++coRkrYmQ7HWjJZskwLaJkrNjkmQximAb8weMkXubIiVlPXIHIIlwzopwyYFcUNby4fIAkQD34d1/J86SBPg2IgGSE/oUg/708r/PKADIBt1f0E+uzekmN5EzgMQAoweuQSro+qwuCty/PJ15AHSSX4vsz5nxzUEAtFTSPtcA9BP4p8e/zhFwI7qL3JxtsWuQEuJ8lTMABAC1/8+MtEj/fAESwJIEuElxEmAmAD44EOA/AP8DkP3ZBTmf3fDq34+kwIeHQRpoeEvIAAUjDwDkfwbh/2GhiA5ABAAkgHb0siQAXofkv6u7NpDlnRsoAmApCIClIACWYn5c27qw2hILiwYZML1FVZkEcH8cNf4B7hP4j0AugEj/9wwEQCUQAJWsCIBKMhrSP5EgAEYEVZcBAOp7Or8r/XxIANSSiNDGigAYQQKgjZuEt3KTXn415UOvqtIJJEBrEAAtG76jJIBaISogyOVd8SMBUBQB4N7wdalT9y/i6l5Rgls2kL7hnWT6/AiJWzVNFkLzP3HTbIlDLoC5a2bI7DXTJQYEgLa5K4oIgOW/HAHQHwRAP2sCYCAIgH5FBEAPEAAfWwgAAv/KAP6XSAAA/Pe2QwAoErYo8oqRWg2RY0UTAPWauEhdf2ep7VNEAAD8txAA9aQaCAAN/pdEAOhkwO83rvFKEABG8N9BAJTPuMhRi6MFHC3gaAFHCzhawNECjhZwtICjBRwt4GgBRws4WuB31QJlJQCcAOybM+ryw5vfhD2X7TFo8xcl4dXJeNUU8j3Ku98E+E9yoDTgXy+3C/hbEwK/MQLAFd7/NB8cty0CwCfIF8t84S3roRJlNmKEQ6CTdOjVWkZP6CcL54+ThSAAlk4Pk7WIADi4dLocXxMtJ9bNkpOwM7BL2+Pk7l4kzD0QL6kHoZG/b46SALq/fRq80CeqCICMXdOQDwAkwN6Z8kDJA81UiXDpBU97kQBIAkieIFmH40EArJQnAOAVAcBIgEtI/AsCoPA6dP3h/U8ruLZNRQDkXdoMAgARAAD4889BDujrTVivKALgG0sEQBaiBLIubJRsWA6MkkGaAHj4+TIkG6YtkSwQETmQ7nmECIBnReD//76xTf7r1g5FADy7AeAfEQBPrsH7H/YU9u3VrfIEZAIjCPJAJGQh8e+zc6vlO5IJIAFIbDw6CeP0OJIaIwmyIkG2MR/ADCRMngqSBCTALgD5APQfbhknmYgEsCT+HSt5iKbI3zhB8kAE3EOS3tTlwyQNoD4jBLI3jZOsrRMkE+D/w63jFQFwHwRA6oYIyYVMUD5kg/IhIZTL9RERwKTA1Pend79F3qeH3AW4f7/I4//OvD4A+/tKcnwfuRL1kcoDQGKAiYQpCXRzzodyHUA+E/7Sg1958YMMuAjd/zPjWsj5Ca3kAiICvoGH/1XkCuB6BPst4H9XSAh1QRRAZzWfJMJlkgiQDjo3uqWciWwuX40KRjQAtP+HBciJ4iTAAUVJgJvKZwD8SQDshab/vv7+cgi6/8eGh8ixEaGQ/Qm25AEIa64IgAODAxAR4IsoACQA7uEm6z9qLGug/b8CBMAyJAFmBMCSIgJgXjsnmdeunsTB5rStIzNDqssURgEEWqIAIuHdHwmJn0ho/UcgIfC4ZhVkPKIAjBEATAIcGVhJIkNAAITUlPBm1aUvvP97Or8jA/yqylDIAUWGusiwUGcJxzQc3v/DVARALUsOAK8q0gagfwjkfygB1LzB28IEwL5Or4kntP9d678u3sgDUKvOn6UxiIEA1NdzSDuZHj9K4uDtvxCJf+cp8H+azAH4H7s+qhj8JwngIAAcBICtQcx/szXTMe+32wLUZ/3P//zPEk/gP/7jP0pc5lhgvwV++OEHuXrtunx25Jis3bjZ/so/c6lxX2s2bPqZtf30zZmAjrrdh44el1/zOH76Gfx4S94f1L0/euKkUO+5vMqD9Aw5feacqtOox835f//738trN456HC3wq7eA2fcIE/h++dVZSVyyTJ48efqrH/erdgAlPTNeteM0czx37ibLqS9PS9yCJDOrq3WePXsmWdnZJa7/e2offZK/x3PS52acFhQUytcXL6kE3hcvXzEuMvWbmvr28g3k5xfI+QsXZf3mrS8kxWZie2MSXVM7+42sVFqbmD0Ne98IZuuwXu/XaHez7yHrY7X1P/Mv/NoJpG0dV3nPKzMBYJVU1zrJrv6fXvwvgPe2AP2ieVqPv9QpkvQq6R4rrX5r7X79vwb4S5uSAHCDh6gZc/0NEQDuIY3EDd7BNJ9gF/ENJgmAHABNfZT5BcKLFuA/zSXICxEAnooI8A5pLF36tpbIMZ/I/FlhsmD2UFkbNVh2xgyXL9dEyWVo/19A4t+vkQT44tY4ubJjviQjCXDaZwsk48hCJPCNkTREAaQgB0Dq1snQtp8m6TunIR+AxVLh7X4foDd17wn+MwrgAbzhs/bHyLefL5F8yADlHF0gWUcWIKHuKnkMKZ78r5l0Fwl2obFfAPC/AGB8oSIACPDvgMQPPfy3AtzfjMS8m+H9vwXrbpVcAv8A53Mgy5PLda5sk9zLkAxCNAAJA00AFF7eBO99zIP3fxYIgPSjifKA+wcR8AQJfAnif4/9c0qN/zyVd2ATkgtDjghe/8wDwBwAhVzGOpBUOPXwfEUA/IDjf3qGSYCXyJMie3R8oWQfjIMMUrSS/2FbpFD2Z/MYSP+MljQk9U2F5E8a5X8A3lP/PwNe/xkroPkPb/6UxWHyAN78ah4JgI0gCkgYIHKAxIGqB8mA01EPwf8CrJO/BgQAyICHkANKBdB/Gx79TOxL3X8aIwHuIRJAAfxK9ucTuYGEvxenI+EvSIAbiAIgacDlt2NAAswGCQAPf8r40Ajy09P/a5AAFwDm8zcBfy7jeswZoI3zKAfE6IGvIRHEiAHmDSDwrySAhjeVE2H+cnSQD+R/fOQovP6PDvJTBMCxoc0QBQCv/l5I7IsIgD19IQ00sKkcGhokh6H5vx+JgPcODJQ9/QMRGRAsexAtwCTA2xEBsKGbs6yC9M9yJP1d1K6OLGxTSxLa1ZaE9nVkQft6kgBJoISO9WU+pjH4Pyq0hkxrUU0mNquCRMAVZQxyAoyFJBBthPcb+B8JgkEOjAEJQAmg4b7vKv1/EgCUABqFJMDDAqrIpy7vKBscUEvCWzSQ0W1cJQzTwcH1ZXDzBhKGe+5TRN70aFJLPkIi4LaQ/Ql2ekOC6r6BJMBvSJMGb6gIAO+Gb4gXkv/6g1CoBzKggfNb4gVSoWvfFjJt3khIAE2TREQAEOiPptQPCICErTFKAsgRAWCRAHJEANgeRTgIANvt8pucS/Dxv/3bX2RW7LwfHf/3338vYyZNFSb+PHzsxI+WO2aU3gKPHj1WCdrYxkFtOpS+wc9Yg/saOHyUup4BLdv8jJp+3qbsN6MnTlHHERja7udV9opszY/G6bNj5P/7979JXVevcjuqg4ePSsVaTqqtbt+5q+rldfzvf3xNXcty25GjIkcL/EotQGJy3JTp6j1C8K20sm3XHnmjUg11TxBgcZQXW8DWM+PFNX47/5FM/cNbFeR/vfGe6YMObttRXnu/Wonr/57aR5/k7/Gc9LkZp7du30ECyhB172/Zscu4yNTvBYuXqm3pdGGrkMR3DwhS6+zYs1etkpObK/8Pxmd8Rv0eS2ltYuacL1y6LFXrOytnFjPrm1nnl273p0+fqjEVE1Nn5+SYOcRS1/ENbiXVGriUut5vfYWyEQCHzUn1FIH/KsEuk+yWl0Hvv0wEAID9knT9jfMdBICvuLf0FdcW3kgE7CV+8Ebu3DtUhoV3kZnje0rs9AGycc4wObhgDAD/eXLr6Cq5enCpXNqzUC5uiVMRAHf2ILnt/nmIAJivwP972wDub50Cz/7pkLSZCe92ergzKfA0UQQAogNIAlD/n3kAHgAIz4QE0DMA7kYCoAAe9E+gx18AED0bVojku/nXAO4rEmC7FMITXxMAuZe2SdZF5gLA8otbpfDydskG4K/Af5AAzAVQAMke5gV4BNKgEMsKAPxbSICN8h08+AvPIS8AEgE/BEBPAiAbU5IAhV8slQKA99Tzz0dy33xuB2//R8g98BjJgJ8h0uDvICS+V5EAWxC1gETAX62Up7BnIBAe0z4HmVBEADwFyVAAkiMHskCZiJh4sCtK7q6PkDvrRiq7D7D+3moA/atgK4bLPej3308Kk3tJkO9ZNEQerhwpWasiJGt1pGQyCTDkgh5ugmQQpikA/ZNRz621IyQZdWSvHCbZqCN75XDJwjQTBEAa6qHEzz1KAYEIILBP735K/FydRbC/O2R/QAAA9L8wDTI9sz6WWzHMA9BbkQW35n4EAoCJgC3g/s3ZnfE/kgID2KfkzxWA+9cA+N+J7W7x7p8KL38QAtouTWktF0AUnJvYSs6MbyFnxgbLV6NhIAA+H07pH385PsRHDvX3hPnI4QEkAnyR/DdQjg8nAWCR/9nT2xIBcBC6/5oAODgEEQCDmsHrvxlIABhyAOxGHTt6I/EvCYBOTrIcgH9Sa4D/ravLPID8ca1pNYsIACeJB0HwnACoCgKgcjEBQBKANtLnTRkXiAgA5AAYBwkgJgEmATAC+QJGgSwYHlhFhjb5QAb7VJRe8NTv41ZBhgfXVfI/Y9q6Sn8k/+3tX1NJ//T2ryPdPavIxz7Vpat3VSQCfkeCCf7XeV0RAE0bvSUBAP/9Gr2pvP/93N8TF9d3pTHM1fN9adXVRybOHirxyAGwDBE5jACYs3qazF07QxK3xzoIABC8Dgkg+6OVMhEAx06esl+bY+mv2gIEG4dGjJFrN26+cBx7D3wmleo2FM+mzWVe4iIhiFOWcubc1/Ltt9+WZZPf7br/9V//JX9+r5K0+7D7Sz9H7utP734gbbt2e+n7Km0HFWrWk9adPy5ttd/U8gaefuqeKM+Dnjk3VgES2quV1zBywhT5/PRX5bkbR12/8xagB+sXX515pc7y+KnPFUDiERAsi5avNH1sI8dNVPdEeXprGndOL+HUtAfGWeX2mx7tL8Nb1niA1s8M47Lf2u8un/SW1z+obvqwt+7cLbEJC+2u/3tqH32iv8dz0udmnPL+ocPE/s8OG2eb+n3z9m0ZPnqcfPfddyWuz8hE1n/kuMWphR7yfN4w8uD3WMy0iT7vE59/oX8WTxmJUauxu4wYO0FNSyJXijcw+eNltDsjih5mZv7oCNiX3q9dX+gY81OIpR9VWDSDkSRlea+VVM+rPr8sBMCRE4dNe/U3Alhfmkb/T1muvftLm7ogSsCstA89/92RJNKMuUJHv9y0/4OL6npJOQA8EAHgDu9/mu0IAF/xCvJT5hZCAsAHiTR9JLiTr3wypKOMivhYoif0lISZg2Rn3Eg5vmi8XAbgfxsEwDcHl8nlvYvk8rZ5IADi5fbuOEneayEBUgD434bn/13Yw90zIWsD734kAM7aN1PJAKVheeoORAdgSuCfUji0h/tiQAAAGId0Ts7RhYgAWAgt/iICACRADqwQgHv+NzDo/hPML7iBCACA73mMAgDgn6O8+7cD2Ic80JUdknllu2TB+z8Hy7lewY3dIA12IZEwCADML4ReP60AkQWPzkO6B+B+zhfLlAd/5vFFkgdP/kKA9tTxfwJJINpjRALwOArg8W+MAGASYBIA31/dJt+BHHgKKaBHWJ/bkzwoPJUkj0gCfLFEvgWh8ARkwiPkBiiA1FEOEgOnbWLi39HK0ouiACjv8xAe/Gnw/n+wFJI/S4ZK6mIk80UkQNaKUYoEeLg2UiUFprd/GiR/UtaOkjsA/m8B+E9eUQT+kwCAZFDWciYCRvTA4kEq4W8KNP4J+t9BMmBOKfmjCICY7nILiX9vAvS/NANe/NGIEABJkIzcACQGCOzfiflIbs3pquxOzIdye+6HStufIL/W+78d082SIFjlCWCuAIsxQoCRAudBANDz/8y4EIt0ECWAQAJY9P8D5NhggP6DkQh4iD+kgALkZDgIgoiWchTe/gf7N5FDAP4PI/nv0WEt5Fh4iBwfGSpHR7RUuQA+C2spB4c0hzVFVAAiBkAibOvpIeuh9c8ogCUA+XUEwHxEA8xvV1fi4fUf3x4yQJjOQT6AmS0hARRcFRJAH8gY//eKtP8ryGh4/o/yfUvJ/0wIriQTgitLZMB7Eg4CINwPU0gFDYVU0ECfd6W/1zvSB1r9/TwrSnjzeiAAGkECyBnAf3XpDr1/Wg+vatLVuaLKAdDZs7K0qv+WNK3zNwms85oiAJpBPogkgF/jt1QEgI/rO+LmVVEau70rDfE7oK2zRCIJb8zyybJ0xzxJgAzQXHj/MwIgHvkAmATYEQHgiACwNx4xTQAQVHbxa2qvLseyV7AFKNtC+QUNSP6UQ6zZyE0Ytu4olhbgx0fXnn1+keagR/kvtS97J1TPzVs6df/U3iq/uWX+LVqrj8jyPPCFS5crQIJknKM4WuCntgDB/9BOH/3Uzct9uz37DyryOOPhjwGZ0nY2LXqu/L9/+Gtpq/3k5UNGRr40Sba3qtR66XIiv6dnRv+hI+S9GnV/8rW0teHvqX30+f0ez0mfm3FKgNkI0BuXlcfvc19fUPW/amRpeZzbz6mDgPzbVWu9UAUjsBIWAYgqcuah/Nb8pOf/v7DyK/DPpwOGCJ2XjIURZYyCYMSBWnehYAAAQABJREFUo/y0FigzAQAd/gYmjARAaSD9T1lempyPXu6KxL//1xMALUAAhIAAgPkGuYgf5H/8mhklgEgA+CtzCfYR5+beKhKg3SdBMgjyP5Mn9ZL5U/vK0rlD5bPE0XJ62US5smmO3Di8Qq5oAmBHvFyGBNCtXcgDgCTAyUwEDMmf25tAACAJcNbeWZK9L1ol/83eDxIAiYCZA4Ae77SH8PrPAviduT8Wv2PlKRLxFpxYAgJgkWQfTZKCr9fIk8uIALiyQbIxpfZ/HjzuafT8L7iJJL8A9Anu51/dAXkfSANd2QlZHoD83+wGAYCoAE0AYL2CWyAAbu5GEmEsZyQA5HsegwB4hNwAOacB/sNyv1wh+YgCoD1CXoAnXy5Xnvw/nF0jPwDUf0adf+y/EAQAiQMmEC4k4H95i5IB+hb1fYfkws+QRDgX0QNMAJzLSAJMCzF9dCIJ57lYkQDPSAicWCiFR+dL9k601/aJkg3LgZ5/9uZxkgNpn5wNkPchyL8SgD+A/8zl4ZDxQULfFYgCQCTAw9WIBFgTiVwAkfIAhEEqogfo+X971TC5t2q4kv1R3v8A/zMB/mcsGSLpSAScmjRQJf69B1Cfnv1358MwJQFwM9Yi93MbiYIp/3MThEAySIKUhf3kVlxPuR/fQ5Ljusvd2G4gA7phavnN3AAkAC5B15/a/+p/K/D/EnIDXAQBQGMUACWAvp7USpEBF8cjKmA0yICI5sU5AE4iB8CpYYGIDAiSLwD+fxUZKqdGhCgS4ASS/p6MCC2y1pi2kVMR7ZQdH9lGjg5vLUdAGhxC1MD+IU1kZx9f2dTdVdYhDwBzACzp4CRJHUEEFFkcSABaLGx269oyI6SaTA6qjCTAFSUCYD4tEgB/RBNLDoAJSBA8MbiKTGxeFQQAAH5fRAFgnWGwwT7vSX/3N6Wf+1sA/99HIuBKMqKFhQAY0bKh9ADw3wXJfjvDPnR9X9rXf0c6uWHqWlFa1HtdmtT4szSt/TcJghRQsMt70gx5AEgAeDZ+U5EAXt6Vxdn1PXFCVIBncB0ZOqGHzFo8VhbD45+JgFUC4KIoAA3+c+rIAeDIAWBrtGCaAKAMCEMkWTi4tPaK46DSXijm3eR7altKitCsS15+vs0Pbe4nPeOhcLD6j3/8w3qzV+p/nte9+ykvHBOPWZ+7XkBwkPqlLARUjNIIDG2l95I9ryddj60prwN1l60LB8yFhY+sZ5f6Pz2G+AHH60NvZmttVZ6z8fiNFerzZn9Jvnf/hW1JKPDjkHX+1FJanyutXrY1tdqpz259Xty2pD75QZ0G8nHv/jar5z2gP7BsrmBiJq+V7kfcV7c+tvdV0vGZ2EWZV6nv4VtMRPD4jBr31pXR07csWqr08uK1KEvh/m15FLMv2iO7uB/K8/C50iSkjU0pp9LqsD5OHgfrZN30IOP9Yjwf9i99Lxi3Lct508OZ+9HPE1vnzro5vyQtXl436rBzHWs99rKcs5lj4XFq0pBa0NaFz0Bb843r8XllbEfjMp4LnyvWhfXy+vO5ZHy2lDSf29s7dz63WHg+vCf1Ptl/mBvDHiDOdrZ1Hxjbxvr5r3aGP5T/6tyjl/qX9RjPhTO53a+RV4L9pqzvphlzYuV//Ol1dS7clveCbkc10/DHXv/larxn2C/0uXNcwGckgSEW6+e4vXtMX1v2Md1XVSVFf+hBq4kLHi+PzVhK6oPGdUr6zbrsPTP0diXtw15/Zt1l7Xfchv2S/VpHCPKcOY9m3a4l9b8Bw0Yq71weP68R69V1cx7r4v/6/mS/vnHrNhe9ULhOae3DdUp61r1QWSn/8Dz1+5bPJFt9gVXYe35yeUltwmUspZ0T+yHPx1j4bGK9LNw/1zHeO9bXxbhtef9m2/AYeO10MR6fnsfnr3628xnJ9yGjh3j+vPf1vavX11OeJ+tjH9GFddkat3KMy2OhDBnrZ5SqLuy/tnIH8DuirM8uXSenL3N7W+fO8+B8TktrE+vtDxw6oiJVedzsL7yvjYXjVOt3it4f1+M73l5bcexp7Afcxla787h5P1nvn+vbK+wH71SrrfI0cT3rfm58B1jXw+Pi8RmLmXNjOzHCwrrYqk+v8zL7BK8P6+d9Y6vYuh9trWc9r2wEwBEhsG/G6N1vFuDXoH15TkkAmNH0197/Hs3cxIz9piIAykAA1G/qJg0C3UEW+MgnYR1lSuwomT8/UlbPHyWbFo+Xk/AsPgtN8bMAEC/tSZKLe5PkMiSAru1OlBv4fXcf8gDsBQmw20IA3NkyWZIhAZS5J0oRALkHooWWs3+WZO6dDbB/NjT/5yod/Dxo5WcdiLNJABReWCtPrwBgh+VAd/8RtP9zIdWTA+A+D8B+PiMADAQASQAC/4+v7ZUn1/dKFnT/s1QeAMt6hbf2yGOQAE9AAjzGdk9Qx2PUp3T8AeQ/BZD/7MIG+fZr6PafWyvPzlgkfJ6eXinfQs7nu69WITHxask8t0bS8X8qCIKUk0vkPqIW0o4vljQ1TVI5BNIOJ0gKohpSEN2QBpLjwT4k/cW5p8F4vvlIdFxwNEGB/zkHYyV391TJBQmQs2OS5G4DEQACgNr+2evHKAIge1Wk5FD2h57/BP+LIgBIDuSCJFDrIwEwyQMmA6bl4P/HqKMQxEAOJIAyISVE8D8N4H/qwv5yHxEABP3p3c8cAJySAKD3PwkBkgMW7f9eal1ux3XSF/aVB4m9JSXhU5ABnyi7Nw+yQSAACPDTw/8ikwDP7FicI4DyQDTOMxpzAdCuTG8vF8bZJgBODiMJ0ExOjmgun48KQSRACzkxLES+GNUaEQFt5OSoUDkOz38mAT4Z0RYEQHs5ASKABMDhYcFIDBwoe5FDYAfyBmzs5iJruzZCAmAnWQxP/4WIBEiELYDFQhYohhZaS6Ja1ZCpAP8nQO9/tB88/r3fhuzP2/D8f0dG+bxTJAFUUXn/kwAY3dRCABD8H4rlAzzflt6ur8HeRCRAZUQCfCBhgbWRBLieDMG0c6N3pG3d12CvK/C/Nbz924IMaI35gbX+LL7V/ij+Nf8szbA8CBJCigAA2O/R6HVxbwhDREFDl7elboPXxblJNek1rINMjBkm8Uj6mwivf0oARa2YLDOWT5IY3LuaBHAQAA4CwHocwP9NEQAr125QYd30KPmoVz8lBcLEfixnz19QMho9BwxW+ui1nT1k6ao1ahn/LF+9Tv797Yryr6+9I5NnRouTu4/88Z33i4EdehZSmiZi/GQ17dFvYPEHAnU9fYJaSlRMnALr6On3KhZ+PIZ06KI0xRl+zMKPk47deio90u59B6h51N5s6OWvPlgGhY8ShstT/5YfMJQJmTprjmqDv1SorACTpGUr1HZm/vDDih7NrGvSjFnFm+zau18dR3RsvNI7b9a6venB+OWr3wjlHlgnvdApe8N6WPihynPuPWioAsN5XvxgZ+H15zX/n395U+j9SZ3ff/rzG0rOZvX6jaoPOfsGqHP8W8WqxR/famMTf0rrc6VVwYF1v7BwdRxsc8rbGCVa7PVJ1k05JX1N+T/ro2cVI2QYWt3h40/E1T9QLl25ysWmCwGnyvUaKR1l5hiYOD1K6IFq3BcrK+34TO+wDCuSACBgzuvNa8dcEowMufLNteJa+JFFAIiSRbxXGWqunxPFKxl+MJEyyQ32EUZVUL7KXuFHJJ8hbOfwMeOlsU+AUEqBhR9K7P/xCxcrr34+hwiS6cLlJDD/+a8IqWseqvZFCSD2TV1Kq0Ovp6f8MOP9zrbgufIe6TUwTN0vJIH4EcvnJTWJ+XzUpSznzQ95etTyHuRzkOfID2Puk8Cq8SOepBTbcvCICPXxz21ZCJIwgkM/Z7wCW6hnFe/XspyzmWPhOfM4CJwyYqRNl4/l396sUHydCAS5NWmm+gnbhO8DzjMWyjnw2tADkO3HZ5D+CN6wZZvw+ElIcx3evyzsG+xL7J/jp84QPkP5gVzSfG5j79z57KW+MO8/Ppv5HuI5VW/gqpJOst/UaOiq2pTnaCwl3QfGtuEzgiA/62MuCuM9zucnZcb4LGCfYiQAj5Xnwv7O9uAxMScHZbnsEV7G4/o5vynH0LRVW9W3WnX6UPgeMd5f9upmP+Xzf868BNWOlIhhn7CWWyip/7JuvmM5TuD9z7ai/APBf15v9mv+zzZl32exd48tXrFK6dRzPMNjYnuSoKAutnZiIPHN5xyvOffHZ9rGrdtV3SX1QbWwlD+lPTP05iXtw15//jn9joCffs7MjpuvDoPtyzHMXytUUWS9mf7H5z/fjyxsL14bbq8lWQj2cz98jiXAk5fjQmPOALPtY6+vqJ2b/EOteOZoaeTdRD2T+Gxi32TknfYqt/f8NNMmpZ0Tx268n9jX5sYvUEdO/Xw99uIYmoVty3EWx44cL79ZuabKr6EWvsQ/PH6Skdw/98v7l8fMe47vNn189Mbne5DXXAPymgDg84rPTPYNPgv43mTbsfA9xHub7y6OMXm/cYzH8YWxLq5LySiOmflc5rOPea24Dtfn84jHyf85PtCFz1M+Jzie0ve8XmZm+jK3t3XuPCa2KduLz3u+Z+gJb6tNbG3Pe43vRo4R+E7k+0lLJK1Ys149g3k96rh4qv2w3fie4bVk2/O9y/EYx+9Toma/0ET7Dh4SjgX7Dhmu3ktsb1vtznEJn8f8XuCYiH3GbCJoklyf9B+kriPboP1HPdRznwfCvA98dgyLHKv634ef9i3+XiTRwHcU+xD7F8+B/c/MuTFKmmNDY/SSrfo0Ofgy+wTvN45hOObgdeK9wf7L5zGLrftRLTD5pywEwNGTR16KrI9Rj7+8ftP73z2Q0j5mzNUU+E+C4LdEAHgiyahniJMyYwRAk6Y+QvMNfB4B0LCZhzRo5i5uId7yaVgnmRoXKQkkAOaFy/ZlE+Xs2qlyGXZuxQQ5sXaWnN4cK+e3xct1kAC3DyyVe/sXyL198+T2zrmSvH2qkv9J3mbJAZC5G57/kADK3hdVFAkAr3+C/0gWnPPZPAWEZx+MBwEwD57x8LwHoJ4D+Z2sY0lSCCCeyXUfQfs/FyTAI+js50B+JxuWC7md5wQAogC+sdgTgP/Pru+TZzf3SzYiA7KQJyCniCgwEgAkAajd/wzSPd9i+X8l75e/I6rg2QXsB+B+LqIR8gHo0wooB4TjyT68QNKPJ0nK50vlPo7zHrz57+F/WirWSUXUQsrhRLkPQP/O3hhJBfCfjmS/GdD6TwMRkIwEyHeR+4DyR5n7Y0AEWIzREFnbJyGB73jJgBRQxjokAUbC3lRI96QuGyYplP+B9M8DWDpkgEgAZK9E8l/kACABkAOSQJEFmxA1sHm8ZAH8ZzQBiYSn+L8AMkKZS7HtInj+A/hPTRpQFAFgiQIgEXAHBMCNOdDsn9lFbscyIXA/SUkcADIA0j+QBrqf2E8lD76FxMEpCvRnFIDFSALcm9cDskAfy2UA+TTmAbiJJMCWKIGPESkAYoEyQZh3PQoJgZE0+BpMkwEkAc5GIh9AZPOiZMDNAPoHKOmfE2FNkBPAXyUBPhLWVI4gEfCxocGIBAiVEyNbyZFhzeXA4GawIMj/tAIZ0BpyQG2QFLiV7CuS/2EOgI3dXWR1FyQBhsd/Uts6kgjt//lIBBzfprbEt61tlwAY6fUWEv++pUgAEgFhrn+RUUj8OwbAP3MAkACg/j8lgIbD+38QiIA+bm/C3oL3/wcgAipIP58q0s+3mvT2qiRt4eXfutZfpE3tv0o7p7clFN7+7Rq9K21AAATU+KO4v/+v4lnpf4lv9T9JQIM3kAPgTfGltz8iADwbvyEuiApgDgAXyAv5tWogvYd3lDHRg2U2QP+EjbMkdt1Mmb16usxcSQLAIQHkyAFgf1BgigBgFRx0cXBlLPxI4SBx2aq1xbM5SOUAnNIzunAQyo8sDmAIJHBwzsE/Pxj40cOPTxZOuS3DUln4sbB73wH1m+sb96NmvkJ/+GHLYydAoQs9aDiPH066UL+S83TSMnqdEEjnPA7mWTiPICUBKBIJZgvBWNajP+C5HUFVfviw8MOAyzdv36n+N/NHh6oTvNKF3jhMlmXcD8FYAnO6cACvvT45jyAVP/SNSVdJInDQ3aJ9Z71ZqVOzfc5eRfwQIfDAdmZhu5CcYSmtT3IdawKAHzlMfkgvLF3Yx0l0mQXn+GHDe4R9hQN8XejdSlJMFzPHp9ctzyk/+vixpQs9a/lhSjCawBMLAU3jteRxGz+o9LZ6yg9Dfa+v27RF9U3tlavXMU4J1hCY0REWJFs0Kcj7SSdm5gck+5UmB9ie7K8E9PRHFOslodG8XafiXdiro3glww9+nPEjm9dEF4KavMf0MfJe4TNOA5Ncr6znTQCVdWqvSn5c8wOR86hby8L7kyA/7w8WgiMEAXQhoMj1j544qchXPhdYX1nP2cyx6HMmycYStyBJSG6RUCTYTRBBFwLtBIT0s4/3Jtvr+CkLKcDjZd9je7IOrqufRfpZSrCJRBMBMV3oEc71SprP9Uo7dwIPxv5LQJBtSABOFxJ/nLd99149y+59oNvGCFAxaTvrMOpks6+S/DCWCdNmKuBLA+/sBwThSIgZiSDjNuXxm/c324GOACx8F/N5ZzwHe/thn+E4QRduz77Bc9Z5hUrrv+yv+l5nPXoswHcI69HjBL2P0u4xgmLGa0tAk89fvrd04fvNeNycb68P6u3sTc08M+ztw15/tvf8NdPvCIKxLU9+8WXxKYwaN6kYBDTT//j+0gQAK+E4hkmgjf2T7zTtacvrYMwZYKZ9SusrxQdv8gdJSI5vdaF3MYkA9nEdqVnS89NMm5g5J+3JbiTF6JTA66GJJxJX+l3L5yKXafBdH/vLmPJZXMWpcXHVBJFZ9PFt2rajeNmqdRvVcRF4ZdEEAPu0LnpMyWcnC/sMgXxddP08N56jrot9n//zfaKLbjd+d7Dw/c51eF10IVmkn136ntbtqNexN32Z29s6d94rJDn4vmQh+clcCizWbWJre65HYtx4X3HeZ0eOqTG4jsDQYxX2cd1uJGF0oZwX39d6TMb3LEkC7djCsYe+b/T2ut0ZgcTxCIlrFr7P+D41WziO4XU0Pov4PcV3PN/bLBy/8HjYnxhpQMKcjgEsJHL5rcEoY31s9s6N22hSn7/t1cflL7NP8JnLc9ERGLxeHGvzO5qlpPtRLTTx51UhAMzK9Zhfj8C/OV1/AvueQe6mzE3r9pfn9CXlALBNALgB/IcDF8w3kPr/RRJAzX2kUZCnuLTwkm4D2sq4WcNkbnSYLIkeKJsXj5Nza6fLN+uny/kVE+UACIHj62bJV5tjVATAHSQETt6foCSAbu6YLfT+v715EqaTJHX7ZEmH3j+lf7JBAjACIBvgv5EAsEQAzLNPAADwz4P2/6NbkPmB/M6PCABGAVzbrYye/89u7Jdntw4q4D8b4L4mAAoo/wN7AukgEgAE/mnf3dwp/3kHUQOIAmAS4IwjiUhoHI88BAmSewy5CEAC5EG+J/vQfMkA0J/25Qp5cHqFpMMyQBZknlmNfAWQ/ME0B/OyQQ6kU/oHUj8F0PsvBGGQA5mftL3RkgKwP21XtIp+YBJgev+n754lD7dOlHSA/w+o5b8aSYAh2ZMMuZ57AO2TYSlJQwDaD5G0RUMlY+lwJQOUASmgByvCJR2WioTBqatBGqwaiTwAI+U+LB35AB4jOiB3Jdah7M/CAXIfXv0pmKYvGiQZmKclgRgJ8M2sbnJxOhL6IgLgHtZLWzhQJQlOTrAQACQEmAPg5hxLEmCC+bfwm3JAWhKIXv43ojthfhdFEDAygEQBZYKYN+DmbOQUAAHwDcB/7flP7//L09rK12MhBTSmZZEMUAvIAAXJ5+FBSgLoBKSAjsKT/yimx+HVT/mfL5X3f2uVA4AEwP5ByAcQ3kpOjEJUQGR7FQGwf3BT6P/7yo4+XrKph4us6dJAVnR0kkXQ/dc5ABKQFDihPaR/IPsTQ1MRADURAVAFEQAfFEUAGAgAEAEDG/87CIHXJRLJf8c2Q5RA0woyEnkCRsDC/SrIEN8KkACC/I/728r7/5PG78inAOs/9fhAerhVUMB/K3j4twbwT/mfUEQAdHCtKO1cKkhA9T+KW4V/EdcK/ywelf5/8a33N2lS/3XxIQHg/BYSAb8tzogKcPN4X7zh/R/S2VP6R3woY2cPkVlLJ6gcAPEgAeI2RMkcJALW3v8OCSBXqdfEEQFga2hgmgCgN4I1AUAPTw7SrEN0+cFn/GDggIbAjXUhSEVAj+AJk9MS0ONHOD02WOjFS1BPA1/W279K/1MagW2hQUd9bATxw0aN1v8Wg/A79+4rnkdAjNsePnaieB6Xc54e+BcvsPODZAG3MX4gGVdnWCyXay8z47KSfmuAS4NuXI8Df9ZD8G7JytXqY4uerARDNXhNTzHra05AmEltjYXX2vpDxbjc+rfZPme9nfF/TdawHTQJoJeX1ie5npEA4OCcZAKBOGPRH8fGD1vjcuvfjAah1zKBGmOxJgDMHJ9x+/L6TRDWGpAk8cF+QICCoKQmMAgC8APUPSBILTdDguj2Mn7wGY9dg/oaVDYus/WbH4oExFh0f9VeqHp9awJAz9dTYx16np7yeNjf2c+NRX9UawKAy3hdmczQVintvLkNgR+2s/E5y+cN7y+2sa1CsJQggi4EWlmHBkr0fOupvXPmumaPhefM57mx0JOdxAwBYF1IJPG46OHGwv5Nj2EjYKjX5Qc6P+qZ+I/3Lj0VuS2jPkgc8LcGj/Q2Jc3Xy41T63MnAMLoIGOh1ySPURcCBTwnklMsZu4D67YhQEEggxEeutDT13i/cR2C0XxOGAsTqPK8je8O4/Ly+K1BJ5L6BFsIsjByi56JZoo1AcBtKOHB4y4pwbl1/yWIymtBotRYKPXBeqwJAOM6tu4xPkesry37l5E04/WwJgDs9UHjPm39NvvMsLePkvpzefQ7jrNI2hvHKwTHSWyb7X/WBACJGl4f7U1PYM/Yb3gd3q1eRzWX2faxblvrvmK9vLT/Oa61fn8zUpHHrRMU23p+mmkTs+ekn4PG55cGQbW8lT4PgtcECDkm/yWKBn7pfW8sBKbZRhqQ5TJNymoiWhMAxvc6n/98BjJagIXvRkbfaKBZzcQfer2zfl0XHWUIKhuLNQHAZRyP6cgw47r8TbKCdWpg2np5af+X9/a2zp3vPpKTJCOtiQrrNrG1Pc+BUcDW42pNFvMcOHajhz7bQkcKst2mz44pbgLtUMSIUxY6d/B7raRir93plU9SzWzRY3Rjv+HYis4BPH5+l/C7kmMwRhKS4OG5sD/YKqWdG7dh9IN2UCqtPuM+yrNP8DnOZzAjLIyFDiQ8Pz4nSrofjevb+/2qEADl5fmv6kFSX9em5sB/kgQegSAA4P1uxtx0FACTAZeXmZQfshAVbuIV7GHKjASAD3IA+CIHgC9yAPgHguSG+TTzBenhr8yjlb80BgHQGG3xYZ9QGT11kERNHyALpvWRTQtHy7l1IAA2zpSLqyfLrsTRcnTVdDm9EfkAEAGQ/NkySYYE0J3dMXJzxyyA/5Pl1qZJyAMwSVJAAqQhJ0CmJgAgA5R9YC6836n9b4kAKABQnv1ZgjzcHy+PTy5TiXezAbJnA3R/BDmeZ9DWZ7LdfEQBPLqxXfJABjAKIE9FAFgSATMZcOH1Pcqe3CABsE++ZQQA5mcjaiAXAH8+8wXACmGPi+xbzCcB8AxRAkzgyxwAqfDgv717rtzaPRue+/NBADB57zIpZGQCfjNJcPb5NcrykBOAOQAoI/T99e3yLabPLm+WJ9D/f3xulXyL9b5H0uBvkcvgMZL/ZiLhbwaiApjwOOdQvJD8yD8SDzIgVrJ2TZYMeO6nbR4DIH+U3EXS3jtLwuQuwP87SYMA2iNxbyK1+5HEFyRAGqYkBEgQ3F88BGTBYLm7ZJDcWjRQri8eoOzussGSv2YEyAKsC89/gvrJAPpTEAFA4P8hogIyQTRwSgLg8swPFQFwA8l/uS4JgzuYn7ygr9xLxPaIArg2t7t8o6R8IN0T1VEB+vTyZwTAPRAB9PJnUuC7cR9DIgjyQJifHMc8AR+rRME3ZlEKiDJAHVS+gMvIEXAZkkGXkAvg4gTYeOQGGNdKkQFnI0MQDdBcvmTyX+QAOEEbFqQkgD6H/M/p0e0g+QMCYHgLOTAEEQCDmiEJMAiACMgARXZEdEAbORjWTPYNaiK7+vvK1k88Zd2HjZEEuKEsIQmAhL8LMU3sWF8WICogrk1dCwEAEiCqNQiA5hYCIBKA/ih4/Y+gQQKIkQD9G/xBhnu+JhH+iAIIfB85AN6XUUj8OxI2AhbmWxHA/7vQ/4chYW+PRm9JD3jtdwfA/zHIgNBaf4IhAgDAf8cG8Pyv94Z0dH3fQgBU+3dxfe9/isu7/ySuFf9FvLCuX73XxLfBG+KDCABfl3cQAfCOeEJWKCCwlrTvHiBDxnaTcXPDFAGwAEmA52+eLfOYAHjDLJmL+zUG0QC0uSunyRxEBMxBpMDs5ZMletkkiVpKmyAzl0yQ6YvGydSkMTI5KVImLYyQiQtg8SNkPKKBxsUOk3ExQ2XsnKESOXuwjJo1UEZGDZDwmf1lOJIQD53WV8Im95VBE3vJwPGIFB1nsX7jekvfMb3k01HdpcfQbvLh4C7SZUAn6dS3o7Tr1VZafdJSQrq1kOCuQRLQoamyJu0DxL9dE/Fr6y++MJ82fuLT2le8tYX6iEeIpzJ3TN1beIhbc/fiJO0ueN7RGsMaIhLMKaDImjhLPX9nqe3TSGpB0q6GlxOsnlT3hHnA3OtKtSKr6lZHKrvWlkoutWA15QPnGrDq8n5ji1VqVEUqNapsyqo4VxVT5lJVqrlWk+qwGu41YDWlpkctqe1VR+r61JN6vvXEiebnJPX9G0iDJg1fsI69njuy2nv3Wy8zTQDQu9uaAOBHiPVHNHdAaQICGtqDgeCINRjM9QhuEuAnMGc0PeCnpzq3Y0g2P8aNwBG3t1UIcNE7o6zWsmPXErexBy7oYyAQzAGaEcThMgLeDFfVRQ+qjQQAPYi5rdEzVns7HTp6XG9a6pSDR9ajvar1BgTl+bGmgZCyEAAE11inkQAg6EnPIOM10781gG3rmjMsl4SIsdCzk57yZovZPldaffRm53mRuNDextymtD7JdYwEAL2hWI812Mn24nx+tJop/ADmfWNdrAkAM8dnXUd5/G+LANAfaYx6+erseXW+BIh1X9BT/RywdRy8bxgVpAEX4wefcX0dWaS9IY3L9G9+OPPDnqADAUrtqc1+x+eINdljiwAoqQ69Dz3VwIPR85vLbBEABJat+4fZ82adBIXYl4wEAOfzg55AirHwGUCQlP3bSABo73VbBIDZc+Z+zB6LrXMmqGEEWPVx8xmpwQGuQ7DAVmG0CSVJdL/SUx15Q4KB7URvQ3r+6VLSfC63d+4EFq3fb/RoNkaNsA62M/sYi5n7wFbbEMgwyi1Y32/86Oe5WRPMlHbg/Jj5iWr/L+MP31+UJNLtrafaM7e0fdoiALgNAUCS/MZSUv8l0E/5Dr53CI4QfGWh5z7P39Y72t49Zuva0sOSBI8uto67tD6ot7U1NfvMKG0ftvpzefU7yjtx/7wv2LY6osts/7MmAPgeJEGmx0BsUxLEuhivg9n20duW1Ff0crNTEi7WBAC9ogk2asLZ1vPTTJuYPSfuj/1Ye6rz2DW5ZQTYOZ8EHN9nOoqC8152oUQRj4/PPx4XC9+1nGccy5KI5Dy+01lsEQCcz/cTz4H9jNFfBKv5P5+jJFVZDh09rupiP2Rhv9REsZqBP7p9je81jieNQDbXJZDO7wpGAPD49DtD11Pa9GVtX9K5a7Cbzzzj9bduk5K2pye+NQFAxyyC3Pr5radaL9+63TQppQkoW3KUxnaz3p7L2K+v3bipvh31O964TUm/bfUbguBsD33cesq+xu8Ifidaj/F0/dbHZn1uXI99i4QnS2n1cZ2X0Sf0c4aJjo2Fzlbst7z+LLbuR7XAxJ+yEABHIAGkwYaGAB0aBjRS1qhpY9HWONAZILKzNKIZ5tv7rbYpWpd1NqAVgRpqH0XLVL026nRuhoheg7ngtyuAbrMRAGVZz0yegJe5jidIB7MEgHfzRuLdvIEyrxYu4tXCFeYGoMxXmVsLP3j8+yvzCWkiDbwaYQxWS4YM6iqJCVNkecIEWRUXITtWTJOT66PlzKY58PqfI/sXRci5bbPl5kEA95+vkNRji5XUTSo07tMA6mfsmyn3IWdzD1r0adCzT4dlQv4n+2C0FB5Dwt+DMdDDhxb+HkQDAPz/x4X1UgiN/QdHFipLwzQDdWafXC4FZwGkE2BHkt5HSKxbcH69PLoEIoCyQADamcT3EXT8n1DG5/Zu+e7OHvkO02+h8/8UwH825isC4BYIgDu7peAuSAKs8+j2HiFpkIskwTkgGLKwj/SvVsOzf6WkfQHv/i9WysPTqyX/HBIPX9gkjy9tsdhFJPpFBML3N7dK7nmuA1D/K0gFXViJ9eD9f2aZ5HwFsuDcSvkHyIon51AHIgAyT6CtmAj4i8WSj8S/WccS5D4IhjQQAdmHE+Q/cG75ZzD/y0TJOBGP+VFyZ9skSYa0T8qKCLm3fISkJ8Hzf2GYZAL4f7QoTNJje0lazKeSAu/6/BVhkrcmTLJWD5J7ST3kasLHcmsxdPyXQMd/EeR9FvSWOwm95C4sBfr9D5cOhg1CFMAASZnXS25A9//KtI5IzNtWrs+CTA8kfW7N/1RuQeP/+sJecjOpj1xL+lQuLeghX82F13/8R3JvAQD+hT0kddEnkrakp7KUpO5yLx5AfwyiCOZ0kOvR7eTO7I5yK6q93JzZTq5Na63sxvTWYrFQuTY5VK5OCpFLE1sgwW8rOTMmVM6OaS1nRofKFyObQwKIcj+Byo4PRw4AJP09BdmfE+Et5fjQFnIQsj/7B0Djv2+A7OnbFL+D5OCg5kr+5+jQUOj/t5ODQ9ur6c5BobKhRxNZ9ZG3LO7iriyxs6skdHSW2LYNJaZDQ5nTvoFEt3WSKaF1ZELz6jI6uLKMhIf/MP8KMtQPTrw0aPwPc35TItwryGifSjLWv7qMD8C68MaP8IfDm28lEACVkAj4fRno9b70gmd/b3j/9/J4X3pi2s35XWnv9DqkfyD7Ux8EQKO3patrBengBiIAHv7N6wHwr/Sv4l3xn8Tjvf+O6b+If9U/iH/1P4ofogaagDjwdnpDfJEzoKlnJWnX2UsixvaQ6fNGShw8/ueDAIhGxM5MyHZNXzNVZm6Ig8XLrPXxErNmHgiBOIlbGStxK+ZK7NJo5AmYLtOWTpPJS6fIaET5RC6fKKOWjZORy8ZK+JLRMjZhlIwFATAmdrhMjxoq02Djo8wTAH1Hfyp9Inr+iADo0Ke9tOnZWlr3CJXQ7q2kVfeWEtQlWII6B0mzTs0UEWBNAJAE8AH4T/Nq5a3ME1PPll6KBLAmAlxJAuB9pN9XTni31ANwXg/J7Ov6OgFYrye1vOpKLc86Cmgn4K6tulsNAPHVpZpLNakKI4BfmdbYPPBvJAi4ndE0IcC6tSnw360qjqEajqcajqs6jrEmwP/aOOY6AP/ripO/E96RTtIooAHOreEL1rnPSyYA6GlqTQAQrLHlEcL16MVgDwzmOIWDOes6rccvHAgSqOPgR0vZWK9j/J/JQeklU1ZbB6/2krbRHyDG/Vj/5kcLj9EaoDFDAOiPGCMBcPrMuRcGfNb7s/W/NQFAL2R6jFIigh8UzAfAYySob7ZoD1MjAcCPedbD/ZVUSiIA6IljLBxoM1+A2WK2z5mpj7Iz/KgkWaXBLDN9kiA8P6RYNDCtAUC9X30t6GVlpvDjzBY4ak0AmDk+M/sr6zrWgCS3Z5g3+wHBR4b487e1l2BJ+6EHOz2pqctP0ENHmpD4slVI0rD+ksgrHgPJIX7gE4QgAcC+xULAkGCOdSSRNQFgrw7rY9LAKwkPY7FFAPDaagKgrOfNuksC3am/q5+/BKMoc8SoBwIyBMr5wa6LJv+MQAmXleWcub6ZY+F6xnPm/yycR89268JnpJYSoPc/82fYKgTaGQFUUiGYxA9lgtUkGul9y1LS/NLO3QhO6n3yOK0JAAIt+vqauQ9stY01AUBPRGMEgL5+1gSzBtzomf+yCvsUo3tKAldK268tIJ3b8N7XoFBp/ZfrE0zqM3iYel5rOQkCYHwuGAkAM/eYrWtrTQDQi9g6AqC0PsjjLKmYfWaUtg9b/bm8+p32ZuX1oJewBnfN9j9rAoBtwWvF9zYLgXZj8lDjdTDbPmb6itqZyT+2CAD2dQ1Isxp9/sbnp55n7540e06aAODzVRdbBACJTY6ttdSKXvdlT9keHAsSZGXEBv8niM57zwhQ6+dRaQQAo0z4nNaFki183rE+/d62BrspyWQdMaTHzsbrwvGkJgBImpPEImDKvCB0VuA+dK4Pvf+Spr/E9rbOncfD6F8SpDxePS6ybhOuZ2v7sZOn/YgAYHszaq6kYmw3rsNvKe5bEwAE0e19rxm3J5DNKHDKxDGCgO9No0RoSceg52tHKaNDCMdx7AO2Ct8LtsZ4el3jsXGe9blxHmXjNAFgr76X2Sf0ONeaANCyWWxXFlv3o1pg4o+DACgbUfAywX0zdf9UAsATBIAnCACaWwsfZa4gAjQB4BkEb9qmHuKHeTOnhcvSxbNk1cLJsj5hrJzckShf70qQc1tj5BC8hM9uhZf/YcjgnFwhOV+ukvuHEuH9P0vu7JwhyZC3uY9Etjc3jpFbsAc7J8kDEgD7Z4AAiIK3eywA71jJAAmQvn8OtP4Xyvfwki/8EnI6xxbJg8MgAWAkALIQDZB/Zq08+noDDLr8iAYoPI/fIAMeE/y/vEkKYSQDHl/dBs1/ePMD6Kc9A/j/6No2EAAw/M7BvDySALcRAXBrF2SA8Bte/3kA8y1JhbdIAciEfJABeSAYcpEHIAf7ygMBkHd2g+R+tV6yT8Pr/wsA+ufXImnwOsn/eqXknV8hBRdWYf/r5cnldVgfbQJCIOdLkAL4nf/lMiUDlIFkv1k418Izy+Xx2ZVS8PkSJAieK/d2R0sKiICco4nYDnkPYJkgATIPxYAgmC6pmyfKg9VjQABAzgfgf0biEMnENH8hvPfj+kj6vN5IxttHCkAAZK0cKGlLe8uN+K5yeT50/Jf2lOTlkO5ZDAIACXttEwD9oef/qdwEAXAjqquyuzE9FPh/c/4nqKuHfJPQUxEA1xf3liuLesmFBHj5J3wEMgHSP4ndEE3QQ1JAApAIIAGQguXJ8YwA6IJIgE5yPwZ5AGZ3kjvRHUAEtAUR0EaRASQE1O+pIAVAAFydGCJfT2grF2Ccnh/XRk5HINnvUMj6UPd/SFOQAPD+HxEC7f+W8jn1/8ND5HBYc/lsMBL9wgj8HxrSAvNCIAvUWo6Ht35OAAzrILsHtZYNPQNlVTd/WfKhpyzp6iGJnd1kfkcXiWnTQGa3ayCz2tSXmaH1ZFKrWjI+uJpENgOgDw//oZD2CfN/VwaDABgCAiDcBVH/LxAANUAAVJcIvyoyAqTAUNgQ2CDvStIHoH9fj0rSG2B9LxglgLo2fhue/29IBxgJgM6IDugAr/428PAnAeBfuYgAqEAC4J/Fr/L/Agnw7+KHnAD+Nf4sXsgh4I4kwm4gArxBQHzSu4WET/xUJiNiJ3bdDJmNiJ1o2KwNM2X6ulhYnMxYG4scAbEyC8D/nCXRMhf3+ZzFUQr8txAAUyUSBEDE8kkyAgTACBAAw60IgBkA/0kC/KoEQBEJ8FMIABLM9UkCAPy3EAB1QADAPGuXjQAoKwlgBf6TCNCgv56SaKDnf/WSCACC/3514flfDwRAvV+PAKBnpbHQa54DRGsgmCAOk6rpQo8lAgjWhR+DBH80UGNcTkDd6PFP4Ide0q9q4YCMA1BrqQ+enzGkXofwGz+atPceCQhdOPhn21K302zRoLOOANB6rPR2YSEAyjqtB5f26qecELeh1rIuWgbE2vtZL+eU15wfqsZC4sCaAKCXdkmDeuO2+rfZPqfXtzU1eqST2OA10hIe9vqkrotewYwwYWHf5XlafxjpgTz1vc0UhvOzna1D00kAaO1P1mPm+Mzsr6zr8MPICEhye37Y8Zgpj0CZH/42at3b2weBcnrzaqkcHfFi/JA3bs8PNhI1BO2tCz3Y+HxhFIEuBL+1RjmBXh6bMS8J12NdOm9AaXXoevWUyeBYJz1mjUUTANpDmctIRuhjKet5c3tboDtBQEai6AS07Be8N3QhiKJBN87TACHBM13Kes7czsyxcD3jOfN/Fka4WEsAaQ13DaBTHoTPUe2VaNnS8pcAAsEnTSwblxlBxXv3U1TfYrRISfPNnDuBb2Mbcn/ezUJeSBzNeYzC0NfXzH1gq234DDHmjyEBYOxbfHbzfrGWANIerSXdNzy+n1v4PmFfL4scnXGfBOOsgXS+3wnKUGaJpbT+a7yOPGeCs/TA1ASA8d42c4/Zurb0SjZGJFAzmufNSAJd7PVBvU5JU7PPDHv7MLaDsZ+XV79j/QR5CSDy2aIl/cz2P4J0TL5pLBzrsB05viFBYCzG62C2fUrrK8b6zfy2RQDQu5jHrHOs2Hp+mmkTs+fE9wX3R9JFF00A6HEWx5h05uA4WPdJztO/9XblPTX2OR2tSgcVPkN5zJSB1EUTADqKl4QF1zECuVyXxB+jCViM9dORgk4ZLJSm4baaTOA3BfumjhDgOpoAML7XmGtK673TsYBjTr0No4pZp633C+uzLi97e1vnzuvJ9zsLj5vXW0fQWLeJre25HZ+5JJWNhW1OJwFdt3EZfxvbjf/rvqsJABLzfI4bx89cTxfj9hzPGt9VdITR11uvb2/Ka87rpOWHuK4ex+ncCMbt6RjC9Zmrw1YxHhuXW58b51FySUtM2avvZfYJyrhy/MPnqLHwPcl3HskH4zU33o/G9e39dhAADgKAJIBboBfyAXhjPBskMdFjZOmiKFmxYKKsTRgjX+xZJBf2JMqZrXNlX9JoubJnHpLfLpMHn0P7/tQKub0vTm5unyE3tyH57w54/4MAuLVxLCSAxirvf5IAGXtmgASIguQNPN6PzJOsQ3EqEoAEwLOvAJRTd/84dPOPJCEKIEkyjgIMP7FU8r5aI48AwlsIAJAAJAIYAaBskxRcAgEA0J4SPE8B6BP4fwIpnscA/wshE0QCIIcEAIwyQHnIIZAPIqAQ/5MAyKeMEA1RBM+QE+Apcgk8QSLgR5e3SR48/3MB/md/tRag/CpJR4LiBzimrNNIVAzQPw8EQP7F1VJ4CfI+V9aDlFgrBZD9yQPIn025H3j7553GOeB3xrEFiABIUuD/U6zzGHU8QHLg+3tmS/JO5ATYDwmgLxeCAEhS05yj8xAFMEsebJ0i6WvGKgLgAQkAAv+Y5iUOksx5/eRhPLz54dHPCICHS/vJ/aSecjW2k1yeB9B9WS+5vwLzFvcHAdBHef8nIxIgJQnbFUUAZCACIHV+b7k9uxs0+7sBsAeYD8mf21jvRnxPuYbogqsgAm4m9ZUbS/rJ9WV95WpSL7mNCIM7JAEQBXB/IUB/RAKkLAQBgN/3ESVwH8vvz/8I8j8fIsIA0QIxXeXunM5FJEB7uRPVAdYehABIAEYFTG4JAqClXJzYDpEA7SAF1E6RAF9BAugkcgAcp/Y/SIAXCICRoSADWmIewP6wFkgQbAH+D4e1RJJgzB9uIQAOhrWVA2GMAmgnuxgB0LMpCAA/CwGAKIAFnVwlvoOzzG1dD+C/E8D/ujK9VV2ZGFJDxgZVlQgk+B0RWBEEADz/Ifcz2O9t6Pu/LeGu70iE5/MIgHFNnhMAI+H9P9Snsgz1rSyDQQD0he5/fy8kAPapKn2RCPhTzw/kY9f3pEvjt6QTdP1JAHSCLFB7IwFQBQTA+/8knhX+hyIAfJELwK/KH4oJAG8SAMgf4IxoAGe3CtLpQ18ZGPGhTICnPqMAYjfPkpgt0TJnU5RErY1RNmt1jMxdMUdmw+t/7uKZErMI+QFgM5ZOVTbVEAEw8kcEwAhEAITLcwJgiGkJoHKPACgjAeDMiLSiiDUdYVbPr74iAWp7w/tfEwAgAWpAbudHEQCIAqgKqwKAXkcAKE9+yP9UNmulEQCMNIA9JwCqg5CobokA8C6KAAD4/6sTAPS8IXChB9IcYHDwwcHK0lVriscb+kOJnk+60FuagzOjFzmXHTx8VM1n3fSAYuEHJz346AGi9Vc5n16E2kuU/7+Khd64BIeNAzR6zWhvRR4zP4LZFvQ+10XPMybn5aCb65n1qGZd1gTAsiL9XRIMLJoAMAvSchuCaDwOIxHBj1UCrDxfI/DE+nXR19wI1hHIJohlJHboxcyBrQYa9PYlTc32uZK253x6dhI80YXe7dqD1l6f5Pr8OOPHhFHah/rUJDGM4D2BDYKVGuDW+yppyuvMduZA39gWBFOM5EJpx1dS/T93PoExIwHAD2h+mHoEBBdXzWvJj05+hBGYYDH2ieIV8UMnnNTRNZoAMMpDGNfnb3q1EyilJ5+unx9EJAc4n88IXdg/9TXisfKaMYqJ6+vC5wmJDX4Ql1aH3sY4JeDO8zXeAzpUm8AkC58F7N/a8+6nnLc16M7jJVhMQoQACAu9qeldr9uFBABJEU1E6CSWxiijn3LOZo5Fn7OOklEHiD8EgdjHjUQnn/EEgnWyc+r7cx0SbPrY+d7geelnIkP19X1FEJj7o+axlnXg84XejvTQLWm+mXPne4lktrFQtsaovc3nG9vZ+MFu7z7QbaOBb9ZNEpHnbIwiIlnCxH9GsIZkKfu17sM8T4LFRqLAeKzl9ZvvFZIcfAZo2REelzXxX9L+2FeNBACPm0Aw7wstJ1Ja/zVKf/BdxCgKFh4D7wMmxdbFzD3Ga2stn0Uy0Cj5RGCT18UoJ2WvD+r925uaeWbY20dJ/Zn7LI9+x3p435J4ts5fY6b/8ZlLQt1YOGbkPBKWdIAwFl4HjpH0c8tM+5TWV/gMpsOILccS4771b2sCgM8dOrvw/abfxbaen9zeTJuYOSfWxf7Y2CegeJ/UxGf/0xGbWo6RhLsuBEX1PannlfeUkbf6+cw25X3LHB68Znyvcnyin1PaQ51Jilm0RKKRAND3Fddl0TJL/E0Sn23AonOPcMzHorczfhdoAFQ71PD4+E2iCWXmFuP/2glGEwDao15VbOfPy97e1rmTXDGOg9h/SHqyWLeJre25HglR9h3jmFTnQqKTEt+bLGwv9nHdbsZ7nkA769CyVBx38X+ObfX2+l2kt9ftznEhyXLdL0gA6MgRteNS/rB+PtfZv3XhNyLHCuwf7H8sfJfwe5HLSA4RwNfvFD020Mdm79xYF58D+vlvr76X3Sf4ruOzUhMtHOswulXnmyrpfuQ5mCkOAsBBAKgoAH835ELwhBNUM2EEwLyYCZI4J0KWzQmXI1vi5MstsXJq/SzZC23wG5D+uXdsmdw/huS/B+bL5a1RcnXTZLmxZYqkQNYnA0B/2q6pkrYTmva7pqgogPQ90yRj7wwQAHMl79h8lRCXRAAlgApOLoaXPIB1SP48PAESAPr/jADIBNieA0mewrOQCII3/mN45T8C4P8Y4L+KAMDvgksbAcAXSQIB9FfAP7z6CxAVkHd5IwiA7cgDYLEcTGm5BP4h/0N7VGRMCvwfKYfkH/cOyg939iN/wG5EF2yVHOw788s1ko5oh9RjS+T+4SREPiyC9A/A/a/h/X9pFXIArIIc0HKQBctVRACjAkgCpJ9A8mBEAVAOKOtUEiSNkEvg7Ap5eh65AUAC5GD5g8/iJGXvHEmFFFDGqQTJPA2poK+YdBhRAFj2EIRKxvoJkrxiJDT/h8qDIhmg7AUDJTthgGQvgEHvPw9a/ylJAO7nd5fL8LQnAXB/BZL4rhoIAmCg3F3YD2B9P3js90PegAEgAEgYDFFJgNMSsAxJfwn8p0Pz/yHyDSSDJLg5v5d8AwLgMuSAbkJG6PayQXJnxRC5tRzThB4w6PpjmgzA/16ixVISQQLA0hJ7IjLBYmlYJzW+G6SKQATMBREwu7PcjaYhKgC5AG4g+e815AC4OhF5AJAD4NLENpbphFCVDNiYA+BUeAvIArVEBEArEAMw6v2HQwqINjwEoH8rJAluWWShmIbKnkEhsnNgiOweHCo7+jeXtT38ZMVHXrIY0j9JHZ0lvl19eP/XlaiQmjK9JXT/AfxPblEN3v+VZUyzihLRtIKMCHhPhgH4D/N7S4bAwnzfknD3dyXCu6KMBsg/Bh74Y+H9H+lfTUbhf0UA+FaBZFAVkAVVZABsiG91GdyklgyCDcDvTxAd8JErSADndxQB0KHBW9Km0RvSquFrElz3j9KkCpL/fvDP4lURJAAiAHxAAPhU+TfxpQwQogB8nd4Sj9qviXONP0mDBm9K27Zu0m9oR5kwd7gsxL26YPNcSdgyV+KYD2DNLIlfHSXzV80EvjUDjr/TJDGJNlUWwGKWwZZPlejlU2Tcsgkydul4KwmgSEgAjQQBMALe/+GQABqOCICw3xYBAPk4o8QcCQAnRAHUga6+IgEA/qsogKJIAOrukwhQEkBF4DwJAC3bY5TyKetvXYf2/OeU4L8mACzyPwD/PWpIbU8YCADK/9RTBEA9RAD8ihJABFM4+KJGLsO2NXBHjx+dsJBhkwTZdFIpDkboQc7tCAAQ1DCCP1zOgSq9LDnYo+cPP9xS0x4oo7cKP0YZ7sxksdqriNu9ioXh8gSCGcLPj6L/0953QFVxr9vf/7uv5b17r6b3qIkl9hYLWECpgl1j7w0pAoKCggp2rKiAKNg1sSRq7C2WtBsTe0dBQQGpChqTe99bb63933tgzLkEBCw3xpxZ62POmTP1NzM/Zvb+vr2VhaOXVR2b9J31YK8HVLWF5F5EcigTRW2macpwkhSNHmDNbBu1rSVo96DjNgkAM8NfD8CSqxCIpbZXVovaWmCpmdn2oPXpNz0862VY6xCAb2ajSWdc4JPAL51fZRfJAE6DHpD1wq/t6GFW69BvesHVy6PAMj3USrZB8+nYte6iJnDGyor5U9o1V8wi/zBJFQwCs2QipsxdESLmi75mLOmaFJit61DHJYkRnV+BG1pWpIKIBN0b0jAXKKdzW55B7aaXGEmKCGRUFqZkcvTSZZk5WdL+lWdb5Z1XQLmy6kRmKUtb50zHaJlJJ6BW96sy7gSMaxnLF1nLbQpkUSanjlXXqLKMlR2u60z3RXGDXvSUpat1C3hQe5vSH3op0rK633Re1X6WL5Dqv/Ryp/bVy6naU/2V2tYkNkpbR9F90kuiXhp1PShjW+dKxyGSSy9wZ89fNNpLbaV9EzD5MMdtgu4imgQGqH8REGzZlwoUUn9Z6wMbI/NOYLKOTVl3qkaR14X2Q9e9ZcZmeY+5tH3RPaLrX22itlbfbYJHaj/1kTpvKrfXPS8Spqixq/ovXRdqR8kI6HzqRV+DwD2BvwJ1RI6pukr9i5ZR36rKI4FyZgZoSdO1rgcdu/pK9eU6DrW7wC6tS/2Xrm9lmWvQttSu2l+z8qqk+0Bto/vHnF99oghFZR5qms6rtqtB/0PVxyjjVy/+Wlbzqi3UHysjVLIWuo5NMsRY8An9EXCr/09qdyUCaNuWwPiDNitQSPeawCrJcQjwFaChe9IcHnT9qo9VH6FtikxQH2MCjFpegJT6BF13ZbnHiju3AnjVp+g86LpUv6b7W4SPnkt0vZqgYUnXoHksDxqX1meYgF1J23jQ9fw4rjvtu4BZ9Z3mM555PKVdfwKo1X66R3S+Le97PQcUlbgzz4OWESGmKoaytE9p14ruCfV9IsvLMqgPV98hklb9ka4l/f8wz5lMCJsAADKkSURBVIVkN0rqP0trE22/LMek+fR/XdsWUKp9Uj+tfkX9gI5Z/ZH6fQG46nd0T6iP1Hl/koOeS9Rn63lE97CZLKFtqh/U+RZhpP9N2medT0kV6nlOCUHms4yeF3Rseg4UmGwOelZWv6B7W8Sv+hpVG+n/mdalSj0RCQKTtQ96TtD29Eyr5CO1iwhftZGqVsztaxtqGz0TyHdF+6drzvy/ouuttOFJL1/csYvQ0fWme0L/e3Tv6Fm+uDYpbnkdk2SB9L9T/yN1zqTDr/bT+5ieRcw20HuJ2sFsNz0jaTsC9kXmqS3VV4uU1DB3YbSxvP4viqDWd13f5vI672p3kbRaTvfVoJHeRv+pe1KGvWUd9H9RfbKITfN9RZUeetZS/6Rzqv+n5nO2flN/rd/UZ6sC4eq15Pv79qBjU+WN2f/r2Unnvbj16R3rSV8TShLQe4TeC/V/XteviF/zGehB92NZ2tZKAFgJABEArVwpB9SmOZrbN8Uor96YNmU05k/3w5KZPti4JAz7VkzGl8wqPvXZIpzfE8OIxrldC3Fq8yx8ty4cZzaE49KnU+kFMI/mtnNpcksigMa/N7dPQyqJgBskBFJ3TDd8AHIPR+PW4RjkHl6MjIMxSKMxbgZB/2xq70v3X5n/6awGSFe2PasMslkFcOt7ZtiTALhDLf67BPfvyAOAwL8qAEwCQOB/PsH/2/wtl9JA2afWI4PTMiQDZBHZ/JxDYuAWqwDyCPzLDyCf8ePlnUbcu7SDpsCcTn+AXFYcZNGHIIN+AOncF0Xql/Q8+IIZ/QT85QFw/ctYXGZFQxKljTIp/yNJoLun6FXACoEfOf7x1EckMUgKsBLg9reUAPp2FYPkAU2Fc0l+5H65FHeOrsT1I8z6/2Ih0r6KpuFwLEmShcgioZKxMYxgfjD1+ukBQO3/dHoAZMeOMgiADBIANwnWZyz1ZCa+MvMp2RNJKR9m4l9f54XUdTII9iagT0yF4H8SSYBkmgGnxo0ywP/UpfQBWMwqgIUeuMF1ZdBQODPej5I+XpT5oe7/gsEGAZCgKgIC/4mr/HB5pcgGEgbM+Ff2/9XFlPyJVjDzn2SACIAbsUORxkqB9KUkFUgEpPC3ZJIA12QOLAJgFoNGwpdpBHyBJsBnwzviNCsAZPp7bHyHggjpiGMhHUgCdCwMEgKhXSgN1BXfBCnzvx0rA9xweDRlghgaHxrdgdr/7tjv50ZvADfs9nbFluHO+HSYM7aMcGX2vwNW9rGlAXBTRHdthEWdG2B2x7qY4V4T4Y7vIty1GqMqwij7EyJjXwcZ+r6NAGb++xP0tyQAxjL7P9iO8xDwH9+muhHBAv8J7I+xe5fzV0MAPQFGkxgQ+O/nVAf+rvXh147B8UiHWhjSipUAtu8YBECXBq+gY8OX0L7Bi3CtWwFONf6Mtu/9F+wI/req8hxav8vPVUkAVKsI+xoVYVfvVbSkgbAto0WLyujTx47/K3pj8oJALP4oAovWz0bkxxGYs2oKFhL8FwEQvTqCz2kRBgkQGz8dsSQCRADMjacZcFw4TYDDnmkCwPCiUSUAJYAa0AfAJADqsgpAJrsiAIwg+C8CQCEfgBoKAvSqAqhODwATwH/UsSR/TODfGMtzwOb9Qv1/Zf/XMvT/69rVLtD/p/SPKf/T2JEeAE6/ggeAHiwEgpT00CxgS1F00EOn5VD0u/mbHqosqwvM6XoY0kvWb2VQG+mB1HxY09jMlCx67EW/6xiLm1bWYzcJgOXM/LccBJCZ50YvEg8DGEnvvbjzo2k6d5bDoxyD5XpK+1zSNVfacubv5nkxvxcdl3RNmvMVd5xqJ/Pcm/OVZ6zrR8CLeb60DTPLquh6Stu/ovM/ynczG0nXj4g483tx69QxCLAsy6BzoHVqEMBvWTFS0vJqX73gFm1/LWsSEpb3neV6dG+a82h60f0syzos16fP2m+9aJr7o2NSGzxoKM9xm1l/ug50fZkvvMWt37JdzOM096u4+TWtPMdcnn0paXuaruMvrV8vqc/R8mqL4u4zrbe4oaTpJR27ZZtZfjbXXdw08zdzXNp9UNo6RCzqfBY3qG1KW7645R51mu778v7/MPsK7W8yMzdLeobQvhV3/Zr7rPNt9ovmNHOse7DobyXdY5btZn42x+b6LMfap+KutZKuQctlS/pc1j6jpG2UdD1re4963aktSjvHxV1/D2pD3WdF7/cHzV+W9nnQtSLws6wJBQLbRUZrf9SPa9uWw4P203K+4trE8veyHJPueREP5jZ175j/H81plussbprl74/zc9HnPHPdegY0q680TcdpJlRo383/hSKEzOxsc1lzrPktr7kHHZeuJUnEaKxB97352Vxf0bHuI/P5VZ/NfSo6X0nfn+TyRY/d3Acdl2W/U1KblLS81qO+trhj1XNPcdO1TEnb0W/moHNpnmNzWnFjy3tUREF5B/VzegcsOqhtzPui6G+6/or+LzDnKenYSpqu5Upa35O8JrRd7ZP6lJKGku7HkuY3p1sJACsBIALAjtHa1Y6ktz0CRw/EzOmBiJo9BqsWjMG2VTNwhEDisc2RSDq8Ggn7l+ICSYBzO0kAMPv/+PqpOLMpHBc3T8E1egEkE+xP2jwRVzdPQgZB/7TtBP8ZN6hpn7GHMkAHo4wM91vMgBcBcH0PjYEPLaFcDjPpaSosY+EMyu2ICLjJcRan53y3jia7NAMm6C8TXsUdSvzkU/4nT2N9J6ifTzmfPH42KwAsCYBskgGKHCO24ray/5npf0cEAE2DZSacf+Ez3L2wjVJA/O3cVhIMrCQ4vhFZlCHKJhlw6+Qmgv4rce1INNJo9nvjmzh+Xsz2mIuEvTyObwjqM8P/DsmHWxzfPsog4J8rwL8wcin/k81Kh5vU/c84FIsckgA/fLcWSfvnkUSYj+sE/nNJkGR9HoXsXfOQvZleAB9NQPrysUiPDzQiO2400mN8cINVAMnRw5Gy2AMpsZT3IQlwdfFQXKX2f9pagvxrfAsJgILs/6QYD1yN1rxeBOm9jRABoCqA6zGezNz3NCoArpEAuMJ1XqIR8LkYEgusMrhMAiCB4P+lZd5IodzQ9XgPEgX0GCDYn0TQ34hokgLcfgqn3SABkBbHKgR6CKQsJDkQyYqBuX2RQPA/IYImwTN74tKMD5n93wVnJnXEqYkE/kPcCf4zxikKyIDjoZ1wPLSzEd+HdsX3JAC+YhXAQfoBSBLoYACBfwWrAz4P6IB9BP/3+Lpil48Ldng5YRMJgA3DXLBxuCuz/x2wrKctYrs1xYJODRkNMKs9CQC3mghzfA/hLtUw0akqJjhWxTjHKszmr4RA+3cQYPc2JX3eNMKP8j/6PMauEoLsKhvZ/mPbFBj/jranWTBJgdGcrux/kwDwZ9Z/gEs9BLo1RKB7IwS4N4QviYDhbWpgIOWAejZ+E53rvgT3ei8x+58EQJ2KcHqfpr+UAbJ7r4AAEAnQkiRAy6qsBKj+ZzSnKbANiYCWtV+CfcvK6NujBXxGdWGinQei4yYihsB/9OopWLA8DCuWhWIl9fxXL5uAdUsnYu2SUKxZPAGroydgxaLxTAYIpspKEOYsHodwzhMeH4rx1P4PXjYeY+OY/R89DiELgzE+MghT2S9MYRXAhFm/oQoAGsMbZvOmFJBJALAKQD4A9VgFIBLAlAKqTeBfcb8KgJUA90kAgvbK2H8Y8N8y49/I+jcJAJNkKCQADPNfZv+bBEA9exIAhvlvQfZ/Y4eGaEzw/wOnfzQAliHwEzcBNh8erOOntwVUOaEsG2XIWwdrC1hb4NloAWU56r4uSlb8Gkf3NO3Lr3H81m1aW8DaAk93CwhIVsZ6WQdVlhTnLVPW5a3zWVvA2gLWFvittICVALASACIAWrMCwKG9Azp+2B6TQr0we0aQIQG0Nmo89m2cj79+Mp/Z/1EkAFbh4r5YnN21CKe3cdonM3F8wzScZ/Z/wpZphgnwVWr+X944AYmfTETGzum4KfkfhmSA0nexCvjzBcilJv4t6v+LAEjZPR/pBwmEM8s+52tm/DOyCkmA+wQAzYANGSARANT7v08AqBLAggAoIAE+JXhfUAXwD5n/FgSAdP9vUwrIqABgxr+IAJkA51H/Xz4A8gPIP0+vAHoB5BL0F/ifSzIg78wW3CSof/VIDFJJAKRS4z+FGfwJBxYg8UAU0r6mbNF3BP1P0DCYgH8mwX1FNj0O8o5SzojL5tLwOOMwqwj2RiF1P2V/SATc/moFEvfNZcxDCtsnh6bBIgBy2DY59AhIZYXFzVXjkLZsDNJIAmTHByCNBMD1KE8k0sRXJEDykhE04mUQmE9Z6WkQAKmrCyoAEukTkEjgPzFKMQLJhZUAKaoGIAFgVAGQBEimp0AqiYFrlAkyCIDoYThPYuFKvLdRASAC4GI8yYPlnkakLCMJQKA/SSEiwCAAhhlkxHVKEqWSAEihhNC1BawQmN+fXgN9cYmZ/0aQALhIAuAcCYDThQTAiQkdcCKEZsDjGSQAjrMa4MQEgv8KkgBHQxjjO5MAoNwPwf/DIgFoBHxoTHscZhgEAKsC9vi5YicJgO1ejiQAXEgAuGIDCYC1JADiSADEdG2KSBr9zu8gAqAOCYBaJACY+e9sQQA4FCEAWhcSAIVEQCAJgLEE+sfYv4tAZv2Pbl0Ffq0qw7dVJfhRGsivDac51kCAU034O9bBGNd6GEPgf0z7xghs/wH83RtgRNtaGExvgF6N3zIIALc6L8Cl9vOMCnAUAVCdYH/V54wKAMkAtXz3ObRgVUBrTm9GU2CbGhXQqs5LaMvt9u7eDF6e7gidNBhRBPIXs2ondtVUjsOxOi4Ya+ODsY5g/nr+9nFMEP09xmFt1DiSfMGIiRmLqOgxmM/xFIL/k+NCEGIQAOMQxGVDOO/4QgJgyuyxmDxrDEJn+f92JICKIQAaqgKg0AfAJABUBVCHVQBm1OJn0xNAlQCSAzKqAB6FADDXwXGB5A91/w3gX9n/DNuaqNXy/QLpn1aqABD4X8cgAJT939ChAaWMGhZk/1sJgN/Ko9aT309l8Uj6QDIfMsxSyXhZMnOe/J5Zt2BtAWsLPI4WkLyUCADTV+BxrPNh1/E07cvDHoN1OWsLWFvg2W0B+RYpGaKsgyRFFNbB2gLWFrC2wLPeAlYCwEoAiABoTOkf167tMNRnKGIWhWPe7PGInSewcAK+37cSJ3cuxqltUTixdQFObo3E8c1zcfzT2Ti5cTqrAGYiYesMJG6biZSds5FME+Crm8NwbUu4QQBk7pqBdOr/ywNAMkA3984nuL0IOcxyv/l5NJKZ5W4QADTazSUJcIuRy89ZJAIkAZQhUuBbTqMMUN5JegAw679AAoiA/Gnq/1uYAMsIWFJABVUAmwzNf1P7P+fCVkr/UP+fcaswRAKYIQLgDjP/77Ea4MeEnQYRIDNgEQA53K48Ae6yQiD7+EcG6J9O2Z6MY9w/Rjolfm5S3ieDoH8Gx2lfxSOFUkeXqe2fyEg7Iv3/Ncg7RjkjkgDpNARO2hGJK9vm4spnc3B1x3z6C0Qi+WAkrh9agEzKIokAuEWj4Lwdc5G5ZTqy1oTg5oogpJIAyIqjHJBJACwcgiSRAATqUwi431hOSZ+VBZG8wsuQ/xGYf4UkwRUZ/i4kWL9wOE16Cd4T9Bf4nx7rQzNgDyRFDjWqAa6SGDAIAJkB0wA4kcB/4ipfyv/44cIyEgArvZHKdV9fTtIgjlUAJABUCZDC7H9VIVznvogAuKEKAfoIJM7tVwD+M/v/wswezP4viAvTKR8a3pkEQCcjzk3uijP8fmpiZ5wk4K84MYGyP6wC+G5cR2r/U+5HwP/odjgS4Eb9f34f2xGHC+NgYEdKALVnFYA7drEKYLu3Ez7xcMXGEe2waYQb1pAAiO1O09/OjQn+iwCoj9msAJjpVhuTnWsYBMAk56pGFcA4gwCobFQA+LMCwI8EgB/Bf4UqAAJaszqAJEAASQA/fvZt8Q68bd+Cj4KfR1EGyK9tdYL/NRHgXJcEQH1m/7MCgATA2A4kANo3gpdzbQyzr4G+TSuhK019XQn+O9Wi/E8tVgBw7EASwJ5gv7L/W5AAaFGF8R4JAfoDqAKgBfX/7eu9TAKgEj7s2AjDhjpj7Li+WBgdjDiC/8vX0cybckCr48Zi1RJW9CwOxNoFAVgd6c8Yg9ULxjKCsJTm3nFxoawcCH0mCYBmJACaFpIAkgEyvABUBVAcASASoDAkB2QSAP/gB1BYBVA0o79M3wuB/58lfwqAf9N4uGaLWsz8p+4/wf+6rWvTo0Dgfx1KFtVHIwcGpX+sBMCz/mT2EMenMtFOPfsZWpjSLpZxl3WwtoC1BZ6NFpBOvHR8pTsv7wWZ5P5aw9O0L79WG1i3a20Baws8Gy2g5Al5lEhTXv2rfAvkwWQdrC1gbQFrCzyrLWAlAKwEgAiABraN6KvkghG+wxC1IBwzpgZgYcRorIsKxpfbYvHVxjn46uOZ+OKjmfh2E2PjTHzHOLVpBs5uZeb69jk0s51jeACk75mF9N0RjJkGAZCzd5ah/Z/B6YY58E76A5AEyDiw0CAAVAGQ9vliI/P/FvX+82i8m0fd/dvfrjNMgDNVESB5oKP87fh6av8XxO2T6wnMU2qHRsB5Z+jxQuDfsgLgFqflnCOAz6x+Af4Fkj/K+pf0T8G0HMr+ZJ9VcD7GHWb+37uyCz8l7cHdBFYG8PdcEgzZ8hrg76oMuH2O5sAn6QtwbA0yj69D9kmaFJ8RQUDTYU67SWIg7evlSGemf9L+KCTuXURDYOr/U+Yn7xiP7fuPkEu/gzT6Hlw/EIPkPQuRtDOShEccI94wC85mVYDiFgmS/P2LkLuT7bU+DNdZBXAtLoAZ9r4MavETuE+mbE8iDXwvkwS4vGgIM/yH4sqSoUhcyiAIf4W/JzD7P4HzXCL4f5EgfwIjMZK+KNT+v04ZoXStj9UESZxmjCkRdJlVApe43EX6B1wl8H9tzWhcWxdIIsAfyZQBSo73JPhfEFdpEnyNkUKpIEUqKwbSlvkYkRQ5CAlz++PSnH64ENEH52f2xsWZ9ClgnJ/RC+em0LQ4vCujC+WAPsSZsK4kALoQ+Jf0T4Hu/3fju+CvwZ0o9dMOe30dCfIXZv4z+/8AjYD3B3bAXpoA76YE0E56AGz3a4eto1ywxccZH3u6Ya2HO9YMd0P8AHtEdm3CrP/6mOJcC9Nc62CKWx2Et6uNSc7vY1K7WpjoWhOhLjUQ7FgNY9pUIQFQmZI+leDfmqB+67fhw9BY3/0F/BN896EfwEibNzGi+euMNzCCn71IDPi2pRGw4/sYTfkfhT9lf5T5H9ChsUEAeLvUZRVATfRvXgndGrwG55p/Iej/JwP8d2YVgBO/t6UXQGvKANlW/jfGv8OGJEDLqpQCIgHQmgRA23o0DbapjH4dGsF3iDOmkgBYwft2DaV+FMsXEeSf2g8rw3pgeWh3xAV2wmIaJS8O7IolQT2wctIAxM/3waroACyLHYOIpWMxk2TBJEn/MMYvCTYkgAoqAIIxmeRg+Cz+NivgN1MBYBIAIgEsCQCjCoASQPUpAfQPVQAWBICqAO5LASlD3wLAN6sBygT8S+7HlPwx16H1Me6D/5Qa+gUB0Jrgv31dkhX16V1A3X8z+59yP5L8KRpWCaBn9WnNelzWFrC2gLUFrC1gbQFrC1hbwNoC1hawtoC1BawtYG2Bh2wBKwFgJQBEADRztIVTFxf0HkID9rBRmBLmi8gZ/ljFLOFtq6ZjJzXFD1BS5PQOmv/KAHhnFM7tWIiL2yORQPA6kZn/iTtm4gorAa6xAiDlM2n+TzMIgNz9c5DDyNo3m9On0CNgJm6QLLjJ7HZVAKRwrAoAZfzfJgFwh3r7d44R5Oc4h99FAGSSAMg6yiqAYwTPGTlGrCPgvo4a/euZpc/KAALzeYXZ/7cpCyQj4J8JgM+QT/A+j6B+voB9fhYpkMWs/0wC/JmcN5ef82kK/EMhAfCDvAFEHnC6SAB9/tuVnfjpCk2CSSAI+M9gRr9IgFyC/yIBMvX9e1YxnPgYP7G6IIekRSbB/qxvWd3Az7kkAW7Rz+AuiYAfTqzneD3yj5LsYNXDPa7vDqWDbrOKIJcVAjmMfMok3aNPQN7ehcjcOJmZ/cG4HOuHqwTrb9AMWKbAqfG+/E6gft4AnKPEztk5fXA2kmA7jXcvxRDsZ5a/DH0TCP5fIvB/ft5gXJo7uIAEYCWACICbXNeNaEr/LKC2f5QXEg3SYAQukDS4QJPha6tGI2XdGKSsD0byx0EkF+gpQMmhJP4m8D+ZskApDAP4Xz4KGSQMFDdX+CFxPgmAOSQAZve9TwBcipAUUN8CEmBqTwL/3XEuvDvOEPg/GdKJXgAFxr/HxvOzdP8Zkv85QumfA/4u2E8C4AClfvbTCHg3Y5dvO+wc5YptjK3ezthM7f9PJP/j6YA1w5ywksD48kGOiOrZgtn+9TCZoHyo/XuYRPPeiZTpmcAYT7A+zJ1EAEmASS41MY4VAUFt30MgSQB/EgB+BPwF/pvh2+ptgv9vw7vl2xjJrP8RzV7D0KavYRjHw0gEeJIYGEVvAD8ZAQv8ZxWAzH/93BoQ/G9oEAA+rnXh4VATA2yroHuD16n7XwFtqv8JjjUrUAaooAqgLasAfkkAPIdmrAiweY/VAe9zviZvoC+rC/yGuGBaKAF9enfEzPHD/GkjET6mF2Z7t8W0obYI798EIV0oRdThfQR1bYiQns0wfagDZk3og6gZJP/meT+zBIBJAsgLwCABWAFQHAEgL4D7psAkAh5EABhZ/CawX9axwH+C/or3BfgXhmk6XKsl/QcKKwDq0fy3nrL/RQCwAsBKADzkg451MWsLWFvA2gLWFrC2gLUFrC1gbQFrC1hbwNoC1hawtsDvuQUeiQAggNJY4fgBDQmbGKDKBwJXzDCnlTI2zBnNebiuD7S+wtBngTUKE7gxv5tjZXVahoCe5i7lA/Ztncs2fwsXG/ya0dLVBi1dW5Qp7Nyb0Ny3MVq7NUIL92awdWvKYNu428GG0dy9DZpT99+mg6PhAeDc2RXd+3ZBgN8AhAaPwLypvpQJGYtP4sLw2eLxJABo9LsvHlc+j8PFvYtxcXc0ruxehGv7F+PabhrYbo/A+U1hSKD+/7Wtk5ntTwKAuv+37hMAc4xpKdtnInX3XGTsIwFA3XyzAkAEwP0KAMn9sBKgKAGQ8z0z7hk5BP5zKcWTQxD9lrLzBdAz218EQP75Ag8AVQBk0yPAJAHyqe0v8N8w/CXQf4uAfjb9BLI4TyalhEQAqDpAmf/3ruw2xvmUBLrNKoBb1P6XQfCPl1kdIBIgUZ4BlBg68REyGTkkAG4xskgGZJEEuM2qhL/LWJjkhEiAHAL/kjHK+oZyRozb/JzHY7zDyFfFA4mOuyfWsUJAMkjLmf0fi2wB/4wfSQLks5Ig+1P6KKwNRRJ9AJJiKL8TR/B/GaWAlvuxCsCbmf2DcI5SO6dn9zYIgEuLhyBhMUF/6f4zo//SAsr5zBcBMARXmOl/ef4wJC4YgVRKCWUs9acU0Cjq9dMIuJAAMCsAzsVQxmcFt7N+HG7S3FkEwFVm+V8rjGRm+6cw2/8GgX/tS7oB/vuTAPA3CICrC7ideYNwee5AkgD9cX4WwX8FCYALqgKY2gvnp/TE2ck9mPnflSbABXI/R4M74GhwR3w3nuA/CYBvQ7rgCKsADlL6Z/9oN+wlAbCX450cb6fcz1YfZfy7FAL/jtjg6Yj1jGVDHLF0oCNiBzogsrstplKLf1Lb9zGOuv2hlN8JIUA/njHWvhomtKuDCa61EeJSC8FO7yNQEj7U+Pdlpr93i7fhSbDfqxWlfozvb8Cn1VvwavmWQQAMJ/A/hATAUIL/w23fhCd9ALxJMvhwHb5OdTDKsTZ8nGrDm5+V+e/rVh+jSAh48bvhA9DoLVYAVGDGPysAalYsJAAq0gugAuxpBtz6XWb+sxJA2f/yAGguAkDSQJQDcmj4CvqR2PAnyTF1bG9ET/fEnNCBmBLYEwFDXRDWpyGCu9ai/FA1ViWwkqENjY1pfBzUuQF/s0GYX0dEhg3AwlkjEcHs/4jYQIQtDULoUhr/xrICgBUFZgVA+GwaBUfQFHjW6HJVAAwPHowhYwdikH9/9PXpjd5ePdHDozu6Du2MzoM6odPAjugwsD1cerkWRE8XOH7ohDZd28Je0aUN7Dvb3w+7TnZo1bG1ES05btmhFWzdWxhh42aL5u1sCsK1Oe6D/xYVAPrfVRwBUEdmwKYhcAkEgKoAzDCy+ksD/82Mf3NsJQDK99j1t7/9DWfPX8C+zw9h7fqN5Vv4dzT3//3f/z3y0SZdvfbI63gWVpCdk4NjJ05i4+at+Pa7Y0/FIf30009IS7/5VOyLdSfK3wI//vgjVn+0ARHzFxQrMWF6dvzv//6v8fv+g4cfur/74YcfkJGZWf6dfExL3LlzFydPn8GW7Ttx8MgXj2mt/5zVWLad7rkz585j1979xrH8c/bg6d2KZds8vXv5dO5ZWe//h937rOxsfH/8BNZt2ITzFy+VazVm31OuhX7lmW+kpuHvf/97mffiUdqnzBuxzvhYWuB//ud/jGf+Pfs/x6efbX8s67Su5OcWKMv9rv/hy1avxezIRUhOuf7zwsV8ys+/Az0zPy2D7vXvjp0wnrd+S+80V68l46u/fouFi5dC0mRPcigPAXDgiwOGZrJAE8toZEkEmOC9CeiXYWwQACQNHue4qXOzcgH1ZSUAyjPfr0kUaNut3ZvCjmajIgBs2zWFjUsTAmEfoKlrSzRzaw2b9m1h28kZrQj8O3R2hmu3dujQoz0+7NoGPl69MXuyN81CQ7BpaRh2xk/EF+tmIOkwZW0OLcd5gv/naQR8dV8Mspm9fpOmvtd2zcb3K4NwYiWlYrZMpvHvdKRvn2oQALkH5iJ7/zzc3B3BzH/K3RR6AKSTAEjcNgs3BHCTAFDkUP/fDK3bCALmkgBSFID/BM4J2t9lFv+PBO0Vd5mVn3+BQL1BAogM2MIM/Y8o10MDX86bf+4zSgTJI4ASQAT/b5+jHBDHeQT28zj9lsV3Af+qBlDVgMaGWTCn5THuJmzDPRIAdy7rO8kBEg7ZrCDIPr2eVQEFIWIiV9tlpr9BWnC/Mwj8X/8iHtcI7ifuiaI/AKV/SKCk7I2mFFCsUQWRSkmgG/uikbpnEW6qbfk9j1USRuych9xtEcik4XLKMsoAFcaNFaOpxe/PbHwvI9P/rCR3KAN0YwVNggnKJ0SNxM3VQawAGIHzc0kKCPRnxv9Vgv3XGJmUFMomqXBziT+rAGQsTMPfaMr+LKGBcLwfTi0gYbDMFzkkdf52kJ4GrAZIXU0z4mLi5pqxSOf09JWBSF9Bo2ISAtclL0SSIZmVBkmRHrjECoSLswexGmAAzkzvizNT++D0lN44pQjvje8mdMdfx3Wh0W8nfEFpnyNBnQj8E/wf1xUHx3fD5xzvGdsZ2wM6YkdgJ3zG2Ezpn03U/V/HSoA1Xi5Y7emMVawEWOPjigX922JO7zaY388BM7rbIZT3Q5BTXQTYC+RnNrwjP7etTZC/Oka3qc2oBT/7mjTxLRh7t66GEczQH9jodQxq8jZGtHiX4H5VDGzyIoa3eA0eJAE8WB0w1OZ1DLF9A8NFCNhXhheJgxEkAYbTHNiD5IJicKt3MbBFFQyyrYyRDrUwmrI9kgPyca6PAc0ro33tl+DCjH7XWi/QD+BFkgAF4VT7BRhBk2CnujQJrv8i2lAeqFW152D77r/DgZ8HOHF/P7TBxMFOmDjECYG9WmBUtyYY6V4Xo+1fxSib5+HdtAI8G1ZECEmA6V0bYeaHTRBGEiBoQGtEBvckcTAMc2ICjQhbQgKA8j/jFo8xwP9x9AoYR0JwYkQwJkQEYTwlwoJmeWNshBcCZ3oiYPpI+E/zgN9kD/iEDYP3xGHwmlAQI0OGYcS4IRgyZiAG+vczCIA+3j3Ry7Mnug/vhi6DO6HjwA5w7+cGpx7O90MEQNtuDvfDIAEKiYDyEAD632KSyo34P0r/s6T/b+kBcF8CiJI/0v43w6wAuC8DxIx907RXFQBlkv8xgf8iY8sKAFUCGFUAFhUApgfA774CIC8vH94BQYYBpmOHLo/9mUgPrgcOHYGIBg168P2tDQJm2rh1wuSZsx9616UrLpPR9Z9sfuh1PCsLnjh1Gs3aOBntsXTFqqfisD7sPxj/8eLrEJBkHZ58C8hXQ6SjPDWKGwSwz10YjV6DhiF44mQDKC5uPk0TkKz7c/nqdQgJn4rWLu3vz3rr1m0M8Rpl6E9rnZp3fNgU49pz7tTt/nzl+dCuaw+8UqVGeRZ5rPNev5HKF4o+xjFMmz3vodatF2G11bhJUxAwfgL8gsZD69KL/ZMcLNvu9u08QxNc/aLO0e99sGyb33tblOf4H3T/67ljwpTpeO7lNw3SuTzrtZz3+MlTaNSyjXHPCTgty1C07ynLMk/DPHom/NeKrxjPhWXdn4dpn7Ku+0HzqU+fEjHH+B+xeduOX8yqfk7/P9TXPS3PGr/YyX/yhHv37sE/OMS4lnsPHv5P3vqzvbk1H2/Ay5WrI27l6hIPVO8Tev79bOcuDPb0KfEZyFyBfbuOqNGomfn1Vx8reae+TWvj+jn6/fFy788XX39j3I+6J83Q9ahnQSVxPKnh402f4sVKVY2+7Ultw1yvlQAoyOgvD7Bf1nl/dQLA7ecKABEAtq5N0ZzRrF2rgiqA9m1g09ERLQj+t3K1Q1t3B7iTBBg+pAumTRmNlTHh2LVuNnZ/NAcHCf5/s3E2LuyNxxlK/4gAuLSXoD+z/5MJXl/dKTPbGTi3MQxJmycZHgCZ+yj9Q/3/2wT/c/bPpQTQHMMIOG0PTW33L2CGezQyDsawAiCS4PeSAgNgZsKrCuD20XVG3KIXgBHSzS8MSQFl0VD3FjPv82jMm09t/jwjPmUW/safg5UBGcc/Jii/yZDxUQa/DH5/YEjrX8C+sv1/uEzDX4ZIgDzK9uTx93zK/9xN3IUfr+4x4h7HZtxlBUC+yAZVBxD8zz3HKgNWA0hyKJeZ/zn0KPhHAoAVApT9kYxR+hfLceNQXEGbEeBPZvtd/3wJTYHjSYIQ/N9PMmBvlEEAiATI2L0AWbsikbF9LrPvpyFt4xRc/3gSkpcHUoe/gAQQAaAoIACG4xxNdxOihhD8p7HvslG4tMjDIABUAXBuDqV/CgmAa4u8kMwwCYCMpQT2Y0YZJMBlkgZJsT7M9PclATAMlykzlENT558+n8cKgGCkrw1iEOwn4G9JBJgEQBrB/9Rl3C8SCCmSFlrE9XG7CapAmMVKhRn9cXZaXwL/vaj939OIU2E9Cf53w1Hq/X8T3BlfE/g3CIAx1P4f0xmHAjtjL8d7Od7s7YK1Q+2x3sMBG0e1wycE/zdT136jf0es82mHVSOdsHSwHaIG2GB2z9YEuu0wvVtrTHBrSJPeqhjObPv+BNf71nwBPapXQLf3/oTOzKgfWP91DG74JoY0JqhPXX0vgv+erd6DBwmAQU3ewvDmlYxpo1g5MKBRRfQnmK7o16Aiv79AUuBlDGr6CgY1e5VBwoAVAUPoB+DJ+b3avI8RHA+zq4ZBrUgK8PsoViP4tqsPT4d6GGhTBR1pBNyuzktwY7gyRAA4kwwojgBoS5NguxqUAKr6n4ZRcMdGr+JD23fQ264KetKToLvNW+jW/C10b04/gqYV4dnkz/Bq8heMavI8JY+qYGpn+iB0aYhx7WrCh2TAtFEdMHdS/98NAWBk/4sEKOoBYAH+iwR4EAFg6QdgyAEVAfhLm1YaAWCVADKfVDgWGPf82++ia58BFlMf/ePdu3fRsWdfVG/YFC+88x76DvVA9NL4R1/xP3ENehkWoDjcx98AGcdOCHuorSujznfsOGhsHQBlYD9NhMjOPfsQNj3CemqecAso+zB8xiyjX9D5t3V0/cUWVYlRtf4HBmCjjP1tO3ej4ltVIOKouEEvdv/yl5eMfkwv18pQ06Dpb1avDQGr+qx+zhwq1aqPzr36m1/LNVbWZGR0bLmWedwzK5tN7bcoNu6hVx06eZqxjr0HDuJmRgaWLF9pvByLeHlSQ9G2U7akDEJ9AoOe1CZ/M+st2jZPy45/+c1f8Tgq4J7U8ZR0/x/+8isDOGvh2O6xgL+quNE9p/YobXhQ31Pasr/27+onRQwKPC/PUJ72Kc96S5v39NlzxnkRyXPhUsIvZp84dYZxHZQlM/sXCz+jE8xnfg/fgHIdoci2J00Sl2uHnpKZRcq7dvnQuM70HGkmPBW3e8r81/uQBpHgesd40KC+xJK8ehrOwUcbPzHuuYc19A4MmWgsr+QwPXuokmBW5EKDEHhQWzzqb3qPM9v+Udf1oOWtBMCzSwC0dG2MVu0aGtGC0j8F0dwA/23dJQMkCSBHQwJIBIC9Wxv2Da7w9e6DRZGT8HH8DOxcG0ECYC6+3DAHRzfNxfGtC3Bi63yC/7FIohRQCoH7i9vm4/wnU3Fh02R6AEwnyB8BGf5K8z+PGeN5n89n9j9B/72FBMDuOQYBkEMCIIvyNhmsAsiiIW4Os/9zmf2fy6z/XBEBJAFyCyOHYzMyqKevyKYMkOR/8ij/oxD4nk3wvSALX0D8Btzg+m4SfM+iFM9tkQWU85GWf75RCaAxM/0pDXSHoL9IAJEB8gD4geD/PRoB37tmAv+78UPSLtxNIlGQ8Bmz/mUuTINghoyEDZkhygnlchs5p0gIcL9y5Etw6lPcPU1ZolMMEhE59DXIouZ/xtckA75aZYyzeLy3OC3zi2XIpFlwFse5R5Yhi0RBNgmCLJoEp5EASN8yE2mfTscNkgDJrLRIWjEGV1cE0heARADj6lIfw7j33AKaAEcNw/V4EgBxPiQARiJ9VRAlgDxIAAylD4AHUmP9WQFAGR8RAEsDWQEQRBmgQBIAlPrhb5c5PYmSQNfoMXCWEkKXlo5i5UEYCQBWb2wOR+bHobi5bjzS1gbjBtetSGWkrQ4uCO5b6jKSFJQpSlzoicvcZsI8+gnMHowzMwbi5NS+OD6lD46F9cKxST1wbGIPfD+xJ74K6YWvQ3sz+uDLkD44zKz0vWO70dy3C3b4d8bWgM7YMroz1ox0oaSPnRExQ9oidjgB/5GuWOrthhgPZywcRl37/q0wmRnukwj+T+jeBsGdW8KbJqp9Gr2DLjVfgUulP8Hhjf9A61f+FS1e+iOaV/x/aPvmf8LxrefgXOm/0aH6i/iw3hvoUf9NfMjoVud19GpYCQOaVcXQVjXgYUcSgWB670YV0IsEwEAC/4NtX8fA5q+iX5OX0PuDl9GPskAD6Q/gQa8BL8daGOlYEx6UHxrGaoDhdjX4vRY8HetgZNs6GNKqGro0egPuMvWt+/J9AkByQPIEUDgR9HeqUxHOdSuibfX/QhtWANiTAHBiuFI6yJ2EQIfC6FHnefRr+CqG27wDz/oV4EOiwrfxCwho8iomkSSY5EypI1YhjGr+Nga0rYrgfnaYOror5kYHGhEeG4QJlP8JiRn7bFQAsBrNrAK4L/9ThABQFUCdp4EAaFWLPgTU/zc9ANrUQ0OHnz0AZPzb1KX46O3R80H/8kv87Q8l/vIU/VC5Nm/gISMe6x7l5t6C+dL19bdHoSz4J116+VgPgCuLiVuGa8kp91f7+eEj2L3vwP3v1g8P1wLKIhKYoiwo6/D7bIFaH9jAzrXDLw6+e79Bv5gusL6lk9sv5tWESdNmGpldlj/qJXvFGppA8QW7uEEZbD0HDi3up9/ENGUX6/55UKZhaQeijFmtw1JGSG38Ts16pS36WH9XVp4AAevwdLbAG9VqQ0Tc0zoUd//v2L3XkHp4nLJuh7740rhfSst6La3veVrb8VH3q6zt86jbKW75Cm9Wxp9fr2RkJotkthy27tiJYd5+lpOsn9kCIsFV+VWeQVV7Az28yrPIMz9vwuUrmD5nPk6dOVumY1USUbUGTco0b3EzPQ3nQLJ9ena4fCWxuF0sdZpJIEjK0HLQep/koLZ/vWqtJ7kJY91WAuDZJQBauDSiV0ADgwBoSQKgpXtzhg2lf+xhy5AEkDwAFHYE/9u4tYUrJYFG+/ZHzMLJWLd0GraumIodayIMAuBbEgDfbppHEmAuEvYvwdVD8bh+cCnObZ2D0xvCcHbDpAICYFdEQQUAs//zD0UinySASQCk75qJ9MIKgNzDlLg5sgSZhwhykwDI+nLlfQkggwQgMC4PAEkACSQ3I5PgfyarAHKot1+g/7+J4D4z8An4Z9FIN4vyO1knCjLxU7jONC57k5UEAuTzCMgb1QIE7fMYt0kGSAJI1QD3BPqbkbTbIADuXqUXgID/RGb9X6F/wGV6B8jcl34DBQTAVo4pH2RICJEQYCVCrogAkQDcpztnt+DeOVYeUF7o7hlu6+QnuHWc5AB1/0UE5DBuf0fT4xPcf5ICuSRB8ri/dxl5X5IQOUgSgBUBadvnIf0ztutWkgCbZyB51TgkEXC/uorGvKtIAKwKZLb+KFxZ7IXzzNi/EkVz36XU5icpcIkyP+mrgkkAjLxPANwgyJ9EkF8kgID/rHgSAEtIACz2R/qS0bhs+ACIAPDHOcoBXYqlse/GSfhx/3zc3j4DmRsmIH1dCFLXBJN8GGvE9VWqBhABMA6pK8bihggALn+Z202YS/+BOcNwNmIQTk8bgOOT+xL8743vmfX/fSjBf8Z3oT1xZHxvfBnal9EPRyb0x8FxvbFrTHdsI/i/hRnqG3w7GrFihAuiSQAs6NsSs3q3wKw+LTG7X2vMHWSPOYwIStqE97ZFaBfK/RD4D6RGvF+7ZhhEeZUudd6Aa9UXYPf6f8KWwH/T5/+AD/7yBzT40x/QpMK/oOkLf4TNS/8G+zf/G+2qPg93EgHuNZiVX+1FdK79Bno2ohyQbXXq+VdB/2YvkgCoSGKgIgZTAmg4TYIH2byGvh+8iJ6NWWHASoCBLVg5QMDfk+C/p0gAmv4K/B9mX53EAEkAEgIjKT00wv59dGXlgbuqAEQAMPvfqebzhgeAw/t/hgPNgB1q/QWOtf9MEoDj6s/BgSSAI8OVRIAr/QFcq/wbXCv/Ee4c96rFfWr4Go2KKVlUtwJ8G76A0Y1fxpgPXkNoi0oIblUVAaxsGFqXRAcrBfy6NcNEr/aYRwJAMZkEwMRnhABoKl8aydHJU0Yydab+v0kAsAqgXmHUoe6/Kf9TlgoA0wvgQeOSKgGKqwCozWu0jkEA1CEBUAf1ZQLcpj4aOZIAcGzI/W9IuTyB/5RzKyYelgD4/63Z3QpmA/XtAAAAAElFTkSuQmCC"/>
          <p:cNvSpPr>
            <a:spLocks noChangeAspect="1" noChangeArrowheads="1"/>
          </p:cNvSpPr>
          <p:nvPr/>
        </p:nvSpPr>
        <p:spPr bwMode="auto">
          <a:xfrm>
            <a:off x="0" y="0"/>
            <a:ext cx="146304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1" b="20641"/>
          <a:stretch/>
        </p:blipFill>
        <p:spPr bwMode="auto">
          <a:xfrm>
            <a:off x="328438" y="2484118"/>
            <a:ext cx="4285515" cy="33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9"/>
          <a:stretch/>
        </p:blipFill>
        <p:spPr>
          <a:xfrm>
            <a:off x="393572" y="659121"/>
            <a:ext cx="7368646" cy="1611323"/>
          </a:xfrm>
          <a:prstGeom prst="rect">
            <a:avLst/>
          </a:prstGeom>
        </p:spPr>
      </p:pic>
      <p:pic>
        <p:nvPicPr>
          <p:cNvPr id="4097" name="Picture 1" descr="/var/folders/65/8hsjrr9d5859wdl1bkdlpr2r0000gn/T/com.microsoft.Powerpoint/WebArchiveCopyPasteTempFiles/p26878">
            <a:extLst>
              <a:ext uri="{FF2B5EF4-FFF2-40B4-BE49-F238E27FC236}">
                <a16:creationId xmlns:a16="http://schemas.microsoft.com/office/drawing/2014/main" id="{439DAFA9-52A9-E04F-923D-250A6904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97" y="2778561"/>
            <a:ext cx="4072107" cy="27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7E133A5C-4102-EB4A-B7A6-06E1D910BA4C}"/>
                  </a:ext>
                </a:extLst>
              </p14:cNvPr>
              <p14:cNvContentPartPr/>
              <p14:nvPr/>
            </p14:nvContentPartPr>
            <p14:xfrm>
              <a:off x="249367" y="3160033"/>
              <a:ext cx="3048480" cy="1185120"/>
            </p14:xfrm>
          </p:contentPart>
        </mc:Choice>
        <mc:Fallback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7E133A5C-4102-EB4A-B7A6-06E1D910BA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047" y="3155713"/>
                <a:ext cx="3057120" cy="119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3369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/var/folders/65/8hsjrr9d5859wdl1bkdlpr2r0000gn/T/com.microsoft.Powerpoint/WebArchiveCopyPasteTempFiles/p24973">
            <a:extLst>
              <a:ext uri="{FF2B5EF4-FFF2-40B4-BE49-F238E27FC236}">
                <a16:creationId xmlns:a16="http://schemas.microsoft.com/office/drawing/2014/main" id="{BC8B65AA-24AD-F94C-8A9F-29085DE131C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" b="712"/>
          <a:stretch>
            <a:fillRect/>
          </a:stretch>
        </p:blipFill>
        <p:spPr bwMode="auto">
          <a:xfrm>
            <a:off x="286515" y="762675"/>
            <a:ext cx="4401694" cy="34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/var/folders/65/8hsjrr9d5859wdl1bkdlpr2r0000gn/T/com.microsoft.Powerpoint/WebArchiveCopyPasteTempFiles/p24993">
            <a:extLst>
              <a:ext uri="{FF2B5EF4-FFF2-40B4-BE49-F238E27FC236}">
                <a16:creationId xmlns:a16="http://schemas.microsoft.com/office/drawing/2014/main" id="{F4C19C65-7A57-BA4D-846F-2EAFFD55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24" y="3060448"/>
            <a:ext cx="3201841" cy="273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51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1"/>
          <p:cNvGrpSpPr/>
          <p:nvPr/>
        </p:nvGrpSpPr>
        <p:grpSpPr>
          <a:xfrm>
            <a:off x="564034" y="1153961"/>
            <a:ext cx="7572396" cy="4941905"/>
            <a:chOff x="0" y="0"/>
            <a:chExt cx="9144000" cy="5870575"/>
          </a:xfrm>
        </p:grpSpPr>
        <p:pic>
          <p:nvPicPr>
            <p:cNvPr id="41987" name="Picture 3" descr="8thsea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0"/>
              <a:ext cx="2051050" cy="593725"/>
            </a:xfrm>
            <a:prstGeom prst="rect">
              <a:avLst/>
            </a:prstGeom>
            <a:noFill/>
          </p:spPr>
        </p:pic>
        <p:pic>
          <p:nvPicPr>
            <p:cNvPr id="41988" name="Picture 4" descr="campoverde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50825" y="908050"/>
              <a:ext cx="1225550" cy="728663"/>
            </a:xfrm>
            <a:prstGeom prst="rect">
              <a:avLst/>
            </a:prstGeom>
            <a:noFill/>
          </p:spPr>
        </p:pic>
        <p:pic>
          <p:nvPicPr>
            <p:cNvPr id="41989" name="Picture 5" descr="cearapi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924300" y="2636838"/>
              <a:ext cx="1422400" cy="1289050"/>
            </a:xfrm>
            <a:prstGeom prst="rect">
              <a:avLst/>
            </a:prstGeom>
            <a:noFill/>
          </p:spPr>
        </p:pic>
        <p:pic>
          <p:nvPicPr>
            <p:cNvPr id="41990" name="Picture 6" descr="fazendaaguasclaras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411413" y="0"/>
              <a:ext cx="906462" cy="1008063"/>
            </a:xfrm>
            <a:prstGeom prst="rect">
              <a:avLst/>
            </a:prstGeom>
            <a:noFill/>
          </p:spPr>
        </p:pic>
        <p:pic>
          <p:nvPicPr>
            <p:cNvPr id="41991" name="Picture 7" descr="fazendalegre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643438" y="188913"/>
              <a:ext cx="2160587" cy="404812"/>
            </a:xfrm>
            <a:prstGeom prst="rect">
              <a:avLst/>
            </a:prstGeom>
            <a:noFill/>
          </p:spPr>
        </p:pic>
        <p:pic>
          <p:nvPicPr>
            <p:cNvPr id="41992" name="Picture 8" descr="fazendasertaozinho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95288" y="3789363"/>
              <a:ext cx="1444625" cy="1298575"/>
            </a:xfrm>
            <a:prstGeom prst="rect">
              <a:avLst/>
            </a:prstGeom>
            <a:noFill/>
          </p:spPr>
        </p:pic>
        <p:pic>
          <p:nvPicPr>
            <p:cNvPr id="41993" name="Picture 9" descr="frutodaterra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804025" y="549275"/>
              <a:ext cx="2016125" cy="596900"/>
            </a:xfrm>
            <a:prstGeom prst="rect">
              <a:avLst/>
            </a:prstGeom>
            <a:noFill/>
          </p:spPr>
        </p:pic>
        <p:pic>
          <p:nvPicPr>
            <p:cNvPr id="41994" name="Picture 10" descr="gralhaazul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4716463" y="1700213"/>
              <a:ext cx="1295400" cy="1093787"/>
            </a:xfrm>
            <a:prstGeom prst="rect">
              <a:avLst/>
            </a:prstGeom>
            <a:noFill/>
          </p:spPr>
        </p:pic>
        <p:pic>
          <p:nvPicPr>
            <p:cNvPr id="41995" name="Picture 11" descr="indiana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0" y="2924175"/>
              <a:ext cx="1584325" cy="781050"/>
            </a:xfrm>
            <a:prstGeom prst="rect">
              <a:avLst/>
            </a:prstGeom>
            <a:noFill/>
          </p:spPr>
        </p:pic>
        <p:pic>
          <p:nvPicPr>
            <p:cNvPr id="41996" name="Picture 12" descr="jasmine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7442200" y="2276475"/>
              <a:ext cx="1701800" cy="606425"/>
            </a:xfrm>
            <a:prstGeom prst="rect">
              <a:avLst/>
            </a:prstGeom>
            <a:noFill/>
          </p:spPr>
        </p:pic>
        <p:pic>
          <p:nvPicPr>
            <p:cNvPr id="41997" name="Picture 13" descr="kiwidobrasil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323850" y="5157788"/>
              <a:ext cx="3667125" cy="708025"/>
            </a:xfrm>
            <a:prstGeom prst="rect">
              <a:avLst/>
            </a:prstGeom>
            <a:noFill/>
          </p:spPr>
        </p:pic>
        <p:pic>
          <p:nvPicPr>
            <p:cNvPr id="41998" name="Picture 14" descr="Logo Nova Nutry Azul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7235825" y="3860800"/>
              <a:ext cx="1908175" cy="836613"/>
            </a:xfrm>
            <a:prstGeom prst="rect">
              <a:avLst/>
            </a:prstGeom>
            <a:noFill/>
          </p:spPr>
        </p:pic>
        <p:pic>
          <p:nvPicPr>
            <p:cNvPr id="41999" name="Picture 15" descr="marau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3563938" y="0"/>
              <a:ext cx="935037" cy="533400"/>
            </a:xfrm>
            <a:prstGeom prst="rect">
              <a:avLst/>
            </a:prstGeom>
            <a:noFill/>
          </p:spPr>
        </p:pic>
        <p:pic>
          <p:nvPicPr>
            <p:cNvPr id="42000" name="Picture 16" descr="natureza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2124075" y="3933825"/>
              <a:ext cx="1184275" cy="1152525"/>
            </a:xfrm>
            <a:prstGeom prst="rect">
              <a:avLst/>
            </a:prstGeom>
            <a:noFill/>
          </p:spPr>
        </p:pic>
        <p:pic>
          <p:nvPicPr>
            <p:cNvPr id="42001" name="Picture 17" descr="organique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524750" y="2997200"/>
              <a:ext cx="1462088" cy="841375"/>
            </a:xfrm>
            <a:prstGeom prst="rect">
              <a:avLst/>
            </a:prstGeom>
            <a:noFill/>
          </p:spPr>
        </p:pic>
        <p:pic>
          <p:nvPicPr>
            <p:cNvPr id="42002" name="Picture 18" descr="quinaamarela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971550" y="2205038"/>
              <a:ext cx="1368425" cy="547687"/>
            </a:xfrm>
            <a:prstGeom prst="rect">
              <a:avLst/>
            </a:prstGeom>
            <a:noFill/>
          </p:spPr>
        </p:pic>
        <p:pic>
          <p:nvPicPr>
            <p:cNvPr id="42003" name="Picture 19" descr="tozan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7092950" y="4941888"/>
              <a:ext cx="1798638" cy="827087"/>
            </a:xfrm>
            <a:prstGeom prst="rect">
              <a:avLst/>
            </a:prstGeom>
            <a:noFill/>
          </p:spPr>
        </p:pic>
        <p:pic>
          <p:nvPicPr>
            <p:cNvPr id="42004" name="Picture 20" descr="tribal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3492500" y="4221163"/>
              <a:ext cx="2305050" cy="720725"/>
            </a:xfrm>
            <a:prstGeom prst="rect">
              <a:avLst/>
            </a:prstGeom>
            <a:noFill/>
          </p:spPr>
        </p:pic>
        <p:pic>
          <p:nvPicPr>
            <p:cNvPr id="42005" name="Picture 21" descr="triunfo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4140200" y="5084763"/>
              <a:ext cx="1527175" cy="785812"/>
            </a:xfrm>
            <a:prstGeom prst="rect">
              <a:avLst/>
            </a:prstGeom>
            <a:noFill/>
          </p:spPr>
        </p:pic>
        <p:pic>
          <p:nvPicPr>
            <p:cNvPr id="42006" name="Picture 22" descr="agropalma_rgb_300dpi"/>
            <p:cNvPicPr>
              <a:picLocks noChangeAspect="1" noChangeArrowheads="1"/>
            </p:cNvPicPr>
            <p:nvPr/>
          </p:nvPicPr>
          <p:blipFill>
            <a:blip r:embed="rId22" cstate="screen"/>
            <a:srcRect/>
            <a:stretch>
              <a:fillRect/>
            </a:stretch>
          </p:blipFill>
          <p:spPr bwMode="auto">
            <a:xfrm>
              <a:off x="1476375" y="1196975"/>
              <a:ext cx="1873250" cy="779463"/>
            </a:xfrm>
            <a:prstGeom prst="rect">
              <a:avLst/>
            </a:prstGeom>
            <a:noFill/>
          </p:spPr>
        </p:pic>
        <p:pic>
          <p:nvPicPr>
            <p:cNvPr id="42007" name="Picture 23" descr="BETAMIX_Logomarca"/>
            <p:cNvPicPr>
              <a:picLocks noChangeAspect="1" noChangeArrowheads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3492500" y="836613"/>
              <a:ext cx="1657350" cy="958850"/>
            </a:xfrm>
            <a:prstGeom prst="rect">
              <a:avLst/>
            </a:prstGeom>
            <a:noFill/>
          </p:spPr>
        </p:pic>
        <p:pic>
          <p:nvPicPr>
            <p:cNvPr id="42008" name="Picture 24" descr="ebar_rgb_300dpi"/>
            <p:cNvPicPr>
              <a:picLocks noChangeAspect="1" noChangeArrowheads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323850" y="1773238"/>
              <a:ext cx="568325" cy="568325"/>
            </a:xfrm>
            <a:prstGeom prst="rect">
              <a:avLst/>
            </a:prstGeom>
            <a:noFill/>
          </p:spPr>
        </p:pic>
        <p:pic>
          <p:nvPicPr>
            <p:cNvPr id="42009" name="Picture 25" descr="florestas_rgb_300dpi"/>
            <p:cNvPicPr>
              <a:picLocks noChangeAspect="1" noChangeArrowheads="1"/>
            </p:cNvPicPr>
            <p:nvPr/>
          </p:nvPicPr>
          <p:blipFill>
            <a:blip r:embed="rId25" cstate="screen"/>
            <a:srcRect/>
            <a:stretch>
              <a:fillRect/>
            </a:stretch>
          </p:blipFill>
          <p:spPr bwMode="auto">
            <a:xfrm>
              <a:off x="5292725" y="836613"/>
              <a:ext cx="1201738" cy="644525"/>
            </a:xfrm>
            <a:prstGeom prst="rect">
              <a:avLst/>
            </a:prstGeom>
            <a:noFill/>
          </p:spPr>
        </p:pic>
        <p:pic>
          <p:nvPicPr>
            <p:cNvPr id="42010" name="Picture 26" descr="Vitasolarius LOGO"/>
            <p:cNvPicPr>
              <a:picLocks noChangeAspect="1" noChangeArrowheads="1"/>
            </p:cNvPicPr>
            <p:nvPr/>
          </p:nvPicPr>
          <p:blipFill>
            <a:blip r:embed="rId26" cstate="screen"/>
            <a:srcRect/>
            <a:stretch>
              <a:fillRect/>
            </a:stretch>
          </p:blipFill>
          <p:spPr bwMode="auto">
            <a:xfrm>
              <a:off x="1979613" y="2924175"/>
              <a:ext cx="1317625" cy="663575"/>
            </a:xfrm>
            <a:prstGeom prst="rect">
              <a:avLst/>
            </a:prstGeom>
            <a:noFill/>
          </p:spPr>
        </p:pic>
        <p:pic>
          <p:nvPicPr>
            <p:cNvPr id="42011" name="Picture 27"/>
            <p:cNvPicPr>
              <a:picLocks noChangeAspect="1" noChangeArrowheads="1"/>
            </p:cNvPicPr>
            <p:nvPr/>
          </p:nvPicPr>
          <p:blipFill>
            <a:blip r:embed="rId27" cstate="screen"/>
            <a:srcRect/>
            <a:stretch>
              <a:fillRect/>
            </a:stretch>
          </p:blipFill>
          <p:spPr bwMode="auto">
            <a:xfrm>
              <a:off x="2700338" y="2060575"/>
              <a:ext cx="1511300" cy="81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12" name="Picture 28" descr="fazenda e casa"/>
            <p:cNvPicPr>
              <a:picLocks noChangeAspect="1" noChangeArrowheads="1"/>
            </p:cNvPicPr>
            <p:nvPr/>
          </p:nvPicPr>
          <p:blipFill>
            <a:blip r:embed="rId28" cstate="screen"/>
            <a:srcRect/>
            <a:stretch>
              <a:fillRect/>
            </a:stretch>
          </p:blipFill>
          <p:spPr bwMode="auto">
            <a:xfrm>
              <a:off x="5364163" y="3284538"/>
              <a:ext cx="1822450" cy="752475"/>
            </a:xfrm>
            <a:prstGeom prst="rect">
              <a:avLst/>
            </a:prstGeom>
            <a:noFill/>
          </p:spPr>
        </p:pic>
        <p:pic>
          <p:nvPicPr>
            <p:cNvPr id="42013" name="Picture 29" descr="uenishi"/>
            <p:cNvPicPr>
              <a:picLocks noChangeAspect="1" noChangeArrowheads="1"/>
            </p:cNvPicPr>
            <p:nvPr/>
          </p:nvPicPr>
          <p:blipFill>
            <a:blip r:embed="rId29" cstate="screen"/>
            <a:srcRect/>
            <a:stretch>
              <a:fillRect/>
            </a:stretch>
          </p:blipFill>
          <p:spPr bwMode="auto">
            <a:xfrm>
              <a:off x="5867400" y="4797425"/>
              <a:ext cx="1112838" cy="930275"/>
            </a:xfrm>
            <a:prstGeom prst="rect">
              <a:avLst/>
            </a:prstGeom>
            <a:noFill/>
          </p:spPr>
        </p:pic>
        <p:pic>
          <p:nvPicPr>
            <p:cNvPr id="42014" name="Picture 30" descr="cafeiao"/>
            <p:cNvPicPr>
              <a:picLocks noChangeAspect="1" noChangeArrowheads="1"/>
            </p:cNvPicPr>
            <p:nvPr/>
          </p:nvPicPr>
          <p:blipFill>
            <a:blip r:embed="rId30" cstate="screen"/>
            <a:srcRect/>
            <a:stretch>
              <a:fillRect/>
            </a:stretch>
          </p:blipFill>
          <p:spPr bwMode="auto">
            <a:xfrm>
              <a:off x="7524750" y="1341438"/>
              <a:ext cx="1363663" cy="817562"/>
            </a:xfrm>
            <a:prstGeom prst="rect">
              <a:avLst/>
            </a:prstGeom>
            <a:noFill/>
          </p:spPr>
        </p:pic>
        <p:pic>
          <p:nvPicPr>
            <p:cNvPr id="42015" name="Picture 31" descr="porto_morretes"/>
            <p:cNvPicPr>
              <a:picLocks noChangeAspect="1" noChangeArrowheads="1"/>
            </p:cNvPicPr>
            <p:nvPr/>
          </p:nvPicPr>
          <p:blipFill>
            <a:blip r:embed="rId31" cstate="screen"/>
            <a:srcRect/>
            <a:stretch>
              <a:fillRect/>
            </a:stretch>
          </p:blipFill>
          <p:spPr bwMode="auto">
            <a:xfrm>
              <a:off x="6011863" y="1628775"/>
              <a:ext cx="1349375" cy="782638"/>
            </a:xfrm>
            <a:prstGeom prst="rect">
              <a:avLst/>
            </a:prstGeom>
            <a:noFill/>
          </p:spPr>
        </p:pic>
      </p:grp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131762"/>
            <a:ext cx="9144000" cy="7969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333A2A2-68D8-384A-B0BB-E772D4FD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1" y="697264"/>
            <a:ext cx="8183561" cy="859028"/>
          </a:xfrm>
        </p:spPr>
        <p:txBody>
          <a:bodyPr/>
          <a:lstStyle/>
          <a:p>
            <a:r>
              <a:rPr lang="pt-BR" sz="2800" dirty="0"/>
              <a:t>ALGUMAS EMPRESAS ORGÂNICAS BRASIL</a:t>
            </a:r>
            <a:br>
              <a:rPr lang="pt-BR" sz="2800" dirty="0"/>
            </a:br>
            <a:br>
              <a:rPr lang="pt-BR" sz="2800" dirty="0"/>
            </a:b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637582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ítulo 1"/>
          <p:cNvSpPr>
            <a:spLocks noGrp="1"/>
          </p:cNvSpPr>
          <p:nvPr>
            <p:ph type="ctrTitle"/>
          </p:nvPr>
        </p:nvSpPr>
        <p:spPr>
          <a:xfrm>
            <a:off x="222813" y="925593"/>
            <a:ext cx="7772400" cy="532817"/>
          </a:xfrm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PRODUTOS</a:t>
            </a:r>
          </a:p>
        </p:txBody>
      </p:sp>
      <p:sp>
        <p:nvSpPr>
          <p:cNvPr id="37890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986742" y="4281842"/>
            <a:ext cx="6858000" cy="820503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Diversidade</a:t>
            </a:r>
            <a:r>
              <a:rPr lang="pt-BR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pt-BR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qualidade</a:t>
            </a:r>
            <a:r>
              <a:rPr lang="pt-BR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dos produtos, </a:t>
            </a:r>
            <a:r>
              <a:rPr lang="pt-BR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evolução profissional </a:t>
            </a:r>
            <a:r>
              <a:rPr lang="pt-BR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 setor produtivo </a:t>
            </a: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Tx/>
              <a:buNone/>
            </a:pPr>
            <a:endParaRPr lang="pt-BR" sz="12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12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r>
              <a:rPr lang="pt-BR" sz="12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Fonte imagem IBD </a:t>
            </a:r>
          </a:p>
        </p:txBody>
      </p:sp>
      <p:pic>
        <p:nvPicPr>
          <p:cNvPr id="40963" name="Picture 4" descr="ibd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5894" y="1582334"/>
            <a:ext cx="6108539" cy="196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371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New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-171400"/>
            <a:ext cx="11258929" cy="74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772816"/>
            <a:ext cx="417234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5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7" name="Object 2">
            <a:hlinkClick r:id="" action="ppaction://ole?verb=0"/>
          </p:cNvPr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3366698181"/>
              </p:ext>
            </p:extLst>
          </p:nvPr>
        </p:nvGraphicFramePr>
        <p:xfrm>
          <a:off x="7483294" y="2000250"/>
          <a:ext cx="1444625" cy="344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lipArt" r:id="rId3" imgW="1670040" imgH="3982680" progId="MS_ClipArt_Gallery.2">
                  <p:embed/>
                </p:oleObj>
              </mc:Choice>
              <mc:Fallback>
                <p:oleObj name="ClipArt" r:id="rId3" imgW="1670040" imgH="3982680" progId="MS_ClipArt_Gallery.2">
                  <p:embed/>
                  <p:pic>
                    <p:nvPicPr>
                      <p:cNvPr id="82947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294" y="2000250"/>
                        <a:ext cx="1444625" cy="344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AutoShape 4"/>
          <p:cNvSpPr>
            <a:spLocks noChangeArrowheads="1"/>
          </p:cNvSpPr>
          <p:nvPr/>
        </p:nvSpPr>
        <p:spPr bwMode="auto">
          <a:xfrm>
            <a:off x="2771775" y="2349500"/>
            <a:ext cx="3025775" cy="2706688"/>
          </a:xfrm>
          <a:prstGeom prst="diamond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60255" y="3379251"/>
            <a:ext cx="2087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dirty="0">
                <a:solidFill>
                  <a:srgbClr val="7030A0"/>
                </a:solidFill>
              </a:rPr>
              <a:t>Economicamente</a:t>
            </a:r>
          </a:p>
          <a:p>
            <a:pPr algn="ctr"/>
            <a:r>
              <a:rPr lang="pt-BR" altLang="pt-BR" dirty="0">
                <a:solidFill>
                  <a:srgbClr val="7030A0"/>
                </a:solidFill>
              </a:rPr>
              <a:t>viável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5780088" y="3400425"/>
            <a:ext cx="145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>
                <a:solidFill>
                  <a:srgbClr val="FFC000"/>
                </a:solidFill>
              </a:rPr>
              <a:t>Socialmente</a:t>
            </a:r>
          </a:p>
          <a:p>
            <a:pPr algn="ctr"/>
            <a:r>
              <a:rPr lang="pt-BR" altLang="pt-BR">
                <a:solidFill>
                  <a:srgbClr val="FFC000"/>
                </a:solidFill>
              </a:rPr>
              <a:t>justa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3368675" y="1535113"/>
            <a:ext cx="185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>
                <a:solidFill>
                  <a:srgbClr val="00B050"/>
                </a:solidFill>
              </a:rPr>
              <a:t>Ambientalmente</a:t>
            </a:r>
          </a:p>
          <a:p>
            <a:pPr algn="ctr"/>
            <a:r>
              <a:rPr lang="pt-BR" altLang="pt-BR">
                <a:solidFill>
                  <a:srgbClr val="00B050"/>
                </a:solidFill>
              </a:rPr>
              <a:t>correta</a:t>
            </a: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3446463" y="5200650"/>
            <a:ext cx="1622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pt-BR" altLang="pt-BR">
                <a:solidFill>
                  <a:srgbClr val="FF0000"/>
                </a:solidFill>
              </a:rPr>
              <a:t>Culturalmente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pt-BR" altLang="pt-BR">
                <a:solidFill>
                  <a:srgbClr val="FF0000"/>
                </a:solidFill>
              </a:rPr>
              <a:t>aceita</a:t>
            </a: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3492080" y="3451781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dirty="0"/>
              <a:t>Agroecologia</a:t>
            </a: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282933" y="877079"/>
            <a:ext cx="4622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tx2"/>
                </a:solidFill>
                <a:latin typeface="+mj-lt"/>
              </a:rPr>
              <a:t>O QUE É AGROECOLOGIA?</a:t>
            </a:r>
          </a:p>
        </p:txBody>
      </p:sp>
    </p:spTree>
    <p:extLst>
      <p:ext uri="{BB962C8B-B14F-4D97-AF65-F5344CB8AC3E}">
        <p14:creationId xmlns:p14="http://schemas.microsoft.com/office/powerpoint/2010/main" val="4162835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  <p:bldP spid="82949" grpId="0"/>
      <p:bldP spid="82950" grpId="0"/>
      <p:bldP spid="82951" grpId="0"/>
      <p:bldP spid="829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AutoShape 2">
            <a:extLst>
              <a:ext uri="{FF2B5EF4-FFF2-40B4-BE49-F238E27FC236}">
                <a16:creationId xmlns:a16="http://schemas.microsoft.com/office/drawing/2014/main" id="{32ACCAA5-FE5C-4D32-8312-876D0D046C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3600" b="1"/>
              <a:t>Agricultura Orgânica no Mundo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A08BA5CA-1E34-48B4-9E0D-CFCAC2E954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8313" y="1628775"/>
            <a:ext cx="8458200" cy="345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dirty="0"/>
              <a:t>Praticada em aproximadamente 179 países (certificada); </a:t>
            </a:r>
          </a:p>
          <a:p>
            <a:pPr eaLnBrk="1" hangingPunct="1"/>
            <a:r>
              <a:rPr lang="pt-BR" altLang="pt-BR" dirty="0"/>
              <a:t>Com no mínimo 2,4 milhões de produtores; </a:t>
            </a:r>
          </a:p>
          <a:p>
            <a:pPr eaLnBrk="1" hangingPunct="1"/>
            <a:r>
              <a:rPr lang="pt-BR" altLang="pt-BR" b="1" dirty="0"/>
              <a:t>39,7 milhões de hectares</a:t>
            </a:r>
            <a:r>
              <a:rPr lang="pt-BR" altLang="pt-BR" dirty="0"/>
              <a:t>;</a:t>
            </a:r>
          </a:p>
          <a:p>
            <a:pPr eaLnBrk="1" hangingPunct="1"/>
            <a:r>
              <a:rPr lang="pt-BR" altLang="pt-BR" dirty="0"/>
              <a:t>1,1% do total da agricultura;</a:t>
            </a:r>
          </a:p>
          <a:p>
            <a:pPr eaLnBrk="1" hangingPunct="1"/>
            <a:r>
              <a:rPr lang="pt-BR" altLang="pt-BR" dirty="0"/>
              <a:t>US$ 81,6 bilhões – mercado.</a:t>
            </a:r>
          </a:p>
          <a:p>
            <a:pPr eaLnBrk="1" hangingPunct="1"/>
            <a:endParaRPr lang="pt-BR" altLang="pt-BR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dirty="0"/>
          </a:p>
        </p:txBody>
      </p:sp>
      <p:sp>
        <p:nvSpPr>
          <p:cNvPr id="139268" name="Retângulo 3">
            <a:extLst>
              <a:ext uri="{FF2B5EF4-FFF2-40B4-BE49-F238E27FC236}">
                <a16:creationId xmlns:a16="http://schemas.microsoft.com/office/drawing/2014/main" id="{74698B20-6291-472E-9113-67B3EAC76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040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1100" dirty="0"/>
              <a:t>THE WORLD OF ORGANIC AGRICULTURE: KEY INDICATORS, 2017</a:t>
            </a:r>
            <a:endParaRPr lang="pt-BR" altLang="pt-BR" sz="1100" dirty="0"/>
          </a:p>
        </p:txBody>
      </p:sp>
    </p:spTree>
    <p:extLst>
      <p:ext uri="{BB962C8B-B14F-4D97-AF65-F5344CB8AC3E}">
        <p14:creationId xmlns:p14="http://schemas.microsoft.com/office/powerpoint/2010/main" val="166016659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A74F1D4D-9FA9-404C-A5A7-6E5880C53E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604837"/>
            <a:ext cx="91440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3200" b="1" dirty="0"/>
              <a:t>Top 10</a:t>
            </a:r>
            <a:r>
              <a:rPr lang="pt-BR" altLang="pt-BR" sz="3200" dirty="0"/>
              <a:t> - Área (ha) de produção orgânica por país </a:t>
            </a:r>
          </a:p>
        </p:txBody>
      </p:sp>
      <p:sp>
        <p:nvSpPr>
          <p:cNvPr id="140293" name="Retângulo 6">
            <a:extLst>
              <a:ext uri="{FF2B5EF4-FFF2-40B4-BE49-F238E27FC236}">
                <a16:creationId xmlns:a16="http://schemas.microsoft.com/office/drawing/2014/main" id="{E104163B-3A67-4C39-98C6-4B7DD0464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21388"/>
            <a:ext cx="1802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 err="1"/>
              <a:t>FiBL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and</a:t>
            </a:r>
            <a:r>
              <a:rPr lang="pt-BR" altLang="pt-BR" sz="1200" dirty="0"/>
              <a:t> IFOAM -2017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95F9CA1-FC49-4175-AF18-73A75744F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0" t="38329" r="40144" b="18634"/>
          <a:stretch/>
        </p:blipFill>
        <p:spPr>
          <a:xfrm>
            <a:off x="1029034" y="1144588"/>
            <a:ext cx="7684269" cy="43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02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4">
            <a:extLst>
              <a:ext uri="{FF2B5EF4-FFF2-40B4-BE49-F238E27FC236}">
                <a16:creationId xmlns:a16="http://schemas.microsoft.com/office/drawing/2014/main" id="{079622FC-81D4-45C0-89AE-0891975B0D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686425" y="263525"/>
            <a:ext cx="3457575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4400" dirty="0"/>
              <a:t>E o BRASIL?</a:t>
            </a:r>
          </a:p>
        </p:txBody>
      </p:sp>
      <p:pic>
        <p:nvPicPr>
          <p:cNvPr id="141315" name="Picture 6" descr="Mapa">
            <a:extLst>
              <a:ext uri="{FF2B5EF4-FFF2-40B4-BE49-F238E27FC236}">
                <a16:creationId xmlns:a16="http://schemas.microsoft.com/office/drawing/2014/main" id="{4772DE70-4837-4E3B-8381-AAB41E7617B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25"/>
            <a:ext cx="5435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Rectangle 5">
            <a:extLst>
              <a:ext uri="{FF2B5EF4-FFF2-40B4-BE49-F238E27FC236}">
                <a16:creationId xmlns:a16="http://schemas.microsoft.com/office/drawing/2014/main" id="{11783AF6-2DD7-4C9C-87AA-BEBD7129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237288"/>
            <a:ext cx="155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/>
              <a:t>Fonte: MAPA, 2005 </a:t>
            </a:r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7E9B1D19-1B2E-B54C-A1EE-929831BA0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1453079"/>
            <a:ext cx="3455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i="0" dirty="0"/>
              <a:t>Área orgânica certificada</a:t>
            </a:r>
          </a:p>
          <a:p>
            <a:endParaRPr lang="pt-BR" sz="500" i="0" dirty="0"/>
          </a:p>
          <a:p>
            <a:r>
              <a:rPr lang="pt-BR" i="0" dirty="0"/>
              <a:t>Atividade agropastoril - </a:t>
            </a:r>
            <a:r>
              <a:rPr lang="pt-BR" dirty="0"/>
              <a:t>705</a:t>
            </a:r>
            <a:r>
              <a:rPr lang="pt-BR" b="0" i="0" dirty="0"/>
              <a:t> mil </a:t>
            </a:r>
            <a:r>
              <a:rPr lang="pt-BR" sz="1600" b="0" i="0" dirty="0"/>
              <a:t>ha </a:t>
            </a:r>
          </a:p>
          <a:p>
            <a:endParaRPr lang="pt-BR" sz="500" i="0" dirty="0"/>
          </a:p>
          <a:p>
            <a:r>
              <a:rPr lang="pt-BR" i="0" dirty="0"/>
              <a:t>Extrativismo -</a:t>
            </a:r>
            <a:r>
              <a:rPr lang="pt-BR" b="0" i="0" dirty="0"/>
              <a:t>  6,5 milhões  ha</a:t>
            </a:r>
          </a:p>
          <a:p>
            <a:endParaRPr lang="pt-BR" sz="900" b="0" i="0" dirty="0"/>
          </a:p>
          <a:p>
            <a:r>
              <a:rPr lang="pt-BR" sz="2400" i="0" dirty="0"/>
              <a:t>Total -</a:t>
            </a:r>
            <a:r>
              <a:rPr lang="pt-BR" sz="2400" b="0" i="0" dirty="0"/>
              <a:t> 7,2 milhões  ha</a:t>
            </a:r>
          </a:p>
          <a:p>
            <a:r>
              <a:rPr lang="pt-BR" sz="1200" dirty="0"/>
              <a:t>	</a:t>
            </a:r>
          </a:p>
          <a:p>
            <a:endParaRPr lang="pt-BR" sz="1200" dirty="0"/>
          </a:p>
          <a:p>
            <a:r>
              <a:rPr lang="pt-BR" sz="1600" i="0" dirty="0">
                <a:latin typeface="Tahoma" pitchFamily="34" charset="0"/>
                <a:cs typeface="Tahoma" pitchFamily="34" charset="0"/>
              </a:rPr>
              <a:t>Mercado interno de orgânicos cresce 40%</a:t>
            </a:r>
          </a:p>
        </p:txBody>
      </p:sp>
    </p:spTree>
    <p:extLst>
      <p:ext uri="{BB962C8B-B14F-4D97-AF65-F5344CB8AC3E}">
        <p14:creationId xmlns:p14="http://schemas.microsoft.com/office/powerpoint/2010/main" val="15178564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6" name="Picture 6" descr="C:\Users\Priscila Terrazzan\Documents\IBS\Materiais de apoio\IBS-logo.jpg">
            <a:extLst>
              <a:ext uri="{FF2B5EF4-FFF2-40B4-BE49-F238E27FC236}">
                <a16:creationId xmlns:a16="http://schemas.microsoft.com/office/drawing/2014/main" id="{94699CC0-50D9-4599-9D3A-83AE58A0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661025"/>
            <a:ext cx="2047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0BCAF57-1DF2-4DBD-B645-F3D2DA82B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81" t="21194" r="22754" b="28024"/>
          <a:stretch/>
        </p:blipFill>
        <p:spPr>
          <a:xfrm>
            <a:off x="137353" y="493103"/>
            <a:ext cx="8971722" cy="516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540F53B-C5F6-AA43-8106-F1E0CC73BB16}"/>
              </a:ext>
            </a:extLst>
          </p:cNvPr>
          <p:cNvGrpSpPr/>
          <p:nvPr/>
        </p:nvGrpSpPr>
        <p:grpSpPr>
          <a:xfrm>
            <a:off x="650922" y="598642"/>
            <a:ext cx="7927002" cy="5075471"/>
            <a:chOff x="1285875" y="1328737"/>
            <a:chExt cx="6429375" cy="4179860"/>
          </a:xfrm>
        </p:grpSpPr>
        <p:sp>
          <p:nvSpPr>
            <p:cNvPr id="2" name="object 2"/>
            <p:cNvSpPr/>
            <p:nvPr/>
          </p:nvSpPr>
          <p:spPr>
            <a:xfrm>
              <a:off x="1428750" y="1328737"/>
              <a:ext cx="6286500" cy="12144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" name="object 3"/>
            <p:cNvSpPr/>
            <p:nvPr/>
          </p:nvSpPr>
          <p:spPr>
            <a:xfrm>
              <a:off x="1285875" y="2657475"/>
              <a:ext cx="3814763" cy="12430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2828925" y="2843213"/>
              <a:ext cx="1171575" cy="857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1435894" y="1353740"/>
              <a:ext cx="6272213" cy="0"/>
            </a:xfrm>
            <a:custGeom>
              <a:avLst/>
              <a:gdLst/>
              <a:ahLst/>
              <a:cxnLst/>
              <a:rect l="l" t="t" r="r" b="b"/>
              <a:pathLst>
                <a:path w="8362950">
                  <a:moveTo>
                    <a:pt x="0" y="0"/>
                  </a:moveTo>
                  <a:lnTo>
                    <a:pt x="8362950" y="0"/>
                  </a:lnTo>
                </a:path>
              </a:pathLst>
            </a:custGeom>
            <a:ln w="952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2836069" y="3043238"/>
              <a:ext cx="3571875" cy="0"/>
            </a:xfrm>
            <a:custGeom>
              <a:avLst/>
              <a:gdLst/>
              <a:ahLst/>
              <a:cxnLst/>
              <a:rect l="l" t="t" r="r" b="b"/>
              <a:pathLst>
                <a:path w="4762500">
                  <a:moveTo>
                    <a:pt x="0" y="0"/>
                  </a:moveTo>
                  <a:lnTo>
                    <a:pt x="4762500" y="0"/>
                  </a:lnTo>
                </a:path>
              </a:pathLst>
            </a:custGeom>
            <a:ln w="19050">
              <a:solidFill>
                <a:srgbClr val="1F4F1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1843088" y="4150519"/>
              <a:ext cx="714375" cy="0"/>
            </a:xfrm>
            <a:custGeom>
              <a:avLst/>
              <a:gdLst/>
              <a:ahLst/>
              <a:cxnLst/>
              <a:rect l="l" t="t" r="r" b="b"/>
              <a:pathLst>
                <a:path w="952500">
                  <a:moveTo>
                    <a:pt x="0" y="0"/>
                  </a:moveTo>
                  <a:lnTo>
                    <a:pt x="952500" y="0"/>
                  </a:lnTo>
                </a:path>
              </a:pathLst>
            </a:custGeom>
            <a:ln w="19050">
              <a:solidFill>
                <a:srgbClr val="034B1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1835944" y="4396978"/>
              <a:ext cx="721519" cy="0"/>
            </a:xfrm>
            <a:custGeom>
              <a:avLst/>
              <a:gdLst/>
              <a:ahLst/>
              <a:cxnLst/>
              <a:rect l="l" t="t" r="r" b="b"/>
              <a:pathLst>
                <a:path w="962025">
                  <a:moveTo>
                    <a:pt x="0" y="0"/>
                  </a:moveTo>
                  <a:lnTo>
                    <a:pt x="962025" y="0"/>
                  </a:lnTo>
                </a:path>
              </a:pathLst>
            </a:custGeom>
            <a:ln w="9525">
              <a:solidFill>
                <a:srgbClr val="7C838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4376738" y="1387005"/>
              <a:ext cx="280035" cy="807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525" spc="-11" dirty="0">
                  <a:solidFill>
                    <a:srgbClr val="797C7C"/>
                  </a:solidFill>
                  <a:latin typeface="Times New Roman"/>
                  <a:cs typeface="Times New Roman"/>
                </a:rPr>
                <a:t>P;1rt</a:t>
              </a:r>
              <a:r>
                <a:rPr sz="525" spc="-60" dirty="0">
                  <a:solidFill>
                    <a:srgbClr val="797C7C"/>
                  </a:solidFill>
                  <a:latin typeface="Times New Roman"/>
                  <a:cs typeface="Times New Roman"/>
                </a:rPr>
                <a:t>i</a:t>
              </a:r>
              <a:r>
                <a:rPr sz="525" spc="71" dirty="0">
                  <a:solidFill>
                    <a:srgbClr val="797C7C"/>
                  </a:solidFill>
                  <a:latin typeface="Times New Roman"/>
                  <a:cs typeface="Times New Roman"/>
                </a:rPr>
                <a:t>dpe</a:t>
              </a:r>
              <a:endParaRPr sz="525">
                <a:latin typeface="Times New Roman"/>
                <a:cs typeface="Times New Roman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769644" y="1390316"/>
              <a:ext cx="620554" cy="866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488" spc="240" dirty="0">
                  <a:solidFill>
                    <a:srgbClr val="909395"/>
                  </a:solidFill>
                  <a:latin typeface="Arial"/>
                  <a:cs typeface="Arial"/>
                </a:rPr>
                <a:t>Ac </a:t>
              </a:r>
              <a:r>
                <a:rPr sz="488" spc="-38" dirty="0">
                  <a:solidFill>
                    <a:srgbClr val="909395"/>
                  </a:solidFill>
                  <a:latin typeface="Arial"/>
                  <a:cs typeface="Arial"/>
                </a:rPr>
                <a:t> </a:t>
              </a:r>
              <a:r>
                <a:rPr sz="488" spc="45" dirty="0">
                  <a:solidFill>
                    <a:srgbClr val="909395"/>
                  </a:solidFill>
                  <a:latin typeface="Arial"/>
                  <a:cs typeface="Arial"/>
                </a:rPr>
                <a:t>o</a:t>
              </a:r>
              <a:r>
                <a:rPr sz="488" spc="-60" dirty="0">
                  <a:solidFill>
                    <a:srgbClr val="909395"/>
                  </a:solidFill>
                  <a:latin typeface="Arial"/>
                  <a:cs typeface="Arial"/>
                </a:rPr>
                <a:t> </a:t>
              </a:r>
              <a:r>
                <a:rPr sz="563" spc="-19" dirty="0">
                  <a:solidFill>
                    <a:srgbClr val="909395"/>
                  </a:solidFill>
                  <a:latin typeface="Times New Roman"/>
                  <a:cs typeface="Times New Roman"/>
                </a:rPr>
                <a:t>ê</a:t>
              </a:r>
              <a:r>
                <a:rPr sz="488" spc="-158" dirty="0">
                  <a:solidFill>
                    <a:srgbClr val="909395"/>
                  </a:solidFill>
                  <a:latin typeface="Arial"/>
                  <a:cs typeface="Arial"/>
                </a:rPr>
                <a:t>l</a:t>
              </a:r>
              <a:r>
                <a:rPr sz="488" spc="64" dirty="0">
                  <a:solidFill>
                    <a:srgbClr val="909395"/>
                  </a:solidFill>
                  <a:latin typeface="Arial"/>
                  <a:cs typeface="Arial"/>
                </a:rPr>
                <a:t>nform</a:t>
              </a:r>
              <a:r>
                <a:rPr sz="488" spc="53" dirty="0">
                  <a:solidFill>
                    <a:srgbClr val="909395"/>
                  </a:solidFill>
                  <a:latin typeface="Arial"/>
                  <a:cs typeface="Arial"/>
                </a:rPr>
                <a:t>a</a:t>
              </a:r>
              <a:r>
                <a:rPr sz="488" spc="34" dirty="0">
                  <a:solidFill>
                    <a:srgbClr val="909395"/>
                  </a:solidFill>
                  <a:latin typeface="Arial"/>
                  <a:cs typeface="Arial"/>
                </a:rPr>
                <a:t>.io</a:t>
              </a:r>
              <a:endParaRPr sz="488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2869407" y="3085118"/>
              <a:ext cx="1426369" cy="1154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750" spc="-8" dirty="0">
                  <a:solidFill>
                    <a:srgbClr val="797C7C"/>
                  </a:solidFill>
                  <a:latin typeface="Arial"/>
                  <a:cs typeface="Arial"/>
                </a:rPr>
                <a:t>Ca</a:t>
              </a:r>
              <a:r>
                <a:rPr sz="750" spc="-79" dirty="0">
                  <a:solidFill>
                    <a:srgbClr val="797C7C"/>
                  </a:solidFill>
                  <a:latin typeface="Arial"/>
                  <a:cs typeface="Arial"/>
                </a:rPr>
                <a:t>d</a:t>
              </a:r>
              <a:r>
                <a:rPr sz="750" spc="-143" dirty="0">
                  <a:solidFill>
                    <a:srgbClr val="797C7C"/>
                  </a:solidFill>
                  <a:latin typeface="Arial"/>
                  <a:cs typeface="Arial"/>
                </a:rPr>
                <a:t>aS</a:t>
              </a:r>
              <a:r>
                <a:rPr sz="750" spc="-375" dirty="0">
                  <a:solidFill>
                    <a:srgbClr val="797C7C"/>
                  </a:solidFill>
                  <a:latin typeface="Arial"/>
                  <a:cs typeface="Arial"/>
                </a:rPr>
                <a:t>T</a:t>
              </a:r>
              <a:r>
                <a:rPr sz="750" spc="49" dirty="0">
                  <a:solidFill>
                    <a:srgbClr val="797C7C"/>
                  </a:solidFill>
                  <a:latin typeface="Arial"/>
                  <a:cs typeface="Arial"/>
                </a:rPr>
                <a:t>.</a:t>
              </a:r>
              <a:r>
                <a:rPr sz="750" spc="-64" dirty="0">
                  <a:solidFill>
                    <a:srgbClr val="797C7C"/>
                  </a:solidFill>
                  <a:latin typeface="Arial"/>
                  <a:cs typeface="Arial"/>
                </a:rPr>
                <a:t>r</a:t>
              </a:r>
              <a:r>
                <a:rPr sz="750" spc="131" dirty="0">
                  <a:solidFill>
                    <a:srgbClr val="797C7C"/>
                  </a:solidFill>
                  <a:latin typeface="Arial"/>
                  <a:cs typeface="Arial"/>
                </a:rPr>
                <a:t>o</a:t>
              </a:r>
              <a:r>
                <a:rPr sz="750" spc="41" dirty="0">
                  <a:solidFill>
                    <a:srgbClr val="797C7C"/>
                  </a:solidFill>
                  <a:latin typeface="Arial"/>
                  <a:cs typeface="Arial"/>
                </a:rPr>
                <a:t>d</a:t>
              </a:r>
              <a:r>
                <a:rPr sz="750" spc="30" dirty="0">
                  <a:solidFill>
                    <a:srgbClr val="797C7C"/>
                  </a:solidFill>
                  <a:latin typeface="Arial"/>
                  <a:cs typeface="Arial"/>
                </a:rPr>
                <a:t>e</a:t>
              </a:r>
              <a:r>
                <a:rPr sz="750" spc="-98" dirty="0">
                  <a:solidFill>
                    <a:srgbClr val="797C7C"/>
                  </a:solidFill>
                  <a:latin typeface="Arial"/>
                  <a:cs typeface="Arial"/>
                </a:rPr>
                <a:t> </a:t>
              </a:r>
              <a:r>
                <a:rPr sz="750" spc="-116" dirty="0">
                  <a:solidFill>
                    <a:srgbClr val="797C7C"/>
                  </a:solidFill>
                  <a:latin typeface="Arial"/>
                  <a:cs typeface="Arial"/>
                </a:rPr>
                <a:t>P</a:t>
              </a:r>
              <a:r>
                <a:rPr sz="750" spc="26" dirty="0">
                  <a:solidFill>
                    <a:srgbClr val="9EA3A3"/>
                  </a:solidFill>
                  <a:latin typeface="Arial"/>
                  <a:cs typeface="Arial"/>
                </a:rPr>
                <a:t>r</a:t>
              </a:r>
              <a:r>
                <a:rPr sz="750" spc="41" dirty="0">
                  <a:solidFill>
                    <a:srgbClr val="797C7C"/>
                  </a:solidFill>
                  <a:latin typeface="Arial"/>
                  <a:cs typeface="Arial"/>
                </a:rPr>
                <a:t>o</a:t>
              </a:r>
              <a:r>
                <a:rPr sz="750" spc="-34" dirty="0">
                  <a:solidFill>
                    <a:srgbClr val="797C7C"/>
                  </a:solidFill>
                  <a:latin typeface="Arial"/>
                  <a:cs typeface="Arial"/>
                </a:rPr>
                <a:t>d</a:t>
              </a:r>
              <a:r>
                <a:rPr sz="750" spc="-26" dirty="0">
                  <a:solidFill>
                    <a:srgbClr val="797C7C"/>
                  </a:solidFill>
                  <a:latin typeface="Arial"/>
                  <a:cs typeface="Arial"/>
                </a:rPr>
                <a:t>u</a:t>
              </a:r>
              <a:r>
                <a:rPr sz="750" dirty="0">
                  <a:solidFill>
                    <a:srgbClr val="797C7C"/>
                  </a:solidFill>
                  <a:latin typeface="Arial"/>
                  <a:cs typeface="Arial"/>
                </a:rPr>
                <a:t>tores</a:t>
              </a:r>
              <a:r>
                <a:rPr sz="750" spc="-109" dirty="0">
                  <a:solidFill>
                    <a:srgbClr val="797C7C"/>
                  </a:solidFill>
                  <a:latin typeface="Arial"/>
                  <a:cs typeface="Arial"/>
                </a:rPr>
                <a:t> </a:t>
              </a:r>
              <a:r>
                <a:rPr sz="750" spc="26" dirty="0">
                  <a:solidFill>
                    <a:srgbClr val="797C7C"/>
                  </a:solidFill>
                  <a:latin typeface="Arial"/>
                  <a:cs typeface="Arial"/>
                </a:rPr>
                <a:t>O</a:t>
              </a:r>
              <a:r>
                <a:rPr sz="750" spc="-86" dirty="0">
                  <a:solidFill>
                    <a:srgbClr val="9EA3A3"/>
                  </a:solidFill>
                  <a:latin typeface="Arial"/>
                  <a:cs typeface="Arial"/>
                </a:rPr>
                <a:t>r</a:t>
              </a:r>
              <a:r>
                <a:rPr sz="750" spc="30" dirty="0">
                  <a:solidFill>
                    <a:srgbClr val="797C7C"/>
                  </a:solidFill>
                  <a:latin typeface="Arial"/>
                  <a:cs typeface="Arial"/>
                </a:rPr>
                <a:t>g</a:t>
              </a:r>
              <a:r>
                <a:rPr sz="750" spc="8" dirty="0">
                  <a:solidFill>
                    <a:srgbClr val="797C7C"/>
                  </a:solidFill>
                  <a:latin typeface="Arial"/>
                  <a:cs typeface="Arial"/>
                </a:rPr>
                <a:t>â</a:t>
              </a:r>
              <a:r>
                <a:rPr sz="750" spc="-56" dirty="0">
                  <a:solidFill>
                    <a:srgbClr val="797C7C"/>
                  </a:solidFill>
                  <a:latin typeface="Arial"/>
                  <a:cs typeface="Arial"/>
                </a:rPr>
                <a:t>n</a:t>
              </a:r>
              <a:r>
                <a:rPr sz="750" spc="-11" dirty="0">
                  <a:solidFill>
                    <a:srgbClr val="797C7C"/>
                  </a:solidFill>
                  <a:latin typeface="Arial"/>
                  <a:cs typeface="Arial"/>
                </a:rPr>
                <a:t>icos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819400" y="3422973"/>
              <a:ext cx="3523298" cy="3802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>
                <a:lnSpc>
                  <a:spcPts val="623"/>
                </a:lnSpc>
                <a:tabLst>
                  <a:tab pos="2359343" algn="l"/>
                </a:tabLst>
              </a:pPr>
              <a:r>
                <a:rPr sz="338" spc="1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Aq1.11 </a:t>
              </a:r>
              <a:r>
                <a:rPr sz="525" spc="71" dirty="0">
                  <a:solidFill>
                    <a:srgbClr val="797C7C"/>
                  </a:solidFill>
                  <a:latin typeface="Times New Roman"/>
                  <a:cs typeface="Times New Roman"/>
                </a:rPr>
                <a:t>v</a:t>
              </a:r>
              <a:r>
                <a:rPr sz="525" spc="34" dirty="0">
                  <a:solidFill>
                    <a:srgbClr val="525459"/>
                  </a:solidFill>
                  <a:latin typeface="Times New Roman"/>
                  <a:cs typeface="Times New Roman"/>
                </a:rPr>
                <a:t>o</a:t>
              </a:r>
              <a:r>
                <a:rPr sz="525" dirty="0">
                  <a:solidFill>
                    <a:srgbClr val="525459"/>
                  </a:solidFill>
                  <a:latin typeface="Times New Roman"/>
                  <a:cs typeface="Times New Roman"/>
                </a:rPr>
                <a:t>o</a:t>
              </a:r>
              <a:r>
                <a:rPr sz="525" spc="90" dirty="0">
                  <a:solidFill>
                    <a:srgbClr val="797C7C"/>
                  </a:solidFill>
                  <a:latin typeface="Times New Roman"/>
                  <a:cs typeface="Times New Roman"/>
                </a:rPr>
                <a:t>ê</a:t>
              </a:r>
              <a:r>
                <a:rPr sz="525" spc="-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-56" dirty="0">
                  <a:solidFill>
                    <a:srgbClr val="797C7C"/>
                  </a:solidFill>
                  <a:latin typeface="Times New Roman"/>
                  <a:cs typeface="Times New Roman"/>
                </a:rPr>
                <a:t>Cl"</a:t>
              </a:r>
              <a:r>
                <a:rPr sz="525" spc="-9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O</a:t>
              </a:r>
              <a:r>
                <a:rPr sz="525" spc="23" dirty="0">
                  <a:solidFill>
                    <a:srgbClr val="525459"/>
                  </a:solidFill>
                  <a:latin typeface="Times New Roman"/>
                  <a:cs typeface="Times New Roman"/>
                </a:rPr>
                <a:t>on</a:t>
              </a:r>
              <a:r>
                <a:rPr sz="525" spc="4" dirty="0">
                  <a:solidFill>
                    <a:srgbClr val="525459"/>
                  </a:solidFill>
                  <a:latin typeface="Times New Roman"/>
                  <a:cs typeface="Times New Roman"/>
                </a:rPr>
                <a:t>t</a:t>
              </a:r>
              <a:r>
                <a:rPr sz="525" spc="1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ra</a:t>
              </a:r>
              <a:r>
                <a:rPr sz="525" spc="3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68" dirty="0">
                  <a:solidFill>
                    <a:srgbClr val="67696B"/>
                  </a:solidFill>
                  <a:latin typeface="Times New Roman"/>
                  <a:cs typeface="Times New Roman"/>
                </a:rPr>
                <a:t>a</a:t>
              </a:r>
              <a:r>
                <a:rPr sz="525" spc="15" dirty="0">
                  <a:solidFill>
                    <a:srgbClr val="67696B"/>
                  </a:solidFill>
                  <a:latin typeface="Times New Roman"/>
                  <a:cs typeface="Times New Roman"/>
                </a:rPr>
                <a:t> </a:t>
              </a:r>
              <a:r>
                <a:rPr sz="525" spc="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rcfaoôo</a:t>
              </a:r>
              <a:r>
                <a:rPr sz="525" spc="41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1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d</a:t>
              </a:r>
              <a:r>
                <a:rPr sz="525" spc="90" dirty="0">
                  <a:solidFill>
                    <a:srgbClr val="525459"/>
                  </a:solidFill>
                  <a:latin typeface="Times New Roman"/>
                  <a:cs typeface="Times New Roman"/>
                </a:rPr>
                <a:t>e</a:t>
              </a:r>
              <a:r>
                <a:rPr sz="525" spc="-8" dirty="0">
                  <a:solidFill>
                    <a:srgbClr val="525459"/>
                  </a:solidFill>
                  <a:latin typeface="Times New Roman"/>
                  <a:cs typeface="Times New Roman"/>
                </a:rPr>
                <a:t> </a:t>
              </a:r>
              <a:r>
                <a:rPr sz="525" spc="41" dirty="0">
                  <a:solidFill>
                    <a:srgbClr val="525459"/>
                  </a:solidFill>
                  <a:latin typeface="Times New Roman"/>
                  <a:cs typeface="Times New Roman"/>
                </a:rPr>
                <a:t>P</a:t>
              </a:r>
              <a:r>
                <a:rPr sz="525" spc="3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rodutor=</a:t>
              </a:r>
              <a:r>
                <a:rPr sz="525" spc="56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Orgônio</a:t>
              </a:r>
              <a:r>
                <a:rPr sz="52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    </a:t>
              </a:r>
              <a:r>
                <a:rPr sz="525" spc="-60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488" spc="6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de</a:t>
              </a:r>
              <a:r>
                <a:rPr sz="488" spc="1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15" dirty="0">
                  <a:solidFill>
                    <a:srgbClr val="67696B"/>
                  </a:solidFill>
                  <a:latin typeface="Times New Roman"/>
                  <a:cs typeface="Times New Roman"/>
                </a:rPr>
                <a:t>todo</a:t>
              </a:r>
              <a:r>
                <a:rPr sz="525" spc="30" dirty="0">
                  <a:solidFill>
                    <a:srgbClr val="67696B"/>
                  </a:solidFill>
                  <a:latin typeface="Times New Roman"/>
                  <a:cs typeface="Times New Roman"/>
                </a:rPr>
                <a:t> </a:t>
              </a:r>
              <a:r>
                <a:rPr sz="525" spc="56" dirty="0">
                  <a:solidFill>
                    <a:srgbClr val="525459"/>
                  </a:solidFill>
                  <a:latin typeface="Times New Roman"/>
                  <a:cs typeface="Times New Roman"/>
                </a:rPr>
                <a:t>o</a:t>
              </a:r>
              <a:r>
                <a:rPr sz="525" spc="-4" dirty="0">
                  <a:solidFill>
                    <a:srgbClr val="525459"/>
                  </a:solidFill>
                  <a:latin typeface="Times New Roman"/>
                  <a:cs typeface="Times New Roman"/>
                </a:rPr>
                <a:t> </a:t>
              </a:r>
              <a:r>
                <a:rPr sz="525" spc="41" dirty="0">
                  <a:solidFill>
                    <a:srgbClr val="525459"/>
                  </a:solidFill>
                  <a:latin typeface="Times New Roman"/>
                  <a:cs typeface="Times New Roman"/>
                </a:rPr>
                <a:t>S</a:t>
              </a:r>
              <a:r>
                <a:rPr sz="525" spc="551" dirty="0">
                  <a:solidFill>
                    <a:srgbClr val="797C7C"/>
                  </a:solidFill>
                  <a:latin typeface="Times New Roman"/>
                  <a:cs typeface="Times New Roman"/>
                </a:rPr>
                <a:t>r</a:t>
              </a:r>
              <a:r>
                <a:rPr sz="525" spc="-19" dirty="0">
                  <a:solidFill>
                    <a:srgbClr val="9EA3A3"/>
                  </a:solidFill>
                  <a:latin typeface="Times New Roman"/>
                  <a:cs typeface="Times New Roman"/>
                </a:rPr>
                <a:t>il.</a:t>
              </a:r>
              <a:r>
                <a:rPr sz="525" spc="53" dirty="0">
                  <a:solidFill>
                    <a:srgbClr val="9EA3A3"/>
                  </a:solidFill>
                  <a:latin typeface="Times New Roman"/>
                  <a:cs typeface="Times New Roman"/>
                </a:rPr>
                <a:t> </a:t>
              </a:r>
              <a:r>
                <a:rPr sz="525" spc="6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a</a:t>
              </a:r>
              <a:r>
                <a:rPr sz="525" spc="1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-68" dirty="0">
                  <a:solidFill>
                    <a:srgbClr val="9EA3A3"/>
                  </a:solidFill>
                  <a:latin typeface="Times New Roman"/>
                  <a:cs typeface="Times New Roman"/>
                </a:rPr>
                <a:t>f</a:t>
              </a:r>
              <a:r>
                <a:rPr sz="525" spc="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i:</a:t>
              </a:r>
              <a:r>
                <a:rPr sz="525" spc="-49" dirty="0">
                  <a:solidFill>
                    <a:srgbClr val="797C7C"/>
                  </a:solidFill>
                  <a:latin typeface="Times New Roman"/>
                  <a:cs typeface="Times New Roman"/>
                </a:rPr>
                <a:t>.</a:t>
              </a:r>
              <a:r>
                <a:rPr sz="525" spc="19" dirty="0">
                  <a:solidFill>
                    <a:srgbClr val="525459"/>
                  </a:solidFill>
                  <a:latin typeface="Times New Roman"/>
                  <a:cs typeface="Times New Roman"/>
                </a:rPr>
                <a:t>t</a:t>
              </a:r>
              <a:r>
                <a:rPr sz="525" spc="3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agem </a:t>
              </a:r>
              <a:r>
                <a:rPr sz="525" spc="633" dirty="0">
                  <a:solidFill>
                    <a:srgbClr val="797C7C"/>
                  </a:solidFill>
                  <a:latin typeface="Times New Roman"/>
                  <a:cs typeface="Times New Roman"/>
                </a:rPr>
                <a:t>d</a:t>
              </a:r>
              <a:r>
                <a:rPr sz="525" spc="-19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15" dirty="0">
                  <a:solidFill>
                    <a:srgbClr val="525459"/>
                  </a:solidFill>
                  <a:latin typeface="Times New Roman"/>
                  <a:cs typeface="Times New Roman"/>
                </a:rPr>
                <a:t>o</a:t>
              </a:r>
              <a:r>
                <a:rPr sz="525" spc="56" dirty="0">
                  <a:solidFill>
                    <a:srgbClr val="797C7C"/>
                  </a:solidFill>
                  <a:latin typeface="Times New Roman"/>
                  <a:cs typeface="Times New Roman"/>
                </a:rPr>
                <a:t>rerwi</a:t>
              </a:r>
              <a:r>
                <a:rPr sz="525" spc="60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m</a:t>
              </a:r>
              <a:r>
                <a:rPr sz="525" spc="3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30" dirty="0">
                  <a:solidFill>
                    <a:srgbClr val="797C7C"/>
                  </a:solidFill>
                  <a:latin typeface="Times New Roman"/>
                  <a:cs typeface="Times New Roman"/>
                </a:rPr>
                <a:t>qve</a:t>
              </a:r>
              <a:r>
                <a:rPr sz="525" spc="1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15" dirty="0">
                  <a:solidFill>
                    <a:srgbClr val="67696B"/>
                  </a:solidFill>
                  <a:latin typeface="Times New Roman"/>
                  <a:cs typeface="Times New Roman"/>
                </a:rPr>
                <a:t>oontro</a:t>
              </a:r>
              <a:r>
                <a:rPr sz="525" spc="-38" dirty="0">
                  <a:solidFill>
                    <a:srgbClr val="67696B"/>
                  </a:solidFill>
                  <a:latin typeface="Times New Roman"/>
                  <a:cs typeface="Times New Roman"/>
                </a:rPr>
                <a:t> </a:t>
              </a:r>
              <a:r>
                <a:rPr sz="525" spc="15" dirty="0">
                  <a:solidFill>
                    <a:srgbClr val="525459"/>
                  </a:solidFill>
                  <a:latin typeface="Times New Roman"/>
                  <a:cs typeface="Times New Roman"/>
                </a:rPr>
                <a:t>o</a:t>
              </a:r>
              <a:r>
                <a:rPr sz="525" spc="3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m</a:t>
              </a:r>
              <a:r>
                <a:rPr sz="525" spc="3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i="1" spc="41" dirty="0">
                  <a:solidFill>
                    <a:srgbClr val="525459"/>
                  </a:solidFill>
                  <a:latin typeface="Times New Roman"/>
                  <a:cs typeface="Times New Roman"/>
                </a:rPr>
                <a:t>o </a:t>
              </a:r>
              <a:r>
                <a:rPr sz="525" spc="41" dirty="0">
                  <a:solidFill>
                    <a:srgbClr val="797C7C"/>
                  </a:solidFill>
                  <a:latin typeface="Arial"/>
                  <a:cs typeface="Arial"/>
                </a:rPr>
                <a:t>q</a:t>
              </a:r>
              <a:r>
                <a:rPr sz="525" spc="11" dirty="0">
                  <a:solidFill>
                    <a:srgbClr val="797C7C"/>
                  </a:solidFill>
                  <a:latin typeface="Arial"/>
                  <a:cs typeface="Arial"/>
                </a:rPr>
                <a:t>u</a:t>
              </a:r>
              <a:r>
                <a:rPr sz="525" spc="-169" dirty="0">
                  <a:solidFill>
                    <a:srgbClr val="797C7C"/>
                  </a:solidFill>
                  <a:latin typeface="Arial"/>
                  <a:cs typeface="Arial"/>
                </a:rPr>
                <a:t>a</a:t>
              </a:r>
              <a:r>
                <a:rPr sz="525" spc="-135" dirty="0">
                  <a:solidFill>
                    <a:srgbClr val="9EA3A3"/>
                  </a:solidFill>
                  <a:latin typeface="Arial"/>
                  <a:cs typeface="Arial"/>
                </a:rPr>
                <a:t>l</a:t>
              </a:r>
              <a:r>
                <a:rPr sz="525" spc="15" dirty="0">
                  <a:solidFill>
                    <a:srgbClr val="797C7C"/>
                  </a:solidFill>
                  <a:latin typeface="Arial"/>
                  <a:cs typeface="Arial"/>
                </a:rPr>
                <a:t>i</a:t>
              </a:r>
              <a:r>
                <a:rPr sz="525" spc="-38" dirty="0">
                  <a:solidFill>
                    <a:srgbClr val="797C7C"/>
                  </a:solidFill>
                  <a:latin typeface="Arial"/>
                  <a:cs typeface="Arial"/>
                </a:rPr>
                <a:t>d</a:t>
              </a:r>
              <a:r>
                <a:rPr sz="525" spc="-4" dirty="0">
                  <a:solidFill>
                    <a:srgbClr val="525459"/>
                  </a:solidFill>
                  <a:latin typeface="Arial"/>
                  <a:cs typeface="Arial"/>
                </a:rPr>
                <a:t>ade</a:t>
              </a:r>
              <a:r>
                <a:rPr sz="525" spc="-60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525" spc="8" dirty="0">
                  <a:solidFill>
                    <a:srgbClr val="797C7C"/>
                  </a:solidFill>
                  <a:latin typeface="Arial"/>
                  <a:cs typeface="Arial"/>
                </a:rPr>
                <a:t>orgâ</a:t>
              </a:r>
              <a:r>
                <a:rPr sz="525" spc="-153" dirty="0">
                  <a:solidFill>
                    <a:srgbClr val="797C7C"/>
                  </a:solidFill>
                  <a:latin typeface="Arial"/>
                  <a:cs typeface="Arial"/>
                </a:rPr>
                <a:t>n</a:t>
              </a:r>
              <a:r>
                <a:rPr sz="525" spc="-135" dirty="0">
                  <a:solidFill>
                    <a:srgbClr val="9EA3A3"/>
                  </a:solidFill>
                  <a:latin typeface="Arial"/>
                  <a:cs typeface="Arial"/>
                </a:rPr>
                <a:t>i</a:t>
              </a:r>
              <a:r>
                <a:rPr sz="525" spc="19" dirty="0">
                  <a:solidFill>
                    <a:srgbClr val="67696B"/>
                  </a:solidFill>
                  <a:latin typeface="Arial"/>
                  <a:cs typeface="Arial"/>
                </a:rPr>
                <a:t>ca</a:t>
              </a:r>
              <a:r>
                <a:rPr sz="525" spc="-15" dirty="0">
                  <a:solidFill>
                    <a:srgbClr val="67696B"/>
                  </a:solidFill>
                  <a:latin typeface="Arial"/>
                  <a:cs typeface="Arial"/>
                </a:rPr>
                <a:t> </a:t>
              </a:r>
              <a:r>
                <a:rPr sz="638" i="1" spc="23" dirty="0">
                  <a:solidFill>
                    <a:srgbClr val="525459"/>
                  </a:solidFill>
                  <a:latin typeface="Times New Roman"/>
                  <a:cs typeface="Times New Roman"/>
                </a:rPr>
                <a:t>e</a:t>
              </a:r>
              <a:r>
                <a:rPr sz="638" i="1" spc="-19" dirty="0">
                  <a:solidFill>
                    <a:srgbClr val="525459"/>
                  </a:solidFill>
                  <a:latin typeface="Times New Roman"/>
                  <a:cs typeface="Times New Roman"/>
                </a:rPr>
                <a:t> </a:t>
              </a:r>
              <a:r>
                <a:rPr sz="525" spc="26" dirty="0">
                  <a:solidFill>
                    <a:srgbClr val="67696B"/>
                  </a:solidFill>
                  <a:latin typeface="Arial"/>
                  <a:cs typeface="Arial"/>
                </a:rPr>
                <a:t>a</a:t>
              </a:r>
              <a:r>
                <a:rPr sz="525" spc="-19" dirty="0">
                  <a:solidFill>
                    <a:srgbClr val="67696B"/>
                  </a:solidFill>
                  <a:latin typeface="Arial"/>
                  <a:cs typeface="Arial"/>
                </a:rPr>
                <a:t> </a:t>
              </a:r>
              <a:r>
                <a:rPr sz="525" spc="-4" dirty="0">
                  <a:solidFill>
                    <a:srgbClr val="797C7C"/>
                  </a:solidFill>
                  <a:latin typeface="Arial"/>
                  <a:cs typeface="Arial"/>
                </a:rPr>
                <a:t>ü</a:t>
              </a:r>
              <a:r>
                <a:rPr sz="525" spc="-105" dirty="0">
                  <a:solidFill>
                    <a:srgbClr val="797C7C"/>
                  </a:solidFill>
                  <a:latin typeface="Arial"/>
                  <a:cs typeface="Arial"/>
                </a:rPr>
                <a:t>s</a:t>
              </a:r>
              <a:r>
                <a:rPr sz="525" spc="-38" dirty="0">
                  <a:solidFill>
                    <a:srgbClr val="797C7C"/>
                  </a:solidFill>
                  <a:latin typeface="Arial"/>
                  <a:cs typeface="Arial"/>
                </a:rPr>
                <a:t>t</a:t>
              </a:r>
              <a:r>
                <a:rPr sz="525" spc="-15" dirty="0">
                  <a:solidFill>
                    <a:srgbClr val="797C7C"/>
                  </a:solidFill>
                  <a:latin typeface="Arial"/>
                  <a:cs typeface="Arial"/>
                </a:rPr>
                <a:t>"Sge</a:t>
              </a:r>
              <a:r>
                <a:rPr sz="525" dirty="0">
                  <a:solidFill>
                    <a:srgbClr val="797C7C"/>
                  </a:solidFill>
                  <a:latin typeface="Arial"/>
                  <a:cs typeface="Arial"/>
                </a:rPr>
                <a:t>m</a:t>
              </a:r>
              <a:r>
                <a:rPr sz="563" i="1" spc="4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de</a:t>
              </a:r>
              <a:r>
                <a:rPr sz="563" i="1" spc="15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25" spc="4" dirty="0">
                  <a:solidFill>
                    <a:srgbClr val="67696B"/>
                  </a:solidFill>
                  <a:latin typeface="Arial"/>
                  <a:cs typeface="Arial"/>
                </a:rPr>
                <a:t>orgsneações</a:t>
              </a:r>
              <a:r>
                <a:rPr sz="525" spc="-8" dirty="0">
                  <a:solidFill>
                    <a:srgbClr val="67696B"/>
                  </a:solidFill>
                  <a:latin typeface="Arial"/>
                  <a:cs typeface="Arial"/>
                </a:rPr>
                <a:t> </a:t>
              </a:r>
              <a:r>
                <a:rPr sz="525" i="1" spc="6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de</a:t>
              </a:r>
              <a:r>
                <a:rPr sz="525" i="1" spc="-3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 </a:t>
              </a:r>
              <a:r>
                <a:rPr sz="563" i="1" spc="-71" dirty="0">
                  <a:solidFill>
                    <a:srgbClr val="797C7C"/>
                  </a:solidFill>
                  <a:latin typeface="Arial"/>
                  <a:cs typeface="Arial"/>
                </a:rPr>
                <a:t>contrOOe</a:t>
              </a:r>
              <a:r>
                <a:rPr sz="563" i="1" spc="23" dirty="0">
                  <a:solidFill>
                    <a:srgbClr val="797C7C"/>
                  </a:solidFill>
                  <a:latin typeface="Arial"/>
                  <a:cs typeface="Arial"/>
                </a:rPr>
                <a:t> </a:t>
              </a:r>
              <a:r>
                <a:rPr sz="525" dirty="0">
                  <a:solidFill>
                    <a:srgbClr val="67696B"/>
                  </a:solidFill>
                  <a:latin typeface="Arial"/>
                  <a:cs typeface="Arial"/>
                </a:rPr>
                <a:t>sooi</a:t>
              </a:r>
              <a:r>
                <a:rPr sz="525" spc="-19" dirty="0">
                  <a:solidFill>
                    <a:srgbClr val="67696B"/>
                  </a:solidFill>
                  <a:latin typeface="Arial"/>
                  <a:cs typeface="Arial"/>
                </a:rPr>
                <a:t>a</a:t>
              </a:r>
              <a:r>
                <a:rPr sz="525" spc="26" dirty="0">
                  <a:solidFill>
                    <a:srgbClr val="9EA3A3"/>
                  </a:solidFill>
                  <a:latin typeface="Arial"/>
                  <a:cs typeface="Arial"/>
                </a:rPr>
                <a:t>l.</a:t>
              </a:r>
              <a:r>
                <a:rPr sz="525" spc="-71" dirty="0">
                  <a:solidFill>
                    <a:srgbClr val="9EA3A3"/>
                  </a:solidFill>
                  <a:latin typeface="Arial"/>
                  <a:cs typeface="Arial"/>
                </a:rPr>
                <a:t> </a:t>
              </a:r>
              <a:r>
                <a:rPr sz="525" spc="41" dirty="0">
                  <a:solidFill>
                    <a:srgbClr val="797C7C"/>
                  </a:solidFill>
                  <a:latin typeface="Arial"/>
                  <a:cs typeface="Arial"/>
                </a:rPr>
                <a:t>q</a:t>
              </a:r>
              <a:r>
                <a:rPr sz="525" spc="4" dirty="0">
                  <a:solidFill>
                    <a:srgbClr val="797C7C"/>
                  </a:solidFill>
                  <a:latin typeface="Arial"/>
                  <a:cs typeface="Arial"/>
                </a:rPr>
                <a:t>u=</a:t>
              </a:r>
              <a:r>
                <a:rPr sz="525" dirty="0">
                  <a:solidFill>
                    <a:srgbClr val="797C7C"/>
                  </a:solidFill>
                  <a:latin typeface="Arial"/>
                  <a:cs typeface="Arial"/>
                </a:rPr>
                <a:t>	</a:t>
              </a:r>
              <a:r>
                <a:rPr sz="525" spc="-4" dirty="0">
                  <a:solidFill>
                    <a:srgbClr val="797C7C"/>
                  </a:solidFill>
                  <a:latin typeface="Arial"/>
                  <a:cs typeface="Arial"/>
                </a:rPr>
                <a:t>cia!i</a:t>
              </a:r>
              <a:r>
                <a:rPr sz="525" spc="-75" dirty="0">
                  <a:solidFill>
                    <a:srgbClr val="797C7C"/>
                  </a:solidFill>
                  <a:latin typeface="Arial"/>
                  <a:cs typeface="Arial"/>
                </a:rPr>
                <a:t>z</a:t>
              </a:r>
              <a:r>
                <a:rPr sz="525" spc="49" dirty="0">
                  <a:solidFill>
                    <a:srgbClr val="797C7C"/>
                  </a:solidFill>
                  <a:latin typeface="Arial"/>
                  <a:cs typeface="Arial"/>
                </a:rPr>
                <a:t>am</a:t>
              </a:r>
              <a:r>
                <a:rPr sz="525" spc="-23" dirty="0">
                  <a:solidFill>
                    <a:srgbClr val="797C7C"/>
                  </a:solidFill>
                  <a:latin typeface="Arial"/>
                  <a:cs typeface="Arial"/>
                </a:rPr>
                <a:t> </a:t>
              </a:r>
              <a:r>
                <a:rPr sz="525" spc="8" dirty="0">
                  <a:solidFill>
                    <a:srgbClr val="67696B"/>
                  </a:solidFill>
                  <a:latin typeface="Arial"/>
                  <a:cs typeface="Arial"/>
                </a:rPr>
                <a:t>seus</a:t>
              </a:r>
              <a:r>
                <a:rPr sz="525" spc="4" dirty="0">
                  <a:solidFill>
                    <a:srgbClr val="67696B"/>
                  </a:solidFill>
                  <a:latin typeface="Arial"/>
                  <a:cs typeface="Arial"/>
                </a:rPr>
                <a:t> </a:t>
              </a:r>
              <a:r>
                <a:rPr sz="525" spc="-8" dirty="0">
                  <a:solidFill>
                    <a:srgbClr val="797C7C"/>
                  </a:solidFill>
                  <a:latin typeface="Arial"/>
                  <a:cs typeface="Arial"/>
                </a:rPr>
                <a:t>produt</a:t>
              </a:r>
              <a:r>
                <a:rPr sz="525" spc="-26" dirty="0">
                  <a:solidFill>
                    <a:srgbClr val="797C7C"/>
                  </a:solidFill>
                  <a:latin typeface="Arial"/>
                  <a:cs typeface="Arial"/>
                </a:rPr>
                <a:t>o</a:t>
              </a:r>
              <a:r>
                <a:rPr sz="525" spc="56" dirty="0">
                  <a:solidFill>
                    <a:srgbClr val="525459"/>
                  </a:solidFill>
                  <a:latin typeface="Arial"/>
                  <a:cs typeface="Arial"/>
                </a:rPr>
                <a:t>s</a:t>
              </a:r>
              <a:r>
                <a:rPr sz="525" spc="-75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638" spc="-3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di</a:t>
              </a:r>
              <a:r>
                <a:rPr sz="638" spc="-38" dirty="0">
                  <a:solidFill>
                    <a:srgbClr val="797C7C"/>
                  </a:solidFill>
                  <a:latin typeface="Times New Roman"/>
                  <a:cs typeface="Times New Roman"/>
                </a:rPr>
                <a:t>r</a:t>
              </a:r>
              <a:r>
                <a:rPr sz="638" spc="-8" dirty="0">
                  <a:solidFill>
                    <a:srgbClr val="525459"/>
                  </a:solidFill>
                  <a:latin typeface="Times New Roman"/>
                  <a:cs typeface="Times New Roman"/>
                </a:rPr>
                <a:t>e</a:t>
              </a:r>
              <a:r>
                <a:rPr sz="638" spc="-30" dirty="0">
                  <a:solidFill>
                    <a:srgbClr val="797C7C"/>
                  </a:solidFill>
                  <a:latin typeface="Times New Roman"/>
                  <a:cs typeface="Times New Roman"/>
                </a:rPr>
                <a:t>tamen</a:t>
              </a:r>
              <a:r>
                <a:rPr sz="638" spc="19" dirty="0">
                  <a:solidFill>
                    <a:srgbClr val="797C7C"/>
                  </a:solidFill>
                  <a:latin typeface="Times New Roman"/>
                  <a:cs typeface="Times New Roman"/>
                </a:rPr>
                <a:t>t</a:t>
              </a:r>
              <a:r>
                <a:rPr sz="638" spc="38" dirty="0">
                  <a:solidFill>
                    <a:srgbClr val="525459"/>
                  </a:solidFill>
                  <a:latin typeface="Times New Roman"/>
                  <a:cs typeface="Times New Roman"/>
                </a:rPr>
                <a:t>e</a:t>
              </a:r>
              <a:r>
                <a:rPr sz="638" spc="-38" dirty="0">
                  <a:solidFill>
                    <a:srgbClr val="525459"/>
                  </a:solidFill>
                  <a:latin typeface="Times New Roman"/>
                  <a:cs typeface="Times New Roman"/>
                </a:rPr>
                <a:t> </a:t>
              </a:r>
              <a:r>
                <a:rPr sz="525" dirty="0">
                  <a:solidFill>
                    <a:srgbClr val="67696B"/>
                  </a:solidFill>
                  <a:latin typeface="Arial"/>
                  <a:cs typeface="Arial"/>
                </a:rPr>
                <a:t>ao </a:t>
              </a:r>
              <a:r>
                <a:rPr sz="525" spc="-8" dirty="0">
                  <a:solidFill>
                    <a:srgbClr val="797C7C"/>
                  </a:solidFill>
                  <a:latin typeface="Arial"/>
                  <a:cs typeface="Arial"/>
                </a:rPr>
                <a:t>corn.o</a:t>
              </a:r>
              <a:r>
                <a:rPr sz="525" spc="-34" dirty="0">
                  <a:solidFill>
                    <a:srgbClr val="797C7C"/>
                  </a:solidFill>
                  <a:latin typeface="Arial"/>
                  <a:cs typeface="Arial"/>
                </a:rPr>
                <a:t>m</a:t>
              </a:r>
              <a:r>
                <a:rPr sz="525" spc="-4" dirty="0">
                  <a:solidFill>
                    <a:srgbClr val="797C7C"/>
                  </a:solidFill>
                  <a:latin typeface="Arial"/>
                  <a:cs typeface="Arial"/>
                </a:rPr>
                <a:t>idor.</a:t>
              </a:r>
              <a:endParaRPr sz="525">
                <a:latin typeface="Arial"/>
                <a:cs typeface="Arial"/>
              </a:endParaRPr>
            </a:p>
            <a:p>
              <a:pPr marL="16669">
                <a:spcBef>
                  <a:spcPts val="420"/>
                </a:spcBef>
              </a:pPr>
              <a:r>
                <a:rPr sz="638" spc="-11" dirty="0">
                  <a:solidFill>
                    <a:srgbClr val="525459"/>
                  </a:solidFill>
                  <a:latin typeface="Arial"/>
                  <a:cs typeface="Arial"/>
                </a:rPr>
                <a:t>C</a:t>
              </a:r>
              <a:r>
                <a:rPr sz="638" spc="23" dirty="0">
                  <a:solidFill>
                    <a:srgbClr val="3B3D41"/>
                  </a:solidFill>
                  <a:latin typeface="Arial"/>
                  <a:cs typeface="Arial"/>
                </a:rPr>
                <a:t>li</a:t>
              </a:r>
              <a:r>
                <a:rPr sz="638" spc="30" dirty="0">
                  <a:solidFill>
                    <a:srgbClr val="525459"/>
                  </a:solidFill>
                  <a:latin typeface="Arial"/>
                  <a:cs typeface="Arial"/>
                </a:rPr>
                <a:t>que</a:t>
              </a:r>
              <a:r>
                <a:rPr sz="638" spc="-45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638" spc="-23" dirty="0">
                  <a:solidFill>
                    <a:srgbClr val="3B3D41"/>
                  </a:solidFill>
                  <a:latin typeface="Arial"/>
                  <a:cs typeface="Arial"/>
                </a:rPr>
                <a:t>a</a:t>
              </a:r>
              <a:r>
                <a:rPr sz="638" spc="56" dirty="0">
                  <a:solidFill>
                    <a:srgbClr val="525459"/>
                  </a:solidFill>
                  <a:latin typeface="Arial"/>
                  <a:cs typeface="Arial"/>
                </a:rPr>
                <a:t>qui</a:t>
              </a:r>
              <a:r>
                <a:rPr sz="638" spc="-75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638" spc="38" dirty="0">
                  <a:solidFill>
                    <a:srgbClr val="3B3D41"/>
                  </a:solidFill>
                  <a:latin typeface="Arial"/>
                  <a:cs typeface="Arial"/>
                </a:rPr>
                <a:t>p</a:t>
              </a:r>
              <a:r>
                <a:rPr sz="638" spc="-23" dirty="0">
                  <a:solidFill>
                    <a:srgbClr val="525459"/>
                  </a:solidFill>
                  <a:latin typeface="Arial"/>
                  <a:cs typeface="Arial"/>
                </a:rPr>
                <a:t>a</a:t>
              </a:r>
              <a:r>
                <a:rPr sz="638" spc="11" dirty="0">
                  <a:solidFill>
                    <a:srgbClr val="3B3D41"/>
                  </a:solidFill>
                  <a:latin typeface="Arial"/>
                  <a:cs typeface="Arial"/>
                </a:rPr>
                <a:t>r</a:t>
              </a:r>
              <a:r>
                <a:rPr sz="638" spc="30" dirty="0">
                  <a:solidFill>
                    <a:srgbClr val="525459"/>
                  </a:solidFill>
                  <a:latin typeface="Arial"/>
                  <a:cs typeface="Arial"/>
                </a:rPr>
                <a:t>a</a:t>
              </a:r>
              <a:r>
                <a:rPr sz="638" spc="-60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638" spc="8" dirty="0">
                  <a:solidFill>
                    <a:srgbClr val="525459"/>
                  </a:solidFill>
                  <a:latin typeface="Arial"/>
                  <a:cs typeface="Arial"/>
                </a:rPr>
                <a:t>a</a:t>
              </a:r>
              <a:r>
                <a:rPr sz="638" spc="-11" dirty="0">
                  <a:solidFill>
                    <a:srgbClr val="525459"/>
                  </a:solidFill>
                  <a:latin typeface="Arial"/>
                  <a:cs typeface="Arial"/>
                </a:rPr>
                <a:t>c</a:t>
              </a:r>
              <a:r>
                <a:rPr sz="638" spc="19" dirty="0">
                  <a:solidFill>
                    <a:srgbClr val="3B3D41"/>
                  </a:solidFill>
                  <a:latin typeface="Arial"/>
                  <a:cs typeface="Arial"/>
                </a:rPr>
                <a:t>e</a:t>
              </a:r>
              <a:r>
                <a:rPr sz="638" spc="-23" dirty="0">
                  <a:solidFill>
                    <a:srgbClr val="3B3D41"/>
                  </a:solidFill>
                  <a:latin typeface="Arial"/>
                  <a:cs typeface="Arial"/>
                </a:rPr>
                <a:t>s</a:t>
              </a:r>
              <a:r>
                <a:rPr sz="638" spc="19" dirty="0">
                  <a:solidFill>
                    <a:srgbClr val="525459"/>
                  </a:solidFill>
                  <a:latin typeface="Arial"/>
                  <a:cs typeface="Arial"/>
                </a:rPr>
                <a:t>s</a:t>
              </a:r>
              <a:r>
                <a:rPr sz="638" spc="-23" dirty="0">
                  <a:solidFill>
                    <a:srgbClr val="525459"/>
                  </a:solidFill>
                  <a:latin typeface="Arial"/>
                  <a:cs typeface="Arial"/>
                </a:rPr>
                <a:t>a</a:t>
              </a:r>
              <a:r>
                <a:rPr sz="638" spc="49" dirty="0">
                  <a:solidFill>
                    <a:srgbClr val="3B3D41"/>
                  </a:solidFill>
                  <a:latin typeface="Arial"/>
                  <a:cs typeface="Arial"/>
                </a:rPr>
                <a:t>r</a:t>
              </a:r>
              <a:r>
                <a:rPr sz="638" spc="-45" dirty="0">
                  <a:solidFill>
                    <a:srgbClr val="3B3D41"/>
                  </a:solidFill>
                  <a:latin typeface="Arial"/>
                  <a:cs typeface="Arial"/>
                </a:rPr>
                <a:t> </a:t>
              </a:r>
              <a:r>
                <a:rPr sz="638" spc="23" dirty="0">
                  <a:solidFill>
                    <a:srgbClr val="525459"/>
                  </a:solidFill>
                  <a:latin typeface="Arial"/>
                  <a:cs typeface="Arial"/>
                </a:rPr>
                <a:t>o</a:t>
              </a:r>
              <a:r>
                <a:rPr sz="638" spc="4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638" spc="8" dirty="0">
                  <a:solidFill>
                    <a:srgbClr val="525459"/>
                  </a:solidFill>
                  <a:latin typeface="Arial"/>
                  <a:cs typeface="Arial"/>
                </a:rPr>
                <a:t>Cada</a:t>
              </a:r>
              <a:r>
                <a:rPr sz="638" spc="-79" dirty="0">
                  <a:solidFill>
                    <a:srgbClr val="525459"/>
                  </a:solidFill>
                  <a:latin typeface="Arial"/>
                  <a:cs typeface="Arial"/>
                </a:rPr>
                <a:t>s</a:t>
              </a:r>
              <a:r>
                <a:rPr sz="638" spc="38" dirty="0">
                  <a:solidFill>
                    <a:srgbClr val="525459"/>
                  </a:solidFill>
                  <a:latin typeface="Arial"/>
                  <a:cs typeface="Arial"/>
                </a:rPr>
                <a:t>tro</a:t>
              </a:r>
              <a:r>
                <a:rPr sz="638" spc="19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638" spc="8" dirty="0">
                  <a:solidFill>
                    <a:srgbClr val="525459"/>
                  </a:solidFill>
                  <a:latin typeface="Arial"/>
                  <a:cs typeface="Arial"/>
                </a:rPr>
                <a:t>Na</a:t>
              </a:r>
              <a:r>
                <a:rPr sz="638" spc="-30" dirty="0">
                  <a:solidFill>
                    <a:srgbClr val="525459"/>
                  </a:solidFill>
                  <a:latin typeface="Arial"/>
                  <a:cs typeface="Arial"/>
                </a:rPr>
                <a:t>c</a:t>
              </a:r>
              <a:r>
                <a:rPr sz="638" spc="23" dirty="0">
                  <a:solidFill>
                    <a:srgbClr val="3B3D41"/>
                  </a:solidFill>
                  <a:latin typeface="Arial"/>
                  <a:cs typeface="Arial"/>
                </a:rPr>
                <a:t>i</a:t>
              </a:r>
              <a:r>
                <a:rPr sz="638" spc="34" dirty="0">
                  <a:solidFill>
                    <a:srgbClr val="525459"/>
                  </a:solidFill>
                  <a:latin typeface="Arial"/>
                  <a:cs typeface="Arial"/>
                </a:rPr>
                <a:t>o</a:t>
              </a:r>
              <a:r>
                <a:rPr sz="638" spc="34" dirty="0">
                  <a:solidFill>
                    <a:srgbClr val="3B3D41"/>
                  </a:solidFill>
                  <a:latin typeface="Arial"/>
                  <a:cs typeface="Arial"/>
                </a:rPr>
                <a:t>n</a:t>
              </a:r>
              <a:r>
                <a:rPr sz="638" spc="-23" dirty="0">
                  <a:solidFill>
                    <a:srgbClr val="525459"/>
                  </a:solidFill>
                  <a:latin typeface="Arial"/>
                  <a:cs typeface="Arial"/>
                </a:rPr>
                <a:t>a</a:t>
              </a:r>
              <a:r>
                <a:rPr sz="638" spc="139" dirty="0">
                  <a:solidFill>
                    <a:srgbClr val="3B3D41"/>
                  </a:solidFill>
                  <a:latin typeface="Arial"/>
                  <a:cs typeface="Arial"/>
                </a:rPr>
                <a:t>l</a:t>
              </a:r>
              <a:r>
                <a:rPr sz="638" spc="-124" dirty="0">
                  <a:solidFill>
                    <a:srgbClr val="3B3D41"/>
                  </a:solidFill>
                  <a:latin typeface="Arial"/>
                  <a:cs typeface="Arial"/>
                </a:rPr>
                <a:t> </a:t>
              </a:r>
              <a:r>
                <a:rPr sz="638" spc="30" dirty="0">
                  <a:solidFill>
                    <a:srgbClr val="525459"/>
                  </a:solidFill>
                  <a:latin typeface="Arial"/>
                  <a:cs typeface="Arial"/>
                </a:rPr>
                <a:t>de</a:t>
              </a:r>
              <a:r>
                <a:rPr sz="638" spc="-53" dirty="0">
                  <a:solidFill>
                    <a:srgbClr val="525459"/>
                  </a:solidFill>
                  <a:latin typeface="Arial"/>
                  <a:cs typeface="Arial"/>
                </a:rPr>
                <a:t> </a:t>
              </a:r>
              <a:r>
                <a:rPr sz="638" spc="-38" dirty="0">
                  <a:solidFill>
                    <a:srgbClr val="525459"/>
                  </a:solidFill>
                  <a:latin typeface="Arial"/>
                  <a:cs typeface="Arial"/>
                </a:rPr>
                <a:t>P</a:t>
              </a:r>
              <a:r>
                <a:rPr sz="638" spc="11" dirty="0">
                  <a:solidFill>
                    <a:srgbClr val="3B3D41"/>
                  </a:solidFill>
                  <a:latin typeface="Arial"/>
                  <a:cs typeface="Arial"/>
                </a:rPr>
                <a:t>r</a:t>
              </a:r>
              <a:r>
                <a:rPr sz="638" spc="30" dirty="0">
                  <a:solidFill>
                    <a:srgbClr val="525459"/>
                  </a:solidFill>
                  <a:latin typeface="Arial"/>
                  <a:cs typeface="Arial"/>
                </a:rPr>
                <a:t>odut</a:t>
              </a:r>
              <a:r>
                <a:rPr sz="638" spc="60" dirty="0">
                  <a:solidFill>
                    <a:srgbClr val="525459"/>
                  </a:solidFill>
                  <a:latin typeface="Arial"/>
                  <a:cs typeface="Arial"/>
                </a:rPr>
                <a:t>o</a:t>
              </a:r>
              <a:r>
                <a:rPr sz="638" spc="11" dirty="0">
                  <a:solidFill>
                    <a:srgbClr val="3B3D41"/>
                  </a:solidFill>
                  <a:latin typeface="Arial"/>
                  <a:cs typeface="Arial"/>
                </a:rPr>
                <a:t>r</a:t>
              </a:r>
              <a:r>
                <a:rPr sz="638" spc="-23" dirty="0">
                  <a:solidFill>
                    <a:srgbClr val="525459"/>
                  </a:solidFill>
                  <a:latin typeface="Arial"/>
                  <a:cs typeface="Arial"/>
                </a:rPr>
                <a:t>e</a:t>
              </a:r>
              <a:r>
                <a:rPr sz="638" dirty="0">
                  <a:solidFill>
                    <a:srgbClr val="3B3D41"/>
                  </a:solidFill>
                  <a:latin typeface="Arial"/>
                  <a:cs typeface="Arial"/>
                </a:rPr>
                <a:t>s</a:t>
              </a:r>
              <a:r>
                <a:rPr sz="638" spc="8" dirty="0">
                  <a:solidFill>
                    <a:srgbClr val="3B3D41"/>
                  </a:solidFill>
                  <a:latin typeface="Arial"/>
                  <a:cs typeface="Arial"/>
                </a:rPr>
                <a:t> </a:t>
              </a:r>
              <a:r>
                <a:rPr sz="638" spc="-53" dirty="0">
                  <a:solidFill>
                    <a:srgbClr val="525459"/>
                  </a:solidFill>
                  <a:latin typeface="Arial"/>
                  <a:cs typeface="Arial"/>
                </a:rPr>
                <a:t>O</a:t>
              </a:r>
              <a:r>
                <a:rPr sz="638" spc="11" dirty="0">
                  <a:solidFill>
                    <a:srgbClr val="3B3D41"/>
                  </a:solidFill>
                  <a:latin typeface="Arial"/>
                  <a:cs typeface="Arial"/>
                </a:rPr>
                <a:t>r</a:t>
              </a:r>
              <a:r>
                <a:rPr sz="638" spc="26" dirty="0">
                  <a:solidFill>
                    <a:srgbClr val="525459"/>
                  </a:solidFill>
                  <a:latin typeface="Arial"/>
                  <a:cs typeface="Arial"/>
                </a:rPr>
                <a:t>g</a:t>
              </a:r>
              <a:r>
                <a:rPr sz="638" spc="-45" dirty="0">
                  <a:solidFill>
                    <a:srgbClr val="525459"/>
                  </a:solidFill>
                  <a:latin typeface="Arial"/>
                  <a:cs typeface="Arial"/>
                </a:rPr>
                <a:t>â</a:t>
              </a:r>
              <a:r>
                <a:rPr sz="638" spc="-338" dirty="0">
                  <a:solidFill>
                    <a:srgbClr val="3B3D41"/>
                  </a:solidFill>
                  <a:latin typeface="Arial"/>
                  <a:cs typeface="Arial"/>
                </a:rPr>
                <a:t>n</a:t>
              </a:r>
              <a:r>
                <a:rPr sz="638" spc="-311" dirty="0">
                  <a:solidFill>
                    <a:srgbClr val="525459"/>
                  </a:solidFill>
                  <a:latin typeface="Arial"/>
                  <a:cs typeface="Arial"/>
                </a:rPr>
                <a:t>i</a:t>
              </a:r>
              <a:r>
                <a:rPr sz="638" spc="15" dirty="0">
                  <a:solidFill>
                    <a:srgbClr val="525459"/>
                  </a:solidFill>
                  <a:latin typeface="Arial"/>
                  <a:cs typeface="Arial"/>
                </a:rPr>
                <a:t>cos.</a:t>
              </a:r>
              <a:endParaRPr sz="638">
                <a:latin typeface="Arial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854994" y="4197982"/>
              <a:ext cx="633413" cy="13106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0956"/>
              <a:r>
                <a:rPr sz="488" spc="-56" dirty="0">
                  <a:solidFill>
                    <a:srgbClr val="67696B"/>
                  </a:solidFill>
                  <a:latin typeface="Arial"/>
                  <a:cs typeface="Arial"/>
                </a:rPr>
                <a:t>A.SS</a:t>
              </a:r>
              <a:r>
                <a:rPr sz="488" spc="-75" dirty="0">
                  <a:solidFill>
                    <a:srgbClr val="67696B"/>
                  </a:solidFill>
                  <a:latin typeface="Arial"/>
                  <a:cs typeface="Arial"/>
                </a:rPr>
                <a:t>U</a:t>
              </a:r>
              <a:r>
                <a:rPr sz="488" spc="-11" dirty="0">
                  <a:solidFill>
                    <a:srgbClr val="67696B"/>
                  </a:solidFill>
                  <a:latin typeface="Arial"/>
                  <a:cs typeface="Arial"/>
                </a:rPr>
                <a:t>NTOS</a:t>
              </a:r>
              <a:endParaRPr sz="488">
                <a:latin typeface="Arial"/>
                <a:cs typeface="Arial"/>
              </a:endParaRPr>
            </a:p>
            <a:p>
              <a:pPr>
                <a:spcBef>
                  <a:spcPts val="17"/>
                </a:spcBef>
              </a:pPr>
              <a:endParaRPr sz="600">
                <a:latin typeface="Times New Roman"/>
                <a:cs typeface="Times New Roman"/>
              </a:endParaRPr>
            </a:p>
            <a:p>
              <a:pPr marL="88106" marR="3810" indent="-78581">
                <a:lnSpc>
                  <a:spcPct val="162700"/>
                </a:lnSpc>
              </a:pPr>
              <a:r>
                <a:rPr sz="600" spc="68" dirty="0">
                  <a:solidFill>
                    <a:srgbClr val="909395"/>
                  </a:solidFill>
                  <a:latin typeface="Times New Roman"/>
                  <a:cs typeface="Times New Roman"/>
                </a:rPr>
                <a:t>•</a:t>
              </a:r>
              <a:r>
                <a:rPr sz="600" spc="4" dirty="0">
                  <a:solidFill>
                    <a:srgbClr val="525459"/>
                  </a:solidFill>
                  <a:latin typeface="Times New Roman"/>
                  <a:cs typeface="Times New Roman"/>
                </a:rPr>
                <a:t>S</a:t>
              </a:r>
              <a:r>
                <a:rPr sz="600" spc="-26" dirty="0">
                  <a:solidFill>
                    <a:srgbClr val="525459"/>
                  </a:solidFill>
                  <a:latin typeface="Times New Roman"/>
                  <a:cs typeface="Times New Roman"/>
                </a:rPr>
                <a:t>u</a:t>
              </a:r>
              <a:r>
                <a:rPr sz="600" spc="41" dirty="0">
                  <a:solidFill>
                    <a:srgbClr val="797C7C"/>
                  </a:solidFill>
                  <a:latin typeface="Times New Roman"/>
                  <a:cs typeface="Times New Roman"/>
                </a:rPr>
                <a:t>s</a:t>
              </a:r>
              <a:r>
                <a:rPr sz="600" spc="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t</a:t>
              </a:r>
              <a:r>
                <a:rPr sz="600" spc="26" dirty="0">
                  <a:solidFill>
                    <a:srgbClr val="525459"/>
                  </a:solidFill>
                  <a:latin typeface="Times New Roman"/>
                  <a:cs typeface="Times New Roman"/>
                </a:rPr>
                <a:t>e</a:t>
              </a:r>
              <a:r>
                <a:rPr sz="600" spc="15" dirty="0">
                  <a:solidFill>
                    <a:srgbClr val="525459"/>
                  </a:solidFill>
                  <a:latin typeface="Times New Roman"/>
                  <a:cs typeface="Times New Roman"/>
                </a:rPr>
                <a:t>n</a:t>
              </a:r>
              <a:r>
                <a:rPr sz="600" spc="34" dirty="0">
                  <a:solidFill>
                    <a:srgbClr val="797C7C"/>
                  </a:solidFill>
                  <a:latin typeface="Times New Roman"/>
                  <a:cs typeface="Times New Roman"/>
                </a:rPr>
                <a:t>ta</a:t>
              </a:r>
              <a:r>
                <a:rPr sz="600" spc="-15" dirty="0">
                  <a:solidFill>
                    <a:srgbClr val="525459"/>
                  </a:solidFill>
                  <a:latin typeface="Times New Roman"/>
                  <a:cs typeface="Times New Roman"/>
                </a:rPr>
                <a:t>b</a:t>
              </a:r>
              <a:r>
                <a:rPr sz="600" spc="-11" dirty="0">
                  <a:solidFill>
                    <a:srgbClr val="525459"/>
                  </a:solidFill>
                  <a:latin typeface="Times New Roman"/>
                  <a:cs typeface="Times New Roman"/>
                </a:rPr>
                <a:t>i</a:t>
              </a:r>
              <a:r>
                <a:rPr sz="600" spc="-56" dirty="0">
                  <a:solidFill>
                    <a:srgbClr val="1F2A31"/>
                  </a:solidFill>
                  <a:latin typeface="Times New Roman"/>
                  <a:cs typeface="Times New Roman"/>
                </a:rPr>
                <a:t>l</a:t>
              </a:r>
              <a:r>
                <a:rPr sz="600" dirty="0">
                  <a:solidFill>
                    <a:srgbClr val="909395"/>
                  </a:solidFill>
                  <a:latin typeface="Times New Roman"/>
                  <a:cs typeface="Times New Roman"/>
                </a:rPr>
                <a:t>i</a:t>
              </a:r>
              <a:r>
                <a:rPr sz="600" spc="26" dirty="0">
                  <a:solidFill>
                    <a:srgbClr val="67696B"/>
                  </a:solidFill>
                  <a:latin typeface="Times New Roman"/>
                  <a:cs typeface="Times New Roman"/>
                </a:rPr>
                <a:t>dade</a:t>
              </a:r>
              <a:r>
                <a:rPr sz="600" spc="15" dirty="0">
                  <a:solidFill>
                    <a:srgbClr val="67696B"/>
                  </a:solidFill>
                  <a:latin typeface="Times New Roman"/>
                  <a:cs typeface="Times New Roman"/>
                </a:rPr>
                <a:t> </a:t>
              </a:r>
              <a:r>
                <a:rPr sz="563" spc="-11" dirty="0">
                  <a:solidFill>
                    <a:srgbClr val="67696B"/>
                  </a:solidFill>
                  <a:latin typeface="Times New Roman"/>
                  <a:cs typeface="Times New Roman"/>
                </a:rPr>
                <a:t>Rur</a:t>
              </a:r>
              <a:r>
                <a:rPr sz="563" spc="-4" dirty="0">
                  <a:solidFill>
                    <a:srgbClr val="67696B"/>
                  </a:solidFill>
                  <a:latin typeface="Times New Roman"/>
                  <a:cs typeface="Times New Roman"/>
                </a:rPr>
                <a:t>a</a:t>
              </a:r>
              <a:r>
                <a:rPr sz="563" spc="-26" dirty="0">
                  <a:solidFill>
                    <a:srgbClr val="9EA3A3"/>
                  </a:solidFill>
                  <a:latin typeface="Times New Roman"/>
                  <a:cs typeface="Times New Roman"/>
                </a:rPr>
                <a:t>l</a:t>
              </a:r>
              <a:r>
                <a:rPr sz="563" spc="-53" dirty="0">
                  <a:solidFill>
                    <a:srgbClr val="9EA3A3"/>
                  </a:solidFill>
                  <a:latin typeface="Times New Roman"/>
                  <a:cs typeface="Times New Roman"/>
                </a:rPr>
                <a:t> </a:t>
              </a:r>
              <a:r>
                <a:rPr sz="563" spc="26" dirty="0">
                  <a:solidFill>
                    <a:srgbClr val="67696B"/>
                  </a:solidFill>
                  <a:latin typeface="Times New Roman"/>
                  <a:cs typeface="Times New Roman"/>
                </a:rPr>
                <a:t>S</a:t>
              </a:r>
              <a:r>
                <a:rPr sz="563" spc="-64" dirty="0">
                  <a:solidFill>
                    <a:srgbClr val="67696B"/>
                  </a:solidFill>
                  <a:latin typeface="Times New Roman"/>
                  <a:cs typeface="Times New Roman"/>
                </a:rPr>
                <a:t>u</a:t>
              </a:r>
              <a:r>
                <a:rPr sz="563" spc="79" dirty="0">
                  <a:solidFill>
                    <a:srgbClr val="67696B"/>
                  </a:solidFill>
                  <a:latin typeface="Times New Roman"/>
                  <a:cs typeface="Times New Roman"/>
                </a:rPr>
                <a:t>s;</a:t>
              </a:r>
              <a:r>
                <a:rPr sz="563" spc="34" dirty="0">
                  <a:solidFill>
                    <a:srgbClr val="67696B"/>
                  </a:solidFill>
                  <a:latin typeface="Times New Roman"/>
                  <a:cs typeface="Times New Roman"/>
                </a:rPr>
                <a:t>:</a:t>
              </a:r>
              <a:r>
                <a:rPr sz="563" spc="-83" dirty="0">
                  <a:solidFill>
                    <a:srgbClr val="67696B"/>
                  </a:solidFill>
                  <a:latin typeface="Times New Roman"/>
                  <a:cs typeface="Times New Roman"/>
                </a:rPr>
                <a:t>l"IUl</a:t>
              </a:r>
              <a:r>
                <a:rPr sz="563" spc="-109" dirty="0">
                  <a:solidFill>
                    <a:srgbClr val="67696B"/>
                  </a:solidFill>
                  <a:latin typeface="Times New Roman"/>
                  <a:cs typeface="Times New Roman"/>
                </a:rPr>
                <a:t>l</a:t>
              </a:r>
              <a:r>
                <a:rPr sz="563" spc="8" dirty="0">
                  <a:solidFill>
                    <a:srgbClr val="9EA3A3"/>
                  </a:solidFill>
                  <a:latin typeface="Times New Roman"/>
                  <a:cs typeface="Times New Roman"/>
                </a:rPr>
                <a:t>i</a:t>
              </a:r>
              <a:r>
                <a:rPr sz="563" spc="26" dirty="0">
                  <a:solidFill>
                    <a:srgbClr val="525459"/>
                  </a:solidFill>
                  <a:latin typeface="Times New Roman"/>
                  <a:cs typeface="Times New Roman"/>
                </a:rPr>
                <a:t>e</a:t>
              </a:r>
              <a:r>
                <a:rPr sz="563" spc="146" dirty="0">
                  <a:solidFill>
                    <a:srgbClr val="909395"/>
                  </a:solidFill>
                  <a:latin typeface="Times New Roman"/>
                  <a:cs typeface="Times New Roman"/>
                </a:rPr>
                <a:t>!</a:t>
              </a:r>
              <a:r>
                <a:rPr sz="563" spc="113" dirty="0">
                  <a:solidFill>
                    <a:srgbClr val="909395"/>
                  </a:solidFill>
                  <a:latin typeface="Times New Roman"/>
                  <a:cs typeface="Times New Roman"/>
                </a:rPr>
                <a:t> </a:t>
              </a:r>
              <a:r>
                <a:rPr sz="638" spc="-23" dirty="0">
                  <a:solidFill>
                    <a:srgbClr val="797C7C"/>
                  </a:solidFill>
                  <a:latin typeface="Times New Roman"/>
                  <a:cs typeface="Times New Roman"/>
                </a:rPr>
                <a:t>P</a:t>
              </a:r>
              <a:r>
                <a:rPr sz="638" spc="-71" dirty="0">
                  <a:solidFill>
                    <a:srgbClr val="9EA3A3"/>
                  </a:solidFill>
                  <a:latin typeface="Times New Roman"/>
                  <a:cs typeface="Times New Roman"/>
                </a:rPr>
                <a:t>i</a:t>
              </a:r>
              <a:r>
                <a:rPr sz="638" spc="-26" dirty="0">
                  <a:solidFill>
                    <a:srgbClr val="67696B"/>
                  </a:solidFill>
                  <a:latin typeface="Times New Roman"/>
                  <a:cs typeface="Times New Roman"/>
                </a:rPr>
                <a:t>sacoop</a:t>
              </a:r>
              <a:endParaRPr sz="638">
                <a:latin typeface="Times New Roman"/>
                <a:cs typeface="Times New Roman"/>
              </a:endParaRPr>
            </a:p>
            <a:p>
              <a:pPr>
                <a:spcBef>
                  <a:spcPts val="24"/>
                </a:spcBef>
              </a:pPr>
              <a:endParaRPr sz="488">
                <a:latin typeface="Times New Roman"/>
                <a:cs typeface="Times New Roman"/>
              </a:endParaRPr>
            </a:p>
            <a:p>
              <a:pPr marL="95250"/>
              <a:r>
                <a:rPr sz="525" spc="-203" dirty="0">
                  <a:solidFill>
                    <a:srgbClr val="797C7C"/>
                  </a:solidFill>
                  <a:latin typeface="Arial"/>
                  <a:cs typeface="Arial"/>
                </a:rPr>
                <a:t>P</a:t>
              </a:r>
              <a:r>
                <a:rPr sz="525" spc="-135" dirty="0">
                  <a:solidFill>
                    <a:srgbClr val="9EA3A3"/>
                  </a:solidFill>
                  <a:latin typeface="Arial"/>
                  <a:cs typeface="Arial"/>
                </a:rPr>
                <a:t>l</a:t>
              </a:r>
              <a:r>
                <a:rPr sz="525" spc="11" dirty="0">
                  <a:solidFill>
                    <a:srgbClr val="67696B"/>
                  </a:solidFill>
                  <a:latin typeface="Arial"/>
                  <a:cs typeface="Arial"/>
                </a:rPr>
                <a:t>an</a:t>
              </a:r>
              <a:r>
                <a:rPr sz="525" spc="41" dirty="0">
                  <a:solidFill>
                    <a:srgbClr val="67696B"/>
                  </a:solidFill>
                  <a:latin typeface="Arial"/>
                  <a:cs typeface="Arial"/>
                </a:rPr>
                <a:t>o</a:t>
              </a:r>
              <a:r>
                <a:rPr sz="525" spc="-26" dirty="0">
                  <a:solidFill>
                    <a:srgbClr val="797C7C"/>
                  </a:solidFill>
                  <a:latin typeface="Arial"/>
                  <a:cs typeface="Arial"/>
                </a:rPr>
                <a:t>ABC</a:t>
              </a:r>
              <a:endParaRPr sz="525">
                <a:latin typeface="Arial"/>
                <a:cs typeface="Arial"/>
              </a:endParaRPr>
            </a:p>
            <a:p>
              <a:pPr>
                <a:spcBef>
                  <a:spcPts val="39"/>
                </a:spcBef>
              </a:pPr>
              <a:endParaRPr sz="413">
                <a:latin typeface="Times New Roman"/>
                <a:cs typeface="Times New Roman"/>
              </a:endParaRPr>
            </a:p>
            <a:p>
              <a:pPr marL="95250"/>
              <a:r>
                <a:rPr sz="563" spc="-19" dirty="0">
                  <a:solidFill>
                    <a:srgbClr val="525459"/>
                  </a:solidFill>
                  <a:latin typeface="Arial"/>
                  <a:cs typeface="Arial"/>
                </a:rPr>
                <a:t>3</a:t>
              </a:r>
              <a:r>
                <a:rPr sz="563" spc="-53" dirty="0">
                  <a:solidFill>
                    <a:srgbClr val="525459"/>
                  </a:solidFill>
                  <a:latin typeface="Arial"/>
                  <a:cs typeface="Arial"/>
                </a:rPr>
                <a:t>e</a:t>
              </a:r>
              <a:r>
                <a:rPr sz="563" spc="53" dirty="0">
                  <a:solidFill>
                    <a:srgbClr val="797C7C"/>
                  </a:solidFill>
                  <a:latin typeface="Arial"/>
                  <a:cs typeface="Arial"/>
                </a:rPr>
                <a:t>n</a:t>
              </a:r>
              <a:r>
                <a:rPr sz="563" spc="-75" dirty="0">
                  <a:solidFill>
                    <a:srgbClr val="797C7C"/>
                  </a:solidFill>
                  <a:latin typeface="Arial"/>
                  <a:cs typeface="Arial"/>
                </a:rPr>
                <a:t> </a:t>
              </a:r>
              <a:r>
                <a:rPr sz="563" spc="15" dirty="0">
                  <a:solidFill>
                    <a:srgbClr val="3B3D41"/>
                  </a:solidFill>
                  <a:latin typeface="Arial"/>
                  <a:cs typeface="Arial"/>
                </a:rPr>
                <a:t>-</a:t>
              </a:r>
              <a:r>
                <a:rPr sz="563" dirty="0">
                  <a:solidFill>
                    <a:srgbClr val="3B3D41"/>
                  </a:solidFill>
                  <a:latin typeface="Arial"/>
                  <a:cs typeface="Arial"/>
                </a:rPr>
                <a:t>   </a:t>
              </a:r>
              <a:r>
                <a:rPr sz="563" spc="15" dirty="0">
                  <a:solidFill>
                    <a:srgbClr val="3B3D41"/>
                  </a:solidFill>
                  <a:latin typeface="Arial"/>
                  <a:cs typeface="Arial"/>
                </a:rPr>
                <a:t> </a:t>
              </a:r>
              <a:r>
                <a:rPr sz="563" spc="-34" dirty="0">
                  <a:solidFill>
                    <a:srgbClr val="525459"/>
                  </a:solidFill>
                  <a:latin typeface="Arial"/>
                  <a:cs typeface="Arial"/>
                </a:rPr>
                <a:t>a</a:t>
              </a:r>
              <a:r>
                <a:rPr sz="563" spc="71" dirty="0">
                  <a:solidFill>
                    <a:srgbClr val="797C7C"/>
                  </a:solidFill>
                  <a:latin typeface="Arial"/>
                  <a:cs typeface="Arial"/>
                </a:rPr>
                <a:t>r</a:t>
              </a:r>
              <a:r>
                <a:rPr sz="563" spc="-83" dirty="0">
                  <a:solidFill>
                    <a:srgbClr val="797C7C"/>
                  </a:solidFill>
                  <a:latin typeface="Arial"/>
                  <a:cs typeface="Arial"/>
                </a:rPr>
                <a:t> </a:t>
              </a:r>
              <a:r>
                <a:rPr sz="563" spc="-34" dirty="0">
                  <a:solidFill>
                    <a:srgbClr val="797C7C"/>
                  </a:solidFill>
                  <a:latin typeface="Arial"/>
                  <a:cs typeface="Arial"/>
                </a:rPr>
                <a:t>Afumai</a:t>
              </a:r>
              <a:endParaRPr sz="563">
                <a:latin typeface="Arial"/>
                <a:cs typeface="Arial"/>
              </a:endParaRPr>
            </a:p>
            <a:p>
              <a:pPr>
                <a:spcBef>
                  <a:spcPts val="15"/>
                </a:spcBef>
              </a:pPr>
              <a:endParaRPr sz="525">
                <a:latin typeface="Times New Roman"/>
                <a:cs typeface="Times New Roman"/>
              </a:endParaRPr>
            </a:p>
            <a:p>
              <a:pPr marL="45244"/>
              <a:r>
                <a:rPr sz="563" spc="105" dirty="0">
                  <a:solidFill>
                    <a:srgbClr val="909395"/>
                  </a:solidFill>
                  <a:latin typeface="Times New Roman"/>
                  <a:cs typeface="Times New Roman"/>
                </a:rPr>
                <a:t>"</a:t>
              </a:r>
              <a:r>
                <a:rPr sz="563" spc="23" dirty="0">
                  <a:solidFill>
                    <a:srgbClr val="67696B"/>
                  </a:solidFill>
                  <a:latin typeface="Times New Roman"/>
                  <a:cs typeface="Times New Roman"/>
                </a:rPr>
                <a:t>Ot</a:t>
              </a:r>
              <a:r>
                <a:rPr sz="563" spc="-56" dirty="0">
                  <a:solidFill>
                    <a:srgbClr val="67696B"/>
                  </a:solidFill>
                  <a:latin typeface="Times New Roman"/>
                  <a:cs typeface="Times New Roman"/>
                </a:rPr>
                <a:t>g</a:t>
              </a:r>
              <a:r>
                <a:rPr sz="563" spc="34" dirty="0">
                  <a:solidFill>
                    <a:srgbClr val="67696B"/>
                  </a:solidFill>
                  <a:latin typeface="Times New Roman"/>
                  <a:cs typeface="Times New Roman"/>
                </a:rPr>
                <a:t>lolc</a:t>
              </a:r>
              <a:r>
                <a:rPr sz="563" spc="-34" dirty="0">
                  <a:solidFill>
                    <a:srgbClr val="67696B"/>
                  </a:solidFill>
                  <a:latin typeface="Times New Roman"/>
                  <a:cs typeface="Times New Roman"/>
                </a:rPr>
                <a:t>o</a:t>
              </a:r>
              <a:r>
                <a:rPr sz="563" spc="135" dirty="0">
                  <a:solidFill>
                    <a:srgbClr val="67696B"/>
                  </a:solidFill>
                  <a:latin typeface="Times New Roman"/>
                  <a:cs typeface="Times New Roman"/>
                </a:rPr>
                <a:t>s</a:t>
              </a:r>
              <a:endParaRPr sz="563">
                <a:latin typeface="Times New Roman"/>
                <a:cs typeface="Times New Roman"/>
              </a:endParaRPr>
            </a:p>
            <a:p>
              <a:pPr marL="138113">
                <a:lnSpc>
                  <a:spcPts val="750"/>
                </a:lnSpc>
                <a:spcBef>
                  <a:spcPts val="319"/>
                </a:spcBef>
              </a:pPr>
              <a:r>
                <a:rPr sz="638" spc="-23" dirty="0">
                  <a:solidFill>
                    <a:srgbClr val="67696B"/>
                  </a:solidFill>
                  <a:latin typeface="Times New Roman"/>
                  <a:cs typeface="Times New Roman"/>
                </a:rPr>
                <a:t>P</a:t>
              </a:r>
              <a:r>
                <a:rPr sz="638" spc="-15" dirty="0">
                  <a:solidFill>
                    <a:srgbClr val="909395"/>
                  </a:solidFill>
                  <a:latin typeface="Times New Roman"/>
                  <a:cs typeface="Times New Roman"/>
                </a:rPr>
                <a:t>t</a:t>
              </a:r>
              <a:r>
                <a:rPr sz="638" spc="-26" dirty="0">
                  <a:solidFill>
                    <a:srgbClr val="67696B"/>
                  </a:solidFill>
                  <a:latin typeface="Times New Roman"/>
                  <a:cs typeface="Times New Roman"/>
                </a:rPr>
                <a:t>octutos</a:t>
              </a:r>
              <a:endParaRPr sz="638">
                <a:latin typeface="Times New Roman"/>
                <a:cs typeface="Times New Roman"/>
              </a:endParaRPr>
            </a:p>
            <a:p>
              <a:pPr marL="138113">
                <a:lnSpc>
                  <a:spcPts val="611"/>
                </a:lnSpc>
              </a:pPr>
              <a:r>
                <a:rPr sz="525" spc="53" dirty="0">
                  <a:solidFill>
                    <a:srgbClr val="797C7C"/>
                  </a:solidFill>
                  <a:latin typeface="Arial"/>
                  <a:cs typeface="Arial"/>
                </a:rPr>
                <a:t>o</a:t>
              </a:r>
              <a:r>
                <a:rPr sz="525" spc="8" dirty="0">
                  <a:solidFill>
                    <a:srgbClr val="797C7C"/>
                  </a:solidFill>
                  <a:latin typeface="Arial"/>
                  <a:cs typeface="Arial"/>
                </a:rPr>
                <a:t>t</a:t>
              </a:r>
              <a:r>
                <a:rPr sz="525" spc="-71" dirty="0">
                  <a:solidFill>
                    <a:srgbClr val="525459"/>
                  </a:solidFill>
                  <a:latin typeface="Arial"/>
                  <a:cs typeface="Arial"/>
                </a:rPr>
                <a:t>g</a:t>
              </a:r>
              <a:r>
                <a:rPr sz="525" spc="41" dirty="0">
                  <a:solidFill>
                    <a:srgbClr val="525459"/>
                  </a:solidFill>
                  <a:latin typeface="Arial"/>
                  <a:cs typeface="Arial"/>
                </a:rPr>
                <a:t>á</a:t>
              </a:r>
              <a:r>
                <a:rPr sz="525" spc="-15" dirty="0">
                  <a:solidFill>
                    <a:srgbClr val="797C7C"/>
                  </a:solidFill>
                  <a:latin typeface="Arial"/>
                  <a:cs typeface="Arial"/>
                </a:rPr>
                <a:t>n</a:t>
              </a:r>
              <a:r>
                <a:rPr sz="525" spc="71" dirty="0">
                  <a:solidFill>
                    <a:srgbClr val="797C7C"/>
                  </a:solidFill>
                  <a:latin typeface="Arial"/>
                  <a:cs typeface="Arial"/>
                </a:rPr>
                <a:t>k</a:t>
              </a:r>
              <a:r>
                <a:rPr sz="525" spc="101" dirty="0">
                  <a:solidFill>
                    <a:srgbClr val="797C7C"/>
                  </a:solidFill>
                  <a:latin typeface="Arial"/>
                  <a:cs typeface="Arial"/>
                </a:rPr>
                <a:t>o;</a:t>
              </a:r>
              <a:endParaRPr sz="525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3748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2882</TotalTime>
  <Words>1215</Words>
  <Application>Microsoft Office PowerPoint</Application>
  <PresentationFormat>Apresentação na tela (4:3)</PresentationFormat>
  <Paragraphs>218</Paragraphs>
  <Slides>38</Slides>
  <Notes>11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Tema do Office</vt:lpstr>
      <vt:lpstr>Apresentação do PowerPoint</vt:lpstr>
      <vt:lpstr>Apresentação do PowerPoint</vt:lpstr>
      <vt:lpstr>UM POUCO DE HISTÓRIA</vt:lpstr>
      <vt:lpstr>Apresentação do PowerPoint</vt:lpstr>
      <vt:lpstr>Agricultura Orgânica no Mundo</vt:lpstr>
      <vt:lpstr>Top 10 - Área (ha) de produção orgânica por país </vt:lpstr>
      <vt:lpstr>E o BRASIL?</vt:lpstr>
      <vt:lpstr>Apresentação do PowerPoint</vt:lpstr>
      <vt:lpstr>Apresentação do PowerPoint</vt:lpstr>
      <vt:lpstr>PRODUÇÃO ORGÂNICA NO BRASIL</vt:lpstr>
      <vt:lpstr>PRODUTO</vt:lpstr>
      <vt:lpstr>Orgânicos e Legislação</vt:lpstr>
      <vt:lpstr>O QUE É UM PRODUTO ORGÂNICO?</vt:lpstr>
      <vt:lpstr>Sistemas Orgânicos</vt:lpstr>
      <vt:lpstr>Apresentação do PowerPoint</vt:lpstr>
      <vt:lpstr>Premissas Básicas de uma Certificação </vt:lpstr>
      <vt:lpstr>O que é certificação de produtos orgânicos? </vt:lpstr>
      <vt:lpstr>Orgânicos – Legislação</vt:lpstr>
      <vt:lpstr>TIPOS DE MECANISMOS  DE  CONTROLE</vt:lpstr>
      <vt:lpstr>1- ORGANISMOS DE AVALIAÇAO DA CONFORMIDADE  - OAC ORGÂNICA POR CERTIFICAÇÃO  (CERTIFICAÇÃO POR AUDITORIA)</vt:lpstr>
      <vt:lpstr>2- ORGANISMOS PARTICIPATIVOS DE AVALIAÇÃO DA CONFORMIDADE ORGÂNICA - SPG  (SISTEMA PARTICIPATIVO)</vt:lpstr>
      <vt:lpstr>3- ORGANIZAÇÃO DE CONTROLE SOCIAL – OCS</vt:lpstr>
      <vt:lpstr>Apresentação do PowerPoint</vt:lpstr>
      <vt:lpstr>Qualidade Orgânica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ALGUMAS EMPRESAS ORGÂNICAS BRASIL  </vt:lpstr>
      <vt:lpstr>PRODUTOS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Avell G1511FIRE V2</dc:creator>
  <cp:lastModifiedBy>Ricardo Cerveira</cp:lastModifiedBy>
  <cp:revision>173</cp:revision>
  <dcterms:created xsi:type="dcterms:W3CDTF">2016-07-11T11:56:19Z</dcterms:created>
  <dcterms:modified xsi:type="dcterms:W3CDTF">2018-05-18T14:37:52Z</dcterms:modified>
</cp:coreProperties>
</file>