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94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70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86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12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81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82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8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81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34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8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46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FDAE6-D6C1-4917-A1DE-EB78153873BE}" type="datetimeFigureOut">
              <a:rPr lang="pt-BR" smtClean="0"/>
              <a:t>21/03/2012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00CFE-86F0-417E-82E0-3F1ED8D7D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36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pt-BR" dirty="0" smtClean="0"/>
              <a:t>Análise de Custo Total</a:t>
            </a:r>
            <a:endParaRPr lang="pt-BR" dirty="0" smtClean="0"/>
          </a:p>
        </p:txBody>
      </p:sp>
      <p:graphicFrame>
        <p:nvGraphicFramePr>
          <p:cNvPr id="56323" name="Objeto 3"/>
          <p:cNvGraphicFramePr>
            <a:graphicFrameLocks noChangeAspect="1"/>
          </p:cNvGraphicFramePr>
          <p:nvPr/>
        </p:nvGraphicFramePr>
        <p:xfrm>
          <a:off x="247650" y="1052513"/>
          <a:ext cx="82343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o" r:id="rId3" imgW="5545859" imgH="3637576" progId="Word.Document.12">
                  <p:embed/>
                </p:oleObj>
              </mc:Choice>
              <mc:Fallback>
                <p:oleObj name="Documento" r:id="rId3" imgW="5545859" imgH="363757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052513"/>
                        <a:ext cx="8234363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43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Documento</vt:lpstr>
      <vt:lpstr>Análise de Custo Total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Custo Total</dc:title>
  <dc:creator>Claudio Barbieri da Cunha</dc:creator>
  <cp:lastModifiedBy>Claudio Barbieri da Cunha</cp:lastModifiedBy>
  <cp:revision>1</cp:revision>
  <dcterms:created xsi:type="dcterms:W3CDTF">2012-03-21T10:40:40Z</dcterms:created>
  <dcterms:modified xsi:type="dcterms:W3CDTF">2012-03-21T10:42:38Z</dcterms:modified>
</cp:coreProperties>
</file>