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media/image57.png" ContentType="image/png"/>
  <Override PartName="/ppt/media/image28.jpeg" ContentType="image/jpeg"/>
  <Override PartName="/ppt/media/image1.png" ContentType="image/png"/>
  <Override PartName="/ppt/media/image2.png" ContentType="image/png"/>
  <Override PartName="/ppt/media/image56.jpeg" ContentType="image/jpeg"/>
  <Override PartName="/ppt/media/image51.png" ContentType="image/png"/>
  <Override PartName="/ppt/media/image9.jpeg" ContentType="image/jpeg"/>
  <Override PartName="/ppt/media/image3.png" ContentType="image/png"/>
  <Override PartName="/ppt/media/image70.png" ContentType="image/png"/>
  <Override PartName="/ppt/media/image4.png" ContentType="image/png"/>
  <Override PartName="/ppt/media/image71.png" ContentType="image/png"/>
  <Override PartName="/ppt/media/image5.png" ContentType="image/png"/>
  <Override PartName="/ppt/media/image8.jpeg" ContentType="image/jpeg"/>
  <Override PartName="/ppt/media/image72.png" ContentType="image/png"/>
  <Override PartName="/ppt/media/image6.png" ContentType="image/png"/>
  <Override PartName="/ppt/media/image62.jpeg" ContentType="image/jpeg"/>
  <Override PartName="/ppt/media/image73.png" ContentType="image/png"/>
  <Override PartName="/ppt/media/image7.png" ContentType="image/png"/>
  <Override PartName="/ppt/media/image10.jpeg" ContentType="image/jpeg"/>
  <Override PartName="/ppt/media/image11.jpeg" ContentType="image/jpeg"/>
  <Override PartName="/ppt/media/image18.jpeg" ContentType="image/jpeg"/>
  <Override PartName="/ppt/media/image12.png" ContentType="image/png"/>
  <Override PartName="/ppt/media/image19.png" ContentType="image/png"/>
  <Override PartName="/ppt/media/image13.jpeg" ContentType="image/jpeg"/>
  <Override PartName="/ppt/media/image14.png" ContentType="image/png"/>
  <Override PartName="/ppt/media/image15.jpeg" ContentType="image/jpeg"/>
  <Override PartName="/ppt/media/image49.png" ContentType="image/png"/>
  <Override PartName="/ppt/media/image16.jpeg" ContentType="image/jpeg"/>
  <Override PartName="/ppt/media/image24.jpeg" ContentType="image/jpeg"/>
  <Override PartName="/ppt/media/image17.png" ContentType="image/png"/>
  <Override PartName="/ppt/media/image40.jpeg" ContentType="image/jpeg"/>
  <Override PartName="/ppt/media/image20.png" ContentType="image/png"/>
  <Override PartName="/ppt/media/image54.png" ContentType="image/png"/>
  <Override PartName="/ppt/media/image21.jpeg" ContentType="image/jpeg"/>
  <Override PartName="/ppt/media/image22.png" ContentType="image/png"/>
  <Override PartName="/ppt/media/image23.png" ContentType="image/png"/>
  <Override PartName="/ppt/media/image25.jpeg" ContentType="image/jpeg"/>
  <Override PartName="/ppt/media/image37.png" ContentType="image/png"/>
  <Override PartName="/ppt/media/image26.jpeg" ContentType="image/jpeg"/>
  <Override PartName="/ppt/media/image47.png" ContentType="image/png"/>
  <Override PartName="/ppt/media/image27.jpeg" ContentType="image/jpeg"/>
  <Override PartName="/ppt/media/image29.jpeg" ContentType="image/jpeg"/>
  <Override PartName="/ppt/media/image32.png" ContentType="image/png"/>
  <Override PartName="/ppt/media/image30.jpeg" ContentType="image/jpeg"/>
  <Override PartName="/ppt/media/image59.jpeg" ContentType="image/jpeg"/>
  <Override PartName="/ppt/media/image31.png" ContentType="image/png"/>
  <Override PartName="/ppt/media/image33.png" ContentType="image/png"/>
  <Override PartName="/ppt/media/image34.png" ContentType="image/png"/>
  <Override PartName="/ppt/media/image35.jpeg" ContentType="image/jpeg"/>
  <Override PartName="/ppt/media/image36.jpeg" ContentType="image/jpeg"/>
  <Override PartName="/ppt/media/image38.png" ContentType="image/png"/>
  <Override PartName="/ppt/media/image39.jpeg" ContentType="image/jpeg"/>
  <Override PartName="/ppt/media/image41.jpeg" ContentType="image/jpeg"/>
  <Override PartName="/ppt/media/image42.png" ContentType="image/png"/>
  <Override PartName="/ppt/media/image50.png" ContentType="image/png"/>
  <Override PartName="/ppt/media/image43.jpeg" ContentType="image/jpeg"/>
  <Override PartName="/ppt/media/image44.png" ContentType="image/png"/>
  <Override PartName="/ppt/media/image45.png" ContentType="image/png"/>
  <Override PartName="/ppt/media/image46.png" ContentType="image/png"/>
  <Override PartName="/ppt/media/image55.jpeg" ContentType="image/jpeg"/>
  <Override PartName="/ppt/media/image48.png" ContentType="image/png"/>
  <Override PartName="/ppt/media/image52.png" ContentType="image/png"/>
  <Override PartName="/ppt/media/image60.jpeg" ContentType="image/jpeg"/>
  <Override PartName="/ppt/media/image53.png" ContentType="image/png"/>
  <Override PartName="/ppt/media/image58.jpeg" ContentType="image/jpeg"/>
  <Override PartName="/ppt/media/image61.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png" ContentType="image/png"/>
  <Override PartName="/ppt/media/image69.png" ContentType="image/png"/>
  <Override PartName="/ppt/media/image74.jpeg" ContentType="image/jpeg"/>
  <Override PartName="/ppt/media/image75.png" ContentType="image/png"/>
  <Override PartName="/ppt/media/image76.png" ContentType="image/png"/>
  <Override PartName="/ppt/media/image77.jpeg" ContentType="image/jpeg"/>
  <Override PartName="/ppt/media/image78.png" ContentType="image/png"/>
  <Override PartName="/ppt/media/image79.png" ContentType="image/png"/>
  <Override PartName="/ppt/media/image80.png" ContentType="image/png"/>
  <Override PartName="/ppt/media/image81.jpeg" ContentType="image/jpeg"/>
  <Override PartName="/ppt/media/image82.png" ContentType="image/png"/>
  <Override PartName="/ppt/media/image83.png" ContentType="image/png"/>
  <Override PartName="/ppt/media/image84.png" ContentType="image/png"/>
  <Override PartName="/ppt/media/image85.png" ContentType="image/png"/>
  <Override PartName="/ppt/_rels/presentation.xml.rels" ContentType="application/vnd.openxmlformats-package.relationships+xml"/>
  <Override PartName="/ppt/slides/slide9.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27" name="PlaceHolder 2"/>
          <p:cNvSpPr>
            <a:spLocks noGrp="1"/>
          </p:cNvSpPr>
          <p:nvPr>
            <p:ph type="body"/>
          </p:nvPr>
        </p:nvSpPr>
        <p:spPr>
          <a:xfrm>
            <a:off x="609480" y="1604520"/>
            <a:ext cx="1097244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28" name="PlaceHolder 3"/>
          <p:cNvSpPr>
            <a:spLocks noGrp="1"/>
          </p:cNvSpPr>
          <p:nvPr>
            <p:ph type="body"/>
          </p:nvPr>
        </p:nvSpPr>
        <p:spPr>
          <a:xfrm>
            <a:off x="609480" y="3682080"/>
            <a:ext cx="1097244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30" name="PlaceHolder 2"/>
          <p:cNvSpPr>
            <a:spLocks noGrp="1"/>
          </p:cNvSpPr>
          <p:nvPr>
            <p:ph type="body"/>
          </p:nvPr>
        </p:nvSpPr>
        <p:spPr>
          <a:xfrm>
            <a:off x="60948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31" name="PlaceHolder 3"/>
          <p:cNvSpPr>
            <a:spLocks noGrp="1"/>
          </p:cNvSpPr>
          <p:nvPr>
            <p:ph type="body"/>
          </p:nvPr>
        </p:nvSpPr>
        <p:spPr>
          <a:xfrm>
            <a:off x="623196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32" name="PlaceHolder 4"/>
          <p:cNvSpPr>
            <a:spLocks noGrp="1"/>
          </p:cNvSpPr>
          <p:nvPr>
            <p:ph type="body"/>
          </p:nvPr>
        </p:nvSpPr>
        <p:spPr>
          <a:xfrm>
            <a:off x="623196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33" name="PlaceHolder 5"/>
          <p:cNvSpPr>
            <a:spLocks noGrp="1"/>
          </p:cNvSpPr>
          <p:nvPr>
            <p:ph type="body"/>
          </p:nvPr>
        </p:nvSpPr>
        <p:spPr>
          <a:xfrm>
            <a:off x="60948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35" name="PlaceHolder 2"/>
          <p:cNvSpPr>
            <a:spLocks noGrp="1"/>
          </p:cNvSpPr>
          <p:nvPr>
            <p:ph type="body"/>
          </p:nvPr>
        </p:nvSpPr>
        <p:spPr>
          <a:xfrm>
            <a:off x="609480" y="1604520"/>
            <a:ext cx="1097244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36" name="PlaceHolder 3"/>
          <p:cNvSpPr>
            <a:spLocks noGrp="1"/>
          </p:cNvSpPr>
          <p:nvPr>
            <p:ph type="body"/>
          </p:nvPr>
        </p:nvSpPr>
        <p:spPr>
          <a:xfrm>
            <a:off x="609480" y="1604520"/>
            <a:ext cx="1097244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pic>
        <p:nvPicPr>
          <p:cNvPr id="37" name="" descr=""/>
          <p:cNvPicPr/>
          <p:nvPr/>
        </p:nvPicPr>
        <p:blipFill>
          <a:blip r:embed="rId2"/>
          <a:stretch/>
        </p:blipFill>
        <p:spPr>
          <a:xfrm>
            <a:off x="3602880" y="1604520"/>
            <a:ext cx="4984920" cy="3977280"/>
          </a:xfrm>
          <a:prstGeom prst="rect">
            <a:avLst/>
          </a:prstGeom>
          <a:ln>
            <a:noFill/>
          </a:ln>
        </p:spPr>
      </p:pic>
      <p:pic>
        <p:nvPicPr>
          <p:cNvPr id="38" name="" descr=""/>
          <p:cNvPicPr/>
          <p:nvPr/>
        </p:nvPicPr>
        <p:blipFill>
          <a:blip r:embed="rId3"/>
          <a:stretch/>
        </p:blipFill>
        <p:spPr>
          <a:xfrm>
            <a:off x="3602880" y="1604520"/>
            <a:ext cx="4984920" cy="397728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45"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47" name="PlaceHolder 2"/>
          <p:cNvSpPr>
            <a:spLocks noGrp="1"/>
          </p:cNvSpPr>
          <p:nvPr>
            <p:ph type="body"/>
          </p:nvPr>
        </p:nvSpPr>
        <p:spPr>
          <a:xfrm>
            <a:off x="609480" y="1604520"/>
            <a:ext cx="1097244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49" name="PlaceHolder 2"/>
          <p:cNvSpPr>
            <a:spLocks noGrp="1"/>
          </p:cNvSpPr>
          <p:nvPr>
            <p:ph type="body"/>
          </p:nvPr>
        </p:nvSpPr>
        <p:spPr>
          <a:xfrm>
            <a:off x="60948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50" name="PlaceHolder 3"/>
          <p:cNvSpPr>
            <a:spLocks noGrp="1"/>
          </p:cNvSpPr>
          <p:nvPr>
            <p:ph type="body"/>
          </p:nvPr>
        </p:nvSpPr>
        <p:spPr>
          <a:xfrm>
            <a:off x="623196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1523880" y="1122480"/>
            <a:ext cx="9143640" cy="1106676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54" name="PlaceHolder 2"/>
          <p:cNvSpPr>
            <a:spLocks noGrp="1"/>
          </p:cNvSpPr>
          <p:nvPr>
            <p:ph type="body"/>
          </p:nvPr>
        </p:nvSpPr>
        <p:spPr>
          <a:xfrm>
            <a:off x="60948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55" name="PlaceHolder 3"/>
          <p:cNvSpPr>
            <a:spLocks noGrp="1"/>
          </p:cNvSpPr>
          <p:nvPr>
            <p:ph type="body"/>
          </p:nvPr>
        </p:nvSpPr>
        <p:spPr>
          <a:xfrm>
            <a:off x="60948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56" name="PlaceHolder 4"/>
          <p:cNvSpPr>
            <a:spLocks noGrp="1"/>
          </p:cNvSpPr>
          <p:nvPr>
            <p:ph type="body"/>
          </p:nvPr>
        </p:nvSpPr>
        <p:spPr>
          <a:xfrm>
            <a:off x="623196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58" name="PlaceHolder 2"/>
          <p:cNvSpPr>
            <a:spLocks noGrp="1"/>
          </p:cNvSpPr>
          <p:nvPr>
            <p:ph type="body"/>
          </p:nvPr>
        </p:nvSpPr>
        <p:spPr>
          <a:xfrm>
            <a:off x="60948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59" name="PlaceHolder 3"/>
          <p:cNvSpPr>
            <a:spLocks noGrp="1"/>
          </p:cNvSpPr>
          <p:nvPr>
            <p:ph type="body"/>
          </p:nvPr>
        </p:nvSpPr>
        <p:spPr>
          <a:xfrm>
            <a:off x="623196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60" name="PlaceHolder 4"/>
          <p:cNvSpPr>
            <a:spLocks noGrp="1"/>
          </p:cNvSpPr>
          <p:nvPr>
            <p:ph type="body"/>
          </p:nvPr>
        </p:nvSpPr>
        <p:spPr>
          <a:xfrm>
            <a:off x="623196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62" name="PlaceHolder 2"/>
          <p:cNvSpPr>
            <a:spLocks noGrp="1"/>
          </p:cNvSpPr>
          <p:nvPr>
            <p:ph type="body"/>
          </p:nvPr>
        </p:nvSpPr>
        <p:spPr>
          <a:xfrm>
            <a:off x="60948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63" name="PlaceHolder 3"/>
          <p:cNvSpPr>
            <a:spLocks noGrp="1"/>
          </p:cNvSpPr>
          <p:nvPr>
            <p:ph type="body"/>
          </p:nvPr>
        </p:nvSpPr>
        <p:spPr>
          <a:xfrm>
            <a:off x="623196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64" name="PlaceHolder 4"/>
          <p:cNvSpPr>
            <a:spLocks noGrp="1"/>
          </p:cNvSpPr>
          <p:nvPr>
            <p:ph type="body"/>
          </p:nvPr>
        </p:nvSpPr>
        <p:spPr>
          <a:xfrm>
            <a:off x="609480" y="3682080"/>
            <a:ext cx="1097244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66" name="PlaceHolder 2"/>
          <p:cNvSpPr>
            <a:spLocks noGrp="1"/>
          </p:cNvSpPr>
          <p:nvPr>
            <p:ph type="body"/>
          </p:nvPr>
        </p:nvSpPr>
        <p:spPr>
          <a:xfrm>
            <a:off x="609480" y="1604520"/>
            <a:ext cx="1097244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67" name="PlaceHolder 3"/>
          <p:cNvSpPr>
            <a:spLocks noGrp="1"/>
          </p:cNvSpPr>
          <p:nvPr>
            <p:ph type="body"/>
          </p:nvPr>
        </p:nvSpPr>
        <p:spPr>
          <a:xfrm>
            <a:off x="609480" y="3682080"/>
            <a:ext cx="1097244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69" name="PlaceHolder 2"/>
          <p:cNvSpPr>
            <a:spLocks noGrp="1"/>
          </p:cNvSpPr>
          <p:nvPr>
            <p:ph type="body"/>
          </p:nvPr>
        </p:nvSpPr>
        <p:spPr>
          <a:xfrm>
            <a:off x="60948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70" name="PlaceHolder 3"/>
          <p:cNvSpPr>
            <a:spLocks noGrp="1"/>
          </p:cNvSpPr>
          <p:nvPr>
            <p:ph type="body"/>
          </p:nvPr>
        </p:nvSpPr>
        <p:spPr>
          <a:xfrm>
            <a:off x="623196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71" name="PlaceHolder 4"/>
          <p:cNvSpPr>
            <a:spLocks noGrp="1"/>
          </p:cNvSpPr>
          <p:nvPr>
            <p:ph type="body"/>
          </p:nvPr>
        </p:nvSpPr>
        <p:spPr>
          <a:xfrm>
            <a:off x="623196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72" name="PlaceHolder 5"/>
          <p:cNvSpPr>
            <a:spLocks noGrp="1"/>
          </p:cNvSpPr>
          <p:nvPr>
            <p:ph type="body"/>
          </p:nvPr>
        </p:nvSpPr>
        <p:spPr>
          <a:xfrm>
            <a:off x="60948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74" name="PlaceHolder 2"/>
          <p:cNvSpPr>
            <a:spLocks noGrp="1"/>
          </p:cNvSpPr>
          <p:nvPr>
            <p:ph type="body"/>
          </p:nvPr>
        </p:nvSpPr>
        <p:spPr>
          <a:xfrm>
            <a:off x="609480" y="1604520"/>
            <a:ext cx="1097244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75" name="PlaceHolder 3"/>
          <p:cNvSpPr>
            <a:spLocks noGrp="1"/>
          </p:cNvSpPr>
          <p:nvPr>
            <p:ph type="body"/>
          </p:nvPr>
        </p:nvSpPr>
        <p:spPr>
          <a:xfrm>
            <a:off x="609480" y="1604520"/>
            <a:ext cx="1097244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pic>
        <p:nvPicPr>
          <p:cNvPr id="76" name="" descr=""/>
          <p:cNvPicPr/>
          <p:nvPr/>
        </p:nvPicPr>
        <p:blipFill>
          <a:blip r:embed="rId2"/>
          <a:stretch/>
        </p:blipFill>
        <p:spPr>
          <a:xfrm>
            <a:off x="3602880" y="1604520"/>
            <a:ext cx="4984920" cy="3977280"/>
          </a:xfrm>
          <a:prstGeom prst="rect">
            <a:avLst/>
          </a:prstGeom>
          <a:ln>
            <a:noFill/>
          </a:ln>
        </p:spPr>
      </p:pic>
      <p:pic>
        <p:nvPicPr>
          <p:cNvPr id="77" name="" descr=""/>
          <p:cNvPicPr/>
          <p:nvPr/>
        </p:nvPicPr>
        <p:blipFill>
          <a:blip r:embed="rId3"/>
          <a:stretch/>
        </p:blipFill>
        <p:spPr>
          <a:xfrm>
            <a:off x="3602880" y="1604520"/>
            <a:ext cx="4984920" cy="397728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84"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86" name="PlaceHolder 2"/>
          <p:cNvSpPr>
            <a:spLocks noGrp="1"/>
          </p:cNvSpPr>
          <p:nvPr>
            <p:ph type="body"/>
          </p:nvPr>
        </p:nvSpPr>
        <p:spPr>
          <a:xfrm>
            <a:off x="609480" y="1604520"/>
            <a:ext cx="1097244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88" name="PlaceHolder 2"/>
          <p:cNvSpPr>
            <a:spLocks noGrp="1"/>
          </p:cNvSpPr>
          <p:nvPr>
            <p:ph type="body"/>
          </p:nvPr>
        </p:nvSpPr>
        <p:spPr>
          <a:xfrm>
            <a:off x="60948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89" name="PlaceHolder 3"/>
          <p:cNvSpPr>
            <a:spLocks noGrp="1"/>
          </p:cNvSpPr>
          <p:nvPr>
            <p:ph type="body"/>
          </p:nvPr>
        </p:nvSpPr>
        <p:spPr>
          <a:xfrm>
            <a:off x="623196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8" name="PlaceHolder 2"/>
          <p:cNvSpPr>
            <a:spLocks noGrp="1"/>
          </p:cNvSpPr>
          <p:nvPr>
            <p:ph type="body"/>
          </p:nvPr>
        </p:nvSpPr>
        <p:spPr>
          <a:xfrm>
            <a:off x="609480" y="1604520"/>
            <a:ext cx="1097244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1523880" y="1122480"/>
            <a:ext cx="9143640" cy="1106676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93" name="PlaceHolder 2"/>
          <p:cNvSpPr>
            <a:spLocks noGrp="1"/>
          </p:cNvSpPr>
          <p:nvPr>
            <p:ph type="body"/>
          </p:nvPr>
        </p:nvSpPr>
        <p:spPr>
          <a:xfrm>
            <a:off x="60948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94" name="PlaceHolder 3"/>
          <p:cNvSpPr>
            <a:spLocks noGrp="1"/>
          </p:cNvSpPr>
          <p:nvPr>
            <p:ph type="body"/>
          </p:nvPr>
        </p:nvSpPr>
        <p:spPr>
          <a:xfrm>
            <a:off x="60948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95" name="PlaceHolder 4"/>
          <p:cNvSpPr>
            <a:spLocks noGrp="1"/>
          </p:cNvSpPr>
          <p:nvPr>
            <p:ph type="body"/>
          </p:nvPr>
        </p:nvSpPr>
        <p:spPr>
          <a:xfrm>
            <a:off x="623196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97" name="PlaceHolder 2"/>
          <p:cNvSpPr>
            <a:spLocks noGrp="1"/>
          </p:cNvSpPr>
          <p:nvPr>
            <p:ph type="body"/>
          </p:nvPr>
        </p:nvSpPr>
        <p:spPr>
          <a:xfrm>
            <a:off x="60948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98" name="PlaceHolder 3"/>
          <p:cNvSpPr>
            <a:spLocks noGrp="1"/>
          </p:cNvSpPr>
          <p:nvPr>
            <p:ph type="body"/>
          </p:nvPr>
        </p:nvSpPr>
        <p:spPr>
          <a:xfrm>
            <a:off x="623196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99" name="PlaceHolder 4"/>
          <p:cNvSpPr>
            <a:spLocks noGrp="1"/>
          </p:cNvSpPr>
          <p:nvPr>
            <p:ph type="body"/>
          </p:nvPr>
        </p:nvSpPr>
        <p:spPr>
          <a:xfrm>
            <a:off x="623196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101" name="PlaceHolder 2"/>
          <p:cNvSpPr>
            <a:spLocks noGrp="1"/>
          </p:cNvSpPr>
          <p:nvPr>
            <p:ph type="body"/>
          </p:nvPr>
        </p:nvSpPr>
        <p:spPr>
          <a:xfrm>
            <a:off x="60948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102" name="PlaceHolder 3"/>
          <p:cNvSpPr>
            <a:spLocks noGrp="1"/>
          </p:cNvSpPr>
          <p:nvPr>
            <p:ph type="body"/>
          </p:nvPr>
        </p:nvSpPr>
        <p:spPr>
          <a:xfrm>
            <a:off x="623196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103" name="PlaceHolder 4"/>
          <p:cNvSpPr>
            <a:spLocks noGrp="1"/>
          </p:cNvSpPr>
          <p:nvPr>
            <p:ph type="body"/>
          </p:nvPr>
        </p:nvSpPr>
        <p:spPr>
          <a:xfrm>
            <a:off x="609480" y="3682080"/>
            <a:ext cx="1097244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105" name="PlaceHolder 2"/>
          <p:cNvSpPr>
            <a:spLocks noGrp="1"/>
          </p:cNvSpPr>
          <p:nvPr>
            <p:ph type="body"/>
          </p:nvPr>
        </p:nvSpPr>
        <p:spPr>
          <a:xfrm>
            <a:off x="609480" y="1604520"/>
            <a:ext cx="1097244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106" name="PlaceHolder 3"/>
          <p:cNvSpPr>
            <a:spLocks noGrp="1"/>
          </p:cNvSpPr>
          <p:nvPr>
            <p:ph type="body"/>
          </p:nvPr>
        </p:nvSpPr>
        <p:spPr>
          <a:xfrm>
            <a:off x="609480" y="3682080"/>
            <a:ext cx="1097244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108" name="PlaceHolder 2"/>
          <p:cNvSpPr>
            <a:spLocks noGrp="1"/>
          </p:cNvSpPr>
          <p:nvPr>
            <p:ph type="body"/>
          </p:nvPr>
        </p:nvSpPr>
        <p:spPr>
          <a:xfrm>
            <a:off x="60948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109" name="PlaceHolder 3"/>
          <p:cNvSpPr>
            <a:spLocks noGrp="1"/>
          </p:cNvSpPr>
          <p:nvPr>
            <p:ph type="body"/>
          </p:nvPr>
        </p:nvSpPr>
        <p:spPr>
          <a:xfrm>
            <a:off x="623196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110" name="PlaceHolder 4"/>
          <p:cNvSpPr>
            <a:spLocks noGrp="1"/>
          </p:cNvSpPr>
          <p:nvPr>
            <p:ph type="body"/>
          </p:nvPr>
        </p:nvSpPr>
        <p:spPr>
          <a:xfrm>
            <a:off x="623196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111" name="PlaceHolder 5"/>
          <p:cNvSpPr>
            <a:spLocks noGrp="1"/>
          </p:cNvSpPr>
          <p:nvPr>
            <p:ph type="body"/>
          </p:nvPr>
        </p:nvSpPr>
        <p:spPr>
          <a:xfrm>
            <a:off x="60948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113" name="PlaceHolder 2"/>
          <p:cNvSpPr>
            <a:spLocks noGrp="1"/>
          </p:cNvSpPr>
          <p:nvPr>
            <p:ph type="body"/>
          </p:nvPr>
        </p:nvSpPr>
        <p:spPr>
          <a:xfrm>
            <a:off x="609480" y="1604520"/>
            <a:ext cx="1097244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114" name="PlaceHolder 3"/>
          <p:cNvSpPr>
            <a:spLocks noGrp="1"/>
          </p:cNvSpPr>
          <p:nvPr>
            <p:ph type="body"/>
          </p:nvPr>
        </p:nvSpPr>
        <p:spPr>
          <a:xfrm>
            <a:off x="609480" y="1604520"/>
            <a:ext cx="1097244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pic>
        <p:nvPicPr>
          <p:cNvPr id="115" name="" descr=""/>
          <p:cNvPicPr/>
          <p:nvPr/>
        </p:nvPicPr>
        <p:blipFill>
          <a:blip r:embed="rId2"/>
          <a:stretch/>
        </p:blipFill>
        <p:spPr>
          <a:xfrm>
            <a:off x="3602880" y="1604520"/>
            <a:ext cx="4984920" cy="3977280"/>
          </a:xfrm>
          <a:prstGeom prst="rect">
            <a:avLst/>
          </a:prstGeom>
          <a:ln>
            <a:noFill/>
          </a:ln>
        </p:spPr>
      </p:pic>
      <p:pic>
        <p:nvPicPr>
          <p:cNvPr id="116" name="" descr=""/>
          <p:cNvPicPr/>
          <p:nvPr/>
        </p:nvPicPr>
        <p:blipFill>
          <a:blip r:embed="rId3"/>
          <a:stretch/>
        </p:blipFill>
        <p:spPr>
          <a:xfrm>
            <a:off x="3602880" y="1604520"/>
            <a:ext cx="4984920" cy="3977280"/>
          </a:xfrm>
          <a:prstGeom prst="rect">
            <a:avLst/>
          </a:prstGeom>
          <a:ln>
            <a:noFill/>
          </a:ln>
        </p:spPr>
      </p:pic>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10" name="PlaceHolder 2"/>
          <p:cNvSpPr>
            <a:spLocks noGrp="1"/>
          </p:cNvSpPr>
          <p:nvPr>
            <p:ph type="body"/>
          </p:nvPr>
        </p:nvSpPr>
        <p:spPr>
          <a:xfrm>
            <a:off x="60948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11" name="PlaceHolder 3"/>
          <p:cNvSpPr>
            <a:spLocks noGrp="1"/>
          </p:cNvSpPr>
          <p:nvPr>
            <p:ph type="body"/>
          </p:nvPr>
        </p:nvSpPr>
        <p:spPr>
          <a:xfrm>
            <a:off x="623196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523880" y="1122480"/>
            <a:ext cx="9143640" cy="1106676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15" name="PlaceHolder 2"/>
          <p:cNvSpPr>
            <a:spLocks noGrp="1"/>
          </p:cNvSpPr>
          <p:nvPr>
            <p:ph type="body"/>
          </p:nvPr>
        </p:nvSpPr>
        <p:spPr>
          <a:xfrm>
            <a:off x="60948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16" name="PlaceHolder 3"/>
          <p:cNvSpPr>
            <a:spLocks noGrp="1"/>
          </p:cNvSpPr>
          <p:nvPr>
            <p:ph type="body"/>
          </p:nvPr>
        </p:nvSpPr>
        <p:spPr>
          <a:xfrm>
            <a:off x="60948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17" name="PlaceHolder 4"/>
          <p:cNvSpPr>
            <a:spLocks noGrp="1"/>
          </p:cNvSpPr>
          <p:nvPr>
            <p:ph type="body"/>
          </p:nvPr>
        </p:nvSpPr>
        <p:spPr>
          <a:xfrm>
            <a:off x="623196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19" name="PlaceHolder 2"/>
          <p:cNvSpPr>
            <a:spLocks noGrp="1"/>
          </p:cNvSpPr>
          <p:nvPr>
            <p:ph type="body"/>
          </p:nvPr>
        </p:nvSpPr>
        <p:spPr>
          <a:xfrm>
            <a:off x="609480" y="1604520"/>
            <a:ext cx="5354280" cy="397728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20" name="PlaceHolder 3"/>
          <p:cNvSpPr>
            <a:spLocks noGrp="1"/>
          </p:cNvSpPr>
          <p:nvPr>
            <p:ph type="body"/>
          </p:nvPr>
        </p:nvSpPr>
        <p:spPr>
          <a:xfrm>
            <a:off x="623196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21" name="PlaceHolder 4"/>
          <p:cNvSpPr>
            <a:spLocks noGrp="1"/>
          </p:cNvSpPr>
          <p:nvPr>
            <p:ph type="body"/>
          </p:nvPr>
        </p:nvSpPr>
        <p:spPr>
          <a:xfrm>
            <a:off x="6231960" y="368208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523880" y="1122480"/>
            <a:ext cx="9143640" cy="2387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23" name="PlaceHolder 2"/>
          <p:cNvSpPr>
            <a:spLocks noGrp="1"/>
          </p:cNvSpPr>
          <p:nvPr>
            <p:ph type="body"/>
          </p:nvPr>
        </p:nvSpPr>
        <p:spPr>
          <a:xfrm>
            <a:off x="60948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
        <p:nvSpPr>
          <p:cNvPr id="25" name="PlaceHolder 4"/>
          <p:cNvSpPr>
            <a:spLocks noGrp="1"/>
          </p:cNvSpPr>
          <p:nvPr>
            <p:ph type="body"/>
          </p:nvPr>
        </p:nvSpPr>
        <p:spPr>
          <a:xfrm>
            <a:off x="609480" y="3682080"/>
            <a:ext cx="10972440" cy="1896840"/>
          </a:xfrm>
          <a:prstGeom prst="rect">
            <a:avLst/>
          </a:prstGeom>
        </p:spPr>
        <p:txBody>
          <a:bodyPr lIns="0" rIns="0" tIns="0" bIns="0"/>
          <a:p>
            <a:endParaRPr b="0" lang="es-ES" sz="2800" spc="-1" strike="noStrike">
              <a:solidFill>
                <a:srgbClr val="000000"/>
              </a:solidFill>
              <a:uFill>
                <a:solidFill>
                  <a:srgbClr val="ffffff"/>
                </a:solidFill>
              </a:u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anchor="b"/>
          <a:p>
            <a:pPr algn="ctr">
              <a:lnSpc>
                <a:spcPct val="100000"/>
              </a:lnSpc>
            </a:pPr>
            <a:r>
              <a:rPr b="0" lang="es-ES" sz="6000" spc="-1" strike="noStrike">
                <a:solidFill>
                  <a:srgbClr val="000000"/>
                </a:solidFill>
                <a:uFill>
                  <a:solidFill>
                    <a:srgbClr val="ffffff"/>
                  </a:solidFill>
                </a:uFill>
                <a:latin typeface="Calibri Light"/>
              </a:rPr>
              <a:t>Haga clic para modificar el estilo de título del patrón</a:t>
            </a:r>
            <a:endParaRPr b="0" lang="es-ES" sz="1800" spc="-1" strike="noStrike">
              <a:solidFill>
                <a:srgbClr val="000000"/>
              </a:solidFill>
              <a:uFill>
                <a:solidFill>
                  <a:srgbClr val="ffffff"/>
                </a:solidFill>
              </a:uFill>
              <a:latin typeface="Calibri"/>
            </a:endParaRPr>
          </a:p>
        </p:txBody>
      </p:sp>
      <p:sp>
        <p:nvSpPr>
          <p:cNvPr id="1" name="PlaceHolder 2"/>
          <p:cNvSpPr>
            <a:spLocks noGrp="1"/>
          </p:cNvSpPr>
          <p:nvPr>
            <p:ph type="dt"/>
          </p:nvPr>
        </p:nvSpPr>
        <p:spPr>
          <a:xfrm>
            <a:off x="838080" y="6356520"/>
            <a:ext cx="2742840" cy="364680"/>
          </a:xfrm>
          <a:prstGeom prst="rect">
            <a:avLst/>
          </a:prstGeom>
        </p:spPr>
        <p:txBody>
          <a:bodyPr anchor="ctr"/>
          <a:p>
            <a:pPr>
              <a:lnSpc>
                <a:spcPct val="100000"/>
              </a:lnSpc>
            </a:pPr>
            <a:r>
              <a:rPr b="0" lang="pt-BR" sz="1200" spc="-1" strike="noStrike">
                <a:solidFill>
                  <a:srgbClr val="8b8b8b"/>
                </a:solidFill>
                <a:uFill>
                  <a:solidFill>
                    <a:srgbClr val="ffffff"/>
                  </a:solidFill>
                </a:uFill>
                <a:latin typeface="Calibri"/>
              </a:rPr>
              <a:t>12/04/18</a:t>
            </a:r>
            <a:endParaRPr b="0" lang="pt-BR" sz="1400" spc="-1" strike="noStrike">
              <a:solidFill>
                <a:srgbClr val="000000"/>
              </a:solidFill>
              <a:uFill>
                <a:solidFill>
                  <a:srgbClr val="ffffff"/>
                </a:solidFill>
              </a:uFill>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p>
            <a:pPr algn="r">
              <a:lnSpc>
                <a:spcPct val="100000"/>
              </a:lnSpc>
            </a:pPr>
            <a:fld id="{657F217B-83C4-40CE-B3B3-900010F47071}" type="slidenum">
              <a:rPr b="0" lang="pt-BR" sz="1200" spc="-1" strike="noStrike">
                <a:solidFill>
                  <a:srgbClr val="8b8b8b"/>
                </a:solidFill>
                <a:uFill>
                  <a:solidFill>
                    <a:srgbClr val="ffffff"/>
                  </a:solidFill>
                </a:uFill>
                <a:latin typeface="Calibri"/>
              </a:rPr>
              <a:t>&lt;número&gt;</a:t>
            </a:fld>
            <a:endParaRPr b="0" lang="pt-BR" sz="1400" spc="-1" strike="noStrike">
              <a:solidFill>
                <a:srgbClr val="000000"/>
              </a:solidFill>
              <a:uFill>
                <a:solidFill>
                  <a:srgbClr val="ffffff"/>
                </a:solidFill>
              </a:uFill>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p>
            <a:pPr marL="432000" indent="-324000">
              <a:buClr>
                <a:srgbClr val="000000"/>
              </a:buClr>
              <a:buSzPct val="45000"/>
              <a:buFont typeface="Wingdings" charset="2"/>
              <a:buChar char=""/>
            </a:pPr>
            <a:r>
              <a:rPr b="0" lang="es-ES" sz="2800" spc="-1" strike="noStrike">
                <a:solidFill>
                  <a:srgbClr val="000000"/>
                </a:solidFill>
                <a:uFill>
                  <a:solidFill>
                    <a:srgbClr val="ffffff"/>
                  </a:solidFill>
                </a:uFill>
                <a:latin typeface="Calibri"/>
              </a:rPr>
              <a:t>Clique para editar o formato do texto da estrutura de tópicos</a:t>
            </a:r>
            <a:endParaRPr b="0" lang="es-ES" sz="28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es-ES" sz="2000" spc="-1" strike="noStrike">
                <a:solidFill>
                  <a:srgbClr val="000000"/>
                </a:solidFill>
                <a:uFill>
                  <a:solidFill>
                    <a:srgbClr val="ffffff"/>
                  </a:solidFill>
                </a:uFill>
                <a:latin typeface="Calibri"/>
              </a:rPr>
              <a:t>2.º nível da estrutura de tópicos</a:t>
            </a:r>
            <a:endParaRPr b="0" lang="es-ES" sz="20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es-ES" sz="1800" spc="-1" strike="noStrike">
                <a:solidFill>
                  <a:srgbClr val="000000"/>
                </a:solidFill>
                <a:uFill>
                  <a:solidFill>
                    <a:srgbClr val="ffffff"/>
                  </a:solidFill>
                </a:uFill>
                <a:latin typeface="Calibri"/>
              </a:rPr>
              <a:t>3.º nível da estrutura de tópicos</a:t>
            </a:r>
            <a:endParaRPr b="0" lang="es-ES" sz="18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es-ES" sz="1800" spc="-1" strike="noStrike">
                <a:solidFill>
                  <a:srgbClr val="000000"/>
                </a:solidFill>
                <a:uFill>
                  <a:solidFill>
                    <a:srgbClr val="ffffff"/>
                  </a:solidFill>
                </a:uFill>
                <a:latin typeface="Calibri"/>
              </a:rPr>
              <a:t>4.º nível da estrutura de tópicos</a:t>
            </a:r>
            <a:endParaRPr b="0" lang="es-ES" sz="18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es-ES" sz="2000" spc="-1" strike="noStrike">
                <a:solidFill>
                  <a:srgbClr val="000000"/>
                </a:solidFill>
                <a:uFill>
                  <a:solidFill>
                    <a:srgbClr val="ffffff"/>
                  </a:solidFill>
                </a:uFill>
                <a:latin typeface="Calibri"/>
              </a:rPr>
              <a:t>5.º nível da estrutura de tópicos</a:t>
            </a:r>
            <a:endParaRPr b="0" lang="es-ES" sz="20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es-ES" sz="2000" spc="-1" strike="noStrike">
                <a:solidFill>
                  <a:srgbClr val="000000"/>
                </a:solidFill>
                <a:uFill>
                  <a:solidFill>
                    <a:srgbClr val="ffffff"/>
                  </a:solidFill>
                </a:uFill>
                <a:latin typeface="Calibri"/>
              </a:rPr>
              <a:t>6.º nível da estrutura de tópicos</a:t>
            </a:r>
            <a:endParaRPr b="0" lang="es-ES" sz="2000" spc="-1" strike="noStrike">
              <a:solidFill>
                <a:srgbClr val="000000"/>
              </a:solidFill>
              <a:uFill>
                <a:solidFill>
                  <a:srgbClr val="ffffff"/>
                </a:solidFill>
              </a:uFill>
              <a:latin typeface="Calibri"/>
            </a:endParaRPr>
          </a:p>
          <a:p>
            <a:pPr lvl="6" marL="3024000" indent="-216000">
              <a:buClr>
                <a:srgbClr val="000000"/>
              </a:buClr>
              <a:buSzPct val="45000"/>
              <a:buFont typeface="Wingdings" charset="2"/>
              <a:buChar char=""/>
            </a:pPr>
            <a:r>
              <a:rPr b="0" lang="es-ES" sz="2000" spc="-1" strike="noStrike">
                <a:solidFill>
                  <a:srgbClr val="000000"/>
                </a:solidFill>
                <a:uFill>
                  <a:solidFill>
                    <a:srgbClr val="ffffff"/>
                  </a:solidFill>
                </a:uFill>
                <a:latin typeface="Calibri"/>
              </a:rPr>
              <a:t>7.º nível da estrutura de tópicos</a:t>
            </a:r>
            <a:endParaRPr b="0" lang="es-ES"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dt"/>
          </p:nvPr>
        </p:nvSpPr>
        <p:spPr>
          <a:xfrm>
            <a:off x="838080" y="6356520"/>
            <a:ext cx="2742840" cy="364680"/>
          </a:xfrm>
          <a:prstGeom prst="rect">
            <a:avLst/>
          </a:prstGeom>
        </p:spPr>
        <p:txBody>
          <a:bodyPr anchor="ctr"/>
          <a:p>
            <a:pPr>
              <a:lnSpc>
                <a:spcPct val="100000"/>
              </a:lnSpc>
            </a:pPr>
            <a:r>
              <a:rPr b="0" lang="pt-BR" sz="1200" spc="-1" strike="noStrike">
                <a:solidFill>
                  <a:srgbClr val="8b8b8b"/>
                </a:solidFill>
                <a:uFill>
                  <a:solidFill>
                    <a:srgbClr val="ffffff"/>
                  </a:solidFill>
                </a:uFill>
                <a:latin typeface="Calibri"/>
              </a:rPr>
              <a:t>12/04/18</a:t>
            </a:r>
            <a:endParaRPr b="0" lang="pt-BR" sz="1400" spc="-1" strike="noStrike">
              <a:solidFill>
                <a:srgbClr val="000000"/>
              </a:solidFill>
              <a:uFill>
                <a:solidFill>
                  <a:srgbClr val="ffffff"/>
                </a:solidFill>
              </a:uFill>
              <a:latin typeface="Times New Roman"/>
            </a:endParaRPr>
          </a:p>
        </p:txBody>
      </p:sp>
      <p:sp>
        <p:nvSpPr>
          <p:cNvPr id="40" name="PlaceHolder 2"/>
          <p:cNvSpPr>
            <a:spLocks noGrp="1"/>
          </p:cNvSpPr>
          <p:nvPr>
            <p:ph type="ftr"/>
          </p:nvPr>
        </p:nvSpPr>
        <p:spPr>
          <a:xfrm>
            <a:off x="4038480" y="6356520"/>
            <a:ext cx="4114440" cy="3646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41" name="PlaceHolder 3"/>
          <p:cNvSpPr>
            <a:spLocks noGrp="1"/>
          </p:cNvSpPr>
          <p:nvPr>
            <p:ph type="sldNum"/>
          </p:nvPr>
        </p:nvSpPr>
        <p:spPr>
          <a:xfrm>
            <a:off x="8610480" y="6356520"/>
            <a:ext cx="2742840" cy="364680"/>
          </a:xfrm>
          <a:prstGeom prst="rect">
            <a:avLst/>
          </a:prstGeom>
        </p:spPr>
        <p:txBody>
          <a:bodyPr anchor="ctr"/>
          <a:p>
            <a:pPr algn="r">
              <a:lnSpc>
                <a:spcPct val="100000"/>
              </a:lnSpc>
            </a:pPr>
            <a:fld id="{88FF2908-B440-4EBF-BA17-046BCC26279F}" type="slidenum">
              <a:rPr b="0" lang="pt-BR" sz="1200" spc="-1" strike="noStrike">
                <a:solidFill>
                  <a:srgbClr val="8b8b8b"/>
                </a:solidFill>
                <a:uFill>
                  <a:solidFill>
                    <a:srgbClr val="ffffff"/>
                  </a:solidFill>
                </a:uFill>
                <a:latin typeface="Calibri"/>
              </a:rPr>
              <a:t>&lt;número&gt;</a:t>
            </a:fld>
            <a:endParaRPr b="0" lang="pt-BR" sz="1400" spc="-1" strike="noStrike">
              <a:solidFill>
                <a:srgbClr val="000000"/>
              </a:solidFill>
              <a:uFill>
                <a:solidFill>
                  <a:srgbClr val="ffffff"/>
                </a:solidFill>
              </a:uFill>
              <a:latin typeface="Times New Roman"/>
            </a:endParaRPr>
          </a:p>
        </p:txBody>
      </p:sp>
      <p:sp>
        <p:nvSpPr>
          <p:cNvPr id="42" name="PlaceHolder 4"/>
          <p:cNvSpPr>
            <a:spLocks noGrp="1"/>
          </p:cNvSpPr>
          <p:nvPr>
            <p:ph type="title"/>
          </p:nvPr>
        </p:nvSpPr>
        <p:spPr>
          <a:xfrm>
            <a:off x="609480" y="273600"/>
            <a:ext cx="10972440" cy="1144800"/>
          </a:xfrm>
          <a:prstGeom prst="rect">
            <a:avLst/>
          </a:prstGeom>
        </p:spPr>
        <p:txBody>
          <a:bodyPr lIns="0" rIns="0" tIns="0" bIns="0" anchor="ctr"/>
          <a:p>
            <a:r>
              <a:rPr b="0" lang="es-ES" sz="1800" spc="-1" strike="noStrike">
                <a:solidFill>
                  <a:srgbClr val="000000"/>
                </a:solidFill>
                <a:uFill>
                  <a:solidFill>
                    <a:srgbClr val="ffffff"/>
                  </a:solidFill>
                </a:uFill>
                <a:latin typeface="Calibri"/>
              </a:rPr>
              <a:t>Clique para editar o formato do texto do título</a:t>
            </a:r>
            <a:endParaRPr b="0" lang="es-ES" sz="1800" spc="-1" strike="noStrike">
              <a:solidFill>
                <a:srgbClr val="000000"/>
              </a:solidFill>
              <a:uFill>
                <a:solidFill>
                  <a:srgbClr val="ffffff"/>
                </a:solidFill>
              </a:uFill>
              <a:latin typeface="Calibri"/>
            </a:endParaRPr>
          </a:p>
        </p:txBody>
      </p:sp>
      <p:sp>
        <p:nvSpPr>
          <p:cNvPr id="43" name="PlaceHolder 5"/>
          <p:cNvSpPr>
            <a:spLocks noGrp="1"/>
          </p:cNvSpPr>
          <p:nvPr>
            <p:ph type="body"/>
          </p:nvPr>
        </p:nvSpPr>
        <p:spPr>
          <a:xfrm>
            <a:off x="609480" y="1604520"/>
            <a:ext cx="10972440" cy="3977280"/>
          </a:xfrm>
          <a:prstGeom prst="rect">
            <a:avLst/>
          </a:prstGeom>
        </p:spPr>
        <p:txBody>
          <a:bodyPr lIns="0" rIns="0" tIns="0" bIns="0"/>
          <a:p>
            <a:pPr marL="432000" indent="-324000">
              <a:buClr>
                <a:srgbClr val="000000"/>
              </a:buClr>
              <a:buSzPct val="45000"/>
              <a:buFont typeface="Wingdings" charset="2"/>
              <a:buChar char=""/>
            </a:pPr>
            <a:r>
              <a:rPr b="0" lang="es-ES" sz="2800" spc="-1" strike="noStrike">
                <a:solidFill>
                  <a:srgbClr val="000000"/>
                </a:solidFill>
                <a:uFill>
                  <a:solidFill>
                    <a:srgbClr val="ffffff"/>
                  </a:solidFill>
                </a:uFill>
                <a:latin typeface="Calibri"/>
              </a:rPr>
              <a:t>Clique para editar o formato do texto da estrutura de tópicos</a:t>
            </a:r>
            <a:endParaRPr b="0" lang="es-ES" sz="28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es-ES" sz="2000" spc="-1" strike="noStrike">
                <a:solidFill>
                  <a:srgbClr val="000000"/>
                </a:solidFill>
                <a:uFill>
                  <a:solidFill>
                    <a:srgbClr val="ffffff"/>
                  </a:solidFill>
                </a:uFill>
                <a:latin typeface="Calibri"/>
              </a:rPr>
              <a:t>2.º nível da estrutura de tópicos</a:t>
            </a:r>
            <a:endParaRPr b="0" lang="es-ES" sz="20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es-ES" sz="1800" spc="-1" strike="noStrike">
                <a:solidFill>
                  <a:srgbClr val="000000"/>
                </a:solidFill>
                <a:uFill>
                  <a:solidFill>
                    <a:srgbClr val="ffffff"/>
                  </a:solidFill>
                </a:uFill>
                <a:latin typeface="Calibri"/>
              </a:rPr>
              <a:t>3.º nível da estrutura de tópicos</a:t>
            </a:r>
            <a:endParaRPr b="0" lang="es-ES" sz="18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es-ES" sz="1800" spc="-1" strike="noStrike">
                <a:solidFill>
                  <a:srgbClr val="000000"/>
                </a:solidFill>
                <a:uFill>
                  <a:solidFill>
                    <a:srgbClr val="ffffff"/>
                  </a:solidFill>
                </a:uFill>
                <a:latin typeface="Calibri"/>
              </a:rPr>
              <a:t>4.º nível da estrutura de tópicos</a:t>
            </a:r>
            <a:endParaRPr b="0" lang="es-ES" sz="18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es-ES" sz="2000" spc="-1" strike="noStrike">
                <a:solidFill>
                  <a:srgbClr val="000000"/>
                </a:solidFill>
                <a:uFill>
                  <a:solidFill>
                    <a:srgbClr val="ffffff"/>
                  </a:solidFill>
                </a:uFill>
                <a:latin typeface="Calibri"/>
              </a:rPr>
              <a:t>5.º nível da estrutura de tópicos</a:t>
            </a:r>
            <a:endParaRPr b="0" lang="es-ES" sz="20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es-ES" sz="2000" spc="-1" strike="noStrike">
                <a:solidFill>
                  <a:srgbClr val="000000"/>
                </a:solidFill>
                <a:uFill>
                  <a:solidFill>
                    <a:srgbClr val="ffffff"/>
                  </a:solidFill>
                </a:uFill>
                <a:latin typeface="Calibri"/>
              </a:rPr>
              <a:t>6.º nível da estrutura de tópicos</a:t>
            </a:r>
            <a:endParaRPr b="0" lang="es-ES" sz="2000" spc="-1" strike="noStrike">
              <a:solidFill>
                <a:srgbClr val="000000"/>
              </a:solidFill>
              <a:uFill>
                <a:solidFill>
                  <a:srgbClr val="ffffff"/>
                </a:solidFill>
              </a:uFill>
              <a:latin typeface="Calibri"/>
            </a:endParaRPr>
          </a:p>
          <a:p>
            <a:pPr lvl="6" marL="3024000" indent="-216000">
              <a:buClr>
                <a:srgbClr val="000000"/>
              </a:buClr>
              <a:buSzPct val="45000"/>
              <a:buFont typeface="Wingdings" charset="2"/>
              <a:buChar char=""/>
            </a:pPr>
            <a:r>
              <a:rPr b="0" lang="es-ES" sz="2000" spc="-1" strike="noStrike">
                <a:solidFill>
                  <a:srgbClr val="000000"/>
                </a:solidFill>
                <a:uFill>
                  <a:solidFill>
                    <a:srgbClr val="ffffff"/>
                  </a:solidFill>
                </a:uFill>
                <a:latin typeface="Calibri"/>
              </a:rPr>
              <a:t>7.º nível da estrutura de tópicos</a:t>
            </a:r>
            <a:endParaRPr b="0" lang="es-ES"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838080" y="365040"/>
            <a:ext cx="10515240" cy="1325160"/>
          </a:xfrm>
          <a:prstGeom prst="rect">
            <a:avLst/>
          </a:prstGeom>
        </p:spPr>
        <p:txBody>
          <a:bodyPr anchor="ctr"/>
          <a:p>
            <a:pPr>
              <a:lnSpc>
                <a:spcPct val="90000"/>
              </a:lnSpc>
            </a:pPr>
            <a:r>
              <a:rPr b="0" lang="es-ES" sz="4400" spc="-1" strike="noStrike">
                <a:solidFill>
                  <a:srgbClr val="000000"/>
                </a:solidFill>
                <a:uFill>
                  <a:solidFill>
                    <a:srgbClr val="ffffff"/>
                  </a:solidFill>
                </a:uFill>
                <a:latin typeface="Calibri Light"/>
              </a:rPr>
              <a:t>Haga clic para modificar el estilo de título del patrón</a:t>
            </a:r>
            <a:endParaRPr b="0" lang="es-ES" sz="1800" spc="-1" strike="noStrike">
              <a:solidFill>
                <a:srgbClr val="000000"/>
              </a:solidFill>
              <a:uFill>
                <a:solidFill>
                  <a:srgbClr val="ffffff"/>
                </a:solidFill>
              </a:uFill>
              <a:latin typeface="Calibri"/>
            </a:endParaRPr>
          </a:p>
        </p:txBody>
      </p:sp>
      <p:sp>
        <p:nvSpPr>
          <p:cNvPr id="79" name="PlaceHolder 2"/>
          <p:cNvSpPr>
            <a:spLocks noGrp="1"/>
          </p:cNvSpPr>
          <p:nvPr>
            <p:ph type="body"/>
          </p:nvPr>
        </p:nvSpPr>
        <p:spPr>
          <a:xfrm>
            <a:off x="838080" y="1825560"/>
            <a:ext cx="10515240" cy="4350960"/>
          </a:xfrm>
          <a:prstGeom prst="rect">
            <a:avLst/>
          </a:prstGeom>
        </p:spPr>
        <p:txBody>
          <a:bodyPr/>
          <a:p>
            <a:pPr marL="432000" indent="-324000">
              <a:buClr>
                <a:srgbClr val="000000"/>
              </a:buClr>
              <a:buSzPct val="45000"/>
              <a:buFont typeface="Wingdings" charset="2"/>
              <a:buChar char=""/>
            </a:pPr>
            <a:r>
              <a:rPr b="0" lang="es-ES" sz="2800" spc="-1" strike="noStrike">
                <a:solidFill>
                  <a:srgbClr val="000000"/>
                </a:solidFill>
                <a:uFill>
                  <a:solidFill>
                    <a:srgbClr val="ffffff"/>
                  </a:solidFill>
                </a:uFill>
                <a:latin typeface="Calibri"/>
              </a:rPr>
              <a:t>Clique para editar o formato do texto da estrutura de tópicos</a:t>
            </a:r>
            <a:endParaRPr b="0" lang="es-ES" sz="28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es-ES" sz="2800" spc="-1" strike="noStrike">
                <a:solidFill>
                  <a:srgbClr val="000000"/>
                </a:solidFill>
                <a:uFill>
                  <a:solidFill>
                    <a:srgbClr val="ffffff"/>
                  </a:solidFill>
                </a:uFill>
                <a:latin typeface="Calibri"/>
              </a:rPr>
              <a:t>2.º nível da estrutura de tópicos</a:t>
            </a:r>
            <a:endParaRPr b="0" lang="es-ES" sz="28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es-ES" sz="2800" spc="-1" strike="noStrike">
                <a:solidFill>
                  <a:srgbClr val="000000"/>
                </a:solidFill>
                <a:uFill>
                  <a:solidFill>
                    <a:srgbClr val="ffffff"/>
                  </a:solidFill>
                </a:uFill>
                <a:latin typeface="Calibri"/>
              </a:rPr>
              <a:t>3.º nível da estrutura de tópicos</a:t>
            </a:r>
            <a:endParaRPr b="0" lang="es-ES" sz="28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es-ES" sz="2800" spc="-1" strike="noStrike">
                <a:solidFill>
                  <a:srgbClr val="000000"/>
                </a:solidFill>
                <a:uFill>
                  <a:solidFill>
                    <a:srgbClr val="ffffff"/>
                  </a:solidFill>
                </a:uFill>
                <a:latin typeface="Calibri"/>
              </a:rPr>
              <a:t>4.º nível da estrutura de tópicos</a:t>
            </a:r>
            <a:endParaRPr b="0" lang="es-ES" sz="28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es-ES" sz="2800" spc="-1" strike="noStrike">
                <a:solidFill>
                  <a:srgbClr val="000000"/>
                </a:solidFill>
                <a:uFill>
                  <a:solidFill>
                    <a:srgbClr val="ffffff"/>
                  </a:solidFill>
                </a:uFill>
                <a:latin typeface="Calibri"/>
              </a:rPr>
              <a:t>5.º nível da estrutura de tópicos</a:t>
            </a:r>
            <a:endParaRPr b="0" lang="es-ES" sz="28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es-ES" sz="2800" spc="-1" strike="noStrike">
                <a:solidFill>
                  <a:srgbClr val="000000"/>
                </a:solidFill>
                <a:uFill>
                  <a:solidFill>
                    <a:srgbClr val="ffffff"/>
                  </a:solidFill>
                </a:uFill>
                <a:latin typeface="Calibri"/>
              </a:rPr>
              <a:t>6.º nível da estrutura de tópicos</a:t>
            </a:r>
            <a:endParaRPr b="0" lang="es-ES" sz="2800" spc="-1" strike="noStrike">
              <a:solidFill>
                <a:srgbClr val="000000"/>
              </a:solidFill>
              <a:uFill>
                <a:solidFill>
                  <a:srgbClr val="ffffff"/>
                </a:solidFill>
              </a:uFill>
              <a:latin typeface="Calibri"/>
            </a:endParaRPr>
          </a:p>
          <a:p>
            <a:pPr marL="228600" indent="-228240">
              <a:lnSpc>
                <a:spcPct val="100000"/>
              </a:lnSpc>
              <a:buClr>
                <a:srgbClr val="000000"/>
              </a:buClr>
              <a:buFont typeface="Arial"/>
              <a:buChar char="•"/>
            </a:pPr>
            <a:r>
              <a:rPr b="0" lang="es-ES" sz="2800" spc="-1" strike="noStrike">
                <a:solidFill>
                  <a:srgbClr val="000000"/>
                </a:solidFill>
                <a:uFill>
                  <a:solidFill>
                    <a:srgbClr val="ffffff"/>
                  </a:solidFill>
                </a:uFill>
                <a:latin typeface="Calibri"/>
              </a:rPr>
              <a:t>7.º nível da estrutura de tópicosEditar el estilo de texto del patrón</a:t>
            </a:r>
            <a:endParaRPr b="0" lang="es-ES" sz="2800" spc="-1" strike="noStrike">
              <a:solidFill>
                <a:srgbClr val="000000"/>
              </a:solidFill>
              <a:uFill>
                <a:solidFill>
                  <a:srgbClr val="ffffff"/>
                </a:solidFill>
              </a:uFill>
              <a:latin typeface="Calibri"/>
            </a:endParaRPr>
          </a:p>
          <a:p>
            <a:pPr lvl="1" marL="685800" indent="-228240">
              <a:lnSpc>
                <a:spcPct val="100000"/>
              </a:lnSpc>
              <a:buClr>
                <a:srgbClr val="000000"/>
              </a:buClr>
              <a:buFont typeface="Arial"/>
              <a:buChar char="•"/>
            </a:pPr>
            <a:r>
              <a:rPr b="0" lang="es-ES" sz="2400" spc="-1" strike="noStrike">
                <a:solidFill>
                  <a:srgbClr val="000000"/>
                </a:solidFill>
                <a:uFill>
                  <a:solidFill>
                    <a:srgbClr val="ffffff"/>
                  </a:solidFill>
                </a:uFill>
                <a:latin typeface="Calibri"/>
              </a:rPr>
              <a:t>Segundo nivel</a:t>
            </a:r>
            <a:endParaRPr b="0" lang="es-ES" sz="2800" spc="-1" strike="noStrike">
              <a:solidFill>
                <a:srgbClr val="000000"/>
              </a:solidFill>
              <a:uFill>
                <a:solidFill>
                  <a:srgbClr val="ffffff"/>
                </a:solidFill>
              </a:uFill>
              <a:latin typeface="Calibri"/>
            </a:endParaRPr>
          </a:p>
          <a:p>
            <a:pPr lvl="2" marL="1143000" indent="-228240">
              <a:lnSpc>
                <a:spcPct val="100000"/>
              </a:lnSpc>
              <a:buClr>
                <a:srgbClr val="000000"/>
              </a:buClr>
              <a:buFont typeface="Arial"/>
              <a:buChar char="•"/>
            </a:pPr>
            <a:r>
              <a:rPr b="0" lang="es-ES" sz="2000" spc="-1" strike="noStrike">
                <a:solidFill>
                  <a:srgbClr val="000000"/>
                </a:solidFill>
                <a:uFill>
                  <a:solidFill>
                    <a:srgbClr val="ffffff"/>
                  </a:solidFill>
                </a:uFill>
                <a:latin typeface="Calibri"/>
              </a:rPr>
              <a:t>Tercer nivel</a:t>
            </a:r>
            <a:endParaRPr b="0" lang="es-ES" sz="2800" spc="-1" strike="noStrike">
              <a:solidFill>
                <a:srgbClr val="000000"/>
              </a:solidFill>
              <a:uFill>
                <a:solidFill>
                  <a:srgbClr val="ffffff"/>
                </a:solidFill>
              </a:uFill>
              <a:latin typeface="Calibri"/>
            </a:endParaRPr>
          </a:p>
          <a:p>
            <a:pPr lvl="3" marL="1600200" indent="-228240">
              <a:lnSpc>
                <a:spcPct val="100000"/>
              </a:lnSpc>
              <a:buClr>
                <a:srgbClr val="000000"/>
              </a:buClr>
              <a:buFont typeface="Arial"/>
              <a:buChar char="•"/>
            </a:pPr>
            <a:r>
              <a:rPr b="0" lang="es-ES" sz="1800" spc="-1" strike="noStrike">
                <a:solidFill>
                  <a:srgbClr val="000000"/>
                </a:solidFill>
                <a:uFill>
                  <a:solidFill>
                    <a:srgbClr val="ffffff"/>
                  </a:solidFill>
                </a:uFill>
                <a:latin typeface="Calibri"/>
              </a:rPr>
              <a:t>Cuarto nivel</a:t>
            </a:r>
            <a:endParaRPr b="0" lang="es-ES" sz="2800" spc="-1" strike="noStrike">
              <a:solidFill>
                <a:srgbClr val="000000"/>
              </a:solidFill>
              <a:uFill>
                <a:solidFill>
                  <a:srgbClr val="ffffff"/>
                </a:solidFill>
              </a:uFill>
              <a:latin typeface="Calibri"/>
            </a:endParaRPr>
          </a:p>
          <a:p>
            <a:pPr lvl="4" marL="2057400" indent="-228240">
              <a:lnSpc>
                <a:spcPct val="100000"/>
              </a:lnSpc>
              <a:buClr>
                <a:srgbClr val="000000"/>
              </a:buClr>
              <a:buFont typeface="Arial"/>
              <a:buChar char="•"/>
            </a:pPr>
            <a:r>
              <a:rPr b="0" lang="es-ES" sz="1800" spc="-1" strike="noStrike">
                <a:solidFill>
                  <a:srgbClr val="000000"/>
                </a:solidFill>
                <a:uFill>
                  <a:solidFill>
                    <a:srgbClr val="ffffff"/>
                  </a:solidFill>
                </a:uFill>
                <a:latin typeface="Calibri"/>
              </a:rPr>
              <a:t>Quinto nivel</a:t>
            </a:r>
            <a:endParaRPr b="0" lang="es-ES" sz="2800" spc="-1" strike="noStrike">
              <a:solidFill>
                <a:srgbClr val="000000"/>
              </a:solidFill>
              <a:uFill>
                <a:solidFill>
                  <a:srgbClr val="ffffff"/>
                </a:solidFill>
              </a:uFill>
              <a:latin typeface="Calibri"/>
            </a:endParaRPr>
          </a:p>
        </p:txBody>
      </p:sp>
      <p:sp>
        <p:nvSpPr>
          <p:cNvPr id="80" name="PlaceHolder 3"/>
          <p:cNvSpPr>
            <a:spLocks noGrp="1"/>
          </p:cNvSpPr>
          <p:nvPr>
            <p:ph type="dt"/>
          </p:nvPr>
        </p:nvSpPr>
        <p:spPr>
          <a:xfrm>
            <a:off x="838080" y="6356520"/>
            <a:ext cx="2742840" cy="364680"/>
          </a:xfrm>
          <a:prstGeom prst="rect">
            <a:avLst/>
          </a:prstGeom>
        </p:spPr>
        <p:txBody>
          <a:bodyPr anchor="ctr"/>
          <a:p>
            <a:pPr>
              <a:lnSpc>
                <a:spcPct val="100000"/>
              </a:lnSpc>
            </a:pPr>
            <a:r>
              <a:rPr b="0" lang="pt-BR" sz="1200" spc="-1" strike="noStrike">
                <a:solidFill>
                  <a:srgbClr val="8b8b8b"/>
                </a:solidFill>
                <a:uFill>
                  <a:solidFill>
                    <a:srgbClr val="ffffff"/>
                  </a:solidFill>
                </a:uFill>
                <a:latin typeface="Calibri"/>
              </a:rPr>
              <a:t>12/04/18</a:t>
            </a:r>
            <a:endParaRPr b="0" lang="pt-BR" sz="1400" spc="-1" strike="noStrike">
              <a:solidFill>
                <a:srgbClr val="000000"/>
              </a:solidFill>
              <a:uFill>
                <a:solidFill>
                  <a:srgbClr val="ffffff"/>
                </a:solidFill>
              </a:uFill>
              <a:latin typeface="Times New Roman"/>
            </a:endParaRPr>
          </a:p>
        </p:txBody>
      </p:sp>
      <p:sp>
        <p:nvSpPr>
          <p:cNvPr id="81" name="PlaceHolder 4"/>
          <p:cNvSpPr>
            <a:spLocks noGrp="1"/>
          </p:cNvSpPr>
          <p:nvPr>
            <p:ph type="ftr"/>
          </p:nvPr>
        </p:nvSpPr>
        <p:spPr>
          <a:xfrm>
            <a:off x="4038480" y="6356520"/>
            <a:ext cx="4114440" cy="3646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82" name="PlaceHolder 5"/>
          <p:cNvSpPr>
            <a:spLocks noGrp="1"/>
          </p:cNvSpPr>
          <p:nvPr>
            <p:ph type="sldNum"/>
          </p:nvPr>
        </p:nvSpPr>
        <p:spPr>
          <a:xfrm>
            <a:off x="8610480" y="6356520"/>
            <a:ext cx="2742840" cy="364680"/>
          </a:xfrm>
          <a:prstGeom prst="rect">
            <a:avLst/>
          </a:prstGeom>
        </p:spPr>
        <p:txBody>
          <a:bodyPr anchor="ctr"/>
          <a:p>
            <a:pPr algn="r">
              <a:lnSpc>
                <a:spcPct val="100000"/>
              </a:lnSpc>
            </a:pPr>
            <a:fld id="{1CC84D99-A26E-4320-BC14-9041316C6A84}" type="slidenum">
              <a:rPr b="0" lang="pt-BR" sz="1200" spc="-1" strike="noStrike">
                <a:solidFill>
                  <a:srgbClr val="8b8b8b"/>
                </a:solidFill>
                <a:uFill>
                  <a:solidFill>
                    <a:srgbClr val="ffffff"/>
                  </a:solidFill>
                </a:uFill>
                <a:latin typeface="Calibri"/>
              </a:rPr>
              <a:t>&lt;número&gt;</a:t>
            </a:fld>
            <a:endParaRPr b="0" lang="pt-BR"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hyperlink" Target="http://bit.ly/1OErowZ" TargetMode="External"/><Relationship Id="rId3" Type="http://schemas.openxmlformats.org/officeDocument/2006/relationships/hyperlink" Target="http://bit.ly/1OErowZ" TargetMode="External"/><Relationship Id="rId4" Type="http://schemas.openxmlformats.org/officeDocument/2006/relationships/hyperlink" Target="http://bit.ly/1OErowZ" TargetMode="External"/><Relationship Id="rId5" Type="http://schemas.openxmlformats.org/officeDocument/2006/relationships/hyperlink" Target="http://bit.ly/1OErowZ" TargetMode="External"/><Relationship Id="rId6"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hyperlink" Target="http://www.yorokobu.es/mapas/" TargetMode="External"/><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hyperlink" Target="http://bit.ly/1iY4l3j" TargetMode="External"/><Relationship Id="rId3" Type="http://schemas.openxmlformats.org/officeDocument/2006/relationships/hyperlink" Target="http://bit.ly/1iY4l3j" TargetMode="External"/><Relationship Id="rId4" Type="http://schemas.openxmlformats.org/officeDocument/2006/relationships/hyperlink" Target="http://bit.ly/1iY4l3j" TargetMode="External"/><Relationship Id="rId5" Type="http://schemas.openxmlformats.org/officeDocument/2006/relationships/hyperlink" Target="http://bit.ly/1iY4l3j" TargetMode="External"/><Relationship Id="rId6"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2.xml"/>
</Relationships>
</file>

<file path=ppt/slides/_rels/slide24.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slideLayout" Target="../slideLayouts/slideLayout2.xml"/>
</Relationships>
</file>

<file path=ppt/slides/_rels/slide25.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xml"/>
</Relationships>
</file>

<file path=ppt/slides/_rels/slide26.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xml"/>
</Relationships>
</file>

<file path=ppt/slides/_rels/slide27.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xml"/>
</Relationships>
</file>

<file path=ppt/slides/_rels/slide28.xml.rels><?xml version="1.0" encoding="UTF-8"?>
<Relationships xmlns="http://schemas.openxmlformats.org/package/2006/relationships"><Relationship Id="rId1" Type="http://schemas.openxmlformats.org/officeDocument/2006/relationships/hyperlink" Target="https://lsecities.net/ua/" TargetMode="External"/><Relationship Id="rId2" Type="http://schemas.openxmlformats.org/officeDocument/2006/relationships/hyperlink" Target="https://lsecities.net/ua/" TargetMode="External"/><Relationship Id="rId3" Type="http://schemas.openxmlformats.org/officeDocument/2006/relationships/hyperlink" Target="https://lsecities.net/ua/" TargetMode="External"/><Relationship Id="rId4" Type="http://schemas.openxmlformats.org/officeDocument/2006/relationships/hyperlink" Target="https://lsecities.net/ua/" TargetMode="External"/><Relationship Id="rId5" Type="http://schemas.openxmlformats.org/officeDocument/2006/relationships/slideLayout" Target="../slideLayouts/slideLayout25.xml"/>
</Relationships>
</file>

<file path=ppt/slides/_rels/slide29.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hyperlink" Target="https://es.wikipedia.org/wiki/Historia_de_dos_ciudades_(novela)" TargetMode="External"/><Relationship Id="rId2" Type="http://schemas.openxmlformats.org/officeDocument/2006/relationships/image" Target="../media/image35.jpeg"/><Relationship Id="rId3" Type="http://schemas.openxmlformats.org/officeDocument/2006/relationships/slideLayout" Target="../slideLayouts/slideLayout2.xml"/>
</Relationships>
</file>

<file path=ppt/slides/_rels/slide31.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2.xml"/>
</Relationships>
</file>

<file path=ppt/slides/_rels/slide33.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jpeg"/><Relationship Id="rId3"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2.xml"/>
</Relationships>
</file>

<file path=ppt/slides/_rels/slide36.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2.xml"/>
</Relationships>
</file>

<file path=ppt/slides/_rels/slide37.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hyperlink" Target="http://trendsmap.com/v2/Lf62/w" TargetMode="External"/><Relationship Id="rId3" Type="http://schemas.openxmlformats.org/officeDocument/2006/relationships/slideLayout" Target="../slideLayouts/slideLayout25.xml"/>
</Relationships>
</file>

<file path=ppt/slides/_rels/slide39.xml.rels><?xml version="1.0" encoding="UTF-8"?>
<Relationships xmlns="http://schemas.openxmlformats.org/package/2006/relationships"><Relationship Id="rId1" Type="http://schemas.openxmlformats.org/officeDocument/2006/relationships/hyperlink" Target="http://peoplemaps.org/" TargetMode="External"/><Relationship Id="rId2" Type="http://schemas.openxmlformats.org/officeDocument/2006/relationships/hyperlink" Target="http://peoplemaps.org/" TargetMode="External"/><Relationship Id="rId3" Type="http://schemas.openxmlformats.org/officeDocument/2006/relationships/image" Target="../media/image45.png"/><Relationship Id="rId4"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hyperlink" Target="http://www.goodreads.com/book/show/17674972-a-history-of-the-world-in-twelve-maps" TargetMode="External"/><Relationship Id="rId3"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25.xml"/>
</Relationships>
</file>

<file path=ppt/slides/_rels/slide41.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slideLayout" Target="../slideLayouts/slideLayout2.xml"/>
</Relationships>
</file>

<file path=ppt/slides/_rels/slide42.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hyperlink" Target="http://www.citylab.com/housing/2015/02/16-maps-that-explain-barcelona/385117/" TargetMode="External"/><Relationship Id="rId3" Type="http://schemas.openxmlformats.org/officeDocument/2006/relationships/slideLayout" Target="../slideLayouts/slideLayout25.xml"/>
</Relationships>
</file>

<file path=ppt/slides/_rels/slide43.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hyperlink" Target="http://www.yorokobu.es/la-europa-de-la-crisis-contada-en-mapas" TargetMode="External"/><Relationship Id="rId3" Type="http://schemas.openxmlformats.org/officeDocument/2006/relationships/hyperlink" Target="http://www.yorokobu.es/la-europa-de-la-crisis-contada-en-mapas" TargetMode="External"/><Relationship Id="rId4" Type="http://schemas.openxmlformats.org/officeDocument/2006/relationships/hyperlink" Target="http://www.yorokobu.es/la-europa-de-la-crisis-contada-en-mapas" TargetMode="External"/><Relationship Id="rId5" Type="http://schemas.openxmlformats.org/officeDocument/2006/relationships/hyperlink" Target="http://www.yorokobu.es/la-europa-de-la-crisis-contada-en-mapas" TargetMode="External"/><Relationship Id="rId6" Type="http://schemas.openxmlformats.org/officeDocument/2006/relationships/hyperlink" Target="http://www.yorokobu.es/la-europa-de-la-crisis-contada-en-mapas" TargetMode="External"/><Relationship Id="rId7" Type="http://schemas.openxmlformats.org/officeDocument/2006/relationships/slideLayout" Target="../slideLayouts/slideLayout2.xml"/>
</Relationships>
</file>

<file path=ppt/slides/_rels/slide44.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2.xml"/>
</Relationships>
</file>

<file path=ppt/slides/_rels/slide45.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2.xml"/>
</Relationships>
</file>

<file path=ppt/slides/_rels/slide46.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2.xml"/>
</Relationships>
</file>

<file path=ppt/slides/_rels/slide47.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2.xml"/>
</Relationships>
</file>

<file path=ppt/slides/_rels/slide48.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image" Target="../media/image56.jpeg"/><Relationship Id="rId3" Type="http://schemas.openxmlformats.org/officeDocument/2006/relationships/image" Target="../media/image57.png"/><Relationship Id="rId4" Type="http://schemas.openxmlformats.org/officeDocument/2006/relationships/slideLayout" Target="../slideLayouts/slideLayout2.xml"/>
</Relationships>
</file>

<file path=ppt/slides/_rels/slide49.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2.xml"/>
</Relationships>
</file>

<file path=ppt/slides/_rels/slide5.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2.xml"/>
</Relationships>
</file>

<file path=ppt/slides/_rels/slide51.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2.xml"/>
</Relationships>
</file>

<file path=ppt/slides/_rels/slide52.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2.xml"/>
</Relationships>
</file>

<file path=ppt/slides/_rels/slide53.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2.xml"/>
</Relationships>
</file>

<file path=ppt/slides/_rels/slide54.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slideLayout" Target="../slideLayouts/slideLayout2.xml"/>
</Relationships>
</file>

<file path=ppt/slides/_rels/slide55.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slideLayout" Target="../slideLayouts/slideLayout2.xml"/>
</Relationships>
</file>

<file path=ppt/slides/_rels/slide56.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slideLayout" Target="../slideLayouts/slideLayout2.xml"/>
</Relationships>
</file>

<file path=ppt/slides/_rels/slide57.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2.xml"/>
</Relationships>
</file>

<file path=ppt/slides/_rels/slide58.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2.xml"/>
</Relationships>
</file>

<file path=ppt/slides/_rels/slide59.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hyperlink" Target="https://es.wikipedia.org/wiki/Antonio_Lafuente" TargetMode="External"/><Relationship Id="rId5" Type="http://schemas.openxmlformats.org/officeDocument/2006/relationships/hyperlink" Target="http://www.yorokobu.es/mapas" TargetMode="External"/><Relationship Id="rId6" Type="http://schemas.openxmlformats.org/officeDocument/2006/relationships/hyperlink" Target="http://www.yorokobu.es/mapas" TargetMode="External"/><Relationship Id="rId7" Type="http://schemas.openxmlformats.org/officeDocument/2006/relationships/hyperlink" Target="http://www.yorokobu.es/mapas" TargetMode="External"/><Relationship Id="rId8" Type="http://schemas.openxmlformats.org/officeDocument/2006/relationships/slideLayout" Target="../slideLayouts/slideLayout2.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hyperlink" Target="http://www.yorokobu.es/mapas" TargetMode="External"/><Relationship Id="rId5" Type="http://schemas.openxmlformats.org/officeDocument/2006/relationships/slideLayout" Target="../slideLayouts/slideLayout2.xml"/>
</Relationships>
</file>

<file path=ppt/slides/_rels/slide61.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slideLayout" Target="../slideLayouts/slideLayout2.xml"/>
</Relationships>
</file>

<file path=ppt/slides/_rels/slide62.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2.xml"/>
</Relationships>
</file>

<file path=ppt/slides/_rels/slide63.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slideLayout" Target="../slideLayouts/slideLayout2.xml"/>
</Relationships>
</file>

<file path=ppt/slides/_rels/slide64.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slideLayout" Target="../slideLayouts/slideLayout2.xml"/>
</Relationships>
</file>

<file path=ppt/slides/_rels/slide65.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slideLayout" Target="../slideLayouts/slideLayout2.xml"/>
</Relationships>
</file>

<file path=ppt/slides/_rels/slide66.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25.xml"/>
</Relationships>
</file>

<file path=ppt/slides/_rels/slide67.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slideLayout" Target="../slideLayouts/slideLayout2.xml"/>
</Relationships>
</file>

<file path=ppt/slides/_rels/slide68.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13.xml"/>
</Relationships>
</file>

<file path=ppt/slides/_rels/slide69.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3.xml"/>
</Relationships>
</file>

<file path=ppt/slides/_rels/slide70.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2.xml"/>
</Relationships>
</file>

<file path=ppt/slides/_rels/slide71.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slideLayout" Target="../slideLayouts/slideLayout2.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 name="Picture 2" descr=""/>
          <p:cNvPicPr/>
          <p:nvPr/>
        </p:nvPicPr>
        <p:blipFill>
          <a:blip r:embed="rId1"/>
          <a:stretch/>
        </p:blipFill>
        <p:spPr>
          <a:xfrm>
            <a:off x="0" y="0"/>
            <a:ext cx="12191760" cy="6857640"/>
          </a:xfrm>
          <a:prstGeom prst="rect">
            <a:avLst/>
          </a:prstGeom>
          <a:ln>
            <a:noFill/>
          </a:ln>
        </p:spPr>
      </p:pic>
      <p:sp>
        <p:nvSpPr>
          <p:cNvPr id="118" name="CustomShape 1"/>
          <p:cNvSpPr/>
          <p:nvPr/>
        </p:nvSpPr>
        <p:spPr>
          <a:xfrm>
            <a:off x="0" y="4096440"/>
            <a:ext cx="12191760" cy="1309320"/>
          </a:xfrm>
          <a:prstGeom prst="rect">
            <a:avLst/>
          </a:prstGeom>
          <a:noFill/>
          <a:ln>
            <a:noFill/>
          </a:ln>
        </p:spPr>
        <p:style>
          <a:lnRef idx="0"/>
          <a:fillRef idx="0"/>
          <a:effectRef idx="0"/>
          <a:fontRef idx="minor"/>
        </p:style>
        <p:txBody>
          <a:bodyPr lIns="90000" rIns="90000" tIns="45000" bIns="45000"/>
          <a:p>
            <a:pPr algn="ctr">
              <a:lnSpc>
                <a:spcPct val="100000"/>
              </a:lnSpc>
            </a:pPr>
            <a:r>
              <a:rPr b="0" lang="pt-BR" sz="4000" spc="-1" strike="noStrike">
                <a:solidFill>
                  <a:srgbClr val="000000"/>
                </a:solidFill>
                <a:uFill>
                  <a:solidFill>
                    <a:srgbClr val="ffffff"/>
                  </a:solidFill>
                </a:uFill>
                <a:latin typeface="Calibri"/>
              </a:rPr>
              <a:t>La nueva geografía de las ciudades</a:t>
            </a:r>
            <a:r>
              <a:rPr b="0" lang="pt-BR" sz="4000" spc="-1" strike="noStrike">
                <a:solidFill>
                  <a:srgbClr val="000000"/>
                </a:solidFill>
                <a:uFill>
                  <a:solidFill>
                    <a:srgbClr val="ffffff"/>
                  </a:solidFill>
                </a:uFill>
                <a:latin typeface="Calibri"/>
              </a:rPr>
              <a:t>
</a:t>
            </a:r>
            <a:r>
              <a:rPr b="0" lang="pt-BR" sz="4000" spc="-1" strike="noStrike">
                <a:solidFill>
                  <a:srgbClr val="000000"/>
                </a:solidFill>
                <a:uFill>
                  <a:solidFill>
                    <a:srgbClr val="ffffff"/>
                  </a:solidFill>
                </a:uFill>
                <a:latin typeface="Calibri"/>
              </a:rPr>
              <a:t> @antonigr</a:t>
            </a:r>
            <a:endParaRPr b="0" lang="pt-BR" sz="1800" spc="-1" strike="noStrike">
              <a:solidFill>
                <a:srgbClr val="000000"/>
              </a:solidFill>
              <a:uFill>
                <a:solidFill>
                  <a:srgbClr val="ffffff"/>
                </a:solidFill>
              </a:uFill>
              <a:latin typeface="Arial"/>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8" name="Picture 2" descr=""/>
          <p:cNvPicPr/>
          <p:nvPr/>
        </p:nvPicPr>
        <p:blipFill>
          <a:blip r:embed="rId1"/>
          <a:stretch/>
        </p:blipFill>
        <p:spPr>
          <a:xfrm>
            <a:off x="0" y="0"/>
            <a:ext cx="12191760" cy="6857640"/>
          </a:xfrm>
          <a:prstGeom prst="rect">
            <a:avLst/>
          </a:prstGeom>
          <a:ln>
            <a:noFill/>
          </a:ln>
        </p:spPr>
      </p:pic>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9" name="Imagen 1" descr=""/>
          <p:cNvPicPr/>
          <p:nvPr/>
        </p:nvPicPr>
        <p:blipFill>
          <a:blip r:embed="rId1"/>
          <a:stretch/>
        </p:blipFill>
        <p:spPr>
          <a:xfrm>
            <a:off x="1044360" y="0"/>
            <a:ext cx="10486800" cy="6667560"/>
          </a:xfrm>
          <a:prstGeom prst="rect">
            <a:avLst/>
          </a:prstGeom>
          <a:ln>
            <a:noFill/>
          </a:ln>
        </p:spPr>
      </p:pic>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timing>
    <p:tnLst>
      <p:par>
        <p:cTn id="23" dur="indefinite" restart="never" nodeType="tmRoot">
          <p:childTnLst>
            <p:seq>
              <p:cTn id="24" restart="whenNotActive" nodeType="interactiveSeq" fill="hold">
                <p:childTnLst>
                  <p:par>
                    <p:cTn id="25" fill="hold">
                      <p:stCondLst/>
                      <p:childTnLst>
                        <p:par>
                          <p:cTn id="26" fill="hold">
                            <p:stCondLst>
                              <p:cond delay="0"/>
                            </p:stCondLst>
                            <p:childTnLst>
                              <p:par>
                                <p:cTn id="27" nodeType="click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0" name="Picture 2" descr=""/>
          <p:cNvPicPr/>
          <p:nvPr/>
        </p:nvPicPr>
        <p:blipFill>
          <a:blip r:embed="rId1"/>
          <a:stretch/>
        </p:blipFill>
        <p:spPr>
          <a:xfrm>
            <a:off x="3359520" y="-68040"/>
            <a:ext cx="6048360" cy="6901200"/>
          </a:xfrm>
          <a:prstGeom prst="rect">
            <a:avLst/>
          </a:prstGeom>
          <a:ln>
            <a:noFill/>
          </a:ln>
        </p:spPr>
      </p:pic>
      <p:sp>
        <p:nvSpPr>
          <p:cNvPr id="141" name="CustomShape 1"/>
          <p:cNvSpPr/>
          <p:nvPr/>
        </p:nvSpPr>
        <p:spPr>
          <a:xfrm>
            <a:off x="2207520" y="4791240"/>
            <a:ext cx="3528000" cy="1649160"/>
          </a:xfrm>
          <a:prstGeom prst="rect">
            <a:avLst/>
          </a:prstGeom>
          <a:noFill/>
          <a:ln>
            <a:noFill/>
          </a:ln>
        </p:spPr>
        <p:style>
          <a:lnRef idx="0"/>
          <a:fillRef idx="0"/>
          <a:effectRef idx="0"/>
          <a:fontRef idx="minor"/>
        </p:style>
        <p:txBody>
          <a:bodyPr lIns="90000" rIns="90000" tIns="45000" bIns="45000"/>
          <a:p>
            <a:pPr>
              <a:lnSpc>
                <a:spcPct val="100000"/>
              </a:lnSpc>
            </a:pPr>
            <a:r>
              <a:rPr b="1" lang="pt-BR" sz="2200" spc="-1" strike="noStrike">
                <a:solidFill>
                  <a:srgbClr val="000000"/>
                </a:solidFill>
                <a:uFill>
                  <a:solidFill>
                    <a:srgbClr val="ffffff"/>
                  </a:solidFill>
                </a:uFill>
                <a:latin typeface="Calibri Light"/>
              </a:rPr>
              <a:t>El verdadero tamaño </a:t>
            </a:r>
            <a:r>
              <a:rPr b="1" lang="pt-BR" sz="2200" spc="-1" strike="noStrike">
                <a:solidFill>
                  <a:srgbClr val="000000"/>
                </a:solidFill>
                <a:uFill>
                  <a:solidFill>
                    <a:srgbClr val="ffffff"/>
                  </a:solidFill>
                </a:uFill>
                <a:latin typeface="Calibri Light"/>
              </a:rPr>
              <a:t>
</a:t>
            </a:r>
            <a:r>
              <a:rPr b="1" lang="pt-BR" sz="2200" spc="-1" strike="noStrike">
                <a:solidFill>
                  <a:srgbClr val="000000"/>
                </a:solidFill>
                <a:uFill>
                  <a:solidFill>
                    <a:srgbClr val="ffffff"/>
                  </a:solidFill>
                </a:uFill>
                <a:latin typeface="Calibri Light"/>
              </a:rPr>
              <a:t>de los países, </a:t>
            </a:r>
            <a:r>
              <a:rPr b="1" lang="pt-BR" sz="2200" spc="-1" strike="noStrike">
                <a:solidFill>
                  <a:srgbClr val="000000"/>
                </a:solidFill>
                <a:uFill>
                  <a:solidFill>
                    <a:srgbClr val="ffffff"/>
                  </a:solidFill>
                </a:uFill>
                <a:latin typeface="Calibri Light"/>
              </a:rPr>
              <a:t>
</a:t>
            </a:r>
            <a:r>
              <a:rPr b="1" lang="pt-BR" sz="2200" spc="-1" strike="noStrike">
                <a:solidFill>
                  <a:srgbClr val="000000"/>
                </a:solidFill>
                <a:uFill>
                  <a:solidFill>
                    <a:srgbClr val="ffffff"/>
                  </a:solidFill>
                </a:uFill>
                <a:latin typeface="Calibri Light"/>
              </a:rPr>
              <a:t>de los continentes:</a:t>
            </a:r>
            <a:r>
              <a:rPr b="1" lang="pt-BR" sz="1800" spc="-1" strike="noStrike">
                <a:solidFill>
                  <a:srgbClr val="000000"/>
                </a:solidFill>
                <a:uFill>
                  <a:solidFill>
                    <a:srgbClr val="ffffff"/>
                  </a:solidFill>
                </a:uFill>
                <a:latin typeface="Calibri Light"/>
              </a:rPr>
              <a:t>
</a:t>
            </a:r>
            <a:r>
              <a:rPr b="0" lang="pt-BR" sz="1800" spc="-1" strike="noStrike" u="sng">
                <a:solidFill>
                  <a:srgbClr val="0563c1"/>
                </a:solidFill>
                <a:uFill>
                  <a:solidFill>
                    <a:srgbClr val="ffffff"/>
                  </a:solidFill>
                </a:uFill>
                <a:latin typeface="Calibri Light"/>
                <a:hlinkClick r:id="rId2"/>
              </a:rPr>
              <a:t>http://</a:t>
            </a:r>
            <a:r>
              <a:rPr b="0" lang="pt-BR" sz="1800" spc="-1" strike="noStrike" u="sng">
                <a:solidFill>
                  <a:srgbClr val="0563c1"/>
                </a:solidFill>
                <a:uFill>
                  <a:solidFill>
                    <a:srgbClr val="ffffff"/>
                  </a:solidFill>
                </a:uFill>
                <a:latin typeface="Calibri Light"/>
                <a:hlinkClick r:id="rId3"/>
              </a:rPr>
              <a:t>bit.ly</a:t>
            </a:r>
            <a:r>
              <a:rPr b="0" lang="pt-BR" sz="1800" spc="-1" strike="noStrike" u="sng">
                <a:solidFill>
                  <a:srgbClr val="0563c1"/>
                </a:solidFill>
                <a:uFill>
                  <a:solidFill>
                    <a:srgbClr val="ffffff"/>
                  </a:solidFill>
                </a:uFill>
                <a:latin typeface="Calibri Light"/>
                <a:hlinkClick r:id="rId4"/>
              </a:rPr>
              <a:t>/</a:t>
            </a:r>
            <a:r>
              <a:rPr b="0" lang="pt-BR" sz="1800" spc="-1" strike="noStrike" u="sng">
                <a:solidFill>
                  <a:srgbClr val="0563c1"/>
                </a:solidFill>
                <a:uFill>
                  <a:solidFill>
                    <a:srgbClr val="ffffff"/>
                  </a:solidFill>
                </a:uFill>
                <a:latin typeface="Calibri Light"/>
                <a:hlinkClick r:id="rId5"/>
              </a:rPr>
              <a:t>1OErowZ</a:t>
            </a:r>
            <a:r>
              <a:rPr b="0" lang="pt-BR" sz="1800" spc="-1" strike="noStrike">
                <a:solidFill>
                  <a:srgbClr val="000000"/>
                </a:solidFill>
                <a:uFill>
                  <a:solidFill>
                    <a:srgbClr val="ffffff"/>
                  </a:solidFill>
                </a:uFill>
                <a:latin typeface="Calibri Light"/>
              </a:rPr>
              <a:t> </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2" name="Imagen 1" descr=""/>
          <p:cNvPicPr/>
          <p:nvPr/>
        </p:nvPicPr>
        <p:blipFill>
          <a:blip r:embed="rId1"/>
          <a:stretch/>
        </p:blipFill>
        <p:spPr>
          <a:xfrm>
            <a:off x="0" y="0"/>
            <a:ext cx="12191760" cy="693792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Imagen 2" descr=""/>
          <p:cNvPicPr/>
          <p:nvPr/>
        </p:nvPicPr>
        <p:blipFill>
          <a:blip r:embed="rId1"/>
          <a:stretch/>
        </p:blipFill>
        <p:spPr>
          <a:xfrm>
            <a:off x="0" y="0"/>
            <a:ext cx="12191760" cy="685764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4" name="Imagen 4" descr=""/>
          <p:cNvPicPr/>
          <p:nvPr/>
        </p:nvPicPr>
        <p:blipFill>
          <a:blip r:embed="rId1"/>
          <a:stretch/>
        </p:blipFill>
        <p:spPr>
          <a:xfrm>
            <a:off x="0" y="0"/>
            <a:ext cx="12191760" cy="6857640"/>
          </a:xfrm>
          <a:prstGeom prst="rect">
            <a:avLst/>
          </a:prstGeom>
          <a:ln>
            <a:noFill/>
          </a:ln>
        </p:spPr>
      </p:pic>
      <p:sp>
        <p:nvSpPr>
          <p:cNvPr id="145" name="CustomShape 1"/>
          <p:cNvSpPr/>
          <p:nvPr/>
        </p:nvSpPr>
        <p:spPr>
          <a:xfrm>
            <a:off x="297720" y="5271120"/>
            <a:ext cx="9958320" cy="577800"/>
          </a:xfrm>
          <a:prstGeom prst="rect">
            <a:avLst/>
          </a:prstGeom>
          <a:noFill/>
          <a:ln>
            <a:noFill/>
          </a:ln>
        </p:spPr>
        <p:style>
          <a:lnRef idx="0"/>
          <a:fillRef idx="0"/>
          <a:effectRef idx="0"/>
          <a:fontRef idx="minor"/>
        </p:style>
        <p:txBody>
          <a:bodyPr lIns="90000" rIns="90000" tIns="45000" bIns="45000"/>
          <a:p>
            <a:pPr>
              <a:lnSpc>
                <a:spcPct val="100000"/>
              </a:lnSpc>
            </a:pPr>
            <a:r>
              <a:rPr b="1" lang="pt-BR" sz="3200" spc="-1" strike="noStrike">
                <a:solidFill>
                  <a:srgbClr val="ffffff"/>
                </a:solidFill>
                <a:uFill>
                  <a:solidFill>
                    <a:srgbClr val="ffffff"/>
                  </a:solidFill>
                </a:uFill>
                <a:latin typeface="Calibri"/>
              </a:rPr>
              <a:t>El mapa de Peters            </a:t>
            </a:r>
            <a:r>
              <a:rPr b="0" lang="pt-BR" sz="1800" spc="-1" strike="noStrike">
                <a:solidFill>
                  <a:srgbClr val="000000"/>
                </a:solidFill>
                <a:uFill>
                  <a:solidFill>
                    <a:srgbClr val="ffffff"/>
                  </a:solidFill>
                </a:uFill>
                <a:latin typeface="Calibri"/>
              </a:rPr>
              <a:t> </a:t>
            </a:r>
            <a:endParaRPr b="0" lang="pt-BR" sz="1800" spc="-1" strike="noStrike">
              <a:solidFill>
                <a:srgbClr val="000000"/>
              </a:solidFill>
              <a:uFill>
                <a:solidFill>
                  <a:srgbClr val="ffffff"/>
                </a:solidFill>
              </a:uFill>
              <a:latin typeface="Arial"/>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6" name="Picture 2" descr=""/>
          <p:cNvPicPr/>
          <p:nvPr/>
        </p:nvPicPr>
        <p:blipFill>
          <a:blip r:embed="rId1"/>
          <a:stretch/>
        </p:blipFill>
        <p:spPr>
          <a:xfrm>
            <a:off x="0" y="-4680"/>
            <a:ext cx="12191760" cy="6857640"/>
          </a:xfrm>
          <a:prstGeom prst="rect">
            <a:avLst/>
          </a:prstGeom>
          <a:ln>
            <a:noFill/>
          </a:ln>
        </p:spPr>
      </p:pic>
      <p:sp>
        <p:nvSpPr>
          <p:cNvPr id="147" name="CustomShape 1"/>
          <p:cNvSpPr/>
          <p:nvPr/>
        </p:nvSpPr>
        <p:spPr>
          <a:xfrm>
            <a:off x="1361880" y="755640"/>
            <a:ext cx="9468360" cy="4874040"/>
          </a:xfrm>
          <a:prstGeom prst="rect">
            <a:avLst/>
          </a:prstGeom>
          <a:noFill/>
          <a:ln w="9360">
            <a:noFill/>
          </a:ln>
        </p:spPr>
        <p:style>
          <a:lnRef idx="0"/>
          <a:fillRef idx="0"/>
          <a:effectRef idx="0"/>
          <a:fontRef idx="minor"/>
        </p:style>
        <p:txBody>
          <a:bodyPr lIns="90000" rIns="90000" tIns="45000" bIns="45000"/>
          <a:p>
            <a:pPr algn="ctr">
              <a:lnSpc>
                <a:spcPct val="100000"/>
              </a:lnSpc>
            </a:pPr>
            <a:endParaRPr b="0" lang="pt-BR" sz="1800" spc="-1" strike="noStrike">
              <a:solidFill>
                <a:srgbClr val="000000"/>
              </a:solidFill>
              <a:uFill>
                <a:solidFill>
                  <a:srgbClr val="ffffff"/>
                </a:solidFill>
              </a:uFill>
              <a:latin typeface="Arial"/>
            </a:endParaRPr>
          </a:p>
          <a:p>
            <a:pPr algn="ctr">
              <a:lnSpc>
                <a:spcPct val="100000"/>
              </a:lnSpc>
            </a:pPr>
            <a:r>
              <a:rPr b="0" lang="pt-BR" sz="3200" spc="-1" strike="noStrike">
                <a:solidFill>
                  <a:srgbClr val="000000"/>
                </a:solidFill>
                <a:uFill>
                  <a:solidFill>
                    <a:srgbClr val="ffffff"/>
                  </a:solidFill>
                </a:uFill>
                <a:latin typeface="Calibri"/>
              </a:rPr>
              <a:t> </a:t>
            </a:r>
            <a:r>
              <a:rPr b="0" lang="pt-BR" sz="3200" spc="-1" strike="noStrike">
                <a:solidFill>
                  <a:srgbClr val="000000"/>
                </a:solidFill>
                <a:uFill>
                  <a:solidFill>
                    <a:srgbClr val="ffffff"/>
                  </a:solidFill>
                </a:uFill>
                <a:latin typeface="Calibri"/>
              </a:rPr>
              <a:t>«El mapa por antonomasia es la representación del territorio y hemos vivido en la convicción de que detrás de un mapa no hay ideologías. Pensábamos que era un documento inocente, neutral, desprovisto de sesgos de cualquier naturaleza (sexo, raza, cultura…)».</a:t>
            </a:r>
            <a:r>
              <a:rPr b="1" lang="pt-BR" sz="3200" spc="-1" strike="noStrike">
                <a:solidFill>
                  <a:srgbClr val="000000"/>
                </a:solidFill>
                <a:uFill>
                  <a:solidFill>
                    <a:srgbClr val="ffffff"/>
                  </a:solidFill>
                </a:uFill>
                <a:latin typeface="Calibri"/>
              </a:rPr>
              <a:t>
</a:t>
            </a:r>
            <a:r>
              <a:rPr b="1" lang="pt-BR" sz="3200" spc="-1" strike="noStrike">
                <a:solidFill>
                  <a:srgbClr val="000000"/>
                </a:solidFill>
                <a:uFill>
                  <a:solidFill>
                    <a:srgbClr val="ffffff"/>
                  </a:solidFill>
                </a:uFill>
                <a:latin typeface="Calibri"/>
              </a:rPr>
              <a:t>Antonio Lafuente</a:t>
            </a:r>
            <a:endParaRPr b="0" lang="pt-BR" sz="1800" spc="-1" strike="noStrike">
              <a:solidFill>
                <a:srgbClr val="000000"/>
              </a:solidFill>
              <a:uFill>
                <a:solidFill>
                  <a:srgbClr val="ffffff"/>
                </a:solidFill>
              </a:uFill>
              <a:latin typeface="Arial"/>
            </a:endParaRPr>
          </a:p>
          <a:p>
            <a:pPr>
              <a:lnSpc>
                <a:spcPct val="100000"/>
              </a:lnSpc>
            </a:pPr>
            <a:r>
              <a:rPr b="1" lang="pt-BR" sz="4500" spc="-1" strike="noStrike">
                <a:solidFill>
                  <a:srgbClr val="000000"/>
                </a:solidFill>
                <a:uFill>
                  <a:solidFill>
                    <a:srgbClr val="ffffff"/>
                  </a:solidFill>
                </a:uFill>
                <a:latin typeface="Calibri"/>
              </a:rPr>
              <a:t>
</a:t>
            </a:r>
            <a:endParaRPr b="0" lang="pt-BR" sz="1800" spc="-1" strike="noStrike">
              <a:solidFill>
                <a:srgbClr val="000000"/>
              </a:solidFill>
              <a:uFill>
                <a:solidFill>
                  <a:srgbClr val="ffffff"/>
                </a:solidFill>
              </a:uFill>
              <a:latin typeface="Arial"/>
            </a:endParaRPr>
          </a:p>
        </p:txBody>
      </p:sp>
      <p:sp>
        <p:nvSpPr>
          <p:cNvPr id="148" name="CustomShape 2"/>
          <p:cNvSpPr/>
          <p:nvPr/>
        </p:nvSpPr>
        <p:spPr>
          <a:xfrm>
            <a:off x="2252880" y="6157080"/>
            <a:ext cx="9417240" cy="581040"/>
          </a:xfrm>
          <a:prstGeom prst="rect">
            <a:avLst/>
          </a:prstGeom>
          <a:noFill/>
          <a:ln>
            <a:noFill/>
          </a:ln>
        </p:spPr>
        <p:style>
          <a:lnRef idx="0"/>
          <a:fillRef idx="0"/>
          <a:effectRef idx="0"/>
          <a:fontRef idx="minor"/>
        </p:style>
        <p:txBody>
          <a:bodyPr lIns="90000" rIns="90000" tIns="45000" bIns="45000"/>
          <a:p>
            <a:pPr>
              <a:lnSpc>
                <a:spcPct val="100000"/>
              </a:lnSpc>
            </a:pPr>
            <a:r>
              <a:rPr b="0" lang="pt-BR" sz="1400" spc="-1" strike="noStrike">
                <a:solidFill>
                  <a:srgbClr val="000000"/>
                </a:solidFill>
                <a:uFill>
                  <a:solidFill>
                    <a:srgbClr val="ffffff"/>
                  </a:solidFill>
                </a:uFill>
                <a:latin typeface="Calibri"/>
              </a:rPr>
              <a:t>Una breve historia de los mapas. Desde que la Tierra era plana hasta las neocartografías actuales (</a:t>
            </a:r>
            <a:r>
              <a:rPr b="0" lang="pt-BR" sz="1400" spc="-1" strike="noStrike" u="sng">
                <a:solidFill>
                  <a:srgbClr val="0563c1"/>
                </a:solidFill>
                <a:uFill>
                  <a:solidFill>
                    <a:srgbClr val="ffffff"/>
                  </a:solidFill>
                </a:uFill>
                <a:latin typeface="Calibri"/>
                <a:hlinkClick r:id="rId2"/>
              </a:rPr>
              <a:t>Yorokobu</a:t>
            </a:r>
            <a:r>
              <a:rPr b="0" lang="pt-BR" sz="1400" spc="-1" strike="noStrike">
                <a:solidFill>
                  <a:srgbClr val="000000"/>
                </a:solidFill>
                <a:uFill>
                  <a:solidFill>
                    <a:srgbClr val="ffffff"/>
                  </a:solidFill>
                </a:uFill>
                <a:latin typeface="Calibri"/>
              </a:rPr>
              <a:t>)</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Picture 4" descr=""/>
          <p:cNvPicPr/>
          <p:nvPr/>
        </p:nvPicPr>
        <p:blipFill>
          <a:blip r:embed="rId1"/>
          <a:stretch/>
        </p:blipFill>
        <p:spPr>
          <a:xfrm>
            <a:off x="0" y="0"/>
            <a:ext cx="12191760" cy="6957000"/>
          </a:xfrm>
          <a:prstGeom prst="rect">
            <a:avLst/>
          </a:prstGeom>
          <a:ln>
            <a:noFill/>
          </a:ln>
        </p:spPr>
      </p:pic>
      <p:sp>
        <p:nvSpPr>
          <p:cNvPr id="150" name="CustomShape 1"/>
          <p:cNvSpPr/>
          <p:nvPr/>
        </p:nvSpPr>
        <p:spPr>
          <a:xfrm>
            <a:off x="1114920" y="2586240"/>
            <a:ext cx="9961560" cy="882360"/>
          </a:xfrm>
          <a:prstGeom prst="rect">
            <a:avLst/>
          </a:prstGeom>
          <a:noFill/>
          <a:ln w="9360">
            <a:noFill/>
          </a:ln>
        </p:spPr>
        <p:style>
          <a:lnRef idx="0"/>
          <a:fillRef idx="0"/>
          <a:effectRef idx="0"/>
          <a:fontRef idx="minor"/>
        </p:style>
        <p:txBody>
          <a:bodyPr lIns="90000" rIns="90000" tIns="45000" bIns="45000"/>
          <a:p>
            <a:pPr>
              <a:lnSpc>
                <a:spcPct val="100000"/>
              </a:lnSpc>
            </a:pPr>
            <a:r>
              <a:rPr b="1" lang="pt-BR" sz="5200" spc="-1" strike="noStrike">
                <a:solidFill>
                  <a:srgbClr val="000000"/>
                </a:solidFill>
                <a:uFill>
                  <a:solidFill>
                    <a:srgbClr val="ffffff"/>
                  </a:solidFill>
                </a:uFill>
                <a:latin typeface="Calibri"/>
              </a:rPr>
              <a:t>Los mapas no son solo territorios…</a:t>
            </a:r>
            <a:endParaRPr b="0" lang="pt-BR" sz="1800" spc="-1" strike="noStrike">
              <a:solidFill>
                <a:srgbClr val="000000"/>
              </a:solidFill>
              <a:uFill>
                <a:solidFill>
                  <a:srgbClr val="ffffff"/>
                </a:solidFill>
              </a:uFill>
              <a:latin typeface="Arial"/>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CustomShape 1"/>
          <p:cNvSpPr/>
          <p:nvPr/>
        </p:nvSpPr>
        <p:spPr>
          <a:xfrm>
            <a:off x="0" y="0"/>
            <a:ext cx="12191760" cy="6948360"/>
          </a:xfrm>
          <a:prstGeom prst="rect">
            <a:avLst/>
          </a:prstGeom>
          <a:solidFill>
            <a:schemeClr val="tx1"/>
          </a:solidFill>
          <a:ln>
            <a:noFill/>
          </a:ln>
        </p:spPr>
        <p:style>
          <a:lnRef idx="0"/>
          <a:fillRef idx="0"/>
          <a:effectRef idx="0"/>
          <a:fontRef idx="minor"/>
        </p:style>
        <p:txBody>
          <a:bodyPr lIns="90000" rIns="90000" tIns="45000" bIns="45000"/>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p:txBody>
      </p:sp>
      <p:sp>
        <p:nvSpPr>
          <p:cNvPr id="152" name="CustomShape 2"/>
          <p:cNvSpPr/>
          <p:nvPr/>
        </p:nvSpPr>
        <p:spPr>
          <a:xfrm>
            <a:off x="400320" y="243000"/>
            <a:ext cx="745812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ffffff"/>
                </a:solidFill>
                <a:uFill>
                  <a:solidFill>
                    <a:srgbClr val="ffffff"/>
                  </a:solidFill>
                </a:uFill>
                <a:latin typeface="Calibri"/>
              </a:rPr>
              <a:t>… </a:t>
            </a:r>
            <a:r>
              <a:rPr b="1" lang="pt-BR" sz="4200" spc="-1" strike="noStrike">
                <a:solidFill>
                  <a:srgbClr val="ffffff"/>
                </a:solidFill>
                <a:uFill>
                  <a:solidFill>
                    <a:srgbClr val="ffffff"/>
                  </a:solidFill>
                </a:uFill>
                <a:latin typeface="Calibri"/>
              </a:rPr>
              <a:t>la riqueza, los flujos</a:t>
            </a:r>
            <a:endParaRPr b="0" lang="pt-BR" sz="1800" spc="-1" strike="noStrike">
              <a:solidFill>
                <a:srgbClr val="000000"/>
              </a:solidFill>
              <a:uFill>
                <a:solidFill>
                  <a:srgbClr val="ffffff"/>
                </a:solidFill>
              </a:uFill>
              <a:latin typeface="Arial"/>
            </a:endParaRPr>
          </a:p>
        </p:txBody>
      </p:sp>
      <p:pic>
        <p:nvPicPr>
          <p:cNvPr id="153" name="Imagen 3" descr=""/>
          <p:cNvPicPr/>
          <p:nvPr/>
        </p:nvPicPr>
        <p:blipFill>
          <a:blip r:embed="rId1"/>
          <a:stretch/>
        </p:blipFill>
        <p:spPr>
          <a:xfrm>
            <a:off x="520920" y="1273680"/>
            <a:ext cx="11099880" cy="520524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9" name="Picture 2" descr=""/>
          <p:cNvPicPr/>
          <p:nvPr/>
        </p:nvPicPr>
        <p:blipFill>
          <a:blip r:embed="rId1"/>
          <a:stretch/>
        </p:blipFill>
        <p:spPr>
          <a:xfrm>
            <a:off x="-380880" y="-315360"/>
            <a:ext cx="12855600" cy="7647480"/>
          </a:xfrm>
          <a:prstGeom prst="rect">
            <a:avLst/>
          </a:prstGeom>
          <a:ln>
            <a:noFill/>
          </a:ln>
        </p:spPr>
      </p:pic>
      <p:sp>
        <p:nvSpPr>
          <p:cNvPr id="120" name="CustomShape 1"/>
          <p:cNvSpPr/>
          <p:nvPr/>
        </p:nvSpPr>
        <p:spPr>
          <a:xfrm>
            <a:off x="1523880" y="583560"/>
            <a:ext cx="9143640" cy="161388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5000" spc="-1" strike="noStrike">
                <a:solidFill>
                  <a:srgbClr val="000000"/>
                </a:solidFill>
                <a:uFill>
                  <a:solidFill>
                    <a:srgbClr val="ffffff"/>
                  </a:solidFill>
                </a:uFill>
                <a:latin typeface="Calibri"/>
              </a:rPr>
              <a:t>Maneras de ver, </a:t>
            </a:r>
            <a:r>
              <a:rPr b="1" lang="pt-BR" sz="5000" spc="-1" strike="noStrike">
                <a:solidFill>
                  <a:srgbClr val="000000"/>
                </a:solidFill>
                <a:uFill>
                  <a:solidFill>
                    <a:srgbClr val="ffffff"/>
                  </a:solidFill>
                </a:uFill>
                <a:latin typeface="Calibri"/>
              </a:rPr>
              <a:t>
</a:t>
            </a:r>
            <a:r>
              <a:rPr b="1" lang="pt-BR" sz="5000" spc="-1" strike="noStrike">
                <a:solidFill>
                  <a:srgbClr val="000000"/>
                </a:solidFill>
                <a:uFill>
                  <a:solidFill>
                    <a:srgbClr val="ffffff"/>
                  </a:solidFill>
                </a:uFill>
                <a:latin typeface="Calibri"/>
              </a:rPr>
              <a:t>maneras de pensar</a:t>
            </a:r>
            <a:endParaRPr b="0" lang="pt-BR" sz="1800" spc="-1" strike="noStrike">
              <a:solidFill>
                <a:srgbClr val="000000"/>
              </a:solidFill>
              <a:uFill>
                <a:solidFill>
                  <a:srgbClr val="ffffff"/>
                </a:solidFill>
              </a:uFill>
              <a:latin typeface="Arial"/>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CustomShape 1"/>
          <p:cNvSpPr/>
          <p:nvPr/>
        </p:nvSpPr>
        <p:spPr>
          <a:xfrm>
            <a:off x="0" y="0"/>
            <a:ext cx="12191760" cy="6948360"/>
          </a:xfrm>
          <a:prstGeom prst="rect">
            <a:avLst/>
          </a:prstGeom>
          <a:solidFill>
            <a:schemeClr val="tx1"/>
          </a:solidFill>
          <a:ln>
            <a:noFill/>
          </a:ln>
        </p:spPr>
        <p:style>
          <a:lnRef idx="0"/>
          <a:fillRef idx="0"/>
          <a:effectRef idx="0"/>
          <a:fontRef idx="minor"/>
        </p:style>
        <p:txBody>
          <a:bodyPr lIns="90000" rIns="90000" tIns="45000" bIns="45000"/>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p:txBody>
      </p:sp>
      <p:sp>
        <p:nvSpPr>
          <p:cNvPr id="155" name="CustomShape 2"/>
          <p:cNvSpPr/>
          <p:nvPr/>
        </p:nvSpPr>
        <p:spPr>
          <a:xfrm>
            <a:off x="400320" y="243000"/>
            <a:ext cx="509652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ffffff"/>
                </a:solidFill>
                <a:uFill>
                  <a:solidFill>
                    <a:srgbClr val="ffffff"/>
                  </a:solidFill>
                </a:uFill>
                <a:latin typeface="Calibri"/>
              </a:rPr>
              <a:t>demografía</a:t>
            </a:r>
            <a:endParaRPr b="0" lang="pt-BR" sz="1800" spc="-1" strike="noStrike">
              <a:solidFill>
                <a:srgbClr val="000000"/>
              </a:solidFill>
              <a:uFill>
                <a:solidFill>
                  <a:srgbClr val="ffffff"/>
                </a:solidFill>
              </a:uFill>
              <a:latin typeface="Arial"/>
            </a:endParaRPr>
          </a:p>
        </p:txBody>
      </p:sp>
      <p:pic>
        <p:nvPicPr>
          <p:cNvPr id="156" name="Imagen 5" descr=""/>
          <p:cNvPicPr/>
          <p:nvPr/>
        </p:nvPicPr>
        <p:blipFill>
          <a:blip r:embed="rId1"/>
          <a:stretch/>
        </p:blipFill>
        <p:spPr>
          <a:xfrm>
            <a:off x="550440" y="1071000"/>
            <a:ext cx="11251800" cy="561240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CustomShape 1"/>
          <p:cNvSpPr/>
          <p:nvPr/>
        </p:nvSpPr>
        <p:spPr>
          <a:xfrm>
            <a:off x="400320" y="243000"/>
            <a:ext cx="509652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data</a:t>
            </a:r>
            <a:endParaRPr b="0" lang="pt-BR" sz="1800" spc="-1" strike="noStrike">
              <a:solidFill>
                <a:srgbClr val="000000"/>
              </a:solidFill>
              <a:uFill>
                <a:solidFill>
                  <a:srgbClr val="ffffff"/>
                </a:solidFill>
              </a:uFill>
              <a:latin typeface="Arial"/>
            </a:endParaRPr>
          </a:p>
        </p:txBody>
      </p:sp>
      <p:pic>
        <p:nvPicPr>
          <p:cNvPr id="158" name="Picture 2" descr=""/>
          <p:cNvPicPr/>
          <p:nvPr/>
        </p:nvPicPr>
        <p:blipFill>
          <a:blip r:embed="rId1"/>
          <a:stretch/>
        </p:blipFill>
        <p:spPr>
          <a:xfrm>
            <a:off x="5040360" y="0"/>
            <a:ext cx="7151400" cy="7017120"/>
          </a:xfrm>
          <a:prstGeom prst="rect">
            <a:avLst/>
          </a:prstGeom>
          <a:ln>
            <a:noFill/>
          </a:ln>
        </p:spPr>
      </p:pic>
      <p:sp>
        <p:nvSpPr>
          <p:cNvPr id="159" name="CustomShape 2"/>
          <p:cNvSpPr/>
          <p:nvPr/>
        </p:nvSpPr>
        <p:spPr>
          <a:xfrm>
            <a:off x="607320" y="4613400"/>
            <a:ext cx="4091400" cy="1039680"/>
          </a:xfrm>
          <a:prstGeom prst="rect">
            <a:avLst/>
          </a:prstGeom>
          <a:noFill/>
          <a:ln>
            <a:noFill/>
          </a:ln>
        </p:spPr>
        <p:style>
          <a:lnRef idx="0"/>
          <a:fillRef idx="0"/>
          <a:effectRef idx="0"/>
          <a:fontRef idx="minor"/>
        </p:style>
        <p:txBody>
          <a:bodyPr lIns="90000" rIns="90000" tIns="45000" bIns="45000"/>
          <a:p>
            <a:pPr>
              <a:lnSpc>
                <a:spcPct val="100000"/>
              </a:lnSpc>
            </a:pPr>
            <a:r>
              <a:rPr b="1" lang="pt-BR" sz="2200" spc="-1" strike="noStrike">
                <a:solidFill>
                  <a:srgbClr val="000000"/>
                </a:solidFill>
                <a:uFill>
                  <a:solidFill>
                    <a:srgbClr val="ffffff"/>
                  </a:solidFill>
                </a:uFill>
                <a:latin typeface="Calibri"/>
              </a:rPr>
              <a:t>Mapa del Cólera de John Snow (1855)</a:t>
            </a:r>
            <a:r>
              <a:rPr b="1" lang="pt-BR" sz="1800" spc="-1" strike="noStrike">
                <a:solidFill>
                  <a:srgbClr val="000000"/>
                </a:solidFill>
                <a:uFill>
                  <a:solidFill>
                    <a:srgbClr val="ffffff"/>
                  </a:solidFill>
                </a:uFill>
                <a:latin typeface="Calibri Light"/>
              </a:rPr>
              <a:t>
</a:t>
            </a:r>
            <a:r>
              <a:rPr b="0" lang="pt-BR" sz="1800" spc="-1" strike="noStrike" u="sng">
                <a:solidFill>
                  <a:srgbClr val="0563c1"/>
                </a:solidFill>
                <a:uFill>
                  <a:solidFill>
                    <a:srgbClr val="ffffff"/>
                  </a:solidFill>
                </a:uFill>
                <a:latin typeface="Calibri Light"/>
                <a:hlinkClick r:id="rId2"/>
              </a:rPr>
              <a:t>http://</a:t>
            </a:r>
            <a:r>
              <a:rPr b="0" lang="pt-BR" sz="1800" spc="-1" strike="noStrike" u="sng">
                <a:solidFill>
                  <a:srgbClr val="0563c1"/>
                </a:solidFill>
                <a:uFill>
                  <a:solidFill>
                    <a:srgbClr val="ffffff"/>
                  </a:solidFill>
                </a:uFill>
                <a:latin typeface="Calibri Light"/>
                <a:hlinkClick r:id="rId3"/>
              </a:rPr>
              <a:t>bit.ly</a:t>
            </a:r>
            <a:r>
              <a:rPr b="0" lang="pt-BR" sz="1800" spc="-1" strike="noStrike" u="sng">
                <a:solidFill>
                  <a:srgbClr val="0563c1"/>
                </a:solidFill>
                <a:uFill>
                  <a:solidFill>
                    <a:srgbClr val="ffffff"/>
                  </a:solidFill>
                </a:uFill>
                <a:latin typeface="Calibri Light"/>
                <a:hlinkClick r:id="rId4"/>
              </a:rPr>
              <a:t>/</a:t>
            </a:r>
            <a:r>
              <a:rPr b="0" lang="pt-BR" sz="1800" spc="-1" strike="noStrike" u="sng">
                <a:solidFill>
                  <a:srgbClr val="0563c1"/>
                </a:solidFill>
                <a:uFill>
                  <a:solidFill>
                    <a:srgbClr val="ffffff"/>
                  </a:solidFill>
                </a:uFill>
                <a:latin typeface="Calibri Light"/>
                <a:hlinkClick r:id="rId5"/>
              </a:rPr>
              <a:t>1iY4l3j</a:t>
            </a:r>
            <a:r>
              <a:rPr b="0" lang="pt-BR" sz="1800" spc="-1" strike="noStrike">
                <a:solidFill>
                  <a:srgbClr val="000000"/>
                </a:solidFill>
                <a:uFill>
                  <a:solidFill>
                    <a:srgbClr val="ffffff"/>
                  </a:solidFill>
                </a:uFill>
                <a:latin typeface="Calibri Light"/>
              </a:rPr>
              <a:t> </a:t>
            </a:r>
            <a:endParaRPr b="0" lang="pt-BR" sz="1800" spc="-1" strike="noStrike">
              <a:solidFill>
                <a:srgbClr val="000000"/>
              </a:solidFill>
              <a:uFill>
                <a:solidFill>
                  <a:srgbClr val="ffffff"/>
                </a:solidFill>
              </a:uFill>
              <a:latin typeface="Arial"/>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CustomShape 1"/>
          <p:cNvSpPr/>
          <p:nvPr/>
        </p:nvSpPr>
        <p:spPr>
          <a:xfrm>
            <a:off x="400320" y="243000"/>
            <a:ext cx="509652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economía</a:t>
            </a:r>
            <a:endParaRPr b="0" lang="pt-BR" sz="1800" spc="-1" strike="noStrike">
              <a:solidFill>
                <a:srgbClr val="000000"/>
              </a:solidFill>
              <a:uFill>
                <a:solidFill>
                  <a:srgbClr val="ffffff"/>
                </a:solidFill>
              </a:uFill>
              <a:latin typeface="Arial"/>
            </a:endParaRPr>
          </a:p>
        </p:txBody>
      </p:sp>
      <p:pic>
        <p:nvPicPr>
          <p:cNvPr id="161" name="Imagen 3" descr=""/>
          <p:cNvPicPr/>
          <p:nvPr/>
        </p:nvPicPr>
        <p:blipFill>
          <a:blip r:embed="rId1"/>
          <a:stretch/>
        </p:blipFill>
        <p:spPr>
          <a:xfrm>
            <a:off x="3649680" y="0"/>
            <a:ext cx="8422200" cy="6847920"/>
          </a:xfrm>
          <a:prstGeom prst="rect">
            <a:avLst/>
          </a:prstGeom>
          <a:ln>
            <a:noFill/>
          </a:ln>
        </p:spPr>
      </p:pic>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2" name="Picture 2" descr=""/>
          <p:cNvPicPr/>
          <p:nvPr/>
        </p:nvPicPr>
        <p:blipFill>
          <a:blip r:embed="rId1"/>
          <a:stretch/>
        </p:blipFill>
        <p:spPr>
          <a:xfrm>
            <a:off x="0" y="0"/>
            <a:ext cx="12169800" cy="6857640"/>
          </a:xfrm>
          <a:prstGeom prst="rect">
            <a:avLst/>
          </a:prstGeom>
          <a:ln>
            <a:noFill/>
          </a:ln>
        </p:spPr>
      </p:pic>
      <p:sp>
        <p:nvSpPr>
          <p:cNvPr id="163" name="CustomShape 1"/>
          <p:cNvSpPr/>
          <p:nvPr/>
        </p:nvSpPr>
        <p:spPr>
          <a:xfrm>
            <a:off x="-1775880" y="4303440"/>
            <a:ext cx="12169800" cy="252828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texturas urbanas, identidad…</a:t>
            </a:r>
            <a:endParaRPr b="0" lang="pt-BR" sz="1800" spc="-1" strike="noStrike">
              <a:solidFill>
                <a:srgbClr val="000000"/>
              </a:solidFill>
              <a:uFill>
                <a:solidFill>
                  <a:srgbClr val="ffffff"/>
                </a:solidFill>
              </a:uFill>
              <a:latin typeface="Arial"/>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Imagen 2" descr=""/>
          <p:cNvPicPr/>
          <p:nvPr/>
        </p:nvPicPr>
        <p:blipFill>
          <a:blip r:embed="rId1"/>
          <a:stretch/>
        </p:blipFill>
        <p:spPr>
          <a:xfrm>
            <a:off x="1018440" y="2338200"/>
            <a:ext cx="10787400" cy="4516560"/>
          </a:xfrm>
          <a:prstGeom prst="rect">
            <a:avLst/>
          </a:prstGeom>
          <a:ln>
            <a:noFill/>
          </a:ln>
        </p:spPr>
      </p:pic>
      <p:pic>
        <p:nvPicPr>
          <p:cNvPr id="165" name="Imagen 5" descr=""/>
          <p:cNvPicPr/>
          <p:nvPr/>
        </p:nvPicPr>
        <p:blipFill>
          <a:blip r:embed="rId2"/>
          <a:stretch/>
        </p:blipFill>
        <p:spPr>
          <a:xfrm>
            <a:off x="1018440" y="151200"/>
            <a:ext cx="10787400" cy="2186640"/>
          </a:xfrm>
          <a:prstGeom prst="rect">
            <a:avLst/>
          </a:prstGeom>
          <a:ln>
            <a:noFill/>
          </a:ln>
        </p:spPr>
      </p:pic>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 name="Picture 2" descr=""/>
          <p:cNvPicPr/>
          <p:nvPr/>
        </p:nvPicPr>
        <p:blipFill>
          <a:blip r:embed="rId1"/>
          <a:stretch/>
        </p:blipFill>
        <p:spPr>
          <a:xfrm>
            <a:off x="-141480" y="-185400"/>
            <a:ext cx="12333240" cy="7043040"/>
          </a:xfrm>
          <a:prstGeom prst="rect">
            <a:avLst/>
          </a:prstGeom>
          <a:ln>
            <a:noFill/>
          </a:ln>
        </p:spPr>
      </p:pic>
      <p:sp>
        <p:nvSpPr>
          <p:cNvPr id="167" name="CustomShape 1"/>
          <p:cNvSpPr/>
          <p:nvPr/>
        </p:nvSpPr>
        <p:spPr>
          <a:xfrm>
            <a:off x="2432160" y="2205720"/>
            <a:ext cx="7437240" cy="2833560"/>
          </a:xfrm>
          <a:prstGeom prst="rect">
            <a:avLst/>
          </a:prstGeom>
          <a:noFill/>
          <a:ln>
            <a:noFill/>
          </a:ln>
        </p:spPr>
        <p:style>
          <a:lnRef idx="0"/>
          <a:fillRef idx="0"/>
          <a:effectRef idx="0"/>
          <a:fontRef idx="minor"/>
        </p:style>
        <p:txBody>
          <a:bodyPr lIns="90000" rIns="90000" tIns="45000" bIns="45000"/>
          <a:p>
            <a:pPr algn="ctr">
              <a:lnSpc>
                <a:spcPct val="100000"/>
              </a:lnSpc>
            </a:pPr>
            <a:r>
              <a:rPr b="1" lang="pt-BR" sz="4500" spc="-1" strike="noStrike">
                <a:solidFill>
                  <a:srgbClr val="000000"/>
                </a:solidFill>
                <a:uFill>
                  <a:solidFill>
                    <a:srgbClr val="ffffff"/>
                  </a:solidFill>
                </a:uFill>
                <a:latin typeface="Calibri"/>
              </a:rPr>
              <a:t>El 50 % de la población</a:t>
            </a:r>
            <a:r>
              <a:rPr b="1" lang="pt-BR" sz="4500" spc="-1" strike="noStrike">
                <a:solidFill>
                  <a:srgbClr val="000000"/>
                </a:solidFill>
                <a:uFill>
                  <a:solidFill>
                    <a:srgbClr val="ffffff"/>
                  </a:solidFill>
                </a:uFill>
                <a:latin typeface="Calibri"/>
              </a:rPr>
              <a:t>
</a:t>
            </a:r>
            <a:r>
              <a:rPr b="1" lang="pt-BR" sz="4500" spc="-1" strike="noStrike">
                <a:solidFill>
                  <a:srgbClr val="000000"/>
                </a:solidFill>
                <a:uFill>
                  <a:solidFill>
                    <a:srgbClr val="ffffff"/>
                  </a:solidFill>
                </a:uFill>
                <a:latin typeface="Calibri"/>
              </a:rPr>
              <a:t> vive en ciudades de más de 300.000 habitantes, </a:t>
            </a:r>
            <a:r>
              <a:rPr b="1" lang="pt-BR" sz="4500" spc="-1" strike="noStrike">
                <a:solidFill>
                  <a:srgbClr val="000000"/>
                </a:solidFill>
                <a:uFill>
                  <a:solidFill>
                    <a:srgbClr val="ffffff"/>
                  </a:solidFill>
                </a:uFill>
                <a:latin typeface="Calibri"/>
              </a:rPr>
              <a:t>
</a:t>
            </a:r>
            <a:r>
              <a:rPr b="1" lang="pt-BR" sz="4500" spc="-1" strike="noStrike">
                <a:solidFill>
                  <a:srgbClr val="000000"/>
                </a:solidFill>
                <a:uFill>
                  <a:solidFill>
                    <a:srgbClr val="ffffff"/>
                  </a:solidFill>
                </a:uFill>
                <a:latin typeface="Calibri"/>
              </a:rPr>
              <a:t>en 2050 será el 70 %</a:t>
            </a:r>
            <a:endParaRPr b="0" lang="pt-BR" sz="1800" spc="-1" strike="noStrike">
              <a:solidFill>
                <a:srgbClr val="000000"/>
              </a:solidFill>
              <a:uFill>
                <a:solidFill>
                  <a:srgbClr val="ffffff"/>
                </a:solidFill>
              </a:uFill>
              <a:latin typeface="Arial"/>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Picture 2" descr=""/>
          <p:cNvPicPr/>
          <p:nvPr/>
        </p:nvPicPr>
        <p:blipFill>
          <a:blip r:embed="rId1"/>
          <a:stretch/>
        </p:blipFill>
        <p:spPr>
          <a:xfrm>
            <a:off x="-141480" y="-185400"/>
            <a:ext cx="12333240" cy="7043040"/>
          </a:xfrm>
          <a:prstGeom prst="rect">
            <a:avLst/>
          </a:prstGeom>
          <a:ln>
            <a:noFill/>
          </a:ln>
        </p:spPr>
      </p:pic>
      <p:sp>
        <p:nvSpPr>
          <p:cNvPr id="169" name="CustomShape 1"/>
          <p:cNvSpPr/>
          <p:nvPr/>
        </p:nvSpPr>
        <p:spPr>
          <a:xfrm>
            <a:off x="2432160" y="2205720"/>
            <a:ext cx="7531560" cy="3519360"/>
          </a:xfrm>
          <a:prstGeom prst="rect">
            <a:avLst/>
          </a:prstGeom>
          <a:noFill/>
          <a:ln>
            <a:noFill/>
          </a:ln>
        </p:spPr>
        <p:style>
          <a:lnRef idx="0"/>
          <a:fillRef idx="0"/>
          <a:effectRef idx="0"/>
          <a:fontRef idx="minor"/>
        </p:style>
        <p:txBody>
          <a:bodyPr lIns="90000" rIns="90000" tIns="45000" bIns="45000"/>
          <a:p>
            <a:pPr algn="ctr">
              <a:lnSpc>
                <a:spcPct val="100000"/>
              </a:lnSpc>
            </a:pPr>
            <a:r>
              <a:rPr b="1" lang="pt-BR" sz="4500" spc="-1" strike="noStrike">
                <a:solidFill>
                  <a:srgbClr val="000000"/>
                </a:solidFill>
                <a:uFill>
                  <a:solidFill>
                    <a:srgbClr val="ffffff"/>
                  </a:solidFill>
                </a:uFill>
                <a:latin typeface="Calibri"/>
              </a:rPr>
              <a:t>En las 600 ciudades más dinámicas del mundo vive el 23 % de la población y se genera el 55 % del PIB mundial</a:t>
            </a:r>
            <a:endParaRPr b="0" lang="pt-BR" sz="1800" spc="-1" strike="noStrike">
              <a:solidFill>
                <a:srgbClr val="000000"/>
              </a:solidFill>
              <a:uFill>
                <a:solidFill>
                  <a:srgbClr val="ffffff"/>
                </a:solidFill>
              </a:uFill>
              <a:latin typeface="Arial"/>
            </a:endParaRPr>
          </a:p>
          <a:p>
            <a:pPr algn="ctr">
              <a:lnSpc>
                <a:spcPct val="100000"/>
              </a:lnSpc>
            </a:pPr>
            <a:endParaRPr b="0" lang="pt-BR" sz="1800" spc="-1" strike="noStrike">
              <a:solidFill>
                <a:srgbClr val="000000"/>
              </a:solidFill>
              <a:uFill>
                <a:solidFill>
                  <a:srgbClr val="ffffff"/>
                </a:solidFill>
              </a:uFill>
              <a:latin typeface="Arial"/>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Picture 2" descr=""/>
          <p:cNvPicPr/>
          <p:nvPr/>
        </p:nvPicPr>
        <p:blipFill>
          <a:blip r:embed="rId1"/>
          <a:stretch/>
        </p:blipFill>
        <p:spPr>
          <a:xfrm>
            <a:off x="-141480" y="-185400"/>
            <a:ext cx="12333240" cy="7043040"/>
          </a:xfrm>
          <a:prstGeom prst="rect">
            <a:avLst/>
          </a:prstGeom>
          <a:ln>
            <a:noFill/>
          </a:ln>
        </p:spPr>
      </p:pic>
      <p:sp>
        <p:nvSpPr>
          <p:cNvPr id="171" name="CustomShape 1"/>
          <p:cNvSpPr/>
          <p:nvPr/>
        </p:nvSpPr>
        <p:spPr>
          <a:xfrm>
            <a:off x="2432160" y="2205720"/>
            <a:ext cx="7531560" cy="3519360"/>
          </a:xfrm>
          <a:prstGeom prst="rect">
            <a:avLst/>
          </a:prstGeom>
          <a:noFill/>
          <a:ln>
            <a:noFill/>
          </a:ln>
        </p:spPr>
        <p:style>
          <a:lnRef idx="0"/>
          <a:fillRef idx="0"/>
          <a:effectRef idx="0"/>
          <a:fontRef idx="minor"/>
        </p:style>
        <p:txBody>
          <a:bodyPr lIns="90000" rIns="90000" tIns="45000" bIns="45000"/>
          <a:p>
            <a:pPr algn="ctr">
              <a:lnSpc>
                <a:spcPct val="100000"/>
              </a:lnSpc>
            </a:pPr>
            <a:r>
              <a:rPr b="1" lang="pt-BR" sz="4500" spc="-1" strike="noStrike">
                <a:solidFill>
                  <a:srgbClr val="000000"/>
                </a:solidFill>
                <a:uFill>
                  <a:solidFill>
                    <a:srgbClr val="ffffff"/>
                  </a:solidFill>
                </a:uFill>
                <a:latin typeface="Calibri"/>
              </a:rPr>
              <a:t>Las ciudades ocupan el 2 % </a:t>
            </a:r>
            <a:r>
              <a:rPr b="1" lang="pt-BR" sz="4500" spc="-1" strike="noStrike">
                <a:solidFill>
                  <a:srgbClr val="000000"/>
                </a:solidFill>
                <a:uFill>
                  <a:solidFill>
                    <a:srgbClr val="ffffff"/>
                  </a:solidFill>
                </a:uFill>
                <a:latin typeface="Calibri"/>
              </a:rPr>
              <a:t>
</a:t>
            </a:r>
            <a:r>
              <a:rPr b="1" lang="pt-BR" sz="4500" spc="-1" strike="noStrike">
                <a:solidFill>
                  <a:srgbClr val="000000"/>
                </a:solidFill>
                <a:uFill>
                  <a:solidFill>
                    <a:srgbClr val="ffffff"/>
                  </a:solidFill>
                </a:uFill>
                <a:latin typeface="Calibri"/>
              </a:rPr>
              <a:t>de la superficie del Planeta, consumen 2/3 partes de la energía producida y generan el 70 % de las emisiones de CO2 </a:t>
            </a:r>
            <a:endParaRPr b="0" lang="pt-BR" sz="1800" spc="-1" strike="noStrike">
              <a:solidFill>
                <a:srgbClr val="000000"/>
              </a:solidFill>
              <a:uFill>
                <a:solidFill>
                  <a:srgbClr val="ffffff"/>
                </a:solidFill>
              </a:uFill>
              <a:latin typeface="Arial"/>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CustomShape 1"/>
          <p:cNvSpPr/>
          <p:nvPr/>
        </p:nvSpPr>
        <p:spPr>
          <a:xfrm>
            <a:off x="1295280" y="1558800"/>
            <a:ext cx="9267480" cy="3156480"/>
          </a:xfrm>
          <a:prstGeom prst="rect">
            <a:avLst/>
          </a:prstGeom>
          <a:noFill/>
          <a:ln>
            <a:noFill/>
          </a:ln>
        </p:spPr>
        <p:style>
          <a:lnRef idx="0"/>
          <a:fillRef idx="0"/>
          <a:effectRef idx="0"/>
          <a:fontRef idx="minor"/>
        </p:style>
        <p:txBody>
          <a:bodyPr lIns="90000" rIns="90000" tIns="45000" bIns="45000"/>
          <a:p>
            <a:pPr algn="just">
              <a:lnSpc>
                <a:spcPct val="100000"/>
              </a:lnSpc>
            </a:pPr>
            <a:r>
              <a:rPr b="0" lang="pt-BR" sz="4000" spc="-1" strike="noStrike">
                <a:solidFill>
                  <a:srgbClr val="000000"/>
                </a:solidFill>
                <a:uFill>
                  <a:solidFill>
                    <a:srgbClr val="ffffff"/>
                  </a:solidFill>
                </a:uFill>
                <a:latin typeface="Calibri"/>
              </a:rPr>
              <a:t>El centro de investigadores </a:t>
            </a:r>
            <a:r>
              <a:rPr b="0" lang="pt-BR" sz="4000" spc="-1" strike="noStrike" u="sng">
                <a:solidFill>
                  <a:srgbClr val="0563c1"/>
                </a:solidFill>
                <a:uFill>
                  <a:solidFill>
                    <a:srgbClr val="ffffff"/>
                  </a:solidFill>
                </a:uFill>
                <a:latin typeface="Calibri"/>
                <a:hlinkClick r:id="rId1"/>
              </a:rPr>
              <a:t>Urban </a:t>
            </a:r>
            <a:r>
              <a:rPr b="0" lang="pt-BR" sz="4000" spc="-1" strike="noStrike" u="sng">
                <a:solidFill>
                  <a:srgbClr val="0563c1"/>
                </a:solidFill>
                <a:uFill>
                  <a:solidFill>
                    <a:srgbClr val="ffffff"/>
                  </a:solidFill>
                </a:uFill>
                <a:latin typeface="Calibri"/>
                <a:hlinkClick r:id="rId2"/>
              </a:rPr>
              <a:t>Age</a:t>
            </a:r>
            <a:r>
              <a:rPr b="0" lang="pt-BR" sz="4000" spc="-1" strike="noStrike" u="sng">
                <a:solidFill>
                  <a:srgbClr val="0563c1"/>
                </a:solidFill>
                <a:uFill>
                  <a:solidFill>
                    <a:srgbClr val="ffffff"/>
                  </a:solidFill>
                </a:uFill>
                <a:latin typeface="Calibri"/>
                <a:hlinkClick r:id="rId3"/>
              </a:rPr>
              <a:t> </a:t>
            </a:r>
            <a:r>
              <a:rPr b="0" lang="pt-BR" sz="4000" spc="-1" strike="noStrike" u="sng">
                <a:solidFill>
                  <a:srgbClr val="0563c1"/>
                </a:solidFill>
                <a:uFill>
                  <a:solidFill>
                    <a:srgbClr val="ffffff"/>
                  </a:solidFill>
                </a:uFill>
                <a:latin typeface="Calibri"/>
                <a:hlinkClick r:id="rId4"/>
              </a:rPr>
              <a:t>Programmme</a:t>
            </a:r>
            <a:r>
              <a:rPr b="0" lang="pt-BR" sz="4000" spc="-1" strike="noStrike">
                <a:solidFill>
                  <a:srgbClr val="000000"/>
                </a:solidFill>
                <a:uFill>
                  <a:solidFill>
                    <a:srgbClr val="ffffff"/>
                  </a:solidFill>
                </a:uFill>
                <a:latin typeface="Calibri"/>
              </a:rPr>
              <a:t> mapeó en blanco y negro el ADN urbano de las ciudades, representando en color negro las construcciones y en blanco las áreas sin edificar.</a:t>
            </a:r>
            <a:endParaRPr b="0" lang="pt-BR" sz="1800" spc="-1" strike="noStrike">
              <a:solidFill>
                <a:srgbClr val="000000"/>
              </a:solidFill>
              <a:uFill>
                <a:solidFill>
                  <a:srgbClr val="ffffff"/>
                </a:solidFill>
              </a:uFill>
              <a:latin typeface="Arial"/>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3" name="Picture 2" descr=""/>
          <p:cNvPicPr/>
          <p:nvPr/>
        </p:nvPicPr>
        <p:blipFill>
          <a:blip r:embed="rId1"/>
          <a:srcRect l="0" t="4504" r="0" b="5405"/>
          <a:stretch/>
        </p:blipFill>
        <p:spPr>
          <a:xfrm>
            <a:off x="0" y="0"/>
            <a:ext cx="12246840" cy="6857640"/>
          </a:xfrm>
          <a:prstGeom prst="rect">
            <a:avLst/>
          </a:prstGeom>
          <a:ln>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1" name="Picture 6" descr=""/>
          <p:cNvPicPr/>
          <p:nvPr/>
        </p:nvPicPr>
        <p:blipFill>
          <a:blip r:embed="rId1"/>
          <a:stretch/>
        </p:blipFill>
        <p:spPr>
          <a:xfrm>
            <a:off x="0" y="-1423080"/>
            <a:ext cx="16469640" cy="9801360"/>
          </a:xfrm>
          <a:prstGeom prst="rect">
            <a:avLst/>
          </a:prstGeom>
          <a:ln>
            <a:noFill/>
          </a:ln>
        </p:spPr>
      </p:pic>
      <p:sp>
        <p:nvSpPr>
          <p:cNvPr id="122" name="CustomShape 1"/>
          <p:cNvSpPr/>
          <p:nvPr/>
        </p:nvSpPr>
        <p:spPr>
          <a:xfrm>
            <a:off x="729720" y="1332360"/>
            <a:ext cx="5040360" cy="4739760"/>
          </a:xfrm>
          <a:prstGeom prst="rect">
            <a:avLst/>
          </a:prstGeom>
          <a:noFill/>
          <a:ln w="9360">
            <a:noFill/>
          </a:ln>
        </p:spPr>
        <p:style>
          <a:lnRef idx="0"/>
          <a:fillRef idx="0"/>
          <a:effectRef idx="0"/>
          <a:fontRef idx="minor"/>
        </p:style>
        <p:txBody>
          <a:bodyPr lIns="90000" rIns="90000" tIns="45000" bIns="45000"/>
          <a:p>
            <a:pPr>
              <a:lnSpc>
                <a:spcPct val="100000"/>
              </a:lnSpc>
            </a:pPr>
            <a:r>
              <a:rPr b="1" lang="pt-BR" sz="2800" spc="-1" strike="noStrike">
                <a:solidFill>
                  <a:srgbClr val="ffffff"/>
                </a:solidFill>
                <a:uFill>
                  <a:solidFill>
                    <a:srgbClr val="ffffff"/>
                  </a:solidFill>
                </a:uFill>
                <a:latin typeface="Calibri"/>
              </a:rPr>
              <a:t>«Preferimos, por decirlo así, </a:t>
            </a:r>
            <a:r>
              <a:rPr b="1" lang="pt-BR" sz="2800" spc="-1" strike="noStrike">
                <a:solidFill>
                  <a:srgbClr val="ffffff"/>
                </a:solidFill>
                <a:uFill>
                  <a:solidFill>
                    <a:srgbClr val="ffffff"/>
                  </a:solidFill>
                </a:uFill>
                <a:latin typeface="Calibri"/>
              </a:rPr>
              <a:t>
</a:t>
            </a:r>
            <a:r>
              <a:rPr b="1" lang="pt-BR" sz="2800" spc="-1" strike="noStrike">
                <a:solidFill>
                  <a:srgbClr val="ffffff"/>
                </a:solidFill>
                <a:uFill>
                  <a:solidFill>
                    <a:srgbClr val="ffffff"/>
                  </a:solidFill>
                </a:uFill>
                <a:latin typeface="Calibri"/>
              </a:rPr>
              <a:t>el conocimiento visible a todos los demás conocimientos que nos dan los demás sentidos. </a:t>
            </a:r>
            <a:r>
              <a:rPr b="1" lang="pt-BR" sz="2800" spc="-1" strike="noStrike">
                <a:solidFill>
                  <a:srgbClr val="ffffff"/>
                </a:solidFill>
                <a:uFill>
                  <a:solidFill>
                    <a:srgbClr val="ffffff"/>
                  </a:solidFill>
                </a:uFill>
                <a:latin typeface="Calibri"/>
              </a:rPr>
              <a:t>
</a:t>
            </a:r>
            <a:r>
              <a:rPr b="1" lang="pt-BR" sz="2800" spc="-1" strike="noStrike">
                <a:solidFill>
                  <a:srgbClr val="ffffff"/>
                </a:solidFill>
                <a:uFill>
                  <a:solidFill>
                    <a:srgbClr val="ffffff"/>
                  </a:solidFill>
                </a:uFill>
                <a:latin typeface="Calibri"/>
              </a:rPr>
              <a:t>Y la razón es que la vista, </a:t>
            </a:r>
            <a:r>
              <a:rPr b="1" lang="pt-BR" sz="2800" spc="-1" strike="noStrike">
                <a:solidFill>
                  <a:srgbClr val="ffffff"/>
                </a:solidFill>
                <a:uFill>
                  <a:solidFill>
                    <a:srgbClr val="ffffff"/>
                  </a:solidFill>
                </a:uFill>
                <a:latin typeface="Calibri"/>
              </a:rPr>
              <a:t>
</a:t>
            </a:r>
            <a:r>
              <a:rPr b="1" lang="pt-BR" sz="2800" spc="-1" strike="noStrike">
                <a:solidFill>
                  <a:srgbClr val="ffffff"/>
                </a:solidFill>
                <a:uFill>
                  <a:solidFill>
                    <a:srgbClr val="ffffff"/>
                  </a:solidFill>
                </a:uFill>
                <a:latin typeface="Calibri"/>
              </a:rPr>
              <a:t>mejor que los otros sentidos, nos da a conocer los objetos, </a:t>
            </a:r>
            <a:r>
              <a:rPr b="1" lang="pt-BR" sz="2800" spc="-1" strike="noStrike">
                <a:solidFill>
                  <a:srgbClr val="ffffff"/>
                </a:solidFill>
                <a:uFill>
                  <a:solidFill>
                    <a:srgbClr val="ffffff"/>
                  </a:solidFill>
                </a:uFill>
                <a:latin typeface="Calibri"/>
              </a:rPr>
              <a:t>
</a:t>
            </a:r>
            <a:r>
              <a:rPr b="1" lang="pt-BR" sz="2800" spc="-1" strike="noStrike">
                <a:solidFill>
                  <a:srgbClr val="ffffff"/>
                </a:solidFill>
                <a:uFill>
                  <a:solidFill>
                    <a:srgbClr val="ffffff"/>
                  </a:solidFill>
                </a:uFill>
                <a:latin typeface="Calibri"/>
              </a:rPr>
              <a:t>y nos descubre entre ellos </a:t>
            </a:r>
            <a:r>
              <a:rPr b="1" lang="pt-BR" sz="2800" spc="-1" strike="noStrike">
                <a:solidFill>
                  <a:srgbClr val="ffffff"/>
                </a:solidFill>
                <a:uFill>
                  <a:solidFill>
                    <a:srgbClr val="ffffff"/>
                  </a:solidFill>
                </a:uFill>
                <a:latin typeface="Calibri"/>
              </a:rPr>
              <a:t>
</a:t>
            </a:r>
            <a:r>
              <a:rPr b="1" lang="pt-BR" sz="2800" spc="-1" strike="noStrike">
                <a:solidFill>
                  <a:srgbClr val="ffffff"/>
                </a:solidFill>
                <a:uFill>
                  <a:solidFill>
                    <a:srgbClr val="ffffff"/>
                  </a:solidFill>
                </a:uFill>
                <a:latin typeface="Calibri"/>
              </a:rPr>
              <a:t>gran número de diferencias».</a:t>
            </a:r>
            <a:endParaRPr b="0" lang="pt-BR" sz="1800" spc="-1" strike="noStrike">
              <a:solidFill>
                <a:srgbClr val="000000"/>
              </a:solidFill>
              <a:uFill>
                <a:solidFill>
                  <a:srgbClr val="ffffff"/>
                </a:solidFill>
              </a:uFill>
              <a:latin typeface="Arial"/>
            </a:endParaRPr>
          </a:p>
          <a:p>
            <a:pPr algn="r">
              <a:lnSpc>
                <a:spcPct val="100000"/>
              </a:lnSpc>
            </a:pPr>
            <a:r>
              <a:rPr b="1" lang="pt-BR" sz="2200" spc="-1" strike="noStrike">
                <a:solidFill>
                  <a:srgbClr val="ffffff"/>
                </a:solidFill>
                <a:uFill>
                  <a:solidFill>
                    <a:srgbClr val="ffffff"/>
                  </a:solidFill>
                </a:uFill>
                <a:latin typeface="Calibri"/>
              </a:rPr>
              <a:t>
</a:t>
            </a:r>
            <a:r>
              <a:rPr b="1" lang="pt-BR" sz="2200" spc="-1" strike="noStrike">
                <a:solidFill>
                  <a:srgbClr val="ffffff"/>
                </a:solidFill>
                <a:uFill>
                  <a:solidFill>
                    <a:srgbClr val="ffffff"/>
                  </a:solidFill>
                </a:uFill>
                <a:latin typeface="Calibri"/>
              </a:rPr>
              <a:t>Aristóteles</a:t>
            </a:r>
            <a:endParaRPr b="0" lang="pt-BR" sz="1800" spc="-1" strike="noStrike">
              <a:solidFill>
                <a:srgbClr val="000000"/>
              </a:solidFill>
              <a:uFill>
                <a:solidFill>
                  <a:srgbClr val="ffffff"/>
                </a:solidFill>
              </a:uFill>
              <a:latin typeface="Arial"/>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CustomShape 1"/>
          <p:cNvSpPr/>
          <p:nvPr/>
        </p:nvSpPr>
        <p:spPr>
          <a:xfrm>
            <a:off x="943560" y="1585440"/>
            <a:ext cx="5496840" cy="3898440"/>
          </a:xfrm>
          <a:prstGeom prst="rect">
            <a:avLst/>
          </a:prstGeom>
          <a:noFill/>
          <a:ln w="9360">
            <a:noFill/>
          </a:ln>
        </p:spPr>
        <p:style>
          <a:lnRef idx="0"/>
          <a:fillRef idx="0"/>
          <a:effectRef idx="0"/>
          <a:fontRef idx="minor"/>
        </p:style>
        <p:txBody>
          <a:bodyPr lIns="90000" rIns="90000" tIns="45000" bIns="45000"/>
          <a:p>
            <a:pPr algn="r">
              <a:lnSpc>
                <a:spcPct val="114000"/>
              </a:lnSpc>
            </a:pPr>
            <a:r>
              <a:rPr b="1" i="1" lang="pt-BR" sz="2300" spc="-1" strike="noStrike">
                <a:solidFill>
                  <a:srgbClr val="000000"/>
                </a:solidFill>
                <a:uFill>
                  <a:solidFill>
                    <a:srgbClr val="ffffff"/>
                  </a:solidFill>
                </a:uFill>
                <a:latin typeface="Calibri"/>
              </a:rPr>
              <a:t>«Era el mejor de los tiempos, era el peor de los tiempos, la edad de la sabiduría, y también de la locura; la época de las creencias y de la incredulidad; la era de la luz y de las tinieblas; la primavera de la esperanza y el invierno de la desesperación.»</a:t>
            </a:r>
            <a:endParaRPr b="0" lang="pt-BR" sz="1800" spc="-1" strike="noStrike">
              <a:solidFill>
                <a:srgbClr val="000000"/>
              </a:solidFill>
              <a:uFill>
                <a:solidFill>
                  <a:srgbClr val="ffffff"/>
                </a:solidFill>
              </a:uFill>
              <a:latin typeface="Arial"/>
            </a:endParaRPr>
          </a:p>
          <a:p>
            <a:pPr algn="r">
              <a:lnSpc>
                <a:spcPct val="100000"/>
              </a:lnSpc>
            </a:pPr>
            <a:r>
              <a:rPr b="0" lang="pt-BR" sz="3200" spc="-1" strike="noStrike">
                <a:solidFill>
                  <a:srgbClr val="000000"/>
                </a:solidFill>
                <a:uFill>
                  <a:solidFill>
                    <a:srgbClr val="ffffff"/>
                  </a:solidFill>
                </a:uFill>
                <a:latin typeface="Calibri"/>
              </a:rPr>
              <a:t>	</a:t>
            </a:r>
            <a:r>
              <a:rPr b="0" lang="pt-BR" sz="3200" spc="-1" strike="noStrike">
                <a:solidFill>
                  <a:srgbClr val="000000"/>
                </a:solidFill>
                <a:uFill>
                  <a:solidFill>
                    <a:srgbClr val="ffffff"/>
                  </a:solidFill>
                </a:uFill>
                <a:latin typeface="Calibri"/>
              </a:rPr>
              <a:t>	</a:t>
            </a:r>
            <a:r>
              <a:rPr b="1" lang="pt-BR" sz="2400" spc="-1" strike="noStrike">
                <a:solidFill>
                  <a:srgbClr val="000000"/>
                </a:solidFill>
                <a:uFill>
                  <a:solidFill>
                    <a:srgbClr val="ffffff"/>
                  </a:solidFill>
                </a:uFill>
                <a:latin typeface="Calibri"/>
              </a:rPr>
              <a:t>Charles Dickens</a:t>
            </a:r>
            <a:r>
              <a:rPr b="0" lang="pt-BR" sz="2400" spc="-1" strike="noStrike">
                <a:solidFill>
                  <a:srgbClr val="000000"/>
                </a:solidFill>
                <a:uFill>
                  <a:solidFill>
                    <a:srgbClr val="ffffff"/>
                  </a:solidFill>
                </a:uFill>
                <a:latin typeface="Calibri"/>
              </a:rPr>
              <a:t>
</a:t>
            </a:r>
            <a:r>
              <a:rPr b="0" lang="pt-BR" sz="2400" spc="-1" strike="noStrike" u="sng">
                <a:solidFill>
                  <a:srgbClr val="0563c1"/>
                </a:solidFill>
                <a:uFill>
                  <a:solidFill>
                    <a:srgbClr val="ffffff"/>
                  </a:solidFill>
                </a:uFill>
                <a:latin typeface="Calibri"/>
                <a:hlinkClick r:id="rId1"/>
              </a:rPr>
              <a:t>Historia de dos ciudades </a:t>
            </a:r>
            <a:r>
              <a:rPr b="0" lang="pt-BR" sz="2400" spc="-1" strike="noStrike">
                <a:solidFill>
                  <a:srgbClr val="000000"/>
                </a:solidFill>
                <a:uFill>
                  <a:solidFill>
                    <a:srgbClr val="ffffff"/>
                  </a:solidFill>
                </a:uFill>
                <a:latin typeface="Calibri"/>
              </a:rPr>
              <a:t>(1859)</a:t>
            </a:r>
            <a:endParaRPr b="0" lang="pt-BR" sz="1800" spc="-1" strike="noStrike">
              <a:solidFill>
                <a:srgbClr val="000000"/>
              </a:solidFill>
              <a:uFill>
                <a:solidFill>
                  <a:srgbClr val="ffffff"/>
                </a:solidFill>
              </a:uFill>
              <a:latin typeface="Arial"/>
            </a:endParaRPr>
          </a:p>
        </p:txBody>
      </p:sp>
      <p:pic>
        <p:nvPicPr>
          <p:cNvPr id="175" name="Imagen 1" descr=""/>
          <p:cNvPicPr/>
          <p:nvPr/>
        </p:nvPicPr>
        <p:blipFill>
          <a:blip r:embed="rId2"/>
          <a:stretch/>
        </p:blipFill>
        <p:spPr>
          <a:xfrm>
            <a:off x="7049880" y="-415080"/>
            <a:ext cx="5141880" cy="7517160"/>
          </a:xfrm>
          <a:prstGeom prst="rect">
            <a:avLst/>
          </a:prstGeom>
          <a:ln>
            <a:noFill/>
          </a:ln>
        </p:spPr>
      </p:pic>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 name="Picture 2" descr=""/>
          <p:cNvPicPr/>
          <p:nvPr/>
        </p:nvPicPr>
        <p:blipFill>
          <a:blip r:embed="rId1"/>
          <a:srcRect l="0" t="0" r="16630" b="21874"/>
          <a:stretch/>
        </p:blipFill>
        <p:spPr>
          <a:xfrm>
            <a:off x="6574680" y="-14400"/>
            <a:ext cx="5829120" cy="6872040"/>
          </a:xfrm>
          <a:prstGeom prst="rect">
            <a:avLst/>
          </a:prstGeom>
          <a:ln>
            <a:noFill/>
          </a:ln>
        </p:spPr>
      </p:pic>
      <p:sp>
        <p:nvSpPr>
          <p:cNvPr id="177" name="CustomShape 1"/>
          <p:cNvSpPr/>
          <p:nvPr/>
        </p:nvSpPr>
        <p:spPr>
          <a:xfrm>
            <a:off x="887760" y="1432800"/>
            <a:ext cx="5326920" cy="4120920"/>
          </a:xfrm>
          <a:prstGeom prst="rect">
            <a:avLst/>
          </a:prstGeom>
          <a:noFill/>
          <a:ln>
            <a:noFill/>
          </a:ln>
        </p:spPr>
        <p:style>
          <a:lnRef idx="0"/>
          <a:fillRef idx="0"/>
          <a:effectRef idx="0"/>
          <a:fontRef idx="minor"/>
        </p:style>
        <p:txBody>
          <a:bodyPr lIns="90000" rIns="90000" tIns="45000" bIns="45000"/>
          <a:p>
            <a:pPr algn="r">
              <a:lnSpc>
                <a:spcPct val="114000"/>
              </a:lnSpc>
            </a:pPr>
            <a:r>
              <a:rPr b="0" lang="pt-BR" sz="2300" spc="-1" strike="noStrike">
                <a:solidFill>
                  <a:srgbClr val="000000"/>
                </a:solidFill>
                <a:uFill>
                  <a:solidFill>
                    <a:srgbClr val="ffffff"/>
                  </a:solidFill>
                </a:uFill>
                <a:latin typeface="Arial"/>
              </a:rPr>
              <a:t>«</a:t>
            </a:r>
            <a:r>
              <a:rPr b="1" i="1" lang="pt-BR" sz="2300" spc="-1" strike="noStrike">
                <a:solidFill>
                  <a:srgbClr val="000000"/>
                </a:solidFill>
                <a:uFill>
                  <a:solidFill>
                    <a:srgbClr val="ffffff"/>
                  </a:solidFill>
                </a:uFill>
                <a:latin typeface="Calibri"/>
              </a:rPr>
              <a:t>Las ciudades son un conjunto de muchas cosas: memorias, deseos, signos de un lenguaje; son lenguajes de trueque, como explican todos los libros de historia de la economía, pero estos trueques no lo son sólo mercancías son también trueques de palabras, de deseos, de recuerdos.</a:t>
            </a:r>
            <a:r>
              <a:rPr b="0" lang="pt-BR" sz="2300" spc="-1" strike="noStrike">
                <a:solidFill>
                  <a:srgbClr val="000000"/>
                </a:solidFill>
                <a:uFill>
                  <a:solidFill>
                    <a:srgbClr val="ffffff"/>
                  </a:solidFill>
                </a:uFill>
                <a:latin typeface="Arial"/>
              </a:rPr>
              <a:t>»</a:t>
            </a:r>
            <a:endParaRPr b="0" lang="pt-BR" sz="1800" spc="-1" strike="noStrike">
              <a:solidFill>
                <a:srgbClr val="000000"/>
              </a:solidFill>
              <a:uFill>
                <a:solidFill>
                  <a:srgbClr val="ffffff"/>
                </a:solidFill>
              </a:uFill>
              <a:latin typeface="Arial"/>
            </a:endParaRPr>
          </a:p>
          <a:p>
            <a:pPr algn="r">
              <a:lnSpc>
                <a:spcPct val="100000"/>
              </a:lnSpc>
            </a:pPr>
            <a:endParaRPr b="0" lang="pt-BR" sz="1800" spc="-1" strike="noStrike">
              <a:solidFill>
                <a:srgbClr val="000000"/>
              </a:solidFill>
              <a:uFill>
                <a:solidFill>
                  <a:srgbClr val="ffffff"/>
                </a:solidFill>
              </a:uFill>
              <a:latin typeface="Arial"/>
            </a:endParaRPr>
          </a:p>
          <a:p>
            <a:pPr algn="r">
              <a:lnSpc>
                <a:spcPct val="100000"/>
              </a:lnSpc>
            </a:pPr>
            <a:r>
              <a:rPr b="1" lang="pt-BR" sz="2200" spc="-1" strike="noStrike">
                <a:solidFill>
                  <a:srgbClr val="000000"/>
                </a:solidFill>
                <a:uFill>
                  <a:solidFill>
                    <a:srgbClr val="ffffff"/>
                  </a:solidFill>
                </a:uFill>
                <a:latin typeface="Calibri"/>
              </a:rPr>
              <a:t>Italo Calvino,</a:t>
            </a:r>
            <a:r>
              <a:rPr b="1" lang="pt-BR" sz="2200" spc="-1" strike="noStrike">
                <a:solidFill>
                  <a:srgbClr val="000000"/>
                </a:solidFill>
                <a:uFill>
                  <a:solidFill>
                    <a:srgbClr val="ffffff"/>
                  </a:solidFill>
                </a:uFill>
                <a:latin typeface="Calibri"/>
              </a:rPr>
              <a:t>
</a:t>
            </a:r>
            <a:r>
              <a:rPr b="1" lang="pt-BR" sz="2200" spc="-1" strike="noStrike">
                <a:solidFill>
                  <a:srgbClr val="000000"/>
                </a:solidFill>
                <a:uFill>
                  <a:solidFill>
                    <a:srgbClr val="ffffff"/>
                  </a:solidFill>
                </a:uFill>
                <a:latin typeface="Calibri"/>
              </a:rPr>
              <a:t>Ciudades Invisibles (1972)</a:t>
            </a:r>
            <a:endParaRPr b="0" lang="pt-BR" sz="1800" spc="-1" strike="noStrike">
              <a:solidFill>
                <a:srgbClr val="000000"/>
              </a:solidFill>
              <a:uFill>
                <a:solidFill>
                  <a:srgbClr val="ffffff"/>
                </a:solidFill>
              </a:uFill>
              <a:latin typeface="Arial"/>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8" name="Imagen 1" descr=""/>
          <p:cNvPicPr/>
          <p:nvPr/>
        </p:nvPicPr>
        <p:blipFill>
          <a:blip r:embed="rId1"/>
          <a:stretch/>
        </p:blipFill>
        <p:spPr>
          <a:xfrm>
            <a:off x="459360" y="927000"/>
            <a:ext cx="11473560" cy="4063680"/>
          </a:xfrm>
          <a:prstGeom prst="rect">
            <a:avLst/>
          </a:prstGeom>
          <a:ln>
            <a:noFill/>
          </a:ln>
        </p:spPr>
      </p:pic>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CustomShape 1"/>
          <p:cNvSpPr/>
          <p:nvPr/>
        </p:nvSpPr>
        <p:spPr>
          <a:xfrm>
            <a:off x="601920" y="394200"/>
            <a:ext cx="9143640" cy="1461960"/>
          </a:xfrm>
          <a:prstGeom prst="rect">
            <a:avLst/>
          </a:prstGeom>
          <a:noFill/>
          <a:ln w="9360">
            <a:noFill/>
          </a:ln>
        </p:spPr>
        <p:style>
          <a:lnRef idx="0"/>
          <a:fillRef idx="0"/>
          <a:effectRef idx="0"/>
          <a:fontRef idx="minor"/>
        </p:style>
        <p:txBody>
          <a:bodyPr lIns="90000" rIns="90000" tIns="45000" bIns="45000"/>
          <a:p>
            <a:pPr>
              <a:lnSpc>
                <a:spcPct val="100000"/>
              </a:lnSpc>
            </a:pPr>
            <a:r>
              <a:rPr b="1" lang="pt-BR" sz="4500" spc="-1" strike="noStrike">
                <a:solidFill>
                  <a:srgbClr val="000000"/>
                </a:solidFill>
                <a:uFill>
                  <a:solidFill>
                    <a:srgbClr val="ffffff"/>
                  </a:solidFill>
                </a:uFill>
                <a:latin typeface="Calibri"/>
              </a:rPr>
              <a:t>En el siglo XXI, las dos ciudades están en la misma ciudad</a:t>
            </a:r>
            <a:endParaRPr b="0" lang="pt-BR" sz="1800" spc="-1" strike="noStrike">
              <a:solidFill>
                <a:srgbClr val="000000"/>
              </a:solidFill>
              <a:uFill>
                <a:solidFill>
                  <a:srgbClr val="ffffff"/>
                </a:solidFill>
              </a:uFill>
              <a:latin typeface="Arial"/>
            </a:endParaRPr>
          </a:p>
        </p:txBody>
      </p:sp>
      <p:sp>
        <p:nvSpPr>
          <p:cNvPr id="180" name="CustomShape 2"/>
          <p:cNvSpPr/>
          <p:nvPr/>
        </p:nvSpPr>
        <p:spPr>
          <a:xfrm>
            <a:off x="3048120" y="2967480"/>
            <a:ext cx="6095520" cy="639000"/>
          </a:xfrm>
          <a:prstGeom prst="rect">
            <a:avLst/>
          </a:prstGeom>
          <a:noFill/>
          <a:ln>
            <a:noFill/>
          </a:ln>
        </p:spPr>
        <p:style>
          <a:lnRef idx="0"/>
          <a:fillRef idx="0"/>
          <a:effectRef idx="0"/>
          <a:fontRef idx="minor"/>
        </p:style>
        <p:txBody>
          <a:bodyPr lIns="90000" rIns="90000" tIns="45000" bIns="45000"/>
          <a:p>
            <a:pPr>
              <a:lnSpc>
                <a:spcPct val="100000"/>
              </a:lnSpc>
            </a:pPr>
            <a:r>
              <a:rPr b="0" lang="pt-BR" sz="1800" spc="-1" strike="noStrike">
                <a:solidFill>
                  <a:srgbClr val="000000"/>
                </a:solidFill>
                <a:uFill>
                  <a:solidFill>
                    <a:srgbClr val="ffffff"/>
                  </a:solidFill>
                </a:uFill>
                <a:latin typeface="Calibri"/>
              </a:rPr>
              <a:t>
</a:t>
            </a:r>
            <a:endParaRPr b="0" lang="pt-BR" sz="1800" spc="-1" strike="noStrike">
              <a:solidFill>
                <a:srgbClr val="000000"/>
              </a:solidFill>
              <a:uFill>
                <a:solidFill>
                  <a:srgbClr val="ffffff"/>
                </a:solidFill>
              </a:uFill>
              <a:latin typeface="Arial"/>
            </a:endParaRPr>
          </a:p>
        </p:txBody>
      </p:sp>
      <p:pic>
        <p:nvPicPr>
          <p:cNvPr id="181" name="Imagen 1" descr=""/>
          <p:cNvPicPr/>
          <p:nvPr/>
        </p:nvPicPr>
        <p:blipFill>
          <a:blip r:embed="rId1"/>
          <a:stretch/>
        </p:blipFill>
        <p:spPr>
          <a:xfrm>
            <a:off x="5035680" y="1254600"/>
            <a:ext cx="5923440" cy="5603040"/>
          </a:xfrm>
          <a:prstGeom prst="rect">
            <a:avLst/>
          </a:prstGeom>
          <a:ln>
            <a:noFill/>
          </a:ln>
        </p:spPr>
      </p:pic>
      <p:sp>
        <p:nvSpPr>
          <p:cNvPr id="182" name="CustomShape 3"/>
          <p:cNvSpPr/>
          <p:nvPr/>
        </p:nvSpPr>
        <p:spPr>
          <a:xfrm>
            <a:off x="10555200" y="2412000"/>
            <a:ext cx="1324800" cy="425520"/>
          </a:xfrm>
          <a:prstGeom prst="rect">
            <a:avLst/>
          </a:prstGeom>
          <a:noFill/>
          <a:ln>
            <a:noFill/>
          </a:ln>
        </p:spPr>
        <p:style>
          <a:lnRef idx="0"/>
          <a:fillRef idx="0"/>
          <a:effectRef idx="0"/>
          <a:fontRef idx="minor"/>
        </p:style>
        <p:txBody>
          <a:bodyPr lIns="90000" rIns="90000" tIns="45000" bIns="45000"/>
          <a:p>
            <a:pPr>
              <a:lnSpc>
                <a:spcPct val="100000"/>
              </a:lnSpc>
            </a:pPr>
            <a:r>
              <a:rPr b="1" lang="pt-BR" sz="2200" spc="-1" strike="noStrike">
                <a:solidFill>
                  <a:srgbClr val="000000"/>
                </a:solidFill>
                <a:uFill>
                  <a:solidFill>
                    <a:srgbClr val="ffffff"/>
                  </a:solidFill>
                </a:uFill>
                <a:latin typeface="Calibri"/>
              </a:rPr>
              <a:t>75,2 años</a:t>
            </a:r>
            <a:endParaRPr b="0" lang="pt-BR" sz="1800" spc="-1" strike="noStrike">
              <a:solidFill>
                <a:srgbClr val="000000"/>
              </a:solidFill>
              <a:uFill>
                <a:solidFill>
                  <a:srgbClr val="ffffff"/>
                </a:solidFill>
              </a:uFill>
              <a:latin typeface="Arial"/>
            </a:endParaRPr>
          </a:p>
        </p:txBody>
      </p:sp>
      <p:sp>
        <p:nvSpPr>
          <p:cNvPr id="183" name="Line 4"/>
          <p:cNvSpPr/>
          <p:nvPr/>
        </p:nvSpPr>
        <p:spPr>
          <a:xfrm flipV="1">
            <a:off x="10429200" y="2842560"/>
            <a:ext cx="252000" cy="238680"/>
          </a:xfrm>
          <a:prstGeom prst="line">
            <a:avLst/>
          </a:prstGeom>
          <a:ln w="28440">
            <a:solidFill>
              <a:schemeClr val="tx1"/>
            </a:solidFill>
          </a:ln>
        </p:spPr>
        <p:style>
          <a:lnRef idx="1">
            <a:schemeClr val="accent1"/>
          </a:lnRef>
          <a:fillRef idx="0">
            <a:schemeClr val="accent1"/>
          </a:fillRef>
          <a:effectRef idx="0">
            <a:schemeClr val="accent1"/>
          </a:effectRef>
          <a:fontRef idx="minor"/>
        </p:style>
      </p:sp>
      <p:sp>
        <p:nvSpPr>
          <p:cNvPr id="184" name="CustomShape 5"/>
          <p:cNvSpPr/>
          <p:nvPr/>
        </p:nvSpPr>
        <p:spPr>
          <a:xfrm>
            <a:off x="5542560" y="2797200"/>
            <a:ext cx="1324800" cy="425520"/>
          </a:xfrm>
          <a:prstGeom prst="rect">
            <a:avLst/>
          </a:prstGeom>
          <a:noFill/>
          <a:ln>
            <a:noFill/>
          </a:ln>
        </p:spPr>
        <p:style>
          <a:lnRef idx="0"/>
          <a:fillRef idx="0"/>
          <a:effectRef idx="0"/>
          <a:fontRef idx="minor"/>
        </p:style>
        <p:txBody>
          <a:bodyPr lIns="90000" rIns="90000" tIns="45000" bIns="45000"/>
          <a:p>
            <a:pPr>
              <a:lnSpc>
                <a:spcPct val="100000"/>
              </a:lnSpc>
            </a:pPr>
            <a:r>
              <a:rPr b="1" lang="pt-BR" sz="2200" spc="-1" strike="noStrike">
                <a:solidFill>
                  <a:srgbClr val="000000"/>
                </a:solidFill>
                <a:uFill>
                  <a:solidFill>
                    <a:srgbClr val="ffffff"/>
                  </a:solidFill>
                </a:uFill>
                <a:latin typeface="Calibri"/>
              </a:rPr>
              <a:t>86,5 años</a:t>
            </a:r>
            <a:endParaRPr b="0" lang="pt-BR" sz="1800" spc="-1" strike="noStrike">
              <a:solidFill>
                <a:srgbClr val="000000"/>
              </a:solidFill>
              <a:uFill>
                <a:solidFill>
                  <a:srgbClr val="ffffff"/>
                </a:solidFill>
              </a:uFill>
              <a:latin typeface="Arial"/>
            </a:endParaRPr>
          </a:p>
        </p:txBody>
      </p:sp>
      <p:sp>
        <p:nvSpPr>
          <p:cNvPr id="185" name="Line 6"/>
          <p:cNvSpPr/>
          <p:nvPr/>
        </p:nvSpPr>
        <p:spPr>
          <a:xfrm flipH="1" flipV="1">
            <a:off x="6824520" y="3134160"/>
            <a:ext cx="245160" cy="139320"/>
          </a:xfrm>
          <a:prstGeom prst="line">
            <a:avLst/>
          </a:prstGeom>
          <a:ln w="28440">
            <a:solidFill>
              <a:schemeClr val="tx1"/>
            </a:solidFill>
          </a:ln>
        </p:spPr>
        <p:style>
          <a:lnRef idx="1">
            <a:schemeClr val="accent1"/>
          </a:lnRef>
          <a:fillRef idx="0">
            <a:schemeClr val="accent1"/>
          </a:fillRef>
          <a:effectRef idx="0">
            <a:schemeClr val="accent1"/>
          </a:effectRef>
          <a:fontRef idx="minor"/>
        </p:style>
      </p:sp>
      <p:pic>
        <p:nvPicPr>
          <p:cNvPr id="186" name="Imagen 15" descr=""/>
          <p:cNvPicPr/>
          <p:nvPr/>
        </p:nvPicPr>
        <p:blipFill>
          <a:blip r:embed="rId2"/>
          <a:stretch/>
        </p:blipFill>
        <p:spPr>
          <a:xfrm>
            <a:off x="347400" y="3398400"/>
            <a:ext cx="5401080" cy="1666800"/>
          </a:xfrm>
          <a:prstGeom prst="rect">
            <a:avLst/>
          </a:prstGeom>
          <a:ln>
            <a:noFill/>
          </a:ln>
        </p:spPr>
      </p:pic>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7" name="Imagen 2" descr=""/>
          <p:cNvPicPr/>
          <p:nvPr/>
        </p:nvPicPr>
        <p:blipFill>
          <a:blip r:embed="rId1"/>
          <a:stretch/>
        </p:blipFill>
        <p:spPr>
          <a:xfrm>
            <a:off x="862920" y="147240"/>
            <a:ext cx="10466280" cy="6563520"/>
          </a:xfrm>
          <a:prstGeom prst="rect">
            <a:avLst/>
          </a:prstGeom>
          <a:ln>
            <a:noFill/>
          </a:ln>
        </p:spPr>
      </p:pic>
      <p:sp>
        <p:nvSpPr>
          <p:cNvPr id="188" name="CustomShape 1"/>
          <p:cNvSpPr/>
          <p:nvPr/>
        </p:nvSpPr>
        <p:spPr>
          <a:xfrm>
            <a:off x="3048120" y="2967480"/>
            <a:ext cx="6095520" cy="639000"/>
          </a:xfrm>
          <a:prstGeom prst="rect">
            <a:avLst/>
          </a:prstGeom>
          <a:noFill/>
          <a:ln>
            <a:noFill/>
          </a:ln>
        </p:spPr>
        <p:style>
          <a:lnRef idx="0"/>
          <a:fillRef idx="0"/>
          <a:effectRef idx="0"/>
          <a:fontRef idx="minor"/>
        </p:style>
        <p:txBody>
          <a:bodyPr lIns="90000" rIns="90000" tIns="45000" bIns="45000"/>
          <a:p>
            <a:pPr>
              <a:lnSpc>
                <a:spcPct val="100000"/>
              </a:lnSpc>
            </a:pPr>
            <a:r>
              <a:rPr b="0" lang="pt-BR" sz="1800" spc="-1" strike="noStrike">
                <a:solidFill>
                  <a:srgbClr val="000000"/>
                </a:solidFill>
                <a:uFill>
                  <a:solidFill>
                    <a:srgbClr val="ffffff"/>
                  </a:solidFill>
                </a:uFill>
                <a:latin typeface="Calibri"/>
              </a:rPr>
              <a:t>
</a:t>
            </a:r>
            <a:endParaRPr b="0" lang="pt-BR" sz="1800" spc="-1" strike="noStrike">
              <a:solidFill>
                <a:srgbClr val="000000"/>
              </a:solidFill>
              <a:uFill>
                <a:solidFill>
                  <a:srgbClr val="ffffff"/>
                </a:solidFill>
              </a:uFill>
              <a:latin typeface="Arial"/>
            </a:endParaRPr>
          </a:p>
        </p:txBody>
      </p:sp>
      <p:sp>
        <p:nvSpPr>
          <p:cNvPr id="189" name="CustomShape 2"/>
          <p:cNvSpPr/>
          <p:nvPr/>
        </p:nvSpPr>
        <p:spPr>
          <a:xfrm>
            <a:off x="6679440" y="4817880"/>
            <a:ext cx="4649400" cy="1430640"/>
          </a:xfrm>
          <a:prstGeom prst="rect">
            <a:avLst/>
          </a:prstGeom>
          <a:noFill/>
          <a:ln w="9360">
            <a:noFill/>
          </a:ln>
        </p:spPr>
        <p:style>
          <a:lnRef idx="0"/>
          <a:fillRef idx="0"/>
          <a:effectRef idx="0"/>
          <a:fontRef idx="minor"/>
        </p:style>
        <p:txBody>
          <a:bodyPr lIns="90000" rIns="90000" tIns="45000" bIns="45000"/>
          <a:p>
            <a:pPr>
              <a:lnSpc>
                <a:spcPct val="150000"/>
              </a:lnSpc>
            </a:pPr>
            <a:r>
              <a:rPr b="1" lang="pt-BR" sz="2200" spc="-1" strike="noStrike">
                <a:solidFill>
                  <a:srgbClr val="000000"/>
                </a:solidFill>
                <a:uFill>
                  <a:solidFill>
                    <a:srgbClr val="ffffff"/>
                  </a:solidFill>
                </a:uFill>
                <a:latin typeface="Calibri"/>
              </a:rPr>
              <a:t>Los ingresos por problemas pulmonares aumentan un 42% en momentos de alta contaminación.</a:t>
            </a:r>
            <a:endParaRPr b="0" lang="pt-BR" sz="1800" spc="-1" strike="noStrike">
              <a:solidFill>
                <a:srgbClr val="000000"/>
              </a:solidFill>
              <a:uFill>
                <a:solidFill>
                  <a:srgbClr val="ffffff"/>
                </a:solidFill>
              </a:uFill>
              <a:latin typeface="Arial"/>
            </a:endParaRPr>
          </a:p>
        </p:txBody>
      </p:sp>
      <p:sp>
        <p:nvSpPr>
          <p:cNvPr id="190" name="CustomShape 3"/>
          <p:cNvSpPr/>
          <p:nvPr/>
        </p:nvSpPr>
        <p:spPr>
          <a:xfrm>
            <a:off x="1240920" y="407160"/>
            <a:ext cx="7536960" cy="425520"/>
          </a:xfrm>
          <a:prstGeom prst="rect">
            <a:avLst/>
          </a:prstGeom>
          <a:noFill/>
          <a:ln w="9360">
            <a:noFill/>
          </a:ln>
        </p:spPr>
        <p:style>
          <a:lnRef idx="0"/>
          <a:fillRef idx="0"/>
          <a:effectRef idx="0"/>
          <a:fontRef idx="minor"/>
        </p:style>
        <p:txBody>
          <a:bodyPr lIns="90000" rIns="90000" tIns="45000" bIns="45000"/>
          <a:p>
            <a:pPr>
              <a:lnSpc>
                <a:spcPct val="150000"/>
              </a:lnSpc>
            </a:pPr>
            <a:r>
              <a:rPr b="1" lang="pt-BR" sz="2200" spc="-1" strike="noStrike">
                <a:solidFill>
                  <a:srgbClr val="000000"/>
                </a:solidFill>
                <a:uFill>
                  <a:solidFill>
                    <a:srgbClr val="ffffff"/>
                  </a:solidFill>
                </a:uFill>
                <a:latin typeface="Calibri"/>
              </a:rPr>
              <a:t>Madrid, 23/11, 12 horas (European Environment Agency)</a:t>
            </a:r>
            <a:endParaRPr b="0" lang="pt-BR" sz="1800" spc="-1" strike="noStrike">
              <a:solidFill>
                <a:srgbClr val="000000"/>
              </a:solidFill>
              <a:uFill>
                <a:solidFill>
                  <a:srgbClr val="ffffff"/>
                </a:solidFill>
              </a:uFill>
              <a:latin typeface="Arial"/>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CustomShape 1"/>
          <p:cNvSpPr/>
          <p:nvPr/>
        </p:nvSpPr>
        <p:spPr>
          <a:xfrm>
            <a:off x="1053720" y="410760"/>
            <a:ext cx="5096520" cy="5271480"/>
          </a:xfrm>
          <a:prstGeom prst="rect">
            <a:avLst/>
          </a:prstGeom>
          <a:noFill/>
          <a:ln w="9360">
            <a:noFill/>
          </a:ln>
        </p:spPr>
        <p:style>
          <a:lnRef idx="0"/>
          <a:fillRef idx="0"/>
          <a:effectRef idx="0"/>
          <a:fontRef idx="minor"/>
        </p:style>
        <p:txBody>
          <a:bodyPr lIns="90000" rIns="90000" tIns="45000" bIns="45000"/>
          <a:p>
            <a:pPr>
              <a:lnSpc>
                <a:spcPct val="100000"/>
              </a:lnSpc>
            </a:pPr>
            <a:endParaRPr b="0" lang="pt-BR" sz="1800" spc="-1" strike="noStrike">
              <a:solidFill>
                <a:srgbClr val="000000"/>
              </a:solidFill>
              <a:uFill>
                <a:solidFill>
                  <a:srgbClr val="ffffff"/>
                </a:solidFill>
              </a:uFill>
              <a:latin typeface="Arial"/>
            </a:endParaRPr>
          </a:p>
          <a:p>
            <a:pPr>
              <a:lnSpc>
                <a:spcPct val="100000"/>
              </a:lnSpc>
            </a:pPr>
            <a:r>
              <a:rPr b="0" lang="pt-BR" sz="2400" spc="-1" strike="noStrike">
                <a:solidFill>
                  <a:srgbClr val="000000"/>
                </a:solidFill>
                <a:uFill>
                  <a:solidFill>
                    <a:srgbClr val="ffffff"/>
                  </a:solidFill>
                </a:uFill>
                <a:latin typeface="Calibri"/>
              </a:rPr>
              <a:t>John Gray, en </a:t>
            </a:r>
            <a:r>
              <a:rPr b="1" i="1" lang="pt-BR" sz="2400" spc="-1" strike="noStrike">
                <a:solidFill>
                  <a:srgbClr val="000000"/>
                </a:solidFill>
                <a:uFill>
                  <a:solidFill>
                    <a:srgbClr val="ffffff"/>
                  </a:solidFill>
                </a:uFill>
                <a:latin typeface="Calibri"/>
              </a:rPr>
              <a:t>El silencio de los animales. Sobre el progreso y otros mitos modernos</a:t>
            </a:r>
            <a:r>
              <a:rPr b="1" lang="pt-BR" sz="2400" spc="-1" strike="noStrike">
                <a:solidFill>
                  <a:srgbClr val="000000"/>
                </a:solidFill>
                <a:uFill>
                  <a:solidFill>
                    <a:srgbClr val="ffffff"/>
                  </a:solidFill>
                </a:uFill>
                <a:latin typeface="Calibri"/>
              </a:rPr>
              <a:t> </a:t>
            </a:r>
            <a:r>
              <a:rPr b="0" lang="pt-BR" sz="2400" spc="-1" strike="noStrike">
                <a:solidFill>
                  <a:srgbClr val="000000"/>
                </a:solidFill>
                <a:uFill>
                  <a:solidFill>
                    <a:srgbClr val="ffffff"/>
                  </a:solidFill>
                </a:uFill>
                <a:latin typeface="Calibri"/>
              </a:rPr>
              <a:t>(Sexto Piso. Madrid, 2013), señala que: «un mapa puede representar las estructuras físicas de</a:t>
            </a:r>
            <a:r>
              <a:rPr b="0" lang="pt-BR" sz="2400" spc="-1" strike="noStrike">
                <a:solidFill>
                  <a:srgbClr val="000000"/>
                </a:solidFill>
                <a:uFill>
                  <a:solidFill>
                    <a:srgbClr val="ffffff"/>
                  </a:solidFill>
                </a:uFill>
                <a:latin typeface="Calibri"/>
              </a:rPr>
              <a:t>
</a:t>
            </a:r>
            <a:r>
              <a:rPr b="0" lang="pt-BR" sz="2400" spc="-1" strike="noStrike">
                <a:solidFill>
                  <a:srgbClr val="000000"/>
                </a:solidFill>
                <a:uFill>
                  <a:solidFill>
                    <a:srgbClr val="ffffff"/>
                  </a:solidFill>
                </a:uFill>
                <a:latin typeface="Calibri"/>
              </a:rPr>
              <a:t>las que una ciudad se compone en un momento dado, pero no la ciudad en sí misma, que continúa siendo ignota (…) </a:t>
            </a:r>
            <a:endParaRPr b="0" lang="pt-BR" sz="1800" spc="-1" strike="noStrike">
              <a:solidFill>
                <a:srgbClr val="000000"/>
              </a:solidFill>
              <a:uFill>
                <a:solidFill>
                  <a:srgbClr val="ffffff"/>
                </a:solidFill>
              </a:uFill>
              <a:latin typeface="Arial"/>
            </a:endParaRPr>
          </a:p>
          <a:p>
            <a:pPr>
              <a:lnSpc>
                <a:spcPct val="100000"/>
              </a:lnSpc>
            </a:pPr>
            <a:r>
              <a:rPr b="0" lang="pt-BR" sz="2400" spc="-1" strike="noStrike">
                <a:solidFill>
                  <a:srgbClr val="000000"/>
                </a:solidFill>
                <a:uFill>
                  <a:solidFill>
                    <a:srgbClr val="ffffff"/>
                  </a:solidFill>
                </a:uFill>
                <a:latin typeface="Calibri"/>
              </a:rPr>
              <a:t>La representación gráfica es una abstracción que simplifica las experiencias, que son incomparablemente más multicolores».</a:t>
            </a:r>
            <a:endParaRPr b="0" lang="pt-BR" sz="1800" spc="-1" strike="noStrike">
              <a:solidFill>
                <a:srgbClr val="000000"/>
              </a:solidFill>
              <a:uFill>
                <a:solidFill>
                  <a:srgbClr val="ffffff"/>
                </a:solidFill>
              </a:uFill>
              <a:latin typeface="Arial"/>
            </a:endParaRPr>
          </a:p>
        </p:txBody>
      </p:sp>
      <p:pic>
        <p:nvPicPr>
          <p:cNvPr id="192" name="Picture 2" descr=""/>
          <p:cNvPicPr/>
          <p:nvPr/>
        </p:nvPicPr>
        <p:blipFill>
          <a:blip r:embed="rId1"/>
          <a:stretch/>
        </p:blipFill>
        <p:spPr>
          <a:xfrm rot="729000">
            <a:off x="7111440" y="416520"/>
            <a:ext cx="3754080" cy="5813280"/>
          </a:xfrm>
          <a:prstGeom prst="rect">
            <a:avLst/>
          </a:prstGeom>
          <a:ln>
            <a:noFill/>
          </a:ln>
        </p:spPr>
      </p:pic>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3" name="Imagen 1" descr=""/>
          <p:cNvPicPr/>
          <p:nvPr/>
        </p:nvPicPr>
        <p:blipFill>
          <a:blip r:embed="rId1"/>
          <a:stretch/>
        </p:blipFill>
        <p:spPr>
          <a:xfrm>
            <a:off x="0" y="1238400"/>
            <a:ext cx="12191760" cy="5619240"/>
          </a:xfrm>
          <a:prstGeom prst="rect">
            <a:avLst/>
          </a:prstGeom>
          <a:ln>
            <a:noFill/>
          </a:ln>
        </p:spPr>
      </p:pic>
      <p:sp>
        <p:nvSpPr>
          <p:cNvPr id="194" name="CustomShape 1"/>
          <p:cNvSpPr/>
          <p:nvPr/>
        </p:nvSpPr>
        <p:spPr>
          <a:xfrm>
            <a:off x="296640" y="167760"/>
            <a:ext cx="509652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¿mapear la renta?</a:t>
            </a:r>
            <a:endParaRPr b="0" lang="pt-BR" sz="1800" spc="-1" strike="noStrike">
              <a:solidFill>
                <a:srgbClr val="000000"/>
              </a:solidFill>
              <a:uFill>
                <a:solidFill>
                  <a:srgbClr val="ffffff"/>
                </a:solidFill>
              </a:uFill>
              <a:latin typeface="Arial"/>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CustomShape 1"/>
          <p:cNvSpPr/>
          <p:nvPr/>
        </p:nvSpPr>
        <p:spPr>
          <a:xfrm>
            <a:off x="296640" y="167760"/>
            <a:ext cx="509652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¿mapear la política?</a:t>
            </a:r>
            <a:endParaRPr b="0" lang="pt-BR" sz="1800" spc="-1" strike="noStrike">
              <a:solidFill>
                <a:srgbClr val="000000"/>
              </a:solidFill>
              <a:uFill>
                <a:solidFill>
                  <a:srgbClr val="ffffff"/>
                </a:solidFill>
              </a:uFill>
              <a:latin typeface="Arial"/>
            </a:endParaRPr>
          </a:p>
        </p:txBody>
      </p:sp>
      <p:pic>
        <p:nvPicPr>
          <p:cNvPr id="196" name="Picture 2" descr=""/>
          <p:cNvPicPr/>
          <p:nvPr/>
        </p:nvPicPr>
        <p:blipFill>
          <a:blip r:embed="rId1"/>
          <a:stretch/>
        </p:blipFill>
        <p:spPr>
          <a:xfrm>
            <a:off x="2286000" y="905400"/>
            <a:ext cx="9631080" cy="5827680"/>
          </a:xfrm>
          <a:prstGeom prst="rect">
            <a:avLst/>
          </a:prstGeom>
          <a:ln>
            <a:noFill/>
          </a:ln>
        </p:spPr>
      </p:pic>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7" name="Picture 2" descr=""/>
          <p:cNvPicPr/>
          <p:nvPr/>
        </p:nvPicPr>
        <p:blipFill>
          <a:blip r:embed="rId1"/>
          <a:srcRect l="0" t="8648" r="0" b="0"/>
          <a:stretch/>
        </p:blipFill>
        <p:spPr>
          <a:xfrm>
            <a:off x="5655960" y="-7200"/>
            <a:ext cx="6535440" cy="6864840"/>
          </a:xfrm>
          <a:prstGeom prst="rect">
            <a:avLst/>
          </a:prstGeom>
          <a:ln>
            <a:noFill/>
          </a:ln>
        </p:spPr>
      </p:pic>
      <p:sp>
        <p:nvSpPr>
          <p:cNvPr id="198" name="CustomShape 1"/>
          <p:cNvSpPr/>
          <p:nvPr/>
        </p:nvSpPr>
        <p:spPr>
          <a:xfrm>
            <a:off x="1175040" y="2015640"/>
            <a:ext cx="2952360" cy="3111480"/>
          </a:xfrm>
          <a:prstGeom prst="rect">
            <a:avLst/>
          </a:prstGeom>
          <a:noFill/>
          <a:ln>
            <a:noFill/>
          </a:ln>
        </p:spPr>
        <p:style>
          <a:lnRef idx="0"/>
          <a:fillRef idx="0"/>
          <a:effectRef idx="0"/>
          <a:fontRef idx="minor"/>
        </p:style>
        <p:txBody>
          <a:bodyPr lIns="90000" rIns="90000" tIns="45000" bIns="45000"/>
          <a:p>
            <a:pPr>
              <a:lnSpc>
                <a:spcPct val="100000"/>
              </a:lnSpc>
            </a:pPr>
            <a:r>
              <a:rPr b="1" lang="pt-BR" sz="2200" spc="-1" strike="noStrike">
                <a:solidFill>
                  <a:srgbClr val="000000"/>
                </a:solidFill>
                <a:uFill>
                  <a:solidFill>
                    <a:srgbClr val="ffffff"/>
                  </a:solidFill>
                </a:uFill>
                <a:latin typeface="Calibri"/>
                <a:ea typeface="ＭＳ Ｐゴシック"/>
              </a:rPr>
              <a:t>Trendsmap realizó una </a:t>
            </a:r>
            <a:r>
              <a:rPr b="1" lang="pt-BR" sz="2200" spc="-1" strike="noStrike" u="sng">
                <a:solidFill>
                  <a:srgbClr val="0563c1"/>
                </a:solidFill>
                <a:uFill>
                  <a:solidFill>
                    <a:srgbClr val="ffffff"/>
                  </a:solidFill>
                </a:uFill>
                <a:latin typeface="Calibri"/>
                <a:ea typeface="ＭＳ Ｐゴシック"/>
                <a:hlinkClick r:id="rId2"/>
              </a:rPr>
              <a:t>visualización animada </a:t>
            </a:r>
            <a:r>
              <a:rPr b="1" lang="pt-BR" sz="2200" spc="-1" strike="noStrike">
                <a:solidFill>
                  <a:srgbClr val="000000"/>
                </a:solidFill>
                <a:uFill>
                  <a:solidFill>
                    <a:srgbClr val="ffffff"/>
                  </a:solidFill>
                </a:uFill>
                <a:latin typeface="Calibri"/>
                <a:ea typeface="ＭＳ Ｐゴシック"/>
              </a:rPr>
              <a:t>que muestra la evolución de la conversación el día del referéndum escocés y cómo los hashtags del NO crecieron hacia el final del día. </a:t>
            </a:r>
            <a:endParaRPr b="0" lang="pt-BR" sz="1800" spc="-1" strike="noStrike">
              <a:solidFill>
                <a:srgbClr val="000000"/>
              </a:solidFill>
              <a:uFill>
                <a:solidFill>
                  <a:srgbClr val="ffffff"/>
                </a:solidFill>
              </a:uFill>
              <a:latin typeface="Arial"/>
            </a:endParaRPr>
          </a:p>
        </p:txBody>
      </p:sp>
      <p:sp>
        <p:nvSpPr>
          <p:cNvPr id="199" name="CustomShape 2"/>
          <p:cNvSpPr/>
          <p:nvPr/>
        </p:nvSpPr>
        <p:spPr>
          <a:xfrm>
            <a:off x="7608240" y="4797000"/>
            <a:ext cx="1439640" cy="1439640"/>
          </a:xfrm>
          <a:prstGeom prst="ellipse">
            <a:avLst/>
          </a:prstGeom>
          <a:noFill/>
          <a:ln w="38160">
            <a:solidFill>
              <a:srgbClr val="ff0000"/>
            </a:solidFill>
          </a:ln>
        </p:spPr>
        <p:style>
          <a:lnRef idx="2">
            <a:schemeClr val="accent1">
              <a:shade val="50000"/>
            </a:schemeClr>
          </a:lnRef>
          <a:fillRef idx="1">
            <a:schemeClr val="accent1"/>
          </a:fillRef>
          <a:effectRef idx="0">
            <a:schemeClr val="accent1"/>
          </a:effectRef>
          <a:fontRef idx="minor"/>
        </p:style>
      </p:sp>
      <p:sp>
        <p:nvSpPr>
          <p:cNvPr id="200" name="CustomShape 3"/>
          <p:cNvSpPr/>
          <p:nvPr/>
        </p:nvSpPr>
        <p:spPr>
          <a:xfrm>
            <a:off x="92880" y="167760"/>
            <a:ext cx="5459400" cy="137052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¿mapear las conversaciones?</a:t>
            </a:r>
            <a:endParaRPr b="0" lang="pt-BR" sz="1800" spc="-1" strike="noStrike">
              <a:solidFill>
                <a:srgbClr val="000000"/>
              </a:solidFill>
              <a:uFill>
                <a:solidFill>
                  <a:srgbClr val="ffffff"/>
                </a:solidFill>
              </a:uFill>
              <a:latin typeface="Arial"/>
            </a:endParaRPr>
          </a:p>
        </p:txBody>
      </p:sp>
    </p:spTree>
  </p:cSld>
  <p:timing>
    <p:tnLst>
      <p:par>
        <p:cTn id="28" dur="indefinite" restart="never" nodeType="tmRoot">
          <p:childTnLst>
            <p:seq>
              <p:cTn id="29" dur="indefinite" nodeType="mainSeq">
                <p:childTnLst>
                  <p:par>
                    <p:cTn id="30" fill="hold">
                      <p:stCondLst>
                        <p:cond delay="indefinite"/>
                      </p:stCondLst>
                      <p:childTnLst>
                        <p:par>
                          <p:cTn id="31" fill="hold">
                            <p:stCondLst>
                              <p:cond delay="0"/>
                            </p:stCondLst>
                            <p:childTnLst>
                              <p:par>
                                <p:cTn id="32" nodeType="clickEffect" fill="hold" presetClass="entr" presetID="1">
                                  <p:stCondLst>
                                    <p:cond delay="0"/>
                                  </p:stCondLst>
                                  <p:childTnLst>
                                    <p:set>
                                      <p:cBhvr>
                                        <p:cTn id="33"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CustomShape 1"/>
          <p:cNvSpPr/>
          <p:nvPr/>
        </p:nvSpPr>
        <p:spPr>
          <a:xfrm>
            <a:off x="1499400" y="557640"/>
            <a:ext cx="8456400" cy="1100520"/>
          </a:xfrm>
          <a:prstGeom prst="rect">
            <a:avLst/>
          </a:prstGeom>
          <a:noFill/>
          <a:ln>
            <a:noFill/>
          </a:ln>
        </p:spPr>
        <p:style>
          <a:lnRef idx="0"/>
          <a:fillRef idx="0"/>
          <a:effectRef idx="0"/>
          <a:fontRef idx="minor"/>
        </p:style>
        <p:txBody>
          <a:bodyPr lIns="90000" rIns="90000" tIns="45000" bIns="45000"/>
          <a:p>
            <a:pPr>
              <a:lnSpc>
                <a:spcPct val="100000"/>
              </a:lnSpc>
            </a:pPr>
            <a:r>
              <a:rPr b="1" lang="pt-BR" sz="2200" spc="-1" strike="noStrike">
                <a:solidFill>
                  <a:srgbClr val="000000"/>
                </a:solidFill>
                <a:uFill>
                  <a:solidFill>
                    <a:srgbClr val="ffffff"/>
                  </a:solidFill>
                </a:uFill>
                <a:latin typeface="Calibri"/>
                <a:ea typeface="ＭＳ Ｐゴシック"/>
              </a:rPr>
              <a:t>El proyecto </a:t>
            </a:r>
            <a:r>
              <a:rPr b="1" lang="pt-BR" sz="2200" spc="-1" strike="noStrike" u="sng">
                <a:solidFill>
                  <a:srgbClr val="0563c1"/>
                </a:solidFill>
                <a:uFill>
                  <a:solidFill>
                    <a:srgbClr val="ffffff"/>
                  </a:solidFill>
                </a:uFill>
                <a:latin typeface="Calibri"/>
                <a:ea typeface="ＭＳ Ｐゴシック"/>
                <a:hlinkClick r:id="rId1"/>
              </a:rPr>
              <a:t>People </a:t>
            </a:r>
            <a:r>
              <a:rPr b="1" lang="pt-BR" sz="2200" spc="-1" strike="noStrike" u="sng">
                <a:solidFill>
                  <a:srgbClr val="0563c1"/>
                </a:solidFill>
                <a:uFill>
                  <a:solidFill>
                    <a:srgbClr val="ffffff"/>
                  </a:solidFill>
                </a:uFill>
                <a:latin typeface="Calibri"/>
                <a:ea typeface="ＭＳ Ｐゴシック"/>
                <a:hlinkClick r:id="rId2"/>
              </a:rPr>
              <a:t>Maps</a:t>
            </a:r>
            <a:r>
              <a:rPr b="1" lang="pt-BR" sz="2200" spc="-1" strike="noStrike">
                <a:solidFill>
                  <a:srgbClr val="000000"/>
                </a:solidFill>
                <a:uFill>
                  <a:solidFill>
                    <a:srgbClr val="ffffff"/>
                  </a:solidFill>
                </a:uFill>
                <a:latin typeface="Calibri"/>
                <a:ea typeface="ＭＳ Ｐゴシック"/>
              </a:rPr>
              <a:t> del conferencista Dave Troy realiza </a:t>
            </a:r>
            <a:r>
              <a:rPr b="1" lang="pt-BR" sz="2200" spc="-1" strike="noStrike">
                <a:solidFill>
                  <a:srgbClr val="c00000"/>
                </a:solidFill>
                <a:uFill>
                  <a:solidFill>
                    <a:srgbClr val="ffffff"/>
                  </a:solidFill>
                </a:uFill>
                <a:latin typeface="Calibri"/>
                <a:ea typeface="ＭＳ Ｐゴシック"/>
              </a:rPr>
              <a:t>mapas de ciudades no geográficos en los que prevalecen las relaciones y los temas de conversación…</a:t>
            </a:r>
            <a:endParaRPr b="0" lang="pt-BR" sz="1800" spc="-1" strike="noStrike">
              <a:solidFill>
                <a:srgbClr val="000000"/>
              </a:solidFill>
              <a:uFill>
                <a:solidFill>
                  <a:srgbClr val="ffffff"/>
                </a:solidFill>
              </a:uFill>
              <a:latin typeface="Arial"/>
            </a:endParaRPr>
          </a:p>
        </p:txBody>
      </p:sp>
      <p:pic>
        <p:nvPicPr>
          <p:cNvPr id="202" name="Picture 3" descr=""/>
          <p:cNvPicPr/>
          <p:nvPr/>
        </p:nvPicPr>
        <p:blipFill>
          <a:blip r:embed="rId3"/>
          <a:stretch/>
        </p:blipFill>
        <p:spPr>
          <a:xfrm>
            <a:off x="1631520" y="2641680"/>
            <a:ext cx="8949240" cy="4215960"/>
          </a:xfrm>
          <a:prstGeom prst="rect">
            <a:avLst/>
          </a:prstGeom>
          <a:ln>
            <a:noFill/>
          </a:ln>
        </p:spPr>
      </p:pic>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 name="Picture 2" descr=""/>
          <p:cNvPicPr/>
          <p:nvPr/>
        </p:nvPicPr>
        <p:blipFill>
          <a:blip r:embed="rId1">
            <a:lum bright="70000" contrast="-70000"/>
          </a:blip>
          <a:stretch/>
        </p:blipFill>
        <p:spPr>
          <a:xfrm>
            <a:off x="0" y="0"/>
            <a:ext cx="12191760" cy="6857640"/>
          </a:xfrm>
          <a:prstGeom prst="rect">
            <a:avLst/>
          </a:prstGeom>
          <a:ln>
            <a:noFill/>
          </a:ln>
        </p:spPr>
      </p:pic>
      <p:sp>
        <p:nvSpPr>
          <p:cNvPr id="124" name="CustomShape 1"/>
          <p:cNvSpPr/>
          <p:nvPr/>
        </p:nvSpPr>
        <p:spPr>
          <a:xfrm>
            <a:off x="1523880" y="3260880"/>
            <a:ext cx="9143640" cy="2231280"/>
          </a:xfrm>
          <a:prstGeom prst="rect">
            <a:avLst/>
          </a:prstGeom>
          <a:noFill/>
          <a:ln w="9360">
            <a:noFill/>
          </a:ln>
        </p:spPr>
        <p:style>
          <a:lnRef idx="0"/>
          <a:fillRef idx="0"/>
          <a:effectRef idx="0"/>
          <a:fontRef idx="minor"/>
        </p:style>
        <p:txBody>
          <a:bodyPr lIns="90000" rIns="90000" tIns="45000" bIns="45000"/>
          <a:p>
            <a:pPr algn="ctr">
              <a:lnSpc>
                <a:spcPct val="100000"/>
              </a:lnSpc>
            </a:pPr>
            <a:r>
              <a:rPr b="0" lang="pt-BR" sz="2800" spc="-1" strike="noStrike">
                <a:solidFill>
                  <a:srgbClr val="000000"/>
                </a:solidFill>
                <a:uFill>
                  <a:solidFill>
                    <a:srgbClr val="ffffff"/>
                  </a:solidFill>
                </a:uFill>
                <a:latin typeface="Calibri"/>
              </a:rPr>
              <a:t>«</a:t>
            </a:r>
            <a:r>
              <a:rPr b="0" lang="pt-BR" sz="2800" spc="-1" strike="noStrike">
                <a:solidFill>
                  <a:srgbClr val="000000"/>
                </a:solidFill>
                <a:uFill>
                  <a:solidFill>
                    <a:srgbClr val="ffffff"/>
                  </a:solidFill>
                </a:uFill>
                <a:latin typeface="Calibri"/>
              </a:rPr>
              <a:t>No hay ninguna razón puramente geográfica por la que una dirección sea mejor que otra, o por qué los mapas occidentales modernos han naturalizado la asunción de que el norte debería estar </a:t>
            </a:r>
            <a:r>
              <a:rPr b="0" lang="pt-BR" sz="2800" spc="-1" strike="noStrike">
                <a:solidFill>
                  <a:srgbClr val="000000"/>
                </a:solidFill>
                <a:uFill>
                  <a:solidFill>
                    <a:srgbClr val="ffffff"/>
                  </a:solidFill>
                </a:uFill>
                <a:latin typeface="Calibri"/>
              </a:rPr>
              <a:t>arriba». </a:t>
            </a:r>
            <a:r>
              <a:rPr b="0" lang="pt-BR" sz="2800" spc="-1" strike="noStrike">
                <a:solidFill>
                  <a:srgbClr val="000000"/>
                </a:solidFill>
                <a:uFill>
                  <a:solidFill>
                    <a:srgbClr val="ffffff"/>
                  </a:solidFill>
                </a:uFill>
                <a:latin typeface="Calibri"/>
              </a:rPr>
              <a:t>Jeremy Brotton </a:t>
            </a:r>
            <a:r>
              <a:rPr b="0" lang="pt-BR" sz="2800" spc="-1" strike="noStrike">
                <a:solidFill>
                  <a:srgbClr val="000000"/>
                </a:solidFill>
                <a:uFill>
                  <a:solidFill>
                    <a:srgbClr val="ffffff"/>
                  </a:solidFill>
                </a:uFill>
                <a:latin typeface="Calibri"/>
              </a:rPr>
              <a:t>
</a:t>
            </a:r>
            <a:r>
              <a:rPr b="0" lang="pt-BR" sz="2800" spc="-1" strike="noStrike">
                <a:solidFill>
                  <a:srgbClr val="000000"/>
                </a:solidFill>
                <a:uFill>
                  <a:solidFill>
                    <a:srgbClr val="ffffff"/>
                  </a:solidFill>
                </a:uFill>
                <a:latin typeface="Calibri"/>
              </a:rPr>
              <a:t> </a:t>
            </a:r>
            <a:r>
              <a:rPr b="0" i="1" lang="pt-BR" sz="2800" spc="-1" strike="noStrike" u="sng">
                <a:solidFill>
                  <a:srgbClr val="0563c1"/>
                </a:solidFill>
                <a:uFill>
                  <a:solidFill>
                    <a:srgbClr val="ffffff"/>
                  </a:solidFill>
                </a:uFill>
                <a:latin typeface="Calibri"/>
                <a:hlinkClick r:id="rId2"/>
              </a:rPr>
              <a:t>Historia del mundo en 12 mapas</a:t>
            </a:r>
            <a:endParaRPr b="0" lang="pt-BR" sz="1800" spc="-1" strike="noStrike">
              <a:solidFill>
                <a:srgbClr val="000000"/>
              </a:solidFill>
              <a:uFill>
                <a:solidFill>
                  <a:srgbClr val="ffffff"/>
                </a:solidFill>
              </a:uFill>
              <a:latin typeface="Arial"/>
            </a:endParaRPr>
          </a:p>
        </p:txBody>
      </p:sp>
      <p:sp>
        <p:nvSpPr>
          <p:cNvPr id="125" name="CustomShape 2"/>
          <p:cNvSpPr/>
          <p:nvPr/>
        </p:nvSpPr>
        <p:spPr>
          <a:xfrm>
            <a:off x="1523880" y="583560"/>
            <a:ext cx="9143640" cy="161388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5000" spc="-1" strike="noStrike">
                <a:solidFill>
                  <a:srgbClr val="000000"/>
                </a:solidFill>
                <a:uFill>
                  <a:solidFill>
                    <a:srgbClr val="ffffff"/>
                  </a:solidFill>
                </a:uFill>
                <a:latin typeface="Calibri"/>
              </a:rPr>
              <a:t>Los mapas que conocemos </a:t>
            </a:r>
            <a:r>
              <a:rPr b="1" lang="pt-BR" sz="5000" spc="-1" strike="noStrike">
                <a:solidFill>
                  <a:srgbClr val="000000"/>
                </a:solidFill>
                <a:uFill>
                  <a:solidFill>
                    <a:srgbClr val="ffffff"/>
                  </a:solidFill>
                </a:uFill>
                <a:latin typeface="Calibri"/>
              </a:rPr>
              <a:t>
</a:t>
            </a:r>
            <a:r>
              <a:rPr b="1" lang="pt-BR" sz="5000" spc="-1" strike="noStrike">
                <a:solidFill>
                  <a:srgbClr val="000000"/>
                </a:solidFill>
                <a:uFill>
                  <a:solidFill>
                    <a:srgbClr val="ffffff"/>
                  </a:solidFill>
                </a:uFill>
                <a:latin typeface="Calibri"/>
              </a:rPr>
              <a:t>están equivocados</a:t>
            </a:r>
            <a:endParaRPr b="0" lang="pt-BR" sz="1800" spc="-1" strike="noStrike">
              <a:solidFill>
                <a:srgbClr val="000000"/>
              </a:solidFill>
              <a:uFill>
                <a:solidFill>
                  <a:srgbClr val="ffffff"/>
                </a:solidFill>
              </a:uFill>
              <a:latin typeface="Arial"/>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3" name="Picture 2" descr=""/>
          <p:cNvPicPr/>
          <p:nvPr/>
        </p:nvPicPr>
        <p:blipFill>
          <a:blip r:embed="rId1"/>
          <a:stretch/>
        </p:blipFill>
        <p:spPr>
          <a:xfrm>
            <a:off x="1206360" y="525240"/>
            <a:ext cx="9994680" cy="5620320"/>
          </a:xfrm>
          <a:prstGeom prst="rect">
            <a:avLst/>
          </a:prstGeom>
          <a:ln w="190440">
            <a:solidFill>
              <a:srgbClr val="ffffff"/>
            </a:solidFill>
            <a:miter/>
          </a:ln>
          <a:effectLst>
            <a:outerShdw algn="tl" blurRad="65000" dir="12900000" dist="50800" kx="195000" ky="145000" rotWithShape="0">
              <a:srgbClr val="000000">
                <a:alpha val="30000"/>
              </a:srgbClr>
            </a:outerShdw>
          </a:effectLst>
          <a:scene3d>
            <a:camera prst="orthographicFront">
              <a:rot lat="0" lon="0" rev="360000"/>
            </a:camera>
            <a:lightRig dir="t" rig="twoPt">
              <a:rot lat="0" lon="0" rev="7200000"/>
            </a:lightRig>
          </a:scene3d>
          <a:sp3d contourW="12700">
            <a:bevelT w="25400" h="19050"/>
            <a:contourClr>
              <a:srgbClr val="969696"/>
            </a:contourClr>
          </a:sp3d>
        </p:spPr>
      </p:pic>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4" name="Imagen 6" descr=""/>
          <p:cNvPicPr/>
          <p:nvPr/>
        </p:nvPicPr>
        <p:blipFill>
          <a:blip r:embed="rId1"/>
          <a:stretch/>
        </p:blipFill>
        <p:spPr>
          <a:xfrm>
            <a:off x="4280400" y="42120"/>
            <a:ext cx="7933320" cy="6381360"/>
          </a:xfrm>
          <a:prstGeom prst="rect">
            <a:avLst/>
          </a:prstGeom>
          <a:ln>
            <a:noFill/>
          </a:ln>
        </p:spPr>
      </p:pic>
      <p:pic>
        <p:nvPicPr>
          <p:cNvPr id="205" name="Imagen 7" descr=""/>
          <p:cNvPicPr/>
          <p:nvPr/>
        </p:nvPicPr>
        <p:blipFill>
          <a:blip r:embed="rId2"/>
          <a:stretch/>
        </p:blipFill>
        <p:spPr>
          <a:xfrm>
            <a:off x="296640" y="5635080"/>
            <a:ext cx="6143400" cy="1142640"/>
          </a:xfrm>
          <a:prstGeom prst="rect">
            <a:avLst/>
          </a:prstGeom>
          <a:ln>
            <a:noFill/>
          </a:ln>
        </p:spPr>
      </p:pic>
      <p:sp>
        <p:nvSpPr>
          <p:cNvPr id="206" name="CustomShape 1"/>
          <p:cNvSpPr/>
          <p:nvPr/>
        </p:nvSpPr>
        <p:spPr>
          <a:xfrm>
            <a:off x="296640" y="273600"/>
            <a:ext cx="509652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¿mapear las redes?</a:t>
            </a:r>
            <a:endParaRPr b="0" lang="pt-BR" sz="1800" spc="-1" strike="noStrike">
              <a:solidFill>
                <a:srgbClr val="000000"/>
              </a:solidFill>
              <a:uFill>
                <a:solidFill>
                  <a:srgbClr val="ffffff"/>
                </a:solidFill>
              </a:uFill>
              <a:latin typeface="Arial"/>
            </a:endParaRPr>
          </a:p>
        </p:txBody>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CustomShape 1"/>
          <p:cNvSpPr/>
          <p:nvPr/>
        </p:nvSpPr>
        <p:spPr>
          <a:xfrm>
            <a:off x="2009880" y="752400"/>
            <a:ext cx="8658000" cy="516960"/>
          </a:xfrm>
          <a:prstGeom prst="rect">
            <a:avLst/>
          </a:prstGeom>
          <a:noFill/>
          <a:ln>
            <a:noFill/>
          </a:ln>
        </p:spPr>
        <p:style>
          <a:lnRef idx="0"/>
          <a:fillRef idx="0"/>
          <a:effectRef idx="0"/>
          <a:fontRef idx="minor"/>
        </p:style>
        <p:txBody>
          <a:bodyPr lIns="90000" rIns="90000" tIns="45000" bIns="45000"/>
          <a:p>
            <a:pPr algn="r">
              <a:lnSpc>
                <a:spcPct val="100000"/>
              </a:lnSpc>
            </a:pPr>
            <a:r>
              <a:rPr b="1" lang="pt-BR" sz="2800" spc="-1" strike="noStrike">
                <a:solidFill>
                  <a:srgbClr val="000000"/>
                </a:solidFill>
                <a:uFill>
                  <a:solidFill>
                    <a:srgbClr val="ffffff"/>
                  </a:solidFill>
                </a:uFill>
                <a:latin typeface="Calibri"/>
              </a:rPr>
              <a:t>16 mapas que explican Barcelona</a:t>
            </a:r>
            <a:endParaRPr b="0" lang="pt-BR" sz="1800" spc="-1" strike="noStrike">
              <a:solidFill>
                <a:srgbClr val="000000"/>
              </a:solidFill>
              <a:uFill>
                <a:solidFill>
                  <a:srgbClr val="ffffff"/>
                </a:solidFill>
              </a:uFill>
              <a:latin typeface="Arial"/>
            </a:endParaRPr>
          </a:p>
        </p:txBody>
      </p:sp>
      <p:pic>
        <p:nvPicPr>
          <p:cNvPr id="208" name="Picture 2" descr=""/>
          <p:cNvPicPr/>
          <p:nvPr/>
        </p:nvPicPr>
        <p:blipFill>
          <a:blip r:embed="rId1"/>
          <a:stretch/>
        </p:blipFill>
        <p:spPr>
          <a:xfrm>
            <a:off x="1523880" y="1340640"/>
            <a:ext cx="9143640" cy="5517000"/>
          </a:xfrm>
          <a:prstGeom prst="rect">
            <a:avLst/>
          </a:prstGeom>
          <a:ln>
            <a:noFill/>
          </a:ln>
        </p:spPr>
      </p:pic>
      <p:sp>
        <p:nvSpPr>
          <p:cNvPr id="209" name="CustomShape 2"/>
          <p:cNvSpPr/>
          <p:nvPr/>
        </p:nvSpPr>
        <p:spPr>
          <a:xfrm>
            <a:off x="2063520" y="5301360"/>
            <a:ext cx="8208720" cy="1283760"/>
          </a:xfrm>
          <a:prstGeom prst="rect">
            <a:avLst/>
          </a:prstGeom>
          <a:solidFill>
            <a:schemeClr val="bg2"/>
          </a:solidFill>
          <a:ln>
            <a:noFill/>
          </a:ln>
        </p:spPr>
        <p:style>
          <a:lnRef idx="0"/>
          <a:fillRef idx="0"/>
          <a:effectRef idx="0"/>
          <a:fontRef idx="minor"/>
        </p:style>
        <p:txBody>
          <a:bodyPr lIns="90000" rIns="90000" tIns="45000" bIns="45000"/>
          <a:p>
            <a:pPr>
              <a:lnSpc>
                <a:spcPct val="100000"/>
              </a:lnSpc>
            </a:pPr>
            <a:r>
              <a:rPr b="1" lang="pt-BR" sz="2400" spc="-1" strike="noStrike">
                <a:solidFill>
                  <a:srgbClr val="000000"/>
                </a:solidFill>
                <a:uFill>
                  <a:solidFill>
                    <a:srgbClr val="ffffff"/>
                  </a:solidFill>
                </a:uFill>
                <a:latin typeface="Calibri Light"/>
              </a:rPr>
              <a:t>1 </a:t>
            </a:r>
            <a:r>
              <a:rPr b="1" lang="pt-BR" sz="1800" spc="-1" strike="noStrike">
                <a:solidFill>
                  <a:srgbClr val="000000"/>
                </a:solidFill>
                <a:uFill>
                  <a:solidFill>
                    <a:srgbClr val="ffffff"/>
                  </a:solidFill>
                </a:uFill>
                <a:latin typeface="Calibri Light"/>
              </a:rPr>
              <a:t>
</a:t>
            </a:r>
            <a:r>
              <a:rPr b="1" lang="pt-BR" sz="1800" spc="-1" strike="noStrike">
                <a:solidFill>
                  <a:srgbClr val="000000"/>
                </a:solidFill>
                <a:uFill>
                  <a:solidFill>
                    <a:srgbClr val="ffffff"/>
                  </a:solidFill>
                </a:uFill>
                <a:latin typeface="Calibri Light"/>
              </a:rPr>
              <a:t>El mapa superpone el número de viajeros en cada autobús nocturno con los tuits geolocalizados para mostrar los puntos de convergencia entre los individuos y los grupos. </a:t>
            </a:r>
            <a:r>
              <a:rPr b="0" lang="pt-BR" sz="1800" spc="-1" strike="noStrike">
                <a:solidFill>
                  <a:srgbClr val="000000"/>
                </a:solidFill>
                <a:uFill>
                  <a:solidFill>
                    <a:srgbClr val="ffffff"/>
                  </a:solidFill>
                </a:uFill>
                <a:latin typeface="Calibri Light"/>
              </a:rPr>
              <a:t>(</a:t>
            </a:r>
            <a:r>
              <a:rPr b="0" lang="pt-BR" sz="1800" spc="-1" strike="noStrike" u="sng">
                <a:solidFill>
                  <a:srgbClr val="0563c1"/>
                </a:solidFill>
                <a:uFill>
                  <a:solidFill>
                    <a:srgbClr val="ffffff"/>
                  </a:solidFill>
                </a:uFill>
                <a:latin typeface="Calibri Light"/>
                <a:hlinkClick r:id="rId2"/>
              </a:rPr>
              <a:t>Fuente</a:t>
            </a:r>
            <a:r>
              <a:rPr b="0" lang="pt-BR" sz="1800" spc="-1" strike="noStrike">
                <a:solidFill>
                  <a:srgbClr val="000000"/>
                </a:solidFill>
                <a:uFill>
                  <a:solidFill>
                    <a:srgbClr val="ffffff"/>
                  </a:solidFill>
                </a:uFill>
                <a:latin typeface="Calibri Light"/>
              </a:rPr>
              <a:t>)</a:t>
            </a:r>
            <a:endParaRPr b="0" lang="pt-BR" sz="1800" spc="-1" strike="noStrike">
              <a:solidFill>
                <a:srgbClr val="000000"/>
              </a:solidFill>
              <a:uFill>
                <a:solidFill>
                  <a:srgbClr val="ffffff"/>
                </a:solidFill>
              </a:uFill>
              <a:latin typeface="Arial"/>
            </a:endParaRPr>
          </a:p>
        </p:txBody>
      </p:sp>
      <p:sp>
        <p:nvSpPr>
          <p:cNvPr id="210" name="CustomShape 3"/>
          <p:cNvSpPr/>
          <p:nvPr/>
        </p:nvSpPr>
        <p:spPr>
          <a:xfrm>
            <a:off x="296640" y="167760"/>
            <a:ext cx="509652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¿mapas de flujos?</a:t>
            </a:r>
            <a:endParaRPr b="0" lang="pt-BR" sz="1800" spc="-1" strike="noStrike">
              <a:solidFill>
                <a:srgbClr val="000000"/>
              </a:solidFill>
              <a:uFill>
                <a:solidFill>
                  <a:srgbClr val="ffffff"/>
                </a:solidFill>
              </a:uFill>
              <a:latin typeface="Arial"/>
            </a:endParaRPr>
          </a:p>
        </p:txBody>
      </p:sp>
    </p:spTree>
  </p:cSld>
  <p:timing>
    <p:tnLst>
      <p:par>
        <p:cTn id="34" dur="indefinite" restart="never" nodeType="tmRoot">
          <p:childTnLst>
            <p:seq>
              <p:cTn id="35" dur="indefinite" nodeType="mainSeq">
                <p:childTnLst>
                  <p:par>
                    <p:cTn id="36" fill="hold">
                      <p:stCondLst>
                        <p:cond delay="indefinite"/>
                      </p:stCondLst>
                      <p:childTnLst>
                        <p:par>
                          <p:cTn id="37" fill="hold">
                            <p:stCondLst>
                              <p:cond delay="0"/>
                            </p:stCondLst>
                            <p:childTnLst>
                              <p:par>
                                <p:cTn id="38" nodeType="clickEffect" fill="hold" presetClass="entr" presetID="1">
                                  <p:stCondLst>
                                    <p:cond delay="0"/>
                                  </p:stCondLst>
                                  <p:childTnLst>
                                    <p:set>
                                      <p:cBhvr>
                                        <p:cTn id="39"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1" name="Imagen 2" descr=""/>
          <p:cNvPicPr/>
          <p:nvPr/>
        </p:nvPicPr>
        <p:blipFill>
          <a:blip r:embed="rId1"/>
          <a:stretch/>
        </p:blipFill>
        <p:spPr>
          <a:xfrm>
            <a:off x="1589760" y="554760"/>
            <a:ext cx="9542880" cy="6302880"/>
          </a:xfrm>
          <a:prstGeom prst="rect">
            <a:avLst/>
          </a:prstGeom>
          <a:ln>
            <a:noFill/>
          </a:ln>
        </p:spPr>
      </p:pic>
      <p:sp>
        <p:nvSpPr>
          <p:cNvPr id="212" name="CustomShape 1"/>
          <p:cNvSpPr/>
          <p:nvPr/>
        </p:nvSpPr>
        <p:spPr>
          <a:xfrm>
            <a:off x="296640" y="167760"/>
            <a:ext cx="509652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¿mapear la crisis?</a:t>
            </a:r>
            <a:endParaRPr b="0" lang="pt-BR" sz="1800" spc="-1" strike="noStrike">
              <a:solidFill>
                <a:srgbClr val="000000"/>
              </a:solidFill>
              <a:uFill>
                <a:solidFill>
                  <a:srgbClr val="ffffff"/>
                </a:solidFill>
              </a:uFill>
              <a:latin typeface="Arial"/>
            </a:endParaRPr>
          </a:p>
        </p:txBody>
      </p:sp>
      <p:sp>
        <p:nvSpPr>
          <p:cNvPr id="213" name="CustomShape 2"/>
          <p:cNvSpPr/>
          <p:nvPr/>
        </p:nvSpPr>
        <p:spPr>
          <a:xfrm>
            <a:off x="296640" y="6268680"/>
            <a:ext cx="6862320" cy="519840"/>
          </a:xfrm>
          <a:prstGeom prst="rect">
            <a:avLst/>
          </a:prstGeom>
          <a:noFill/>
          <a:ln>
            <a:noFill/>
          </a:ln>
        </p:spPr>
        <p:style>
          <a:lnRef idx="0"/>
          <a:fillRef idx="0"/>
          <a:effectRef idx="0"/>
          <a:fontRef idx="minor"/>
        </p:style>
        <p:txBody>
          <a:bodyPr lIns="90000" rIns="90000" tIns="45000" bIns="45000"/>
          <a:p>
            <a:pPr>
              <a:lnSpc>
                <a:spcPct val="100000"/>
              </a:lnSpc>
            </a:pPr>
            <a:r>
              <a:rPr b="0" lang="pt-BR" sz="1400" spc="-1" strike="noStrike" u="sng">
                <a:solidFill>
                  <a:srgbClr val="0563c1"/>
                </a:solidFill>
                <a:uFill>
                  <a:solidFill>
                    <a:srgbClr val="ffffff"/>
                  </a:solidFill>
                </a:uFill>
                <a:latin typeface="Calibri"/>
                <a:hlinkClick r:id="rId2"/>
              </a:rPr>
              <a:t>http://</a:t>
            </a:r>
            <a:r>
              <a:rPr b="0" lang="pt-BR" sz="1400" spc="-1" strike="noStrike" u="sng">
                <a:solidFill>
                  <a:srgbClr val="0563c1"/>
                </a:solidFill>
                <a:uFill>
                  <a:solidFill>
                    <a:srgbClr val="ffffff"/>
                  </a:solidFill>
                </a:uFill>
                <a:latin typeface="Calibri"/>
                <a:hlinkClick r:id="rId3"/>
              </a:rPr>
              <a:t>www.yorokobu.es</a:t>
            </a:r>
            <a:r>
              <a:rPr b="0" lang="pt-BR" sz="1400" spc="-1" strike="noStrike" u="sng">
                <a:solidFill>
                  <a:srgbClr val="0563c1"/>
                </a:solidFill>
                <a:uFill>
                  <a:solidFill>
                    <a:srgbClr val="ffffff"/>
                  </a:solidFill>
                </a:uFill>
                <a:latin typeface="Calibri"/>
                <a:hlinkClick r:id="rId4"/>
              </a:rPr>
              <a:t>/la-</a:t>
            </a:r>
            <a:r>
              <a:rPr b="0" lang="pt-BR" sz="1400" spc="-1" strike="noStrike" u="sng">
                <a:solidFill>
                  <a:srgbClr val="0563c1"/>
                </a:solidFill>
                <a:uFill>
                  <a:solidFill>
                    <a:srgbClr val="ffffff"/>
                  </a:solidFill>
                </a:uFill>
                <a:latin typeface="Calibri"/>
                <a:hlinkClick r:id="rId5"/>
              </a:rPr>
              <a:t>europa</a:t>
            </a:r>
            <a:r>
              <a:rPr b="0" lang="pt-BR" sz="1400" spc="-1" strike="noStrike" u="sng">
                <a:solidFill>
                  <a:srgbClr val="0563c1"/>
                </a:solidFill>
                <a:uFill>
                  <a:solidFill>
                    <a:srgbClr val="ffffff"/>
                  </a:solidFill>
                </a:uFill>
                <a:latin typeface="Calibri"/>
                <a:hlinkClick r:id="rId6"/>
              </a:rPr>
              <a:t>-de-la-crisis-contada-en-mapas</a:t>
            </a: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4" name="Imagen 2" descr=""/>
          <p:cNvPicPr/>
          <p:nvPr/>
        </p:nvPicPr>
        <p:blipFill>
          <a:blip r:embed="rId1"/>
          <a:stretch/>
        </p:blipFill>
        <p:spPr>
          <a:xfrm>
            <a:off x="777240" y="947880"/>
            <a:ext cx="11414520" cy="5882040"/>
          </a:xfrm>
          <a:prstGeom prst="rect">
            <a:avLst/>
          </a:prstGeom>
          <a:ln>
            <a:noFill/>
          </a:ln>
        </p:spPr>
      </p:pic>
      <p:sp>
        <p:nvSpPr>
          <p:cNvPr id="215" name="CustomShape 1"/>
          <p:cNvSpPr/>
          <p:nvPr/>
        </p:nvSpPr>
        <p:spPr>
          <a:xfrm>
            <a:off x="296640" y="167760"/>
            <a:ext cx="509652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¿mapear la vida?</a:t>
            </a:r>
            <a:endParaRPr b="0" lang="pt-BR" sz="1800" spc="-1" strike="noStrike">
              <a:solidFill>
                <a:srgbClr val="000000"/>
              </a:solidFill>
              <a:uFill>
                <a:solidFill>
                  <a:srgbClr val="ffffff"/>
                </a:solidFill>
              </a:uFill>
              <a:latin typeface="Arial"/>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6" name="Imagen 1" descr=""/>
          <p:cNvPicPr/>
          <p:nvPr/>
        </p:nvPicPr>
        <p:blipFill>
          <a:blip r:embed="rId1"/>
          <a:stretch/>
        </p:blipFill>
        <p:spPr>
          <a:xfrm>
            <a:off x="0" y="0"/>
            <a:ext cx="12191760" cy="6857640"/>
          </a:xfrm>
          <a:prstGeom prst="rect">
            <a:avLst/>
          </a:prstGeom>
          <a:ln>
            <a:noFill/>
          </a:ln>
        </p:spPr>
      </p:pic>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7" name="Imagen 3" descr=""/>
          <p:cNvPicPr/>
          <p:nvPr/>
        </p:nvPicPr>
        <p:blipFill>
          <a:blip r:embed="rId1"/>
          <a:stretch/>
        </p:blipFill>
        <p:spPr>
          <a:xfrm>
            <a:off x="0" y="-81360"/>
            <a:ext cx="12191760" cy="6939000"/>
          </a:xfrm>
          <a:prstGeom prst="rect">
            <a:avLst/>
          </a:prstGeom>
          <a:ln>
            <a:noFill/>
          </a:ln>
        </p:spPr>
      </p:pic>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8" name="Imagen 2" descr=""/>
          <p:cNvPicPr/>
          <p:nvPr/>
        </p:nvPicPr>
        <p:blipFill>
          <a:blip r:embed="rId1"/>
          <a:stretch/>
        </p:blipFill>
        <p:spPr>
          <a:xfrm>
            <a:off x="0" y="952200"/>
            <a:ext cx="12267000" cy="5905440"/>
          </a:xfrm>
          <a:prstGeom prst="rect">
            <a:avLst/>
          </a:prstGeom>
          <a:ln>
            <a:noFill/>
          </a:ln>
        </p:spPr>
      </p:pic>
      <p:sp>
        <p:nvSpPr>
          <p:cNvPr id="219" name="CustomShape 1"/>
          <p:cNvSpPr/>
          <p:nvPr/>
        </p:nvSpPr>
        <p:spPr>
          <a:xfrm>
            <a:off x="296640" y="167760"/>
            <a:ext cx="606420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¿mapear la colaboración?</a:t>
            </a:r>
            <a:endParaRPr b="0" lang="pt-BR" sz="1800" spc="-1" strike="noStrike">
              <a:solidFill>
                <a:srgbClr val="000000"/>
              </a:solidFill>
              <a:uFill>
                <a:solidFill>
                  <a:srgbClr val="ffffff"/>
                </a:solidFill>
              </a:uFill>
              <a:latin typeface="Arial"/>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0" name="Picture 2" descr=""/>
          <p:cNvPicPr/>
          <p:nvPr/>
        </p:nvPicPr>
        <p:blipFill>
          <a:blip r:embed="rId1"/>
          <a:stretch/>
        </p:blipFill>
        <p:spPr>
          <a:xfrm>
            <a:off x="0" y="3877920"/>
            <a:ext cx="4149720" cy="3112200"/>
          </a:xfrm>
          <a:prstGeom prst="rect">
            <a:avLst/>
          </a:prstGeom>
          <a:ln>
            <a:noFill/>
          </a:ln>
        </p:spPr>
      </p:pic>
      <p:pic>
        <p:nvPicPr>
          <p:cNvPr id="221" name="Picture 4" descr=""/>
          <p:cNvPicPr/>
          <p:nvPr/>
        </p:nvPicPr>
        <p:blipFill>
          <a:blip r:embed="rId2"/>
          <a:stretch/>
        </p:blipFill>
        <p:spPr>
          <a:xfrm>
            <a:off x="3216600" y="167760"/>
            <a:ext cx="6573600" cy="4128120"/>
          </a:xfrm>
          <a:prstGeom prst="rect">
            <a:avLst/>
          </a:prstGeom>
          <a:ln>
            <a:noFill/>
          </a:ln>
        </p:spPr>
      </p:pic>
      <p:pic>
        <p:nvPicPr>
          <p:cNvPr id="222" name="Imagen 5" descr=""/>
          <p:cNvPicPr/>
          <p:nvPr/>
        </p:nvPicPr>
        <p:blipFill>
          <a:blip r:embed="rId3"/>
          <a:stretch/>
        </p:blipFill>
        <p:spPr>
          <a:xfrm>
            <a:off x="7909560" y="3877920"/>
            <a:ext cx="4338360" cy="2979720"/>
          </a:xfrm>
          <a:prstGeom prst="rect">
            <a:avLst/>
          </a:prstGeom>
          <a:ln>
            <a:noFill/>
          </a:ln>
        </p:spPr>
      </p:pic>
      <p:sp>
        <p:nvSpPr>
          <p:cNvPr id="223" name="CustomShape 1"/>
          <p:cNvSpPr/>
          <p:nvPr/>
        </p:nvSpPr>
        <p:spPr>
          <a:xfrm>
            <a:off x="177120" y="697680"/>
            <a:ext cx="509652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¿mapas mentales?</a:t>
            </a:r>
            <a:endParaRPr b="0" lang="pt-BR" sz="1800" spc="-1" strike="noStrike">
              <a:solidFill>
                <a:srgbClr val="000000"/>
              </a:solidFill>
              <a:uFill>
                <a:solidFill>
                  <a:srgbClr val="ffffff"/>
                </a:solidFill>
              </a:uFill>
              <a:latin typeface="Arial"/>
            </a:endParaRPr>
          </a:p>
        </p:txBody>
      </p:sp>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4" name="Picture 2" descr=""/>
          <p:cNvPicPr/>
          <p:nvPr/>
        </p:nvPicPr>
        <p:blipFill>
          <a:blip r:embed="rId1"/>
          <a:stretch/>
        </p:blipFill>
        <p:spPr>
          <a:xfrm>
            <a:off x="0" y="0"/>
            <a:ext cx="12191760" cy="6857640"/>
          </a:xfrm>
          <a:prstGeom prst="rect">
            <a:avLst/>
          </a:prstGeom>
          <a:ln>
            <a:noFill/>
          </a:ln>
        </p:spPr>
      </p:pic>
      <p:sp>
        <p:nvSpPr>
          <p:cNvPr id="225" name="CustomShape 1"/>
          <p:cNvSpPr/>
          <p:nvPr/>
        </p:nvSpPr>
        <p:spPr>
          <a:xfrm>
            <a:off x="0" y="1049040"/>
            <a:ext cx="12191760" cy="130932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Neocartografías</a:t>
            </a:r>
            <a:endParaRPr b="0" lang="pt-BR" sz="1800" spc="-1" strike="noStrike">
              <a:solidFill>
                <a:srgbClr val="000000"/>
              </a:solidFill>
              <a:uFill>
                <a:solidFill>
                  <a:srgbClr val="ffffff"/>
                </a:solidFill>
              </a:uFill>
              <a:latin typeface="Arial"/>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CustomShape 1"/>
          <p:cNvSpPr/>
          <p:nvPr/>
        </p:nvSpPr>
        <p:spPr>
          <a:xfrm>
            <a:off x="0" y="0"/>
            <a:ext cx="12191760" cy="6948360"/>
          </a:xfrm>
          <a:prstGeom prst="rect">
            <a:avLst/>
          </a:prstGeom>
          <a:solidFill>
            <a:schemeClr val="tx1"/>
          </a:solidFill>
          <a:ln>
            <a:noFill/>
          </a:ln>
        </p:spPr>
        <p:style>
          <a:lnRef idx="0"/>
          <a:fillRef idx="0"/>
          <a:effectRef idx="0"/>
          <a:fontRef idx="minor"/>
        </p:style>
        <p:txBody>
          <a:bodyPr lIns="90000" rIns="90000" tIns="45000" bIns="45000"/>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p:txBody>
      </p:sp>
      <p:sp>
        <p:nvSpPr>
          <p:cNvPr id="127" name="CustomShape 2"/>
          <p:cNvSpPr/>
          <p:nvPr/>
        </p:nvSpPr>
        <p:spPr>
          <a:xfrm>
            <a:off x="296640" y="167760"/>
            <a:ext cx="5096520" cy="577800"/>
          </a:xfrm>
          <a:prstGeom prst="rect">
            <a:avLst/>
          </a:prstGeom>
          <a:noFill/>
          <a:ln w="9360">
            <a:noFill/>
          </a:ln>
        </p:spPr>
        <p:style>
          <a:lnRef idx="0"/>
          <a:fillRef idx="0"/>
          <a:effectRef idx="0"/>
          <a:fontRef idx="minor"/>
        </p:style>
        <p:txBody>
          <a:bodyPr lIns="90000" rIns="90000" tIns="45000" bIns="45000"/>
          <a:p>
            <a:pPr>
              <a:lnSpc>
                <a:spcPct val="100000"/>
              </a:lnSpc>
            </a:pPr>
            <a:r>
              <a:rPr b="1" lang="pt-BR" sz="3200" spc="-1" strike="noStrike">
                <a:solidFill>
                  <a:srgbClr val="ffffff"/>
                </a:solidFill>
                <a:uFill>
                  <a:solidFill>
                    <a:srgbClr val="ffffff"/>
                  </a:solidFill>
                </a:uFill>
                <a:latin typeface="Calibri"/>
              </a:rPr>
              <a:t>  </a:t>
            </a:r>
            <a:r>
              <a:rPr b="1" lang="pt-BR" sz="3200" spc="-1" strike="noStrike">
                <a:solidFill>
                  <a:srgbClr val="ffffff"/>
                </a:solidFill>
                <a:uFill>
                  <a:solidFill>
                    <a:srgbClr val="ffffff"/>
                  </a:solidFill>
                </a:uFill>
                <a:latin typeface="Calibri"/>
              </a:rPr>
              <a:t>La visión nos condiciona…</a:t>
            </a:r>
            <a:endParaRPr b="0" lang="pt-BR" sz="1800" spc="-1" strike="noStrike">
              <a:solidFill>
                <a:srgbClr val="000000"/>
              </a:solidFill>
              <a:uFill>
                <a:solidFill>
                  <a:srgbClr val="ffffff"/>
                </a:solidFill>
              </a:uFill>
              <a:latin typeface="Arial"/>
            </a:endParaRPr>
          </a:p>
        </p:txBody>
      </p:sp>
      <p:pic>
        <p:nvPicPr>
          <p:cNvPr id="128" name="Picture 2" descr=""/>
          <p:cNvPicPr/>
          <p:nvPr/>
        </p:nvPicPr>
        <p:blipFill>
          <a:blip r:embed="rId1"/>
          <a:stretch/>
        </p:blipFill>
        <p:spPr>
          <a:xfrm>
            <a:off x="3429000" y="752400"/>
            <a:ext cx="5333760" cy="5352840"/>
          </a:xfrm>
          <a:prstGeom prst="rect">
            <a:avLst/>
          </a:prstGeom>
          <a:ln>
            <a:noFill/>
          </a:ln>
        </p:spPr>
      </p:pic>
      <p:sp>
        <p:nvSpPr>
          <p:cNvPr id="129" name="CustomShape 3"/>
          <p:cNvSpPr/>
          <p:nvPr/>
        </p:nvSpPr>
        <p:spPr>
          <a:xfrm>
            <a:off x="8597160" y="6126480"/>
            <a:ext cx="3173400" cy="577800"/>
          </a:xfrm>
          <a:prstGeom prst="rect">
            <a:avLst/>
          </a:prstGeom>
          <a:solidFill>
            <a:srgbClr val="f2f2f2">
              <a:alpha val="51000"/>
            </a:srgbClr>
          </a:solidFill>
          <a:ln w="9360">
            <a:noFill/>
          </a:ln>
        </p:spPr>
        <p:style>
          <a:lnRef idx="0"/>
          <a:fillRef idx="0"/>
          <a:effectRef idx="0"/>
          <a:fontRef idx="minor"/>
        </p:style>
        <p:txBody>
          <a:bodyPr lIns="90000" rIns="90000" tIns="45000" bIns="45000"/>
          <a:p>
            <a:pPr>
              <a:lnSpc>
                <a:spcPct val="100000"/>
              </a:lnSpc>
            </a:pPr>
            <a:r>
              <a:rPr b="1" lang="pt-BR" sz="3200" spc="-1" strike="noStrike">
                <a:solidFill>
                  <a:srgbClr val="000000"/>
                </a:solidFill>
                <a:uFill>
                  <a:solidFill>
                    <a:srgbClr val="ffffff"/>
                  </a:solidFill>
                </a:uFill>
                <a:latin typeface="Calibri"/>
              </a:rPr>
              <a:t>  </a:t>
            </a:r>
            <a:r>
              <a:rPr b="1" lang="pt-BR" sz="3200" spc="-1" strike="noStrike">
                <a:solidFill>
                  <a:srgbClr val="000000"/>
                </a:solidFill>
                <a:uFill>
                  <a:solidFill>
                    <a:srgbClr val="ffffff"/>
                  </a:solidFill>
                </a:uFill>
                <a:latin typeface="Calibri"/>
              </a:rPr>
              <a:t>visión real</a:t>
            </a:r>
            <a:endParaRPr b="0" lang="pt-BR" sz="1800" spc="-1" strike="noStrike">
              <a:solidFill>
                <a:srgbClr val="000000"/>
              </a:solidFill>
              <a:uFill>
                <a:solidFill>
                  <a:srgbClr val="ffffff"/>
                </a:solidFill>
              </a:uFill>
              <a:latin typeface="Arial"/>
            </a:endParaRPr>
          </a:p>
        </p:txBody>
      </p:sp>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6" name="Picture 2" descr=""/>
          <p:cNvPicPr/>
          <p:nvPr/>
        </p:nvPicPr>
        <p:blipFill>
          <a:blip r:embed="rId1"/>
          <a:stretch/>
        </p:blipFill>
        <p:spPr>
          <a:xfrm>
            <a:off x="0" y="0"/>
            <a:ext cx="12191760" cy="6857640"/>
          </a:xfrm>
          <a:prstGeom prst="rect">
            <a:avLst/>
          </a:prstGeom>
          <a:ln>
            <a:noFill/>
          </a:ln>
        </p:spPr>
      </p:pic>
      <p:sp>
        <p:nvSpPr>
          <p:cNvPr id="227" name="CustomShape 1"/>
          <p:cNvSpPr/>
          <p:nvPr/>
        </p:nvSpPr>
        <p:spPr>
          <a:xfrm>
            <a:off x="0" y="1049040"/>
            <a:ext cx="12191760" cy="130932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Neocartografías</a:t>
            </a:r>
            <a:endParaRPr b="0" lang="pt-BR" sz="1800" spc="-1" strike="noStrike">
              <a:solidFill>
                <a:srgbClr val="000000"/>
              </a:solidFill>
              <a:uFill>
                <a:solidFill>
                  <a:srgbClr val="ffffff"/>
                </a:solidFill>
              </a:uFill>
              <a:latin typeface="Arial"/>
            </a:endParaRPr>
          </a:p>
        </p:txBody>
      </p:sp>
      <p:sp>
        <p:nvSpPr>
          <p:cNvPr id="228" name="CustomShape 2"/>
          <p:cNvSpPr/>
          <p:nvPr/>
        </p:nvSpPr>
        <p:spPr>
          <a:xfrm>
            <a:off x="0" y="4563000"/>
            <a:ext cx="12191760" cy="1233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7500" spc="-1" strike="noStrike">
                <a:solidFill>
                  <a:srgbClr val="000000"/>
                </a:solidFill>
                <a:uFill>
                  <a:solidFill>
                    <a:srgbClr val="ffffff"/>
                  </a:solidFill>
                </a:uFill>
                <a:latin typeface="Calibri"/>
              </a:rPr>
              <a:t>¿perímetro o contornos?</a:t>
            </a:r>
            <a:endParaRPr b="0" lang="pt-BR" sz="1800" spc="-1" strike="noStrike">
              <a:solidFill>
                <a:srgbClr val="000000"/>
              </a:solidFill>
              <a:uFill>
                <a:solidFill>
                  <a:srgbClr val="ffffff"/>
                </a:solidFill>
              </a:uFill>
              <a:latin typeface="Arial"/>
            </a:endParaRPr>
          </a:p>
        </p:txBody>
      </p:sp>
    </p:spTree>
  </p:cSld>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9" name="Picture 2" descr=""/>
          <p:cNvPicPr/>
          <p:nvPr/>
        </p:nvPicPr>
        <p:blipFill>
          <a:blip r:embed="rId1"/>
          <a:stretch/>
        </p:blipFill>
        <p:spPr>
          <a:xfrm>
            <a:off x="0" y="0"/>
            <a:ext cx="12191760" cy="6857640"/>
          </a:xfrm>
          <a:prstGeom prst="rect">
            <a:avLst/>
          </a:prstGeom>
          <a:ln>
            <a:noFill/>
          </a:ln>
        </p:spPr>
      </p:pic>
      <p:sp>
        <p:nvSpPr>
          <p:cNvPr id="230" name="CustomShape 1"/>
          <p:cNvSpPr/>
          <p:nvPr/>
        </p:nvSpPr>
        <p:spPr>
          <a:xfrm>
            <a:off x="0" y="1049040"/>
            <a:ext cx="12191760" cy="130932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Neocartografías</a:t>
            </a:r>
            <a:endParaRPr b="0" lang="pt-BR" sz="1800" spc="-1" strike="noStrike">
              <a:solidFill>
                <a:srgbClr val="000000"/>
              </a:solidFill>
              <a:uFill>
                <a:solidFill>
                  <a:srgbClr val="ffffff"/>
                </a:solidFill>
              </a:uFill>
              <a:latin typeface="Arial"/>
            </a:endParaRPr>
          </a:p>
        </p:txBody>
      </p:sp>
      <p:sp>
        <p:nvSpPr>
          <p:cNvPr id="231" name="CustomShape 2"/>
          <p:cNvSpPr/>
          <p:nvPr/>
        </p:nvSpPr>
        <p:spPr>
          <a:xfrm>
            <a:off x="0" y="4563000"/>
            <a:ext cx="12191760" cy="1233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7500" spc="-1" strike="noStrike">
                <a:solidFill>
                  <a:srgbClr val="000000"/>
                </a:solidFill>
                <a:uFill>
                  <a:solidFill>
                    <a:srgbClr val="ffffff"/>
                  </a:solidFill>
                </a:uFill>
                <a:latin typeface="Calibri"/>
              </a:rPr>
              <a:t>¿centro o distribuida?</a:t>
            </a:r>
            <a:endParaRPr b="0" lang="pt-BR" sz="1800" spc="-1" strike="noStrike">
              <a:solidFill>
                <a:srgbClr val="000000"/>
              </a:solidFill>
              <a:uFill>
                <a:solidFill>
                  <a:srgbClr val="ffffff"/>
                </a:solidFill>
              </a:uFill>
              <a:latin typeface="Arial"/>
            </a:endParaRPr>
          </a:p>
        </p:txBody>
      </p:sp>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2" name="Picture 2" descr=""/>
          <p:cNvPicPr/>
          <p:nvPr/>
        </p:nvPicPr>
        <p:blipFill>
          <a:blip r:embed="rId1"/>
          <a:stretch/>
        </p:blipFill>
        <p:spPr>
          <a:xfrm>
            <a:off x="0" y="0"/>
            <a:ext cx="12191760" cy="6857640"/>
          </a:xfrm>
          <a:prstGeom prst="rect">
            <a:avLst/>
          </a:prstGeom>
          <a:ln>
            <a:noFill/>
          </a:ln>
        </p:spPr>
      </p:pic>
      <p:sp>
        <p:nvSpPr>
          <p:cNvPr id="233" name="CustomShape 1"/>
          <p:cNvSpPr/>
          <p:nvPr/>
        </p:nvSpPr>
        <p:spPr>
          <a:xfrm>
            <a:off x="0" y="1049040"/>
            <a:ext cx="12191760" cy="130932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Neocartografías</a:t>
            </a:r>
            <a:endParaRPr b="0" lang="pt-BR" sz="1800" spc="-1" strike="noStrike">
              <a:solidFill>
                <a:srgbClr val="000000"/>
              </a:solidFill>
              <a:uFill>
                <a:solidFill>
                  <a:srgbClr val="ffffff"/>
                </a:solidFill>
              </a:uFill>
              <a:latin typeface="Arial"/>
            </a:endParaRPr>
          </a:p>
        </p:txBody>
      </p:sp>
      <p:sp>
        <p:nvSpPr>
          <p:cNvPr id="234" name="CustomShape 2"/>
          <p:cNvSpPr/>
          <p:nvPr/>
        </p:nvSpPr>
        <p:spPr>
          <a:xfrm>
            <a:off x="0" y="4563000"/>
            <a:ext cx="12191760" cy="1233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7500" spc="-1" strike="noStrike">
                <a:solidFill>
                  <a:srgbClr val="000000"/>
                </a:solidFill>
                <a:uFill>
                  <a:solidFill>
                    <a:srgbClr val="ffffff"/>
                  </a:solidFill>
                </a:uFill>
                <a:latin typeface="Calibri"/>
              </a:rPr>
              <a:t>¿superficie o sumergida?</a:t>
            </a:r>
            <a:endParaRPr b="0" lang="pt-BR" sz="1800" spc="-1" strike="noStrike">
              <a:solidFill>
                <a:srgbClr val="000000"/>
              </a:solidFill>
              <a:uFill>
                <a:solidFill>
                  <a:srgbClr val="ffffff"/>
                </a:solidFill>
              </a:uFill>
              <a:latin typeface="Arial"/>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5" name="Picture 2" descr=""/>
          <p:cNvPicPr/>
          <p:nvPr/>
        </p:nvPicPr>
        <p:blipFill>
          <a:blip r:embed="rId1"/>
          <a:stretch/>
        </p:blipFill>
        <p:spPr>
          <a:xfrm>
            <a:off x="0" y="0"/>
            <a:ext cx="12191760" cy="6857640"/>
          </a:xfrm>
          <a:prstGeom prst="rect">
            <a:avLst/>
          </a:prstGeom>
          <a:ln>
            <a:noFill/>
          </a:ln>
        </p:spPr>
      </p:pic>
      <p:sp>
        <p:nvSpPr>
          <p:cNvPr id="236" name="CustomShape 1"/>
          <p:cNvSpPr/>
          <p:nvPr/>
        </p:nvSpPr>
        <p:spPr>
          <a:xfrm>
            <a:off x="0" y="1049040"/>
            <a:ext cx="12191760" cy="130932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Neocartografías</a:t>
            </a:r>
            <a:endParaRPr b="0" lang="pt-BR" sz="1800" spc="-1" strike="noStrike">
              <a:solidFill>
                <a:srgbClr val="000000"/>
              </a:solidFill>
              <a:uFill>
                <a:solidFill>
                  <a:srgbClr val="ffffff"/>
                </a:solidFill>
              </a:uFill>
              <a:latin typeface="Arial"/>
            </a:endParaRPr>
          </a:p>
        </p:txBody>
      </p:sp>
      <p:sp>
        <p:nvSpPr>
          <p:cNvPr id="237" name="CustomShape 2"/>
          <p:cNvSpPr/>
          <p:nvPr/>
        </p:nvSpPr>
        <p:spPr>
          <a:xfrm>
            <a:off x="0" y="4563000"/>
            <a:ext cx="12191760" cy="1233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7500" spc="-1" strike="noStrike">
                <a:solidFill>
                  <a:srgbClr val="000000"/>
                </a:solidFill>
                <a:uFill>
                  <a:solidFill>
                    <a:srgbClr val="ffffff"/>
                  </a:solidFill>
                </a:uFill>
                <a:latin typeface="Calibri"/>
              </a:rPr>
              <a:t>¿estático o movimiento?</a:t>
            </a:r>
            <a:endParaRPr b="0" lang="pt-BR" sz="1800" spc="-1" strike="noStrike">
              <a:solidFill>
                <a:srgbClr val="000000"/>
              </a:solidFill>
              <a:uFill>
                <a:solidFill>
                  <a:srgbClr val="ffffff"/>
                </a:solidFill>
              </a:uFill>
              <a:latin typeface="Arial"/>
            </a:endParaRPr>
          </a:p>
        </p:txBody>
      </p:sp>
    </p:spTree>
  </p:cSld>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8" name="Picture 2" descr=""/>
          <p:cNvPicPr/>
          <p:nvPr/>
        </p:nvPicPr>
        <p:blipFill>
          <a:blip r:embed="rId1"/>
          <a:stretch/>
        </p:blipFill>
        <p:spPr>
          <a:xfrm>
            <a:off x="0" y="0"/>
            <a:ext cx="12191760" cy="6857640"/>
          </a:xfrm>
          <a:prstGeom prst="rect">
            <a:avLst/>
          </a:prstGeom>
          <a:ln>
            <a:noFill/>
          </a:ln>
        </p:spPr>
      </p:pic>
      <p:sp>
        <p:nvSpPr>
          <p:cNvPr id="239" name="CustomShape 1"/>
          <p:cNvSpPr/>
          <p:nvPr/>
        </p:nvSpPr>
        <p:spPr>
          <a:xfrm>
            <a:off x="0" y="1049040"/>
            <a:ext cx="12191760" cy="1233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7500" spc="-1" strike="noStrike">
                <a:solidFill>
                  <a:srgbClr val="000000"/>
                </a:solidFill>
                <a:uFill>
                  <a:solidFill>
                    <a:srgbClr val="ffffff"/>
                  </a:solidFill>
                </a:uFill>
                <a:latin typeface="Calibri"/>
              </a:rPr>
              <a:t>Neocartografías</a:t>
            </a:r>
            <a:endParaRPr b="0" lang="pt-BR" sz="1800" spc="-1" strike="noStrike">
              <a:solidFill>
                <a:srgbClr val="000000"/>
              </a:solidFill>
              <a:uFill>
                <a:solidFill>
                  <a:srgbClr val="ffffff"/>
                </a:solidFill>
              </a:uFill>
              <a:latin typeface="Arial"/>
            </a:endParaRPr>
          </a:p>
        </p:txBody>
      </p:sp>
      <p:sp>
        <p:nvSpPr>
          <p:cNvPr id="240" name="CustomShape 2"/>
          <p:cNvSpPr/>
          <p:nvPr/>
        </p:nvSpPr>
        <p:spPr>
          <a:xfrm>
            <a:off x="0" y="4563000"/>
            <a:ext cx="12191760" cy="1233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7500" spc="-1" strike="noStrike">
                <a:solidFill>
                  <a:srgbClr val="000000"/>
                </a:solidFill>
                <a:uFill>
                  <a:solidFill>
                    <a:srgbClr val="ffffff"/>
                  </a:solidFill>
                </a:uFill>
                <a:latin typeface="Calibri"/>
              </a:rPr>
              <a:t>¿físico o digital?</a:t>
            </a:r>
            <a:endParaRPr b="0" lang="pt-BR" sz="1800" spc="-1" strike="noStrike">
              <a:solidFill>
                <a:srgbClr val="000000"/>
              </a:solidFill>
              <a:uFill>
                <a:solidFill>
                  <a:srgbClr val="ffffff"/>
                </a:solidFill>
              </a:uFill>
              <a:latin typeface="Arial"/>
            </a:endParaRPr>
          </a:p>
        </p:txBody>
      </p:sp>
    </p:spTree>
  </p:cSld>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1" name="Picture 2" descr=""/>
          <p:cNvPicPr/>
          <p:nvPr/>
        </p:nvPicPr>
        <p:blipFill>
          <a:blip r:embed="rId1"/>
          <a:stretch/>
        </p:blipFill>
        <p:spPr>
          <a:xfrm>
            <a:off x="0" y="0"/>
            <a:ext cx="12191760" cy="6857640"/>
          </a:xfrm>
          <a:prstGeom prst="rect">
            <a:avLst/>
          </a:prstGeom>
          <a:ln>
            <a:noFill/>
          </a:ln>
        </p:spPr>
      </p:pic>
      <p:sp>
        <p:nvSpPr>
          <p:cNvPr id="242" name="CustomShape 1"/>
          <p:cNvSpPr/>
          <p:nvPr/>
        </p:nvSpPr>
        <p:spPr>
          <a:xfrm>
            <a:off x="0" y="1049040"/>
            <a:ext cx="12191760" cy="130932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Neocartografías</a:t>
            </a:r>
            <a:endParaRPr b="0" lang="pt-BR" sz="1800" spc="-1" strike="noStrike">
              <a:solidFill>
                <a:srgbClr val="000000"/>
              </a:solidFill>
              <a:uFill>
                <a:solidFill>
                  <a:srgbClr val="ffffff"/>
                </a:solidFill>
              </a:uFill>
              <a:latin typeface="Arial"/>
            </a:endParaRPr>
          </a:p>
        </p:txBody>
      </p:sp>
      <p:sp>
        <p:nvSpPr>
          <p:cNvPr id="243" name="CustomShape 2"/>
          <p:cNvSpPr/>
          <p:nvPr/>
        </p:nvSpPr>
        <p:spPr>
          <a:xfrm>
            <a:off x="0" y="4563000"/>
            <a:ext cx="12191760" cy="1233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7500" spc="-1" strike="noStrike">
                <a:solidFill>
                  <a:srgbClr val="000000"/>
                </a:solidFill>
                <a:uFill>
                  <a:solidFill>
                    <a:srgbClr val="ffffff"/>
                  </a:solidFill>
                </a:uFill>
                <a:latin typeface="Calibri"/>
              </a:rPr>
              <a:t>¿redes o relaciones?</a:t>
            </a:r>
            <a:endParaRPr b="0" lang="pt-BR" sz="1800" spc="-1" strike="noStrike">
              <a:solidFill>
                <a:srgbClr val="000000"/>
              </a:solidFill>
              <a:uFill>
                <a:solidFill>
                  <a:srgbClr val="ffffff"/>
                </a:solidFill>
              </a:uFill>
              <a:latin typeface="Arial"/>
            </a:endParaRPr>
          </a:p>
        </p:txBody>
      </p:sp>
    </p:spTree>
  </p:cSld>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4" name="Picture 2" descr=""/>
          <p:cNvPicPr/>
          <p:nvPr/>
        </p:nvPicPr>
        <p:blipFill>
          <a:blip r:embed="rId1"/>
          <a:stretch/>
        </p:blipFill>
        <p:spPr>
          <a:xfrm>
            <a:off x="0" y="0"/>
            <a:ext cx="12191760" cy="6857640"/>
          </a:xfrm>
          <a:prstGeom prst="rect">
            <a:avLst/>
          </a:prstGeom>
          <a:ln>
            <a:noFill/>
          </a:ln>
        </p:spPr>
      </p:pic>
      <p:sp>
        <p:nvSpPr>
          <p:cNvPr id="245" name="CustomShape 1"/>
          <p:cNvSpPr/>
          <p:nvPr/>
        </p:nvSpPr>
        <p:spPr>
          <a:xfrm>
            <a:off x="0" y="1049040"/>
            <a:ext cx="12191760" cy="130932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Neocartografías</a:t>
            </a:r>
            <a:endParaRPr b="0" lang="pt-BR" sz="1800" spc="-1" strike="noStrike">
              <a:solidFill>
                <a:srgbClr val="000000"/>
              </a:solidFill>
              <a:uFill>
                <a:solidFill>
                  <a:srgbClr val="ffffff"/>
                </a:solidFill>
              </a:uFill>
              <a:latin typeface="Arial"/>
            </a:endParaRPr>
          </a:p>
        </p:txBody>
      </p:sp>
      <p:sp>
        <p:nvSpPr>
          <p:cNvPr id="246" name="CustomShape 2"/>
          <p:cNvSpPr/>
          <p:nvPr/>
        </p:nvSpPr>
        <p:spPr>
          <a:xfrm>
            <a:off x="0" y="4563000"/>
            <a:ext cx="12191760" cy="1233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7500" spc="-1" strike="noStrike">
                <a:solidFill>
                  <a:srgbClr val="000000"/>
                </a:solidFill>
                <a:uFill>
                  <a:solidFill>
                    <a:srgbClr val="ffffff"/>
                  </a:solidFill>
                </a:uFill>
                <a:latin typeface="Calibri"/>
              </a:rPr>
              <a:t>¿2D o 3D/capas?</a:t>
            </a:r>
            <a:endParaRPr b="0" lang="pt-BR" sz="1800" spc="-1" strike="noStrike">
              <a:solidFill>
                <a:srgbClr val="000000"/>
              </a:solidFill>
              <a:uFill>
                <a:solidFill>
                  <a:srgbClr val="ffffff"/>
                </a:solidFill>
              </a:uFill>
              <a:latin typeface="Arial"/>
            </a:endParaRPr>
          </a:p>
        </p:txBody>
      </p:sp>
    </p:spTree>
  </p:cSld>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7" name="Picture 2" descr=""/>
          <p:cNvPicPr/>
          <p:nvPr/>
        </p:nvPicPr>
        <p:blipFill>
          <a:blip r:embed="rId1"/>
          <a:stretch/>
        </p:blipFill>
        <p:spPr>
          <a:xfrm>
            <a:off x="0" y="0"/>
            <a:ext cx="12191760" cy="6857640"/>
          </a:xfrm>
          <a:prstGeom prst="rect">
            <a:avLst/>
          </a:prstGeom>
          <a:ln>
            <a:noFill/>
          </a:ln>
        </p:spPr>
      </p:pic>
      <p:sp>
        <p:nvSpPr>
          <p:cNvPr id="248" name="CustomShape 1"/>
          <p:cNvSpPr/>
          <p:nvPr/>
        </p:nvSpPr>
        <p:spPr>
          <a:xfrm>
            <a:off x="0" y="1049040"/>
            <a:ext cx="12191760" cy="130932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Neocartografías</a:t>
            </a:r>
            <a:endParaRPr b="0" lang="pt-BR" sz="1800" spc="-1" strike="noStrike">
              <a:solidFill>
                <a:srgbClr val="000000"/>
              </a:solidFill>
              <a:uFill>
                <a:solidFill>
                  <a:srgbClr val="ffffff"/>
                </a:solidFill>
              </a:uFill>
              <a:latin typeface="Arial"/>
            </a:endParaRPr>
          </a:p>
        </p:txBody>
      </p:sp>
      <p:sp>
        <p:nvSpPr>
          <p:cNvPr id="249" name="CustomShape 2"/>
          <p:cNvSpPr/>
          <p:nvPr/>
        </p:nvSpPr>
        <p:spPr>
          <a:xfrm>
            <a:off x="0" y="4563000"/>
            <a:ext cx="12191760" cy="1233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7500" spc="-1" strike="noStrike">
                <a:solidFill>
                  <a:srgbClr val="000000"/>
                </a:solidFill>
                <a:uFill>
                  <a:solidFill>
                    <a:srgbClr val="ffffff"/>
                  </a:solidFill>
                </a:uFill>
                <a:latin typeface="Calibri"/>
              </a:rPr>
              <a:t>¿escalar o zoom?</a:t>
            </a:r>
            <a:endParaRPr b="0" lang="pt-BR" sz="1800" spc="-1" strike="noStrike">
              <a:solidFill>
                <a:srgbClr val="000000"/>
              </a:solidFill>
              <a:uFill>
                <a:solidFill>
                  <a:srgbClr val="ffffff"/>
                </a:solidFill>
              </a:uFill>
              <a:latin typeface="Arial"/>
            </a:endParaRPr>
          </a:p>
        </p:txBody>
      </p:sp>
    </p:spTree>
  </p:cSld>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0" name="Picture 2" descr=""/>
          <p:cNvPicPr/>
          <p:nvPr/>
        </p:nvPicPr>
        <p:blipFill>
          <a:blip r:embed="rId1"/>
          <a:stretch/>
        </p:blipFill>
        <p:spPr>
          <a:xfrm>
            <a:off x="0" y="0"/>
            <a:ext cx="12191760" cy="6857640"/>
          </a:xfrm>
          <a:prstGeom prst="rect">
            <a:avLst/>
          </a:prstGeom>
          <a:ln>
            <a:noFill/>
          </a:ln>
        </p:spPr>
      </p:pic>
      <p:sp>
        <p:nvSpPr>
          <p:cNvPr id="251" name="CustomShape 1"/>
          <p:cNvSpPr/>
          <p:nvPr/>
        </p:nvSpPr>
        <p:spPr>
          <a:xfrm>
            <a:off x="0" y="1049040"/>
            <a:ext cx="12191760" cy="130932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Neocartografías</a:t>
            </a:r>
            <a:endParaRPr b="0" lang="pt-BR" sz="1800" spc="-1" strike="noStrike">
              <a:solidFill>
                <a:srgbClr val="000000"/>
              </a:solidFill>
              <a:uFill>
                <a:solidFill>
                  <a:srgbClr val="ffffff"/>
                </a:solidFill>
              </a:uFill>
              <a:latin typeface="Arial"/>
            </a:endParaRPr>
          </a:p>
        </p:txBody>
      </p:sp>
      <p:sp>
        <p:nvSpPr>
          <p:cNvPr id="252" name="CustomShape 2"/>
          <p:cNvSpPr/>
          <p:nvPr/>
        </p:nvSpPr>
        <p:spPr>
          <a:xfrm>
            <a:off x="0" y="4428000"/>
            <a:ext cx="12191760" cy="1309680"/>
          </a:xfrm>
          <a:prstGeom prst="rect">
            <a:avLst/>
          </a:prstGeom>
          <a:noFill/>
          <a:ln w="9360">
            <a:noFill/>
          </a:ln>
        </p:spPr>
        <p:style>
          <a:lnRef idx="0"/>
          <a:fillRef idx="0"/>
          <a:effectRef idx="0"/>
          <a:fontRef idx="minor"/>
        </p:style>
        <p:txBody>
          <a:bodyPr lIns="90000" rIns="90000" tIns="45000" bIns="45000" anchor="ctr"/>
          <a:p>
            <a:pPr algn="ctr">
              <a:lnSpc>
                <a:spcPct val="100000"/>
              </a:lnSpc>
            </a:pPr>
            <a:r>
              <a:rPr b="1" lang="pt-BR" sz="8000" spc="-1" strike="noStrike">
                <a:solidFill>
                  <a:srgbClr val="000000"/>
                </a:solidFill>
                <a:uFill>
                  <a:solidFill>
                    <a:srgbClr val="ffffff"/>
                  </a:solidFill>
                </a:uFill>
                <a:latin typeface="Calibri"/>
              </a:rPr>
              <a:t>¿m  o vida ?</a:t>
            </a:r>
            <a:endParaRPr b="0" lang="pt-BR" sz="1800" spc="-1" strike="noStrike">
              <a:solidFill>
                <a:srgbClr val="000000"/>
              </a:solidFill>
              <a:uFill>
                <a:solidFill>
                  <a:srgbClr val="ffffff"/>
                </a:solidFill>
              </a:uFill>
              <a:latin typeface="Arial"/>
            </a:endParaRPr>
          </a:p>
        </p:txBody>
      </p:sp>
      <p:sp>
        <p:nvSpPr>
          <p:cNvPr id="253" name="CustomShape 3"/>
          <p:cNvSpPr/>
          <p:nvPr/>
        </p:nvSpPr>
        <p:spPr>
          <a:xfrm>
            <a:off x="4910040" y="4575600"/>
            <a:ext cx="357480" cy="776160"/>
          </a:xfrm>
          <a:prstGeom prst="rect">
            <a:avLst/>
          </a:prstGeom>
          <a:noFill/>
          <a:ln>
            <a:noFill/>
          </a:ln>
        </p:spPr>
        <p:style>
          <a:lnRef idx="0"/>
          <a:fillRef idx="0"/>
          <a:effectRef idx="0"/>
          <a:fontRef idx="minor"/>
        </p:style>
        <p:txBody>
          <a:bodyPr lIns="90000" rIns="90000" tIns="45000" bIns="45000"/>
          <a:p>
            <a:pPr algn="ctr">
              <a:lnSpc>
                <a:spcPct val="100000"/>
              </a:lnSpc>
            </a:pPr>
            <a:r>
              <a:rPr b="1" lang="pt-BR" sz="4500" spc="-1" strike="noStrike">
                <a:solidFill>
                  <a:srgbClr val="000000"/>
                </a:solidFill>
                <a:uFill>
                  <a:solidFill>
                    <a:srgbClr val="ffffff"/>
                  </a:solidFill>
                </a:uFill>
                <a:latin typeface="Calibri"/>
              </a:rPr>
              <a:t>2</a:t>
            </a:r>
            <a:endParaRPr b="0" lang="pt-BR" sz="1800" spc="-1" strike="noStrike">
              <a:solidFill>
                <a:srgbClr val="000000"/>
              </a:solidFill>
              <a:uFill>
                <a:solidFill>
                  <a:srgbClr val="ffffff"/>
                </a:solidFill>
              </a:uFill>
              <a:latin typeface="Arial"/>
            </a:endParaRPr>
          </a:p>
        </p:txBody>
      </p:sp>
      <p:sp>
        <p:nvSpPr>
          <p:cNvPr id="254" name="CustomShape 4"/>
          <p:cNvSpPr/>
          <p:nvPr/>
        </p:nvSpPr>
        <p:spPr>
          <a:xfrm>
            <a:off x="7699680" y="4563000"/>
            <a:ext cx="686520" cy="776160"/>
          </a:xfrm>
          <a:prstGeom prst="rect">
            <a:avLst/>
          </a:prstGeom>
          <a:noFill/>
          <a:ln>
            <a:noFill/>
          </a:ln>
        </p:spPr>
        <p:style>
          <a:lnRef idx="0"/>
          <a:fillRef idx="0"/>
          <a:effectRef idx="0"/>
          <a:fontRef idx="minor"/>
        </p:style>
        <p:txBody>
          <a:bodyPr lIns="90000" rIns="90000" tIns="45000" bIns="45000"/>
          <a:p>
            <a:pPr algn="ctr">
              <a:lnSpc>
                <a:spcPct val="100000"/>
              </a:lnSpc>
            </a:pPr>
            <a:r>
              <a:rPr b="1" lang="pt-BR" sz="4500" spc="-1" strike="noStrike">
                <a:solidFill>
                  <a:srgbClr val="000000"/>
                </a:solidFill>
                <a:uFill>
                  <a:solidFill>
                    <a:srgbClr val="ffffff"/>
                  </a:solidFill>
                </a:uFill>
                <a:latin typeface="Calibri"/>
              </a:rPr>
              <a:t>n</a:t>
            </a:r>
            <a:endParaRPr b="0" lang="pt-BR" sz="1800" spc="-1" strike="noStrike">
              <a:solidFill>
                <a:srgbClr val="000000"/>
              </a:solidFill>
              <a:uFill>
                <a:solidFill>
                  <a:srgbClr val="ffffff"/>
                </a:solidFill>
              </a:uFill>
              <a:latin typeface="Arial"/>
            </a:endParaRPr>
          </a:p>
        </p:txBody>
      </p:sp>
    </p:spTree>
  </p:cSld>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5" name="Picture 4" descr=""/>
          <p:cNvPicPr/>
          <p:nvPr/>
        </p:nvPicPr>
        <p:blipFill>
          <a:blip r:embed="rId1"/>
          <a:stretch/>
        </p:blipFill>
        <p:spPr>
          <a:xfrm>
            <a:off x="3841560" y="0"/>
            <a:ext cx="5143320" cy="6857640"/>
          </a:xfrm>
          <a:prstGeom prst="rect">
            <a:avLst/>
          </a:prstGeom>
          <a:ln>
            <a:noFill/>
          </a:ln>
        </p:spPr>
      </p:pic>
      <p:pic>
        <p:nvPicPr>
          <p:cNvPr id="256" name="Picture 2" descr=""/>
          <p:cNvPicPr/>
          <p:nvPr/>
        </p:nvPicPr>
        <p:blipFill>
          <a:blip r:embed="rId2"/>
          <a:stretch/>
        </p:blipFill>
        <p:spPr>
          <a:xfrm>
            <a:off x="-557280" y="0"/>
            <a:ext cx="5143320" cy="6857640"/>
          </a:xfrm>
          <a:prstGeom prst="rect">
            <a:avLst/>
          </a:prstGeom>
          <a:ln>
            <a:noFill/>
          </a:ln>
        </p:spPr>
      </p:pic>
      <p:pic>
        <p:nvPicPr>
          <p:cNvPr id="257" name="Picture 2" descr=""/>
          <p:cNvPicPr/>
          <p:nvPr/>
        </p:nvPicPr>
        <p:blipFill>
          <a:blip r:embed="rId3"/>
          <a:stretch/>
        </p:blipFill>
        <p:spPr>
          <a:xfrm>
            <a:off x="8985240" y="0"/>
            <a:ext cx="5143320" cy="6857640"/>
          </a:xfrm>
          <a:prstGeom prst="rect">
            <a:avLst/>
          </a:prstGeom>
          <a:ln>
            <a:noFill/>
          </a:ln>
        </p:spPr>
      </p:pic>
      <p:sp>
        <p:nvSpPr>
          <p:cNvPr id="258" name="CustomShape 1"/>
          <p:cNvSpPr/>
          <p:nvPr/>
        </p:nvSpPr>
        <p:spPr>
          <a:xfrm>
            <a:off x="834120" y="1006200"/>
            <a:ext cx="10309680" cy="6887880"/>
          </a:xfrm>
          <a:prstGeom prst="rect">
            <a:avLst/>
          </a:prstGeom>
          <a:noFill/>
          <a:ln>
            <a:noFill/>
          </a:ln>
        </p:spPr>
        <p:style>
          <a:lnRef idx="0"/>
          <a:fillRef idx="0"/>
          <a:effectRef idx="0"/>
          <a:fontRef idx="minor"/>
        </p:style>
        <p:txBody>
          <a:bodyPr lIns="90000" rIns="90000" tIns="45000" bIns="45000"/>
          <a:p>
            <a:pPr algn="just">
              <a:lnSpc>
                <a:spcPct val="150000"/>
              </a:lnSpc>
            </a:pPr>
            <a:r>
              <a:rPr b="0" lang="pt-BR" sz="2800" spc="-1" strike="noStrike">
                <a:solidFill>
                  <a:srgbClr val="000000"/>
                </a:solidFill>
                <a:uFill>
                  <a:solidFill>
                    <a:srgbClr val="ffffff"/>
                  </a:solidFill>
                </a:uFill>
                <a:latin typeface="Calibri"/>
              </a:rPr>
              <a:t>Las nuevas formas de representar el mundo tienen mucho que</a:t>
            </a:r>
            <a:r>
              <a:rPr b="0" lang="pt-BR" sz="2800" spc="-1" strike="noStrike">
                <a:solidFill>
                  <a:srgbClr val="000000"/>
                </a:solidFill>
                <a:uFill>
                  <a:solidFill>
                    <a:srgbClr val="ffffff"/>
                  </a:solidFill>
                </a:uFill>
                <a:latin typeface="Calibri"/>
              </a:rPr>
              <a:t>
</a:t>
            </a:r>
            <a:r>
              <a:rPr b="0" lang="pt-BR" sz="2800" spc="-1" strike="noStrike">
                <a:solidFill>
                  <a:srgbClr val="000000"/>
                </a:solidFill>
                <a:uFill>
                  <a:solidFill>
                    <a:srgbClr val="ffffff"/>
                  </a:solidFill>
                </a:uFill>
                <a:latin typeface="Calibri"/>
              </a:rPr>
              <a:t>ver con la forma de mirar, la tecnología y la participación ciudadana. Por eso hoy se usan nuevos nombres: </a:t>
            </a:r>
            <a:r>
              <a:rPr b="1" lang="pt-BR" sz="2800" spc="-1" strike="noStrike">
                <a:solidFill>
                  <a:srgbClr val="000000"/>
                </a:solidFill>
                <a:uFill>
                  <a:solidFill>
                    <a:srgbClr val="ffffff"/>
                  </a:solidFill>
                </a:uFill>
                <a:latin typeface="Calibri"/>
              </a:rPr>
              <a:t>neocartografías, geografías 2.0 y geografías bottom-up. </a:t>
            </a:r>
            <a:r>
              <a:rPr b="0" lang="pt-BR" sz="2800" spc="-1" strike="noStrike">
                <a:solidFill>
                  <a:srgbClr val="000000"/>
                </a:solidFill>
                <a:uFill>
                  <a:solidFill>
                    <a:srgbClr val="ffffff"/>
                  </a:solidFill>
                </a:uFill>
                <a:latin typeface="Calibri"/>
              </a:rPr>
              <a:t>El investigador del CSIC </a:t>
            </a:r>
            <a:r>
              <a:rPr b="0" lang="pt-BR" sz="2800" spc="-1" strike="noStrike" u="sng">
                <a:solidFill>
                  <a:srgbClr val="0563c1"/>
                </a:solidFill>
                <a:uFill>
                  <a:solidFill>
                    <a:srgbClr val="ffffff"/>
                  </a:solidFill>
                </a:uFill>
                <a:latin typeface="Calibri"/>
                <a:hlinkClick r:id="rId4"/>
              </a:rPr>
              <a:t>Antonio Lafuente</a:t>
            </a:r>
            <a:r>
              <a:rPr b="0" lang="pt-BR" sz="2800" spc="-1" strike="noStrike">
                <a:solidFill>
                  <a:srgbClr val="000000"/>
                </a:solidFill>
                <a:uFill>
                  <a:solidFill>
                    <a:srgbClr val="ffffff"/>
                  </a:solidFill>
                </a:uFill>
                <a:latin typeface="Calibri"/>
              </a:rPr>
              <a:t> considera que las tres formas de llamarlo son correctas.</a:t>
            </a:r>
            <a:endParaRPr b="0" lang="pt-BR" sz="1800" spc="-1" strike="noStrike">
              <a:solidFill>
                <a:srgbClr val="000000"/>
              </a:solidFill>
              <a:uFill>
                <a:solidFill>
                  <a:srgbClr val="ffffff"/>
                </a:solidFill>
              </a:uFill>
              <a:latin typeface="Arial"/>
            </a:endParaRPr>
          </a:p>
          <a:p>
            <a:pPr algn="just">
              <a:lnSpc>
                <a:spcPct val="150000"/>
              </a:lnSpc>
            </a:pPr>
            <a:endParaRPr b="0" lang="pt-BR" sz="1800" spc="-1" strike="noStrike">
              <a:solidFill>
                <a:srgbClr val="000000"/>
              </a:solidFill>
              <a:uFill>
                <a:solidFill>
                  <a:srgbClr val="ffffff"/>
                </a:solidFill>
              </a:uFill>
              <a:latin typeface="Arial"/>
            </a:endParaRPr>
          </a:p>
          <a:p>
            <a:pPr algn="just">
              <a:lnSpc>
                <a:spcPct val="150000"/>
              </a:lnSpc>
            </a:pPr>
            <a:endParaRPr b="0" lang="pt-BR" sz="1800" spc="-1" strike="noStrike">
              <a:solidFill>
                <a:srgbClr val="000000"/>
              </a:solidFill>
              <a:uFill>
                <a:solidFill>
                  <a:srgbClr val="ffffff"/>
                </a:solidFill>
              </a:uFill>
              <a:latin typeface="Arial"/>
            </a:endParaRPr>
          </a:p>
          <a:p>
            <a:pPr algn="just">
              <a:lnSpc>
                <a:spcPct val="150000"/>
              </a:lnSpc>
            </a:pPr>
            <a:endParaRPr b="0" lang="pt-BR" sz="1800" spc="-1" strike="noStrike">
              <a:solidFill>
                <a:srgbClr val="000000"/>
              </a:solidFill>
              <a:uFill>
                <a:solidFill>
                  <a:srgbClr val="ffffff"/>
                </a:solidFill>
              </a:uFill>
              <a:latin typeface="Arial"/>
            </a:endParaRPr>
          </a:p>
          <a:p>
            <a:pPr algn="just">
              <a:lnSpc>
                <a:spcPct val="150000"/>
              </a:lnSpc>
            </a:pPr>
            <a:r>
              <a:rPr b="0" lang="pt-BR" sz="1800" spc="-1" strike="noStrike" u="sng">
                <a:solidFill>
                  <a:srgbClr val="0563c1"/>
                </a:solidFill>
                <a:uFill>
                  <a:solidFill>
                    <a:srgbClr val="ffffff"/>
                  </a:solidFill>
                </a:uFill>
                <a:latin typeface="Calibri"/>
                <a:hlinkClick r:id="rId5"/>
              </a:rPr>
              <a:t>http://</a:t>
            </a:r>
            <a:r>
              <a:rPr b="0" lang="pt-BR" sz="1800" spc="-1" strike="noStrike" u="sng">
                <a:solidFill>
                  <a:srgbClr val="0563c1"/>
                </a:solidFill>
                <a:uFill>
                  <a:solidFill>
                    <a:srgbClr val="ffffff"/>
                  </a:solidFill>
                </a:uFill>
                <a:latin typeface="Calibri"/>
                <a:hlinkClick r:id="rId6"/>
              </a:rPr>
              <a:t>www.yorokobu.es</a:t>
            </a:r>
            <a:r>
              <a:rPr b="0" lang="pt-BR" sz="1800" spc="-1" strike="noStrike" u="sng">
                <a:solidFill>
                  <a:srgbClr val="0563c1"/>
                </a:solidFill>
                <a:uFill>
                  <a:solidFill>
                    <a:srgbClr val="ffffff"/>
                  </a:solidFill>
                </a:uFill>
                <a:latin typeface="Calibri"/>
                <a:hlinkClick r:id="rId7"/>
              </a:rPr>
              <a:t>/mapas</a:t>
            </a:r>
            <a:endParaRPr b="0" lang="pt-BR" sz="1800" spc="-1" strike="noStrike">
              <a:solidFill>
                <a:srgbClr val="000000"/>
              </a:solidFill>
              <a:uFill>
                <a:solidFill>
                  <a:srgbClr val="ffffff"/>
                </a:solidFill>
              </a:uFill>
              <a:latin typeface="Arial"/>
            </a:endParaRPr>
          </a:p>
          <a:p>
            <a:pPr algn="just">
              <a:lnSpc>
                <a:spcPct val="150000"/>
              </a:lnSpc>
            </a:pPr>
            <a:endParaRPr b="0" lang="pt-BR" sz="1800" spc="-1" strike="noStrike">
              <a:solidFill>
                <a:srgbClr val="000000"/>
              </a:solidFill>
              <a:uFill>
                <a:solidFill>
                  <a:srgbClr val="ffffff"/>
                </a:solidFill>
              </a:uFill>
              <a:latin typeface="Arial"/>
            </a:endParaRPr>
          </a:p>
          <a:p>
            <a:pPr algn="just">
              <a:lnSpc>
                <a:spcPct val="150000"/>
              </a:lnSpc>
            </a:pPr>
            <a:r>
              <a:rPr b="0" lang="pt-BR" sz="2800" spc="-1" strike="noStrike">
                <a:solidFill>
                  <a:srgbClr val="000000"/>
                </a:solidFill>
                <a:uFill>
                  <a:solidFill>
                    <a:srgbClr val="ffffff"/>
                  </a:solidFill>
                </a:uFill>
                <a:latin typeface="Calibri"/>
              </a:rPr>
              <a:t> </a:t>
            </a:r>
            <a:r>
              <a:rPr b="1" lang="pt-BR" sz="2800" spc="-1" strike="noStrike">
                <a:solidFill>
                  <a:srgbClr val="000000"/>
                </a:solidFill>
                <a:uFill>
                  <a:solidFill>
                    <a:srgbClr val="ffffff"/>
                  </a:solidFill>
                </a:uFill>
                <a:latin typeface="Calibri"/>
              </a:rPr>
              <a:t>
</a:t>
            </a:r>
            <a:endParaRPr b="0" lang="pt-BR" sz="1800" spc="-1" strike="noStrike">
              <a:solidFill>
                <a:srgbClr val="000000"/>
              </a:solidFill>
              <a:uFill>
                <a:solidFill>
                  <a:srgbClr val="ffffff"/>
                </a:solidFill>
              </a:uFill>
              <a:latin typeface="Arial"/>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CustomShape 1"/>
          <p:cNvSpPr/>
          <p:nvPr/>
        </p:nvSpPr>
        <p:spPr>
          <a:xfrm>
            <a:off x="0" y="0"/>
            <a:ext cx="12191760" cy="6948360"/>
          </a:xfrm>
          <a:prstGeom prst="rect">
            <a:avLst/>
          </a:prstGeom>
          <a:solidFill>
            <a:schemeClr val="tx1"/>
          </a:solidFill>
          <a:ln>
            <a:noFill/>
          </a:ln>
        </p:spPr>
        <p:style>
          <a:lnRef idx="0"/>
          <a:fillRef idx="0"/>
          <a:effectRef idx="0"/>
          <a:fontRef idx="minor"/>
        </p:style>
        <p:txBody>
          <a:bodyPr lIns="90000" rIns="90000" tIns="45000" bIns="45000"/>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a:p>
            <a:pPr>
              <a:lnSpc>
                <a:spcPct val="100000"/>
              </a:lnSpc>
            </a:pPr>
            <a:endParaRPr b="0" lang="pt-BR" sz="1800" spc="-1" strike="noStrike">
              <a:solidFill>
                <a:srgbClr val="000000"/>
              </a:solidFill>
              <a:uFill>
                <a:solidFill>
                  <a:srgbClr val="ffffff"/>
                </a:solidFill>
              </a:uFill>
              <a:latin typeface="Arial"/>
            </a:endParaRPr>
          </a:p>
        </p:txBody>
      </p:sp>
      <p:pic>
        <p:nvPicPr>
          <p:cNvPr id="131" name="Imagen 3" descr=""/>
          <p:cNvPicPr/>
          <p:nvPr/>
        </p:nvPicPr>
        <p:blipFill>
          <a:blip r:embed="rId1"/>
          <a:stretch/>
        </p:blipFill>
        <p:spPr>
          <a:xfrm>
            <a:off x="2448000" y="814320"/>
            <a:ext cx="7295760" cy="5229000"/>
          </a:xfrm>
          <a:prstGeom prst="rect">
            <a:avLst/>
          </a:prstGeom>
          <a:ln>
            <a:noFill/>
          </a:ln>
        </p:spPr>
      </p:pic>
      <p:sp>
        <p:nvSpPr>
          <p:cNvPr id="132" name="CustomShape 2"/>
          <p:cNvSpPr/>
          <p:nvPr/>
        </p:nvSpPr>
        <p:spPr>
          <a:xfrm>
            <a:off x="8578440" y="6126480"/>
            <a:ext cx="3192120" cy="577800"/>
          </a:xfrm>
          <a:prstGeom prst="rect">
            <a:avLst/>
          </a:prstGeom>
          <a:solidFill>
            <a:srgbClr val="f2f2f2">
              <a:alpha val="51000"/>
            </a:srgbClr>
          </a:solidFill>
          <a:ln w="9360">
            <a:noFill/>
          </a:ln>
        </p:spPr>
        <p:style>
          <a:lnRef idx="0"/>
          <a:fillRef idx="0"/>
          <a:effectRef idx="0"/>
          <a:fontRef idx="minor"/>
        </p:style>
        <p:txBody>
          <a:bodyPr lIns="90000" rIns="90000" tIns="45000" bIns="45000"/>
          <a:p>
            <a:pPr>
              <a:lnSpc>
                <a:spcPct val="100000"/>
              </a:lnSpc>
            </a:pPr>
            <a:r>
              <a:rPr b="1" lang="pt-BR" sz="3200" spc="-1" strike="noStrike">
                <a:solidFill>
                  <a:srgbClr val="000000"/>
                </a:solidFill>
                <a:uFill>
                  <a:solidFill>
                    <a:srgbClr val="ffffff"/>
                  </a:solidFill>
                </a:uFill>
                <a:latin typeface="Calibri"/>
              </a:rPr>
              <a:t>  </a:t>
            </a:r>
            <a:r>
              <a:rPr b="1" lang="pt-BR" sz="3200" spc="-1" strike="noStrike">
                <a:solidFill>
                  <a:srgbClr val="000000"/>
                </a:solidFill>
                <a:uFill>
                  <a:solidFill>
                    <a:srgbClr val="ffffff"/>
                  </a:solidFill>
                </a:uFill>
                <a:latin typeface="Calibri"/>
              </a:rPr>
              <a:t>visión publicada</a:t>
            </a:r>
            <a:endParaRPr b="0" lang="pt-BR" sz="1800" spc="-1" strike="noStrike">
              <a:solidFill>
                <a:srgbClr val="000000"/>
              </a:solidFill>
              <a:uFill>
                <a:solidFill>
                  <a:srgbClr val="ffffff"/>
                </a:solidFill>
              </a:uFill>
              <a:latin typeface="Arial"/>
            </a:endParaRPr>
          </a:p>
        </p:txBody>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9" name="Picture 4" descr=""/>
          <p:cNvPicPr/>
          <p:nvPr/>
        </p:nvPicPr>
        <p:blipFill>
          <a:blip r:embed="rId1"/>
          <a:stretch/>
        </p:blipFill>
        <p:spPr>
          <a:xfrm>
            <a:off x="3841560" y="0"/>
            <a:ext cx="5143320" cy="6857640"/>
          </a:xfrm>
          <a:prstGeom prst="rect">
            <a:avLst/>
          </a:prstGeom>
          <a:ln>
            <a:noFill/>
          </a:ln>
        </p:spPr>
      </p:pic>
      <p:pic>
        <p:nvPicPr>
          <p:cNvPr id="260" name="Picture 2" descr=""/>
          <p:cNvPicPr/>
          <p:nvPr/>
        </p:nvPicPr>
        <p:blipFill>
          <a:blip r:embed="rId2"/>
          <a:stretch/>
        </p:blipFill>
        <p:spPr>
          <a:xfrm>
            <a:off x="-557280" y="0"/>
            <a:ext cx="5143320" cy="6857640"/>
          </a:xfrm>
          <a:prstGeom prst="rect">
            <a:avLst/>
          </a:prstGeom>
          <a:ln>
            <a:noFill/>
          </a:ln>
        </p:spPr>
      </p:pic>
      <p:pic>
        <p:nvPicPr>
          <p:cNvPr id="261" name="Picture 2" descr=""/>
          <p:cNvPicPr/>
          <p:nvPr/>
        </p:nvPicPr>
        <p:blipFill>
          <a:blip r:embed="rId3"/>
          <a:stretch/>
        </p:blipFill>
        <p:spPr>
          <a:xfrm>
            <a:off x="8985240" y="0"/>
            <a:ext cx="5143320" cy="6857640"/>
          </a:xfrm>
          <a:prstGeom prst="rect">
            <a:avLst/>
          </a:prstGeom>
          <a:ln>
            <a:noFill/>
          </a:ln>
        </p:spPr>
      </p:pic>
      <p:sp>
        <p:nvSpPr>
          <p:cNvPr id="262" name="CustomShape 1"/>
          <p:cNvSpPr/>
          <p:nvPr/>
        </p:nvSpPr>
        <p:spPr>
          <a:xfrm>
            <a:off x="1027080" y="528480"/>
            <a:ext cx="10615320" cy="6053040"/>
          </a:xfrm>
          <a:prstGeom prst="rect">
            <a:avLst/>
          </a:prstGeom>
          <a:noFill/>
          <a:ln>
            <a:noFill/>
          </a:ln>
        </p:spPr>
        <p:style>
          <a:lnRef idx="0"/>
          <a:fillRef idx="0"/>
          <a:effectRef idx="0"/>
          <a:fontRef idx="minor"/>
        </p:style>
        <p:txBody>
          <a:bodyPr lIns="90000" rIns="90000" tIns="45000" bIns="45000"/>
          <a:p>
            <a:pPr algn="just">
              <a:lnSpc>
                <a:spcPct val="150000"/>
              </a:lnSpc>
            </a:pPr>
            <a:r>
              <a:rPr b="0" lang="pt-BR" sz="2800" spc="-1" strike="noStrike">
                <a:solidFill>
                  <a:srgbClr val="000000"/>
                </a:solidFill>
                <a:uFill>
                  <a:solidFill>
                    <a:srgbClr val="ffffff"/>
                  </a:solidFill>
                </a:uFill>
                <a:latin typeface="Calibri"/>
              </a:rPr>
              <a:t> </a:t>
            </a:r>
            <a:r>
              <a:rPr b="0" lang="pt-BR" sz="2800" spc="-1" strike="noStrike">
                <a:solidFill>
                  <a:srgbClr val="000000"/>
                </a:solidFill>
                <a:uFill>
                  <a:solidFill>
                    <a:srgbClr val="ffffff"/>
                  </a:solidFill>
                </a:uFill>
                <a:latin typeface="Calibri"/>
              </a:rPr>
              <a:t>
</a:t>
            </a:r>
            <a:r>
              <a:rPr b="0" lang="pt-BR" sz="2800" spc="-1" strike="noStrike">
                <a:solidFill>
                  <a:srgbClr val="000000"/>
                </a:solidFill>
                <a:uFill>
                  <a:solidFill>
                    <a:srgbClr val="ffffff"/>
                  </a:solidFill>
                </a:uFill>
                <a:latin typeface="Calibri"/>
              </a:rPr>
              <a:t>«Neo, porque los mapas nos han descubierto cosas que hasta</a:t>
            </a:r>
            <a:r>
              <a:rPr b="0" lang="pt-BR" sz="2800" spc="-1" strike="noStrike">
                <a:solidFill>
                  <a:srgbClr val="000000"/>
                </a:solidFill>
                <a:uFill>
                  <a:solidFill>
                    <a:srgbClr val="ffffff"/>
                  </a:solidFill>
                </a:uFill>
                <a:latin typeface="Calibri"/>
              </a:rPr>
              <a:t>
</a:t>
            </a:r>
            <a:r>
              <a:rPr b="0" lang="pt-BR" sz="2800" spc="-1" strike="noStrike">
                <a:solidFill>
                  <a:srgbClr val="000000"/>
                </a:solidFill>
                <a:uFill>
                  <a:solidFill>
                    <a:srgbClr val="ffffff"/>
                  </a:solidFill>
                </a:uFill>
                <a:latin typeface="Calibri"/>
              </a:rPr>
              <a:t>ahora no habíamos sabido ver o a las que no habíamos prestado atención; 2.0, porque gran parte de lo que se hace implica utilizar </a:t>
            </a:r>
            <a:r>
              <a:rPr b="0" lang="pt-BR" sz="2800" spc="-1" strike="noStrike">
                <a:solidFill>
                  <a:srgbClr val="000000"/>
                </a:solidFill>
                <a:uFill>
                  <a:solidFill>
                    <a:srgbClr val="ffffff"/>
                  </a:solidFill>
                </a:uFill>
                <a:latin typeface="Calibri"/>
              </a:rPr>
              <a:t>
</a:t>
            </a:r>
            <a:r>
              <a:rPr b="0" lang="pt-BR" sz="2800" spc="-1" strike="noStrike">
                <a:solidFill>
                  <a:srgbClr val="000000"/>
                </a:solidFill>
                <a:uFill>
                  <a:solidFill>
                    <a:srgbClr val="ffffff"/>
                  </a:solidFill>
                </a:uFill>
                <a:latin typeface="Calibri"/>
              </a:rPr>
              <a:t>la web participativa, y bottom-up, porque son geografías que nacen </a:t>
            </a:r>
            <a:r>
              <a:rPr b="0" lang="pt-BR" sz="2800" spc="-1" strike="noStrike">
                <a:solidFill>
                  <a:srgbClr val="000000"/>
                </a:solidFill>
                <a:uFill>
                  <a:solidFill>
                    <a:srgbClr val="ffffff"/>
                  </a:solidFill>
                </a:uFill>
                <a:latin typeface="Calibri"/>
              </a:rPr>
              <a:t>
</a:t>
            </a:r>
            <a:r>
              <a:rPr b="0" lang="pt-BR" sz="2800" spc="-1" strike="noStrike">
                <a:solidFill>
                  <a:srgbClr val="000000"/>
                </a:solidFill>
                <a:uFill>
                  <a:solidFill>
                    <a:srgbClr val="ffffff"/>
                  </a:solidFill>
                </a:uFill>
                <a:latin typeface="Calibri"/>
              </a:rPr>
              <a:t>de arriba abajo.</a:t>
            </a:r>
            <a:endParaRPr b="0" lang="pt-BR" sz="1800" spc="-1" strike="noStrike">
              <a:solidFill>
                <a:srgbClr val="000000"/>
              </a:solidFill>
              <a:uFill>
                <a:solidFill>
                  <a:srgbClr val="ffffff"/>
                </a:solidFill>
              </a:uFill>
              <a:latin typeface="Arial"/>
            </a:endParaRPr>
          </a:p>
          <a:p>
            <a:pPr algn="just">
              <a:lnSpc>
                <a:spcPct val="150000"/>
              </a:lnSpc>
            </a:pPr>
            <a:r>
              <a:rPr b="0" lang="pt-BR" sz="2800" spc="-1" strike="noStrike">
                <a:solidFill>
                  <a:srgbClr val="000000"/>
                </a:solidFill>
                <a:uFill>
                  <a:solidFill>
                    <a:srgbClr val="ffffff"/>
                  </a:solidFill>
                </a:uFill>
                <a:latin typeface="Calibri"/>
              </a:rPr>
              <a:t> </a:t>
            </a:r>
            <a:r>
              <a:rPr b="1" lang="pt-BR" sz="2800" spc="-1" strike="noStrike">
                <a:solidFill>
                  <a:srgbClr val="000000"/>
                </a:solidFill>
                <a:uFill>
                  <a:solidFill>
                    <a:srgbClr val="ffffff"/>
                  </a:solidFill>
                </a:uFill>
                <a:latin typeface="Calibri"/>
              </a:rPr>
              <a:t>Es la propia gente la que se plantea cómo es el espacio».</a:t>
            </a:r>
            <a:endParaRPr b="0" lang="pt-BR" sz="1800" spc="-1" strike="noStrike">
              <a:solidFill>
                <a:srgbClr val="000000"/>
              </a:solidFill>
              <a:uFill>
                <a:solidFill>
                  <a:srgbClr val="ffffff"/>
                </a:solidFill>
              </a:uFill>
              <a:latin typeface="Arial"/>
            </a:endParaRPr>
          </a:p>
          <a:p>
            <a:pPr algn="just">
              <a:lnSpc>
                <a:spcPct val="150000"/>
              </a:lnSpc>
            </a:pPr>
            <a:endParaRPr b="0" lang="pt-BR" sz="1800" spc="-1" strike="noStrike">
              <a:solidFill>
                <a:srgbClr val="000000"/>
              </a:solidFill>
              <a:uFill>
                <a:solidFill>
                  <a:srgbClr val="ffffff"/>
                </a:solidFill>
              </a:uFill>
              <a:latin typeface="Arial"/>
            </a:endParaRPr>
          </a:p>
          <a:p>
            <a:pPr algn="just">
              <a:lnSpc>
                <a:spcPct val="150000"/>
              </a:lnSpc>
            </a:pPr>
            <a:r>
              <a:rPr b="0" lang="pt-BR" sz="1800" spc="-1" strike="noStrike" u="sng">
                <a:solidFill>
                  <a:srgbClr val="0563c1"/>
                </a:solidFill>
                <a:uFill>
                  <a:solidFill>
                    <a:srgbClr val="ffffff"/>
                  </a:solidFill>
                </a:uFill>
                <a:latin typeface="Calibri"/>
                <a:hlinkClick r:id="rId4"/>
              </a:rPr>
              <a:t>http://www.yorokobu.es/mapas</a:t>
            </a:r>
            <a:endParaRPr b="0" lang="pt-BR" sz="1800" spc="-1" strike="noStrike">
              <a:solidFill>
                <a:srgbClr val="000000"/>
              </a:solidFill>
              <a:uFill>
                <a:solidFill>
                  <a:srgbClr val="ffffff"/>
                </a:solidFill>
              </a:uFill>
              <a:latin typeface="Arial"/>
            </a:endParaRPr>
          </a:p>
          <a:p>
            <a:pPr algn="just">
              <a:lnSpc>
                <a:spcPct val="150000"/>
              </a:lnSpc>
            </a:pPr>
            <a:endParaRPr b="0" lang="pt-BR" sz="1800" spc="-1" strike="noStrike">
              <a:solidFill>
                <a:srgbClr val="000000"/>
              </a:solidFill>
              <a:uFill>
                <a:solidFill>
                  <a:srgbClr val="ffffff"/>
                </a:solidFill>
              </a:uFill>
              <a:latin typeface="Arial"/>
            </a:endParaRPr>
          </a:p>
        </p:txBody>
      </p:sp>
    </p:spTree>
  </p:cSld>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3" name="Picture 2" descr=""/>
          <p:cNvPicPr/>
          <p:nvPr/>
        </p:nvPicPr>
        <p:blipFill>
          <a:blip r:embed="rId1"/>
          <a:stretch/>
        </p:blipFill>
        <p:spPr>
          <a:xfrm>
            <a:off x="0" y="-160200"/>
            <a:ext cx="12476520" cy="7017840"/>
          </a:xfrm>
          <a:prstGeom prst="rect">
            <a:avLst/>
          </a:prstGeom>
          <a:ln>
            <a:noFill/>
          </a:ln>
        </p:spPr>
      </p:pic>
      <p:sp>
        <p:nvSpPr>
          <p:cNvPr id="264" name="CustomShape 1"/>
          <p:cNvSpPr/>
          <p:nvPr/>
        </p:nvSpPr>
        <p:spPr>
          <a:xfrm>
            <a:off x="0" y="4891320"/>
            <a:ext cx="12476520" cy="130932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nuevas oportunidades</a:t>
            </a:r>
            <a:endParaRPr b="0" lang="pt-BR" sz="1800" spc="-1" strike="noStrike">
              <a:solidFill>
                <a:srgbClr val="000000"/>
              </a:solidFill>
              <a:uFill>
                <a:solidFill>
                  <a:srgbClr val="ffffff"/>
                </a:solidFill>
              </a:uFill>
              <a:latin typeface="Arial"/>
            </a:endParaRPr>
          </a:p>
        </p:txBody>
      </p:sp>
    </p:spTree>
  </p:cSld>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CustomShape 1"/>
          <p:cNvSpPr/>
          <p:nvPr/>
        </p:nvSpPr>
        <p:spPr>
          <a:xfrm>
            <a:off x="304920" y="381240"/>
            <a:ext cx="9143640" cy="577800"/>
          </a:xfrm>
          <a:prstGeom prst="rect">
            <a:avLst/>
          </a:prstGeom>
          <a:noFill/>
          <a:ln w="9360">
            <a:noFill/>
          </a:ln>
        </p:spPr>
        <p:style>
          <a:lnRef idx="0"/>
          <a:fillRef idx="0"/>
          <a:effectRef idx="0"/>
          <a:fontRef idx="minor"/>
        </p:style>
        <p:txBody>
          <a:bodyPr lIns="90000" rIns="90000" tIns="45000" bIns="45000"/>
          <a:p>
            <a:pPr>
              <a:lnSpc>
                <a:spcPct val="100000"/>
              </a:lnSpc>
            </a:pPr>
            <a:r>
              <a:rPr b="1" lang="pt-BR" sz="3200" spc="-1" strike="noStrike">
                <a:solidFill>
                  <a:srgbClr val="000000"/>
                </a:solidFill>
                <a:uFill>
                  <a:solidFill>
                    <a:srgbClr val="ffffff"/>
                  </a:solidFill>
                </a:uFill>
                <a:latin typeface="Calibri"/>
              </a:rPr>
              <a:t>cartodata</a:t>
            </a:r>
            <a:endParaRPr b="0" lang="pt-BR" sz="1800" spc="-1" strike="noStrike">
              <a:solidFill>
                <a:srgbClr val="000000"/>
              </a:solidFill>
              <a:uFill>
                <a:solidFill>
                  <a:srgbClr val="ffffff"/>
                </a:solidFill>
              </a:uFill>
              <a:latin typeface="Arial"/>
            </a:endParaRPr>
          </a:p>
        </p:txBody>
      </p:sp>
      <p:pic>
        <p:nvPicPr>
          <p:cNvPr id="266" name="Imagen 1" descr=""/>
          <p:cNvPicPr/>
          <p:nvPr/>
        </p:nvPicPr>
        <p:blipFill>
          <a:blip r:embed="rId1"/>
          <a:stretch/>
        </p:blipFill>
        <p:spPr>
          <a:xfrm>
            <a:off x="1671480" y="1126440"/>
            <a:ext cx="10034280" cy="5536800"/>
          </a:xfrm>
          <a:prstGeom prst="rect">
            <a:avLst/>
          </a:prstGeom>
          <a:ln>
            <a:noFill/>
          </a:ln>
        </p:spPr>
      </p:pic>
    </p:spTree>
  </p:cSld>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CustomShape 1"/>
          <p:cNvSpPr/>
          <p:nvPr/>
        </p:nvSpPr>
        <p:spPr>
          <a:xfrm>
            <a:off x="304920" y="381240"/>
            <a:ext cx="9143640" cy="730440"/>
          </a:xfrm>
          <a:prstGeom prst="rect">
            <a:avLst/>
          </a:prstGeom>
          <a:noFill/>
          <a:ln w="9360">
            <a:noFill/>
          </a:ln>
        </p:spPr>
        <p:style>
          <a:lnRef idx="0"/>
          <a:fillRef idx="0"/>
          <a:effectRef idx="0"/>
          <a:fontRef idx="minor"/>
        </p:style>
        <p:txBody>
          <a:bodyPr lIns="90000" rIns="90000" tIns="45000" bIns="45000"/>
          <a:p>
            <a:pPr>
              <a:lnSpc>
                <a:spcPct val="100000"/>
              </a:lnSpc>
            </a:pPr>
            <a:r>
              <a:rPr b="1" lang="pt-BR" sz="4200" spc="-1" strike="noStrike">
                <a:solidFill>
                  <a:srgbClr val="000000"/>
                </a:solidFill>
                <a:uFill>
                  <a:solidFill>
                    <a:srgbClr val="ffffff"/>
                  </a:solidFill>
                </a:uFill>
                <a:latin typeface="Calibri"/>
              </a:rPr>
              <a:t>datArt, dataExperiencia</a:t>
            </a:r>
            <a:endParaRPr b="0" lang="pt-BR" sz="1800" spc="-1" strike="noStrike">
              <a:solidFill>
                <a:srgbClr val="000000"/>
              </a:solidFill>
              <a:uFill>
                <a:solidFill>
                  <a:srgbClr val="ffffff"/>
                </a:solidFill>
              </a:uFill>
              <a:latin typeface="Arial"/>
            </a:endParaRPr>
          </a:p>
        </p:txBody>
      </p:sp>
      <p:pic>
        <p:nvPicPr>
          <p:cNvPr id="268" name="Imagen 1" descr=""/>
          <p:cNvPicPr/>
          <p:nvPr/>
        </p:nvPicPr>
        <p:blipFill>
          <a:blip r:embed="rId1"/>
          <a:stretch/>
        </p:blipFill>
        <p:spPr>
          <a:xfrm>
            <a:off x="1702440" y="1085760"/>
            <a:ext cx="9127080" cy="5585040"/>
          </a:xfrm>
          <a:prstGeom prst="rect">
            <a:avLst/>
          </a:prstGeom>
          <a:ln>
            <a:noFill/>
          </a:ln>
        </p:spPr>
      </p:pic>
    </p:spTree>
  </p:cSld>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9" name="Picture 2" descr=""/>
          <p:cNvPicPr/>
          <p:nvPr/>
        </p:nvPicPr>
        <p:blipFill>
          <a:blip r:embed="rId1"/>
          <a:stretch/>
        </p:blipFill>
        <p:spPr>
          <a:xfrm>
            <a:off x="0" y="-123480"/>
            <a:ext cx="12191760" cy="7104600"/>
          </a:xfrm>
          <a:prstGeom prst="rect">
            <a:avLst/>
          </a:prstGeom>
          <a:ln>
            <a:noFill/>
          </a:ln>
        </p:spPr>
      </p:pic>
      <p:sp>
        <p:nvSpPr>
          <p:cNvPr id="270" name="CustomShape 1"/>
          <p:cNvSpPr/>
          <p:nvPr/>
        </p:nvSpPr>
        <p:spPr>
          <a:xfrm>
            <a:off x="357840" y="4698360"/>
            <a:ext cx="12191760" cy="130932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nueva política</a:t>
            </a:r>
            <a:endParaRPr b="0" lang="pt-BR" sz="1800" spc="-1" strike="noStrike">
              <a:solidFill>
                <a:srgbClr val="000000"/>
              </a:solidFill>
              <a:uFill>
                <a:solidFill>
                  <a:srgbClr val="ffffff"/>
                </a:solidFill>
              </a:uFill>
              <a:latin typeface="Arial"/>
            </a:endParaRPr>
          </a:p>
        </p:txBody>
      </p:sp>
    </p:spTree>
  </p:cSld>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1" name="Imagen 1" descr=""/>
          <p:cNvPicPr/>
          <p:nvPr/>
        </p:nvPicPr>
        <p:blipFill>
          <a:blip r:embed="rId1"/>
          <a:stretch/>
        </p:blipFill>
        <p:spPr>
          <a:xfrm>
            <a:off x="584640" y="0"/>
            <a:ext cx="10960920" cy="1814040"/>
          </a:xfrm>
          <a:prstGeom prst="rect">
            <a:avLst/>
          </a:prstGeom>
          <a:ln>
            <a:noFill/>
          </a:ln>
        </p:spPr>
      </p:pic>
      <p:pic>
        <p:nvPicPr>
          <p:cNvPr id="272" name="Imagen 3" descr=""/>
          <p:cNvPicPr/>
          <p:nvPr/>
        </p:nvPicPr>
        <p:blipFill>
          <a:blip r:embed="rId2"/>
          <a:stretch/>
        </p:blipFill>
        <p:spPr>
          <a:xfrm>
            <a:off x="2718360" y="1814400"/>
            <a:ext cx="6693480" cy="4885920"/>
          </a:xfrm>
          <a:prstGeom prst="rect">
            <a:avLst/>
          </a:prstGeom>
          <a:ln>
            <a:noFill/>
          </a:ln>
        </p:spPr>
      </p:pic>
    </p:spTree>
  </p:cSld>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CustomShape 1"/>
          <p:cNvSpPr/>
          <p:nvPr/>
        </p:nvSpPr>
        <p:spPr>
          <a:xfrm>
            <a:off x="821520" y="1958040"/>
            <a:ext cx="4483800" cy="2941560"/>
          </a:xfrm>
          <a:prstGeom prst="rect">
            <a:avLst/>
          </a:prstGeom>
          <a:noFill/>
          <a:ln>
            <a:noFill/>
          </a:ln>
        </p:spPr>
        <p:style>
          <a:lnRef idx="0"/>
          <a:fillRef idx="0"/>
          <a:effectRef idx="0"/>
          <a:fontRef idx="minor"/>
        </p:style>
        <p:txBody>
          <a:bodyPr lIns="90000" rIns="90000" tIns="45000" bIns="45000" anchor="ctr"/>
          <a:p>
            <a:pPr algn="r">
              <a:lnSpc>
                <a:spcPct val="114000"/>
              </a:lnSpc>
            </a:pPr>
            <a:r>
              <a:rPr b="1" i="1" lang="pt-BR" sz="2400" spc="-1" strike="noStrike">
                <a:solidFill>
                  <a:srgbClr val="000000"/>
                </a:solidFill>
                <a:uFill>
                  <a:solidFill>
                    <a:srgbClr val="ffffff"/>
                  </a:solidFill>
                </a:uFill>
                <a:latin typeface="Calibri"/>
              </a:rPr>
              <a:t>«Las ciudades no pueden resolverlo todo, pero grandes o pequeñas son el lugar donde todos los problemas se visibilizan y se encuentran.</a:t>
            </a:r>
            <a:r>
              <a:rPr b="1" i="1" lang="pt-BR" sz="2200" spc="-1" strike="noStrike">
                <a:solidFill>
                  <a:srgbClr val="000000"/>
                </a:solidFill>
                <a:uFill>
                  <a:solidFill>
                    <a:srgbClr val="ffffff"/>
                  </a:solidFill>
                </a:uFill>
                <a:latin typeface="Calibri"/>
              </a:rPr>
              <a:t>»</a:t>
            </a:r>
            <a:endParaRPr b="0" lang="pt-BR" sz="1800" spc="-1" strike="noStrike">
              <a:solidFill>
                <a:srgbClr val="000000"/>
              </a:solidFill>
              <a:uFill>
                <a:solidFill>
                  <a:srgbClr val="ffffff"/>
                </a:solidFill>
              </a:uFill>
              <a:latin typeface="Arial"/>
            </a:endParaRPr>
          </a:p>
          <a:p>
            <a:pPr algn="just">
              <a:lnSpc>
                <a:spcPct val="100000"/>
              </a:lnSpc>
            </a:pPr>
            <a:endParaRPr b="0" lang="pt-BR" sz="1800" spc="-1" strike="noStrike">
              <a:solidFill>
                <a:srgbClr val="000000"/>
              </a:solidFill>
              <a:uFill>
                <a:solidFill>
                  <a:srgbClr val="ffffff"/>
                </a:solidFill>
              </a:uFill>
              <a:latin typeface="Arial"/>
            </a:endParaRPr>
          </a:p>
          <a:p>
            <a:pPr algn="r">
              <a:lnSpc>
                <a:spcPct val="100000"/>
              </a:lnSpc>
            </a:pPr>
            <a:r>
              <a:rPr b="1" lang="pt-BR" sz="2200" spc="-1" strike="noStrike">
                <a:solidFill>
                  <a:srgbClr val="000000"/>
                </a:solidFill>
                <a:uFill>
                  <a:solidFill>
                    <a:srgbClr val="ffffff"/>
                  </a:solidFill>
                </a:uFill>
                <a:latin typeface="Calibri"/>
              </a:rPr>
              <a:t>	</a:t>
            </a:r>
            <a:r>
              <a:rPr b="1" lang="pt-BR" sz="2200" spc="-1" strike="noStrike">
                <a:solidFill>
                  <a:srgbClr val="000000"/>
                </a:solidFill>
                <a:uFill>
                  <a:solidFill>
                    <a:srgbClr val="ffffff"/>
                  </a:solidFill>
                </a:uFill>
                <a:latin typeface="Calibri"/>
              </a:rPr>
              <a:t>	</a:t>
            </a:r>
            <a:r>
              <a:rPr b="1" lang="pt-BR" sz="2200" spc="-1" strike="noStrike">
                <a:solidFill>
                  <a:srgbClr val="000000"/>
                </a:solidFill>
                <a:uFill>
                  <a:solidFill>
                    <a:srgbClr val="ffffff"/>
                  </a:solidFill>
                </a:uFill>
                <a:latin typeface="Calibri"/>
              </a:rPr>
              <a:t>       </a:t>
            </a:r>
            <a:r>
              <a:rPr b="1" lang="pt-BR" sz="2400" spc="-1" strike="noStrike">
                <a:solidFill>
                  <a:srgbClr val="000000"/>
                </a:solidFill>
                <a:uFill>
                  <a:solidFill>
                    <a:srgbClr val="ffffff"/>
                  </a:solidFill>
                </a:uFill>
                <a:latin typeface="Calibri"/>
              </a:rPr>
              <a:t>Marina Garcés</a:t>
            </a:r>
            <a:endParaRPr b="0" lang="pt-BR" sz="1800" spc="-1" strike="noStrike">
              <a:solidFill>
                <a:srgbClr val="000000"/>
              </a:solidFill>
              <a:uFill>
                <a:solidFill>
                  <a:srgbClr val="ffffff"/>
                </a:solidFill>
              </a:uFill>
              <a:latin typeface="Arial"/>
            </a:endParaRPr>
          </a:p>
        </p:txBody>
      </p:sp>
      <p:pic>
        <p:nvPicPr>
          <p:cNvPr id="274" name="Imagen 1" descr=""/>
          <p:cNvPicPr/>
          <p:nvPr/>
        </p:nvPicPr>
        <p:blipFill>
          <a:blip r:embed="rId1"/>
          <a:stretch/>
        </p:blipFill>
        <p:spPr>
          <a:xfrm>
            <a:off x="5974920" y="0"/>
            <a:ext cx="6216840" cy="6857640"/>
          </a:xfrm>
          <a:prstGeom prst="rect">
            <a:avLst/>
          </a:prstGeom>
          <a:ln>
            <a:noFill/>
          </a:ln>
        </p:spPr>
      </p:pic>
    </p:spTree>
  </p:cSld>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5" name="Picture 2" descr=""/>
          <p:cNvPicPr/>
          <p:nvPr/>
        </p:nvPicPr>
        <p:blipFill>
          <a:blip r:embed="rId1"/>
          <a:stretch/>
        </p:blipFill>
        <p:spPr>
          <a:xfrm>
            <a:off x="0" y="-1108080"/>
            <a:ext cx="12191760" cy="8658000"/>
          </a:xfrm>
          <a:prstGeom prst="rect">
            <a:avLst/>
          </a:prstGeom>
          <a:ln>
            <a:noFill/>
          </a:ln>
        </p:spPr>
      </p:pic>
      <p:sp>
        <p:nvSpPr>
          <p:cNvPr id="276" name="CustomShape 1"/>
          <p:cNvSpPr/>
          <p:nvPr/>
        </p:nvSpPr>
        <p:spPr>
          <a:xfrm>
            <a:off x="384480" y="4511160"/>
            <a:ext cx="9575280" cy="1370520"/>
          </a:xfrm>
          <a:prstGeom prst="rect">
            <a:avLst/>
          </a:prstGeom>
          <a:noFill/>
          <a:ln>
            <a:noFill/>
          </a:ln>
        </p:spPr>
        <p:style>
          <a:lnRef idx="0"/>
          <a:fillRef idx="0"/>
          <a:effectRef idx="0"/>
          <a:fontRef idx="minor"/>
        </p:style>
        <p:txBody>
          <a:bodyPr lIns="90000" rIns="90000" tIns="45000" bIns="45000"/>
          <a:p>
            <a:pPr>
              <a:lnSpc>
                <a:spcPct val="100000"/>
              </a:lnSpc>
            </a:pPr>
            <a:r>
              <a:rPr b="1" lang="pt-BR" sz="4200" spc="-1" strike="noStrike">
                <a:solidFill>
                  <a:srgbClr val="ffffff"/>
                </a:solidFill>
                <a:uFill>
                  <a:solidFill>
                    <a:srgbClr val="ffffff"/>
                  </a:solidFill>
                </a:uFill>
                <a:latin typeface="Verdana"/>
              </a:rPr>
              <a:t>Debajo de los adoquines está la playa</a:t>
            </a:r>
            <a:endParaRPr b="0" lang="pt-BR" sz="1800" spc="-1" strike="noStrike">
              <a:solidFill>
                <a:srgbClr val="000000"/>
              </a:solidFill>
              <a:uFill>
                <a:solidFill>
                  <a:srgbClr val="ffffff"/>
                </a:solidFill>
              </a:uFill>
              <a:latin typeface="Arial"/>
            </a:endParaRPr>
          </a:p>
        </p:txBody>
      </p:sp>
    </p:spTree>
  </p:cSld>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7" name="Picture 2" descr=""/>
          <p:cNvPicPr/>
          <p:nvPr/>
        </p:nvPicPr>
        <p:blipFill>
          <a:blip r:embed="rId1"/>
          <a:stretch/>
        </p:blipFill>
        <p:spPr>
          <a:xfrm>
            <a:off x="0" y="-4680"/>
            <a:ext cx="12191760" cy="6857640"/>
          </a:xfrm>
          <a:prstGeom prst="rect">
            <a:avLst/>
          </a:prstGeom>
          <a:ln>
            <a:noFill/>
          </a:ln>
        </p:spPr>
      </p:pic>
      <p:sp>
        <p:nvSpPr>
          <p:cNvPr id="278" name="CustomShape 1"/>
          <p:cNvSpPr/>
          <p:nvPr/>
        </p:nvSpPr>
        <p:spPr>
          <a:xfrm>
            <a:off x="1361880" y="1958400"/>
            <a:ext cx="9468360" cy="321408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8000" spc="-1" strike="noStrike">
                <a:solidFill>
                  <a:srgbClr val="000000"/>
                </a:solidFill>
                <a:uFill>
                  <a:solidFill>
                    <a:srgbClr val="ffffff"/>
                  </a:solidFill>
                </a:uFill>
                <a:latin typeface="Calibri"/>
              </a:rPr>
              <a:t> </a:t>
            </a:r>
            <a:r>
              <a:rPr b="1" lang="pt-BR" sz="8000" spc="-1" strike="noStrike">
                <a:solidFill>
                  <a:srgbClr val="000000"/>
                </a:solidFill>
                <a:uFill>
                  <a:solidFill>
                    <a:srgbClr val="ffffff"/>
                  </a:solidFill>
                </a:uFill>
                <a:latin typeface="Calibri"/>
              </a:rPr>
              <a:t>¿Mapear la vida o mapear el territorio?</a:t>
            </a:r>
            <a:r>
              <a:rPr b="1" lang="pt-BR" sz="4500" spc="-1" strike="noStrike">
                <a:solidFill>
                  <a:srgbClr val="000000"/>
                </a:solidFill>
                <a:uFill>
                  <a:solidFill>
                    <a:srgbClr val="ffffff"/>
                  </a:solidFill>
                </a:uFill>
                <a:latin typeface="Calibri"/>
              </a:rPr>
              <a:t>
</a:t>
            </a:r>
            <a:endParaRPr b="0" lang="pt-BR" sz="1800" spc="-1" strike="noStrike">
              <a:solidFill>
                <a:srgbClr val="000000"/>
              </a:solidFill>
              <a:uFill>
                <a:solidFill>
                  <a:srgbClr val="ffffff"/>
                </a:solidFill>
              </a:uFill>
              <a:latin typeface="Arial"/>
            </a:endParaRPr>
          </a:p>
        </p:txBody>
      </p:sp>
    </p:spTree>
  </p:cSld>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9" name="Imagen 1" descr=""/>
          <p:cNvPicPr/>
          <p:nvPr/>
        </p:nvPicPr>
        <p:blipFill>
          <a:blip r:embed="rId1"/>
          <a:stretch/>
        </p:blipFill>
        <p:spPr>
          <a:xfrm>
            <a:off x="5913720" y="0"/>
            <a:ext cx="6278040" cy="6957720"/>
          </a:xfrm>
          <a:prstGeom prst="rect">
            <a:avLst/>
          </a:prstGeom>
          <a:ln>
            <a:noFill/>
          </a:ln>
        </p:spPr>
      </p:pic>
      <p:sp>
        <p:nvSpPr>
          <p:cNvPr id="280" name="CustomShape 1"/>
          <p:cNvSpPr/>
          <p:nvPr/>
        </p:nvSpPr>
        <p:spPr>
          <a:xfrm>
            <a:off x="741960" y="1203480"/>
            <a:ext cx="4611240" cy="4784040"/>
          </a:xfrm>
          <a:prstGeom prst="rect">
            <a:avLst/>
          </a:prstGeom>
          <a:noFill/>
          <a:ln>
            <a:noFill/>
          </a:ln>
        </p:spPr>
        <p:style>
          <a:lnRef idx="0"/>
          <a:fillRef idx="0"/>
          <a:effectRef idx="0"/>
          <a:fontRef idx="minor"/>
        </p:style>
        <p:txBody>
          <a:bodyPr lIns="90000" rIns="90000" tIns="45000" bIns="45000"/>
          <a:p>
            <a:pPr algn="r">
              <a:lnSpc>
                <a:spcPct val="100000"/>
              </a:lnSpc>
            </a:pPr>
            <a:r>
              <a:rPr b="1" i="1" lang="pt-BR" sz="2400" spc="-1" strike="noStrike">
                <a:solidFill>
                  <a:srgbClr val="000000"/>
                </a:solidFill>
                <a:uFill>
                  <a:solidFill>
                    <a:srgbClr val="ffffff"/>
                  </a:solidFill>
                </a:uFill>
                <a:latin typeface="Calibri"/>
              </a:rPr>
              <a:t>«Un mapa es un compendio de historias [..] Llego a imaginar dispositivos portátiles capaces de generar mapas holográficos tridimensionales, idóneos para avanzar en terrenos difíciles. O progresos en las tecnologías incorporadas a prendas y accesorios como los relojes inteligentes.»</a:t>
            </a:r>
            <a:endParaRPr b="0" lang="pt-BR" sz="1800" spc="-1" strike="noStrike">
              <a:solidFill>
                <a:srgbClr val="000000"/>
              </a:solidFill>
              <a:uFill>
                <a:solidFill>
                  <a:srgbClr val="ffffff"/>
                </a:solidFill>
              </a:uFill>
              <a:latin typeface="Arial"/>
            </a:endParaRPr>
          </a:p>
          <a:p>
            <a:pPr algn="r">
              <a:lnSpc>
                <a:spcPct val="100000"/>
              </a:lnSpc>
            </a:pPr>
            <a:endParaRPr b="0" lang="pt-BR" sz="1800" spc="-1" strike="noStrike">
              <a:solidFill>
                <a:srgbClr val="000000"/>
              </a:solidFill>
              <a:uFill>
                <a:solidFill>
                  <a:srgbClr val="ffffff"/>
                </a:solidFill>
              </a:uFill>
              <a:latin typeface="Arial"/>
            </a:endParaRPr>
          </a:p>
          <a:p>
            <a:pPr algn="r">
              <a:lnSpc>
                <a:spcPct val="100000"/>
              </a:lnSpc>
            </a:pPr>
            <a:r>
              <a:rPr b="1" lang="pt-BR" sz="2400" spc="-1" strike="noStrike">
                <a:solidFill>
                  <a:srgbClr val="000000"/>
                </a:solidFill>
                <a:uFill>
                  <a:solidFill>
                    <a:srgbClr val="ffffff"/>
                  </a:solidFill>
                </a:uFill>
                <a:latin typeface="Calibri"/>
              </a:rPr>
              <a:t>Juan José Valdés</a:t>
            </a:r>
            <a:r>
              <a:rPr b="1" lang="pt-BR" sz="2200" spc="-1" strike="noStrike">
                <a:solidFill>
                  <a:srgbClr val="000000"/>
                </a:solidFill>
                <a:uFill>
                  <a:solidFill>
                    <a:srgbClr val="ffffff"/>
                  </a:solidFill>
                </a:uFill>
                <a:latin typeface="Calibri"/>
              </a:rPr>
              <a:t> </a:t>
            </a:r>
            <a:endParaRPr b="0" lang="pt-BR" sz="1800" spc="-1" strike="noStrike">
              <a:solidFill>
                <a:srgbClr val="000000"/>
              </a:solidFill>
              <a:uFill>
                <a:solidFill>
                  <a:srgbClr val="ffffff"/>
                </a:solidFill>
              </a:uFill>
              <a:latin typeface="Arial"/>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Picture 2" descr=""/>
          <p:cNvPicPr/>
          <p:nvPr/>
        </p:nvPicPr>
        <p:blipFill>
          <a:blip r:embed="rId1"/>
          <a:stretch/>
        </p:blipFill>
        <p:spPr>
          <a:xfrm>
            <a:off x="0" y="0"/>
            <a:ext cx="12191760" cy="6857640"/>
          </a:xfrm>
          <a:prstGeom prst="rect">
            <a:avLst/>
          </a:prstGeom>
          <a:ln>
            <a:noFill/>
          </a:ln>
        </p:spPr>
      </p:pic>
      <p:sp>
        <p:nvSpPr>
          <p:cNvPr id="134" name="CustomShape 1"/>
          <p:cNvSpPr/>
          <p:nvPr/>
        </p:nvSpPr>
        <p:spPr>
          <a:xfrm>
            <a:off x="5976720" y="357120"/>
            <a:ext cx="5631840" cy="776160"/>
          </a:xfrm>
          <a:prstGeom prst="rect">
            <a:avLst/>
          </a:prstGeom>
          <a:noFill/>
          <a:ln w="9360">
            <a:noFill/>
          </a:ln>
        </p:spPr>
        <p:style>
          <a:lnRef idx="0"/>
          <a:fillRef idx="0"/>
          <a:effectRef idx="0"/>
          <a:fontRef idx="minor"/>
        </p:style>
        <p:txBody>
          <a:bodyPr lIns="90000" rIns="90000" tIns="45000" bIns="45000"/>
          <a:p>
            <a:pPr>
              <a:lnSpc>
                <a:spcPct val="100000"/>
              </a:lnSpc>
            </a:pPr>
            <a:r>
              <a:rPr b="1" lang="pt-BR" sz="3200" spc="-1" strike="noStrike">
                <a:solidFill>
                  <a:srgbClr val="000000"/>
                </a:solidFill>
                <a:uFill>
                  <a:solidFill>
                    <a:srgbClr val="ffffff"/>
                  </a:solidFill>
                </a:uFill>
                <a:latin typeface="Calibri"/>
              </a:rPr>
              <a:t>  </a:t>
            </a:r>
            <a:r>
              <a:rPr b="1" lang="pt-BR" sz="4500" spc="-1" strike="noStrike">
                <a:solidFill>
                  <a:srgbClr val="ffffff"/>
                </a:solidFill>
                <a:uFill>
                  <a:solidFill>
                    <a:srgbClr val="ffffff"/>
                  </a:solidFill>
                </a:uFill>
                <a:latin typeface="Calibri"/>
              </a:rPr>
              <a:t>La lucha por el centro</a:t>
            </a:r>
            <a:endParaRPr b="0" lang="pt-BR" sz="1800" spc="-1" strike="noStrike">
              <a:solidFill>
                <a:srgbClr val="000000"/>
              </a:solidFill>
              <a:uFill>
                <a:solidFill>
                  <a:srgbClr val="ffffff"/>
                </a:solidFill>
              </a:uFill>
              <a:latin typeface="Arial"/>
            </a:endParaRPr>
          </a:p>
        </p:txBody>
      </p:sp>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1" name="Imagen 3" descr=""/>
          <p:cNvPicPr/>
          <p:nvPr/>
        </p:nvPicPr>
        <p:blipFill>
          <a:blip r:embed="rId1"/>
          <a:stretch/>
        </p:blipFill>
        <p:spPr>
          <a:xfrm>
            <a:off x="0" y="0"/>
            <a:ext cx="12191760" cy="6857640"/>
          </a:xfrm>
          <a:prstGeom prst="rect">
            <a:avLst/>
          </a:prstGeom>
          <a:ln>
            <a:noFill/>
          </a:ln>
        </p:spPr>
      </p:pic>
      <p:sp>
        <p:nvSpPr>
          <p:cNvPr id="282" name="CustomShape 1"/>
          <p:cNvSpPr/>
          <p:nvPr/>
        </p:nvSpPr>
        <p:spPr>
          <a:xfrm>
            <a:off x="1523880" y="131040"/>
            <a:ext cx="9143640" cy="146196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4500" spc="-1" strike="noStrike">
                <a:solidFill>
                  <a:srgbClr val="000000"/>
                </a:solidFill>
                <a:uFill>
                  <a:solidFill>
                    <a:srgbClr val="ffffff"/>
                  </a:solidFill>
                </a:uFill>
                <a:latin typeface="Calibri"/>
              </a:rPr>
              <a:t>Los viejos mapas no nos sirven… </a:t>
            </a:r>
            <a:r>
              <a:rPr b="1" lang="pt-BR" sz="4500" spc="-1" strike="noStrike">
                <a:solidFill>
                  <a:srgbClr val="000000"/>
                </a:solidFill>
                <a:uFill>
                  <a:solidFill>
                    <a:srgbClr val="ffffff"/>
                  </a:solidFill>
                </a:uFill>
                <a:latin typeface="Calibri"/>
              </a:rPr>
              <a:t>
</a:t>
            </a:r>
            <a:r>
              <a:rPr b="1" lang="pt-BR" sz="4500" spc="-1" strike="noStrike">
                <a:solidFill>
                  <a:srgbClr val="000000"/>
                </a:solidFill>
                <a:uFill>
                  <a:solidFill>
                    <a:srgbClr val="ffffff"/>
                  </a:solidFill>
                </a:uFill>
                <a:latin typeface="Calibri"/>
              </a:rPr>
              <a:t>los mapas del presente</a:t>
            </a:r>
            <a:endParaRPr b="0" lang="pt-BR" sz="1800" spc="-1" strike="noStrike">
              <a:solidFill>
                <a:srgbClr val="000000"/>
              </a:solidFill>
              <a:uFill>
                <a:solidFill>
                  <a:srgbClr val="ffffff"/>
                </a:solidFill>
              </a:uFill>
              <a:latin typeface="Arial"/>
            </a:endParaRPr>
          </a:p>
        </p:txBody>
      </p:sp>
    </p:spTree>
  </p:cSld>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3" name="Picture 2" descr=""/>
          <p:cNvPicPr/>
          <p:nvPr/>
        </p:nvPicPr>
        <p:blipFill>
          <a:blip r:embed="rId1"/>
          <a:stretch/>
        </p:blipFill>
        <p:spPr>
          <a:xfrm>
            <a:off x="0" y="0"/>
            <a:ext cx="12191760" cy="6857640"/>
          </a:xfrm>
          <a:prstGeom prst="rect">
            <a:avLst/>
          </a:prstGeom>
          <a:ln>
            <a:noFill/>
          </a:ln>
        </p:spPr>
      </p:pic>
      <p:sp>
        <p:nvSpPr>
          <p:cNvPr id="284" name="CustomShape 1"/>
          <p:cNvSpPr/>
          <p:nvPr/>
        </p:nvSpPr>
        <p:spPr>
          <a:xfrm>
            <a:off x="0" y="2983320"/>
            <a:ext cx="12191760" cy="1309320"/>
          </a:xfrm>
          <a:prstGeom prst="rect">
            <a:avLst/>
          </a:prstGeom>
          <a:noFill/>
          <a:ln>
            <a:noFill/>
          </a:ln>
        </p:spPr>
        <p:style>
          <a:lnRef idx="0"/>
          <a:fillRef idx="0"/>
          <a:effectRef idx="0"/>
          <a:fontRef idx="minor"/>
        </p:style>
        <p:txBody>
          <a:bodyPr lIns="90000" rIns="90000" tIns="45000" bIns="45000"/>
          <a:p>
            <a:pPr algn="ctr">
              <a:lnSpc>
                <a:spcPct val="100000"/>
              </a:lnSpc>
            </a:pPr>
            <a:r>
              <a:rPr b="1" lang="pt-BR" sz="4000" spc="-1" strike="noStrike">
                <a:solidFill>
                  <a:srgbClr val="000000"/>
                </a:solidFill>
                <a:uFill>
                  <a:solidFill>
                    <a:srgbClr val="ffffff"/>
                  </a:solidFill>
                </a:uFill>
                <a:latin typeface="Calibri"/>
              </a:rPr>
              <a:t>Antoni Gutiérrez-Rubí</a:t>
            </a:r>
            <a:endParaRPr b="0" lang="pt-BR" sz="1800" spc="-1" strike="noStrike">
              <a:solidFill>
                <a:srgbClr val="000000"/>
              </a:solidFill>
              <a:uFill>
                <a:solidFill>
                  <a:srgbClr val="ffffff"/>
                </a:solidFill>
              </a:uFill>
              <a:latin typeface="Arial"/>
            </a:endParaRPr>
          </a:p>
          <a:p>
            <a:pPr algn="ctr">
              <a:lnSpc>
                <a:spcPct val="100000"/>
              </a:lnSpc>
            </a:pPr>
            <a:r>
              <a:rPr b="1" lang="pt-BR" sz="4000" spc="-1" strike="noStrike">
                <a:solidFill>
                  <a:srgbClr val="000000"/>
                </a:solidFill>
                <a:uFill>
                  <a:solidFill>
                    <a:srgbClr val="ffffff"/>
                  </a:solidFill>
                </a:uFill>
                <a:latin typeface="Calibri"/>
              </a:rPr>
              <a:t>@antonigr</a:t>
            </a:r>
            <a:endParaRPr b="0" lang="pt-BR" sz="1800" spc="-1" strike="noStrike">
              <a:solidFill>
                <a:srgbClr val="000000"/>
              </a:solidFill>
              <a:uFill>
                <a:solidFill>
                  <a:srgbClr val="ffffff"/>
                </a:solidFill>
              </a:uFill>
              <a:latin typeface="Arial"/>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5" name="Imagen 1" descr=""/>
          <p:cNvPicPr/>
          <p:nvPr/>
        </p:nvPicPr>
        <p:blipFill>
          <a:blip r:embed="rId1"/>
          <a:stretch/>
        </p:blipFill>
        <p:spPr>
          <a:xfrm>
            <a:off x="2176200" y="95040"/>
            <a:ext cx="8483760" cy="6762600"/>
          </a:xfrm>
          <a:prstGeom prst="rect">
            <a:avLst/>
          </a:prstGeom>
          <a:ln>
            <a:noFill/>
          </a:ln>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CustomShape 1"/>
          <p:cNvSpPr/>
          <p:nvPr/>
        </p:nvSpPr>
        <p:spPr>
          <a:xfrm>
            <a:off x="1361880" y="6273360"/>
            <a:ext cx="9468360" cy="577800"/>
          </a:xfrm>
          <a:prstGeom prst="rect">
            <a:avLst/>
          </a:prstGeom>
          <a:noFill/>
          <a:ln w="9360">
            <a:noFill/>
          </a:ln>
        </p:spPr>
        <p:style>
          <a:lnRef idx="0"/>
          <a:fillRef idx="0"/>
          <a:effectRef idx="0"/>
          <a:fontRef idx="minor"/>
        </p:style>
        <p:txBody>
          <a:bodyPr lIns="90000" rIns="90000" tIns="45000" bIns="45000"/>
          <a:p>
            <a:pPr algn="ctr">
              <a:lnSpc>
                <a:spcPct val="100000"/>
              </a:lnSpc>
            </a:pPr>
            <a:r>
              <a:rPr b="1" lang="pt-BR" sz="3200" spc="-1" strike="noStrike">
                <a:solidFill>
                  <a:srgbClr val="000000"/>
                </a:solidFill>
                <a:uFill>
                  <a:solidFill>
                    <a:srgbClr val="ffffff"/>
                  </a:solidFill>
                </a:uFill>
                <a:latin typeface="Calibri"/>
              </a:rPr>
              <a:t>12 mapas que cambiaron el mundo</a:t>
            </a:r>
            <a:endParaRPr b="0" lang="pt-BR" sz="1800" spc="-1" strike="noStrike">
              <a:solidFill>
                <a:srgbClr val="000000"/>
              </a:solidFill>
              <a:uFill>
                <a:solidFill>
                  <a:srgbClr val="ffffff"/>
                </a:solidFill>
              </a:uFill>
              <a:latin typeface="Arial"/>
            </a:endParaRPr>
          </a:p>
        </p:txBody>
      </p:sp>
      <p:pic>
        <p:nvPicPr>
          <p:cNvPr id="137" name="2 Imagen" descr=""/>
          <p:cNvPicPr/>
          <p:nvPr/>
        </p:nvPicPr>
        <p:blipFill>
          <a:blip r:embed="rId1"/>
          <a:stretch/>
        </p:blipFill>
        <p:spPr>
          <a:xfrm>
            <a:off x="146160" y="187200"/>
            <a:ext cx="11899440" cy="6095520"/>
          </a:xfrm>
          <a:prstGeom prst="rect">
            <a:avLst/>
          </a:prstGeom>
          <a:ln>
            <a:noFill/>
          </a:ln>
        </p:spPr>
      </p:pic>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721</TotalTime>
  <Application>LibreOffice/5.1.1.3$Windows_x86 LibreOffice_project/89f508ef3ecebd2cfb8e1def0f0ba9a803b88a6d</Application>
  <Words>696</Words>
  <Paragraphs>196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2017-11-15T16:13:46Z</dcterms:created>
  <dc:creator>Cristina Martinez</dc:creator>
  <dc:description/>
  <dc:language>pt-BR</dc:language>
  <cp:lastModifiedBy>Admin 2</cp:lastModifiedBy>
  <cp:lastPrinted>2017-11-21T09:36:52Z</cp:lastPrinted>
  <dcterms:modified xsi:type="dcterms:W3CDTF">2018-04-10T13:16:41Z</dcterms:modified>
  <cp:revision>68</cp:revision>
  <dc:subject/>
  <dc:title>Presentación de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1</vt:i4>
  </property>
  <property fmtid="{D5CDD505-2E9C-101B-9397-08002B2CF9AE}" pid="7" name="Notes">
    <vt:i4>0</vt:i4>
  </property>
  <property fmtid="{D5CDD505-2E9C-101B-9397-08002B2CF9AE}" pid="8" name="PresentationFormat">
    <vt:lpwstr>Panorámica</vt:lpwstr>
  </property>
  <property fmtid="{D5CDD505-2E9C-101B-9397-08002B2CF9AE}" pid="9" name="ScaleCrop">
    <vt:bool>0</vt:bool>
  </property>
  <property fmtid="{D5CDD505-2E9C-101B-9397-08002B2CF9AE}" pid="10" name="ShareDoc">
    <vt:bool>0</vt:bool>
  </property>
  <property fmtid="{D5CDD505-2E9C-101B-9397-08002B2CF9AE}" pid="11" name="Slides">
    <vt:i4>71</vt:i4>
  </property>
</Properties>
</file>