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8" r:id="rId2"/>
    <p:sldId id="318" r:id="rId3"/>
    <p:sldId id="257" r:id="rId4"/>
    <p:sldId id="333" r:id="rId5"/>
    <p:sldId id="336" r:id="rId6"/>
    <p:sldId id="280" r:id="rId7"/>
    <p:sldId id="332" r:id="rId8"/>
    <p:sldId id="321" r:id="rId9"/>
    <p:sldId id="323" r:id="rId10"/>
    <p:sldId id="324" r:id="rId11"/>
    <p:sldId id="325" r:id="rId12"/>
    <p:sldId id="337" r:id="rId13"/>
    <p:sldId id="326" r:id="rId14"/>
    <p:sldId id="32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16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DB85D-A150-456B-B3E6-710AA71FE860}" v="6429" dt="2018-08-07T21:19:57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14" autoAdjust="0"/>
    <p:restoredTop sz="87231" autoAdjust="0"/>
  </p:normalViewPr>
  <p:slideViewPr>
    <p:cSldViewPr>
      <p:cViewPr varScale="1">
        <p:scale>
          <a:sx n="61" d="100"/>
          <a:sy n="61" d="100"/>
        </p:scale>
        <p:origin x="-14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Siqueira" userId="94c393a73704f6b1" providerId="LiveId" clId="{FB993370-4A6C-4C68-87FF-E08CCB4742E1}"/>
    <pc:docChg chg="custSel addSld delSld modSld sldOrd">
      <pc:chgData name="Jose Siqueira" userId="94c393a73704f6b1" providerId="LiveId" clId="{FB993370-4A6C-4C68-87FF-E08CCB4742E1}" dt="2018-08-06T17:04:18.185" v="1313" actId="20577"/>
      <pc:docMkLst>
        <pc:docMk/>
      </pc:docMkLst>
      <pc:sldChg chg="modSp">
        <pc:chgData name="Jose Siqueira" userId="94c393a73704f6b1" providerId="LiveId" clId="{FB993370-4A6C-4C68-87FF-E08CCB4742E1}" dt="2018-08-06T16:44:30.651" v="854" actId="14100"/>
        <pc:sldMkLst>
          <pc:docMk/>
          <pc:sldMk cId="0" sldId="257"/>
        </pc:sldMkLst>
        <pc:spChg chg="mod">
          <ac:chgData name="Jose Siqueira" userId="94c393a73704f6b1" providerId="LiveId" clId="{FB993370-4A6C-4C68-87FF-E08CCB4742E1}" dt="2018-08-06T16:44:30.651" v="854" actId="14100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33:39.848" v="208" actId="1076"/>
        <pc:sldMkLst>
          <pc:docMk/>
          <pc:sldMk cId="0" sldId="278"/>
        </pc:sldMkLst>
        <pc:spChg chg="mod">
          <ac:chgData name="Jose Siqueira" userId="94c393a73704f6b1" providerId="LiveId" clId="{FB993370-4A6C-4C68-87FF-E08CCB4742E1}" dt="2018-08-06T13:33:39.848" v="208" actId="1076"/>
          <ac:spMkLst>
            <pc:docMk/>
            <pc:sldMk cId="0" sldId="278"/>
            <ac:spMk id="2050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3:33:11.110" v="206" actId="114"/>
          <ac:spMkLst>
            <pc:docMk/>
            <pc:sldMk cId="0" sldId="278"/>
            <ac:spMk id="2051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51:01.468" v="659" actId="12"/>
        <pc:sldMkLst>
          <pc:docMk/>
          <pc:sldMk cId="0" sldId="279"/>
        </pc:sldMkLst>
        <pc:spChg chg="mod">
          <ac:chgData name="Jose Siqueira" userId="94c393a73704f6b1" providerId="LiveId" clId="{FB993370-4A6C-4C68-87FF-E08CCB4742E1}" dt="2018-08-06T13:51:01.468" v="659" actId="12"/>
          <ac:spMkLst>
            <pc:docMk/>
            <pc:sldMk cId="0" sldId="279"/>
            <ac:spMk id="3075" creationId="{00000000-0000-0000-0000-000000000000}"/>
          </ac:spMkLst>
        </pc:spChg>
      </pc:sldChg>
      <pc:sldChg chg="modSp modAnim">
        <pc:chgData name="Jose Siqueira" userId="94c393a73704f6b1" providerId="LiveId" clId="{FB993370-4A6C-4C68-87FF-E08CCB4742E1}" dt="2018-08-06T16:47:26.048" v="890" actId="14100"/>
        <pc:sldMkLst>
          <pc:docMk/>
          <pc:sldMk cId="0" sldId="280"/>
        </pc:sldMkLst>
        <pc:spChg chg="mod">
          <ac:chgData name="Jose Siqueira" userId="94c393a73704f6b1" providerId="LiveId" clId="{FB993370-4A6C-4C68-87FF-E08CCB4742E1}" dt="2018-08-06T16:46:23.764" v="871" actId="20577"/>
          <ac:spMkLst>
            <pc:docMk/>
            <pc:sldMk cId="0" sldId="280"/>
            <ac:spMk id="4098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6:47:26.048" v="890" actId="14100"/>
          <ac:spMkLst>
            <pc:docMk/>
            <pc:sldMk cId="0" sldId="280"/>
            <ac:spMk id="4099" creationId="{00000000-0000-0000-0000-000000000000}"/>
          </ac:spMkLst>
        </pc:spChg>
      </pc:sldChg>
      <pc:sldChg chg="modSp ord modAnim">
        <pc:chgData name="Jose Siqueira" userId="94c393a73704f6b1" providerId="LiveId" clId="{FB993370-4A6C-4C68-87FF-E08CCB4742E1}" dt="2018-08-06T16:44:19.356" v="853" actId="20577"/>
        <pc:sldMkLst>
          <pc:docMk/>
          <pc:sldMk cId="0" sldId="283"/>
        </pc:sldMkLst>
        <pc:spChg chg="mod">
          <ac:chgData name="Jose Siqueira" userId="94c393a73704f6b1" providerId="LiveId" clId="{FB993370-4A6C-4C68-87FF-E08CCB4742E1}" dt="2018-08-06T16:44:19.356" v="853" actId="20577"/>
          <ac:spMkLst>
            <pc:docMk/>
            <pc:sldMk cId="0" sldId="283"/>
            <ac:spMk id="8194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6:41:50.841" v="820" actId="20577"/>
          <ac:spMkLst>
            <pc:docMk/>
            <pc:sldMk cId="0" sldId="283"/>
            <ac:spMk id="8195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50:36.891" v="657" actId="12"/>
        <pc:sldMkLst>
          <pc:docMk/>
          <pc:sldMk cId="0" sldId="289"/>
        </pc:sldMkLst>
        <pc:spChg chg="mod">
          <ac:chgData name="Jose Siqueira" userId="94c393a73704f6b1" providerId="LiveId" clId="{FB993370-4A6C-4C68-87FF-E08CCB4742E1}" dt="2018-08-06T13:50:36.891" v="657" actId="12"/>
          <ac:spMkLst>
            <pc:docMk/>
            <pc:sldMk cId="0" sldId="289"/>
            <ac:spMk id="55299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56:13.961" v="747" actId="14100"/>
        <pc:sldMkLst>
          <pc:docMk/>
          <pc:sldMk cId="0" sldId="292"/>
        </pc:sldMkLst>
        <pc:picChg chg="mod">
          <ac:chgData name="Jose Siqueira" userId="94c393a73704f6b1" providerId="LiveId" clId="{FB993370-4A6C-4C68-87FF-E08CCB4742E1}" dt="2018-08-06T13:56:13.961" v="747" actId="14100"/>
          <ac:picMkLst>
            <pc:docMk/>
            <pc:sldMk cId="0" sldId="292"/>
            <ac:picMk id="20483" creationId="{00000000-0000-0000-0000-000000000000}"/>
          </ac:picMkLst>
        </pc:picChg>
      </pc:sldChg>
      <pc:sldChg chg="del">
        <pc:chgData name="Jose Siqueira" userId="94c393a73704f6b1" providerId="LiveId" clId="{FB993370-4A6C-4C68-87FF-E08CCB4742E1}" dt="2018-08-06T13:56:51.794" v="748" actId="2696"/>
        <pc:sldMkLst>
          <pc:docMk/>
          <pc:sldMk cId="0" sldId="293"/>
        </pc:sldMkLst>
      </pc:sldChg>
      <pc:sldChg chg="modSp">
        <pc:chgData name="Jose Siqueira" userId="94c393a73704f6b1" providerId="LiveId" clId="{FB993370-4A6C-4C68-87FF-E08CCB4742E1}" dt="2018-08-06T13:57:26.270" v="765" actId="20577"/>
        <pc:sldMkLst>
          <pc:docMk/>
          <pc:sldMk cId="0" sldId="294"/>
        </pc:sldMkLst>
        <pc:spChg chg="mod">
          <ac:chgData name="Jose Siqueira" userId="94c393a73704f6b1" providerId="LiveId" clId="{FB993370-4A6C-4C68-87FF-E08CCB4742E1}" dt="2018-08-06T13:57:26.270" v="765" actId="20577"/>
          <ac:spMkLst>
            <pc:docMk/>
            <pc:sldMk cId="0" sldId="294"/>
            <ac:spMk id="22530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28:14.030" v="140" actId="27636"/>
        <pc:sldMkLst>
          <pc:docMk/>
          <pc:sldMk cId="0" sldId="296"/>
        </pc:sldMkLst>
        <pc:spChg chg="mod">
          <ac:chgData name="Jose Siqueira" userId="94c393a73704f6b1" providerId="LiveId" clId="{FB993370-4A6C-4C68-87FF-E08CCB4742E1}" dt="2018-08-06T13:28:14.030" v="140" actId="27636"/>
          <ac:spMkLst>
            <pc:docMk/>
            <pc:sldMk cId="0" sldId="296"/>
            <ac:spMk id="24579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28:14.327" v="141" actId="27636"/>
        <pc:sldMkLst>
          <pc:docMk/>
          <pc:sldMk cId="0" sldId="301"/>
        </pc:sldMkLst>
        <pc:spChg chg="mod">
          <ac:chgData name="Jose Siqueira" userId="94c393a73704f6b1" providerId="LiveId" clId="{FB993370-4A6C-4C68-87FF-E08CCB4742E1}" dt="2018-08-06T13:28:14.327" v="141" actId="27636"/>
          <ac:spMkLst>
            <pc:docMk/>
            <pc:sldMk cId="0" sldId="301"/>
            <ac:spMk id="3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28:14.458" v="142" actId="27636"/>
        <pc:sldMkLst>
          <pc:docMk/>
          <pc:sldMk cId="0" sldId="303"/>
        </pc:sldMkLst>
        <pc:spChg chg="mod">
          <ac:chgData name="Jose Siqueira" userId="94c393a73704f6b1" providerId="LiveId" clId="{FB993370-4A6C-4C68-87FF-E08CCB4742E1}" dt="2018-08-06T13:28:14.458" v="142" actId="27636"/>
          <ac:spMkLst>
            <pc:docMk/>
            <pc:sldMk cId="0" sldId="303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FB993370-4A6C-4C68-87FF-E08CCB4742E1}" dt="2018-08-06T13:55:45.269" v="746" actId="20577"/>
        <pc:sldMkLst>
          <pc:docMk/>
          <pc:sldMk cId="1921661416" sldId="317"/>
        </pc:sldMkLst>
        <pc:spChg chg="mod">
          <ac:chgData name="Jose Siqueira" userId="94c393a73704f6b1" providerId="LiveId" clId="{FB993370-4A6C-4C68-87FF-E08CCB4742E1}" dt="2018-08-06T13:55:45.269" v="746" actId="20577"/>
          <ac:spMkLst>
            <pc:docMk/>
            <pc:sldMk cId="1921661416" sldId="317"/>
            <ac:spMk id="3" creationId="{00FB24DE-007F-4642-9874-F02C6FA616DF}"/>
          </ac:spMkLst>
        </pc:spChg>
      </pc:sldChg>
      <pc:sldChg chg="modSp">
        <pc:chgData name="Jose Siqueira" userId="94c393a73704f6b1" providerId="LiveId" clId="{FB993370-4A6C-4C68-87FF-E08CCB4742E1}" dt="2018-08-06T13:50:48.436" v="658" actId="12"/>
        <pc:sldMkLst>
          <pc:docMk/>
          <pc:sldMk cId="572459763" sldId="318"/>
        </pc:sldMkLst>
        <pc:spChg chg="mod">
          <ac:chgData name="Jose Siqueira" userId="94c393a73704f6b1" providerId="LiveId" clId="{FB993370-4A6C-4C68-87FF-E08CCB4742E1}" dt="2018-08-06T13:50:48.436" v="658" actId="12"/>
          <ac:spMkLst>
            <pc:docMk/>
            <pc:sldMk cId="572459763" sldId="318"/>
            <ac:spMk id="3" creationId="{D748BFB1-32E1-4C7B-8DA4-AC89D7E99C98}"/>
          </ac:spMkLst>
        </pc:spChg>
      </pc:sldChg>
      <pc:sldChg chg="modSp">
        <pc:chgData name="Jose Siqueira" userId="94c393a73704f6b1" providerId="LiveId" clId="{FB993370-4A6C-4C68-87FF-E08CCB4742E1}" dt="2018-08-06T13:28:14.632" v="143" actId="27636"/>
        <pc:sldMkLst>
          <pc:docMk/>
          <pc:sldMk cId="1322529631" sldId="319"/>
        </pc:sldMkLst>
        <pc:spChg chg="mod">
          <ac:chgData name="Jose Siqueira" userId="94c393a73704f6b1" providerId="LiveId" clId="{FB993370-4A6C-4C68-87FF-E08CCB4742E1}" dt="2018-08-06T13:28:14.632" v="143" actId="27636"/>
          <ac:spMkLst>
            <pc:docMk/>
            <pc:sldMk cId="1322529631" sldId="319"/>
            <ac:spMk id="3" creationId="{2351ADC1-3FA7-4FBD-8A87-3FA938861452}"/>
          </ac:spMkLst>
        </pc:spChg>
      </pc:sldChg>
      <pc:sldChg chg="addSp delSp modSp add">
        <pc:chgData name="Jose Siqueira" userId="94c393a73704f6b1" providerId="LiveId" clId="{FB993370-4A6C-4C68-87FF-E08CCB4742E1}" dt="2018-08-06T16:57:38.041" v="962" actId="732"/>
        <pc:sldMkLst>
          <pc:docMk/>
          <pc:sldMk cId="4214601024" sldId="321"/>
        </pc:sldMkLst>
        <pc:spChg chg="mod">
          <ac:chgData name="Jose Siqueira" userId="94c393a73704f6b1" providerId="LiveId" clId="{FB993370-4A6C-4C68-87FF-E08CCB4742E1}" dt="2018-08-06T16:50:34.777" v="943" actId="20577"/>
          <ac:spMkLst>
            <pc:docMk/>
            <pc:sldMk cId="4214601024" sldId="321"/>
            <ac:spMk id="2" creationId="{403F3F44-DAF1-46F1-A391-6198FDEC6A2A}"/>
          </ac:spMkLst>
        </pc:spChg>
        <pc:spChg chg="del">
          <ac:chgData name="Jose Siqueira" userId="94c393a73704f6b1" providerId="LiveId" clId="{FB993370-4A6C-4C68-87FF-E08CCB4742E1}" dt="2018-08-06T16:54:51.824" v="944" actId="931"/>
          <ac:spMkLst>
            <pc:docMk/>
            <pc:sldMk cId="4214601024" sldId="321"/>
            <ac:spMk id="3" creationId="{554AFED4-38FC-49EC-8C9F-781861EBEA7F}"/>
          </ac:spMkLst>
        </pc:spChg>
        <pc:picChg chg="add mod modCrop">
          <ac:chgData name="Jose Siqueira" userId="94c393a73704f6b1" providerId="LiveId" clId="{FB993370-4A6C-4C68-87FF-E08CCB4742E1}" dt="2018-08-06T16:57:38.041" v="962" actId="732"/>
          <ac:picMkLst>
            <pc:docMk/>
            <pc:sldMk cId="4214601024" sldId="321"/>
            <ac:picMk id="5" creationId="{C85AE705-DFB2-4170-A000-9745F3F3B789}"/>
          </ac:picMkLst>
        </pc:picChg>
      </pc:sldChg>
      <pc:sldChg chg="modSp add modAnim">
        <pc:chgData name="Jose Siqueira" userId="94c393a73704f6b1" providerId="LiveId" clId="{FB993370-4A6C-4C68-87FF-E08CCB4742E1}" dt="2018-08-06T16:47:46.410" v="892" actId="403"/>
        <pc:sldMkLst>
          <pc:docMk/>
          <pc:sldMk cId="127887767" sldId="322"/>
        </pc:sldMkLst>
        <pc:spChg chg="mod">
          <ac:chgData name="Jose Siqueira" userId="94c393a73704f6b1" providerId="LiveId" clId="{FB993370-4A6C-4C68-87FF-E08CCB4742E1}" dt="2018-08-06T16:46:59.082" v="885" actId="20577"/>
          <ac:spMkLst>
            <pc:docMk/>
            <pc:sldMk cId="127887767" sldId="322"/>
            <ac:spMk id="4098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6:47:46.410" v="892" actId="403"/>
          <ac:spMkLst>
            <pc:docMk/>
            <pc:sldMk cId="127887767" sldId="322"/>
            <ac:spMk id="4099" creationId="{00000000-0000-0000-0000-000000000000}"/>
          </ac:spMkLst>
        </pc:spChg>
      </pc:sldChg>
      <pc:sldChg chg="modSp add">
        <pc:chgData name="Jose Siqueira" userId="94c393a73704f6b1" providerId="LiveId" clId="{FB993370-4A6C-4C68-87FF-E08CCB4742E1}" dt="2018-08-06T17:04:18.185" v="1313" actId="20577"/>
        <pc:sldMkLst>
          <pc:docMk/>
          <pc:sldMk cId="2322929259" sldId="323"/>
        </pc:sldMkLst>
        <pc:spChg chg="mod">
          <ac:chgData name="Jose Siqueira" userId="94c393a73704f6b1" providerId="LiveId" clId="{FB993370-4A6C-4C68-87FF-E08CCB4742E1}" dt="2018-08-06T16:59:46.444" v="986" actId="20577"/>
          <ac:spMkLst>
            <pc:docMk/>
            <pc:sldMk cId="2322929259" sldId="323"/>
            <ac:spMk id="2" creationId="{44E72092-C7BB-41D9-B405-A7010FD90947}"/>
          </ac:spMkLst>
        </pc:spChg>
        <pc:spChg chg="mod">
          <ac:chgData name="Jose Siqueira" userId="94c393a73704f6b1" providerId="LiveId" clId="{FB993370-4A6C-4C68-87FF-E08CCB4742E1}" dt="2018-08-06T17:04:18.185" v="1313" actId="20577"/>
          <ac:spMkLst>
            <pc:docMk/>
            <pc:sldMk cId="2322929259" sldId="323"/>
            <ac:spMk id="3" creationId="{E1C0FBE3-7A97-405D-8783-2A82E09EE64A}"/>
          </ac:spMkLst>
        </pc:spChg>
      </pc:sldChg>
    </pc:docChg>
  </pc:docChgLst>
  <pc:docChgLst>
    <pc:chgData name="Jose Siqueira" userId="94c393a73704f6b1" providerId="LiveId" clId="{247DB85D-A150-456B-B3E6-710AA71FE860}"/>
    <pc:docChg chg="custSel addSld delSld modSld">
      <pc:chgData name="Jose Siqueira" userId="94c393a73704f6b1" providerId="LiveId" clId="{247DB85D-A150-456B-B3E6-710AA71FE860}" dt="2018-08-07T21:19:57.193" v="5098"/>
      <pc:docMkLst>
        <pc:docMk/>
      </pc:docMkLst>
      <pc:sldChg chg="modSp">
        <pc:chgData name="Jose Siqueira" userId="94c393a73704f6b1" providerId="LiveId" clId="{247DB85D-A150-456B-B3E6-710AA71FE860}" dt="2018-08-06T20:13:56.542" v="2951" actId="20577"/>
        <pc:sldMkLst>
          <pc:docMk/>
          <pc:sldMk cId="0" sldId="257"/>
        </pc:sldMkLst>
        <pc:spChg chg="mod">
          <ac:chgData name="Jose Siqueira" userId="94c393a73704f6b1" providerId="LiveId" clId="{247DB85D-A150-456B-B3E6-710AA71FE860}" dt="2018-08-06T20:13:56.542" v="295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247DB85D-A150-456B-B3E6-710AA71FE860}" dt="2018-08-06T20:04:12.589" v="2820"/>
        <pc:sldMkLst>
          <pc:docMk/>
          <pc:sldMk cId="0" sldId="272"/>
        </pc:sldMkLst>
        <pc:spChg chg="mod">
          <ac:chgData name="Jose Siqueira" userId="94c393a73704f6b1" providerId="LiveId" clId="{247DB85D-A150-456B-B3E6-710AA71FE860}" dt="2018-08-06T20:03:46.865" v="2814" actId="14100"/>
          <ac:spMkLst>
            <pc:docMk/>
            <pc:sldMk cId="0" sldId="272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04:04.912" v="2819" actId="27636"/>
          <ac:spMkLst>
            <pc:docMk/>
            <pc:sldMk cId="0" sldId="272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247DB85D-A150-456B-B3E6-710AA71FE860}" dt="2018-08-06T20:07:48.718" v="2850" actId="14100"/>
        <pc:sldMkLst>
          <pc:docMk/>
          <pc:sldMk cId="0" sldId="273"/>
        </pc:sldMkLst>
        <pc:spChg chg="mod">
          <ac:chgData name="Jose Siqueira" userId="94c393a73704f6b1" providerId="LiveId" clId="{247DB85D-A150-456B-B3E6-710AA71FE860}" dt="2018-08-06T20:07:48.718" v="2850" actId="14100"/>
          <ac:spMkLst>
            <pc:docMk/>
            <pc:sldMk cId="0" sldId="273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04:36.879" v="2824" actId="403"/>
          <ac:spMkLst>
            <pc:docMk/>
            <pc:sldMk cId="0" sldId="273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247DB85D-A150-456B-B3E6-710AA71FE860}" dt="2018-08-06T20:07:59.338" v="2852" actId="14100"/>
        <pc:sldMkLst>
          <pc:docMk/>
          <pc:sldMk cId="0" sldId="274"/>
        </pc:sldMkLst>
        <pc:spChg chg="mod">
          <ac:chgData name="Jose Siqueira" userId="94c393a73704f6b1" providerId="LiveId" clId="{247DB85D-A150-456B-B3E6-710AA71FE860}" dt="2018-08-06T20:07:59.338" v="2852" actId="14100"/>
          <ac:spMkLst>
            <pc:docMk/>
            <pc:sldMk cId="0" sldId="274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05:40.815" v="2836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247DB85D-A150-456B-B3E6-710AA71FE860}" dt="2018-08-06T20:08:14.985" v="2856" actId="20577"/>
        <pc:sldMkLst>
          <pc:docMk/>
          <pc:sldMk cId="0" sldId="275"/>
        </pc:sldMkLst>
        <pc:spChg chg="mod">
          <ac:chgData name="Jose Siqueira" userId="94c393a73704f6b1" providerId="LiveId" clId="{247DB85D-A150-456B-B3E6-710AA71FE860}" dt="2018-08-06T20:08:08.648" v="2854" actId="14100"/>
          <ac:spMkLst>
            <pc:docMk/>
            <pc:sldMk cId="0" sldId="275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08:14.985" v="2856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 modAnim">
        <pc:chgData name="Jose Siqueira" userId="94c393a73704f6b1" providerId="LiveId" clId="{247DB85D-A150-456B-B3E6-710AA71FE860}" dt="2018-08-06T20:07:01.515" v="2848"/>
        <pc:sldMkLst>
          <pc:docMk/>
          <pc:sldMk cId="0" sldId="276"/>
        </pc:sldMkLst>
        <pc:spChg chg="mod">
          <ac:chgData name="Jose Siqueira" userId="94c393a73704f6b1" providerId="LiveId" clId="{247DB85D-A150-456B-B3E6-710AA71FE860}" dt="2018-08-06T20:06:52.110" v="2847" actId="27636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Jose Siqueira" userId="94c393a73704f6b1" providerId="LiveId" clId="{247DB85D-A150-456B-B3E6-710AA71FE860}" dt="2018-08-06T20:14:29.285" v="2953" actId="404"/>
        <pc:sldMkLst>
          <pc:docMk/>
          <pc:sldMk cId="0" sldId="280"/>
        </pc:sldMkLst>
        <pc:spChg chg="mod">
          <ac:chgData name="Jose Siqueira" userId="94c393a73704f6b1" providerId="LiveId" clId="{247DB85D-A150-456B-B3E6-710AA71FE860}" dt="2018-08-06T20:14:29.285" v="2953" actId="404"/>
          <ac:spMkLst>
            <pc:docMk/>
            <pc:sldMk cId="0" sldId="280"/>
            <ac:spMk id="4099" creationId="{00000000-0000-0000-0000-000000000000}"/>
          </ac:spMkLst>
        </pc:spChg>
      </pc:sldChg>
      <pc:sldChg chg="modSp">
        <pc:chgData name="Jose Siqueira" userId="94c393a73704f6b1" providerId="LiveId" clId="{247DB85D-A150-456B-B3E6-710AA71FE860}" dt="2018-08-06T20:14:10.303" v="2952" actId="14100"/>
        <pc:sldMkLst>
          <pc:docMk/>
          <pc:sldMk cId="0" sldId="283"/>
        </pc:sldMkLst>
        <pc:spChg chg="mod">
          <ac:chgData name="Jose Siqueira" userId="94c393a73704f6b1" providerId="LiveId" clId="{247DB85D-A150-456B-B3E6-710AA71FE860}" dt="2018-08-06T20:14:10.303" v="2952" actId="14100"/>
          <ac:spMkLst>
            <pc:docMk/>
            <pc:sldMk cId="0" sldId="283"/>
            <ac:spMk id="8195" creationId="{00000000-0000-0000-0000-000000000000}"/>
          </ac:spMkLst>
        </pc:spChg>
      </pc:sldChg>
      <pc:sldChg chg="modSp">
        <pc:chgData name="Jose Siqueira" userId="94c393a73704f6b1" providerId="LiveId" clId="{247DB85D-A150-456B-B3E6-710AA71FE860}" dt="2018-08-06T18:55:59.872" v="2021" actId="20577"/>
        <pc:sldMkLst>
          <pc:docMk/>
          <pc:sldMk cId="0" sldId="290"/>
        </pc:sldMkLst>
        <pc:spChg chg="mod">
          <ac:chgData name="Jose Siqueira" userId="94c393a73704f6b1" providerId="LiveId" clId="{247DB85D-A150-456B-B3E6-710AA71FE860}" dt="2018-08-06T18:55:59.872" v="2021" actId="20577"/>
          <ac:spMkLst>
            <pc:docMk/>
            <pc:sldMk cId="0" sldId="290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18:55:34.950" v="2019" actId="14100"/>
          <ac:spMkLst>
            <pc:docMk/>
            <pc:sldMk cId="0" sldId="290"/>
            <ac:spMk id="18435" creationId="{00000000-0000-0000-0000-000000000000}"/>
          </ac:spMkLst>
        </pc:spChg>
      </pc:sldChg>
      <pc:sldChg chg="del">
        <pc:chgData name="Jose Siqueira" userId="94c393a73704f6b1" providerId="LiveId" clId="{247DB85D-A150-456B-B3E6-710AA71FE860}" dt="2018-08-06T18:25:47.238" v="1072" actId="2696"/>
        <pc:sldMkLst>
          <pc:docMk/>
          <pc:sldMk cId="0" sldId="292"/>
        </pc:sldMkLst>
      </pc:sldChg>
      <pc:sldChg chg="del">
        <pc:chgData name="Jose Siqueira" userId="94c393a73704f6b1" providerId="LiveId" clId="{247DB85D-A150-456B-B3E6-710AA71FE860}" dt="2018-08-06T19:29:29.259" v="2384" actId="2696"/>
        <pc:sldMkLst>
          <pc:docMk/>
          <pc:sldMk cId="0" sldId="294"/>
        </pc:sldMkLst>
      </pc:sldChg>
      <pc:sldChg chg="del">
        <pc:chgData name="Jose Siqueira" userId="94c393a73704f6b1" providerId="LiveId" clId="{247DB85D-A150-456B-B3E6-710AA71FE860}" dt="2018-08-06T19:29:31.546" v="2385" actId="2696"/>
        <pc:sldMkLst>
          <pc:docMk/>
          <pc:sldMk cId="0" sldId="295"/>
        </pc:sldMkLst>
      </pc:sldChg>
      <pc:sldChg chg="del">
        <pc:chgData name="Jose Siqueira" userId="94c393a73704f6b1" providerId="LiveId" clId="{247DB85D-A150-456B-B3E6-710AA71FE860}" dt="2018-08-06T19:29:36.390" v="2386" actId="2696"/>
        <pc:sldMkLst>
          <pc:docMk/>
          <pc:sldMk cId="0" sldId="296"/>
        </pc:sldMkLst>
      </pc:sldChg>
      <pc:sldChg chg="delSp modSp">
        <pc:chgData name="Jose Siqueira" userId="94c393a73704f6b1" providerId="LiveId" clId="{247DB85D-A150-456B-B3E6-710AA71FE860}" dt="2018-08-06T19:56:10.741" v="2706" actId="1035"/>
        <pc:sldMkLst>
          <pc:docMk/>
          <pc:sldMk cId="0" sldId="297"/>
        </pc:sldMkLst>
        <pc:spChg chg="mod">
          <ac:chgData name="Jose Siqueira" userId="94c393a73704f6b1" providerId="LiveId" clId="{247DB85D-A150-456B-B3E6-710AA71FE860}" dt="2018-08-06T19:29:47.903" v="2387" actId="1076"/>
          <ac:spMkLst>
            <pc:docMk/>
            <pc:sldMk cId="0" sldId="297"/>
            <ac:spMk id="2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29:56.865" v="2390" actId="478"/>
          <ac:spMkLst>
            <pc:docMk/>
            <pc:sldMk cId="0" sldId="297"/>
            <ac:spMk id="25604" creationId="{00000000-0000-0000-0000-000000000000}"/>
          </ac:spMkLst>
        </pc:spChg>
        <pc:spChg chg="del mod">
          <ac:chgData name="Jose Siqueira" userId="94c393a73704f6b1" providerId="LiveId" clId="{247DB85D-A150-456B-B3E6-710AA71FE860}" dt="2018-08-06T19:29:53.841" v="2389" actId="478"/>
          <ac:spMkLst>
            <pc:docMk/>
            <pc:sldMk cId="0" sldId="297"/>
            <ac:spMk id="25605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19:56:10.741" v="2706" actId="1035"/>
          <ac:picMkLst>
            <pc:docMk/>
            <pc:sldMk cId="0" sldId="297"/>
            <ac:picMk id="25603" creationId="{00000000-0000-0000-0000-000000000000}"/>
          </ac:picMkLst>
        </pc:picChg>
      </pc:sldChg>
      <pc:sldChg chg="addSp delSp modSp">
        <pc:chgData name="Jose Siqueira" userId="94c393a73704f6b1" providerId="LiveId" clId="{247DB85D-A150-456B-B3E6-710AA71FE860}" dt="2018-08-06T19:56:46.739" v="2713" actId="20577"/>
        <pc:sldMkLst>
          <pc:docMk/>
          <pc:sldMk cId="0" sldId="298"/>
        </pc:sldMkLst>
        <pc:spChg chg="add mod">
          <ac:chgData name="Jose Siqueira" userId="94c393a73704f6b1" providerId="LiveId" clId="{247DB85D-A150-456B-B3E6-710AA71FE860}" dt="2018-08-06T19:52:43.522" v="2625" actId="14100"/>
          <ac:spMkLst>
            <pc:docMk/>
            <pc:sldMk cId="0" sldId="298"/>
            <ac:spMk id="2" creationId="{45C54B3C-4A85-47CB-B848-61C541EE8D5B}"/>
          </ac:spMkLst>
        </pc:spChg>
        <pc:spChg chg="mod">
          <ac:chgData name="Jose Siqueira" userId="94c393a73704f6b1" providerId="LiveId" clId="{247DB85D-A150-456B-B3E6-710AA71FE860}" dt="2018-08-06T19:56:46.739" v="2713" actId="20577"/>
          <ac:spMkLst>
            <pc:docMk/>
            <pc:sldMk cId="0" sldId="298"/>
            <ac:spMk id="26626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30:06.265" v="2391" actId="478"/>
          <ac:spMkLst>
            <pc:docMk/>
            <pc:sldMk cId="0" sldId="298"/>
            <ac:spMk id="26628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30:11.394" v="2392" actId="478"/>
          <ac:spMkLst>
            <pc:docMk/>
            <pc:sldMk cId="0" sldId="298"/>
            <ac:spMk id="26629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30:18.263" v="2393" actId="478"/>
          <ac:spMkLst>
            <pc:docMk/>
            <pc:sldMk cId="0" sldId="298"/>
            <ac:spMk id="26630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19:56:29.598" v="2709" actId="14100"/>
          <ac:picMkLst>
            <pc:docMk/>
            <pc:sldMk cId="0" sldId="298"/>
            <ac:picMk id="26627" creationId="{00000000-0000-0000-0000-000000000000}"/>
          </ac:picMkLst>
        </pc:picChg>
      </pc:sldChg>
      <pc:sldChg chg="modSp modAnim">
        <pc:chgData name="Jose Siqueira" userId="94c393a73704f6b1" providerId="LiveId" clId="{247DB85D-A150-456B-B3E6-710AA71FE860}" dt="2018-08-06T19:49:47.118" v="2436"/>
        <pc:sldMkLst>
          <pc:docMk/>
          <pc:sldMk cId="0" sldId="299"/>
        </pc:sldMkLst>
        <pc:spChg chg="mod">
          <ac:chgData name="Jose Siqueira" userId="94c393a73704f6b1" providerId="LiveId" clId="{247DB85D-A150-456B-B3E6-710AA71FE860}" dt="2018-08-06T19:49:39.566" v="2435" actId="27636"/>
          <ac:spMkLst>
            <pc:docMk/>
            <pc:sldMk cId="0" sldId="299"/>
            <ac:spMk id="27651" creationId="{00000000-0000-0000-0000-000000000000}"/>
          </ac:spMkLst>
        </pc:spChg>
      </pc:sldChg>
      <pc:sldChg chg="delSp modSp">
        <pc:chgData name="Jose Siqueira" userId="94c393a73704f6b1" providerId="LiveId" clId="{247DB85D-A150-456B-B3E6-710AA71FE860}" dt="2018-08-06T19:56:54.670" v="2715" actId="20577"/>
        <pc:sldMkLst>
          <pc:docMk/>
          <pc:sldMk cId="0" sldId="300"/>
        </pc:sldMkLst>
        <pc:spChg chg="mod">
          <ac:chgData name="Jose Siqueira" userId="94c393a73704f6b1" providerId="LiveId" clId="{247DB85D-A150-456B-B3E6-710AA71FE860}" dt="2018-08-06T19:56:54.670" v="2715" actId="20577"/>
          <ac:spMkLst>
            <pc:docMk/>
            <pc:sldMk cId="0" sldId="300"/>
            <ac:spMk id="28674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0:16.650" v="2472" actId="478"/>
          <ac:spMkLst>
            <pc:docMk/>
            <pc:sldMk cId="0" sldId="300"/>
            <ac:spMk id="28676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0:25.005" v="2474" actId="478"/>
          <ac:spMkLst>
            <pc:docMk/>
            <pc:sldMk cId="0" sldId="300"/>
            <ac:spMk id="28677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0:22.162" v="2473" actId="478"/>
          <ac:spMkLst>
            <pc:docMk/>
            <pc:sldMk cId="0" sldId="300"/>
            <ac:spMk id="28678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19:55:52.295" v="2698" actId="14100"/>
          <ac:picMkLst>
            <pc:docMk/>
            <pc:sldMk cId="0" sldId="300"/>
            <ac:picMk id="28675" creationId="{00000000-0000-0000-0000-000000000000}"/>
          </ac:picMkLst>
        </pc:picChg>
      </pc:sldChg>
      <pc:sldChg chg="modSp modAnim">
        <pc:chgData name="Jose Siqueira" userId="94c393a73704f6b1" providerId="LiveId" clId="{247DB85D-A150-456B-B3E6-710AA71FE860}" dt="2018-08-06T20:01:34.359" v="2779" actId="403"/>
        <pc:sldMkLst>
          <pc:docMk/>
          <pc:sldMk cId="0" sldId="301"/>
        </pc:sldMkLst>
        <pc:spChg chg="mod">
          <ac:chgData name="Jose Siqueira" userId="94c393a73704f6b1" providerId="LiveId" clId="{247DB85D-A150-456B-B3E6-710AA71FE860}" dt="2018-08-06T20:01:34.359" v="2779" actId="403"/>
          <ac:spMkLst>
            <pc:docMk/>
            <pc:sldMk cId="0" sldId="301"/>
            <ac:spMk id="3" creationId="{00000000-0000-0000-0000-000000000000}"/>
          </ac:spMkLst>
        </pc:spChg>
      </pc:sldChg>
      <pc:sldChg chg="delSp modSp">
        <pc:chgData name="Jose Siqueira" userId="94c393a73704f6b1" providerId="LiveId" clId="{247DB85D-A150-456B-B3E6-710AA71FE860}" dt="2018-08-06T19:57:12.029" v="2717" actId="14100"/>
        <pc:sldMkLst>
          <pc:docMk/>
          <pc:sldMk cId="0" sldId="302"/>
        </pc:sldMkLst>
        <pc:spChg chg="mod">
          <ac:chgData name="Jose Siqueira" userId="94c393a73704f6b1" providerId="LiveId" clId="{247DB85D-A150-456B-B3E6-710AA71FE860}" dt="2018-08-06T19:57:12.029" v="2717" actId="14100"/>
          <ac:spMkLst>
            <pc:docMk/>
            <pc:sldMk cId="0" sldId="302"/>
            <ac:spMk id="30722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5:07.229" v="2679" actId="478"/>
          <ac:spMkLst>
            <pc:docMk/>
            <pc:sldMk cId="0" sldId="302"/>
            <ac:spMk id="30724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5:18.182" v="2681" actId="478"/>
          <ac:spMkLst>
            <pc:docMk/>
            <pc:sldMk cId="0" sldId="302"/>
            <ac:spMk id="30725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5:12.248" v="2680" actId="478"/>
          <ac:spMkLst>
            <pc:docMk/>
            <pc:sldMk cId="0" sldId="302"/>
            <ac:spMk id="30726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19:55:37.930" v="2696" actId="1036"/>
          <ac:picMkLst>
            <pc:docMk/>
            <pc:sldMk cId="0" sldId="302"/>
            <ac:picMk id="30723" creationId="{00000000-0000-0000-0000-000000000000}"/>
          </ac:picMkLst>
        </pc:picChg>
      </pc:sldChg>
      <pc:sldChg chg="modSp modAnim">
        <pc:chgData name="Jose Siqueira" userId="94c393a73704f6b1" providerId="LiveId" clId="{247DB85D-A150-456B-B3E6-710AA71FE860}" dt="2018-08-06T20:01:16.159" v="2778" actId="1076"/>
        <pc:sldMkLst>
          <pc:docMk/>
          <pc:sldMk cId="0" sldId="303"/>
        </pc:sldMkLst>
        <pc:spChg chg="mod">
          <ac:chgData name="Jose Siqueira" userId="94c393a73704f6b1" providerId="LiveId" clId="{247DB85D-A150-456B-B3E6-710AA71FE860}" dt="2018-08-06T20:01:16.159" v="2778" actId="1076"/>
          <ac:spMkLst>
            <pc:docMk/>
            <pc:sldMk cId="0" sldId="303"/>
            <ac:spMk id="3" creationId="{00000000-0000-0000-0000-000000000000}"/>
          </ac:spMkLst>
        </pc:spChg>
      </pc:sldChg>
      <pc:sldChg chg="delSp modSp">
        <pc:chgData name="Jose Siqueira" userId="94c393a73704f6b1" providerId="LiveId" clId="{247DB85D-A150-456B-B3E6-710AA71FE860}" dt="2018-08-06T20:00:22.277" v="2770" actId="1076"/>
        <pc:sldMkLst>
          <pc:docMk/>
          <pc:sldMk cId="0" sldId="304"/>
        </pc:sldMkLst>
        <pc:spChg chg="mod">
          <ac:chgData name="Jose Siqueira" userId="94c393a73704f6b1" providerId="LiveId" clId="{247DB85D-A150-456B-B3E6-710AA71FE860}" dt="2018-08-06T19:58:08.855" v="2763" actId="20577"/>
          <ac:spMkLst>
            <pc:docMk/>
            <pc:sldMk cId="0" sldId="304"/>
            <ac:spMk id="32770" creationId="{00000000-0000-0000-0000-000000000000}"/>
          </ac:spMkLst>
        </pc:spChg>
        <pc:spChg chg="del mod">
          <ac:chgData name="Jose Siqueira" userId="94c393a73704f6b1" providerId="LiveId" clId="{247DB85D-A150-456B-B3E6-710AA71FE860}" dt="2018-08-06T19:59:58.840" v="2766" actId="478"/>
          <ac:spMkLst>
            <pc:docMk/>
            <pc:sldMk cId="0" sldId="304"/>
            <ac:spMk id="32772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0:05.718" v="2767" actId="478"/>
          <ac:spMkLst>
            <pc:docMk/>
            <pc:sldMk cId="0" sldId="304"/>
            <ac:spMk id="32773" creationId="{00000000-0000-0000-0000-000000000000}"/>
          </ac:spMkLst>
        </pc:spChg>
        <pc:spChg chg="del">
          <ac:chgData name="Jose Siqueira" userId="94c393a73704f6b1" providerId="LiveId" clId="{247DB85D-A150-456B-B3E6-710AA71FE860}" dt="2018-08-06T19:59:51.091" v="2764" actId="478"/>
          <ac:spMkLst>
            <pc:docMk/>
            <pc:sldMk cId="0" sldId="304"/>
            <ac:spMk id="32774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20:00:22.277" v="2770" actId="1076"/>
          <ac:picMkLst>
            <pc:docMk/>
            <pc:sldMk cId="0" sldId="304"/>
            <ac:picMk id="32771" creationId="{00000000-0000-0000-0000-000000000000}"/>
          </ac:picMkLst>
        </pc:picChg>
      </pc:sldChg>
      <pc:sldChg chg="modSp modAnim">
        <pc:chgData name="Jose Siqueira" userId="94c393a73704f6b1" providerId="LiveId" clId="{247DB85D-A150-456B-B3E6-710AA71FE860}" dt="2018-08-06T20:00:58.179" v="2775" actId="1076"/>
        <pc:sldMkLst>
          <pc:docMk/>
          <pc:sldMk cId="0" sldId="305"/>
        </pc:sldMkLst>
        <pc:spChg chg="mod">
          <ac:chgData name="Jose Siqueira" userId="94c393a73704f6b1" providerId="LiveId" clId="{247DB85D-A150-456B-B3E6-710AA71FE860}" dt="2018-08-06T20:00:58.179" v="2775" actId="1076"/>
          <ac:spMkLst>
            <pc:docMk/>
            <pc:sldMk cId="0" sldId="305"/>
            <ac:spMk id="33795" creationId="{00000000-0000-0000-0000-000000000000}"/>
          </ac:spMkLst>
        </pc:spChg>
      </pc:sldChg>
      <pc:sldChg chg="delSp modSp">
        <pc:chgData name="Jose Siqueira" userId="94c393a73704f6b1" providerId="LiveId" clId="{247DB85D-A150-456B-B3E6-710AA71FE860}" dt="2018-08-06T20:03:21.400" v="2792" actId="14100"/>
        <pc:sldMkLst>
          <pc:docMk/>
          <pc:sldMk cId="0" sldId="306"/>
        </pc:sldMkLst>
        <pc:spChg chg="del mod">
          <ac:chgData name="Jose Siqueira" userId="94c393a73704f6b1" providerId="LiveId" clId="{247DB85D-A150-456B-B3E6-710AA71FE860}" dt="2018-08-06T20:02:21.279" v="2782" actId="478"/>
          <ac:spMkLst>
            <pc:docMk/>
            <pc:sldMk cId="0" sldId="306"/>
            <ac:spMk id="34820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2:11.653" v="2780" actId="478"/>
          <ac:spMkLst>
            <pc:docMk/>
            <pc:sldMk cId="0" sldId="306"/>
            <ac:spMk id="34821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2:28.470" v="2783" actId="478"/>
          <ac:spMkLst>
            <pc:docMk/>
            <pc:sldMk cId="0" sldId="306"/>
            <ac:spMk id="34822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20:03:21.400" v="2792" actId="14100"/>
          <ac:picMkLst>
            <pc:docMk/>
            <pc:sldMk cId="0" sldId="306"/>
            <ac:picMk id="34819" creationId="{00000000-0000-0000-0000-000000000000}"/>
          </ac:picMkLst>
        </pc:picChg>
      </pc:sldChg>
      <pc:sldChg chg="delSp modSp">
        <pc:chgData name="Jose Siqueira" userId="94c393a73704f6b1" providerId="LiveId" clId="{247DB85D-A150-456B-B3E6-710AA71FE860}" dt="2018-08-06T20:03:08.601" v="2790" actId="14100"/>
        <pc:sldMkLst>
          <pc:docMk/>
          <pc:sldMk cId="0" sldId="307"/>
        </pc:sldMkLst>
        <pc:spChg chg="del">
          <ac:chgData name="Jose Siqueira" userId="94c393a73704f6b1" providerId="LiveId" clId="{247DB85D-A150-456B-B3E6-710AA71FE860}" dt="2018-08-06T20:02:42.129" v="2785" actId="478"/>
          <ac:spMkLst>
            <pc:docMk/>
            <pc:sldMk cId="0" sldId="307"/>
            <ac:spMk id="5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2:45.647" v="2786" actId="478"/>
          <ac:spMkLst>
            <pc:docMk/>
            <pc:sldMk cId="0" sldId="307"/>
            <ac:spMk id="6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2:50.654" v="2787" actId="478"/>
          <ac:spMkLst>
            <pc:docMk/>
            <pc:sldMk cId="0" sldId="307"/>
            <ac:spMk id="35846" creationId="{00000000-0000-0000-0000-000000000000}"/>
          </ac:spMkLst>
        </pc:spChg>
        <pc:spChg chg="del">
          <ac:chgData name="Jose Siqueira" userId="94c393a73704f6b1" providerId="LiveId" clId="{247DB85D-A150-456B-B3E6-710AA71FE860}" dt="2018-08-06T20:02:38.739" v="2784" actId="478"/>
          <ac:spMkLst>
            <pc:docMk/>
            <pc:sldMk cId="0" sldId="307"/>
            <ac:spMk id="35847" creationId="{00000000-0000-0000-0000-000000000000}"/>
          </ac:spMkLst>
        </pc:spChg>
        <pc:picChg chg="mod">
          <ac:chgData name="Jose Siqueira" userId="94c393a73704f6b1" providerId="LiveId" clId="{247DB85D-A150-456B-B3E6-710AA71FE860}" dt="2018-08-06T20:03:08.601" v="2790" actId="14100"/>
          <ac:picMkLst>
            <pc:docMk/>
            <pc:sldMk cId="0" sldId="307"/>
            <ac:picMk id="35843" creationId="{00000000-0000-0000-0000-000000000000}"/>
          </ac:picMkLst>
        </pc:picChg>
      </pc:sldChg>
      <pc:sldChg chg="del">
        <pc:chgData name="Jose Siqueira" userId="94c393a73704f6b1" providerId="LiveId" clId="{247DB85D-A150-456B-B3E6-710AA71FE860}" dt="2018-08-06T20:11:47.485" v="2898" actId="2696"/>
        <pc:sldMkLst>
          <pc:docMk/>
          <pc:sldMk cId="0" sldId="310"/>
        </pc:sldMkLst>
      </pc:sldChg>
      <pc:sldChg chg="modSp">
        <pc:chgData name="Jose Siqueira" userId="94c393a73704f6b1" providerId="LiveId" clId="{247DB85D-A150-456B-B3E6-710AA71FE860}" dt="2018-08-06T20:56:12.759" v="5094" actId="20577"/>
        <pc:sldMkLst>
          <pc:docMk/>
          <pc:sldMk cId="2395704641" sldId="316"/>
        </pc:sldMkLst>
        <pc:spChg chg="mod">
          <ac:chgData name="Jose Siqueira" userId="94c393a73704f6b1" providerId="LiveId" clId="{247DB85D-A150-456B-B3E6-710AA71FE860}" dt="2018-08-06T20:55:32.011" v="5045" actId="20577"/>
          <ac:spMkLst>
            <pc:docMk/>
            <pc:sldMk cId="2395704641" sldId="316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56:12.759" v="5094" actId="20577"/>
          <ac:spMkLst>
            <pc:docMk/>
            <pc:sldMk cId="2395704641" sldId="316"/>
            <ac:spMk id="3" creationId="{00000000-0000-0000-0000-000000000000}"/>
          </ac:spMkLst>
        </pc:spChg>
      </pc:sldChg>
      <pc:sldChg chg="del">
        <pc:chgData name="Jose Siqueira" userId="94c393a73704f6b1" providerId="LiveId" clId="{247DB85D-A150-456B-B3E6-710AA71FE860}" dt="2018-08-06T18:25:45.494" v="1071" actId="2696"/>
        <pc:sldMkLst>
          <pc:docMk/>
          <pc:sldMk cId="1921661416" sldId="317"/>
        </pc:sldMkLst>
      </pc:sldChg>
      <pc:sldChg chg="modSp del modAnim">
        <pc:chgData name="Jose Siqueira" userId="94c393a73704f6b1" providerId="LiveId" clId="{247DB85D-A150-456B-B3E6-710AA71FE860}" dt="2018-08-06T20:55:06.107" v="5031" actId="2696"/>
        <pc:sldMkLst>
          <pc:docMk/>
          <pc:sldMk cId="1322529631" sldId="319"/>
        </pc:sldMkLst>
        <pc:spChg chg="mod">
          <ac:chgData name="Jose Siqueira" userId="94c393a73704f6b1" providerId="LiveId" clId="{247DB85D-A150-456B-B3E6-710AA71FE860}" dt="2018-08-06T20:09:04.942" v="2860" actId="6549"/>
          <ac:spMkLst>
            <pc:docMk/>
            <pc:sldMk cId="1322529631" sldId="319"/>
            <ac:spMk id="2" creationId="{0EA3E40A-9DBA-4B0F-A7F9-973126BCBD21}"/>
          </ac:spMkLst>
        </pc:spChg>
        <pc:spChg chg="mod">
          <ac:chgData name="Jose Siqueira" userId="94c393a73704f6b1" providerId="LiveId" clId="{247DB85D-A150-456B-B3E6-710AA71FE860}" dt="2018-08-06T20:09:31.191" v="2865" actId="27636"/>
          <ac:spMkLst>
            <pc:docMk/>
            <pc:sldMk cId="1322529631" sldId="319"/>
            <ac:spMk id="3" creationId="{2351ADC1-3FA7-4FBD-8A87-3FA938861452}"/>
          </ac:spMkLst>
        </pc:spChg>
      </pc:sldChg>
      <pc:sldChg chg="modSp del modAnim">
        <pc:chgData name="Jose Siqueira" userId="94c393a73704f6b1" providerId="LiveId" clId="{247DB85D-A150-456B-B3E6-710AA71FE860}" dt="2018-08-06T20:55:07.181" v="5032" actId="2696"/>
        <pc:sldMkLst>
          <pc:docMk/>
          <pc:sldMk cId="3956076099" sldId="320"/>
        </pc:sldMkLst>
        <pc:spChg chg="mod">
          <ac:chgData name="Jose Siqueira" userId="94c393a73704f6b1" providerId="LiveId" clId="{247DB85D-A150-456B-B3E6-710AA71FE860}" dt="2018-08-06T20:11:24.814" v="2897" actId="20577"/>
          <ac:spMkLst>
            <pc:docMk/>
            <pc:sldMk cId="3956076099" sldId="320"/>
            <ac:spMk id="3" creationId="{C6C824B4-6552-4B2E-BF3C-00A269E4C11C}"/>
          </ac:spMkLst>
        </pc:spChg>
      </pc:sldChg>
      <pc:sldChg chg="modSp">
        <pc:chgData name="Jose Siqueira" userId="94c393a73704f6b1" providerId="LiveId" clId="{247DB85D-A150-456B-B3E6-710AA71FE860}" dt="2018-08-06T17:56:37.474" v="79" actId="115"/>
        <pc:sldMkLst>
          <pc:docMk/>
          <pc:sldMk cId="2322929259" sldId="323"/>
        </pc:sldMkLst>
        <pc:spChg chg="mod">
          <ac:chgData name="Jose Siqueira" userId="94c393a73704f6b1" providerId="LiveId" clId="{247DB85D-A150-456B-B3E6-710AA71FE860}" dt="2018-08-06T17:56:37.474" v="79" actId="115"/>
          <ac:spMkLst>
            <pc:docMk/>
            <pc:sldMk cId="2322929259" sldId="323"/>
            <ac:spMk id="3" creationId="{E1C0FBE3-7A97-405D-8783-2A82E09EE64A}"/>
          </ac:spMkLst>
        </pc:spChg>
      </pc:sldChg>
      <pc:sldChg chg="modSp add">
        <pc:chgData name="Jose Siqueira" userId="94c393a73704f6b1" providerId="LiveId" clId="{247DB85D-A150-456B-B3E6-710AA71FE860}" dt="2018-08-06T18:04:55.556" v="425" actId="6549"/>
        <pc:sldMkLst>
          <pc:docMk/>
          <pc:sldMk cId="2784738526" sldId="324"/>
        </pc:sldMkLst>
        <pc:spChg chg="mod">
          <ac:chgData name="Jose Siqueira" userId="94c393a73704f6b1" providerId="LiveId" clId="{247DB85D-A150-456B-B3E6-710AA71FE860}" dt="2018-08-06T17:57:48.739" v="96" actId="20577"/>
          <ac:spMkLst>
            <pc:docMk/>
            <pc:sldMk cId="2784738526" sldId="324"/>
            <ac:spMk id="2" creationId="{44E72092-C7BB-41D9-B405-A7010FD90947}"/>
          </ac:spMkLst>
        </pc:spChg>
        <pc:spChg chg="mod">
          <ac:chgData name="Jose Siqueira" userId="94c393a73704f6b1" providerId="LiveId" clId="{247DB85D-A150-456B-B3E6-710AA71FE860}" dt="2018-08-06T18:04:55.556" v="425" actId="6549"/>
          <ac:spMkLst>
            <pc:docMk/>
            <pc:sldMk cId="2784738526" sldId="324"/>
            <ac:spMk id="3" creationId="{E1C0FBE3-7A97-405D-8783-2A82E09EE64A}"/>
          </ac:spMkLst>
        </pc:spChg>
      </pc:sldChg>
      <pc:sldChg chg="modSp add">
        <pc:chgData name="Jose Siqueira" userId="94c393a73704f6b1" providerId="LiveId" clId="{247DB85D-A150-456B-B3E6-710AA71FE860}" dt="2018-08-06T18:14:54.450" v="939" actId="20577"/>
        <pc:sldMkLst>
          <pc:docMk/>
          <pc:sldMk cId="3069506414" sldId="325"/>
        </pc:sldMkLst>
        <pc:spChg chg="mod">
          <ac:chgData name="Jose Siqueira" userId="94c393a73704f6b1" providerId="LiveId" clId="{247DB85D-A150-456B-B3E6-710AA71FE860}" dt="2018-08-06T18:08:04.156" v="431" actId="20577"/>
          <ac:spMkLst>
            <pc:docMk/>
            <pc:sldMk cId="3069506414" sldId="325"/>
            <ac:spMk id="2" creationId="{44E72092-C7BB-41D9-B405-A7010FD90947}"/>
          </ac:spMkLst>
        </pc:spChg>
        <pc:spChg chg="mod">
          <ac:chgData name="Jose Siqueira" userId="94c393a73704f6b1" providerId="LiveId" clId="{247DB85D-A150-456B-B3E6-710AA71FE860}" dt="2018-08-06T18:14:54.450" v="939" actId="20577"/>
          <ac:spMkLst>
            <pc:docMk/>
            <pc:sldMk cId="3069506414" sldId="325"/>
            <ac:spMk id="3" creationId="{E1C0FBE3-7A97-405D-8783-2A82E09EE64A}"/>
          </ac:spMkLst>
        </pc:spChg>
      </pc:sldChg>
      <pc:sldChg chg="modSp add">
        <pc:chgData name="Jose Siqueira" userId="94c393a73704f6b1" providerId="LiveId" clId="{247DB85D-A150-456B-B3E6-710AA71FE860}" dt="2018-08-06T18:21:37.719" v="1070" actId="403"/>
        <pc:sldMkLst>
          <pc:docMk/>
          <pc:sldMk cId="1208253892" sldId="326"/>
        </pc:sldMkLst>
        <pc:spChg chg="mod">
          <ac:chgData name="Jose Siqueira" userId="94c393a73704f6b1" providerId="LiveId" clId="{247DB85D-A150-456B-B3E6-710AA71FE860}" dt="2018-08-06T18:19:44.896" v="958" actId="20577"/>
          <ac:spMkLst>
            <pc:docMk/>
            <pc:sldMk cId="1208253892" sldId="326"/>
            <ac:spMk id="2" creationId="{14023A88-3910-486E-AF68-9B6A287CCD50}"/>
          </ac:spMkLst>
        </pc:spChg>
        <pc:spChg chg="mod">
          <ac:chgData name="Jose Siqueira" userId="94c393a73704f6b1" providerId="LiveId" clId="{247DB85D-A150-456B-B3E6-710AA71FE860}" dt="2018-08-06T18:21:37.719" v="1070" actId="403"/>
          <ac:spMkLst>
            <pc:docMk/>
            <pc:sldMk cId="1208253892" sldId="326"/>
            <ac:spMk id="3" creationId="{7876D369-BC8B-4778-BCBE-BCE33973F888}"/>
          </ac:spMkLst>
        </pc:spChg>
      </pc:sldChg>
      <pc:sldChg chg="modSp add">
        <pc:chgData name="Jose Siqueira" userId="94c393a73704f6b1" providerId="LiveId" clId="{247DB85D-A150-456B-B3E6-710AA71FE860}" dt="2018-08-06T18:33:56.358" v="1426" actId="14100"/>
        <pc:sldMkLst>
          <pc:docMk/>
          <pc:sldMk cId="701087085" sldId="327"/>
        </pc:sldMkLst>
        <pc:spChg chg="mod">
          <ac:chgData name="Jose Siqueira" userId="94c393a73704f6b1" providerId="LiveId" clId="{247DB85D-A150-456B-B3E6-710AA71FE860}" dt="2018-08-06T18:26:59.334" v="1101" actId="20577"/>
          <ac:spMkLst>
            <pc:docMk/>
            <pc:sldMk cId="701087085" sldId="327"/>
            <ac:spMk id="2" creationId="{14023A88-3910-486E-AF68-9B6A287CCD50}"/>
          </ac:spMkLst>
        </pc:spChg>
        <pc:spChg chg="mod">
          <ac:chgData name="Jose Siqueira" userId="94c393a73704f6b1" providerId="LiveId" clId="{247DB85D-A150-456B-B3E6-710AA71FE860}" dt="2018-08-06T18:33:56.358" v="1426" actId="14100"/>
          <ac:spMkLst>
            <pc:docMk/>
            <pc:sldMk cId="701087085" sldId="327"/>
            <ac:spMk id="3" creationId="{7876D369-BC8B-4778-BCBE-BCE33973F888}"/>
          </ac:spMkLst>
        </pc:spChg>
      </pc:sldChg>
      <pc:sldChg chg="addSp delSp modSp add">
        <pc:chgData name="Jose Siqueira" userId="94c393a73704f6b1" providerId="LiveId" clId="{247DB85D-A150-456B-B3E6-710AA71FE860}" dt="2018-08-06T18:36:01.693" v="1469" actId="14100"/>
        <pc:sldMkLst>
          <pc:docMk/>
          <pc:sldMk cId="3404461320" sldId="328"/>
        </pc:sldMkLst>
        <pc:spChg chg="mod">
          <ac:chgData name="Jose Siqueira" userId="94c393a73704f6b1" providerId="LiveId" clId="{247DB85D-A150-456B-B3E6-710AA71FE860}" dt="2018-08-06T18:34:48.227" v="1461" actId="20577"/>
          <ac:spMkLst>
            <pc:docMk/>
            <pc:sldMk cId="3404461320" sldId="328"/>
            <ac:spMk id="2" creationId="{6FEE9636-D92D-47C5-9BC4-C6ED80A22FB4}"/>
          </ac:spMkLst>
        </pc:spChg>
        <pc:spChg chg="del">
          <ac:chgData name="Jose Siqueira" userId="94c393a73704f6b1" providerId="LiveId" clId="{247DB85D-A150-456B-B3E6-710AA71FE860}" dt="2018-08-06T18:35:12.826" v="1462" actId="931"/>
          <ac:spMkLst>
            <pc:docMk/>
            <pc:sldMk cId="3404461320" sldId="328"/>
            <ac:spMk id="3" creationId="{2D7C5A7E-05AD-48BF-BE9C-ACD71351CDD3}"/>
          </ac:spMkLst>
        </pc:spChg>
        <pc:picChg chg="add mod modCrop">
          <ac:chgData name="Jose Siqueira" userId="94c393a73704f6b1" providerId="LiveId" clId="{247DB85D-A150-456B-B3E6-710AA71FE860}" dt="2018-08-06T18:36:01.693" v="1469" actId="14100"/>
          <ac:picMkLst>
            <pc:docMk/>
            <pc:sldMk cId="3404461320" sldId="328"/>
            <ac:picMk id="5" creationId="{95A042C9-A42F-4E8B-91E0-C0EC32A8C6BA}"/>
          </ac:picMkLst>
        </pc:picChg>
      </pc:sldChg>
      <pc:sldChg chg="modSp add modAnim">
        <pc:chgData name="Jose Siqueira" userId="94c393a73704f6b1" providerId="LiveId" clId="{247DB85D-A150-456B-B3E6-710AA71FE860}" dt="2018-08-06T18:42:52.135" v="1801" actId="20577"/>
        <pc:sldMkLst>
          <pc:docMk/>
          <pc:sldMk cId="1417203747" sldId="329"/>
        </pc:sldMkLst>
        <pc:spChg chg="mod">
          <ac:chgData name="Jose Siqueira" userId="94c393a73704f6b1" providerId="LiveId" clId="{247DB85D-A150-456B-B3E6-710AA71FE860}" dt="2018-08-06T18:42:52.135" v="1801" actId="20577"/>
          <ac:spMkLst>
            <pc:docMk/>
            <pc:sldMk cId="1417203747" sldId="329"/>
            <ac:spMk id="2" creationId="{890EB790-F2AB-4CB1-955E-D5C48D5800E6}"/>
          </ac:spMkLst>
        </pc:spChg>
        <pc:spChg chg="mod">
          <ac:chgData name="Jose Siqueira" userId="94c393a73704f6b1" providerId="LiveId" clId="{247DB85D-A150-456B-B3E6-710AA71FE860}" dt="2018-08-06T18:40:59.509" v="1760" actId="12"/>
          <ac:spMkLst>
            <pc:docMk/>
            <pc:sldMk cId="1417203747" sldId="329"/>
            <ac:spMk id="3" creationId="{FDDA48BA-C5E2-423E-95A7-CE1812D061DC}"/>
          </ac:spMkLst>
        </pc:spChg>
      </pc:sldChg>
      <pc:sldChg chg="modSp add modAnim">
        <pc:chgData name="Jose Siqueira" userId="94c393a73704f6b1" providerId="LiveId" clId="{247DB85D-A150-456B-B3E6-710AA71FE860}" dt="2018-08-06T18:43:06.341" v="1802" actId="14100"/>
        <pc:sldMkLst>
          <pc:docMk/>
          <pc:sldMk cId="2275844822" sldId="330"/>
        </pc:sldMkLst>
        <pc:spChg chg="mod">
          <ac:chgData name="Jose Siqueira" userId="94c393a73704f6b1" providerId="LiveId" clId="{247DB85D-A150-456B-B3E6-710AA71FE860}" dt="2018-08-06T18:42:39.841" v="1799" actId="14100"/>
          <ac:spMkLst>
            <pc:docMk/>
            <pc:sldMk cId="2275844822" sldId="330"/>
            <ac:spMk id="2" creationId="{890EB790-F2AB-4CB1-955E-D5C48D5800E6}"/>
          </ac:spMkLst>
        </pc:spChg>
        <pc:spChg chg="mod">
          <ac:chgData name="Jose Siqueira" userId="94c393a73704f6b1" providerId="LiveId" clId="{247DB85D-A150-456B-B3E6-710AA71FE860}" dt="2018-08-06T18:43:06.341" v="1802" actId="14100"/>
          <ac:spMkLst>
            <pc:docMk/>
            <pc:sldMk cId="2275844822" sldId="330"/>
            <ac:spMk id="3" creationId="{FDDA48BA-C5E2-423E-95A7-CE1812D061DC}"/>
          </ac:spMkLst>
        </pc:spChg>
      </pc:sldChg>
      <pc:sldChg chg="modSp add">
        <pc:chgData name="Jose Siqueira" userId="94c393a73704f6b1" providerId="LiveId" clId="{247DB85D-A150-456B-B3E6-710AA71FE860}" dt="2018-08-06T19:23:21.900" v="2232" actId="14100"/>
        <pc:sldMkLst>
          <pc:docMk/>
          <pc:sldMk cId="2959185604" sldId="331"/>
        </pc:sldMkLst>
        <pc:spChg chg="mod">
          <ac:chgData name="Jose Siqueira" userId="94c393a73704f6b1" providerId="LiveId" clId="{247DB85D-A150-456B-B3E6-710AA71FE860}" dt="2018-08-06T19:05:54.337" v="2062" actId="14100"/>
          <ac:spMkLst>
            <pc:docMk/>
            <pc:sldMk cId="2959185604" sldId="331"/>
            <ac:spMk id="2" creationId="{03BD3DF6-A964-41AE-A42C-08327D9AD30F}"/>
          </ac:spMkLst>
        </pc:spChg>
        <pc:spChg chg="mod">
          <ac:chgData name="Jose Siqueira" userId="94c393a73704f6b1" providerId="LiveId" clId="{247DB85D-A150-456B-B3E6-710AA71FE860}" dt="2018-08-06T19:23:21.900" v="2232" actId="14100"/>
          <ac:spMkLst>
            <pc:docMk/>
            <pc:sldMk cId="2959185604" sldId="331"/>
            <ac:spMk id="3" creationId="{7FD97287-A754-4145-B298-EE4A89DA6475}"/>
          </ac:spMkLst>
        </pc:spChg>
      </pc:sldChg>
      <pc:sldChg chg="modSp add">
        <pc:chgData name="Jose Siqueira" userId="94c393a73704f6b1" providerId="LiveId" clId="{247DB85D-A150-456B-B3E6-710AA71FE860}" dt="2018-08-06T19:27:22.214" v="2383" actId="20577"/>
        <pc:sldMkLst>
          <pc:docMk/>
          <pc:sldMk cId="729809054" sldId="332"/>
        </pc:sldMkLst>
        <pc:spChg chg="mod">
          <ac:chgData name="Jose Siqueira" userId="94c393a73704f6b1" providerId="LiveId" clId="{247DB85D-A150-456B-B3E6-710AA71FE860}" dt="2018-08-06T19:27:22.214" v="2383" actId="20577"/>
          <ac:spMkLst>
            <pc:docMk/>
            <pc:sldMk cId="729809054" sldId="332"/>
            <ac:spMk id="3" creationId="{7FD97287-A754-4145-B298-EE4A89DA6475}"/>
          </ac:spMkLst>
        </pc:spChg>
      </pc:sldChg>
      <pc:sldChg chg="modSp add">
        <pc:chgData name="Jose Siqueira" userId="94c393a73704f6b1" providerId="LiveId" clId="{247DB85D-A150-456B-B3E6-710AA71FE860}" dt="2018-08-06T20:33:24.578" v="4198" actId="20577"/>
        <pc:sldMkLst>
          <pc:docMk/>
          <pc:sldMk cId="1625876970" sldId="333"/>
        </pc:sldMkLst>
        <pc:spChg chg="mod">
          <ac:chgData name="Jose Siqueira" userId="94c393a73704f6b1" providerId="LiveId" clId="{247DB85D-A150-456B-B3E6-710AA71FE860}" dt="2018-08-06T20:15:02.798" v="2981" actId="20577"/>
          <ac:spMkLst>
            <pc:docMk/>
            <pc:sldMk cId="1625876970" sldId="333"/>
            <ac:spMk id="2" creationId="{FA73C240-9B6A-485C-9458-7356207272A0}"/>
          </ac:spMkLst>
        </pc:spChg>
        <pc:spChg chg="mod">
          <ac:chgData name="Jose Siqueira" userId="94c393a73704f6b1" providerId="LiveId" clId="{247DB85D-A150-456B-B3E6-710AA71FE860}" dt="2018-08-06T20:33:24.578" v="4198" actId="20577"/>
          <ac:spMkLst>
            <pc:docMk/>
            <pc:sldMk cId="1625876970" sldId="333"/>
            <ac:spMk id="3" creationId="{291C609C-199C-4742-93D8-0E1057A1AC27}"/>
          </ac:spMkLst>
        </pc:spChg>
      </pc:sldChg>
      <pc:sldChg chg="modSp add">
        <pc:chgData name="Jose Siqueira" userId="94c393a73704f6b1" providerId="LiveId" clId="{247DB85D-A150-456B-B3E6-710AA71FE860}" dt="2018-08-06T20:34:06.630" v="4216" actId="20577"/>
        <pc:sldMkLst>
          <pc:docMk/>
          <pc:sldMk cId="2775610006" sldId="334"/>
        </pc:sldMkLst>
        <pc:spChg chg="mod">
          <ac:chgData name="Jose Siqueira" userId="94c393a73704f6b1" providerId="LiveId" clId="{247DB85D-A150-456B-B3E6-710AA71FE860}" dt="2018-08-06T20:34:06.630" v="4216" actId="20577"/>
          <ac:spMkLst>
            <pc:docMk/>
            <pc:sldMk cId="2775610006" sldId="334"/>
            <ac:spMk id="3" creationId="{291C609C-199C-4742-93D8-0E1057A1AC27}"/>
          </ac:spMkLst>
        </pc:spChg>
      </pc:sldChg>
      <pc:sldChg chg="modSp add">
        <pc:chgData name="Jose Siqueira" userId="94c393a73704f6b1" providerId="LiveId" clId="{247DB85D-A150-456B-B3E6-710AA71FE860}" dt="2018-08-06T20:35:41.089" v="4321" actId="20577"/>
        <pc:sldMkLst>
          <pc:docMk/>
          <pc:sldMk cId="2710896029" sldId="335"/>
        </pc:sldMkLst>
        <pc:spChg chg="mod">
          <ac:chgData name="Jose Siqueira" userId="94c393a73704f6b1" providerId="LiveId" clId="{247DB85D-A150-456B-B3E6-710AA71FE860}" dt="2018-08-06T20:35:41.089" v="4321" actId="20577"/>
          <ac:spMkLst>
            <pc:docMk/>
            <pc:sldMk cId="2710896029" sldId="335"/>
            <ac:spMk id="3" creationId="{291C609C-199C-4742-93D8-0E1057A1AC27}"/>
          </ac:spMkLst>
        </pc:spChg>
      </pc:sldChg>
      <pc:sldChg chg="modSp add">
        <pc:chgData name="Jose Siqueira" userId="94c393a73704f6b1" providerId="LiveId" clId="{247DB85D-A150-456B-B3E6-710AA71FE860}" dt="2018-08-07T21:19:57.193" v="5098"/>
        <pc:sldMkLst>
          <pc:docMk/>
          <pc:sldMk cId="1021373162" sldId="336"/>
        </pc:sldMkLst>
        <pc:spChg chg="mod">
          <ac:chgData name="Jose Siqueira" userId="94c393a73704f6b1" providerId="LiveId" clId="{247DB85D-A150-456B-B3E6-710AA71FE860}" dt="2018-08-06T20:40:03.724" v="4409" actId="14100"/>
          <ac:spMkLst>
            <pc:docMk/>
            <pc:sldMk cId="1021373162" sldId="336"/>
            <ac:spMk id="2" creationId="{429182E0-1FDF-4DE1-91A3-E8CC3F3B1D2F}"/>
          </ac:spMkLst>
        </pc:spChg>
        <pc:graphicFrameChg chg="mod modGraphic">
          <ac:chgData name="Jose Siqueira" userId="94c393a73704f6b1" providerId="LiveId" clId="{247DB85D-A150-456B-B3E6-710AA71FE860}" dt="2018-08-07T21:19:57.193" v="5098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56E2D-B4EE-485F-ABFD-0BEFA1104AF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02ACB-C24F-4D34-86A8-766C024A52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Você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alternativa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descobrir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internet? De </a:t>
            </a:r>
            <a:r>
              <a:rPr lang="en-US" baseline="0" dirty="0" err="1" smtClean="0"/>
              <a:t>pesquisas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contratadas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; </a:t>
            </a:r>
            <a:r>
              <a:rPr lang="en-US" b="1" baseline="0" dirty="0" err="1" smtClean="0"/>
              <a:t>você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descobrir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02ACB-C24F-4D34-86A8-766C024A52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86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8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98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3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2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9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4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9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6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6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7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pef3111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7E645E-9514-46B1-B7F7-03C4D6A4C5DD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8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mod/url/view.php?id=239274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08831" y="5324213"/>
            <a:ext cx="7526338" cy="991197"/>
          </a:xfrm>
        </p:spPr>
        <p:txBody>
          <a:bodyPr/>
          <a:lstStyle/>
          <a:p>
            <a:pPr algn="ctr" eaLnBrk="1" hangingPunct="1"/>
            <a:r>
              <a:rPr lang="pt-BR" dirty="0"/>
              <a:t>PEF3111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115616" y="1038188"/>
            <a:ext cx="7526338" cy="43497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pt-BR" sz="14400" dirty="0">
                <a:solidFill>
                  <a:srgbClr val="17375E"/>
                </a:solidFill>
              </a:rPr>
              <a:t>Empreendedorismo e Modelos de Negócio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Professor José Antonio Lerosa de Siqueira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jals@usp.br</a:t>
            </a:r>
          </a:p>
          <a:p>
            <a:pPr eaLnBrk="1" hangingPunct="1"/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E72092-C7BB-41D9-B405-A7010FD9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tenho uma tecnologia...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1C0FBE3-7A97-405D-8783-2A82E09E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2286"/>
            <a:ext cx="8964488" cy="463571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“Tenho um robô que me permite sentir objetos virtuais com o tato.”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Esta </a:t>
            </a:r>
            <a:r>
              <a:rPr lang="en-US" sz="2400" dirty="0" err="1"/>
              <a:t>tecnologia</a:t>
            </a:r>
            <a:r>
              <a:rPr lang="en-US" sz="2400" dirty="0"/>
              <a:t>  </a:t>
            </a:r>
            <a:r>
              <a:rPr lang="en-US" sz="2400" dirty="0" err="1"/>
              <a:t>parece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um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potencial</a:t>
            </a:r>
            <a:r>
              <a:rPr lang="en-US" sz="2400" dirty="0"/>
              <a:t>. Qual </a:t>
            </a:r>
            <a:r>
              <a:rPr lang="en-US" sz="2400" dirty="0" err="1"/>
              <a:t>benefício</a:t>
            </a:r>
            <a:r>
              <a:rPr lang="en-US" sz="2400" dirty="0"/>
              <a:t> </a:t>
            </a:r>
            <a:r>
              <a:rPr lang="en-US" sz="2400" dirty="0" err="1"/>
              <a:t>ela</a:t>
            </a:r>
            <a:r>
              <a:rPr lang="en-US" sz="2400" dirty="0"/>
              <a:t> </a:t>
            </a:r>
            <a:r>
              <a:rPr lang="en-US" sz="2400" dirty="0" err="1"/>
              <a:t>poderia</a:t>
            </a:r>
            <a:r>
              <a:rPr lang="en-US" sz="2400" dirty="0"/>
              <a:t> </a:t>
            </a:r>
            <a:r>
              <a:rPr lang="en-US" sz="2400" dirty="0" err="1"/>
              <a:t>trazer</a:t>
            </a:r>
            <a:r>
              <a:rPr lang="en-US" sz="2400" dirty="0"/>
              <a:t> para </a:t>
            </a:r>
            <a:r>
              <a:rPr lang="en-US" sz="2400" dirty="0" err="1"/>
              <a:t>alguém</a:t>
            </a:r>
            <a:r>
              <a:rPr lang="en-US" sz="2400" dirty="0"/>
              <a:t> que  </a:t>
            </a:r>
            <a:r>
              <a:rPr lang="en-US" sz="2400" dirty="0" err="1"/>
              <a:t>deseja</a:t>
            </a:r>
            <a:r>
              <a:rPr lang="en-US" sz="2400" dirty="0"/>
              <a:t> </a:t>
            </a:r>
            <a:r>
              <a:rPr lang="en-US" sz="2400" dirty="0" err="1"/>
              <a:t>poder</a:t>
            </a:r>
            <a:r>
              <a:rPr lang="en-US" sz="2400" dirty="0"/>
              <a:t> </a:t>
            </a:r>
            <a:r>
              <a:rPr lang="en-US" sz="2400" dirty="0" err="1"/>
              <a:t>sentir</a:t>
            </a:r>
            <a:r>
              <a:rPr lang="en-US" sz="2400" dirty="0"/>
              <a:t> no </a:t>
            </a:r>
            <a:r>
              <a:rPr lang="en-US" sz="2400" dirty="0" err="1"/>
              <a:t>mundo</a:t>
            </a:r>
            <a:r>
              <a:rPr lang="en-US" sz="2400" dirty="0"/>
              <a:t> </a:t>
            </a:r>
            <a:r>
              <a:rPr lang="en-US" sz="2400" dirty="0" err="1"/>
              <a:t>físico</a:t>
            </a:r>
            <a:r>
              <a:rPr lang="en-US" sz="2400" dirty="0"/>
              <a:t> um </a:t>
            </a:r>
            <a:r>
              <a:rPr lang="en-US" sz="2400" dirty="0" err="1"/>
              <a:t>modelo</a:t>
            </a:r>
            <a:r>
              <a:rPr lang="en-US" sz="2400" dirty="0"/>
              <a:t> tridimensional que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visualiza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tela</a:t>
            </a:r>
            <a:r>
              <a:rPr lang="en-US" sz="2400" dirty="0"/>
              <a:t> do </a:t>
            </a:r>
            <a:r>
              <a:rPr lang="en-US" sz="2400" dirty="0" err="1"/>
              <a:t>computador</a:t>
            </a:r>
            <a:r>
              <a:rPr lang="en-US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47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E72092-C7BB-41D9-B405-A7010FD9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tenho uma paixão...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1C0FBE3-7A97-405D-8783-2A82E09E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2286"/>
            <a:ext cx="8964488" cy="463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“Tenho um mestrado em engenharia mecatrônica e sei prototipar rapidamente qualquer dispositivo tecnológico. Agora eu quero poder usar as minhas habilidades da forma mais impactante possível, e ser chefe de mim mesmo.”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Esta pessoa identificou uma vantagem comparativa pessoal, a de ser capaz de prototipar dispositivos  rapidamente, o que pode ajudar um negócio a iterar seus produtos mais rapidamente.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5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524003" cy="970450"/>
          </a:xfrm>
        </p:spPr>
        <p:txBody>
          <a:bodyPr/>
          <a:lstStyle/>
          <a:p>
            <a:r>
              <a:rPr lang="pt-BR" sz="3600" b="0" dirty="0" smtClean="0"/>
              <a:t>E se minha idéia, minha paixão ou minha tecnologia não forem boas o suficiente?</a:t>
            </a:r>
            <a:endParaRPr lang="pt-BR" sz="36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3200" dirty="0" smtClean="0"/>
              <a:t>Dois processos correndo em paralelo: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Processo criativo: uma idéia, uma paixão, uma tecnologia -&gt; inspiração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Processo empreendedor: passo 1, passo 2, passo 3 -&gt; disciplina na gestão de </a:t>
            </a:r>
            <a:r>
              <a:rPr lang="pt-BR" sz="2800" dirty="0" smtClean="0"/>
              <a:t>riscos e na tomada de decisões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023A88-3910-486E-AF68-9B6A287C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876D369-BC8B-4778-BCBE-BCE33973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O que sei fazer bem, que gostaria de fazer durante muito tempo?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2082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023A88-3910-486E-AF68-9B6A287C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1 – Segmentação do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876D369-BC8B-4778-BCBE-BCE33973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22287"/>
            <a:ext cx="8640959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Passo 1A:   Descobrir </a:t>
            </a:r>
            <a:r>
              <a:rPr lang="pt-BR" sz="2400" dirty="0"/>
              <a:t>uma grande quantidade de tipos de clientes e mercados potenciais para o seu negócio.</a:t>
            </a:r>
          </a:p>
          <a:p>
            <a:pPr marL="0" indent="0">
              <a:buNone/>
            </a:pPr>
            <a:r>
              <a:rPr lang="pt-BR" sz="2400" dirty="0" smtClean="0"/>
              <a:t>Passo 1B:    Selecionar </a:t>
            </a:r>
            <a:r>
              <a:rPr lang="pt-BR" sz="2400" dirty="0"/>
              <a:t>da sua lista entre 6 e 12 mercados mais promissores.</a:t>
            </a:r>
          </a:p>
          <a:p>
            <a:pPr marL="0" indent="0">
              <a:buNone/>
            </a:pPr>
            <a:r>
              <a:rPr lang="pt-BR" sz="2400" dirty="0" smtClean="0"/>
              <a:t>Passo 1C:   Reunir </a:t>
            </a:r>
            <a:r>
              <a:rPr lang="pt-BR" sz="2400" dirty="0"/>
              <a:t>os dados de uma pesquisa primária destes 6 a 12 mercados.</a:t>
            </a:r>
          </a:p>
        </p:txBody>
      </p:sp>
    </p:spTree>
    <p:extLst>
      <p:ext uri="{BB962C8B-B14F-4D97-AF65-F5344CB8AC3E}">
        <p14:creationId xmlns="" xmlns:p14="http://schemas.microsoft.com/office/powerpoint/2010/main" val="7010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Crie um mercado que você irá dominar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3" y="2222287"/>
            <a:ext cx="8715436" cy="363651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Uma startup cria um produto inovador para um mercado que ainda não existe.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Para isto acontecer, a startup precisa encontrar o cliente alvo.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O cliente alvo é um conjunto de clientes em potencial que compartilham algumas características e que apresentam motivos semelhantes para comprar um certo produto em particular.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Mercados adjacentes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Conquiste primeiro um mercado e em seguida os mercados adjacentes.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Perigos a evitar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Querer vender imediatamente para todos os mercados que demonstrem interesse pelo seu produto.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Síndrome da China – em vez de criar um novo mercado, querer vender para um mercado gigantesco, imaginando ser possível pegar uma parcela ínfima do mercado (por exemplo 0,1%) e conseguir vender uma quantidade monstruosa de produtos.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de percepção do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Quem é o cliente da </a:t>
            </a:r>
            <a:r>
              <a:rPr lang="pt-BR" sz="2400" dirty="0" smtClean="0"/>
              <a:t>Google: </a:t>
            </a:r>
            <a:r>
              <a:rPr lang="pt-BR" sz="2400" dirty="0" smtClean="0"/>
              <a:t>quem usa o Google para pesquisar uma frase ou quem aparece com propaganda na página exibida?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Quem é o cliente da </a:t>
            </a:r>
            <a:r>
              <a:rPr lang="pt-BR" sz="2400" dirty="0" err="1" smtClean="0"/>
              <a:t>eBay</a:t>
            </a:r>
            <a:r>
              <a:rPr lang="pt-BR" sz="2400" dirty="0" smtClean="0"/>
              <a:t>:</a:t>
            </a:r>
            <a:r>
              <a:rPr lang="pt-BR" sz="2400" dirty="0" smtClean="0"/>
              <a:t> </a:t>
            </a:r>
            <a:r>
              <a:rPr lang="pt-BR" sz="2400" dirty="0" smtClean="0"/>
              <a:t>quem compra ou quem vende?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1A  - </a:t>
            </a:r>
            <a:r>
              <a:rPr lang="pt-BR" dirty="0" err="1" smtClean="0"/>
              <a:t>Brainstorm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 quem meu produto pode interessar?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despreze as ideias bizarras!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Converse com muitas pessoas e escute todas as ideias.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Se você tem uma tecnologia, não a trate como uma paixão. Se você tem uma paixão, não a trate como uma tecnologia. Exemplo: </a:t>
            </a:r>
            <a:r>
              <a:rPr lang="pt-BR" sz="2400" i="1" dirty="0" smtClean="0"/>
              <a:t>Eu quero melhorar a educação com tecnologia.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Focalize os usuários finais, não quem irá pagar</a:t>
            </a:r>
            <a:r>
              <a:rPr lang="pt-BR" sz="2400" i="1" dirty="0" smtClean="0"/>
              <a:t>.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E7F4B8-0862-4AC4-9B1E-C66E1D1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Aquecimento prévio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748BFB1-32E1-4C7B-8DA4-AC89D7E9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8119721" cy="363651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 err="1"/>
              <a:t>Thinking</a:t>
            </a:r>
            <a:r>
              <a:rPr lang="pt-BR" sz="3200" dirty="0"/>
              <a:t> </a:t>
            </a:r>
            <a:r>
              <a:rPr lang="pt-BR" sz="3200" dirty="0" err="1"/>
              <a:t>fast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slow</a:t>
            </a:r>
            <a:r>
              <a:rPr lang="pt-BR" sz="3200" dirty="0"/>
              <a:t> – </a:t>
            </a:r>
            <a:r>
              <a:rPr lang="pt-BR" sz="3200" dirty="0" smtClean="0"/>
              <a:t>2ª</a:t>
            </a:r>
            <a:r>
              <a:rPr lang="pt-BR" sz="3200" dirty="0"/>
              <a:t>. Parte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Formar pares (A 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Primeiro A, em seguida B: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400" dirty="0"/>
              <a:t>Para 10 coisas visíveis na </a:t>
            </a:r>
            <a:r>
              <a:rPr lang="pt-BR" sz="2400" dirty="0" smtClean="0"/>
              <a:t>sala, para i de 1 a 10:</a:t>
            </a:r>
            <a:endParaRPr lang="pt-BR" sz="2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000" dirty="0" smtClean="0"/>
              <a:t>Nomear i+1</a:t>
            </a:r>
            <a:endParaRPr lang="pt-BR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000" dirty="0" smtClean="0"/>
              <a:t>Apontar i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2000" dirty="0" smtClean="0"/>
              <a:t>Terminar nomeando o 1º item e apontando para o décimo</a:t>
            </a:r>
          </a:p>
          <a:p>
            <a:pPr lvl="3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724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1B: filtre os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22286"/>
            <a:ext cx="8501121" cy="42071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2400" dirty="0" smtClean="0"/>
              <a:t>Faça uma lista com entre 6 e 12 mercados particularmente interessantes que atendam a sete critérios: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cliente alvo tem dinheiro.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cliente alvo é imediatamente acessível à sua força de venda.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cliente alvo tem um motivo forte para comprar o seu produto.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Você consegue, com o apoio de parceiros, entregar um produto completo para ele.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concorrência não consegue impedir que o seu cliente em potencial compre de você, se ele quiser.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Se você conseguir entrar neste segmento, conseguirá entrar também em outros segmentos adjacentes.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Este mercado funciona dentro do que eu considero correto e justo e atende aos meus objetivos.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1C: Pesquisa de Mercado feita por você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Pesquisa </a:t>
            </a:r>
            <a:r>
              <a:rPr lang="pt-BR" sz="2400" dirty="0" smtClean="0"/>
              <a:t>primária para mineração de dados principalmente qualitativos.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Escute dois ou três clientes em potencial de cada um dos mercados.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O objetivo é conhecer o mercado e o cliente, não vender o seu sonho de produto.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conversar com os clientes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Ler </a:t>
            </a:r>
            <a:r>
              <a:rPr lang="pt-BR" sz="2400" dirty="0" err="1" smtClean="0"/>
              <a:t>Talking</a:t>
            </a:r>
            <a:r>
              <a:rPr lang="pt-BR" sz="2400" dirty="0" smtClean="0"/>
              <a:t> to </a:t>
            </a:r>
            <a:r>
              <a:rPr lang="pt-BR" sz="2400" dirty="0" err="1" smtClean="0"/>
              <a:t>Humans</a:t>
            </a:r>
            <a:r>
              <a:rPr lang="pt-BR" sz="2400" dirty="0" smtClean="0"/>
              <a:t> (ou uma das traduções fornecidas)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tente doutrinar o cliente!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Organize sua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22286"/>
            <a:ext cx="8572559" cy="449286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Quem é o usuário final?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Qual é a aplicação que será dada ao produto?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Quais os benefícios trazidos pelo produto?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Quem são os clientes que os outros clientes procuram seguir nas suas decisões?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Este mercado tem alguma característica que irá facilitar (ou dificultar) a adoção da nova tecnologia?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Com quais parceiros você precisará atuar para poder entregar um produto completo?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Qual é o tamanho deste mercado?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Concorrência: quem faz produtos similares?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que mais o cliente precisará adquirir para ter a solução completa?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tempo devo gastar com o estudo do mercado?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Algumas semanas ou meses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Para o nosso caso: duas semanas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Ver o exemplo completo no livro do Bill </a:t>
            </a:r>
            <a:r>
              <a:rPr lang="pt-BR" sz="2800" dirty="0" err="1" smtClean="0"/>
              <a:t>Aulet</a:t>
            </a:r>
            <a:r>
              <a:rPr lang="pt-BR" sz="2800" dirty="0" smtClean="0"/>
              <a:t>: levantamento das possibilidades de mercado para </a:t>
            </a:r>
            <a:r>
              <a:rPr lang="pt-BR" sz="2800" dirty="0" smtClean="0"/>
              <a:t>a tecnologia </a:t>
            </a:r>
            <a:r>
              <a:rPr lang="pt-BR" sz="2800" i="1" dirty="0" err="1" smtClean="0"/>
              <a:t>SensAble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2: escolha um mercado para começar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82198"/>
            <a:ext cx="6072230" cy="509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Neste passo, você irá: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Analise os seus entre 6 e 12 mercados possíveis e escolher </a:t>
            </a:r>
            <a:r>
              <a:rPr lang="pt-BR" sz="2400" b="1" u="sng" dirty="0" smtClean="0"/>
              <a:t>um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Procure segmentar o mercado escolhido em segmentos cada vez menores, para decidir qual dos segmentos você irá enfrentar </a:t>
            </a:r>
            <a:r>
              <a:rPr lang="pt-BR" sz="2400" b="1" u="sng" dirty="0" smtClean="0"/>
              <a:t>primeiro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1892"/>
            <a:ext cx="664373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um dos mercados e ignore os demais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Manter a disciplina e o foco. 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escolha o maior mercado para começar.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O primeiro segmento de mercado a ser atacado será uma grande experiência de aprendizado para você.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O princípio é similar a aprender um esporte: jogue com parceiros que sejam ligeiramente melhores que você.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Aula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997" y="2708919"/>
            <a:ext cx="7524003" cy="31498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Passo 1 - </a:t>
            </a:r>
            <a:r>
              <a:rPr lang="pt-BR" sz="2800" i="1" dirty="0" smtClean="0"/>
              <a:t> segmentação do mercado</a:t>
            </a:r>
            <a:endParaRPr lang="pt-BR" sz="2800" i="1" dirty="0"/>
          </a:p>
          <a:p>
            <a:pPr marL="0" indent="0">
              <a:buNone/>
            </a:pPr>
            <a:r>
              <a:rPr lang="pt-BR" sz="2800" i="1" dirty="0" smtClean="0"/>
              <a:t>Passo 2 – escolha de uma forma de conversar com o mercado</a:t>
            </a:r>
            <a:endParaRPr lang="pt-BR" sz="2800" i="1" dirty="0"/>
          </a:p>
          <a:p>
            <a:pPr marL="0" indent="0">
              <a:buNone/>
            </a:pPr>
            <a:endParaRPr lang="pt-BR" sz="2800" i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Três condições para definir um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t-BR" sz="2400" dirty="0" smtClean="0"/>
              <a:t>Todos os clientes dentro daquele mercado compram produtos similares.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Os </a:t>
            </a:r>
            <a:r>
              <a:rPr lang="en-US" sz="2400" dirty="0" err="1" smtClean="0"/>
              <a:t>clientes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do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tem </a:t>
            </a:r>
            <a:r>
              <a:rPr lang="en-US" sz="2400" dirty="0" err="1" smtClean="0"/>
              <a:t>ciclos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compra</a:t>
            </a:r>
            <a:r>
              <a:rPr lang="en-US" sz="2400" dirty="0" smtClean="0"/>
              <a:t> </a:t>
            </a:r>
            <a:r>
              <a:rPr lang="en-US" sz="2400" dirty="0" err="1" smtClean="0"/>
              <a:t>similares</a:t>
            </a:r>
            <a:r>
              <a:rPr lang="en-US" sz="2400" dirty="0" smtClean="0"/>
              <a:t> e </a:t>
            </a:r>
            <a:r>
              <a:rPr lang="en-US" sz="2400" dirty="0" err="1" smtClean="0"/>
              <a:t>têm</a:t>
            </a:r>
            <a:r>
              <a:rPr lang="en-US" sz="2400" dirty="0" smtClean="0"/>
              <a:t> </a:t>
            </a:r>
            <a:r>
              <a:rPr lang="en-US" sz="2400" dirty="0" err="1" smtClean="0"/>
              <a:t>expectativas</a:t>
            </a:r>
            <a:r>
              <a:rPr lang="en-US" sz="2400" dirty="0" smtClean="0"/>
              <a:t> </a:t>
            </a:r>
            <a:r>
              <a:rPr lang="en-US" sz="2400" dirty="0" err="1" smtClean="0"/>
              <a:t>similares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o valor </a:t>
            </a:r>
            <a:r>
              <a:rPr lang="en-US" sz="2400" dirty="0" err="1" smtClean="0"/>
              <a:t>que</a:t>
            </a:r>
            <a:r>
              <a:rPr lang="en-US" sz="2400" dirty="0" smtClean="0"/>
              <a:t> o </a:t>
            </a:r>
            <a:r>
              <a:rPr lang="en-US" sz="2400" dirty="0" err="1" smtClean="0"/>
              <a:t>produto</a:t>
            </a:r>
            <a:r>
              <a:rPr lang="en-US" sz="2400" dirty="0" smtClean="0"/>
              <a:t> </a:t>
            </a:r>
            <a:r>
              <a:rPr lang="en-US" sz="2400" dirty="0" err="1" smtClean="0"/>
              <a:t>irá</a:t>
            </a:r>
            <a:r>
              <a:rPr lang="en-US" sz="2400" dirty="0" smtClean="0"/>
              <a:t> </a:t>
            </a:r>
            <a:r>
              <a:rPr lang="en-US" sz="2400" dirty="0" err="1" smtClean="0"/>
              <a:t>fornecer</a:t>
            </a:r>
            <a:r>
              <a:rPr lang="en-US" sz="2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Os </a:t>
            </a:r>
            <a:r>
              <a:rPr lang="en-US" sz="2400" dirty="0" err="1" smtClean="0"/>
              <a:t>clientes</a:t>
            </a:r>
            <a:r>
              <a:rPr lang="en-US" sz="2400" dirty="0" smtClean="0"/>
              <a:t> </a:t>
            </a:r>
            <a:r>
              <a:rPr lang="en-US" sz="2400" dirty="0" err="1" smtClean="0"/>
              <a:t>deste</a:t>
            </a:r>
            <a:r>
              <a:rPr lang="en-US" sz="2400" dirty="0" smtClean="0"/>
              <a:t>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</a:t>
            </a:r>
            <a:r>
              <a:rPr lang="en-US" sz="2400" dirty="0" err="1" smtClean="0"/>
              <a:t>trocam</a:t>
            </a:r>
            <a:r>
              <a:rPr lang="en-US" sz="2400" dirty="0" smtClean="0"/>
              <a:t> </a:t>
            </a:r>
            <a:r>
              <a:rPr lang="en-US" sz="2400" dirty="0" err="1" smtClean="0"/>
              <a:t>opiniões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a </a:t>
            </a:r>
            <a:r>
              <a:rPr lang="en-US" sz="2400" dirty="0" err="1" smtClean="0"/>
              <a:t>qualidade</a:t>
            </a:r>
            <a:r>
              <a:rPr lang="en-US" sz="2400" dirty="0" smtClean="0"/>
              <a:t> dos </a:t>
            </a:r>
            <a:r>
              <a:rPr lang="en-US" sz="2400" dirty="0" err="1" smtClean="0"/>
              <a:t>produtos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compram</a:t>
            </a:r>
            <a:r>
              <a:rPr lang="en-US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Escolha</a:t>
            </a:r>
            <a:r>
              <a:rPr lang="en-US" sz="2400" dirty="0" smtClean="0"/>
              <a:t> um </a:t>
            </a:r>
            <a:r>
              <a:rPr lang="en-US" sz="2400" dirty="0" err="1" smtClean="0"/>
              <a:t>único</a:t>
            </a:r>
            <a:r>
              <a:rPr lang="en-US" sz="2400" dirty="0" smtClean="0"/>
              <a:t>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atrás</a:t>
            </a:r>
            <a:r>
              <a:rPr lang="en-US" sz="2400" dirty="0" smtClean="0"/>
              <a:t>;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seguida</a:t>
            </a:r>
            <a:r>
              <a:rPr lang="en-US" sz="2400" dirty="0" smtClean="0"/>
              <a:t>, continue </a:t>
            </a:r>
            <a:r>
              <a:rPr lang="en-US" sz="2400" dirty="0" err="1" smtClean="0"/>
              <a:t>segmentando</a:t>
            </a:r>
            <a:r>
              <a:rPr lang="en-US" sz="2400" dirty="0" smtClean="0"/>
              <a:t>-o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identifique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oportunidade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</a:t>
            </a:r>
            <a:r>
              <a:rPr lang="en-US" sz="2400" dirty="0" err="1" smtClean="0"/>
              <a:t>bem</a:t>
            </a:r>
            <a:r>
              <a:rPr lang="en-US" sz="2400" dirty="0" smtClean="0"/>
              <a:t> </a:t>
            </a:r>
            <a:r>
              <a:rPr lang="en-US" sz="2400" dirty="0" err="1" smtClean="0"/>
              <a:t>definido</a:t>
            </a:r>
            <a:r>
              <a:rPr lang="en-US" sz="2400" dirty="0" smtClean="0"/>
              <a:t> e </a:t>
            </a:r>
            <a:r>
              <a:rPr lang="en-US" sz="2400" dirty="0" err="1" smtClean="0"/>
              <a:t>homogêneo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obedeça</a:t>
            </a:r>
            <a:r>
              <a:rPr lang="en-US" sz="2400" dirty="0" smtClean="0"/>
              <a:t> </a:t>
            </a:r>
            <a:r>
              <a:rPr lang="en-US" sz="2400" dirty="0" err="1" smtClean="0"/>
              <a:t>às</a:t>
            </a:r>
            <a:r>
              <a:rPr lang="en-US" sz="2400" dirty="0" smtClean="0"/>
              <a:t> </a:t>
            </a:r>
            <a:r>
              <a:rPr lang="en-US" sz="2400" dirty="0" err="1" smtClean="0"/>
              <a:t>três</a:t>
            </a:r>
            <a:r>
              <a:rPr lang="en-US" sz="2400" dirty="0" smtClean="0"/>
              <a:t> </a:t>
            </a:r>
            <a:r>
              <a:rPr lang="en-US" sz="2400" dirty="0" err="1" smtClean="0"/>
              <a:t>condições</a:t>
            </a:r>
            <a:r>
              <a:rPr lang="en-US" sz="2400" dirty="0" smtClean="0"/>
              <a:t> de um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. </a:t>
            </a:r>
            <a:r>
              <a:rPr lang="en-US" sz="2400" dirty="0" err="1" smtClean="0"/>
              <a:t>Foco</a:t>
            </a:r>
            <a:r>
              <a:rPr lang="en-US" sz="2400" dirty="0" smtClean="0"/>
              <a:t>, </a:t>
            </a:r>
            <a:r>
              <a:rPr lang="en-US" sz="2400" dirty="0" err="1" smtClean="0"/>
              <a:t>foco</a:t>
            </a:r>
            <a:r>
              <a:rPr lang="en-US" sz="2400" dirty="0" smtClean="0"/>
              <a:t>, </a:t>
            </a:r>
            <a:r>
              <a:rPr lang="en-US" sz="2400" dirty="0" err="1" smtClean="0"/>
              <a:t>foco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seguintes: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14554"/>
            <a:ext cx="3929057" cy="36365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Passo 3: descreva a </a:t>
            </a:r>
            <a:r>
              <a:rPr lang="pt-BR" sz="2400" dirty="0" err="1" smtClean="0"/>
              <a:t>persona</a:t>
            </a:r>
            <a:r>
              <a:rPr lang="pt-BR" sz="2400" dirty="0" smtClean="0"/>
              <a:t> do cliente (o seu perfil).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15380"/>
            <a:ext cx="4857752" cy="48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seguintes: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2222287"/>
            <a:ext cx="4357685" cy="36365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Passo 4: Calcule o tamanho do TAM (Total </a:t>
            </a:r>
            <a:r>
              <a:rPr lang="pt-BR" dirty="0" err="1" smtClean="0"/>
              <a:t>Addressable</a:t>
            </a:r>
            <a:r>
              <a:rPr lang="pt-BR" dirty="0" smtClean="0"/>
              <a:t> </a:t>
            </a:r>
            <a:r>
              <a:rPr lang="pt-BR" dirty="0" err="1" smtClean="0"/>
              <a:t>Market</a:t>
            </a:r>
            <a:r>
              <a:rPr lang="pt-BR" dirty="0" smtClean="0"/>
              <a:t>)  para o mercado do primeiro ataque (</a:t>
            </a:r>
            <a:r>
              <a:rPr lang="pt-BR" dirty="0" err="1" smtClean="0"/>
              <a:t>beachhead</a:t>
            </a:r>
            <a:r>
              <a:rPr lang="pt-BR" dirty="0" smtClean="0"/>
              <a:t> </a:t>
            </a:r>
            <a:r>
              <a:rPr lang="pt-BR" dirty="0" err="1" smtClean="0"/>
              <a:t>market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4999"/>
            <a:ext cx="4868432" cy="48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da aula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Obrigado!</a:t>
            </a:r>
          </a:p>
          <a:p>
            <a:pPr marL="0" indent="0">
              <a:buNone/>
            </a:pPr>
            <a:r>
              <a:rPr lang="pt-BR" sz="3200" dirty="0"/>
              <a:t>José Antonio Lerosa</a:t>
            </a:r>
          </a:p>
          <a:p>
            <a:pPr marL="0" indent="0"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/>
              <a:t>jals</a:t>
            </a:r>
            <a:r>
              <a:rPr lang="pt-BR" sz="3200" dirty="0"/>
              <a:t>@usp.br</a:t>
            </a:r>
          </a:p>
        </p:txBody>
      </p:sp>
    </p:spTree>
    <p:extLst>
      <p:ext uri="{BB962C8B-B14F-4D97-AF65-F5344CB8AC3E}">
        <p14:creationId xmlns="" xmlns:p14="http://schemas.microsoft.com/office/powerpoint/2010/main" val="2395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73C240-9B6A-485C-9458-73562072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1 – para o dia 20 de agosto até </a:t>
            </a:r>
            <a:r>
              <a:rPr lang="pt-BR" dirty="0" smtClean="0"/>
              <a:t>23h55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91C609C-199C-4742-93D8-0E1057A1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2286"/>
            <a:ext cx="9036496" cy="41885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A avaliação será realizada através de </a:t>
            </a:r>
            <a:r>
              <a:rPr lang="pt-BR" sz="2800" dirty="0" smtClean="0"/>
              <a:t>uma apresentação </a:t>
            </a:r>
            <a:r>
              <a:rPr lang="pt-BR" sz="2800" dirty="0"/>
              <a:t>em </a:t>
            </a:r>
            <a:r>
              <a:rPr lang="pt-BR" sz="2800" dirty="0" smtClean="0"/>
              <a:t>um vídeo </a:t>
            </a:r>
            <a:r>
              <a:rPr lang="pt-BR" sz="2800" dirty="0"/>
              <a:t>de 3 </a:t>
            </a:r>
            <a:r>
              <a:rPr lang="pt-BR" sz="2800" dirty="0" smtClean="0"/>
              <a:t>minutos, entregue no site </a:t>
            </a:r>
            <a:r>
              <a:rPr lang="pt-BR" sz="2800" dirty="0" err="1" smtClean="0"/>
              <a:t>edisciplinas</a:t>
            </a:r>
            <a:r>
              <a:rPr lang="pt-BR" sz="2800" dirty="0" smtClean="0"/>
              <a:t>.</a:t>
            </a:r>
            <a:r>
              <a:rPr lang="pt-BR" sz="2800" dirty="0" err="1" smtClean="0"/>
              <a:t>usp</a:t>
            </a:r>
            <a:r>
              <a:rPr lang="pt-BR" sz="2800" dirty="0" smtClean="0"/>
              <a:t>.</a:t>
            </a:r>
            <a:r>
              <a:rPr lang="pt-BR" sz="2800" dirty="0" err="1" smtClean="0"/>
              <a:t>br</a:t>
            </a:r>
            <a:r>
              <a:rPr lang="pt-BR" sz="2800" dirty="0" smtClean="0"/>
              <a:t> no tópico avaliação 1 da aula 3 de pef3111 - 2018</a:t>
            </a:r>
            <a:endParaRPr lang="pt-BR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Apresentação 1 (individual) – quem eu sou, quais são os três objetivos que desejo atingir no médio prazo e o que estou fazendo para conseguir atingi-los.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Se houver qualquer problema </a:t>
            </a:r>
            <a:r>
              <a:rPr lang="pt-BR" sz="2400" dirty="0" smtClean="0"/>
              <a:t>na entrega via site</a:t>
            </a:r>
            <a:r>
              <a:rPr lang="pt-BR" sz="2400" dirty="0"/>
              <a:t>, envie </a:t>
            </a:r>
            <a:r>
              <a:rPr lang="pt-BR" sz="2400" dirty="0" smtClean="0"/>
              <a:t>o link do vídeo para o </a:t>
            </a:r>
            <a:r>
              <a:rPr lang="pt-BR" sz="2400" dirty="0"/>
              <a:t>e-mail do professor (jals@usp.br</a:t>
            </a:r>
            <a:r>
              <a:rPr lang="pt-BR" sz="2400" dirty="0" smtClean="0"/>
              <a:t>). 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6258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9182E0-1FDF-4DE1-91A3-E8CC3F3B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50" y="188640"/>
            <a:ext cx="7524003" cy="648072"/>
          </a:xfrm>
        </p:spPr>
        <p:txBody>
          <a:bodyPr/>
          <a:lstStyle/>
          <a:p>
            <a:r>
              <a:rPr lang="pt-BR" dirty="0"/>
              <a:t>Programação das aulas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DCAD86CC-0BB6-42DB-B055-3BA837431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2636979"/>
              </p:ext>
            </p:extLst>
          </p:nvPr>
        </p:nvGraphicFramePr>
        <p:xfrm>
          <a:off x="142844" y="72737"/>
          <a:ext cx="8568952" cy="647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2258">
                  <a:extLst>
                    <a:ext uri="{9D8B030D-6E8A-4147-A177-3AD203B41FA5}">
                      <a16:colId xmlns="" xmlns:a16="http://schemas.microsoft.com/office/drawing/2014/main" val="953225803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3339344552"/>
                    </a:ext>
                  </a:extLst>
                </a:gridCol>
                <a:gridCol w="7249438">
                  <a:extLst>
                    <a:ext uri="{9D8B030D-6E8A-4147-A177-3AD203B41FA5}">
                      <a16:colId xmlns="" xmlns:a16="http://schemas.microsoft.com/office/drawing/2014/main" val="428861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Programação das aulas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85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07/08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Introdução geral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413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</a:t>
                      </a:r>
                      <a:r>
                        <a:rPr lang="pt-BR" baseline="0" dirty="0" smtClean="0"/>
                        <a:t> Segmentação do mercado; 2. Seleção de um setor para conseguir entrar no mercado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45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3 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97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5 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74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7 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3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9 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11 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932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13 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059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15 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17 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39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19 e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664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21 e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6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23 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757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Fechamento do curso por </a:t>
                      </a:r>
                      <a:r>
                        <a:rPr lang="pt-BR" dirty="0" smtClean="0"/>
                        <a:t>palestrantes convidados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31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Apresentações finais dos modelos de negócio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917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3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Leituras </a:t>
            </a:r>
            <a:r>
              <a:rPr lang="pt-BR" dirty="0" smtClean="0"/>
              <a:t>recomendadas</a:t>
            </a:r>
            <a:endParaRPr lang="pt-BR" dirty="0"/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205947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sz="3200" dirty="0" err="1"/>
              <a:t>Disciplined</a:t>
            </a:r>
            <a:r>
              <a:rPr lang="pt-BR" sz="3200" dirty="0"/>
              <a:t> </a:t>
            </a:r>
            <a:r>
              <a:rPr lang="pt-BR" sz="3200" dirty="0" err="1"/>
              <a:t>Entrepreneurship</a:t>
            </a:r>
            <a:r>
              <a:rPr lang="pt-BR" sz="3200" dirty="0"/>
              <a:t>, Bill </a:t>
            </a:r>
            <a:r>
              <a:rPr lang="pt-BR" sz="3200" dirty="0" err="1" smtClean="0"/>
              <a:t>Aulet</a:t>
            </a:r>
            <a:r>
              <a:rPr lang="pt-BR" sz="3200" dirty="0" smtClean="0"/>
              <a:t> – passos 1 e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Five Trends to Avoid When Founding a Startup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BD3DF6-A964-41AE-A42C-08327D9A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7188"/>
            <a:ext cx="8496943" cy="970450"/>
          </a:xfrm>
        </p:spPr>
        <p:txBody>
          <a:bodyPr/>
          <a:lstStyle/>
          <a:p>
            <a:r>
              <a:rPr lang="pt-BR" dirty="0"/>
              <a:t>Dois tipos de empreendedorismo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FD97287-A754-4145-B298-EE4A89DA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22287"/>
            <a:ext cx="8082480" cy="3636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Tipo 2: empreendedorismo de empresa orientada para a inovação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457200" lvl="1" indent="0">
              <a:buNone/>
            </a:pPr>
            <a:r>
              <a:rPr lang="pt-BR" sz="2400" dirty="0"/>
              <a:t>Característica principal: maiores riscos</a:t>
            </a:r>
          </a:p>
          <a:p>
            <a:pPr marL="457200" lvl="1" indent="0">
              <a:buNone/>
            </a:pPr>
            <a:r>
              <a:rPr lang="pt-BR" sz="2400" dirty="0"/>
              <a:t>Baseia-se em uma vantagem competitiva que a faz ser vitoriosa num mercado cheio de concorrentes</a:t>
            </a:r>
          </a:p>
        </p:txBody>
      </p:sp>
    </p:spTree>
    <p:extLst>
      <p:ext uri="{BB962C8B-B14F-4D97-AF65-F5344CB8AC3E}">
        <p14:creationId xmlns="" xmlns:p14="http://schemas.microsoft.com/office/powerpoint/2010/main" val="729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3F3F44-DAF1-46F1-A391-6198FDEC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modos de criar um novo empreendimento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85AE705-DFB2-4170-A000-9745F3F3B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7" t="11686" r="9614" b="9718"/>
          <a:stretch/>
        </p:blipFill>
        <p:spPr>
          <a:xfrm>
            <a:off x="45720" y="2276872"/>
            <a:ext cx="9079358" cy="4581128"/>
          </a:xfrm>
        </p:spPr>
      </p:pic>
    </p:spTree>
    <p:extLst>
      <p:ext uri="{BB962C8B-B14F-4D97-AF65-F5344CB8AC3E}">
        <p14:creationId xmlns="" xmlns:p14="http://schemas.microsoft.com/office/powerpoint/2010/main" val="42146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E72092-C7BB-41D9-B405-A7010FD9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tenho uma ideia...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1C0FBE3-7A97-405D-8783-2A82E09E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2286"/>
            <a:ext cx="8964488" cy="463571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“Quero criar uma empresa nos grotões do Nordeste brasileiro, que criará um modelo de negócio sustentável para melhorar as vidas das pessoas e empoderá-las com empregos.”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u="sng" dirty="0"/>
              <a:t>ideia</a:t>
            </a:r>
            <a:r>
              <a:rPr lang="en-US" sz="2400" dirty="0"/>
              <a:t> é que um modelo de negócio sustentável irá reduzir a </a:t>
            </a:r>
            <a:r>
              <a:rPr lang="pt-BR" sz="2400" dirty="0" smtClean="0"/>
              <a:t>pobreza</a:t>
            </a:r>
            <a:r>
              <a:rPr lang="en-US" sz="2400" dirty="0" smtClean="0"/>
              <a:t> </a:t>
            </a:r>
            <a:r>
              <a:rPr lang="en-US" sz="2400" dirty="0"/>
              <a:t>no Nordeste mais eficazmente do que contribuições de </a:t>
            </a:r>
            <a:r>
              <a:rPr lang="en-US" sz="2400" dirty="0" err="1"/>
              <a:t>caridade</a:t>
            </a:r>
            <a:r>
              <a:rPr lang="en-US" sz="2400" dirty="0"/>
              <a:t> para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pobres</a:t>
            </a:r>
            <a:r>
              <a:rPr lang="en-U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29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2147</TotalTime>
  <Words>1525</Words>
  <Application>Microsoft Office PowerPoint</Application>
  <PresentationFormat>Apresentação na tela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Citável</vt:lpstr>
      <vt:lpstr>PEF3111</vt:lpstr>
      <vt:lpstr>Aquecimento prévio</vt:lpstr>
      <vt:lpstr>Aula 2</vt:lpstr>
      <vt:lpstr>Avaliação 1 – para o dia 20 de agosto até 23h55</vt:lpstr>
      <vt:lpstr>Programação das aulas</vt:lpstr>
      <vt:lpstr>Leituras recomendadas</vt:lpstr>
      <vt:lpstr>Dois tipos de empreendedorismo</vt:lpstr>
      <vt:lpstr>Três modos de criar um novo empreendimento</vt:lpstr>
      <vt:lpstr>Eu tenho uma ideia...</vt:lpstr>
      <vt:lpstr>Eu tenho uma tecnologia...</vt:lpstr>
      <vt:lpstr>Eu tenho uma paixão...</vt:lpstr>
      <vt:lpstr>E se minha idéia, minha paixão ou minha tecnologia não forem boas o suficiente?</vt:lpstr>
      <vt:lpstr>Passo 0</vt:lpstr>
      <vt:lpstr>Passo 1 – Segmentação do mercado</vt:lpstr>
      <vt:lpstr>Crie um mercado que você irá dominar</vt:lpstr>
      <vt:lpstr>Mercados adjacentes</vt:lpstr>
      <vt:lpstr>Perigos a evitar</vt:lpstr>
      <vt:lpstr>Problemas de percepção do mercado</vt:lpstr>
      <vt:lpstr>Passo 1A  - Brainstorm</vt:lpstr>
      <vt:lpstr>Passo 1B: filtre os resultados</vt:lpstr>
      <vt:lpstr>Passo 1C: Pesquisa de Mercado feita por você</vt:lpstr>
      <vt:lpstr>Como conversar com os clientes</vt:lpstr>
      <vt:lpstr>Organize sua pesquisa</vt:lpstr>
      <vt:lpstr>Quanto tempo devo gastar com o estudo do mercado?</vt:lpstr>
      <vt:lpstr>Passo 2: escolha um mercado para começar</vt:lpstr>
      <vt:lpstr>Neste passo, você irá:</vt:lpstr>
      <vt:lpstr>Slide 27</vt:lpstr>
      <vt:lpstr>Escolha um dos mercados e ignore os demais</vt:lpstr>
      <vt:lpstr>Não escolha o maior mercado para começar.</vt:lpstr>
      <vt:lpstr>Três condições para definir um mercado</vt:lpstr>
      <vt:lpstr>Resumindo:</vt:lpstr>
      <vt:lpstr>Passos seguintes:</vt:lpstr>
      <vt:lpstr>Passos seguintes:</vt:lpstr>
      <vt:lpstr>Fim da aula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0300021</dc:title>
  <dc:creator>jals</dc:creator>
  <cp:lastModifiedBy>Jose Siqueira</cp:lastModifiedBy>
  <cp:revision>30</cp:revision>
  <dcterms:created xsi:type="dcterms:W3CDTF">2012-03-02T19:13:44Z</dcterms:created>
  <dcterms:modified xsi:type="dcterms:W3CDTF">2018-08-14T12:25:15Z</dcterms:modified>
</cp:coreProperties>
</file>