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6" r:id="rId3"/>
    <p:sldId id="259" r:id="rId4"/>
    <p:sldId id="260" r:id="rId5"/>
    <p:sldId id="257" r:id="rId6"/>
    <p:sldId id="258" r:id="rId7"/>
    <p:sldId id="261" r:id="rId8"/>
    <p:sldId id="262" r:id="rId9"/>
    <p:sldId id="271" r:id="rId10"/>
    <p:sldId id="268" r:id="rId11"/>
    <p:sldId id="267" r:id="rId12"/>
    <p:sldId id="265" r:id="rId13"/>
    <p:sldId id="266" r:id="rId14"/>
    <p:sldId id="269" r:id="rId15"/>
    <p:sldId id="263" r:id="rId16"/>
    <p:sldId id="270" r:id="rId17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84" autoAdjust="0"/>
    <p:restoredTop sz="94676" autoAdjust="0"/>
  </p:normalViewPr>
  <p:slideViewPr>
    <p:cSldViewPr>
      <p:cViewPr>
        <p:scale>
          <a:sx n="94" d="100"/>
          <a:sy n="94" d="100"/>
        </p:scale>
        <p:origin x="-474" y="-3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42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80A78-4AE3-4D60-8F85-DECF30E32BF3}" type="datetimeFigureOut">
              <a:rPr lang="pt-BR" smtClean="0"/>
              <a:t>29/11/2013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27FB1-32F5-4DB9-AA2F-36F9E399297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324694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80A78-4AE3-4D60-8F85-DECF30E32BF3}" type="datetimeFigureOut">
              <a:rPr lang="pt-BR" smtClean="0"/>
              <a:t>29/11/2013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27FB1-32F5-4DB9-AA2F-36F9E399297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128218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80A78-4AE3-4D60-8F85-DECF30E32BF3}" type="datetimeFigureOut">
              <a:rPr lang="pt-BR" smtClean="0"/>
              <a:t>29/11/2013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27FB1-32F5-4DB9-AA2F-36F9E399297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82696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80A78-4AE3-4D60-8F85-DECF30E32BF3}" type="datetimeFigureOut">
              <a:rPr lang="pt-BR" smtClean="0"/>
              <a:t>29/11/2013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27FB1-32F5-4DB9-AA2F-36F9E399297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00416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80A78-4AE3-4D60-8F85-DECF30E32BF3}" type="datetimeFigureOut">
              <a:rPr lang="pt-BR" smtClean="0"/>
              <a:t>29/11/2013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27FB1-32F5-4DB9-AA2F-36F9E399297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34840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80A78-4AE3-4D60-8F85-DECF30E32BF3}" type="datetimeFigureOut">
              <a:rPr lang="pt-BR" smtClean="0"/>
              <a:t>29/11/2013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27FB1-32F5-4DB9-AA2F-36F9E399297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06081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80A78-4AE3-4D60-8F85-DECF30E32BF3}" type="datetimeFigureOut">
              <a:rPr lang="pt-BR" smtClean="0"/>
              <a:t>29/11/2013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27FB1-32F5-4DB9-AA2F-36F9E399297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655598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80A78-4AE3-4D60-8F85-DECF30E32BF3}" type="datetimeFigureOut">
              <a:rPr lang="pt-BR" smtClean="0"/>
              <a:t>29/11/2013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27FB1-32F5-4DB9-AA2F-36F9E399297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18198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80A78-4AE3-4D60-8F85-DECF30E32BF3}" type="datetimeFigureOut">
              <a:rPr lang="pt-BR" smtClean="0"/>
              <a:t>29/11/2013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27FB1-32F5-4DB9-AA2F-36F9E399297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960815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80A78-4AE3-4D60-8F85-DECF30E32BF3}" type="datetimeFigureOut">
              <a:rPr lang="pt-BR" smtClean="0"/>
              <a:t>29/11/2013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27FB1-32F5-4DB9-AA2F-36F9E399297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47885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80A78-4AE3-4D60-8F85-DECF30E32BF3}" type="datetimeFigureOut">
              <a:rPr lang="pt-BR" smtClean="0"/>
              <a:t>29/11/2013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27FB1-32F5-4DB9-AA2F-36F9E399297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052160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F80A78-4AE3-4D60-8F85-DECF30E32BF3}" type="datetimeFigureOut">
              <a:rPr lang="pt-BR" smtClean="0"/>
              <a:t>29/11/2013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27FB1-32F5-4DB9-AA2F-36F9E399297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26790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241303"/>
            <a:ext cx="3579862" cy="4773149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1" y="1268760"/>
            <a:ext cx="3528392" cy="4704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722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a5897511\Desktop\coments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8144" y="150555"/>
            <a:ext cx="4229100" cy="6316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827584" y="836712"/>
            <a:ext cx="29743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Adequação as metas do PNLD</a:t>
            </a:r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1843976" y="2564904"/>
            <a:ext cx="1545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Papel da Física</a:t>
            </a:r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1835696" y="5877272"/>
            <a:ext cx="2624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Nível de “</a:t>
            </a:r>
            <a:r>
              <a:rPr lang="pt-BR" dirty="0" err="1" smtClean="0"/>
              <a:t>matematização</a:t>
            </a:r>
            <a:r>
              <a:rPr lang="pt-BR" dirty="0" smtClean="0"/>
              <a:t>”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261946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97" y="692696"/>
            <a:ext cx="4240687" cy="5472608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692696"/>
            <a:ext cx="4047914" cy="5675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100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698406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764704"/>
            <a:ext cx="6816757" cy="5112568"/>
          </a:xfrm>
        </p:spPr>
      </p:pic>
    </p:spTree>
    <p:extLst>
      <p:ext uri="{BB962C8B-B14F-4D97-AF65-F5344CB8AC3E}">
        <p14:creationId xmlns:p14="http://schemas.microsoft.com/office/powerpoint/2010/main" val="1402841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5897511\Desktop\coments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132856"/>
            <a:ext cx="4314825" cy="298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6969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96752"/>
            <a:ext cx="4051176" cy="3384375"/>
          </a:xfr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772816"/>
            <a:ext cx="3561860" cy="4749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121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5897511\Desktop\comentario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022128"/>
            <a:ext cx="4219576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467544" y="764704"/>
            <a:ext cx="18658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Comentário geral:</a:t>
            </a:r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1396254" y="1837462"/>
            <a:ext cx="280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“</a:t>
            </a:r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5744284" y="2795796"/>
            <a:ext cx="280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”</a:t>
            </a:r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4975868" y="3284984"/>
            <a:ext cx="2236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Autores do livro Física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13129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276872"/>
            <a:ext cx="7772400" cy="2664296"/>
          </a:xfrm>
        </p:spPr>
        <p:txBody>
          <a:bodyPr>
            <a:normAutofit fontScale="90000"/>
          </a:bodyPr>
          <a:lstStyle/>
          <a:p>
            <a:r>
              <a:rPr lang="en-US" sz="6700" dirty="0" err="1" smtClean="0"/>
              <a:t>Curso</a:t>
            </a:r>
            <a:r>
              <a:rPr lang="en-US" sz="6700" dirty="0" smtClean="0"/>
              <a:t> de </a:t>
            </a:r>
            <a:r>
              <a:rPr lang="en-US" sz="6700" dirty="0" err="1" smtClean="0"/>
              <a:t>física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Antônio</a:t>
            </a:r>
            <a:r>
              <a:rPr lang="en-US" dirty="0" smtClean="0"/>
              <a:t> </a:t>
            </a:r>
            <a:r>
              <a:rPr lang="en-US" dirty="0" err="1" smtClean="0"/>
              <a:t>Máximo</a:t>
            </a:r>
            <a:r>
              <a:rPr lang="en-US" dirty="0" smtClean="0"/>
              <a:t> e Beatriz </a:t>
            </a:r>
            <a:r>
              <a:rPr lang="en-US" dirty="0" err="1" smtClean="0"/>
              <a:t>Alvarenga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8896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pt-BR" b="1" dirty="0" smtClean="0"/>
              <a:t>Volume 1 - Mecânica  </a:t>
            </a:r>
          </a:p>
          <a:p>
            <a:pPr marL="0" indent="0" algn="ctr">
              <a:buNone/>
            </a:pPr>
            <a:r>
              <a:rPr lang="pt-BR" i="1" dirty="0" smtClean="0"/>
              <a:t>Unidade 1 - Introdução</a:t>
            </a:r>
            <a:r>
              <a:rPr lang="pt-BR" dirty="0" smtClean="0"/>
              <a:t> </a:t>
            </a:r>
          </a:p>
          <a:p>
            <a:pPr marL="0" indent="0" algn="ctr">
              <a:buNone/>
            </a:pPr>
            <a:r>
              <a:rPr lang="pt-BR" dirty="0" smtClean="0"/>
              <a:t>Capítulo 1- Medidas</a:t>
            </a:r>
          </a:p>
          <a:p>
            <a:pPr marL="0" indent="0" algn="ctr">
              <a:buNone/>
            </a:pPr>
            <a:r>
              <a:rPr lang="pt-BR" i="1" dirty="0" smtClean="0"/>
              <a:t>Unidade 2 - Cinemática </a:t>
            </a:r>
          </a:p>
          <a:p>
            <a:pPr marL="0" indent="0" algn="ctr">
              <a:buNone/>
            </a:pPr>
            <a:r>
              <a:rPr lang="pt-BR" dirty="0" smtClean="0"/>
              <a:t>Capítulo 2- Movimento retilíneo </a:t>
            </a:r>
          </a:p>
          <a:p>
            <a:pPr marL="0" indent="0" algn="ctr">
              <a:buNone/>
            </a:pPr>
            <a:r>
              <a:rPr lang="pt-BR" dirty="0" smtClean="0"/>
              <a:t>Capítulo 3- Vetores</a:t>
            </a:r>
          </a:p>
          <a:p>
            <a:pPr marL="0" indent="0" algn="ctr">
              <a:buNone/>
            </a:pPr>
            <a:r>
              <a:rPr lang="pt-BR" i="1" dirty="0" smtClean="0"/>
              <a:t>Unidade 3 - Leis de Newton </a:t>
            </a:r>
          </a:p>
          <a:p>
            <a:pPr marL="0" indent="0" algn="ctr">
              <a:buNone/>
            </a:pPr>
            <a:r>
              <a:rPr lang="pt-BR" dirty="0" smtClean="0"/>
              <a:t>Capítulo 4- Primeira e terceira Leis de Newton </a:t>
            </a:r>
          </a:p>
          <a:p>
            <a:pPr marL="0" indent="0" algn="ctr">
              <a:buNone/>
            </a:pPr>
            <a:r>
              <a:rPr lang="pt-BR" dirty="0" smtClean="0"/>
              <a:t>Capítulo 5- Segunda Lei de Newton </a:t>
            </a:r>
          </a:p>
          <a:p>
            <a:pPr marL="0" indent="0" algn="ctr">
              <a:buNone/>
            </a:pPr>
            <a:r>
              <a:rPr lang="pt-BR" dirty="0" smtClean="0"/>
              <a:t>Capítulo 6- Gravitação universal</a:t>
            </a:r>
            <a:endParaRPr lang="pt-BR" dirty="0"/>
          </a:p>
          <a:p>
            <a:pPr marL="0" indent="0" algn="ctr">
              <a:buNone/>
            </a:pPr>
            <a:r>
              <a:rPr lang="pt-BR" dirty="0" smtClean="0"/>
              <a:t>Capítulo 7- Hidrostática.</a:t>
            </a:r>
          </a:p>
          <a:p>
            <a:pPr marL="0" indent="0" algn="ctr">
              <a:buNone/>
            </a:pPr>
            <a:r>
              <a:rPr lang="pt-BR" i="1" dirty="0" smtClean="0"/>
              <a:t>Unidade 4 - Leis de conservação</a:t>
            </a:r>
            <a:r>
              <a:rPr lang="pt-BR" dirty="0" smtClean="0"/>
              <a:t> </a:t>
            </a:r>
          </a:p>
          <a:p>
            <a:pPr marL="0" indent="0" algn="ctr">
              <a:buNone/>
            </a:pPr>
            <a:r>
              <a:rPr lang="pt-BR" dirty="0" smtClean="0"/>
              <a:t>Capítulo 8- Conservação da energia</a:t>
            </a:r>
          </a:p>
          <a:p>
            <a:pPr marL="0" indent="0" algn="ctr">
              <a:buNone/>
            </a:pPr>
            <a:r>
              <a:rPr lang="pt-BR" dirty="0" smtClean="0"/>
              <a:t>Capítulo 9- Conservação da quantidade de movimento.</a:t>
            </a:r>
          </a:p>
        </p:txBody>
      </p:sp>
    </p:spTree>
    <p:extLst>
      <p:ext uri="{BB962C8B-B14F-4D97-AF65-F5344CB8AC3E}">
        <p14:creationId xmlns:p14="http://schemas.microsoft.com/office/powerpoint/2010/main" val="1007499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pt-BR" b="1" dirty="0" smtClean="0"/>
              <a:t>Volume 2 - Física Térmica e Óptica </a:t>
            </a:r>
          </a:p>
          <a:p>
            <a:pPr marL="0" indent="0" algn="ctr">
              <a:buNone/>
            </a:pPr>
            <a:r>
              <a:rPr lang="pt-BR" dirty="0" smtClean="0"/>
              <a:t>Unidade 1 - Temperatura – dilatação – gases </a:t>
            </a:r>
          </a:p>
          <a:p>
            <a:pPr marL="0" indent="0" algn="ctr">
              <a:buNone/>
            </a:pPr>
            <a:r>
              <a:rPr lang="pt-BR" dirty="0" smtClean="0"/>
              <a:t>Unidade 2 - Calor</a:t>
            </a:r>
          </a:p>
          <a:p>
            <a:pPr marL="0" indent="0" algn="ctr">
              <a:buNone/>
            </a:pPr>
            <a:r>
              <a:rPr lang="pt-BR" dirty="0" smtClean="0"/>
              <a:t>Unidade 3 - Ótica e ondas </a:t>
            </a:r>
          </a:p>
          <a:p>
            <a:pPr marL="0" indent="0" algn="ctr">
              <a:buNone/>
            </a:pPr>
            <a:r>
              <a:rPr lang="pt-BR" b="1" dirty="0" smtClean="0"/>
              <a:t>Volume 3 - Eletricidade, Magnetismo e Física Moderna </a:t>
            </a:r>
          </a:p>
          <a:p>
            <a:pPr marL="0" indent="0" algn="ctr">
              <a:buNone/>
            </a:pPr>
            <a:r>
              <a:rPr lang="pt-BR" dirty="0" smtClean="0"/>
              <a:t>Unidade 1 - Campo e potencial elétrico</a:t>
            </a:r>
          </a:p>
          <a:p>
            <a:pPr marL="0" indent="0" algn="ctr">
              <a:buNone/>
            </a:pPr>
            <a:r>
              <a:rPr lang="pt-BR" dirty="0" smtClean="0"/>
              <a:t>Unidade 2 - Circuitos elétricos de corrente contínua </a:t>
            </a:r>
          </a:p>
          <a:p>
            <a:pPr marL="0" indent="0" algn="ctr">
              <a:buNone/>
            </a:pPr>
            <a:r>
              <a:rPr lang="pt-BR" dirty="0" smtClean="0"/>
              <a:t>Unidade 3 - Eletromagnetismo </a:t>
            </a:r>
          </a:p>
          <a:p>
            <a:pPr marL="0" indent="0" algn="ctr">
              <a:buNone/>
            </a:pPr>
            <a:r>
              <a:rPr lang="pt-BR" dirty="0" smtClean="0"/>
              <a:t>Unidade 4 - Física Contemporânea 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74215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dirty="0" err="1" smtClean="0"/>
              <a:t>Capítulo</a:t>
            </a:r>
            <a:r>
              <a:rPr lang="en-US" dirty="0" smtClean="0"/>
              <a:t> 4. </a:t>
            </a:r>
            <a:r>
              <a:rPr lang="en-US" dirty="0" err="1" smtClean="0"/>
              <a:t>Primeira</a:t>
            </a:r>
            <a:r>
              <a:rPr lang="en-US" dirty="0" smtClean="0"/>
              <a:t> e </a:t>
            </a:r>
            <a:r>
              <a:rPr lang="en-US" dirty="0" err="1" smtClean="0"/>
              <a:t>terceira</a:t>
            </a:r>
            <a:r>
              <a:rPr lang="en-US" dirty="0" smtClean="0"/>
              <a:t> leis de Newton</a:t>
            </a:r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4.1. </a:t>
            </a:r>
            <a:r>
              <a:rPr lang="en-US" dirty="0" err="1" smtClean="0"/>
              <a:t>Força</a:t>
            </a:r>
            <a:r>
              <a:rPr lang="en-US" dirty="0" smtClean="0"/>
              <a:t>. A </a:t>
            </a:r>
            <a:r>
              <a:rPr lang="en-US" dirty="0" err="1" smtClean="0"/>
              <a:t>primeira</a:t>
            </a:r>
            <a:r>
              <a:rPr lang="en-US" dirty="0" smtClean="0"/>
              <a:t> lei de Newton</a:t>
            </a:r>
          </a:p>
          <a:p>
            <a:pPr marL="0" indent="0" algn="ctr">
              <a:buNone/>
            </a:pPr>
            <a:r>
              <a:rPr lang="en-US" dirty="0" smtClean="0"/>
              <a:t>4.2. </a:t>
            </a:r>
            <a:r>
              <a:rPr lang="en-US" dirty="0" err="1" smtClean="0"/>
              <a:t>Equilíbrio</a:t>
            </a:r>
            <a:r>
              <a:rPr lang="en-US" dirty="0" smtClean="0"/>
              <a:t> de </a:t>
            </a:r>
            <a:r>
              <a:rPr lang="en-US" dirty="0" err="1" smtClean="0"/>
              <a:t>uma</a:t>
            </a:r>
            <a:r>
              <a:rPr lang="en-US" dirty="0" smtClean="0"/>
              <a:t> </a:t>
            </a:r>
            <a:r>
              <a:rPr lang="en-US" dirty="0" err="1" smtClean="0"/>
              <a:t>partícula</a:t>
            </a: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4.3. Terceira lei de Newton</a:t>
            </a:r>
          </a:p>
          <a:p>
            <a:pPr marL="0" indent="0" algn="ctr">
              <a:buNone/>
            </a:pPr>
            <a:r>
              <a:rPr lang="en-US" dirty="0" smtClean="0"/>
              <a:t>4.4. </a:t>
            </a:r>
            <a:r>
              <a:rPr lang="en-US" dirty="0" err="1" smtClean="0"/>
              <a:t>Força</a:t>
            </a:r>
            <a:r>
              <a:rPr lang="en-US" dirty="0" smtClean="0"/>
              <a:t> de </a:t>
            </a:r>
            <a:r>
              <a:rPr lang="en-US" dirty="0" err="1" smtClean="0"/>
              <a:t>atrito</a:t>
            </a: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4.5. Isaac Newton</a:t>
            </a:r>
          </a:p>
          <a:p>
            <a:pPr marL="0" indent="0" algn="ctr">
              <a:buNone/>
            </a:pPr>
            <a:r>
              <a:rPr lang="en-US" dirty="0" err="1" smtClean="0"/>
              <a:t>Apêndice</a:t>
            </a: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A.1. </a:t>
            </a:r>
            <a:r>
              <a:rPr lang="en-US" dirty="0" err="1" smtClean="0"/>
              <a:t>Momento</a:t>
            </a:r>
            <a:r>
              <a:rPr lang="en-US" dirty="0" smtClean="0"/>
              <a:t> de </a:t>
            </a:r>
            <a:r>
              <a:rPr lang="en-US" dirty="0" err="1" smtClean="0"/>
              <a:t>uma</a:t>
            </a:r>
            <a:r>
              <a:rPr lang="en-US" dirty="0" smtClean="0"/>
              <a:t> </a:t>
            </a:r>
            <a:r>
              <a:rPr lang="en-US" dirty="0" err="1" smtClean="0"/>
              <a:t>força</a:t>
            </a: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A.2. </a:t>
            </a:r>
            <a:r>
              <a:rPr lang="en-US" dirty="0" err="1" smtClean="0"/>
              <a:t>Equilíbrio</a:t>
            </a:r>
            <a:r>
              <a:rPr lang="en-US" dirty="0" smtClean="0"/>
              <a:t> de um </a:t>
            </a:r>
            <a:r>
              <a:rPr lang="en-US" dirty="0" err="1" smtClean="0"/>
              <a:t>corpo</a:t>
            </a:r>
            <a:r>
              <a:rPr lang="en-US" dirty="0" smtClean="0"/>
              <a:t> </a:t>
            </a:r>
            <a:r>
              <a:rPr lang="en-US" dirty="0" err="1" smtClean="0"/>
              <a:t>rígido</a:t>
            </a:r>
            <a:r>
              <a:rPr lang="en-US" dirty="0" smtClean="0"/>
              <a:t> </a:t>
            </a:r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169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en-US" dirty="0" err="1" smtClean="0"/>
              <a:t>Capítulo</a:t>
            </a:r>
            <a:r>
              <a:rPr lang="en-US" dirty="0" smtClean="0"/>
              <a:t> 5. </a:t>
            </a:r>
            <a:r>
              <a:rPr lang="en-US" dirty="0" err="1" smtClean="0"/>
              <a:t>Segunda</a:t>
            </a:r>
            <a:r>
              <a:rPr lang="en-US" dirty="0" smtClean="0"/>
              <a:t> lei de Newton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5.1. A </a:t>
            </a:r>
            <a:r>
              <a:rPr lang="en-US" dirty="0" err="1" smtClean="0"/>
              <a:t>segunda</a:t>
            </a:r>
            <a:r>
              <a:rPr lang="en-US" dirty="0" smtClean="0"/>
              <a:t> lei de Newton</a:t>
            </a:r>
          </a:p>
          <a:p>
            <a:pPr marL="0" indent="0" algn="ctr">
              <a:buNone/>
            </a:pPr>
            <a:r>
              <a:rPr lang="en-US" dirty="0" smtClean="0"/>
              <a:t>5.2. </a:t>
            </a:r>
            <a:r>
              <a:rPr lang="en-US" dirty="0" err="1" smtClean="0"/>
              <a:t>Unidades</a:t>
            </a:r>
            <a:r>
              <a:rPr lang="en-US" dirty="0" smtClean="0"/>
              <a:t> de </a:t>
            </a:r>
            <a:r>
              <a:rPr lang="en-US" dirty="0" err="1" smtClean="0"/>
              <a:t>força</a:t>
            </a:r>
            <a:r>
              <a:rPr lang="en-US" dirty="0" smtClean="0"/>
              <a:t> e </a:t>
            </a:r>
            <a:r>
              <a:rPr lang="en-US" dirty="0" err="1" smtClean="0"/>
              <a:t>massa</a:t>
            </a: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5.3. Massa e peso</a:t>
            </a:r>
          </a:p>
          <a:p>
            <a:pPr marL="0" indent="0" algn="ctr">
              <a:buNone/>
            </a:pPr>
            <a:r>
              <a:rPr lang="en-US" dirty="0" smtClean="0"/>
              <a:t>5.4. </a:t>
            </a:r>
            <a:r>
              <a:rPr lang="en-US" dirty="0" err="1" smtClean="0"/>
              <a:t>Exemplos</a:t>
            </a:r>
            <a:r>
              <a:rPr lang="en-US" dirty="0" smtClean="0"/>
              <a:t> de </a:t>
            </a:r>
            <a:r>
              <a:rPr lang="en-US" dirty="0" err="1" smtClean="0"/>
              <a:t>aplicação</a:t>
            </a:r>
            <a:r>
              <a:rPr lang="en-US" dirty="0" smtClean="0"/>
              <a:t> da </a:t>
            </a:r>
            <a:r>
              <a:rPr lang="en-US" dirty="0" err="1" smtClean="0"/>
              <a:t>segunda</a:t>
            </a:r>
            <a:r>
              <a:rPr lang="en-US" dirty="0" smtClean="0"/>
              <a:t> lei de Newton</a:t>
            </a:r>
          </a:p>
          <a:p>
            <a:pPr marL="0" indent="0" algn="ctr">
              <a:buNone/>
            </a:pPr>
            <a:r>
              <a:rPr lang="en-US" dirty="0" smtClean="0"/>
              <a:t>5.5. </a:t>
            </a:r>
            <a:r>
              <a:rPr lang="en-US" dirty="0" err="1" smtClean="0"/>
              <a:t>Queda</a:t>
            </a:r>
            <a:r>
              <a:rPr lang="en-US" dirty="0" smtClean="0"/>
              <a:t> com </a:t>
            </a:r>
            <a:r>
              <a:rPr lang="en-US" dirty="0" err="1" smtClean="0"/>
              <a:t>resistência</a:t>
            </a:r>
            <a:r>
              <a:rPr lang="en-US" dirty="0" smtClean="0"/>
              <a:t> do </a:t>
            </a:r>
            <a:r>
              <a:rPr lang="en-US" dirty="0" err="1" smtClean="0"/>
              <a:t>ar</a:t>
            </a: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5.6. </a:t>
            </a:r>
            <a:r>
              <a:rPr lang="en-US" dirty="0" err="1" smtClean="0"/>
              <a:t>Forças</a:t>
            </a:r>
            <a:r>
              <a:rPr lang="en-US" dirty="0" smtClean="0"/>
              <a:t> no </a:t>
            </a:r>
            <a:r>
              <a:rPr lang="en-US" dirty="0" err="1" smtClean="0"/>
              <a:t>movimento</a:t>
            </a:r>
            <a:r>
              <a:rPr lang="en-US" dirty="0" smtClean="0"/>
              <a:t> circular</a:t>
            </a:r>
          </a:p>
          <a:p>
            <a:pPr marL="0" indent="0" algn="ctr">
              <a:buNone/>
            </a:pPr>
            <a:r>
              <a:rPr lang="en-US" dirty="0" err="1" smtClean="0"/>
              <a:t>Apêndice</a:t>
            </a: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B.1. </a:t>
            </a:r>
            <a:r>
              <a:rPr lang="en-US" dirty="0" err="1" smtClean="0"/>
              <a:t>Movimento</a:t>
            </a:r>
            <a:r>
              <a:rPr lang="en-US" dirty="0" smtClean="0"/>
              <a:t> de um </a:t>
            </a:r>
            <a:r>
              <a:rPr lang="en-US" dirty="0" err="1" smtClean="0"/>
              <a:t>projétil</a:t>
            </a: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B.2. A </a:t>
            </a:r>
            <a:r>
              <a:rPr lang="en-US" dirty="0" err="1" smtClean="0"/>
              <a:t>aplicação</a:t>
            </a:r>
            <a:r>
              <a:rPr lang="en-US" dirty="0" smtClean="0"/>
              <a:t> das leis de Newton a </a:t>
            </a:r>
            <a:r>
              <a:rPr lang="en-US" dirty="0" err="1" smtClean="0"/>
              <a:t>sistemas</a:t>
            </a:r>
            <a:r>
              <a:rPr lang="en-US" dirty="0" smtClean="0"/>
              <a:t> de </a:t>
            </a:r>
            <a:r>
              <a:rPr lang="en-US" dirty="0" err="1" smtClean="0"/>
              <a:t>corpos</a:t>
            </a:r>
            <a:r>
              <a:rPr lang="en-US" dirty="0" smtClean="0"/>
              <a:t>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1072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6000" dirty="0" err="1" smtClean="0"/>
              <a:t>Física</a:t>
            </a:r>
            <a:endParaRPr lang="en-US" sz="6000" dirty="0" smtClean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sz="4000" dirty="0" err="1" smtClean="0"/>
              <a:t>Gualter</a:t>
            </a:r>
            <a:r>
              <a:rPr lang="en-US" sz="4000" dirty="0" smtClean="0"/>
              <a:t>, </a:t>
            </a:r>
            <a:r>
              <a:rPr lang="en-US" sz="4000" dirty="0" err="1" smtClean="0"/>
              <a:t>Helou</a:t>
            </a:r>
            <a:r>
              <a:rPr lang="en-US" sz="4000" dirty="0" smtClean="0"/>
              <a:t> e Newton</a:t>
            </a:r>
            <a:endParaRPr lang="pt-BR" sz="4000" dirty="0"/>
          </a:p>
        </p:txBody>
      </p:sp>
    </p:spTree>
    <p:extLst>
      <p:ext uri="{BB962C8B-B14F-4D97-AF65-F5344CB8AC3E}">
        <p14:creationId xmlns:p14="http://schemas.microsoft.com/office/powerpoint/2010/main" val="257340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img1.mlstatic.com/coleco-livros-objetivo-os-intocaveis-pre-vestibular_MLB-O-3984533225_0320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420888"/>
            <a:ext cx="4762500" cy="421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user.img.todaoferta.uol.com.br/K/G/BM/IAOLVR/hugePhoto_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-171400"/>
            <a:ext cx="4762500" cy="3562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8791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5897511\Desktop\coments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38163"/>
            <a:ext cx="6278562" cy="5792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6948264" y="1844824"/>
            <a:ext cx="16241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Segundo o guia</a:t>
            </a:r>
          </a:p>
          <a:p>
            <a:r>
              <a:rPr lang="pt-BR" dirty="0" smtClean="0"/>
              <a:t>Do PNLD 2013</a:t>
            </a:r>
          </a:p>
        </p:txBody>
      </p:sp>
    </p:spTree>
    <p:extLst>
      <p:ext uri="{BB962C8B-B14F-4D97-AF65-F5344CB8AC3E}">
        <p14:creationId xmlns:p14="http://schemas.microsoft.com/office/powerpoint/2010/main" val="407615232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</TotalTime>
  <Words>285</Words>
  <Application>Microsoft Office PowerPoint</Application>
  <PresentationFormat>Apresentação na tela (4:3)</PresentationFormat>
  <Paragraphs>57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16</vt:i4>
      </vt:variant>
    </vt:vector>
  </HeadingPairs>
  <TitlesOfParts>
    <vt:vector size="17" baseType="lpstr">
      <vt:lpstr>Tema do Office</vt:lpstr>
      <vt:lpstr>Apresentação do PowerPoint</vt:lpstr>
      <vt:lpstr>Curso de física Antônio Máximo e Beatriz Alvarenga 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Curso de física Antônio Máximo e Beatriz Alvarenga</dc:title>
  <dc:creator>BRUNO</dc:creator>
  <cp:lastModifiedBy>BRUNO</cp:lastModifiedBy>
  <cp:revision>16</cp:revision>
  <dcterms:created xsi:type="dcterms:W3CDTF">2013-11-20T23:53:01Z</dcterms:created>
  <dcterms:modified xsi:type="dcterms:W3CDTF">2013-11-29T19:08:10Z</dcterms:modified>
</cp:coreProperties>
</file>