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6" r:id="rId4"/>
    <p:sldId id="267" r:id="rId5"/>
    <p:sldId id="269" r:id="rId6"/>
    <p:sldId id="270" r:id="rId7"/>
    <p:sldId id="271" r:id="rId8"/>
    <p:sldId id="268" r:id="rId9"/>
    <p:sldId id="258" r:id="rId10"/>
    <p:sldId id="272" r:id="rId11"/>
    <p:sldId id="273" r:id="rId12"/>
    <p:sldId id="259" r:id="rId13"/>
    <p:sldId id="275" r:id="rId14"/>
    <p:sldId id="274" r:id="rId15"/>
    <p:sldId id="265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8266A-B841-4A0B-8B36-F8567A1C4A8E}" type="datetimeFigureOut">
              <a:rPr lang="pt-BR" smtClean="0"/>
              <a:t>20/04/2018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5299B-FCE2-492B-8EA4-CC5FA1AA5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34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299B-FCE2-492B-8EA4-CC5FA1AA555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53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F3DBF45-9C7A-4AB6-B938-3B152BAD65BF}" type="datetimeFigureOut">
              <a:rPr lang="pt-BR" smtClean="0"/>
              <a:t>20/04/2018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34033CA-44A0-4C58-BAB0-219973D677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BF45-9C7A-4AB6-B938-3B152BAD65BF}" type="datetimeFigureOut">
              <a:rPr lang="pt-BR" smtClean="0"/>
              <a:t>20/04/2018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33CA-44A0-4C58-BAB0-219973D677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BF45-9C7A-4AB6-B938-3B152BAD65BF}" type="datetimeFigureOut">
              <a:rPr lang="pt-BR" smtClean="0"/>
              <a:t>20/04/2018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33CA-44A0-4C58-BAB0-219973D677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BF45-9C7A-4AB6-B938-3B152BAD65BF}" type="datetimeFigureOut">
              <a:rPr lang="pt-BR" smtClean="0"/>
              <a:t>20/04/2018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33CA-44A0-4C58-BAB0-219973D677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BF45-9C7A-4AB6-B938-3B152BAD65BF}" type="datetimeFigureOut">
              <a:rPr lang="pt-BR" smtClean="0"/>
              <a:t>20/04/2018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33CA-44A0-4C58-BAB0-219973D677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BF45-9C7A-4AB6-B938-3B152BAD65BF}" type="datetimeFigureOut">
              <a:rPr lang="pt-BR" smtClean="0"/>
              <a:t>20/04/2018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33CA-44A0-4C58-BAB0-219973D677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3DBF45-9C7A-4AB6-B938-3B152BAD65BF}" type="datetimeFigureOut">
              <a:rPr lang="pt-BR" smtClean="0"/>
              <a:t>20/04/2018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4033CA-44A0-4C58-BAB0-219973D6777A}" type="slidenum">
              <a:rPr lang="pt-BR" smtClean="0"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F3DBF45-9C7A-4AB6-B938-3B152BAD65BF}" type="datetimeFigureOut">
              <a:rPr lang="pt-BR" smtClean="0"/>
              <a:t>20/04/2018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34033CA-44A0-4C58-BAB0-219973D677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BF45-9C7A-4AB6-B938-3B152BAD65BF}" type="datetimeFigureOut">
              <a:rPr lang="pt-BR" smtClean="0"/>
              <a:t>20/04/2018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33CA-44A0-4C58-BAB0-219973D677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BF45-9C7A-4AB6-B938-3B152BAD65BF}" type="datetimeFigureOut">
              <a:rPr lang="pt-BR" smtClean="0"/>
              <a:t>20/04/2018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33CA-44A0-4C58-BAB0-219973D677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BF45-9C7A-4AB6-B938-3B152BAD65BF}" type="datetimeFigureOut">
              <a:rPr lang="pt-BR" smtClean="0"/>
              <a:t>20/04/2018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33CA-44A0-4C58-BAB0-219973D677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F3DBF45-9C7A-4AB6-B938-3B152BAD65BF}" type="datetimeFigureOut">
              <a:rPr lang="pt-BR" smtClean="0"/>
              <a:t>20/04/2018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34033CA-44A0-4C58-BAB0-219973D6777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site/centrodeterapiaocupacional/atividades-instrumentais-de-vida-diari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908721"/>
            <a:ext cx="7774632" cy="2691730"/>
          </a:xfrm>
        </p:spPr>
        <p:txBody>
          <a:bodyPr>
            <a:normAutofit/>
          </a:bodyPr>
          <a:lstStyle/>
          <a:p>
            <a:r>
              <a:rPr lang="pt-BR" dirty="0"/>
              <a:t>ATIVIDADES INSTRUMENTAIS DA VIDA DIÁRIA (AIVD) E O DESEMPENHO OCUPACIONAL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79712" y="4653136"/>
            <a:ext cx="6400800" cy="1752600"/>
          </a:xfrm>
        </p:spPr>
        <p:txBody>
          <a:bodyPr/>
          <a:lstStyle/>
          <a:p>
            <a:r>
              <a:rPr lang="pt-BR" dirty="0" err="1"/>
              <a:t>Profa</a:t>
            </a:r>
            <a:r>
              <a:rPr lang="pt-BR" dirty="0"/>
              <a:t> </a:t>
            </a:r>
            <a:r>
              <a:rPr lang="pt-BR" dirty="0" err="1"/>
              <a:t>Dra</a:t>
            </a:r>
            <a:r>
              <a:rPr lang="pt-BR" dirty="0"/>
              <a:t> Carla da Silva Santana</a:t>
            </a:r>
          </a:p>
          <a:p>
            <a:r>
              <a:rPr lang="pt-BR" dirty="0"/>
              <a:t>Faculdade de Medicina de Ribeirão Preto - USP</a:t>
            </a:r>
          </a:p>
        </p:txBody>
      </p:sp>
    </p:spTree>
    <p:extLst>
      <p:ext uri="{BB962C8B-B14F-4D97-AF65-F5344CB8AC3E}">
        <p14:creationId xmlns:p14="http://schemas.microsoft.com/office/powerpoint/2010/main" val="1559259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Compreendem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estabelecimento e manutenção da casa</a:t>
            </a:r>
            <a:r>
              <a:rPr lang="pt-BR" dirty="0"/>
              <a:t> (casa, jardim, quintal, carro, manutenção e conserto de roupas e objetos da casa, conhecimento para identificar e solicitar ajuda para reparos);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21" y="4653593"/>
            <a:ext cx="2501339" cy="166755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653593"/>
            <a:ext cx="2250951" cy="168604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653593"/>
            <a:ext cx="1842029" cy="165848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12" y="4653593"/>
            <a:ext cx="1211204" cy="170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79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Compreendem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preparação de alimentos e limpeza</a:t>
            </a:r>
            <a:r>
              <a:rPr lang="pt-BR" dirty="0"/>
              <a:t> (planejamento, preparação e habilidade de servir refeições balanceadas </a:t>
            </a:r>
            <a:r>
              <a:rPr lang="pt-BR" dirty="0" err="1"/>
              <a:t>nutricionalmente</a:t>
            </a:r>
            <a:r>
              <a:rPr lang="pt-BR" dirty="0"/>
              <a:t>, habilidade para higienizar os alimentos e limpar os utensílios após a refeição); 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821275"/>
            <a:ext cx="2520280" cy="182090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38" y="4821275"/>
            <a:ext cx="2602302" cy="182090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28" y="4859825"/>
            <a:ext cx="2899836" cy="174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79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Compreendem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observância religiosa </a:t>
            </a:r>
            <a:r>
              <a:rPr lang="pt-BR" dirty="0"/>
              <a:t>(participar adequadamente, seguindo as regras dos cultos religiosos)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3" y="4293096"/>
            <a:ext cx="3110669" cy="20663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59" y="4333783"/>
            <a:ext cx="2642191" cy="198164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52" y="4303678"/>
            <a:ext cx="2900287" cy="195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11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Compreendem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Manutenção da segurança e emergência </a:t>
            </a:r>
            <a:r>
              <a:rPr lang="pt-BR" dirty="0"/>
              <a:t>– Conhecer e desempenhar procedimentos de prevenção para manter a segurança do ambiente assim como reconhecer subitamente situações inesperadas de perigo e iniciar ações de emergência para reduzir o risco à saúde e a segurança.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305618"/>
            <a:ext cx="2153816" cy="14349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267878"/>
            <a:ext cx="1008112" cy="151045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4" y="5288184"/>
            <a:ext cx="1888074" cy="151045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355151"/>
            <a:ext cx="1944216" cy="145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26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Compreendem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compras</a:t>
            </a:r>
            <a:r>
              <a:rPr lang="pt-BR" dirty="0"/>
              <a:t> (preparação de lista de compras, seleção, compra e transporte de itens, seleção de método de pagamento, uso adequado do dinheiro).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2" y="4307470"/>
            <a:ext cx="2890836" cy="192264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966" y="4269213"/>
            <a:ext cx="2614538" cy="196090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110" y="4307470"/>
            <a:ext cx="2563529" cy="192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5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https://sites.google.com/site/centrodeterapiaocupacional/atividades-instrumentais-de-vida-diaria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864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Conceituação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As </a:t>
            </a:r>
            <a:r>
              <a:rPr lang="pt-BR" b="1" dirty="0"/>
              <a:t>Atividades Instrumentais de Vida Diária (AIVD)</a:t>
            </a:r>
            <a:r>
              <a:rPr lang="pt-BR" dirty="0"/>
              <a:t> compreendem as atividades que dão suporte as atividades de vida diária em casa ou na comunidade e que, frequentemente, exigem interações mais complexas que as AVD básicas.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39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Compreendem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cuidar de outras pessoas</a:t>
            </a:r>
            <a:r>
              <a:rPr lang="pt-BR" dirty="0"/>
              <a:t> (selecionar e supervisionar cuidadores ou cuidar pessoalmente de alguém); 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42302"/>
            <a:ext cx="2641476" cy="176098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342302"/>
            <a:ext cx="2834680" cy="189451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309071"/>
            <a:ext cx="1994735" cy="192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Compreendem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cuidar de animais de estimação</a:t>
            </a:r>
            <a:r>
              <a:rPr lang="pt-BR" dirty="0"/>
              <a:t> (organizar, supervisionar ou promover o cuidado de animais de estimação ou serviço); 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437112"/>
            <a:ext cx="2847975" cy="16002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437112"/>
            <a:ext cx="2400300" cy="16002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13170"/>
            <a:ext cx="2313434" cy="175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4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Compreendem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criação dos filhos</a:t>
            </a:r>
            <a:r>
              <a:rPr lang="pt-BR" dirty="0"/>
              <a:t> (cuidar, supervisionar e dar suporte ao necessidades e ao desenvolvimento da criança); 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149080"/>
            <a:ext cx="2847975" cy="16097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30148"/>
            <a:ext cx="2556892" cy="169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12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0334" y="908720"/>
            <a:ext cx="8229600" cy="1066800"/>
          </a:xfrm>
        </p:spPr>
        <p:txBody>
          <a:bodyPr/>
          <a:lstStyle/>
          <a:p>
            <a:r>
              <a:rPr lang="pt-BR" dirty="0"/>
              <a:t>Compreendem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0334" y="1916832"/>
            <a:ext cx="8229600" cy="4325112"/>
          </a:xfrm>
        </p:spPr>
        <p:txBody>
          <a:bodyPr>
            <a:normAutofit/>
          </a:bodyPr>
          <a:lstStyle/>
          <a:p>
            <a:r>
              <a:rPr lang="pt-BR" b="1" dirty="0"/>
              <a:t>gerenciamento da comunicação</a:t>
            </a:r>
            <a:r>
              <a:rPr lang="pt-BR" dirty="0"/>
              <a:t> </a:t>
            </a:r>
            <a:r>
              <a:rPr lang="pt-BR" sz="2400" dirty="0"/>
              <a:t>(enviar, receber e interpretar informações utilizando uma variedade de sistemas e equipamentos incluindo ferramentas para a escrita, telefones, computadores, recursos audiovisuais, pranchas de comunicação, campainhas de emergência, máquina Braille, recursos de telecomunicação para surdos, equipamentos de comunicação alternativa); 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4" y="5140932"/>
            <a:ext cx="2104145" cy="157607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125874"/>
            <a:ext cx="2086337" cy="15911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453" y="5157192"/>
            <a:ext cx="1735033" cy="161588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140932"/>
            <a:ext cx="1266056" cy="153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1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Compreendem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mobilidade na comunidade</a:t>
            </a:r>
            <a:r>
              <a:rPr lang="pt-BR" dirty="0"/>
              <a:t> (movimentar-se na comunidade e utilizar transporte público ou privado como caminhar, dirigir, andar de bicicleta, pegar táxi ou ônibus);  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22455"/>
            <a:ext cx="1982282" cy="148208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809014"/>
            <a:ext cx="1938793" cy="145222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34" y="4814607"/>
            <a:ext cx="2129151" cy="150715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809014"/>
            <a:ext cx="2097095" cy="139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12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Compreendem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gerenciamento financeiro</a:t>
            </a:r>
            <a:r>
              <a:rPr lang="pt-BR" dirty="0"/>
              <a:t> (uso dos recursos financeiros, planejamento financeiro a curto e longo prazo); 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352925"/>
            <a:ext cx="2466975" cy="18478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13" y="4353427"/>
            <a:ext cx="2597274" cy="187003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59990"/>
            <a:ext cx="2736304" cy="184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44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Compreendem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25112"/>
          </a:xfrm>
        </p:spPr>
        <p:txBody>
          <a:bodyPr>
            <a:normAutofit/>
          </a:bodyPr>
          <a:lstStyle/>
          <a:p>
            <a:r>
              <a:rPr lang="pt-BR" b="1" dirty="0"/>
              <a:t>gerenciamento e manutenção da saúde </a:t>
            </a:r>
            <a:r>
              <a:rPr lang="pt-BR" dirty="0"/>
              <a:t>(desenvolvimento, gerenciamento e manutenção de rotinas saudáveis e de promoção do bem estar como exercícios físicos, nutrição adequada, cuidados com hábitos que colocam a saúde em risco e rotina na ingestão de medicamentos); 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8" y="5132702"/>
            <a:ext cx="2382608" cy="150391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534" y="5180582"/>
            <a:ext cx="2304256" cy="14081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84" y="5132702"/>
            <a:ext cx="1449036" cy="154152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87879"/>
            <a:ext cx="2160240" cy="16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91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91</TotalTime>
  <Words>414</Words>
  <Application>Microsoft Office PowerPoint</Application>
  <PresentationFormat>Apresentação na tela (4:3)</PresentationFormat>
  <Paragraphs>32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Calibri</vt:lpstr>
      <vt:lpstr>Georgia</vt:lpstr>
      <vt:lpstr>Trebuchet MS</vt:lpstr>
      <vt:lpstr>Wingdings 2</vt:lpstr>
      <vt:lpstr>Urbano</vt:lpstr>
      <vt:lpstr>ATIVIDADES INSTRUMENTAIS DA VIDA DIÁRIA (AIVD) E O DESEMPENHO OCUPACIONAL</vt:lpstr>
      <vt:lpstr>Conceituação</vt:lpstr>
      <vt:lpstr>Compreendem</vt:lpstr>
      <vt:lpstr>Compreendem</vt:lpstr>
      <vt:lpstr>Compreendem</vt:lpstr>
      <vt:lpstr>Compreendem</vt:lpstr>
      <vt:lpstr>Compreendem</vt:lpstr>
      <vt:lpstr>Compreendem</vt:lpstr>
      <vt:lpstr>Compreendem</vt:lpstr>
      <vt:lpstr>Compreendem</vt:lpstr>
      <vt:lpstr>Compreendem</vt:lpstr>
      <vt:lpstr>Compreendem</vt:lpstr>
      <vt:lpstr>Compreendem</vt:lpstr>
      <vt:lpstr>Compreendem</vt:lpstr>
      <vt:lpstr>Referências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ATIVIDADES INSTRUMENTAIS DA VIDA DIÁRIA (AIVD) E O DESEMPENHO OCUPACIONAL</dc:title>
  <dc:creator>Carla</dc:creator>
  <cp:lastModifiedBy>Carla Santana</cp:lastModifiedBy>
  <cp:revision>9</cp:revision>
  <dcterms:created xsi:type="dcterms:W3CDTF">2014-03-28T12:35:43Z</dcterms:created>
  <dcterms:modified xsi:type="dcterms:W3CDTF">2018-04-20T15:59:08Z</dcterms:modified>
</cp:coreProperties>
</file>