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345" r:id="rId3"/>
    <p:sldId id="346" r:id="rId4"/>
    <p:sldId id="352" r:id="rId5"/>
    <p:sldId id="358" r:id="rId6"/>
    <p:sldId id="344" r:id="rId7"/>
    <p:sldId id="360" r:id="rId8"/>
    <p:sldId id="362" r:id="rId9"/>
    <p:sldId id="363" r:id="rId10"/>
    <p:sldId id="33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BBB2F-46BE-46AE-A575-62E5994D4B66}" v="277" dt="2023-09-25T02:20:09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5E18F-4E2A-4C3C-B053-57F7A43F825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6CA9765F-60A4-493B-B4F6-5D4FD268F9EA}">
      <dgm:prSet custT="1"/>
      <dgm:spPr/>
      <dgm:t>
        <a:bodyPr/>
        <a:lstStyle/>
        <a:p>
          <a:r>
            <a:rPr lang="pt-BR" sz="1400" dirty="0"/>
            <a:t>Disseminar valores, expectativa e estratégia </a:t>
          </a:r>
        </a:p>
      </dgm:t>
    </dgm:pt>
    <dgm:pt modelId="{B0DAF7BD-6FC4-4DCC-9757-1B539221B28E}" type="parTrans" cxnId="{5CD92773-C82E-4D30-B57A-456141228E7A}">
      <dgm:prSet/>
      <dgm:spPr/>
      <dgm:t>
        <a:bodyPr/>
        <a:lstStyle/>
        <a:p>
          <a:endParaRPr lang="pt-BR" sz="1400"/>
        </a:p>
      </dgm:t>
    </dgm:pt>
    <dgm:pt modelId="{2B3DE7AB-ECF8-44A7-850E-7C32EF799501}" type="sibTrans" cxnId="{5CD92773-C82E-4D30-B57A-456141228E7A}">
      <dgm:prSet/>
      <dgm:spPr/>
      <dgm:t>
        <a:bodyPr/>
        <a:lstStyle/>
        <a:p>
          <a:endParaRPr lang="pt-BR" sz="1400"/>
        </a:p>
      </dgm:t>
    </dgm:pt>
    <dgm:pt modelId="{E1B93566-69CB-4A8A-A714-7DF2CA5ABB15}">
      <dgm:prSet custT="1"/>
      <dgm:spPr/>
      <dgm:t>
        <a:bodyPr/>
        <a:lstStyle/>
        <a:p>
          <a:r>
            <a:rPr lang="pt-BR" sz="1400" dirty="0"/>
            <a:t>Diretrizes estratégicas</a:t>
          </a:r>
        </a:p>
      </dgm:t>
    </dgm:pt>
    <dgm:pt modelId="{3A100997-1469-4F06-A119-5F18CD96E327}" type="parTrans" cxnId="{EFE31390-D921-471E-806C-9BC339D743D5}">
      <dgm:prSet/>
      <dgm:spPr/>
      <dgm:t>
        <a:bodyPr/>
        <a:lstStyle/>
        <a:p>
          <a:endParaRPr lang="pt-BR" sz="1400"/>
        </a:p>
      </dgm:t>
    </dgm:pt>
    <dgm:pt modelId="{21CFBFC6-0C94-4D29-9581-674D432E94B1}" type="sibTrans" cxnId="{EFE31390-D921-471E-806C-9BC339D743D5}">
      <dgm:prSet/>
      <dgm:spPr/>
      <dgm:t>
        <a:bodyPr/>
        <a:lstStyle/>
        <a:p>
          <a:endParaRPr lang="pt-BR" sz="1400"/>
        </a:p>
      </dgm:t>
    </dgm:pt>
    <dgm:pt modelId="{0BED3AA8-96F4-4AAE-831C-E883F1E63BF0}">
      <dgm:prSet custT="1"/>
      <dgm:spPr/>
      <dgm:t>
        <a:bodyPr/>
        <a:lstStyle/>
        <a:p>
          <a:r>
            <a:rPr lang="pt-BR" sz="1400" dirty="0"/>
            <a:t>Adquirir  vantagens competitivas</a:t>
          </a:r>
        </a:p>
      </dgm:t>
    </dgm:pt>
    <dgm:pt modelId="{4BCBB0D0-0CCA-466E-9F9F-F41E0AD8F15B}" type="parTrans" cxnId="{458F7C06-3868-4582-92DC-98399B68AE74}">
      <dgm:prSet/>
      <dgm:spPr/>
      <dgm:t>
        <a:bodyPr/>
        <a:lstStyle/>
        <a:p>
          <a:endParaRPr lang="pt-BR" sz="1400"/>
        </a:p>
      </dgm:t>
    </dgm:pt>
    <dgm:pt modelId="{1F4DD020-5BCF-43A8-8ECC-372166774655}" type="sibTrans" cxnId="{458F7C06-3868-4582-92DC-98399B68AE74}">
      <dgm:prSet/>
      <dgm:spPr/>
      <dgm:t>
        <a:bodyPr/>
        <a:lstStyle/>
        <a:p>
          <a:endParaRPr lang="pt-BR" sz="1400"/>
        </a:p>
      </dgm:t>
    </dgm:pt>
    <dgm:pt modelId="{8B637DF3-C4B1-4225-A2B5-6FB1A2E0D71B}">
      <dgm:prSet custT="1"/>
      <dgm:spPr/>
      <dgm:t>
        <a:bodyPr/>
        <a:lstStyle/>
        <a:p>
          <a:r>
            <a:rPr lang="pt-BR" sz="1400" dirty="0"/>
            <a:t>Dinamismo do Ambiente</a:t>
          </a:r>
        </a:p>
      </dgm:t>
    </dgm:pt>
    <dgm:pt modelId="{F1D86BD7-F11C-4E71-B1EB-B575097C0162}" type="parTrans" cxnId="{212C00C5-8B2E-4E3D-AB43-D358923F42DC}">
      <dgm:prSet/>
      <dgm:spPr/>
      <dgm:t>
        <a:bodyPr/>
        <a:lstStyle/>
        <a:p>
          <a:endParaRPr lang="pt-BR" sz="1400"/>
        </a:p>
      </dgm:t>
    </dgm:pt>
    <dgm:pt modelId="{D55D9969-38B1-4982-BB1A-06E20A33D239}" type="sibTrans" cxnId="{212C00C5-8B2E-4E3D-AB43-D358923F42DC}">
      <dgm:prSet/>
      <dgm:spPr/>
      <dgm:t>
        <a:bodyPr/>
        <a:lstStyle/>
        <a:p>
          <a:endParaRPr lang="pt-BR" sz="1400"/>
        </a:p>
      </dgm:t>
    </dgm:pt>
    <dgm:pt modelId="{A8633FFA-8236-44D7-9CAC-E329FBDC7B27}">
      <dgm:prSet custT="1"/>
      <dgm:spPr/>
      <dgm:t>
        <a:bodyPr/>
        <a:lstStyle/>
        <a:p>
          <a:r>
            <a:rPr lang="pt-BR" sz="1400" dirty="0"/>
            <a:t>Alinhar RH às práticas organizacionais.</a:t>
          </a:r>
        </a:p>
      </dgm:t>
    </dgm:pt>
    <dgm:pt modelId="{0C2614D5-A831-4304-85EA-95BB5E312960}" type="parTrans" cxnId="{865DE0AD-ACD7-403C-B342-59F8060EAA02}">
      <dgm:prSet/>
      <dgm:spPr/>
      <dgm:t>
        <a:bodyPr/>
        <a:lstStyle/>
        <a:p>
          <a:endParaRPr lang="pt-BR" sz="1400"/>
        </a:p>
      </dgm:t>
    </dgm:pt>
    <dgm:pt modelId="{4E82BF5B-294D-4727-B72E-671EC13AA0A5}" type="sibTrans" cxnId="{865DE0AD-ACD7-403C-B342-59F8060EAA02}">
      <dgm:prSet/>
      <dgm:spPr/>
      <dgm:t>
        <a:bodyPr/>
        <a:lstStyle/>
        <a:p>
          <a:endParaRPr lang="pt-BR" sz="1400"/>
        </a:p>
      </dgm:t>
    </dgm:pt>
    <dgm:pt modelId="{8610765B-86DD-45B8-B299-CCC0B716CE11}" type="pres">
      <dgm:prSet presAssocID="{F475E18F-4E2A-4C3C-B053-57F7A43F8254}" presName="linear" presStyleCnt="0">
        <dgm:presLayoutVars>
          <dgm:dir/>
          <dgm:animLvl val="lvl"/>
          <dgm:resizeHandles val="exact"/>
        </dgm:presLayoutVars>
      </dgm:prSet>
      <dgm:spPr/>
    </dgm:pt>
    <dgm:pt modelId="{1D2EE5C5-2CD6-4450-9251-3ED1FFD401C4}" type="pres">
      <dgm:prSet presAssocID="{6CA9765F-60A4-493B-B4F6-5D4FD268F9EA}" presName="parentLin" presStyleCnt="0"/>
      <dgm:spPr/>
    </dgm:pt>
    <dgm:pt modelId="{ACDCB82E-449A-4BD1-9358-E6C4D991B05D}" type="pres">
      <dgm:prSet presAssocID="{6CA9765F-60A4-493B-B4F6-5D4FD268F9EA}" presName="parentLeftMargin" presStyleLbl="node1" presStyleIdx="0" presStyleCnt="5"/>
      <dgm:spPr/>
    </dgm:pt>
    <dgm:pt modelId="{F174B9F7-445E-4981-A2DC-B230C1BA0419}" type="pres">
      <dgm:prSet presAssocID="{6CA9765F-60A4-493B-B4F6-5D4FD268F9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1BA8F91-72D8-4EFB-A3D1-99643F5C88AF}" type="pres">
      <dgm:prSet presAssocID="{6CA9765F-60A4-493B-B4F6-5D4FD268F9EA}" presName="negativeSpace" presStyleCnt="0"/>
      <dgm:spPr/>
    </dgm:pt>
    <dgm:pt modelId="{CE08D885-A091-4E13-B64C-91C1E696ED13}" type="pres">
      <dgm:prSet presAssocID="{6CA9765F-60A4-493B-B4F6-5D4FD268F9EA}" presName="childText" presStyleLbl="conFgAcc1" presStyleIdx="0" presStyleCnt="5">
        <dgm:presLayoutVars>
          <dgm:bulletEnabled val="1"/>
        </dgm:presLayoutVars>
      </dgm:prSet>
      <dgm:spPr/>
    </dgm:pt>
    <dgm:pt modelId="{A39A88BA-630C-486D-8452-B9DAAF348FB2}" type="pres">
      <dgm:prSet presAssocID="{2B3DE7AB-ECF8-44A7-850E-7C32EF799501}" presName="spaceBetweenRectangles" presStyleCnt="0"/>
      <dgm:spPr/>
    </dgm:pt>
    <dgm:pt modelId="{FE1DD80A-76D4-4EAD-9AB6-E9739060B96F}" type="pres">
      <dgm:prSet presAssocID="{E1B93566-69CB-4A8A-A714-7DF2CA5ABB15}" presName="parentLin" presStyleCnt="0"/>
      <dgm:spPr/>
    </dgm:pt>
    <dgm:pt modelId="{C133022B-17C9-45EC-AFEC-9F935FD37EC0}" type="pres">
      <dgm:prSet presAssocID="{E1B93566-69CB-4A8A-A714-7DF2CA5ABB15}" presName="parentLeftMargin" presStyleLbl="node1" presStyleIdx="0" presStyleCnt="5"/>
      <dgm:spPr/>
    </dgm:pt>
    <dgm:pt modelId="{4D35898B-550B-43BD-9EC1-F3EE7868422F}" type="pres">
      <dgm:prSet presAssocID="{E1B93566-69CB-4A8A-A714-7DF2CA5ABB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5EE07E-BF5A-43AB-B793-FAF39CD12B1C}" type="pres">
      <dgm:prSet presAssocID="{E1B93566-69CB-4A8A-A714-7DF2CA5ABB15}" presName="negativeSpace" presStyleCnt="0"/>
      <dgm:spPr/>
    </dgm:pt>
    <dgm:pt modelId="{2F75903F-E6DD-4DDF-B9E2-9414CF77D658}" type="pres">
      <dgm:prSet presAssocID="{E1B93566-69CB-4A8A-A714-7DF2CA5ABB15}" presName="childText" presStyleLbl="conFgAcc1" presStyleIdx="1" presStyleCnt="5">
        <dgm:presLayoutVars>
          <dgm:bulletEnabled val="1"/>
        </dgm:presLayoutVars>
      </dgm:prSet>
      <dgm:spPr/>
    </dgm:pt>
    <dgm:pt modelId="{8EE8A02E-FB37-4A1E-8CB1-BE22F217FEF4}" type="pres">
      <dgm:prSet presAssocID="{21CFBFC6-0C94-4D29-9581-674D432E94B1}" presName="spaceBetweenRectangles" presStyleCnt="0"/>
      <dgm:spPr/>
    </dgm:pt>
    <dgm:pt modelId="{2402D9A0-A773-401A-ABC4-B700BAC20B61}" type="pres">
      <dgm:prSet presAssocID="{0BED3AA8-96F4-4AAE-831C-E883F1E63BF0}" presName="parentLin" presStyleCnt="0"/>
      <dgm:spPr/>
    </dgm:pt>
    <dgm:pt modelId="{20068BC5-FD04-4C3A-983B-8C47F14181CD}" type="pres">
      <dgm:prSet presAssocID="{0BED3AA8-96F4-4AAE-831C-E883F1E63BF0}" presName="parentLeftMargin" presStyleLbl="node1" presStyleIdx="1" presStyleCnt="5"/>
      <dgm:spPr/>
    </dgm:pt>
    <dgm:pt modelId="{296EEB4A-DB70-44DB-AAE4-06FC122E1FEF}" type="pres">
      <dgm:prSet presAssocID="{0BED3AA8-96F4-4AAE-831C-E883F1E63B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4E804C-1F86-4E55-9926-07DC4E5FFBE2}" type="pres">
      <dgm:prSet presAssocID="{0BED3AA8-96F4-4AAE-831C-E883F1E63BF0}" presName="negativeSpace" presStyleCnt="0"/>
      <dgm:spPr/>
    </dgm:pt>
    <dgm:pt modelId="{EDB711EC-0A55-4F0C-8036-555ABB79EA07}" type="pres">
      <dgm:prSet presAssocID="{0BED3AA8-96F4-4AAE-831C-E883F1E63BF0}" presName="childText" presStyleLbl="conFgAcc1" presStyleIdx="2" presStyleCnt="5">
        <dgm:presLayoutVars>
          <dgm:bulletEnabled val="1"/>
        </dgm:presLayoutVars>
      </dgm:prSet>
      <dgm:spPr/>
    </dgm:pt>
    <dgm:pt modelId="{05555523-435B-4A3E-9A33-67063069A017}" type="pres">
      <dgm:prSet presAssocID="{1F4DD020-5BCF-43A8-8ECC-372166774655}" presName="spaceBetweenRectangles" presStyleCnt="0"/>
      <dgm:spPr/>
    </dgm:pt>
    <dgm:pt modelId="{5B2BA539-2D8B-4DD6-90FF-29EAE96FD553}" type="pres">
      <dgm:prSet presAssocID="{8B637DF3-C4B1-4225-A2B5-6FB1A2E0D71B}" presName="parentLin" presStyleCnt="0"/>
      <dgm:spPr/>
    </dgm:pt>
    <dgm:pt modelId="{CFB45521-B798-4DA4-A31E-14DB6A5DA50D}" type="pres">
      <dgm:prSet presAssocID="{8B637DF3-C4B1-4225-A2B5-6FB1A2E0D71B}" presName="parentLeftMargin" presStyleLbl="node1" presStyleIdx="2" presStyleCnt="5"/>
      <dgm:spPr/>
    </dgm:pt>
    <dgm:pt modelId="{6BBDAFB2-D63F-4E32-A30E-B186711482E6}" type="pres">
      <dgm:prSet presAssocID="{8B637DF3-C4B1-4225-A2B5-6FB1A2E0D7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036530-6F22-4553-BFF2-3204BAE2B409}" type="pres">
      <dgm:prSet presAssocID="{8B637DF3-C4B1-4225-A2B5-6FB1A2E0D71B}" presName="negativeSpace" presStyleCnt="0"/>
      <dgm:spPr/>
    </dgm:pt>
    <dgm:pt modelId="{1D920833-C92E-4DD1-AB9D-21B205A1DF23}" type="pres">
      <dgm:prSet presAssocID="{8B637DF3-C4B1-4225-A2B5-6FB1A2E0D71B}" presName="childText" presStyleLbl="conFgAcc1" presStyleIdx="3" presStyleCnt="5">
        <dgm:presLayoutVars>
          <dgm:bulletEnabled val="1"/>
        </dgm:presLayoutVars>
      </dgm:prSet>
      <dgm:spPr/>
    </dgm:pt>
    <dgm:pt modelId="{D4B8D9FC-1066-42B3-9C29-56B98D877404}" type="pres">
      <dgm:prSet presAssocID="{D55D9969-38B1-4982-BB1A-06E20A33D239}" presName="spaceBetweenRectangles" presStyleCnt="0"/>
      <dgm:spPr/>
    </dgm:pt>
    <dgm:pt modelId="{033654D4-27C4-4E07-9FD6-D5DFB1FF937D}" type="pres">
      <dgm:prSet presAssocID="{A8633FFA-8236-44D7-9CAC-E329FBDC7B27}" presName="parentLin" presStyleCnt="0"/>
      <dgm:spPr/>
    </dgm:pt>
    <dgm:pt modelId="{CB9E26A4-9AA3-4845-BDD9-E26EF7BC5E7B}" type="pres">
      <dgm:prSet presAssocID="{A8633FFA-8236-44D7-9CAC-E329FBDC7B27}" presName="parentLeftMargin" presStyleLbl="node1" presStyleIdx="3" presStyleCnt="5"/>
      <dgm:spPr/>
    </dgm:pt>
    <dgm:pt modelId="{0C762F2E-FB20-4D1C-B431-58C297A38D94}" type="pres">
      <dgm:prSet presAssocID="{A8633FFA-8236-44D7-9CAC-E329FBDC7B2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085E68D-9D03-42CA-AD3B-8D017CEC0B32}" type="pres">
      <dgm:prSet presAssocID="{A8633FFA-8236-44D7-9CAC-E329FBDC7B27}" presName="negativeSpace" presStyleCnt="0"/>
      <dgm:spPr/>
    </dgm:pt>
    <dgm:pt modelId="{7F7D3274-460C-4F29-A570-40B245C082AC}" type="pres">
      <dgm:prSet presAssocID="{A8633FFA-8236-44D7-9CAC-E329FBDC7B2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8F7C06-3868-4582-92DC-98399B68AE74}" srcId="{F475E18F-4E2A-4C3C-B053-57F7A43F8254}" destId="{0BED3AA8-96F4-4AAE-831C-E883F1E63BF0}" srcOrd="2" destOrd="0" parTransId="{4BCBB0D0-0CCA-466E-9F9F-F41E0AD8F15B}" sibTransId="{1F4DD020-5BCF-43A8-8ECC-372166774655}"/>
    <dgm:cxn modelId="{675A9D0E-D83B-4751-8DB6-E76F183FB7FA}" type="presOf" srcId="{A8633FFA-8236-44D7-9CAC-E329FBDC7B27}" destId="{CB9E26A4-9AA3-4845-BDD9-E26EF7BC5E7B}" srcOrd="0" destOrd="0" presId="urn:microsoft.com/office/officeart/2005/8/layout/list1"/>
    <dgm:cxn modelId="{52DED32C-7690-46FB-920D-EAE2498B0F1D}" type="presOf" srcId="{E1B93566-69CB-4A8A-A714-7DF2CA5ABB15}" destId="{4D35898B-550B-43BD-9EC1-F3EE7868422F}" srcOrd="1" destOrd="0" presId="urn:microsoft.com/office/officeart/2005/8/layout/list1"/>
    <dgm:cxn modelId="{5CD92773-C82E-4D30-B57A-456141228E7A}" srcId="{F475E18F-4E2A-4C3C-B053-57F7A43F8254}" destId="{6CA9765F-60A4-493B-B4F6-5D4FD268F9EA}" srcOrd="0" destOrd="0" parTransId="{B0DAF7BD-6FC4-4DCC-9757-1B539221B28E}" sibTransId="{2B3DE7AB-ECF8-44A7-850E-7C32EF799501}"/>
    <dgm:cxn modelId="{11EA7573-8682-44C2-B501-6D4600135C5B}" type="presOf" srcId="{A8633FFA-8236-44D7-9CAC-E329FBDC7B27}" destId="{0C762F2E-FB20-4D1C-B431-58C297A38D94}" srcOrd="1" destOrd="0" presId="urn:microsoft.com/office/officeart/2005/8/layout/list1"/>
    <dgm:cxn modelId="{E20A2777-25EA-4952-A920-C0D5A6797251}" type="presOf" srcId="{8B637DF3-C4B1-4225-A2B5-6FB1A2E0D71B}" destId="{CFB45521-B798-4DA4-A31E-14DB6A5DA50D}" srcOrd="0" destOrd="0" presId="urn:microsoft.com/office/officeart/2005/8/layout/list1"/>
    <dgm:cxn modelId="{E93BC47F-EEB7-4F91-A233-17BD6645C0BE}" type="presOf" srcId="{6CA9765F-60A4-493B-B4F6-5D4FD268F9EA}" destId="{ACDCB82E-449A-4BD1-9358-E6C4D991B05D}" srcOrd="0" destOrd="0" presId="urn:microsoft.com/office/officeart/2005/8/layout/list1"/>
    <dgm:cxn modelId="{F02E0684-DF43-410D-8DFE-9FAF1E2202C0}" type="presOf" srcId="{E1B93566-69CB-4A8A-A714-7DF2CA5ABB15}" destId="{C133022B-17C9-45EC-AFEC-9F935FD37EC0}" srcOrd="0" destOrd="0" presId="urn:microsoft.com/office/officeart/2005/8/layout/list1"/>
    <dgm:cxn modelId="{EFE31390-D921-471E-806C-9BC339D743D5}" srcId="{F475E18F-4E2A-4C3C-B053-57F7A43F8254}" destId="{E1B93566-69CB-4A8A-A714-7DF2CA5ABB15}" srcOrd="1" destOrd="0" parTransId="{3A100997-1469-4F06-A119-5F18CD96E327}" sibTransId="{21CFBFC6-0C94-4D29-9581-674D432E94B1}"/>
    <dgm:cxn modelId="{E309AF99-4CAC-4C35-891E-18D9879E6900}" type="presOf" srcId="{6CA9765F-60A4-493B-B4F6-5D4FD268F9EA}" destId="{F174B9F7-445E-4981-A2DC-B230C1BA0419}" srcOrd="1" destOrd="0" presId="urn:microsoft.com/office/officeart/2005/8/layout/list1"/>
    <dgm:cxn modelId="{865DE0AD-ACD7-403C-B342-59F8060EAA02}" srcId="{F475E18F-4E2A-4C3C-B053-57F7A43F8254}" destId="{A8633FFA-8236-44D7-9CAC-E329FBDC7B27}" srcOrd="4" destOrd="0" parTransId="{0C2614D5-A831-4304-85EA-95BB5E312960}" sibTransId="{4E82BF5B-294D-4727-B72E-671EC13AA0A5}"/>
    <dgm:cxn modelId="{BC19A0C3-DF97-41B8-865B-C0D50D6ABAFB}" type="presOf" srcId="{0BED3AA8-96F4-4AAE-831C-E883F1E63BF0}" destId="{20068BC5-FD04-4C3A-983B-8C47F14181CD}" srcOrd="0" destOrd="0" presId="urn:microsoft.com/office/officeart/2005/8/layout/list1"/>
    <dgm:cxn modelId="{212C00C5-8B2E-4E3D-AB43-D358923F42DC}" srcId="{F475E18F-4E2A-4C3C-B053-57F7A43F8254}" destId="{8B637DF3-C4B1-4225-A2B5-6FB1A2E0D71B}" srcOrd="3" destOrd="0" parTransId="{F1D86BD7-F11C-4E71-B1EB-B575097C0162}" sibTransId="{D55D9969-38B1-4982-BB1A-06E20A33D239}"/>
    <dgm:cxn modelId="{07C038D4-7985-4D75-BDE3-165F68E885B3}" type="presOf" srcId="{8B637DF3-C4B1-4225-A2B5-6FB1A2E0D71B}" destId="{6BBDAFB2-D63F-4E32-A30E-B186711482E6}" srcOrd="1" destOrd="0" presId="urn:microsoft.com/office/officeart/2005/8/layout/list1"/>
    <dgm:cxn modelId="{79DD5CE8-A442-4746-9858-F0A006215C5A}" type="presOf" srcId="{0BED3AA8-96F4-4AAE-831C-E883F1E63BF0}" destId="{296EEB4A-DB70-44DB-AAE4-06FC122E1FEF}" srcOrd="1" destOrd="0" presId="urn:microsoft.com/office/officeart/2005/8/layout/list1"/>
    <dgm:cxn modelId="{AF235AEF-18A6-4702-B662-7FA8EDF0E7EC}" type="presOf" srcId="{F475E18F-4E2A-4C3C-B053-57F7A43F8254}" destId="{8610765B-86DD-45B8-B299-CCC0B716CE11}" srcOrd="0" destOrd="0" presId="urn:microsoft.com/office/officeart/2005/8/layout/list1"/>
    <dgm:cxn modelId="{93992A83-C4E6-4C5E-851F-4F8CF46F7F78}" type="presParOf" srcId="{8610765B-86DD-45B8-B299-CCC0B716CE11}" destId="{1D2EE5C5-2CD6-4450-9251-3ED1FFD401C4}" srcOrd="0" destOrd="0" presId="urn:microsoft.com/office/officeart/2005/8/layout/list1"/>
    <dgm:cxn modelId="{F1249724-B084-4CC7-A222-7A5B168A861B}" type="presParOf" srcId="{1D2EE5C5-2CD6-4450-9251-3ED1FFD401C4}" destId="{ACDCB82E-449A-4BD1-9358-E6C4D991B05D}" srcOrd="0" destOrd="0" presId="urn:microsoft.com/office/officeart/2005/8/layout/list1"/>
    <dgm:cxn modelId="{193413F3-E380-4A90-9407-5C422EFBA9A3}" type="presParOf" srcId="{1D2EE5C5-2CD6-4450-9251-3ED1FFD401C4}" destId="{F174B9F7-445E-4981-A2DC-B230C1BA0419}" srcOrd="1" destOrd="0" presId="urn:microsoft.com/office/officeart/2005/8/layout/list1"/>
    <dgm:cxn modelId="{C9D60608-32EA-4FC0-A407-16DC4A0A800E}" type="presParOf" srcId="{8610765B-86DD-45B8-B299-CCC0B716CE11}" destId="{61BA8F91-72D8-4EFB-A3D1-99643F5C88AF}" srcOrd="1" destOrd="0" presId="urn:microsoft.com/office/officeart/2005/8/layout/list1"/>
    <dgm:cxn modelId="{EE357341-E9BD-4DC9-A153-475229BE0B67}" type="presParOf" srcId="{8610765B-86DD-45B8-B299-CCC0B716CE11}" destId="{CE08D885-A091-4E13-B64C-91C1E696ED13}" srcOrd="2" destOrd="0" presId="urn:microsoft.com/office/officeart/2005/8/layout/list1"/>
    <dgm:cxn modelId="{1462C98D-187E-4500-A11B-0BB72FE316BB}" type="presParOf" srcId="{8610765B-86DD-45B8-B299-CCC0B716CE11}" destId="{A39A88BA-630C-486D-8452-B9DAAF348FB2}" srcOrd="3" destOrd="0" presId="urn:microsoft.com/office/officeart/2005/8/layout/list1"/>
    <dgm:cxn modelId="{9E5FC16A-6139-4DC5-A658-ED769390B7A5}" type="presParOf" srcId="{8610765B-86DD-45B8-B299-CCC0B716CE11}" destId="{FE1DD80A-76D4-4EAD-9AB6-E9739060B96F}" srcOrd="4" destOrd="0" presId="urn:microsoft.com/office/officeart/2005/8/layout/list1"/>
    <dgm:cxn modelId="{CA29B6D7-E4C6-4F2C-8E3A-FFF102D43E55}" type="presParOf" srcId="{FE1DD80A-76D4-4EAD-9AB6-E9739060B96F}" destId="{C133022B-17C9-45EC-AFEC-9F935FD37EC0}" srcOrd="0" destOrd="0" presId="urn:microsoft.com/office/officeart/2005/8/layout/list1"/>
    <dgm:cxn modelId="{9907BEC9-747B-429D-80F0-82F257D6F94C}" type="presParOf" srcId="{FE1DD80A-76D4-4EAD-9AB6-E9739060B96F}" destId="{4D35898B-550B-43BD-9EC1-F3EE7868422F}" srcOrd="1" destOrd="0" presId="urn:microsoft.com/office/officeart/2005/8/layout/list1"/>
    <dgm:cxn modelId="{B648DBF8-113F-4D73-9241-616CD214B413}" type="presParOf" srcId="{8610765B-86DD-45B8-B299-CCC0B716CE11}" destId="{035EE07E-BF5A-43AB-B793-FAF39CD12B1C}" srcOrd="5" destOrd="0" presId="urn:microsoft.com/office/officeart/2005/8/layout/list1"/>
    <dgm:cxn modelId="{F550F8F0-159A-4D41-83AF-0A5CB409D171}" type="presParOf" srcId="{8610765B-86DD-45B8-B299-CCC0B716CE11}" destId="{2F75903F-E6DD-4DDF-B9E2-9414CF77D658}" srcOrd="6" destOrd="0" presId="urn:microsoft.com/office/officeart/2005/8/layout/list1"/>
    <dgm:cxn modelId="{3B87C8DF-AB66-41F4-8B3D-C6C7E9C053D1}" type="presParOf" srcId="{8610765B-86DD-45B8-B299-CCC0B716CE11}" destId="{8EE8A02E-FB37-4A1E-8CB1-BE22F217FEF4}" srcOrd="7" destOrd="0" presId="urn:microsoft.com/office/officeart/2005/8/layout/list1"/>
    <dgm:cxn modelId="{DB0862D5-AD15-4F71-A5AD-F36641FF525F}" type="presParOf" srcId="{8610765B-86DD-45B8-B299-CCC0B716CE11}" destId="{2402D9A0-A773-401A-ABC4-B700BAC20B61}" srcOrd="8" destOrd="0" presId="urn:microsoft.com/office/officeart/2005/8/layout/list1"/>
    <dgm:cxn modelId="{038A5022-8B9E-4D8C-831A-FD05DF5C00ED}" type="presParOf" srcId="{2402D9A0-A773-401A-ABC4-B700BAC20B61}" destId="{20068BC5-FD04-4C3A-983B-8C47F14181CD}" srcOrd="0" destOrd="0" presId="urn:microsoft.com/office/officeart/2005/8/layout/list1"/>
    <dgm:cxn modelId="{2EA7CD53-C280-4B43-BF8F-E0E99B5E537D}" type="presParOf" srcId="{2402D9A0-A773-401A-ABC4-B700BAC20B61}" destId="{296EEB4A-DB70-44DB-AAE4-06FC122E1FEF}" srcOrd="1" destOrd="0" presId="urn:microsoft.com/office/officeart/2005/8/layout/list1"/>
    <dgm:cxn modelId="{232CAC51-BECF-4B59-B79C-EACDC502223C}" type="presParOf" srcId="{8610765B-86DD-45B8-B299-CCC0B716CE11}" destId="{004E804C-1F86-4E55-9926-07DC4E5FFBE2}" srcOrd="9" destOrd="0" presId="urn:microsoft.com/office/officeart/2005/8/layout/list1"/>
    <dgm:cxn modelId="{57ECED20-734E-425E-AB88-CF62D894FE96}" type="presParOf" srcId="{8610765B-86DD-45B8-B299-CCC0B716CE11}" destId="{EDB711EC-0A55-4F0C-8036-555ABB79EA07}" srcOrd="10" destOrd="0" presId="urn:microsoft.com/office/officeart/2005/8/layout/list1"/>
    <dgm:cxn modelId="{25705DED-EE7C-4785-8F24-456F68B9F8C9}" type="presParOf" srcId="{8610765B-86DD-45B8-B299-CCC0B716CE11}" destId="{05555523-435B-4A3E-9A33-67063069A017}" srcOrd="11" destOrd="0" presId="urn:microsoft.com/office/officeart/2005/8/layout/list1"/>
    <dgm:cxn modelId="{355061FD-D096-4245-9AF6-F3B606B50B3C}" type="presParOf" srcId="{8610765B-86DD-45B8-B299-CCC0B716CE11}" destId="{5B2BA539-2D8B-4DD6-90FF-29EAE96FD553}" srcOrd="12" destOrd="0" presId="urn:microsoft.com/office/officeart/2005/8/layout/list1"/>
    <dgm:cxn modelId="{E9E553F6-62BF-4B01-A639-43DD3AE93DB7}" type="presParOf" srcId="{5B2BA539-2D8B-4DD6-90FF-29EAE96FD553}" destId="{CFB45521-B798-4DA4-A31E-14DB6A5DA50D}" srcOrd="0" destOrd="0" presId="urn:microsoft.com/office/officeart/2005/8/layout/list1"/>
    <dgm:cxn modelId="{83B6DA67-DDDD-4B18-87E4-1CDAE35867D2}" type="presParOf" srcId="{5B2BA539-2D8B-4DD6-90FF-29EAE96FD553}" destId="{6BBDAFB2-D63F-4E32-A30E-B186711482E6}" srcOrd="1" destOrd="0" presId="urn:microsoft.com/office/officeart/2005/8/layout/list1"/>
    <dgm:cxn modelId="{CB04914C-6D24-402A-B617-732403CCBA11}" type="presParOf" srcId="{8610765B-86DD-45B8-B299-CCC0B716CE11}" destId="{6E036530-6F22-4553-BFF2-3204BAE2B409}" srcOrd="13" destOrd="0" presId="urn:microsoft.com/office/officeart/2005/8/layout/list1"/>
    <dgm:cxn modelId="{F8704477-3F9C-4DF7-ADB7-3E28FDFDD6AD}" type="presParOf" srcId="{8610765B-86DD-45B8-B299-CCC0B716CE11}" destId="{1D920833-C92E-4DD1-AB9D-21B205A1DF23}" srcOrd="14" destOrd="0" presId="urn:microsoft.com/office/officeart/2005/8/layout/list1"/>
    <dgm:cxn modelId="{769C4B7E-E872-4B75-B67A-573D4EBE9955}" type="presParOf" srcId="{8610765B-86DD-45B8-B299-CCC0B716CE11}" destId="{D4B8D9FC-1066-42B3-9C29-56B98D877404}" srcOrd="15" destOrd="0" presId="urn:microsoft.com/office/officeart/2005/8/layout/list1"/>
    <dgm:cxn modelId="{40E1DA94-733E-4C51-805B-E403A50BE08E}" type="presParOf" srcId="{8610765B-86DD-45B8-B299-CCC0B716CE11}" destId="{033654D4-27C4-4E07-9FD6-D5DFB1FF937D}" srcOrd="16" destOrd="0" presId="urn:microsoft.com/office/officeart/2005/8/layout/list1"/>
    <dgm:cxn modelId="{8504A529-371E-48E1-92FA-CD1206AEC890}" type="presParOf" srcId="{033654D4-27C4-4E07-9FD6-D5DFB1FF937D}" destId="{CB9E26A4-9AA3-4845-BDD9-E26EF7BC5E7B}" srcOrd="0" destOrd="0" presId="urn:microsoft.com/office/officeart/2005/8/layout/list1"/>
    <dgm:cxn modelId="{2E6A8302-EAE4-4AEB-84FF-BEBDFDD31D32}" type="presParOf" srcId="{033654D4-27C4-4E07-9FD6-D5DFB1FF937D}" destId="{0C762F2E-FB20-4D1C-B431-58C297A38D94}" srcOrd="1" destOrd="0" presId="urn:microsoft.com/office/officeart/2005/8/layout/list1"/>
    <dgm:cxn modelId="{D53A3DB3-A81D-4030-B7DF-78E58378183E}" type="presParOf" srcId="{8610765B-86DD-45B8-B299-CCC0B716CE11}" destId="{A085E68D-9D03-42CA-AD3B-8D017CEC0B32}" srcOrd="17" destOrd="0" presId="urn:microsoft.com/office/officeart/2005/8/layout/list1"/>
    <dgm:cxn modelId="{44CD4A69-221A-4638-9994-68E245E51D9B}" type="presParOf" srcId="{8610765B-86DD-45B8-B299-CCC0B716CE11}" destId="{7F7D3274-460C-4F29-A570-40B245C082A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8458D-5B5B-44F2-967C-EC5216F2A9C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2D09A4DD-DABC-49DC-AB09-A453731FFA6B}">
      <dgm:prSet phldrT="[Texto]" custT="1"/>
      <dgm:spPr/>
      <dgm:t>
        <a:bodyPr/>
        <a:lstStyle/>
        <a:p>
          <a:r>
            <a:rPr lang="pt-BR" sz="1200"/>
            <a:t>Remuneração Competitiva</a:t>
          </a:r>
          <a:endParaRPr lang="pt-BR" sz="1200" dirty="0"/>
        </a:p>
      </dgm:t>
    </dgm:pt>
    <dgm:pt modelId="{0E19D100-7DCA-4E5C-A161-BB163EEB780E}" type="parTrans" cxnId="{A79F6837-8AA9-4F27-805E-CBCDADB88EEE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9C6EEE-E0C5-4BCA-A6E9-8B482FB25067}" type="sibTrans" cxnId="{A79F6837-8AA9-4F27-805E-CBCDADB88EEE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5580AF-926E-4D91-BCF1-966F217B6E15}">
      <dgm:prSet phldrT="[Texto]" custT="1"/>
      <dgm:spPr/>
      <dgm:t>
        <a:bodyPr/>
        <a:lstStyle/>
        <a:p>
          <a:r>
            <a:rPr lang="pt-BR" sz="1200"/>
            <a:t>Tomada de decisões e ações</a:t>
          </a:r>
          <a:endParaRPr lang="pt-BR" sz="1200" dirty="0"/>
        </a:p>
      </dgm:t>
    </dgm:pt>
    <dgm:pt modelId="{B561F590-08F4-40D7-B3F9-A9C233951020}" type="parTrans" cxnId="{0529F94F-5454-4D74-A6CF-1B1628DC0494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3F8342-CDEE-4574-A5D0-7108D2887A20}" type="sibTrans" cxnId="{0529F94F-5454-4D74-A6CF-1B1628DC0494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97ABED-7144-4AC9-9944-1E219A9FA2E2}">
      <dgm:prSet phldrT="[Texto]" custT="1"/>
      <dgm:spPr/>
      <dgm:t>
        <a:bodyPr/>
        <a:lstStyle/>
        <a:p>
          <a:r>
            <a:rPr lang="pt-BR" sz="1200"/>
            <a:t>Medir desempenho</a:t>
          </a:r>
          <a:endParaRPr lang="pt-BR" sz="1200" dirty="0"/>
        </a:p>
      </dgm:t>
    </dgm:pt>
    <dgm:pt modelId="{9803388A-8FC7-4915-AD0F-D1C6D8CBCF0F}" type="parTrans" cxnId="{FFECD705-8E15-4798-B207-38904E4E209C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1F5C5F-7E4B-481A-B09B-2E780859E659}" type="sibTrans" cxnId="{FFECD705-8E15-4798-B207-38904E4E209C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812B7A-DF44-4975-B341-BA2B19C251E5}">
      <dgm:prSet phldrT="[Texto]" custT="1"/>
      <dgm:spPr/>
      <dgm:t>
        <a:bodyPr/>
        <a:lstStyle/>
        <a:p>
          <a:r>
            <a:rPr lang="pt-BR" sz="1200"/>
            <a:t>Possibilitar ações efetivas de pessoas ao gestor</a:t>
          </a:r>
          <a:endParaRPr lang="pt-BR" sz="1200" dirty="0"/>
        </a:p>
      </dgm:t>
    </dgm:pt>
    <dgm:pt modelId="{BE049F5C-9370-4C08-9B3C-15C50E4CE9E7}" type="parTrans" cxnId="{68C20CDF-5987-4DFB-A364-77AA96DCC85D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E97AE1-F423-44AA-A66E-ED666D93BACB}" type="sibTrans" cxnId="{68C20CDF-5987-4DFB-A364-77AA96DCC85D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6DEE5F-CC7C-4156-800F-309F038F4178}">
      <dgm:prSet phldrT="[Texto]" custT="1"/>
      <dgm:spPr/>
      <dgm:t>
        <a:bodyPr/>
        <a:lstStyle/>
        <a:p>
          <a:r>
            <a:rPr lang="pt-BR" sz="1200"/>
            <a:t>Identificação de talentos</a:t>
          </a:r>
          <a:endParaRPr lang="pt-BR" sz="1200" dirty="0"/>
        </a:p>
      </dgm:t>
    </dgm:pt>
    <dgm:pt modelId="{53263776-99AC-4CB2-B45C-AFCE2286C622}" type="parTrans" cxnId="{098EC5F7-43BD-4157-B855-740F4172C7CB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F9378D-D29E-46B2-8878-7597B406CDC0}" type="sibTrans" cxnId="{098EC5F7-43BD-4157-B855-740F4172C7CB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3DCF926-09E6-4087-8F2F-07D81F1335DA}">
      <dgm:prSet phldrT="[Texto]" custT="1"/>
      <dgm:spPr/>
      <dgm:t>
        <a:bodyPr/>
        <a:lstStyle/>
        <a:p>
          <a:r>
            <a:rPr lang="pt-BR" sz="1200"/>
            <a:t>Estimular desenvolvimento e auto-desenvolvimento</a:t>
          </a:r>
          <a:endParaRPr lang="pt-BR" sz="1200" dirty="0"/>
        </a:p>
      </dgm:t>
    </dgm:pt>
    <dgm:pt modelId="{7A7E3517-E395-440C-BC9F-BB79EADBA515}" type="parTrans" cxnId="{800130AE-1577-4E08-96A8-CF70CFD2B4F1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B2A43B-4B8F-4072-9AAE-E45E8CB9C889}" type="sibTrans" cxnId="{800130AE-1577-4E08-96A8-CF70CFD2B4F1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5727D4-D9DD-4BE8-B0DA-F12FEC1B9C20}">
      <dgm:prSet phldrT="[Texto]" custT="1"/>
      <dgm:spPr/>
      <dgm:t>
        <a:bodyPr/>
        <a:lstStyle/>
        <a:p>
          <a:r>
            <a:rPr lang="pt-BR" sz="1200"/>
            <a:t>Sinalizar possibilidades aos empregados</a:t>
          </a:r>
          <a:endParaRPr lang="pt-BR" sz="1200" dirty="0"/>
        </a:p>
      </dgm:t>
    </dgm:pt>
    <dgm:pt modelId="{6250EE00-64E3-4476-915A-96028FC6F2D3}" type="parTrans" cxnId="{EBCC3BD1-FA43-420F-AD9D-2575D7CC224D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7CDF98-BF20-42C6-8BE6-F0E239FEB97D}" type="sibTrans" cxnId="{EBCC3BD1-FA43-420F-AD9D-2575D7CC224D}">
      <dgm:prSet/>
      <dgm:spPr/>
      <dgm:t>
        <a:bodyPr/>
        <a:lstStyle/>
        <a:p>
          <a:endParaRPr lang="pt-BR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A747D8-31F3-47F7-8FA7-C176B10B33A0}" type="pres">
      <dgm:prSet presAssocID="{BD18458D-5B5B-44F2-967C-EC5216F2A9C8}" presName="linear" presStyleCnt="0">
        <dgm:presLayoutVars>
          <dgm:dir/>
          <dgm:animLvl val="lvl"/>
          <dgm:resizeHandles val="exact"/>
        </dgm:presLayoutVars>
      </dgm:prSet>
      <dgm:spPr/>
    </dgm:pt>
    <dgm:pt modelId="{4E6A3EAF-84A1-480A-95CC-25CE2B060459}" type="pres">
      <dgm:prSet presAssocID="{2D09A4DD-DABC-49DC-AB09-A453731FFA6B}" presName="parentLin" presStyleCnt="0"/>
      <dgm:spPr/>
    </dgm:pt>
    <dgm:pt modelId="{98094A2A-1D01-4889-A78D-B8FBFBB1B2E7}" type="pres">
      <dgm:prSet presAssocID="{2D09A4DD-DABC-49DC-AB09-A453731FFA6B}" presName="parentLeftMargin" presStyleLbl="node1" presStyleIdx="0" presStyleCnt="7"/>
      <dgm:spPr/>
    </dgm:pt>
    <dgm:pt modelId="{C7B1D941-CE26-4C7F-B630-C38C0F0709C3}" type="pres">
      <dgm:prSet presAssocID="{2D09A4DD-DABC-49DC-AB09-A453731FFA6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61B5098-DBCC-4C31-8CF5-F68DF0CB06D2}" type="pres">
      <dgm:prSet presAssocID="{2D09A4DD-DABC-49DC-AB09-A453731FFA6B}" presName="negativeSpace" presStyleCnt="0"/>
      <dgm:spPr/>
    </dgm:pt>
    <dgm:pt modelId="{F7AF6DFA-535F-4F0A-ABB3-6F7B90AACE0B}" type="pres">
      <dgm:prSet presAssocID="{2D09A4DD-DABC-49DC-AB09-A453731FFA6B}" presName="childText" presStyleLbl="conFgAcc1" presStyleIdx="0" presStyleCnt="7">
        <dgm:presLayoutVars>
          <dgm:bulletEnabled val="1"/>
        </dgm:presLayoutVars>
      </dgm:prSet>
      <dgm:spPr/>
    </dgm:pt>
    <dgm:pt modelId="{B08D01C1-4E6C-4CE0-B760-A7EB090B7EAA}" type="pres">
      <dgm:prSet presAssocID="{7F9C6EEE-E0C5-4BCA-A6E9-8B482FB25067}" presName="spaceBetweenRectangles" presStyleCnt="0"/>
      <dgm:spPr/>
    </dgm:pt>
    <dgm:pt modelId="{BAE3092A-D6A8-48CD-9CF4-20A49736E428}" type="pres">
      <dgm:prSet presAssocID="{C75580AF-926E-4D91-BCF1-966F217B6E15}" presName="parentLin" presStyleCnt="0"/>
      <dgm:spPr/>
    </dgm:pt>
    <dgm:pt modelId="{BDC85A98-B5C4-4EFE-BAA0-BCC8DF1DFA02}" type="pres">
      <dgm:prSet presAssocID="{C75580AF-926E-4D91-BCF1-966F217B6E15}" presName="parentLeftMargin" presStyleLbl="node1" presStyleIdx="0" presStyleCnt="7"/>
      <dgm:spPr/>
    </dgm:pt>
    <dgm:pt modelId="{D2D0E44A-8540-46B4-A40C-55CB62A56AF9}" type="pres">
      <dgm:prSet presAssocID="{C75580AF-926E-4D91-BCF1-966F217B6E1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E58D353-7860-47A6-92BD-B157D028A980}" type="pres">
      <dgm:prSet presAssocID="{C75580AF-926E-4D91-BCF1-966F217B6E15}" presName="negativeSpace" presStyleCnt="0"/>
      <dgm:spPr/>
    </dgm:pt>
    <dgm:pt modelId="{975876D6-70B1-4816-80D8-5158B27BE910}" type="pres">
      <dgm:prSet presAssocID="{C75580AF-926E-4D91-BCF1-966F217B6E15}" presName="childText" presStyleLbl="conFgAcc1" presStyleIdx="1" presStyleCnt="7">
        <dgm:presLayoutVars>
          <dgm:bulletEnabled val="1"/>
        </dgm:presLayoutVars>
      </dgm:prSet>
      <dgm:spPr/>
    </dgm:pt>
    <dgm:pt modelId="{F380262B-201F-475A-86EB-EC1C828086D8}" type="pres">
      <dgm:prSet presAssocID="{703F8342-CDEE-4574-A5D0-7108D2887A20}" presName="spaceBetweenRectangles" presStyleCnt="0"/>
      <dgm:spPr/>
    </dgm:pt>
    <dgm:pt modelId="{EFAC040B-C941-4738-9C4A-F596E16A6BD7}" type="pres">
      <dgm:prSet presAssocID="{4F97ABED-7144-4AC9-9944-1E219A9FA2E2}" presName="parentLin" presStyleCnt="0"/>
      <dgm:spPr/>
    </dgm:pt>
    <dgm:pt modelId="{33225D41-B774-4512-A4BD-8B713F0843D7}" type="pres">
      <dgm:prSet presAssocID="{4F97ABED-7144-4AC9-9944-1E219A9FA2E2}" presName="parentLeftMargin" presStyleLbl="node1" presStyleIdx="1" presStyleCnt="7"/>
      <dgm:spPr/>
    </dgm:pt>
    <dgm:pt modelId="{F599664C-8A78-4C3A-A067-7062D264C4AB}" type="pres">
      <dgm:prSet presAssocID="{4F97ABED-7144-4AC9-9944-1E219A9FA2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1DA57A4-015B-4D8A-98B5-09538F80655A}" type="pres">
      <dgm:prSet presAssocID="{4F97ABED-7144-4AC9-9944-1E219A9FA2E2}" presName="negativeSpace" presStyleCnt="0"/>
      <dgm:spPr/>
    </dgm:pt>
    <dgm:pt modelId="{13601AE6-0907-47EC-A9CC-96CD128FC12A}" type="pres">
      <dgm:prSet presAssocID="{4F97ABED-7144-4AC9-9944-1E219A9FA2E2}" presName="childText" presStyleLbl="conFgAcc1" presStyleIdx="2" presStyleCnt="7">
        <dgm:presLayoutVars>
          <dgm:bulletEnabled val="1"/>
        </dgm:presLayoutVars>
      </dgm:prSet>
      <dgm:spPr/>
    </dgm:pt>
    <dgm:pt modelId="{BF69CE24-F051-4203-899E-6D7E9B48D57C}" type="pres">
      <dgm:prSet presAssocID="{3C1F5C5F-7E4B-481A-B09B-2E780859E659}" presName="spaceBetweenRectangles" presStyleCnt="0"/>
      <dgm:spPr/>
    </dgm:pt>
    <dgm:pt modelId="{7FEFD281-04F3-4FF7-A89C-67CC20281A7F}" type="pres">
      <dgm:prSet presAssocID="{CE812B7A-DF44-4975-B341-BA2B19C251E5}" presName="parentLin" presStyleCnt="0"/>
      <dgm:spPr/>
    </dgm:pt>
    <dgm:pt modelId="{120F4401-4EEC-4B87-927C-23C59C1DE5E3}" type="pres">
      <dgm:prSet presAssocID="{CE812B7A-DF44-4975-B341-BA2B19C251E5}" presName="parentLeftMargin" presStyleLbl="node1" presStyleIdx="2" presStyleCnt="7"/>
      <dgm:spPr/>
    </dgm:pt>
    <dgm:pt modelId="{DB62657E-1642-4310-A5A7-CA5855B34376}" type="pres">
      <dgm:prSet presAssocID="{CE812B7A-DF44-4975-B341-BA2B19C251E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C39F94D-954C-4B4E-90FD-00E67F75E596}" type="pres">
      <dgm:prSet presAssocID="{CE812B7A-DF44-4975-B341-BA2B19C251E5}" presName="negativeSpace" presStyleCnt="0"/>
      <dgm:spPr/>
    </dgm:pt>
    <dgm:pt modelId="{05FF977E-4FB8-48C2-ADBC-6CD428CC1A7B}" type="pres">
      <dgm:prSet presAssocID="{CE812B7A-DF44-4975-B341-BA2B19C251E5}" presName="childText" presStyleLbl="conFgAcc1" presStyleIdx="3" presStyleCnt="7">
        <dgm:presLayoutVars>
          <dgm:bulletEnabled val="1"/>
        </dgm:presLayoutVars>
      </dgm:prSet>
      <dgm:spPr/>
    </dgm:pt>
    <dgm:pt modelId="{B65FEFDF-4F08-414E-BA42-FA716B540606}" type="pres">
      <dgm:prSet presAssocID="{E9E97AE1-F423-44AA-A66E-ED666D93BACB}" presName="spaceBetweenRectangles" presStyleCnt="0"/>
      <dgm:spPr/>
    </dgm:pt>
    <dgm:pt modelId="{A41FC284-D865-4C2C-93A0-B65ACB549787}" type="pres">
      <dgm:prSet presAssocID="{906DEE5F-CC7C-4156-800F-309F038F4178}" presName="parentLin" presStyleCnt="0"/>
      <dgm:spPr/>
    </dgm:pt>
    <dgm:pt modelId="{D96C8520-8D44-4830-818D-B64099F6F49C}" type="pres">
      <dgm:prSet presAssocID="{906DEE5F-CC7C-4156-800F-309F038F4178}" presName="parentLeftMargin" presStyleLbl="node1" presStyleIdx="3" presStyleCnt="7"/>
      <dgm:spPr/>
    </dgm:pt>
    <dgm:pt modelId="{3C4D3541-E3F7-4095-9242-453309B14273}" type="pres">
      <dgm:prSet presAssocID="{906DEE5F-CC7C-4156-800F-309F038F417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1D3A8FB-3964-4C47-832F-E3F79E1E48A5}" type="pres">
      <dgm:prSet presAssocID="{906DEE5F-CC7C-4156-800F-309F038F4178}" presName="negativeSpace" presStyleCnt="0"/>
      <dgm:spPr/>
    </dgm:pt>
    <dgm:pt modelId="{55BC0834-2DC2-481E-96D4-55CB72C76CEC}" type="pres">
      <dgm:prSet presAssocID="{906DEE5F-CC7C-4156-800F-309F038F4178}" presName="childText" presStyleLbl="conFgAcc1" presStyleIdx="4" presStyleCnt="7">
        <dgm:presLayoutVars>
          <dgm:bulletEnabled val="1"/>
        </dgm:presLayoutVars>
      </dgm:prSet>
      <dgm:spPr/>
    </dgm:pt>
    <dgm:pt modelId="{B4987C2A-1C49-43BE-BE76-1E86218131C7}" type="pres">
      <dgm:prSet presAssocID="{8AF9378D-D29E-46B2-8878-7597B406CDC0}" presName="spaceBetweenRectangles" presStyleCnt="0"/>
      <dgm:spPr/>
    </dgm:pt>
    <dgm:pt modelId="{4C762544-40F0-4359-A20C-8F6882E29C05}" type="pres">
      <dgm:prSet presAssocID="{355727D4-D9DD-4BE8-B0DA-F12FEC1B9C20}" presName="parentLin" presStyleCnt="0"/>
      <dgm:spPr/>
    </dgm:pt>
    <dgm:pt modelId="{176F4D29-FE1A-4315-965D-3A0B68DA3535}" type="pres">
      <dgm:prSet presAssocID="{355727D4-D9DD-4BE8-B0DA-F12FEC1B9C20}" presName="parentLeftMargin" presStyleLbl="node1" presStyleIdx="4" presStyleCnt="7"/>
      <dgm:spPr/>
    </dgm:pt>
    <dgm:pt modelId="{C18016F1-9A9B-44A2-8DBC-9917DBECEC3C}" type="pres">
      <dgm:prSet presAssocID="{355727D4-D9DD-4BE8-B0DA-F12FEC1B9C2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C715976-FCC2-4472-A3DB-0E5771BA5995}" type="pres">
      <dgm:prSet presAssocID="{355727D4-D9DD-4BE8-B0DA-F12FEC1B9C20}" presName="negativeSpace" presStyleCnt="0"/>
      <dgm:spPr/>
    </dgm:pt>
    <dgm:pt modelId="{E958594A-C9ED-40F0-AEE9-5BF359D4482A}" type="pres">
      <dgm:prSet presAssocID="{355727D4-D9DD-4BE8-B0DA-F12FEC1B9C20}" presName="childText" presStyleLbl="conFgAcc1" presStyleIdx="5" presStyleCnt="7">
        <dgm:presLayoutVars>
          <dgm:bulletEnabled val="1"/>
        </dgm:presLayoutVars>
      </dgm:prSet>
      <dgm:spPr/>
    </dgm:pt>
    <dgm:pt modelId="{9A232FD2-9495-4F0A-8B50-6819BB1CEAA9}" type="pres">
      <dgm:prSet presAssocID="{497CDF98-BF20-42C6-8BE6-F0E239FEB97D}" presName="spaceBetweenRectangles" presStyleCnt="0"/>
      <dgm:spPr/>
    </dgm:pt>
    <dgm:pt modelId="{209FEC1B-6D2B-4BFA-BF4F-88C083591C6E}" type="pres">
      <dgm:prSet presAssocID="{93DCF926-09E6-4087-8F2F-07D81F1335DA}" presName="parentLin" presStyleCnt="0"/>
      <dgm:spPr/>
    </dgm:pt>
    <dgm:pt modelId="{99A83BF1-B363-41BA-A388-E42CB4ECC024}" type="pres">
      <dgm:prSet presAssocID="{93DCF926-09E6-4087-8F2F-07D81F1335DA}" presName="parentLeftMargin" presStyleLbl="node1" presStyleIdx="5" presStyleCnt="7"/>
      <dgm:spPr/>
    </dgm:pt>
    <dgm:pt modelId="{EF8A1AF5-F665-4005-A4D4-E66611617221}" type="pres">
      <dgm:prSet presAssocID="{93DCF926-09E6-4087-8F2F-07D81F1335D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CA2FD80F-0D1D-4185-A921-77484A41D51B}" type="pres">
      <dgm:prSet presAssocID="{93DCF926-09E6-4087-8F2F-07D81F1335DA}" presName="negativeSpace" presStyleCnt="0"/>
      <dgm:spPr/>
    </dgm:pt>
    <dgm:pt modelId="{E476D55A-7BB5-4A78-A906-77942B136DAE}" type="pres">
      <dgm:prSet presAssocID="{93DCF926-09E6-4087-8F2F-07D81F1335D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644A04-62CE-42A9-8438-6C1D26569947}" type="presOf" srcId="{C75580AF-926E-4D91-BCF1-966F217B6E15}" destId="{BDC85A98-B5C4-4EFE-BAA0-BCC8DF1DFA02}" srcOrd="0" destOrd="0" presId="urn:microsoft.com/office/officeart/2005/8/layout/list1"/>
    <dgm:cxn modelId="{FFECD705-8E15-4798-B207-38904E4E209C}" srcId="{BD18458D-5B5B-44F2-967C-EC5216F2A9C8}" destId="{4F97ABED-7144-4AC9-9944-1E219A9FA2E2}" srcOrd="2" destOrd="0" parTransId="{9803388A-8FC7-4915-AD0F-D1C6D8CBCF0F}" sibTransId="{3C1F5C5F-7E4B-481A-B09B-2E780859E659}"/>
    <dgm:cxn modelId="{35ED720C-8D19-408E-AF95-8EA6C5EE4B05}" type="presOf" srcId="{906DEE5F-CC7C-4156-800F-309F038F4178}" destId="{3C4D3541-E3F7-4095-9242-453309B14273}" srcOrd="1" destOrd="0" presId="urn:microsoft.com/office/officeart/2005/8/layout/list1"/>
    <dgm:cxn modelId="{714BD50E-BB7D-405F-999A-1814500E6F13}" type="presOf" srcId="{4F97ABED-7144-4AC9-9944-1E219A9FA2E2}" destId="{F599664C-8A78-4C3A-A067-7062D264C4AB}" srcOrd="1" destOrd="0" presId="urn:microsoft.com/office/officeart/2005/8/layout/list1"/>
    <dgm:cxn modelId="{CD869416-F3B2-4B39-8BB6-479A055FA867}" type="presOf" srcId="{93DCF926-09E6-4087-8F2F-07D81F1335DA}" destId="{EF8A1AF5-F665-4005-A4D4-E66611617221}" srcOrd="1" destOrd="0" presId="urn:microsoft.com/office/officeart/2005/8/layout/list1"/>
    <dgm:cxn modelId="{BA70EE23-3C1C-4F96-A097-EA073AF53095}" type="presOf" srcId="{2D09A4DD-DABC-49DC-AB09-A453731FFA6B}" destId="{C7B1D941-CE26-4C7F-B630-C38C0F0709C3}" srcOrd="1" destOrd="0" presId="urn:microsoft.com/office/officeart/2005/8/layout/list1"/>
    <dgm:cxn modelId="{29E0BF2B-766C-461B-9009-6F1D31BF87B9}" type="presOf" srcId="{2D09A4DD-DABC-49DC-AB09-A453731FFA6B}" destId="{98094A2A-1D01-4889-A78D-B8FBFBB1B2E7}" srcOrd="0" destOrd="0" presId="urn:microsoft.com/office/officeart/2005/8/layout/list1"/>
    <dgm:cxn modelId="{AE631F2D-9FAC-48FE-9413-B005E2464FF3}" type="presOf" srcId="{906DEE5F-CC7C-4156-800F-309F038F4178}" destId="{D96C8520-8D44-4830-818D-B64099F6F49C}" srcOrd="0" destOrd="0" presId="urn:microsoft.com/office/officeart/2005/8/layout/list1"/>
    <dgm:cxn modelId="{A79F6837-8AA9-4F27-805E-CBCDADB88EEE}" srcId="{BD18458D-5B5B-44F2-967C-EC5216F2A9C8}" destId="{2D09A4DD-DABC-49DC-AB09-A453731FFA6B}" srcOrd="0" destOrd="0" parTransId="{0E19D100-7DCA-4E5C-A161-BB163EEB780E}" sibTransId="{7F9C6EEE-E0C5-4BCA-A6E9-8B482FB25067}"/>
    <dgm:cxn modelId="{275D603E-A723-4804-B1EF-279C9CA2249C}" type="presOf" srcId="{355727D4-D9DD-4BE8-B0DA-F12FEC1B9C20}" destId="{C18016F1-9A9B-44A2-8DBC-9917DBECEC3C}" srcOrd="1" destOrd="0" presId="urn:microsoft.com/office/officeart/2005/8/layout/list1"/>
    <dgm:cxn modelId="{4E7D6867-5C64-4553-B9D1-511130D0DF9D}" type="presOf" srcId="{355727D4-D9DD-4BE8-B0DA-F12FEC1B9C20}" destId="{176F4D29-FE1A-4315-965D-3A0B68DA3535}" srcOrd="0" destOrd="0" presId="urn:microsoft.com/office/officeart/2005/8/layout/list1"/>
    <dgm:cxn modelId="{53020F6E-A405-465D-8CDB-6DCE8E7EE3AD}" type="presOf" srcId="{BD18458D-5B5B-44F2-967C-EC5216F2A9C8}" destId="{88A747D8-31F3-47F7-8FA7-C176B10B33A0}" srcOrd="0" destOrd="0" presId="urn:microsoft.com/office/officeart/2005/8/layout/list1"/>
    <dgm:cxn modelId="{0529F94F-5454-4D74-A6CF-1B1628DC0494}" srcId="{BD18458D-5B5B-44F2-967C-EC5216F2A9C8}" destId="{C75580AF-926E-4D91-BCF1-966F217B6E15}" srcOrd="1" destOrd="0" parTransId="{B561F590-08F4-40D7-B3F9-A9C233951020}" sibTransId="{703F8342-CDEE-4574-A5D0-7108D2887A20}"/>
    <dgm:cxn modelId="{4B71BE55-3F3F-48D1-B993-D081AF08E15A}" type="presOf" srcId="{4F97ABED-7144-4AC9-9944-1E219A9FA2E2}" destId="{33225D41-B774-4512-A4BD-8B713F0843D7}" srcOrd="0" destOrd="0" presId="urn:microsoft.com/office/officeart/2005/8/layout/list1"/>
    <dgm:cxn modelId="{3699F884-801B-4201-A307-68397D8F2A47}" type="presOf" srcId="{93DCF926-09E6-4087-8F2F-07D81F1335DA}" destId="{99A83BF1-B363-41BA-A388-E42CB4ECC024}" srcOrd="0" destOrd="0" presId="urn:microsoft.com/office/officeart/2005/8/layout/list1"/>
    <dgm:cxn modelId="{3C24718A-F3E2-41DC-9EBD-8F7B6744CEC5}" type="presOf" srcId="{CE812B7A-DF44-4975-B341-BA2B19C251E5}" destId="{120F4401-4EEC-4B87-927C-23C59C1DE5E3}" srcOrd="0" destOrd="0" presId="urn:microsoft.com/office/officeart/2005/8/layout/list1"/>
    <dgm:cxn modelId="{715F7F8F-1693-4C07-9BA9-C011A6184B0E}" type="presOf" srcId="{C75580AF-926E-4D91-BCF1-966F217B6E15}" destId="{D2D0E44A-8540-46B4-A40C-55CB62A56AF9}" srcOrd="1" destOrd="0" presId="urn:microsoft.com/office/officeart/2005/8/layout/list1"/>
    <dgm:cxn modelId="{FD20DEA4-3A91-407E-B2F8-F25A9E8B020A}" type="presOf" srcId="{CE812B7A-DF44-4975-B341-BA2B19C251E5}" destId="{DB62657E-1642-4310-A5A7-CA5855B34376}" srcOrd="1" destOrd="0" presId="urn:microsoft.com/office/officeart/2005/8/layout/list1"/>
    <dgm:cxn modelId="{800130AE-1577-4E08-96A8-CF70CFD2B4F1}" srcId="{BD18458D-5B5B-44F2-967C-EC5216F2A9C8}" destId="{93DCF926-09E6-4087-8F2F-07D81F1335DA}" srcOrd="6" destOrd="0" parTransId="{7A7E3517-E395-440C-BC9F-BB79EADBA515}" sibTransId="{56B2A43B-4B8F-4072-9AAE-E45E8CB9C889}"/>
    <dgm:cxn modelId="{EBCC3BD1-FA43-420F-AD9D-2575D7CC224D}" srcId="{BD18458D-5B5B-44F2-967C-EC5216F2A9C8}" destId="{355727D4-D9DD-4BE8-B0DA-F12FEC1B9C20}" srcOrd="5" destOrd="0" parTransId="{6250EE00-64E3-4476-915A-96028FC6F2D3}" sibTransId="{497CDF98-BF20-42C6-8BE6-F0E239FEB97D}"/>
    <dgm:cxn modelId="{68C20CDF-5987-4DFB-A364-77AA96DCC85D}" srcId="{BD18458D-5B5B-44F2-967C-EC5216F2A9C8}" destId="{CE812B7A-DF44-4975-B341-BA2B19C251E5}" srcOrd="3" destOrd="0" parTransId="{BE049F5C-9370-4C08-9B3C-15C50E4CE9E7}" sibTransId="{E9E97AE1-F423-44AA-A66E-ED666D93BACB}"/>
    <dgm:cxn modelId="{098EC5F7-43BD-4157-B855-740F4172C7CB}" srcId="{BD18458D-5B5B-44F2-967C-EC5216F2A9C8}" destId="{906DEE5F-CC7C-4156-800F-309F038F4178}" srcOrd="4" destOrd="0" parTransId="{53263776-99AC-4CB2-B45C-AFCE2286C622}" sibTransId="{8AF9378D-D29E-46B2-8878-7597B406CDC0}"/>
    <dgm:cxn modelId="{EA8EE91F-2767-41AC-852B-3FD884FD32EA}" type="presParOf" srcId="{88A747D8-31F3-47F7-8FA7-C176B10B33A0}" destId="{4E6A3EAF-84A1-480A-95CC-25CE2B060459}" srcOrd="0" destOrd="0" presId="urn:microsoft.com/office/officeart/2005/8/layout/list1"/>
    <dgm:cxn modelId="{FF542B06-07D3-4E11-A405-2CEDA4DB8F4B}" type="presParOf" srcId="{4E6A3EAF-84A1-480A-95CC-25CE2B060459}" destId="{98094A2A-1D01-4889-A78D-B8FBFBB1B2E7}" srcOrd="0" destOrd="0" presId="urn:microsoft.com/office/officeart/2005/8/layout/list1"/>
    <dgm:cxn modelId="{C7FA6349-9166-4C62-85E2-13D26CB42C48}" type="presParOf" srcId="{4E6A3EAF-84A1-480A-95CC-25CE2B060459}" destId="{C7B1D941-CE26-4C7F-B630-C38C0F0709C3}" srcOrd="1" destOrd="0" presId="urn:microsoft.com/office/officeart/2005/8/layout/list1"/>
    <dgm:cxn modelId="{76C68927-571A-4D09-B6C4-DD707A101909}" type="presParOf" srcId="{88A747D8-31F3-47F7-8FA7-C176B10B33A0}" destId="{261B5098-DBCC-4C31-8CF5-F68DF0CB06D2}" srcOrd="1" destOrd="0" presId="urn:microsoft.com/office/officeart/2005/8/layout/list1"/>
    <dgm:cxn modelId="{9066499C-C269-46A7-840B-A1F76DA7A30A}" type="presParOf" srcId="{88A747D8-31F3-47F7-8FA7-C176B10B33A0}" destId="{F7AF6DFA-535F-4F0A-ABB3-6F7B90AACE0B}" srcOrd="2" destOrd="0" presId="urn:microsoft.com/office/officeart/2005/8/layout/list1"/>
    <dgm:cxn modelId="{F1AD681B-B780-4EFA-9045-0FBAA3105839}" type="presParOf" srcId="{88A747D8-31F3-47F7-8FA7-C176B10B33A0}" destId="{B08D01C1-4E6C-4CE0-B760-A7EB090B7EAA}" srcOrd="3" destOrd="0" presId="urn:microsoft.com/office/officeart/2005/8/layout/list1"/>
    <dgm:cxn modelId="{D497DE85-790F-4E2C-9741-5C4B03077A97}" type="presParOf" srcId="{88A747D8-31F3-47F7-8FA7-C176B10B33A0}" destId="{BAE3092A-D6A8-48CD-9CF4-20A49736E428}" srcOrd="4" destOrd="0" presId="urn:microsoft.com/office/officeart/2005/8/layout/list1"/>
    <dgm:cxn modelId="{5CAB89F9-8FF7-4FF7-B555-7CC195223606}" type="presParOf" srcId="{BAE3092A-D6A8-48CD-9CF4-20A49736E428}" destId="{BDC85A98-B5C4-4EFE-BAA0-BCC8DF1DFA02}" srcOrd="0" destOrd="0" presId="urn:microsoft.com/office/officeart/2005/8/layout/list1"/>
    <dgm:cxn modelId="{DB70DD50-1A01-4BCF-9EEB-0211C8C1450A}" type="presParOf" srcId="{BAE3092A-D6A8-48CD-9CF4-20A49736E428}" destId="{D2D0E44A-8540-46B4-A40C-55CB62A56AF9}" srcOrd="1" destOrd="0" presId="urn:microsoft.com/office/officeart/2005/8/layout/list1"/>
    <dgm:cxn modelId="{19CB89A7-E1D3-4EB2-92C8-7158F25D8462}" type="presParOf" srcId="{88A747D8-31F3-47F7-8FA7-C176B10B33A0}" destId="{7E58D353-7860-47A6-92BD-B157D028A980}" srcOrd="5" destOrd="0" presId="urn:microsoft.com/office/officeart/2005/8/layout/list1"/>
    <dgm:cxn modelId="{AEA96C67-6FC2-4E47-9AEB-A48106178950}" type="presParOf" srcId="{88A747D8-31F3-47F7-8FA7-C176B10B33A0}" destId="{975876D6-70B1-4816-80D8-5158B27BE910}" srcOrd="6" destOrd="0" presId="urn:microsoft.com/office/officeart/2005/8/layout/list1"/>
    <dgm:cxn modelId="{C7B42C82-5438-4534-A456-78117C434397}" type="presParOf" srcId="{88A747D8-31F3-47F7-8FA7-C176B10B33A0}" destId="{F380262B-201F-475A-86EB-EC1C828086D8}" srcOrd="7" destOrd="0" presId="urn:microsoft.com/office/officeart/2005/8/layout/list1"/>
    <dgm:cxn modelId="{C9F37AC7-BCE1-4DEF-B629-7B0F56E59546}" type="presParOf" srcId="{88A747D8-31F3-47F7-8FA7-C176B10B33A0}" destId="{EFAC040B-C941-4738-9C4A-F596E16A6BD7}" srcOrd="8" destOrd="0" presId="urn:microsoft.com/office/officeart/2005/8/layout/list1"/>
    <dgm:cxn modelId="{D9DCBB8D-72D7-4261-96F9-6FF48013AD4B}" type="presParOf" srcId="{EFAC040B-C941-4738-9C4A-F596E16A6BD7}" destId="{33225D41-B774-4512-A4BD-8B713F0843D7}" srcOrd="0" destOrd="0" presId="urn:microsoft.com/office/officeart/2005/8/layout/list1"/>
    <dgm:cxn modelId="{A5AB9128-844C-41C1-9D93-B01BD6CA6010}" type="presParOf" srcId="{EFAC040B-C941-4738-9C4A-F596E16A6BD7}" destId="{F599664C-8A78-4C3A-A067-7062D264C4AB}" srcOrd="1" destOrd="0" presId="urn:microsoft.com/office/officeart/2005/8/layout/list1"/>
    <dgm:cxn modelId="{7F85F5DB-AD84-416E-85CC-DBA1DCDEAB9A}" type="presParOf" srcId="{88A747D8-31F3-47F7-8FA7-C176B10B33A0}" destId="{C1DA57A4-015B-4D8A-98B5-09538F80655A}" srcOrd="9" destOrd="0" presId="urn:microsoft.com/office/officeart/2005/8/layout/list1"/>
    <dgm:cxn modelId="{CD302062-3731-4624-8B59-2BF7F3A7755F}" type="presParOf" srcId="{88A747D8-31F3-47F7-8FA7-C176B10B33A0}" destId="{13601AE6-0907-47EC-A9CC-96CD128FC12A}" srcOrd="10" destOrd="0" presId="urn:microsoft.com/office/officeart/2005/8/layout/list1"/>
    <dgm:cxn modelId="{92E23CA7-2B1A-4B0C-8112-24ECA5C5E6C0}" type="presParOf" srcId="{88A747D8-31F3-47F7-8FA7-C176B10B33A0}" destId="{BF69CE24-F051-4203-899E-6D7E9B48D57C}" srcOrd="11" destOrd="0" presId="urn:microsoft.com/office/officeart/2005/8/layout/list1"/>
    <dgm:cxn modelId="{7618B1A5-992E-45F8-9106-0413197CB272}" type="presParOf" srcId="{88A747D8-31F3-47F7-8FA7-C176B10B33A0}" destId="{7FEFD281-04F3-4FF7-A89C-67CC20281A7F}" srcOrd="12" destOrd="0" presId="urn:microsoft.com/office/officeart/2005/8/layout/list1"/>
    <dgm:cxn modelId="{3680AC7C-6FF5-4F93-8089-F769EA02ED06}" type="presParOf" srcId="{7FEFD281-04F3-4FF7-A89C-67CC20281A7F}" destId="{120F4401-4EEC-4B87-927C-23C59C1DE5E3}" srcOrd="0" destOrd="0" presId="urn:microsoft.com/office/officeart/2005/8/layout/list1"/>
    <dgm:cxn modelId="{0051170A-AF90-441F-9D06-0872B2636791}" type="presParOf" srcId="{7FEFD281-04F3-4FF7-A89C-67CC20281A7F}" destId="{DB62657E-1642-4310-A5A7-CA5855B34376}" srcOrd="1" destOrd="0" presId="urn:microsoft.com/office/officeart/2005/8/layout/list1"/>
    <dgm:cxn modelId="{06FCBD9F-57F3-4756-B2ED-C83BCF9E31C9}" type="presParOf" srcId="{88A747D8-31F3-47F7-8FA7-C176B10B33A0}" destId="{AC39F94D-954C-4B4E-90FD-00E67F75E596}" srcOrd="13" destOrd="0" presId="urn:microsoft.com/office/officeart/2005/8/layout/list1"/>
    <dgm:cxn modelId="{88D9B65D-F19A-4B29-BE69-09A4DC83DA9E}" type="presParOf" srcId="{88A747D8-31F3-47F7-8FA7-C176B10B33A0}" destId="{05FF977E-4FB8-48C2-ADBC-6CD428CC1A7B}" srcOrd="14" destOrd="0" presId="urn:microsoft.com/office/officeart/2005/8/layout/list1"/>
    <dgm:cxn modelId="{84041004-D661-4519-AB5A-FAE77F985A11}" type="presParOf" srcId="{88A747D8-31F3-47F7-8FA7-C176B10B33A0}" destId="{B65FEFDF-4F08-414E-BA42-FA716B540606}" srcOrd="15" destOrd="0" presId="urn:microsoft.com/office/officeart/2005/8/layout/list1"/>
    <dgm:cxn modelId="{9CDC1A4D-1F2C-47A7-9C75-15EC4093CFE6}" type="presParOf" srcId="{88A747D8-31F3-47F7-8FA7-C176B10B33A0}" destId="{A41FC284-D865-4C2C-93A0-B65ACB549787}" srcOrd="16" destOrd="0" presId="urn:microsoft.com/office/officeart/2005/8/layout/list1"/>
    <dgm:cxn modelId="{205B7808-6F21-47B9-B54B-D2EE9B9C4059}" type="presParOf" srcId="{A41FC284-D865-4C2C-93A0-B65ACB549787}" destId="{D96C8520-8D44-4830-818D-B64099F6F49C}" srcOrd="0" destOrd="0" presId="urn:microsoft.com/office/officeart/2005/8/layout/list1"/>
    <dgm:cxn modelId="{8548618D-C060-44C2-BE47-0607C91B598D}" type="presParOf" srcId="{A41FC284-D865-4C2C-93A0-B65ACB549787}" destId="{3C4D3541-E3F7-4095-9242-453309B14273}" srcOrd="1" destOrd="0" presId="urn:microsoft.com/office/officeart/2005/8/layout/list1"/>
    <dgm:cxn modelId="{213584F0-8FBA-4B1E-8B3A-885CE3EF2B83}" type="presParOf" srcId="{88A747D8-31F3-47F7-8FA7-C176B10B33A0}" destId="{51D3A8FB-3964-4C47-832F-E3F79E1E48A5}" srcOrd="17" destOrd="0" presId="urn:microsoft.com/office/officeart/2005/8/layout/list1"/>
    <dgm:cxn modelId="{0B1EEBAB-CDDC-4994-902E-3567D68EED26}" type="presParOf" srcId="{88A747D8-31F3-47F7-8FA7-C176B10B33A0}" destId="{55BC0834-2DC2-481E-96D4-55CB72C76CEC}" srcOrd="18" destOrd="0" presId="urn:microsoft.com/office/officeart/2005/8/layout/list1"/>
    <dgm:cxn modelId="{C2319AD0-B0BE-4DB1-8B4E-082872044010}" type="presParOf" srcId="{88A747D8-31F3-47F7-8FA7-C176B10B33A0}" destId="{B4987C2A-1C49-43BE-BE76-1E86218131C7}" srcOrd="19" destOrd="0" presId="urn:microsoft.com/office/officeart/2005/8/layout/list1"/>
    <dgm:cxn modelId="{0F3646F8-4F2E-4289-ABE2-60258E57CA84}" type="presParOf" srcId="{88A747D8-31F3-47F7-8FA7-C176B10B33A0}" destId="{4C762544-40F0-4359-A20C-8F6882E29C05}" srcOrd="20" destOrd="0" presId="urn:microsoft.com/office/officeart/2005/8/layout/list1"/>
    <dgm:cxn modelId="{B4872E84-3F56-4A0A-85F2-A87498B5B5FA}" type="presParOf" srcId="{4C762544-40F0-4359-A20C-8F6882E29C05}" destId="{176F4D29-FE1A-4315-965D-3A0B68DA3535}" srcOrd="0" destOrd="0" presId="urn:microsoft.com/office/officeart/2005/8/layout/list1"/>
    <dgm:cxn modelId="{C42B42E9-9AE6-4121-B73D-7082A5F8395D}" type="presParOf" srcId="{4C762544-40F0-4359-A20C-8F6882E29C05}" destId="{C18016F1-9A9B-44A2-8DBC-9917DBECEC3C}" srcOrd="1" destOrd="0" presId="urn:microsoft.com/office/officeart/2005/8/layout/list1"/>
    <dgm:cxn modelId="{AEF794B0-9B0E-4EB3-99D0-9791EF67FC24}" type="presParOf" srcId="{88A747D8-31F3-47F7-8FA7-C176B10B33A0}" destId="{CC715976-FCC2-4472-A3DB-0E5771BA5995}" srcOrd="21" destOrd="0" presId="urn:microsoft.com/office/officeart/2005/8/layout/list1"/>
    <dgm:cxn modelId="{79F40D99-8BF8-48FA-B24F-CEC0B1A0FC73}" type="presParOf" srcId="{88A747D8-31F3-47F7-8FA7-C176B10B33A0}" destId="{E958594A-C9ED-40F0-AEE9-5BF359D4482A}" srcOrd="22" destOrd="0" presId="urn:microsoft.com/office/officeart/2005/8/layout/list1"/>
    <dgm:cxn modelId="{83DB9480-0D9E-4A2F-894B-0B80738421D8}" type="presParOf" srcId="{88A747D8-31F3-47F7-8FA7-C176B10B33A0}" destId="{9A232FD2-9495-4F0A-8B50-6819BB1CEAA9}" srcOrd="23" destOrd="0" presId="urn:microsoft.com/office/officeart/2005/8/layout/list1"/>
    <dgm:cxn modelId="{D23D19B7-CED6-4A1A-86AD-AAB4E7902222}" type="presParOf" srcId="{88A747D8-31F3-47F7-8FA7-C176B10B33A0}" destId="{209FEC1B-6D2B-4BFA-BF4F-88C083591C6E}" srcOrd="24" destOrd="0" presId="urn:microsoft.com/office/officeart/2005/8/layout/list1"/>
    <dgm:cxn modelId="{8D565626-FF7A-418C-B1D6-A6F9E050B1B0}" type="presParOf" srcId="{209FEC1B-6D2B-4BFA-BF4F-88C083591C6E}" destId="{99A83BF1-B363-41BA-A388-E42CB4ECC024}" srcOrd="0" destOrd="0" presId="urn:microsoft.com/office/officeart/2005/8/layout/list1"/>
    <dgm:cxn modelId="{5C7791D2-9600-43A7-A8CE-0EE341B3B74B}" type="presParOf" srcId="{209FEC1B-6D2B-4BFA-BF4F-88C083591C6E}" destId="{EF8A1AF5-F665-4005-A4D4-E66611617221}" srcOrd="1" destOrd="0" presId="urn:microsoft.com/office/officeart/2005/8/layout/list1"/>
    <dgm:cxn modelId="{1877AD6F-0CF5-4997-BE85-2D5BE5343CB5}" type="presParOf" srcId="{88A747D8-31F3-47F7-8FA7-C176B10B33A0}" destId="{CA2FD80F-0D1D-4185-A921-77484A41D51B}" srcOrd="25" destOrd="0" presId="urn:microsoft.com/office/officeart/2005/8/layout/list1"/>
    <dgm:cxn modelId="{EFE742D2-8515-484E-9B91-A58A7D9861AE}" type="presParOf" srcId="{88A747D8-31F3-47F7-8FA7-C176B10B33A0}" destId="{E476D55A-7BB5-4A78-A906-77942B136DA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89E8D-3722-42AA-B502-9EAEE270874D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D0656C3-5A93-4DE7-ABA4-9820F2EB396C}">
      <dgm:prSet phldrT="[Texto]" custT="1"/>
      <dgm:spPr/>
      <dgm:t>
        <a:bodyPr/>
        <a:lstStyle/>
        <a:p>
          <a:r>
            <a:rPr lang="pt-BR" sz="1400" b="0">
              <a:latin typeface="AR CENA" pitchFamily="2" charset="0"/>
            </a:rPr>
            <a:t>FASE I :  Alinhamento e  definição do conceito de Gestão de Competências.</a:t>
          </a:r>
          <a:endParaRPr lang="pt-BR" sz="1400" b="0" dirty="0">
            <a:latin typeface="AR CENA" pitchFamily="2" charset="0"/>
          </a:endParaRPr>
        </a:p>
      </dgm:t>
    </dgm:pt>
    <dgm:pt modelId="{C561570B-36E7-4E86-BC46-D604DC67D0EE}" type="parTrans" cxnId="{A5EE17DE-A290-4A5B-ADFF-EFEEA14055D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1BA54D79-1383-4B49-86EB-6EC9C02D302D}" type="sibTrans" cxnId="{A5EE17DE-A290-4A5B-ADFF-EFEEA14055D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CCCCC9A1-4009-47C5-B4BF-54EFCC6D9B04}">
      <dgm:prSet phldrT="[Texto]" custT="1"/>
      <dgm:spPr/>
      <dgm:t>
        <a:bodyPr/>
        <a:lstStyle/>
        <a:p>
          <a:r>
            <a:rPr lang="pt-BR" sz="1400">
              <a:latin typeface="AR CENA" pitchFamily="2" charset="0"/>
            </a:rPr>
            <a:t>	</a:t>
          </a:r>
          <a:r>
            <a:rPr lang="pt-BR" sz="1200" b="1">
              <a:latin typeface="AR CENA" pitchFamily="2" charset="0"/>
            </a:rPr>
            <a:t>FASE II </a:t>
          </a:r>
          <a:r>
            <a:rPr lang="pt-BR" sz="1200">
              <a:latin typeface="AR CENA" pitchFamily="2" charset="0"/>
            </a:rPr>
            <a:t>:  Diagnóstico e Treinamento para Gestão de Competências alinhadas às Equipes Responsáveis.</a:t>
          </a:r>
          <a:endParaRPr lang="pt-BR" sz="1400" dirty="0">
            <a:latin typeface="AR CENA" pitchFamily="2" charset="0"/>
          </a:endParaRPr>
        </a:p>
      </dgm:t>
    </dgm:pt>
    <dgm:pt modelId="{E36455AB-3462-42A5-ADC1-1E68E7311502}" type="parTrans" cxnId="{572A6CEB-66B6-45AF-B920-CC0FFE50BC0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3368D6F-A960-4F91-B3E2-8DE26CD137F5}" type="sibTrans" cxnId="{572A6CEB-66B6-45AF-B920-CC0FFE50BC0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18F19B90-4F66-4015-9DAF-7CACE8ECB214}">
      <dgm:prSet phldrT="[Texto]" custT="1"/>
      <dgm:spPr/>
      <dgm:t>
        <a:bodyPr/>
        <a:lstStyle/>
        <a:p>
          <a:r>
            <a:rPr lang="pt-BR" sz="1400">
              <a:latin typeface="AR CENA" pitchFamily="2" charset="0"/>
            </a:rPr>
            <a:t>	</a:t>
          </a:r>
          <a:r>
            <a:rPr lang="pt-BR" sz="1200" b="1">
              <a:latin typeface="AR CENA" pitchFamily="2" charset="0"/>
            </a:rPr>
            <a:t>FASE III </a:t>
          </a:r>
          <a:r>
            <a:rPr lang="pt-BR" sz="1200">
              <a:latin typeface="AR CENA" pitchFamily="2" charset="0"/>
            </a:rPr>
            <a:t>: Aplicação da Metodologia de Implantação, com agenda consolidada no Modelo de Gestão de Competências estabelecido.</a:t>
          </a:r>
          <a:endParaRPr lang="pt-BR" sz="1200" dirty="0">
            <a:latin typeface="AR CENA" pitchFamily="2" charset="0"/>
          </a:endParaRPr>
        </a:p>
      </dgm:t>
    </dgm:pt>
    <dgm:pt modelId="{48299D1A-CB03-4D55-879A-46ED9F9A5F33}" type="parTrans" cxnId="{1B5080BD-AC3E-4166-AD1D-660B331A7425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1497A95C-4170-440F-BD11-85B065A8A2F7}" type="sibTrans" cxnId="{1B5080BD-AC3E-4166-AD1D-660B331A7425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E562C9B-613F-4A5B-8736-1C8CF3319B0C}">
      <dgm:prSet phldrT="[Texto]" custT="1"/>
      <dgm:spPr/>
      <dgm:t>
        <a:bodyPr/>
        <a:lstStyle/>
        <a:p>
          <a:r>
            <a:rPr lang="pt-BR" sz="1400">
              <a:latin typeface="AR CENA" pitchFamily="2" charset="0"/>
            </a:rPr>
            <a:t>	</a:t>
          </a:r>
          <a:r>
            <a:rPr lang="pt-BR" sz="1400" b="1">
              <a:latin typeface="AR CENA" pitchFamily="2" charset="0"/>
            </a:rPr>
            <a:t>FASE IV </a:t>
          </a:r>
          <a:r>
            <a:rPr lang="pt-BR" sz="1400">
              <a:latin typeface="AR CENA" pitchFamily="2" charset="0"/>
            </a:rPr>
            <a:t>: Monitoria e Acompanhamento do Programa de Gestão de Competências.</a:t>
          </a:r>
          <a:endParaRPr lang="pt-BR" sz="1400" dirty="0">
            <a:latin typeface="AR CENA" pitchFamily="2" charset="0"/>
          </a:endParaRPr>
        </a:p>
      </dgm:t>
    </dgm:pt>
    <dgm:pt modelId="{E7B6910A-398B-4982-A4ED-6C22B406E51A}" type="parTrans" cxnId="{D35F52A8-58A4-43C4-835D-CFBD028B6CA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241925F8-2F82-4052-91AA-05E603A72AF1}" type="sibTrans" cxnId="{D35F52A8-58A4-43C4-835D-CFBD028B6CAF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313C440D-D262-437D-8393-E4FC1A32E6FC}" type="pres">
      <dgm:prSet presAssocID="{F1989E8D-3722-42AA-B502-9EAEE270874D}" presName="rootnode" presStyleCnt="0">
        <dgm:presLayoutVars>
          <dgm:chMax/>
          <dgm:chPref/>
          <dgm:dir/>
          <dgm:animLvl val="lvl"/>
        </dgm:presLayoutVars>
      </dgm:prSet>
      <dgm:spPr/>
    </dgm:pt>
    <dgm:pt modelId="{9460F285-6123-4ABA-BB52-5943592E638C}" type="pres">
      <dgm:prSet presAssocID="{4D0656C3-5A93-4DE7-ABA4-9820F2EB396C}" presName="composite" presStyleCnt="0"/>
      <dgm:spPr/>
    </dgm:pt>
    <dgm:pt modelId="{DF02EEBF-139D-4FD9-B609-7821B6E01813}" type="pres">
      <dgm:prSet presAssocID="{4D0656C3-5A93-4DE7-ABA4-9820F2EB396C}" presName="bentUpArrow1" presStyleLbl="alignImgPlace1" presStyleIdx="0" presStyleCnt="3"/>
      <dgm:spPr/>
    </dgm:pt>
    <dgm:pt modelId="{2B630EB7-8EC4-465B-8FBB-30E7347C8361}" type="pres">
      <dgm:prSet presAssocID="{4D0656C3-5A93-4DE7-ABA4-9820F2EB396C}" presName="ParentText" presStyleLbl="node1" presStyleIdx="0" presStyleCnt="4" custScaleX="238656" custScaleY="132530" custLinFactNeighborX="1168" custLinFactNeighborY="-22579">
        <dgm:presLayoutVars>
          <dgm:chMax val="1"/>
          <dgm:chPref val="1"/>
          <dgm:bulletEnabled val="1"/>
        </dgm:presLayoutVars>
      </dgm:prSet>
      <dgm:spPr/>
    </dgm:pt>
    <dgm:pt modelId="{71F6D07B-8471-4D4C-86DF-FD6B90BF10A5}" type="pres">
      <dgm:prSet presAssocID="{4D0656C3-5A93-4DE7-ABA4-9820F2EB39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0C48C6F-841B-42C3-AAAA-AF0ADC269C41}" type="pres">
      <dgm:prSet presAssocID="{1BA54D79-1383-4B49-86EB-6EC9C02D302D}" presName="sibTrans" presStyleCnt="0"/>
      <dgm:spPr/>
    </dgm:pt>
    <dgm:pt modelId="{75C00E91-1D9A-447A-92AA-C338B6070B97}" type="pres">
      <dgm:prSet presAssocID="{CCCCC9A1-4009-47C5-B4BF-54EFCC6D9B04}" presName="composite" presStyleCnt="0"/>
      <dgm:spPr/>
    </dgm:pt>
    <dgm:pt modelId="{FB33EA22-7CC9-4B24-A012-516B0868BD67}" type="pres">
      <dgm:prSet presAssocID="{CCCCC9A1-4009-47C5-B4BF-54EFCC6D9B04}" presName="bentUpArrow1" presStyleLbl="alignImgPlace1" presStyleIdx="1" presStyleCnt="3"/>
      <dgm:spPr/>
    </dgm:pt>
    <dgm:pt modelId="{F7CA4AA9-DC92-416F-A9DF-7D0E31D7E28E}" type="pres">
      <dgm:prSet presAssocID="{CCCCC9A1-4009-47C5-B4BF-54EFCC6D9B04}" presName="ParentText" presStyleLbl="node1" presStyleIdx="1" presStyleCnt="4" custScaleX="274913" custScaleY="103810" custLinFactNeighborX="-2844" custLinFactNeighborY="-7095">
        <dgm:presLayoutVars>
          <dgm:chMax val="1"/>
          <dgm:chPref val="1"/>
          <dgm:bulletEnabled val="1"/>
        </dgm:presLayoutVars>
      </dgm:prSet>
      <dgm:spPr/>
    </dgm:pt>
    <dgm:pt modelId="{33E5A201-EAF6-4F21-A7E7-AE9ECC69E42E}" type="pres">
      <dgm:prSet presAssocID="{CCCCC9A1-4009-47C5-B4BF-54EFCC6D9B0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E7615B-A3B4-44DF-9F6D-B9DFCC3C7D93}" type="pres">
      <dgm:prSet presAssocID="{73368D6F-A960-4F91-B3E2-8DE26CD137F5}" presName="sibTrans" presStyleCnt="0"/>
      <dgm:spPr/>
    </dgm:pt>
    <dgm:pt modelId="{59843490-DD15-4169-887B-2DEDB305197D}" type="pres">
      <dgm:prSet presAssocID="{18F19B90-4F66-4015-9DAF-7CACE8ECB214}" presName="composite" presStyleCnt="0"/>
      <dgm:spPr/>
    </dgm:pt>
    <dgm:pt modelId="{FCD32E7E-04B2-4B02-A638-77711EE9E6E8}" type="pres">
      <dgm:prSet presAssocID="{18F19B90-4F66-4015-9DAF-7CACE8ECB214}" presName="bentUpArrow1" presStyleLbl="alignImgPlace1" presStyleIdx="2" presStyleCnt="3"/>
      <dgm:spPr/>
    </dgm:pt>
    <dgm:pt modelId="{12EF58F0-41B1-403D-9B04-98978E3A19DC}" type="pres">
      <dgm:prSet presAssocID="{18F19B90-4F66-4015-9DAF-7CACE8ECB214}" presName="ParentText" presStyleLbl="node1" presStyleIdx="2" presStyleCnt="4" custScaleX="304659" custScaleY="121779" custLinFactNeighborX="7373" custLinFactNeighborY="1029">
        <dgm:presLayoutVars>
          <dgm:chMax val="1"/>
          <dgm:chPref val="1"/>
          <dgm:bulletEnabled val="1"/>
        </dgm:presLayoutVars>
      </dgm:prSet>
      <dgm:spPr/>
    </dgm:pt>
    <dgm:pt modelId="{B21F8527-A087-4714-B1B8-0C6C9392F58C}" type="pres">
      <dgm:prSet presAssocID="{18F19B90-4F66-4015-9DAF-7CACE8ECB21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3DC43A0-D05A-4021-BE38-FA0680B459B5}" type="pres">
      <dgm:prSet presAssocID="{1497A95C-4170-440F-BD11-85B065A8A2F7}" presName="sibTrans" presStyleCnt="0"/>
      <dgm:spPr/>
    </dgm:pt>
    <dgm:pt modelId="{B9BC9C68-6CF7-4448-81C2-802DEF2FBE41}" type="pres">
      <dgm:prSet presAssocID="{DE562C9B-613F-4A5B-8736-1C8CF3319B0C}" presName="composite" presStyleCnt="0"/>
      <dgm:spPr/>
    </dgm:pt>
    <dgm:pt modelId="{2806EEF2-5036-4852-BAAB-C658E2F03049}" type="pres">
      <dgm:prSet presAssocID="{DE562C9B-613F-4A5B-8736-1C8CF3319B0C}" presName="ParentText" presStyleLbl="node1" presStyleIdx="3" presStyleCnt="4" custScaleX="275073" custLinFactNeighborX="-7690" custLinFactNeighborY="29500">
        <dgm:presLayoutVars>
          <dgm:chMax val="1"/>
          <dgm:chPref val="1"/>
          <dgm:bulletEnabled val="1"/>
        </dgm:presLayoutVars>
      </dgm:prSet>
      <dgm:spPr/>
    </dgm:pt>
  </dgm:ptLst>
  <dgm:cxnLst>
    <dgm:cxn modelId="{40C0C123-F8C5-4601-B859-5884E338354E}" type="presOf" srcId="{CCCCC9A1-4009-47C5-B4BF-54EFCC6D9B04}" destId="{F7CA4AA9-DC92-416F-A9DF-7D0E31D7E28E}" srcOrd="0" destOrd="0" presId="urn:microsoft.com/office/officeart/2005/8/layout/StepDownProcess"/>
    <dgm:cxn modelId="{E362447A-5408-400A-9EE7-977C910E1C40}" type="presOf" srcId="{F1989E8D-3722-42AA-B502-9EAEE270874D}" destId="{313C440D-D262-437D-8393-E4FC1A32E6FC}" srcOrd="0" destOrd="0" presId="urn:microsoft.com/office/officeart/2005/8/layout/StepDownProcess"/>
    <dgm:cxn modelId="{D35F52A8-58A4-43C4-835D-CFBD028B6CAF}" srcId="{F1989E8D-3722-42AA-B502-9EAEE270874D}" destId="{DE562C9B-613F-4A5B-8736-1C8CF3319B0C}" srcOrd="3" destOrd="0" parTransId="{E7B6910A-398B-4982-A4ED-6C22B406E51A}" sibTransId="{241925F8-2F82-4052-91AA-05E603A72AF1}"/>
    <dgm:cxn modelId="{9CDECDB8-6411-4DCD-82E5-167019C07F9C}" type="presOf" srcId="{DE562C9B-613F-4A5B-8736-1C8CF3319B0C}" destId="{2806EEF2-5036-4852-BAAB-C658E2F03049}" srcOrd="0" destOrd="0" presId="urn:microsoft.com/office/officeart/2005/8/layout/StepDownProcess"/>
    <dgm:cxn modelId="{1B5080BD-AC3E-4166-AD1D-660B331A7425}" srcId="{F1989E8D-3722-42AA-B502-9EAEE270874D}" destId="{18F19B90-4F66-4015-9DAF-7CACE8ECB214}" srcOrd="2" destOrd="0" parTransId="{48299D1A-CB03-4D55-879A-46ED9F9A5F33}" sibTransId="{1497A95C-4170-440F-BD11-85B065A8A2F7}"/>
    <dgm:cxn modelId="{119923DB-EF96-4422-9376-FDDA1230A745}" type="presOf" srcId="{4D0656C3-5A93-4DE7-ABA4-9820F2EB396C}" destId="{2B630EB7-8EC4-465B-8FBB-30E7347C8361}" srcOrd="0" destOrd="0" presId="urn:microsoft.com/office/officeart/2005/8/layout/StepDownProcess"/>
    <dgm:cxn modelId="{A5EE17DE-A290-4A5B-ADFF-EFEEA14055DC}" srcId="{F1989E8D-3722-42AA-B502-9EAEE270874D}" destId="{4D0656C3-5A93-4DE7-ABA4-9820F2EB396C}" srcOrd="0" destOrd="0" parTransId="{C561570B-36E7-4E86-BC46-D604DC67D0EE}" sibTransId="{1BA54D79-1383-4B49-86EB-6EC9C02D302D}"/>
    <dgm:cxn modelId="{704E64E0-BA80-470E-AFE1-F075AE4B204D}" type="presOf" srcId="{18F19B90-4F66-4015-9DAF-7CACE8ECB214}" destId="{12EF58F0-41B1-403D-9B04-98978E3A19DC}" srcOrd="0" destOrd="0" presId="urn:microsoft.com/office/officeart/2005/8/layout/StepDownProcess"/>
    <dgm:cxn modelId="{572A6CEB-66B6-45AF-B920-CC0FFE50BC0E}" srcId="{F1989E8D-3722-42AA-B502-9EAEE270874D}" destId="{CCCCC9A1-4009-47C5-B4BF-54EFCC6D9B04}" srcOrd="1" destOrd="0" parTransId="{E36455AB-3462-42A5-ADC1-1E68E7311502}" sibTransId="{73368D6F-A960-4F91-B3E2-8DE26CD137F5}"/>
    <dgm:cxn modelId="{BDF0BCBF-0DB4-4138-960F-BFF4AE86CD2B}" type="presParOf" srcId="{313C440D-D262-437D-8393-E4FC1A32E6FC}" destId="{9460F285-6123-4ABA-BB52-5943592E638C}" srcOrd="0" destOrd="0" presId="urn:microsoft.com/office/officeart/2005/8/layout/StepDownProcess"/>
    <dgm:cxn modelId="{72D345FE-C330-47A5-88CA-6983F0A7EDB5}" type="presParOf" srcId="{9460F285-6123-4ABA-BB52-5943592E638C}" destId="{DF02EEBF-139D-4FD9-B609-7821B6E01813}" srcOrd="0" destOrd="0" presId="urn:microsoft.com/office/officeart/2005/8/layout/StepDownProcess"/>
    <dgm:cxn modelId="{37802B40-704E-4219-9206-42E6F578CB35}" type="presParOf" srcId="{9460F285-6123-4ABA-BB52-5943592E638C}" destId="{2B630EB7-8EC4-465B-8FBB-30E7347C8361}" srcOrd="1" destOrd="0" presId="urn:microsoft.com/office/officeart/2005/8/layout/StepDownProcess"/>
    <dgm:cxn modelId="{EADCC273-48A3-4EFB-8F25-ED689BAB50FC}" type="presParOf" srcId="{9460F285-6123-4ABA-BB52-5943592E638C}" destId="{71F6D07B-8471-4D4C-86DF-FD6B90BF10A5}" srcOrd="2" destOrd="0" presId="urn:microsoft.com/office/officeart/2005/8/layout/StepDownProcess"/>
    <dgm:cxn modelId="{DDE3DF67-B412-401C-A9BA-DAE2B8D31B0A}" type="presParOf" srcId="{313C440D-D262-437D-8393-E4FC1A32E6FC}" destId="{80C48C6F-841B-42C3-AAAA-AF0ADC269C41}" srcOrd="1" destOrd="0" presId="urn:microsoft.com/office/officeart/2005/8/layout/StepDownProcess"/>
    <dgm:cxn modelId="{03B27596-2D6E-42C8-92C4-7FA0B512E50A}" type="presParOf" srcId="{313C440D-D262-437D-8393-E4FC1A32E6FC}" destId="{75C00E91-1D9A-447A-92AA-C338B6070B97}" srcOrd="2" destOrd="0" presId="urn:microsoft.com/office/officeart/2005/8/layout/StepDownProcess"/>
    <dgm:cxn modelId="{0246CE23-F415-4D3F-8A38-E9E945142250}" type="presParOf" srcId="{75C00E91-1D9A-447A-92AA-C338B6070B97}" destId="{FB33EA22-7CC9-4B24-A012-516B0868BD67}" srcOrd="0" destOrd="0" presId="urn:microsoft.com/office/officeart/2005/8/layout/StepDownProcess"/>
    <dgm:cxn modelId="{2F65E2C3-F551-4B08-BEAB-99A3DE1484E8}" type="presParOf" srcId="{75C00E91-1D9A-447A-92AA-C338B6070B97}" destId="{F7CA4AA9-DC92-416F-A9DF-7D0E31D7E28E}" srcOrd="1" destOrd="0" presId="urn:microsoft.com/office/officeart/2005/8/layout/StepDownProcess"/>
    <dgm:cxn modelId="{EDEB48BE-94AC-430B-90D4-CD39597DFF9A}" type="presParOf" srcId="{75C00E91-1D9A-447A-92AA-C338B6070B97}" destId="{33E5A201-EAF6-4F21-A7E7-AE9ECC69E42E}" srcOrd="2" destOrd="0" presId="urn:microsoft.com/office/officeart/2005/8/layout/StepDownProcess"/>
    <dgm:cxn modelId="{E58748D3-B2A4-4310-B62F-5E4E484CB408}" type="presParOf" srcId="{313C440D-D262-437D-8393-E4FC1A32E6FC}" destId="{D3E7615B-A3B4-44DF-9F6D-B9DFCC3C7D93}" srcOrd="3" destOrd="0" presId="urn:microsoft.com/office/officeart/2005/8/layout/StepDownProcess"/>
    <dgm:cxn modelId="{279E495F-BD5D-49BB-A2E0-8E0318BFDA13}" type="presParOf" srcId="{313C440D-D262-437D-8393-E4FC1A32E6FC}" destId="{59843490-DD15-4169-887B-2DEDB305197D}" srcOrd="4" destOrd="0" presId="urn:microsoft.com/office/officeart/2005/8/layout/StepDownProcess"/>
    <dgm:cxn modelId="{8394BB81-F7BC-4509-840D-8C058EA962EE}" type="presParOf" srcId="{59843490-DD15-4169-887B-2DEDB305197D}" destId="{FCD32E7E-04B2-4B02-A638-77711EE9E6E8}" srcOrd="0" destOrd="0" presId="urn:microsoft.com/office/officeart/2005/8/layout/StepDownProcess"/>
    <dgm:cxn modelId="{6C9D1AB8-8852-47B9-A548-C96D89E7CDA6}" type="presParOf" srcId="{59843490-DD15-4169-887B-2DEDB305197D}" destId="{12EF58F0-41B1-403D-9B04-98978E3A19DC}" srcOrd="1" destOrd="0" presId="urn:microsoft.com/office/officeart/2005/8/layout/StepDownProcess"/>
    <dgm:cxn modelId="{00B36CA6-2F54-499D-9311-312B2DCBF57E}" type="presParOf" srcId="{59843490-DD15-4169-887B-2DEDB305197D}" destId="{B21F8527-A087-4714-B1B8-0C6C9392F58C}" srcOrd="2" destOrd="0" presId="urn:microsoft.com/office/officeart/2005/8/layout/StepDownProcess"/>
    <dgm:cxn modelId="{F86E0341-2D2F-477D-8979-8D0263334A8F}" type="presParOf" srcId="{313C440D-D262-437D-8393-E4FC1A32E6FC}" destId="{B3DC43A0-D05A-4021-BE38-FA0680B459B5}" srcOrd="5" destOrd="0" presId="urn:microsoft.com/office/officeart/2005/8/layout/StepDownProcess"/>
    <dgm:cxn modelId="{154E0A32-1E33-4C19-A43E-D6A98D9E3156}" type="presParOf" srcId="{313C440D-D262-437D-8393-E4FC1A32E6FC}" destId="{B9BC9C68-6CF7-4448-81C2-802DEF2FBE41}" srcOrd="6" destOrd="0" presId="urn:microsoft.com/office/officeart/2005/8/layout/StepDownProcess"/>
    <dgm:cxn modelId="{2BF68228-BB00-4833-8669-DB30AAF5FE08}" type="presParOf" srcId="{B9BC9C68-6CF7-4448-81C2-802DEF2FBE41}" destId="{2806EEF2-5036-4852-BAAB-C658E2F0304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8064C-152D-4611-90C9-3B7C0429D91E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3_1" csCatId="accent3" phldr="1"/>
      <dgm:spPr/>
    </dgm:pt>
    <dgm:pt modelId="{6848A523-9837-4608-80F9-6D64A75B151C}">
      <dgm:prSet phldrT="[Texto]"/>
      <dgm:spPr/>
      <dgm:t>
        <a:bodyPr/>
        <a:lstStyle/>
        <a:p>
          <a:r>
            <a:rPr lang="pt-BR" b="0" i="0" dirty="0">
              <a:latin typeface="AR CENA" panose="02000000000000000000" pitchFamily="2" charset="0"/>
            </a:rPr>
            <a:t>Integrando expectativas organizacionais, pessoais e de equipe, com um modelo consistente e compartilhado de práticas administrativas e comportamentais na Empresa.</a:t>
          </a:r>
        </a:p>
      </dgm:t>
    </dgm:pt>
    <dgm:pt modelId="{65B19B46-0DBF-4C53-BA08-7D0FE0F688BD}" type="parTrans" cxnId="{5992870B-577F-4455-8501-917D3259067C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C9FE99C2-1D10-451E-AAE4-C534BFF86488}" type="sibTrans" cxnId="{5992870B-577F-4455-8501-917D3259067C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5BEF6CD6-A49F-4C0D-9CC7-D72A05DB2C37}">
      <dgm:prSet/>
      <dgm:spPr/>
      <dgm:t>
        <a:bodyPr/>
        <a:lstStyle/>
        <a:p>
          <a:r>
            <a:rPr lang="pt-BR" b="0" i="0">
              <a:latin typeface="AR CENA" panose="02000000000000000000" pitchFamily="2" charset="0"/>
            </a:rPr>
            <a:t>Ter uma agenda de reuniões de esclarecimento, conciliação e balanço em cada etapa de implantação.</a:t>
          </a:r>
          <a:endParaRPr lang="pt-BR" b="0" i="0" dirty="0">
            <a:latin typeface="AR CENA" panose="02000000000000000000" pitchFamily="2" charset="0"/>
          </a:endParaRPr>
        </a:p>
      </dgm:t>
    </dgm:pt>
    <dgm:pt modelId="{EADC0DAB-7B58-4F46-BC7A-1305AA0AB554}" type="parTrans" cxnId="{E19933BB-8D07-433A-8592-9B4F495053FA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1F14945C-3292-4F6C-8F13-662E58DBBE22}" type="sibTrans" cxnId="{E19933BB-8D07-433A-8592-9B4F495053FA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24C66074-5073-43ED-A866-8BB9FC4858D4}">
      <dgm:prSet/>
      <dgm:spPr/>
      <dgm:t>
        <a:bodyPr/>
        <a:lstStyle/>
        <a:p>
          <a:r>
            <a:rPr lang="pt-BR" b="0" i="0">
              <a:latin typeface="AR CENA" panose="02000000000000000000" pitchFamily="2" charset="0"/>
            </a:rPr>
            <a:t>Implantar a Gestão de Competências com Assessoria de Comunicação.</a:t>
          </a:r>
          <a:endParaRPr lang="pt-BR" b="0" i="0" dirty="0">
            <a:latin typeface="AR CENA" panose="02000000000000000000" pitchFamily="2" charset="0"/>
          </a:endParaRPr>
        </a:p>
      </dgm:t>
    </dgm:pt>
    <dgm:pt modelId="{FF31E6EE-DB78-476D-BE22-B181FC3E7FDE}" type="parTrans" cxnId="{E7BA8770-5119-491A-A6A3-1081D84F4A48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BD3FF4CE-73FF-41F2-942F-14E1BE1E4B22}" type="sibTrans" cxnId="{E7BA8770-5119-491A-A6A3-1081D84F4A48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A0EE1ED7-C84A-49EF-A79A-CFC9B39834DA}">
      <dgm:prSet/>
      <dgm:spPr/>
      <dgm:t>
        <a:bodyPr/>
        <a:lstStyle/>
        <a:p>
          <a:r>
            <a:rPr lang="pt-BR" b="0" i="0" dirty="0">
              <a:latin typeface="AR CENA" panose="02000000000000000000" pitchFamily="2" charset="0"/>
            </a:rPr>
            <a:t>Ter um comitê das áreas envolvidas para  apoio, desenvolvimento e legitimação dos procedimentos de gestão de competências previstos.</a:t>
          </a:r>
        </a:p>
      </dgm:t>
    </dgm:pt>
    <dgm:pt modelId="{58AA9E93-C866-460A-8CE7-420955F74CC8}" type="sibTrans" cxnId="{DD64A819-934A-42BD-8B04-A635BCF22DAE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E86C73FA-D5C0-489E-8FB2-1D73973C85D3}" type="parTrans" cxnId="{DD64A819-934A-42BD-8B04-A635BCF22DAE}">
      <dgm:prSet/>
      <dgm:spPr/>
      <dgm:t>
        <a:bodyPr/>
        <a:lstStyle/>
        <a:p>
          <a:endParaRPr lang="pt-BR" b="0" i="0">
            <a:latin typeface="AR CENA" panose="02000000000000000000" pitchFamily="2" charset="0"/>
          </a:endParaRPr>
        </a:p>
      </dgm:t>
    </dgm:pt>
    <dgm:pt modelId="{94DB8DA1-F04F-442B-9AF1-E6838D7CD7C0}" type="pres">
      <dgm:prSet presAssocID="{4D68064C-152D-4611-90C9-3B7C0429D91E}" presName="linearFlow" presStyleCnt="0">
        <dgm:presLayoutVars>
          <dgm:dir/>
          <dgm:resizeHandles val="exact"/>
        </dgm:presLayoutVars>
      </dgm:prSet>
      <dgm:spPr/>
    </dgm:pt>
    <dgm:pt modelId="{8BA398FF-A443-4AD7-888D-935B250DC1C8}" type="pres">
      <dgm:prSet presAssocID="{6848A523-9837-4608-80F9-6D64A75B151C}" presName="comp" presStyleCnt="0"/>
      <dgm:spPr/>
    </dgm:pt>
    <dgm:pt modelId="{8EF88EFB-6577-4EAF-8847-C4DB4616B37C}" type="pres">
      <dgm:prSet presAssocID="{6848A523-9837-4608-80F9-6D64A75B151C}" presName="rect2" presStyleLbl="node1" presStyleIdx="0" presStyleCnt="4">
        <dgm:presLayoutVars>
          <dgm:bulletEnabled val="1"/>
        </dgm:presLayoutVars>
      </dgm:prSet>
      <dgm:spPr/>
    </dgm:pt>
    <dgm:pt modelId="{484235AB-2AB5-4F9F-A7FA-64690C8F938E}" type="pres">
      <dgm:prSet presAssocID="{6848A523-9837-4608-80F9-6D64A75B151C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D2B1E29-8771-48F8-A244-F74A43B4E246}" type="pres">
      <dgm:prSet presAssocID="{C9FE99C2-1D10-451E-AAE4-C534BFF86488}" presName="sibTrans" presStyleCnt="0"/>
      <dgm:spPr/>
    </dgm:pt>
    <dgm:pt modelId="{54A4E947-C934-4DD1-AECA-C147A0D18632}" type="pres">
      <dgm:prSet presAssocID="{A0EE1ED7-C84A-49EF-A79A-CFC9B39834DA}" presName="comp" presStyleCnt="0"/>
      <dgm:spPr/>
    </dgm:pt>
    <dgm:pt modelId="{34C32EC5-11A9-48EF-B0BE-62CB9ADB9F9C}" type="pres">
      <dgm:prSet presAssocID="{A0EE1ED7-C84A-49EF-A79A-CFC9B39834DA}" presName="rect2" presStyleLbl="node1" presStyleIdx="1" presStyleCnt="4">
        <dgm:presLayoutVars>
          <dgm:bulletEnabled val="1"/>
        </dgm:presLayoutVars>
      </dgm:prSet>
      <dgm:spPr/>
    </dgm:pt>
    <dgm:pt modelId="{694908D3-A04F-4888-8A30-6A78BA0D18B5}" type="pres">
      <dgm:prSet presAssocID="{A0EE1ED7-C84A-49EF-A79A-CFC9B39834DA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DF63AB6-6C61-45C9-B95A-88B12EBECFE1}" type="pres">
      <dgm:prSet presAssocID="{58AA9E93-C866-460A-8CE7-420955F74CC8}" presName="sibTrans" presStyleCnt="0"/>
      <dgm:spPr/>
    </dgm:pt>
    <dgm:pt modelId="{3C034534-E286-41CB-91D1-469508D38C5F}" type="pres">
      <dgm:prSet presAssocID="{5BEF6CD6-A49F-4C0D-9CC7-D72A05DB2C37}" presName="comp" presStyleCnt="0"/>
      <dgm:spPr/>
    </dgm:pt>
    <dgm:pt modelId="{CD4709FB-620F-4A3F-9777-62EE7079DE2E}" type="pres">
      <dgm:prSet presAssocID="{5BEF6CD6-A49F-4C0D-9CC7-D72A05DB2C37}" presName="rect2" presStyleLbl="node1" presStyleIdx="2" presStyleCnt="4">
        <dgm:presLayoutVars>
          <dgm:bulletEnabled val="1"/>
        </dgm:presLayoutVars>
      </dgm:prSet>
      <dgm:spPr/>
    </dgm:pt>
    <dgm:pt modelId="{CA34F995-E34F-4564-A6A0-D259B3E5760A}" type="pres">
      <dgm:prSet presAssocID="{5BEF6CD6-A49F-4C0D-9CC7-D72A05DB2C37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83E3FA2-E006-4BE1-AB91-F943E2C11149}" type="pres">
      <dgm:prSet presAssocID="{1F14945C-3292-4F6C-8F13-662E58DBBE22}" presName="sibTrans" presStyleCnt="0"/>
      <dgm:spPr/>
    </dgm:pt>
    <dgm:pt modelId="{D5EE9D82-F085-4C96-9E75-1621F49B063B}" type="pres">
      <dgm:prSet presAssocID="{24C66074-5073-43ED-A866-8BB9FC4858D4}" presName="comp" presStyleCnt="0"/>
      <dgm:spPr/>
    </dgm:pt>
    <dgm:pt modelId="{F752CD18-6230-4211-A567-6E055B266FF5}" type="pres">
      <dgm:prSet presAssocID="{24C66074-5073-43ED-A866-8BB9FC4858D4}" presName="rect2" presStyleLbl="node1" presStyleIdx="3" presStyleCnt="4">
        <dgm:presLayoutVars>
          <dgm:bulletEnabled val="1"/>
        </dgm:presLayoutVars>
      </dgm:prSet>
      <dgm:spPr/>
    </dgm:pt>
    <dgm:pt modelId="{A270E4F1-7F8D-4F55-8DF5-4E906E4070F5}" type="pres">
      <dgm:prSet presAssocID="{24C66074-5073-43ED-A866-8BB9FC4858D4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5992870B-577F-4455-8501-917D3259067C}" srcId="{4D68064C-152D-4611-90C9-3B7C0429D91E}" destId="{6848A523-9837-4608-80F9-6D64A75B151C}" srcOrd="0" destOrd="0" parTransId="{65B19B46-0DBF-4C53-BA08-7D0FE0F688BD}" sibTransId="{C9FE99C2-1D10-451E-AAE4-C534BFF86488}"/>
    <dgm:cxn modelId="{DD64A819-934A-42BD-8B04-A635BCF22DAE}" srcId="{4D68064C-152D-4611-90C9-3B7C0429D91E}" destId="{A0EE1ED7-C84A-49EF-A79A-CFC9B39834DA}" srcOrd="1" destOrd="0" parTransId="{E86C73FA-D5C0-489E-8FB2-1D73973C85D3}" sibTransId="{58AA9E93-C866-460A-8CE7-420955F74CC8}"/>
    <dgm:cxn modelId="{225DA637-0D5E-41AB-8AD9-1940D699FFD8}" type="presOf" srcId="{5BEF6CD6-A49F-4C0D-9CC7-D72A05DB2C37}" destId="{CD4709FB-620F-4A3F-9777-62EE7079DE2E}" srcOrd="0" destOrd="0" presId="urn:microsoft.com/office/officeart/2008/layout/AlternatingPictureBlocks"/>
    <dgm:cxn modelId="{E7BA8770-5119-491A-A6A3-1081D84F4A48}" srcId="{4D68064C-152D-4611-90C9-3B7C0429D91E}" destId="{24C66074-5073-43ED-A866-8BB9FC4858D4}" srcOrd="3" destOrd="0" parTransId="{FF31E6EE-DB78-476D-BE22-B181FC3E7FDE}" sibTransId="{BD3FF4CE-73FF-41F2-942F-14E1BE1E4B22}"/>
    <dgm:cxn modelId="{C8FA6F89-4129-4FA8-BDAB-370C88E1BE3A}" type="presOf" srcId="{24C66074-5073-43ED-A866-8BB9FC4858D4}" destId="{F752CD18-6230-4211-A567-6E055B266FF5}" srcOrd="0" destOrd="0" presId="urn:microsoft.com/office/officeart/2008/layout/AlternatingPictureBlocks"/>
    <dgm:cxn modelId="{512B5B8E-F9F9-4EFB-8770-C3B5E8FD7593}" type="presOf" srcId="{6848A523-9837-4608-80F9-6D64A75B151C}" destId="{8EF88EFB-6577-4EAF-8847-C4DB4616B37C}" srcOrd="0" destOrd="0" presId="urn:microsoft.com/office/officeart/2008/layout/AlternatingPictureBlocks"/>
    <dgm:cxn modelId="{A147BC9A-4038-4312-91C4-E160460F1A7D}" type="presOf" srcId="{4D68064C-152D-4611-90C9-3B7C0429D91E}" destId="{94DB8DA1-F04F-442B-9AF1-E6838D7CD7C0}" srcOrd="0" destOrd="0" presId="urn:microsoft.com/office/officeart/2008/layout/AlternatingPictureBlocks"/>
    <dgm:cxn modelId="{E19933BB-8D07-433A-8592-9B4F495053FA}" srcId="{4D68064C-152D-4611-90C9-3B7C0429D91E}" destId="{5BEF6CD6-A49F-4C0D-9CC7-D72A05DB2C37}" srcOrd="2" destOrd="0" parTransId="{EADC0DAB-7B58-4F46-BC7A-1305AA0AB554}" sibTransId="{1F14945C-3292-4F6C-8F13-662E58DBBE22}"/>
    <dgm:cxn modelId="{7109C3FE-10FA-4FC2-945F-461719C3F9EC}" type="presOf" srcId="{A0EE1ED7-C84A-49EF-A79A-CFC9B39834DA}" destId="{34C32EC5-11A9-48EF-B0BE-62CB9ADB9F9C}" srcOrd="0" destOrd="0" presId="urn:microsoft.com/office/officeart/2008/layout/AlternatingPictureBlocks"/>
    <dgm:cxn modelId="{A9BECA19-6E27-4112-907C-CB7B2544DAB9}" type="presParOf" srcId="{94DB8DA1-F04F-442B-9AF1-E6838D7CD7C0}" destId="{8BA398FF-A443-4AD7-888D-935B250DC1C8}" srcOrd="0" destOrd="0" presId="urn:microsoft.com/office/officeart/2008/layout/AlternatingPictureBlocks"/>
    <dgm:cxn modelId="{1E2FF50E-CD07-4550-B113-3363A3D1DC48}" type="presParOf" srcId="{8BA398FF-A443-4AD7-888D-935B250DC1C8}" destId="{8EF88EFB-6577-4EAF-8847-C4DB4616B37C}" srcOrd="0" destOrd="0" presId="urn:microsoft.com/office/officeart/2008/layout/AlternatingPictureBlocks"/>
    <dgm:cxn modelId="{127F16FC-53F3-4561-9CFF-DA594B5657F2}" type="presParOf" srcId="{8BA398FF-A443-4AD7-888D-935B250DC1C8}" destId="{484235AB-2AB5-4F9F-A7FA-64690C8F938E}" srcOrd="1" destOrd="0" presId="urn:microsoft.com/office/officeart/2008/layout/AlternatingPictureBlocks"/>
    <dgm:cxn modelId="{CA12E656-5F91-4A64-93D6-B21DB1A580A6}" type="presParOf" srcId="{94DB8DA1-F04F-442B-9AF1-E6838D7CD7C0}" destId="{8D2B1E29-8771-48F8-A244-F74A43B4E246}" srcOrd="1" destOrd="0" presId="urn:microsoft.com/office/officeart/2008/layout/AlternatingPictureBlocks"/>
    <dgm:cxn modelId="{5C6979AD-2279-4A92-A202-98EB09BF329F}" type="presParOf" srcId="{94DB8DA1-F04F-442B-9AF1-E6838D7CD7C0}" destId="{54A4E947-C934-4DD1-AECA-C147A0D18632}" srcOrd="2" destOrd="0" presId="urn:microsoft.com/office/officeart/2008/layout/AlternatingPictureBlocks"/>
    <dgm:cxn modelId="{81ACE11C-B9AC-4EBF-B6EC-7C872AA2E3D4}" type="presParOf" srcId="{54A4E947-C934-4DD1-AECA-C147A0D18632}" destId="{34C32EC5-11A9-48EF-B0BE-62CB9ADB9F9C}" srcOrd="0" destOrd="0" presId="urn:microsoft.com/office/officeart/2008/layout/AlternatingPictureBlocks"/>
    <dgm:cxn modelId="{9E79CBB0-362A-4A63-91F9-B1D8D9687DBF}" type="presParOf" srcId="{54A4E947-C934-4DD1-AECA-C147A0D18632}" destId="{694908D3-A04F-4888-8A30-6A78BA0D18B5}" srcOrd="1" destOrd="0" presId="urn:microsoft.com/office/officeart/2008/layout/AlternatingPictureBlocks"/>
    <dgm:cxn modelId="{F9E5818E-82DF-414E-B29D-7162F171D50A}" type="presParOf" srcId="{94DB8DA1-F04F-442B-9AF1-E6838D7CD7C0}" destId="{6DF63AB6-6C61-45C9-B95A-88B12EBECFE1}" srcOrd="3" destOrd="0" presId="urn:microsoft.com/office/officeart/2008/layout/AlternatingPictureBlocks"/>
    <dgm:cxn modelId="{5EE1F482-5809-4A99-BFA8-5DE575D678AF}" type="presParOf" srcId="{94DB8DA1-F04F-442B-9AF1-E6838D7CD7C0}" destId="{3C034534-E286-41CB-91D1-469508D38C5F}" srcOrd="4" destOrd="0" presId="urn:microsoft.com/office/officeart/2008/layout/AlternatingPictureBlocks"/>
    <dgm:cxn modelId="{1A1E5E34-9426-4D3A-9396-868479013D68}" type="presParOf" srcId="{3C034534-E286-41CB-91D1-469508D38C5F}" destId="{CD4709FB-620F-4A3F-9777-62EE7079DE2E}" srcOrd="0" destOrd="0" presId="urn:microsoft.com/office/officeart/2008/layout/AlternatingPictureBlocks"/>
    <dgm:cxn modelId="{6C45FBB6-6416-4203-8E79-0045E9BAF7AA}" type="presParOf" srcId="{3C034534-E286-41CB-91D1-469508D38C5F}" destId="{CA34F995-E34F-4564-A6A0-D259B3E5760A}" srcOrd="1" destOrd="0" presId="urn:microsoft.com/office/officeart/2008/layout/AlternatingPictureBlocks"/>
    <dgm:cxn modelId="{D5C1513C-2B98-46D0-B126-E670BC4F21D9}" type="presParOf" srcId="{94DB8DA1-F04F-442B-9AF1-E6838D7CD7C0}" destId="{483E3FA2-E006-4BE1-AB91-F943E2C11149}" srcOrd="5" destOrd="0" presId="urn:microsoft.com/office/officeart/2008/layout/AlternatingPictureBlocks"/>
    <dgm:cxn modelId="{89E3A52F-1AC6-4E9D-9FE1-2431AB4A57CA}" type="presParOf" srcId="{94DB8DA1-F04F-442B-9AF1-E6838D7CD7C0}" destId="{D5EE9D82-F085-4C96-9E75-1621F49B063B}" srcOrd="6" destOrd="0" presId="urn:microsoft.com/office/officeart/2008/layout/AlternatingPictureBlocks"/>
    <dgm:cxn modelId="{225473F6-13EA-4208-A20D-5B79F06C3520}" type="presParOf" srcId="{D5EE9D82-F085-4C96-9E75-1621F49B063B}" destId="{F752CD18-6230-4211-A567-6E055B266FF5}" srcOrd="0" destOrd="0" presId="urn:microsoft.com/office/officeart/2008/layout/AlternatingPictureBlocks"/>
    <dgm:cxn modelId="{AAD3B9A9-32AC-4BE3-AC93-165A22B2D3B5}" type="presParOf" srcId="{D5EE9D82-F085-4C96-9E75-1621F49B063B}" destId="{A270E4F1-7F8D-4F55-8DF5-4E906E4070F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507E60-6161-4D8B-9DFE-DFF6B7CCA6D6}" type="doc">
      <dgm:prSet loTypeId="urn:microsoft.com/office/officeart/2008/layout/PictureAccent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26E9314-461F-4202-A431-9336E75EB706}">
      <dgm:prSet phldrT="[Texto]" custT="1"/>
      <dgm:spPr/>
      <dgm:t>
        <a:bodyPr/>
        <a:lstStyle/>
        <a:p>
          <a:r>
            <a:rPr lang="pt-BR" sz="2000"/>
            <a:t>Propriedades associadas aos possíveis resultados</a:t>
          </a:r>
          <a:endParaRPr lang="pt-BR" sz="2000" dirty="0"/>
        </a:p>
      </dgm:t>
    </dgm:pt>
    <dgm:pt modelId="{D1615949-1477-41DE-9610-E4806E8A79D0}" type="parTrans" cxnId="{24C25C83-7892-4D02-8815-A832F90D577D}">
      <dgm:prSet/>
      <dgm:spPr/>
      <dgm:t>
        <a:bodyPr/>
        <a:lstStyle/>
        <a:p>
          <a:endParaRPr lang="pt-BR" sz="1400"/>
        </a:p>
      </dgm:t>
    </dgm:pt>
    <dgm:pt modelId="{D329B65B-4632-45B2-B2A7-1856215C1A52}" type="sibTrans" cxnId="{24C25C83-7892-4D02-8815-A832F90D577D}">
      <dgm:prSet/>
      <dgm:spPr/>
      <dgm:t>
        <a:bodyPr/>
        <a:lstStyle/>
        <a:p>
          <a:endParaRPr lang="pt-BR" sz="1400"/>
        </a:p>
      </dgm:t>
    </dgm:pt>
    <dgm:pt modelId="{E6C2ED8D-F639-481B-9CE7-701E6FF86A30}">
      <dgm:prSet custT="1"/>
      <dgm:spPr/>
      <dgm:t>
        <a:bodyPr/>
        <a:lstStyle/>
        <a:p>
          <a:r>
            <a:rPr lang="pt-BR" sz="1800" dirty="0"/>
            <a:t>Clima, valores e cultura organizacional positivamente impactadas</a:t>
          </a:r>
        </a:p>
      </dgm:t>
    </dgm:pt>
    <dgm:pt modelId="{35371DB2-1D15-4B8F-8023-15AE9021679D}" type="parTrans" cxnId="{1E06A13B-CCA4-4FB2-8ED0-B753D6D240CD}">
      <dgm:prSet/>
      <dgm:spPr/>
      <dgm:t>
        <a:bodyPr/>
        <a:lstStyle/>
        <a:p>
          <a:endParaRPr lang="pt-BR" sz="1400"/>
        </a:p>
      </dgm:t>
    </dgm:pt>
    <dgm:pt modelId="{260D9C69-F82B-4C0B-AED4-AA56170C0547}" type="sibTrans" cxnId="{1E06A13B-CCA4-4FB2-8ED0-B753D6D240CD}">
      <dgm:prSet/>
      <dgm:spPr/>
      <dgm:t>
        <a:bodyPr/>
        <a:lstStyle/>
        <a:p>
          <a:endParaRPr lang="pt-BR" sz="1400"/>
        </a:p>
      </dgm:t>
    </dgm:pt>
    <dgm:pt modelId="{7D8E6F42-D9F6-4611-868F-AF2DE9DB10AB}">
      <dgm:prSet custT="1"/>
      <dgm:spPr/>
      <dgm:t>
        <a:bodyPr/>
        <a:lstStyle/>
        <a:p>
          <a:r>
            <a:rPr lang="pt-BR" sz="1800" dirty="0"/>
            <a:t>Reconhecimento das expectativas, motivações e necessidades</a:t>
          </a:r>
        </a:p>
      </dgm:t>
    </dgm:pt>
    <dgm:pt modelId="{57840324-EEC6-41C7-87B2-6C24BB69B06B}" type="parTrans" cxnId="{19A6C1F1-39BC-4476-963C-E8AFA941BBF8}">
      <dgm:prSet/>
      <dgm:spPr/>
      <dgm:t>
        <a:bodyPr/>
        <a:lstStyle/>
        <a:p>
          <a:endParaRPr lang="pt-BR" sz="1400"/>
        </a:p>
      </dgm:t>
    </dgm:pt>
    <dgm:pt modelId="{CD235159-CCCF-423F-85FE-415ACF547D96}" type="sibTrans" cxnId="{19A6C1F1-39BC-4476-963C-E8AFA941BBF8}">
      <dgm:prSet/>
      <dgm:spPr/>
      <dgm:t>
        <a:bodyPr/>
        <a:lstStyle/>
        <a:p>
          <a:endParaRPr lang="pt-BR" sz="1400"/>
        </a:p>
      </dgm:t>
    </dgm:pt>
    <dgm:pt modelId="{4A2818AF-68A2-4A97-B13C-21048CB1D42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/>
            <a:t>Aumento da eficiência e  produtividade.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dirty="0"/>
        </a:p>
      </dgm:t>
    </dgm:pt>
    <dgm:pt modelId="{2492BCCC-BC0B-41D1-8599-21DBBE818C1B}" type="parTrans" cxnId="{0D2AC92E-C6BB-43BE-AD9E-F34F08161FAF}">
      <dgm:prSet/>
      <dgm:spPr/>
      <dgm:t>
        <a:bodyPr/>
        <a:lstStyle/>
        <a:p>
          <a:endParaRPr lang="pt-BR" sz="1400"/>
        </a:p>
      </dgm:t>
    </dgm:pt>
    <dgm:pt modelId="{A0042D7A-CB94-4C63-A228-99B6CB363120}" type="sibTrans" cxnId="{0D2AC92E-C6BB-43BE-AD9E-F34F08161FAF}">
      <dgm:prSet/>
      <dgm:spPr/>
      <dgm:t>
        <a:bodyPr/>
        <a:lstStyle/>
        <a:p>
          <a:endParaRPr lang="pt-BR" sz="1400"/>
        </a:p>
      </dgm:t>
    </dgm:pt>
    <dgm:pt modelId="{DD02E7A4-6D4B-4179-ABB4-BD385BD2FC3D}">
      <dgm:prSet custT="1"/>
      <dgm:spPr/>
      <dgm:t>
        <a:bodyPr/>
        <a:lstStyle/>
        <a:p>
          <a:r>
            <a:rPr lang="pt-BR" sz="1800" dirty="0"/>
            <a:t>Melhoria da imagem</a:t>
          </a:r>
        </a:p>
        <a:p>
          <a:r>
            <a:rPr lang="pt-BR" sz="1800" dirty="0"/>
            <a:t>Institucional</a:t>
          </a:r>
        </a:p>
      </dgm:t>
    </dgm:pt>
    <dgm:pt modelId="{C2A13D3A-9AA1-47A4-AE38-5CD97BB7ECE5}" type="parTrans" cxnId="{0EBD7935-B8F4-4AF5-B91B-2A63C083A9C5}">
      <dgm:prSet/>
      <dgm:spPr/>
      <dgm:t>
        <a:bodyPr/>
        <a:lstStyle/>
        <a:p>
          <a:endParaRPr lang="pt-BR" sz="1400"/>
        </a:p>
      </dgm:t>
    </dgm:pt>
    <dgm:pt modelId="{1763519E-4127-47EE-9C3D-F696C540786D}" type="sibTrans" cxnId="{0EBD7935-B8F4-4AF5-B91B-2A63C083A9C5}">
      <dgm:prSet/>
      <dgm:spPr/>
      <dgm:t>
        <a:bodyPr/>
        <a:lstStyle/>
        <a:p>
          <a:endParaRPr lang="pt-BR" sz="1400"/>
        </a:p>
      </dgm:t>
    </dgm:pt>
    <dgm:pt modelId="{E57C543E-C1FF-49FB-A236-5BA19DAA60D6}" type="pres">
      <dgm:prSet presAssocID="{87507E60-6161-4D8B-9DFE-DFF6B7CCA6D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0D8D7B4-7C0A-4AC9-8E5B-30A58AF71D33}" type="pres">
      <dgm:prSet presAssocID="{026E9314-461F-4202-A431-9336E75EB706}" presName="root" presStyleCnt="0">
        <dgm:presLayoutVars>
          <dgm:chMax/>
          <dgm:chPref val="4"/>
        </dgm:presLayoutVars>
      </dgm:prSet>
      <dgm:spPr/>
    </dgm:pt>
    <dgm:pt modelId="{E2A6B41F-94FD-4D49-AFC0-EC4FB09F265A}" type="pres">
      <dgm:prSet presAssocID="{026E9314-461F-4202-A431-9336E75EB706}" presName="rootComposite" presStyleCnt="0">
        <dgm:presLayoutVars/>
      </dgm:prSet>
      <dgm:spPr/>
    </dgm:pt>
    <dgm:pt modelId="{8E9937C1-E292-41A3-9E92-EABFF15B290C}" type="pres">
      <dgm:prSet presAssocID="{026E9314-461F-4202-A431-9336E75EB706}" presName="rootText" presStyleLbl="node0" presStyleIdx="0" presStyleCnt="1" custScaleX="107639" custScaleY="135332">
        <dgm:presLayoutVars>
          <dgm:chMax/>
          <dgm:chPref val="4"/>
        </dgm:presLayoutVars>
      </dgm:prSet>
      <dgm:spPr/>
    </dgm:pt>
    <dgm:pt modelId="{98ABDF11-883B-4205-855E-330A36F8B15D}" type="pres">
      <dgm:prSet presAssocID="{026E9314-461F-4202-A431-9336E75EB706}" presName="childShape" presStyleCnt="0">
        <dgm:presLayoutVars>
          <dgm:chMax val="0"/>
          <dgm:chPref val="0"/>
        </dgm:presLayoutVars>
      </dgm:prSet>
      <dgm:spPr/>
    </dgm:pt>
    <dgm:pt modelId="{B6B97FD4-D34C-43A8-88E6-F2D5FF42DAE5}" type="pres">
      <dgm:prSet presAssocID="{E6C2ED8D-F639-481B-9CE7-701E6FF86A30}" presName="childComposite" presStyleCnt="0">
        <dgm:presLayoutVars>
          <dgm:chMax val="0"/>
          <dgm:chPref val="0"/>
        </dgm:presLayoutVars>
      </dgm:prSet>
      <dgm:spPr/>
    </dgm:pt>
    <dgm:pt modelId="{EE90E74A-BB94-47B8-998A-E047A831DD49}" type="pres">
      <dgm:prSet presAssocID="{E6C2ED8D-F639-481B-9CE7-701E6FF86A30}" presName="Image" presStyleLbl="node1" presStyleIdx="0" presStyleCnt="4"/>
      <dgm:spPr/>
    </dgm:pt>
    <dgm:pt modelId="{16D99AEF-49EB-4C3B-B174-B79232FC93F7}" type="pres">
      <dgm:prSet presAssocID="{E6C2ED8D-F639-481B-9CE7-701E6FF86A3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371E990E-325D-4B73-938F-BAC636657DC6}" type="pres">
      <dgm:prSet presAssocID="{7D8E6F42-D9F6-4611-868F-AF2DE9DB10AB}" presName="childComposite" presStyleCnt="0">
        <dgm:presLayoutVars>
          <dgm:chMax val="0"/>
          <dgm:chPref val="0"/>
        </dgm:presLayoutVars>
      </dgm:prSet>
      <dgm:spPr/>
    </dgm:pt>
    <dgm:pt modelId="{DDE5533E-9B6D-4F4B-AFC8-0925033C75D4}" type="pres">
      <dgm:prSet presAssocID="{7D8E6F42-D9F6-4611-868F-AF2DE9DB10AB}" presName="Image" presStyleLbl="node1" presStyleIdx="1" presStyleCnt="4"/>
      <dgm:spPr/>
    </dgm:pt>
    <dgm:pt modelId="{79A43241-A7A5-4C11-BD9A-F4E0300F79EC}" type="pres">
      <dgm:prSet presAssocID="{7D8E6F42-D9F6-4611-868F-AF2DE9DB10A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63834CCD-0302-41B8-AD9A-48803655C6DC}" type="pres">
      <dgm:prSet presAssocID="{4A2818AF-68A2-4A97-B13C-21048CB1D42B}" presName="childComposite" presStyleCnt="0">
        <dgm:presLayoutVars>
          <dgm:chMax val="0"/>
          <dgm:chPref val="0"/>
        </dgm:presLayoutVars>
      </dgm:prSet>
      <dgm:spPr/>
    </dgm:pt>
    <dgm:pt modelId="{C6702EEB-5EEA-4B55-8AB4-04869796E440}" type="pres">
      <dgm:prSet presAssocID="{4A2818AF-68A2-4A97-B13C-21048CB1D42B}" presName="Image" presStyleLbl="node1" presStyleIdx="2" presStyleCnt="4"/>
      <dgm:spPr/>
    </dgm:pt>
    <dgm:pt modelId="{E4311965-BFB3-407C-96C1-941AE559AA66}" type="pres">
      <dgm:prSet presAssocID="{4A2818AF-68A2-4A97-B13C-21048CB1D42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653864E6-465F-4AEE-BC1A-363452A47533}" type="pres">
      <dgm:prSet presAssocID="{DD02E7A4-6D4B-4179-ABB4-BD385BD2FC3D}" presName="childComposite" presStyleCnt="0">
        <dgm:presLayoutVars>
          <dgm:chMax val="0"/>
          <dgm:chPref val="0"/>
        </dgm:presLayoutVars>
      </dgm:prSet>
      <dgm:spPr/>
    </dgm:pt>
    <dgm:pt modelId="{7E6CDF9C-DE00-4657-ABA9-9E360591757E}" type="pres">
      <dgm:prSet presAssocID="{DD02E7A4-6D4B-4179-ABB4-BD385BD2FC3D}" presName="Image" presStyleLbl="node1" presStyleIdx="3" presStyleCnt="4"/>
      <dgm:spPr/>
    </dgm:pt>
    <dgm:pt modelId="{1C9A26EF-17EE-41E6-958C-983DC3A09762}" type="pres">
      <dgm:prSet presAssocID="{DD02E7A4-6D4B-4179-ABB4-BD385BD2FC3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D2E8400-D23E-487A-9D88-9E48421B3799}" type="presOf" srcId="{87507E60-6161-4D8B-9DFE-DFF6B7CCA6D6}" destId="{E57C543E-C1FF-49FB-A236-5BA19DAA60D6}" srcOrd="0" destOrd="0" presId="urn:microsoft.com/office/officeart/2008/layout/PictureAccentList"/>
    <dgm:cxn modelId="{0D2AC92E-C6BB-43BE-AD9E-F34F08161FAF}" srcId="{026E9314-461F-4202-A431-9336E75EB706}" destId="{4A2818AF-68A2-4A97-B13C-21048CB1D42B}" srcOrd="2" destOrd="0" parTransId="{2492BCCC-BC0B-41D1-8599-21DBBE818C1B}" sibTransId="{A0042D7A-CB94-4C63-A228-99B6CB363120}"/>
    <dgm:cxn modelId="{0EBD7935-B8F4-4AF5-B91B-2A63C083A9C5}" srcId="{026E9314-461F-4202-A431-9336E75EB706}" destId="{DD02E7A4-6D4B-4179-ABB4-BD385BD2FC3D}" srcOrd="3" destOrd="0" parTransId="{C2A13D3A-9AA1-47A4-AE38-5CD97BB7ECE5}" sibTransId="{1763519E-4127-47EE-9C3D-F696C540786D}"/>
    <dgm:cxn modelId="{FA9C973B-8EF7-4290-88A1-3C2D4E5D08AA}" type="presOf" srcId="{026E9314-461F-4202-A431-9336E75EB706}" destId="{8E9937C1-E292-41A3-9E92-EABFF15B290C}" srcOrd="0" destOrd="0" presId="urn:microsoft.com/office/officeart/2008/layout/PictureAccentList"/>
    <dgm:cxn modelId="{1E06A13B-CCA4-4FB2-8ED0-B753D6D240CD}" srcId="{026E9314-461F-4202-A431-9336E75EB706}" destId="{E6C2ED8D-F639-481B-9CE7-701E6FF86A30}" srcOrd="0" destOrd="0" parTransId="{35371DB2-1D15-4B8F-8023-15AE9021679D}" sibTransId="{260D9C69-F82B-4C0B-AED4-AA56170C0547}"/>
    <dgm:cxn modelId="{24C25C83-7892-4D02-8815-A832F90D577D}" srcId="{87507E60-6161-4D8B-9DFE-DFF6B7CCA6D6}" destId="{026E9314-461F-4202-A431-9336E75EB706}" srcOrd="0" destOrd="0" parTransId="{D1615949-1477-41DE-9610-E4806E8A79D0}" sibTransId="{D329B65B-4632-45B2-B2A7-1856215C1A52}"/>
    <dgm:cxn modelId="{FABD8383-7B75-4AC2-B227-3E707F5B1545}" type="presOf" srcId="{4A2818AF-68A2-4A97-B13C-21048CB1D42B}" destId="{E4311965-BFB3-407C-96C1-941AE559AA66}" srcOrd="0" destOrd="0" presId="urn:microsoft.com/office/officeart/2008/layout/PictureAccentList"/>
    <dgm:cxn modelId="{58023EA2-3446-4B2D-8F30-E50BDDD4E6CF}" type="presOf" srcId="{7D8E6F42-D9F6-4611-868F-AF2DE9DB10AB}" destId="{79A43241-A7A5-4C11-BD9A-F4E0300F79EC}" srcOrd="0" destOrd="0" presId="urn:microsoft.com/office/officeart/2008/layout/PictureAccentList"/>
    <dgm:cxn modelId="{E70941CD-2740-4AB2-B0C5-6D15CD2A25DA}" type="presOf" srcId="{DD02E7A4-6D4B-4179-ABB4-BD385BD2FC3D}" destId="{1C9A26EF-17EE-41E6-958C-983DC3A09762}" srcOrd="0" destOrd="0" presId="urn:microsoft.com/office/officeart/2008/layout/PictureAccentList"/>
    <dgm:cxn modelId="{AB4B12D6-643F-46C0-960F-67ADEFEDFCC8}" type="presOf" srcId="{E6C2ED8D-F639-481B-9CE7-701E6FF86A30}" destId="{16D99AEF-49EB-4C3B-B174-B79232FC93F7}" srcOrd="0" destOrd="0" presId="urn:microsoft.com/office/officeart/2008/layout/PictureAccentList"/>
    <dgm:cxn modelId="{19A6C1F1-39BC-4476-963C-E8AFA941BBF8}" srcId="{026E9314-461F-4202-A431-9336E75EB706}" destId="{7D8E6F42-D9F6-4611-868F-AF2DE9DB10AB}" srcOrd="1" destOrd="0" parTransId="{57840324-EEC6-41C7-87B2-6C24BB69B06B}" sibTransId="{CD235159-CCCF-423F-85FE-415ACF547D96}"/>
    <dgm:cxn modelId="{EB8ACFAC-E290-4E9D-83EB-E1E2DA72ECA0}" type="presParOf" srcId="{E57C543E-C1FF-49FB-A236-5BA19DAA60D6}" destId="{90D8D7B4-7C0A-4AC9-8E5B-30A58AF71D33}" srcOrd="0" destOrd="0" presId="urn:microsoft.com/office/officeart/2008/layout/PictureAccentList"/>
    <dgm:cxn modelId="{9F914047-EAD7-4F1F-B108-2460AB982FB7}" type="presParOf" srcId="{90D8D7B4-7C0A-4AC9-8E5B-30A58AF71D33}" destId="{E2A6B41F-94FD-4D49-AFC0-EC4FB09F265A}" srcOrd="0" destOrd="0" presId="urn:microsoft.com/office/officeart/2008/layout/PictureAccentList"/>
    <dgm:cxn modelId="{5B19399D-7DE6-44CB-9654-A36D15718DCA}" type="presParOf" srcId="{E2A6B41F-94FD-4D49-AFC0-EC4FB09F265A}" destId="{8E9937C1-E292-41A3-9E92-EABFF15B290C}" srcOrd="0" destOrd="0" presId="urn:microsoft.com/office/officeart/2008/layout/PictureAccentList"/>
    <dgm:cxn modelId="{D94A62A1-986A-4624-A149-B256D94ACD27}" type="presParOf" srcId="{90D8D7B4-7C0A-4AC9-8E5B-30A58AF71D33}" destId="{98ABDF11-883B-4205-855E-330A36F8B15D}" srcOrd="1" destOrd="0" presId="urn:microsoft.com/office/officeart/2008/layout/PictureAccentList"/>
    <dgm:cxn modelId="{65DAD80A-420F-4747-A983-C2D21F784FE3}" type="presParOf" srcId="{98ABDF11-883B-4205-855E-330A36F8B15D}" destId="{B6B97FD4-D34C-43A8-88E6-F2D5FF42DAE5}" srcOrd="0" destOrd="0" presId="urn:microsoft.com/office/officeart/2008/layout/PictureAccentList"/>
    <dgm:cxn modelId="{21C38038-5204-4809-A078-99E2E8FB4F06}" type="presParOf" srcId="{B6B97FD4-D34C-43A8-88E6-F2D5FF42DAE5}" destId="{EE90E74A-BB94-47B8-998A-E047A831DD49}" srcOrd="0" destOrd="0" presId="urn:microsoft.com/office/officeart/2008/layout/PictureAccentList"/>
    <dgm:cxn modelId="{ADA01C2C-0978-4222-AD79-8E220B0802BF}" type="presParOf" srcId="{B6B97FD4-D34C-43A8-88E6-F2D5FF42DAE5}" destId="{16D99AEF-49EB-4C3B-B174-B79232FC93F7}" srcOrd="1" destOrd="0" presId="urn:microsoft.com/office/officeart/2008/layout/PictureAccentList"/>
    <dgm:cxn modelId="{8C4FFC5E-2A47-4E90-B938-060A12EC075B}" type="presParOf" srcId="{98ABDF11-883B-4205-855E-330A36F8B15D}" destId="{371E990E-325D-4B73-938F-BAC636657DC6}" srcOrd="1" destOrd="0" presId="urn:microsoft.com/office/officeart/2008/layout/PictureAccentList"/>
    <dgm:cxn modelId="{F36ADEE6-08B2-4233-9AB1-DD5DB4EB331F}" type="presParOf" srcId="{371E990E-325D-4B73-938F-BAC636657DC6}" destId="{DDE5533E-9B6D-4F4B-AFC8-0925033C75D4}" srcOrd="0" destOrd="0" presId="urn:microsoft.com/office/officeart/2008/layout/PictureAccentList"/>
    <dgm:cxn modelId="{2E5E6DED-C395-4F98-BEEB-23F06FE1BACD}" type="presParOf" srcId="{371E990E-325D-4B73-938F-BAC636657DC6}" destId="{79A43241-A7A5-4C11-BD9A-F4E0300F79EC}" srcOrd="1" destOrd="0" presId="urn:microsoft.com/office/officeart/2008/layout/PictureAccentList"/>
    <dgm:cxn modelId="{EAE66B89-8FA6-4E96-85B6-857BBD0A644A}" type="presParOf" srcId="{98ABDF11-883B-4205-855E-330A36F8B15D}" destId="{63834CCD-0302-41B8-AD9A-48803655C6DC}" srcOrd="2" destOrd="0" presId="urn:microsoft.com/office/officeart/2008/layout/PictureAccentList"/>
    <dgm:cxn modelId="{0E7B8FF8-8D4C-481A-B70F-C6DDE3ADB619}" type="presParOf" srcId="{63834CCD-0302-41B8-AD9A-48803655C6DC}" destId="{C6702EEB-5EEA-4B55-8AB4-04869796E440}" srcOrd="0" destOrd="0" presId="urn:microsoft.com/office/officeart/2008/layout/PictureAccentList"/>
    <dgm:cxn modelId="{F6E94EF0-966A-421C-98AC-45D6F5A38EF1}" type="presParOf" srcId="{63834CCD-0302-41B8-AD9A-48803655C6DC}" destId="{E4311965-BFB3-407C-96C1-941AE559AA66}" srcOrd="1" destOrd="0" presId="urn:microsoft.com/office/officeart/2008/layout/PictureAccentList"/>
    <dgm:cxn modelId="{2EA4F04C-FF23-485E-ADDB-DD3F498805CB}" type="presParOf" srcId="{98ABDF11-883B-4205-855E-330A36F8B15D}" destId="{653864E6-465F-4AEE-BC1A-363452A47533}" srcOrd="3" destOrd="0" presId="urn:microsoft.com/office/officeart/2008/layout/PictureAccentList"/>
    <dgm:cxn modelId="{2FC7302F-49A0-46B0-B644-ED6EB4F08E81}" type="presParOf" srcId="{653864E6-465F-4AEE-BC1A-363452A47533}" destId="{7E6CDF9C-DE00-4657-ABA9-9E360591757E}" srcOrd="0" destOrd="0" presId="urn:microsoft.com/office/officeart/2008/layout/PictureAccentList"/>
    <dgm:cxn modelId="{9E6A48BC-74A4-4125-A7CD-D0ED577B64F1}" type="presParOf" srcId="{653864E6-465F-4AEE-BC1A-363452A47533}" destId="{1C9A26EF-17EE-41E6-958C-983DC3A0976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C90441-3B0E-4E69-B512-61977015DF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CF486C-086B-4740-B23F-5267B2D8C48E}">
      <dgm:prSet phldrT="[Texto]"/>
      <dgm:spPr/>
      <dgm:t>
        <a:bodyPr/>
        <a:lstStyle/>
        <a:p>
          <a:r>
            <a:rPr lang="pt-BR" dirty="0"/>
            <a:t>AUTORITÁRIA</a:t>
          </a:r>
        </a:p>
      </dgm:t>
    </dgm:pt>
    <dgm:pt modelId="{DEFEFD12-E403-4E57-BCF2-C709879AF542}" type="parTrans" cxnId="{FAE64578-9A8A-49AD-BA5B-EC95641DFAC6}">
      <dgm:prSet/>
      <dgm:spPr/>
      <dgm:t>
        <a:bodyPr/>
        <a:lstStyle/>
        <a:p>
          <a:endParaRPr lang="pt-BR"/>
        </a:p>
      </dgm:t>
    </dgm:pt>
    <dgm:pt modelId="{B41F91EB-EC64-4223-8B71-D57432228FE1}" type="sibTrans" cxnId="{FAE64578-9A8A-49AD-BA5B-EC95641DFAC6}">
      <dgm:prSet/>
      <dgm:spPr/>
      <dgm:t>
        <a:bodyPr/>
        <a:lstStyle/>
        <a:p>
          <a:endParaRPr lang="pt-BR"/>
        </a:p>
      </dgm:t>
    </dgm:pt>
    <dgm:pt modelId="{451FD44A-2FC5-4C40-BAA1-F444F238CB15}">
      <dgm:prSet phldrT="[Texto]"/>
      <dgm:spPr/>
      <dgm:t>
        <a:bodyPr/>
        <a:lstStyle/>
        <a:p>
          <a:r>
            <a:rPr lang="pt-BR" dirty="0"/>
            <a:t>CENTRALIZADA</a:t>
          </a:r>
        </a:p>
      </dgm:t>
    </dgm:pt>
    <dgm:pt modelId="{9DFDFA0A-0D51-44CA-8EAA-9373BC7FC350}" type="parTrans" cxnId="{AF3F4EF8-F155-4576-98FD-D9B91DEB60D5}">
      <dgm:prSet/>
      <dgm:spPr/>
      <dgm:t>
        <a:bodyPr/>
        <a:lstStyle/>
        <a:p>
          <a:endParaRPr lang="pt-BR"/>
        </a:p>
      </dgm:t>
    </dgm:pt>
    <dgm:pt modelId="{C14D8D76-E961-4E76-B51A-7D240BD7DFEF}" type="sibTrans" cxnId="{AF3F4EF8-F155-4576-98FD-D9B91DEB60D5}">
      <dgm:prSet/>
      <dgm:spPr/>
      <dgm:t>
        <a:bodyPr/>
        <a:lstStyle/>
        <a:p>
          <a:endParaRPr lang="pt-BR"/>
        </a:p>
      </dgm:t>
    </dgm:pt>
    <dgm:pt modelId="{6C7414D2-610B-4A53-9292-61604FF37DD8}">
      <dgm:prSet phldrT="[Texto]"/>
      <dgm:spPr/>
      <dgm:t>
        <a:bodyPr/>
        <a:lstStyle/>
        <a:p>
          <a:r>
            <a:rPr lang="pt-BR" dirty="0"/>
            <a:t>DEMOCRÁTICA</a:t>
          </a:r>
        </a:p>
      </dgm:t>
    </dgm:pt>
    <dgm:pt modelId="{C063D4E1-1E68-439A-B95A-A0F728534A10}" type="parTrans" cxnId="{EE5F3015-D720-4446-9997-5C18BE571839}">
      <dgm:prSet/>
      <dgm:spPr/>
      <dgm:t>
        <a:bodyPr/>
        <a:lstStyle/>
        <a:p>
          <a:endParaRPr lang="pt-BR"/>
        </a:p>
      </dgm:t>
    </dgm:pt>
    <dgm:pt modelId="{D9B984F2-9063-4ABD-BEC0-7A42E2788EDC}" type="sibTrans" cxnId="{EE5F3015-D720-4446-9997-5C18BE571839}">
      <dgm:prSet/>
      <dgm:spPr/>
      <dgm:t>
        <a:bodyPr/>
        <a:lstStyle/>
        <a:p>
          <a:endParaRPr lang="pt-BR"/>
        </a:p>
      </dgm:t>
    </dgm:pt>
    <dgm:pt modelId="{9885E6DE-BA9B-423D-83D4-680720FBD55C}">
      <dgm:prSet phldrT="[Texto]"/>
      <dgm:spPr/>
      <dgm:t>
        <a:bodyPr/>
        <a:lstStyle/>
        <a:p>
          <a:r>
            <a:rPr lang="pt-BR" dirty="0"/>
            <a:t>COMPARTILHADA</a:t>
          </a:r>
        </a:p>
      </dgm:t>
    </dgm:pt>
    <dgm:pt modelId="{0429BC04-485B-4313-8ED6-A9F808AC560E}" type="parTrans" cxnId="{A92968A1-C991-4EB7-A7B9-AB95BA2D4CFA}">
      <dgm:prSet/>
      <dgm:spPr/>
      <dgm:t>
        <a:bodyPr/>
        <a:lstStyle/>
        <a:p>
          <a:endParaRPr lang="pt-BR"/>
        </a:p>
      </dgm:t>
    </dgm:pt>
    <dgm:pt modelId="{1E2C58CE-03E7-4EC3-976D-996D65B1A45A}" type="sibTrans" cxnId="{A92968A1-C991-4EB7-A7B9-AB95BA2D4CFA}">
      <dgm:prSet/>
      <dgm:spPr/>
      <dgm:t>
        <a:bodyPr/>
        <a:lstStyle/>
        <a:p>
          <a:endParaRPr lang="pt-BR"/>
        </a:p>
      </dgm:t>
    </dgm:pt>
    <dgm:pt modelId="{C1994913-B10F-4ED9-9423-2806E7F56F22}">
      <dgm:prSet phldrT="[Texto]"/>
      <dgm:spPr/>
      <dgm:t>
        <a:bodyPr/>
        <a:lstStyle/>
        <a:p>
          <a:r>
            <a:rPr lang="pt-BR" dirty="0"/>
            <a:t>LAISSEZ-FAIRE</a:t>
          </a:r>
        </a:p>
      </dgm:t>
    </dgm:pt>
    <dgm:pt modelId="{D2D51840-B788-4D3F-9A6B-851767A1175C}" type="parTrans" cxnId="{4F455A9F-5BE9-461D-A6B4-7C2A6329A0F9}">
      <dgm:prSet/>
      <dgm:spPr/>
      <dgm:t>
        <a:bodyPr/>
        <a:lstStyle/>
        <a:p>
          <a:endParaRPr lang="pt-BR"/>
        </a:p>
      </dgm:t>
    </dgm:pt>
    <dgm:pt modelId="{64AF7AC2-336E-4E3F-922C-E8123F5DABB6}" type="sibTrans" cxnId="{4F455A9F-5BE9-461D-A6B4-7C2A6329A0F9}">
      <dgm:prSet/>
      <dgm:spPr/>
      <dgm:t>
        <a:bodyPr/>
        <a:lstStyle/>
        <a:p>
          <a:endParaRPr lang="pt-BR"/>
        </a:p>
      </dgm:t>
    </dgm:pt>
    <dgm:pt modelId="{4C36D93D-67C0-4F87-805E-5FC43625F7A4}">
      <dgm:prSet phldrT="[Texto]"/>
      <dgm:spPr/>
      <dgm:t>
        <a:bodyPr/>
        <a:lstStyle/>
        <a:p>
          <a:r>
            <a:rPr lang="pt-BR" dirty="0"/>
            <a:t>AUTO-CENTRADA</a:t>
          </a:r>
        </a:p>
      </dgm:t>
    </dgm:pt>
    <dgm:pt modelId="{E55C1CF0-0511-45DC-8D5A-AB1A27D03C08}" type="parTrans" cxnId="{6D3F9097-7FF1-4182-8A44-3DB49254EFBF}">
      <dgm:prSet/>
      <dgm:spPr/>
      <dgm:t>
        <a:bodyPr/>
        <a:lstStyle/>
        <a:p>
          <a:endParaRPr lang="pt-BR"/>
        </a:p>
      </dgm:t>
    </dgm:pt>
    <dgm:pt modelId="{4617BD20-2A08-40EB-8F7F-09FE61FB6848}" type="sibTrans" cxnId="{6D3F9097-7FF1-4182-8A44-3DB49254EFBF}">
      <dgm:prSet/>
      <dgm:spPr/>
      <dgm:t>
        <a:bodyPr/>
        <a:lstStyle/>
        <a:p>
          <a:endParaRPr lang="pt-BR"/>
        </a:p>
      </dgm:t>
    </dgm:pt>
    <dgm:pt modelId="{21AB45BA-8BBC-4385-8A60-57FB577A4A90}">
      <dgm:prSet phldrT="[Texto]"/>
      <dgm:spPr/>
      <dgm:t>
        <a:bodyPr/>
        <a:lstStyle/>
        <a:p>
          <a:r>
            <a:rPr lang="pt-BR" dirty="0"/>
            <a:t>RELAÇÃO DE TROCA</a:t>
          </a:r>
        </a:p>
      </dgm:t>
    </dgm:pt>
    <dgm:pt modelId="{F5A007B3-E31C-4273-840F-8FEE757EB536}" type="parTrans" cxnId="{06D04D2A-FB10-4D3A-9FC7-37C88BABC685}">
      <dgm:prSet/>
      <dgm:spPr/>
      <dgm:t>
        <a:bodyPr/>
        <a:lstStyle/>
        <a:p>
          <a:endParaRPr lang="pt-BR"/>
        </a:p>
      </dgm:t>
    </dgm:pt>
    <dgm:pt modelId="{0FBC170B-EF31-4AB1-9076-6C8E1143460F}" type="sibTrans" cxnId="{06D04D2A-FB10-4D3A-9FC7-37C88BABC685}">
      <dgm:prSet/>
      <dgm:spPr/>
      <dgm:t>
        <a:bodyPr/>
        <a:lstStyle/>
        <a:p>
          <a:endParaRPr lang="pt-BR"/>
        </a:p>
      </dgm:t>
    </dgm:pt>
    <dgm:pt modelId="{D50BF310-D033-4A08-BA7E-82739F2C0D65}">
      <dgm:prSet phldrT="[Texto]"/>
      <dgm:spPr/>
      <dgm:t>
        <a:bodyPr/>
        <a:lstStyle/>
        <a:p>
          <a:r>
            <a:rPr lang="pt-BR" dirty="0"/>
            <a:t>TRANSACIONAL-TRANSFORMACIONAL</a:t>
          </a:r>
        </a:p>
      </dgm:t>
    </dgm:pt>
    <dgm:pt modelId="{17ADAD2A-B674-4767-82ED-1512C5D70329}" type="parTrans" cxnId="{48927446-0B09-4574-9DFA-5C767AC6E612}">
      <dgm:prSet/>
      <dgm:spPr/>
      <dgm:t>
        <a:bodyPr/>
        <a:lstStyle/>
        <a:p>
          <a:endParaRPr lang="pt-BR"/>
        </a:p>
      </dgm:t>
    </dgm:pt>
    <dgm:pt modelId="{5E4AED13-4FE6-4C28-99DA-B70F193E5C04}" type="sibTrans" cxnId="{48927446-0B09-4574-9DFA-5C767AC6E612}">
      <dgm:prSet/>
      <dgm:spPr/>
      <dgm:t>
        <a:bodyPr/>
        <a:lstStyle/>
        <a:p>
          <a:endParaRPr lang="pt-BR"/>
        </a:p>
      </dgm:t>
    </dgm:pt>
    <dgm:pt modelId="{E99F8A4B-D475-482E-96A3-4A7208F780BD}">
      <dgm:prSet phldrT="[Texto]"/>
      <dgm:spPr/>
      <dgm:t>
        <a:bodyPr/>
        <a:lstStyle/>
        <a:p>
          <a:r>
            <a:rPr lang="pt-BR" dirty="0"/>
            <a:t>LEGITIMIDADE</a:t>
          </a:r>
        </a:p>
      </dgm:t>
    </dgm:pt>
    <dgm:pt modelId="{C669CCAD-4B4E-402A-84D8-D567D831DE8A}" type="parTrans" cxnId="{EB56B2ED-D69D-455B-8957-76D1690461C1}">
      <dgm:prSet/>
      <dgm:spPr/>
      <dgm:t>
        <a:bodyPr/>
        <a:lstStyle/>
        <a:p>
          <a:endParaRPr lang="pt-BR"/>
        </a:p>
      </dgm:t>
    </dgm:pt>
    <dgm:pt modelId="{61C3634E-B61E-4073-805C-FCAABAB1817E}" type="sibTrans" cxnId="{EB56B2ED-D69D-455B-8957-76D1690461C1}">
      <dgm:prSet/>
      <dgm:spPr/>
      <dgm:t>
        <a:bodyPr/>
        <a:lstStyle/>
        <a:p>
          <a:endParaRPr lang="pt-BR"/>
        </a:p>
      </dgm:t>
    </dgm:pt>
    <dgm:pt modelId="{E2F45C18-5BD8-4B2D-89C9-D52410DAC34D}">
      <dgm:prSet phldrT="[Texto]"/>
      <dgm:spPr/>
      <dgm:t>
        <a:bodyPr/>
        <a:lstStyle/>
        <a:p>
          <a:r>
            <a:rPr lang="pt-BR" dirty="0"/>
            <a:t>AUTÊNTICA – ESSENCIAL</a:t>
          </a:r>
        </a:p>
      </dgm:t>
    </dgm:pt>
    <dgm:pt modelId="{DBD7ABCF-4112-4EA0-9FD2-3F24266D0626}" type="parTrans" cxnId="{740D9AEB-CD5A-474E-82E0-55EE7B45B8B9}">
      <dgm:prSet/>
      <dgm:spPr/>
      <dgm:t>
        <a:bodyPr/>
        <a:lstStyle/>
        <a:p>
          <a:endParaRPr lang="pt-BR"/>
        </a:p>
      </dgm:t>
    </dgm:pt>
    <dgm:pt modelId="{0F7D3079-6B36-45C9-81B1-2420FE8FB90A}" type="sibTrans" cxnId="{740D9AEB-CD5A-474E-82E0-55EE7B45B8B9}">
      <dgm:prSet/>
      <dgm:spPr/>
      <dgm:t>
        <a:bodyPr/>
        <a:lstStyle/>
        <a:p>
          <a:endParaRPr lang="pt-BR"/>
        </a:p>
      </dgm:t>
    </dgm:pt>
    <dgm:pt modelId="{36817650-0DD8-474F-BF4C-F2A70EA7FB25}">
      <dgm:prSet phldrT="[Texto]"/>
      <dgm:spPr/>
      <dgm:t>
        <a:bodyPr/>
        <a:lstStyle/>
        <a:p>
          <a:r>
            <a:rPr lang="pt-BR" dirty="0"/>
            <a:t>VÍNCULOS</a:t>
          </a:r>
        </a:p>
      </dgm:t>
    </dgm:pt>
    <dgm:pt modelId="{51BF7124-6FBF-4733-B32A-1FAF8E3A0405}" type="parTrans" cxnId="{35285279-2780-4E70-9EA0-D5BBEFC8BA12}">
      <dgm:prSet/>
      <dgm:spPr/>
      <dgm:t>
        <a:bodyPr/>
        <a:lstStyle/>
        <a:p>
          <a:endParaRPr lang="pt-BR"/>
        </a:p>
      </dgm:t>
    </dgm:pt>
    <dgm:pt modelId="{E8ECF87D-DF00-4495-AA8E-5411080CB6F6}" type="sibTrans" cxnId="{35285279-2780-4E70-9EA0-D5BBEFC8BA12}">
      <dgm:prSet/>
      <dgm:spPr/>
      <dgm:t>
        <a:bodyPr/>
        <a:lstStyle/>
        <a:p>
          <a:endParaRPr lang="pt-BR"/>
        </a:p>
      </dgm:t>
    </dgm:pt>
    <dgm:pt modelId="{05D6C5E2-91FF-4511-B1E4-7F47417ECBC0}">
      <dgm:prSet phldrT="[Texto]"/>
      <dgm:spPr/>
      <dgm:t>
        <a:bodyPr/>
        <a:lstStyle/>
        <a:p>
          <a:r>
            <a:rPr lang="pt-BR" dirty="0"/>
            <a:t>SSO – LIDERADO PRETERIDO</a:t>
          </a:r>
        </a:p>
      </dgm:t>
    </dgm:pt>
    <dgm:pt modelId="{EFC2794B-6449-4586-B0B1-B0EC651FF360}" type="parTrans" cxnId="{0A18EAEA-DEA3-459C-BA3B-7998CDC2238A}">
      <dgm:prSet/>
      <dgm:spPr/>
      <dgm:t>
        <a:bodyPr/>
        <a:lstStyle/>
        <a:p>
          <a:endParaRPr lang="pt-BR"/>
        </a:p>
      </dgm:t>
    </dgm:pt>
    <dgm:pt modelId="{5510EF46-E97C-487A-AC09-18CF8BC00584}" type="sibTrans" cxnId="{0A18EAEA-DEA3-459C-BA3B-7998CDC2238A}">
      <dgm:prSet/>
      <dgm:spPr/>
      <dgm:t>
        <a:bodyPr/>
        <a:lstStyle/>
        <a:p>
          <a:endParaRPr lang="pt-BR"/>
        </a:p>
      </dgm:t>
    </dgm:pt>
    <dgm:pt modelId="{808AFFE7-C21D-49ED-9FA5-F00A5A08DB0C}" type="pres">
      <dgm:prSet presAssocID="{8DC90441-3B0E-4E69-B512-61977015DFDD}" presName="Name0" presStyleCnt="0">
        <dgm:presLayoutVars>
          <dgm:dir/>
          <dgm:animLvl val="lvl"/>
          <dgm:resizeHandles val="exact"/>
        </dgm:presLayoutVars>
      </dgm:prSet>
      <dgm:spPr/>
    </dgm:pt>
    <dgm:pt modelId="{19A12E2D-66A4-4E43-AC06-45A30571DEE5}" type="pres">
      <dgm:prSet presAssocID="{F8CF486C-086B-4740-B23F-5267B2D8C48E}" presName="linNode" presStyleCnt="0"/>
      <dgm:spPr/>
    </dgm:pt>
    <dgm:pt modelId="{95463CF0-E6B1-47B1-8564-FBB8DCA46B11}" type="pres">
      <dgm:prSet presAssocID="{F8CF486C-086B-4740-B23F-5267B2D8C48E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54A9A83-CBB4-4741-A96F-3F0D4F22A1E3}" type="pres">
      <dgm:prSet presAssocID="{F8CF486C-086B-4740-B23F-5267B2D8C48E}" presName="descendantText" presStyleLbl="alignAccFollowNode1" presStyleIdx="0" presStyleCnt="6">
        <dgm:presLayoutVars>
          <dgm:bulletEnabled val="1"/>
        </dgm:presLayoutVars>
      </dgm:prSet>
      <dgm:spPr/>
    </dgm:pt>
    <dgm:pt modelId="{108713EA-CC69-40AB-A6CC-D9C86A797B0B}" type="pres">
      <dgm:prSet presAssocID="{B41F91EB-EC64-4223-8B71-D57432228FE1}" presName="sp" presStyleCnt="0"/>
      <dgm:spPr/>
    </dgm:pt>
    <dgm:pt modelId="{8FED423A-0C8E-42B3-92D7-1F825A83537C}" type="pres">
      <dgm:prSet presAssocID="{6C7414D2-610B-4A53-9292-61604FF37DD8}" presName="linNode" presStyleCnt="0"/>
      <dgm:spPr/>
    </dgm:pt>
    <dgm:pt modelId="{8D8ED656-8656-4890-A0ED-F3ED4A5555E4}" type="pres">
      <dgm:prSet presAssocID="{6C7414D2-610B-4A53-9292-61604FF37DD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ED10F96-FC10-4B13-9E49-5DABF8DFEAEE}" type="pres">
      <dgm:prSet presAssocID="{6C7414D2-610B-4A53-9292-61604FF37DD8}" presName="descendantText" presStyleLbl="alignAccFollowNode1" presStyleIdx="1" presStyleCnt="6">
        <dgm:presLayoutVars>
          <dgm:bulletEnabled val="1"/>
        </dgm:presLayoutVars>
      </dgm:prSet>
      <dgm:spPr/>
    </dgm:pt>
    <dgm:pt modelId="{1CFC6CC4-3CAA-449F-8051-C163024332CB}" type="pres">
      <dgm:prSet presAssocID="{D9B984F2-9063-4ABD-BEC0-7A42E2788EDC}" presName="sp" presStyleCnt="0"/>
      <dgm:spPr/>
    </dgm:pt>
    <dgm:pt modelId="{A497FB14-0CBE-40CC-8C74-693A083A0C27}" type="pres">
      <dgm:prSet presAssocID="{C1994913-B10F-4ED9-9423-2806E7F56F22}" presName="linNode" presStyleCnt="0"/>
      <dgm:spPr/>
    </dgm:pt>
    <dgm:pt modelId="{D96E8565-B673-45D0-99C2-F90D759634B8}" type="pres">
      <dgm:prSet presAssocID="{C1994913-B10F-4ED9-9423-2806E7F56F22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15337B5A-B67B-4A25-9A65-4805998505DC}" type="pres">
      <dgm:prSet presAssocID="{C1994913-B10F-4ED9-9423-2806E7F56F22}" presName="descendantText" presStyleLbl="alignAccFollowNode1" presStyleIdx="2" presStyleCnt="6">
        <dgm:presLayoutVars>
          <dgm:bulletEnabled val="1"/>
        </dgm:presLayoutVars>
      </dgm:prSet>
      <dgm:spPr/>
    </dgm:pt>
    <dgm:pt modelId="{0C172B2E-E55D-492E-AF2C-BFD670AB0095}" type="pres">
      <dgm:prSet presAssocID="{64AF7AC2-336E-4E3F-922C-E8123F5DABB6}" presName="sp" presStyleCnt="0"/>
      <dgm:spPr/>
    </dgm:pt>
    <dgm:pt modelId="{0B6477DA-BBFB-433D-A602-F46FA5B1F3E8}" type="pres">
      <dgm:prSet presAssocID="{21AB45BA-8BBC-4385-8A60-57FB577A4A90}" presName="linNode" presStyleCnt="0"/>
      <dgm:spPr/>
    </dgm:pt>
    <dgm:pt modelId="{10906AB6-40DE-4526-B065-6D8548F1A236}" type="pres">
      <dgm:prSet presAssocID="{21AB45BA-8BBC-4385-8A60-57FB577A4A90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660D445-8CA2-4469-9D26-BCB6EFB4B081}" type="pres">
      <dgm:prSet presAssocID="{21AB45BA-8BBC-4385-8A60-57FB577A4A90}" presName="descendantText" presStyleLbl="alignAccFollowNode1" presStyleIdx="3" presStyleCnt="6">
        <dgm:presLayoutVars>
          <dgm:bulletEnabled val="1"/>
        </dgm:presLayoutVars>
      </dgm:prSet>
      <dgm:spPr/>
    </dgm:pt>
    <dgm:pt modelId="{B294013D-7355-4948-9BAE-16EAC06CEAE3}" type="pres">
      <dgm:prSet presAssocID="{0FBC170B-EF31-4AB1-9076-6C8E1143460F}" presName="sp" presStyleCnt="0"/>
      <dgm:spPr/>
    </dgm:pt>
    <dgm:pt modelId="{8AB2E45D-0D62-42BE-B0E5-D624B3677645}" type="pres">
      <dgm:prSet presAssocID="{E99F8A4B-D475-482E-96A3-4A7208F780BD}" presName="linNode" presStyleCnt="0"/>
      <dgm:spPr/>
    </dgm:pt>
    <dgm:pt modelId="{3DA1A588-5623-4DA3-8429-50CDDB3D4A9D}" type="pres">
      <dgm:prSet presAssocID="{E99F8A4B-D475-482E-96A3-4A7208F780B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105D8BB7-FC58-4672-9B12-E6999046F090}" type="pres">
      <dgm:prSet presAssocID="{E99F8A4B-D475-482E-96A3-4A7208F780BD}" presName="descendantText" presStyleLbl="alignAccFollowNode1" presStyleIdx="4" presStyleCnt="6">
        <dgm:presLayoutVars>
          <dgm:bulletEnabled val="1"/>
        </dgm:presLayoutVars>
      </dgm:prSet>
      <dgm:spPr/>
    </dgm:pt>
    <dgm:pt modelId="{748AFDF1-AF36-480F-AAF5-DD2EBDF39FD9}" type="pres">
      <dgm:prSet presAssocID="{61C3634E-B61E-4073-805C-FCAABAB1817E}" presName="sp" presStyleCnt="0"/>
      <dgm:spPr/>
    </dgm:pt>
    <dgm:pt modelId="{E8585CCD-61A2-4B9B-A36B-334095E9A1CA}" type="pres">
      <dgm:prSet presAssocID="{36817650-0DD8-474F-BF4C-F2A70EA7FB25}" presName="linNode" presStyleCnt="0"/>
      <dgm:spPr/>
    </dgm:pt>
    <dgm:pt modelId="{64AF2158-AF4E-4742-BF50-6E9657E138CE}" type="pres">
      <dgm:prSet presAssocID="{36817650-0DD8-474F-BF4C-F2A70EA7FB25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E5291BC2-E82D-4265-960F-4CCDB2ECD0A8}" type="pres">
      <dgm:prSet presAssocID="{36817650-0DD8-474F-BF4C-F2A70EA7FB25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38AD2304-BC84-4286-84B1-E6CBD490087A}" type="presOf" srcId="{05D6C5E2-91FF-4511-B1E4-7F47417ECBC0}" destId="{E5291BC2-E82D-4265-960F-4CCDB2ECD0A8}" srcOrd="0" destOrd="0" presId="urn:microsoft.com/office/officeart/2005/8/layout/vList5"/>
    <dgm:cxn modelId="{EE5F3015-D720-4446-9997-5C18BE571839}" srcId="{8DC90441-3B0E-4E69-B512-61977015DFDD}" destId="{6C7414D2-610B-4A53-9292-61604FF37DD8}" srcOrd="1" destOrd="0" parTransId="{C063D4E1-1E68-439A-B95A-A0F728534A10}" sibTransId="{D9B984F2-9063-4ABD-BEC0-7A42E2788EDC}"/>
    <dgm:cxn modelId="{AD96441E-B4B3-40C0-A120-31B3C75BAF7A}" type="presOf" srcId="{D50BF310-D033-4A08-BA7E-82739F2C0D65}" destId="{1660D445-8CA2-4469-9D26-BCB6EFB4B081}" srcOrd="0" destOrd="0" presId="urn:microsoft.com/office/officeart/2005/8/layout/vList5"/>
    <dgm:cxn modelId="{06D04D2A-FB10-4D3A-9FC7-37C88BABC685}" srcId="{8DC90441-3B0E-4E69-B512-61977015DFDD}" destId="{21AB45BA-8BBC-4385-8A60-57FB577A4A90}" srcOrd="3" destOrd="0" parTransId="{F5A007B3-E31C-4273-840F-8FEE757EB536}" sibTransId="{0FBC170B-EF31-4AB1-9076-6C8E1143460F}"/>
    <dgm:cxn modelId="{BA63C260-2999-498F-A148-ECCB617B8334}" type="presOf" srcId="{21AB45BA-8BBC-4385-8A60-57FB577A4A90}" destId="{10906AB6-40DE-4526-B065-6D8548F1A236}" srcOrd="0" destOrd="0" presId="urn:microsoft.com/office/officeart/2005/8/layout/vList5"/>
    <dgm:cxn modelId="{5E110F44-97CE-436B-9830-BE7353F1C2E3}" type="presOf" srcId="{4C36D93D-67C0-4F87-805E-5FC43625F7A4}" destId="{15337B5A-B67B-4A25-9A65-4805998505DC}" srcOrd="0" destOrd="0" presId="urn:microsoft.com/office/officeart/2005/8/layout/vList5"/>
    <dgm:cxn modelId="{48927446-0B09-4574-9DFA-5C767AC6E612}" srcId="{21AB45BA-8BBC-4385-8A60-57FB577A4A90}" destId="{D50BF310-D033-4A08-BA7E-82739F2C0D65}" srcOrd="0" destOrd="0" parTransId="{17ADAD2A-B674-4767-82ED-1512C5D70329}" sibTransId="{5E4AED13-4FE6-4C28-99DA-B70F193E5C04}"/>
    <dgm:cxn modelId="{97DE1270-8548-4E98-AD18-900AEE245E5D}" type="presOf" srcId="{C1994913-B10F-4ED9-9423-2806E7F56F22}" destId="{D96E8565-B673-45D0-99C2-F90D759634B8}" srcOrd="0" destOrd="0" presId="urn:microsoft.com/office/officeart/2005/8/layout/vList5"/>
    <dgm:cxn modelId="{FAE64578-9A8A-49AD-BA5B-EC95641DFAC6}" srcId="{8DC90441-3B0E-4E69-B512-61977015DFDD}" destId="{F8CF486C-086B-4740-B23F-5267B2D8C48E}" srcOrd="0" destOrd="0" parTransId="{DEFEFD12-E403-4E57-BCF2-C709879AF542}" sibTransId="{B41F91EB-EC64-4223-8B71-D57432228FE1}"/>
    <dgm:cxn modelId="{023F0659-6CF4-4E35-B65B-8C5A99240F09}" type="presOf" srcId="{F8CF486C-086B-4740-B23F-5267B2D8C48E}" destId="{95463CF0-E6B1-47B1-8564-FBB8DCA46B11}" srcOrd="0" destOrd="0" presId="urn:microsoft.com/office/officeart/2005/8/layout/vList5"/>
    <dgm:cxn modelId="{35285279-2780-4E70-9EA0-D5BBEFC8BA12}" srcId="{8DC90441-3B0E-4E69-B512-61977015DFDD}" destId="{36817650-0DD8-474F-BF4C-F2A70EA7FB25}" srcOrd="5" destOrd="0" parTransId="{51BF7124-6FBF-4733-B32A-1FAF8E3A0405}" sibTransId="{E8ECF87D-DF00-4495-AA8E-5411080CB6F6}"/>
    <dgm:cxn modelId="{6D3F9097-7FF1-4182-8A44-3DB49254EFBF}" srcId="{C1994913-B10F-4ED9-9423-2806E7F56F22}" destId="{4C36D93D-67C0-4F87-805E-5FC43625F7A4}" srcOrd="0" destOrd="0" parTransId="{E55C1CF0-0511-45DC-8D5A-AB1A27D03C08}" sibTransId="{4617BD20-2A08-40EB-8F7F-09FE61FB6848}"/>
    <dgm:cxn modelId="{1C404498-645B-4FBE-9823-5D27440AADF7}" type="presOf" srcId="{8DC90441-3B0E-4E69-B512-61977015DFDD}" destId="{808AFFE7-C21D-49ED-9FA5-F00A5A08DB0C}" srcOrd="0" destOrd="0" presId="urn:microsoft.com/office/officeart/2005/8/layout/vList5"/>
    <dgm:cxn modelId="{4F455A9F-5BE9-461D-A6B4-7C2A6329A0F9}" srcId="{8DC90441-3B0E-4E69-B512-61977015DFDD}" destId="{C1994913-B10F-4ED9-9423-2806E7F56F22}" srcOrd="2" destOrd="0" parTransId="{D2D51840-B788-4D3F-9A6B-851767A1175C}" sibTransId="{64AF7AC2-336E-4E3F-922C-E8123F5DABB6}"/>
    <dgm:cxn modelId="{A92968A1-C991-4EB7-A7B9-AB95BA2D4CFA}" srcId="{6C7414D2-610B-4A53-9292-61604FF37DD8}" destId="{9885E6DE-BA9B-423D-83D4-680720FBD55C}" srcOrd="0" destOrd="0" parTransId="{0429BC04-485B-4313-8ED6-A9F808AC560E}" sibTransId="{1E2C58CE-03E7-4EC3-976D-996D65B1A45A}"/>
    <dgm:cxn modelId="{AA0E10C1-9F5B-4F45-987D-94E5BC7DA6BB}" type="presOf" srcId="{E2F45C18-5BD8-4B2D-89C9-D52410DAC34D}" destId="{105D8BB7-FC58-4672-9B12-E6999046F090}" srcOrd="0" destOrd="0" presId="urn:microsoft.com/office/officeart/2005/8/layout/vList5"/>
    <dgm:cxn modelId="{29BC34C1-AF9D-4BD5-88E3-B231B17FED2B}" type="presOf" srcId="{451FD44A-2FC5-4C40-BAA1-F444F238CB15}" destId="{D54A9A83-CBB4-4741-A96F-3F0D4F22A1E3}" srcOrd="0" destOrd="0" presId="urn:microsoft.com/office/officeart/2005/8/layout/vList5"/>
    <dgm:cxn modelId="{3F9D31C5-5314-48B6-B239-ABC62ECC4B50}" type="presOf" srcId="{9885E6DE-BA9B-423D-83D4-680720FBD55C}" destId="{6ED10F96-FC10-4B13-9E49-5DABF8DFEAEE}" srcOrd="0" destOrd="0" presId="urn:microsoft.com/office/officeart/2005/8/layout/vList5"/>
    <dgm:cxn modelId="{287D4BC9-2C92-4523-B839-AF41AA314BF0}" type="presOf" srcId="{E99F8A4B-D475-482E-96A3-4A7208F780BD}" destId="{3DA1A588-5623-4DA3-8429-50CDDB3D4A9D}" srcOrd="0" destOrd="0" presId="urn:microsoft.com/office/officeart/2005/8/layout/vList5"/>
    <dgm:cxn modelId="{0A18EAEA-DEA3-459C-BA3B-7998CDC2238A}" srcId="{36817650-0DD8-474F-BF4C-F2A70EA7FB25}" destId="{05D6C5E2-91FF-4511-B1E4-7F47417ECBC0}" srcOrd="0" destOrd="0" parTransId="{EFC2794B-6449-4586-B0B1-B0EC651FF360}" sibTransId="{5510EF46-E97C-487A-AC09-18CF8BC00584}"/>
    <dgm:cxn modelId="{740D9AEB-CD5A-474E-82E0-55EE7B45B8B9}" srcId="{E99F8A4B-D475-482E-96A3-4A7208F780BD}" destId="{E2F45C18-5BD8-4B2D-89C9-D52410DAC34D}" srcOrd="0" destOrd="0" parTransId="{DBD7ABCF-4112-4EA0-9FD2-3F24266D0626}" sibTransId="{0F7D3079-6B36-45C9-81B1-2420FE8FB90A}"/>
    <dgm:cxn modelId="{EB56B2ED-D69D-455B-8957-76D1690461C1}" srcId="{8DC90441-3B0E-4E69-B512-61977015DFDD}" destId="{E99F8A4B-D475-482E-96A3-4A7208F780BD}" srcOrd="4" destOrd="0" parTransId="{C669CCAD-4B4E-402A-84D8-D567D831DE8A}" sibTransId="{61C3634E-B61E-4073-805C-FCAABAB1817E}"/>
    <dgm:cxn modelId="{F55237EE-C52D-4CA9-906D-2E5C55F443AC}" type="presOf" srcId="{6C7414D2-610B-4A53-9292-61604FF37DD8}" destId="{8D8ED656-8656-4890-A0ED-F3ED4A5555E4}" srcOrd="0" destOrd="0" presId="urn:microsoft.com/office/officeart/2005/8/layout/vList5"/>
    <dgm:cxn modelId="{6A9C37F3-3044-4A30-8E82-3425AB48A2F8}" type="presOf" srcId="{36817650-0DD8-474F-BF4C-F2A70EA7FB25}" destId="{64AF2158-AF4E-4742-BF50-6E9657E138CE}" srcOrd="0" destOrd="0" presId="urn:microsoft.com/office/officeart/2005/8/layout/vList5"/>
    <dgm:cxn modelId="{AF3F4EF8-F155-4576-98FD-D9B91DEB60D5}" srcId="{F8CF486C-086B-4740-B23F-5267B2D8C48E}" destId="{451FD44A-2FC5-4C40-BAA1-F444F238CB15}" srcOrd="0" destOrd="0" parTransId="{9DFDFA0A-0D51-44CA-8EAA-9373BC7FC350}" sibTransId="{C14D8D76-E961-4E76-B51A-7D240BD7DFEF}"/>
    <dgm:cxn modelId="{0E0E4413-AB24-4E75-B9DB-CF86F0FD80D5}" type="presParOf" srcId="{808AFFE7-C21D-49ED-9FA5-F00A5A08DB0C}" destId="{19A12E2D-66A4-4E43-AC06-45A30571DEE5}" srcOrd="0" destOrd="0" presId="urn:microsoft.com/office/officeart/2005/8/layout/vList5"/>
    <dgm:cxn modelId="{EB603F71-6E68-40A0-ADAE-FF2017CDA76F}" type="presParOf" srcId="{19A12E2D-66A4-4E43-AC06-45A30571DEE5}" destId="{95463CF0-E6B1-47B1-8564-FBB8DCA46B11}" srcOrd="0" destOrd="0" presId="urn:microsoft.com/office/officeart/2005/8/layout/vList5"/>
    <dgm:cxn modelId="{42EA940E-D21A-409A-BC80-D6E90E703710}" type="presParOf" srcId="{19A12E2D-66A4-4E43-AC06-45A30571DEE5}" destId="{D54A9A83-CBB4-4741-A96F-3F0D4F22A1E3}" srcOrd="1" destOrd="0" presId="urn:microsoft.com/office/officeart/2005/8/layout/vList5"/>
    <dgm:cxn modelId="{20C8B4B8-0360-4832-9FB9-7B385ABAACEA}" type="presParOf" srcId="{808AFFE7-C21D-49ED-9FA5-F00A5A08DB0C}" destId="{108713EA-CC69-40AB-A6CC-D9C86A797B0B}" srcOrd="1" destOrd="0" presId="urn:microsoft.com/office/officeart/2005/8/layout/vList5"/>
    <dgm:cxn modelId="{F5BAB743-503D-449A-99C1-AADC614CE329}" type="presParOf" srcId="{808AFFE7-C21D-49ED-9FA5-F00A5A08DB0C}" destId="{8FED423A-0C8E-42B3-92D7-1F825A83537C}" srcOrd="2" destOrd="0" presId="urn:microsoft.com/office/officeart/2005/8/layout/vList5"/>
    <dgm:cxn modelId="{5865CA29-27B9-4088-9A1D-BB60592F59FF}" type="presParOf" srcId="{8FED423A-0C8E-42B3-92D7-1F825A83537C}" destId="{8D8ED656-8656-4890-A0ED-F3ED4A5555E4}" srcOrd="0" destOrd="0" presId="urn:microsoft.com/office/officeart/2005/8/layout/vList5"/>
    <dgm:cxn modelId="{86043D46-87F3-4FC4-B0BA-61AAAB50A527}" type="presParOf" srcId="{8FED423A-0C8E-42B3-92D7-1F825A83537C}" destId="{6ED10F96-FC10-4B13-9E49-5DABF8DFEAEE}" srcOrd="1" destOrd="0" presId="urn:microsoft.com/office/officeart/2005/8/layout/vList5"/>
    <dgm:cxn modelId="{8FA77CB1-A663-4E46-BA53-DA8D68081A45}" type="presParOf" srcId="{808AFFE7-C21D-49ED-9FA5-F00A5A08DB0C}" destId="{1CFC6CC4-3CAA-449F-8051-C163024332CB}" srcOrd="3" destOrd="0" presId="urn:microsoft.com/office/officeart/2005/8/layout/vList5"/>
    <dgm:cxn modelId="{A7050FE5-BAD2-405F-99CB-22B99DAC151B}" type="presParOf" srcId="{808AFFE7-C21D-49ED-9FA5-F00A5A08DB0C}" destId="{A497FB14-0CBE-40CC-8C74-693A083A0C27}" srcOrd="4" destOrd="0" presId="urn:microsoft.com/office/officeart/2005/8/layout/vList5"/>
    <dgm:cxn modelId="{DD23CCBA-01C8-4E48-B15A-D00EA1AD9BB1}" type="presParOf" srcId="{A497FB14-0CBE-40CC-8C74-693A083A0C27}" destId="{D96E8565-B673-45D0-99C2-F90D759634B8}" srcOrd="0" destOrd="0" presId="urn:microsoft.com/office/officeart/2005/8/layout/vList5"/>
    <dgm:cxn modelId="{DA1B8AC3-6BCB-4B9B-91FC-2E10A009B29A}" type="presParOf" srcId="{A497FB14-0CBE-40CC-8C74-693A083A0C27}" destId="{15337B5A-B67B-4A25-9A65-4805998505DC}" srcOrd="1" destOrd="0" presId="urn:microsoft.com/office/officeart/2005/8/layout/vList5"/>
    <dgm:cxn modelId="{DFB8BCBD-553D-454B-BBAD-1A4D38DF5A02}" type="presParOf" srcId="{808AFFE7-C21D-49ED-9FA5-F00A5A08DB0C}" destId="{0C172B2E-E55D-492E-AF2C-BFD670AB0095}" srcOrd="5" destOrd="0" presId="urn:microsoft.com/office/officeart/2005/8/layout/vList5"/>
    <dgm:cxn modelId="{748EFAF0-55BE-43A6-A0E4-EA725323E535}" type="presParOf" srcId="{808AFFE7-C21D-49ED-9FA5-F00A5A08DB0C}" destId="{0B6477DA-BBFB-433D-A602-F46FA5B1F3E8}" srcOrd="6" destOrd="0" presId="urn:microsoft.com/office/officeart/2005/8/layout/vList5"/>
    <dgm:cxn modelId="{BFD4F38C-8973-4459-944B-4F039A2C9C69}" type="presParOf" srcId="{0B6477DA-BBFB-433D-A602-F46FA5B1F3E8}" destId="{10906AB6-40DE-4526-B065-6D8548F1A236}" srcOrd="0" destOrd="0" presId="urn:microsoft.com/office/officeart/2005/8/layout/vList5"/>
    <dgm:cxn modelId="{707694E8-6778-411D-A08D-FF639A19159F}" type="presParOf" srcId="{0B6477DA-BBFB-433D-A602-F46FA5B1F3E8}" destId="{1660D445-8CA2-4469-9D26-BCB6EFB4B081}" srcOrd="1" destOrd="0" presId="urn:microsoft.com/office/officeart/2005/8/layout/vList5"/>
    <dgm:cxn modelId="{C00066A9-425E-49C7-AA6E-818FAC5F22EE}" type="presParOf" srcId="{808AFFE7-C21D-49ED-9FA5-F00A5A08DB0C}" destId="{B294013D-7355-4948-9BAE-16EAC06CEAE3}" srcOrd="7" destOrd="0" presId="urn:microsoft.com/office/officeart/2005/8/layout/vList5"/>
    <dgm:cxn modelId="{523CB437-BA2A-4A17-9FD9-9103995A98E3}" type="presParOf" srcId="{808AFFE7-C21D-49ED-9FA5-F00A5A08DB0C}" destId="{8AB2E45D-0D62-42BE-B0E5-D624B3677645}" srcOrd="8" destOrd="0" presId="urn:microsoft.com/office/officeart/2005/8/layout/vList5"/>
    <dgm:cxn modelId="{CB8EF035-C84E-49BD-B87C-CAFCE36E16BC}" type="presParOf" srcId="{8AB2E45D-0D62-42BE-B0E5-D624B3677645}" destId="{3DA1A588-5623-4DA3-8429-50CDDB3D4A9D}" srcOrd="0" destOrd="0" presId="urn:microsoft.com/office/officeart/2005/8/layout/vList5"/>
    <dgm:cxn modelId="{5FF063AE-43FE-4D66-AE3A-C7A81E713CC7}" type="presParOf" srcId="{8AB2E45D-0D62-42BE-B0E5-D624B3677645}" destId="{105D8BB7-FC58-4672-9B12-E6999046F090}" srcOrd="1" destOrd="0" presId="urn:microsoft.com/office/officeart/2005/8/layout/vList5"/>
    <dgm:cxn modelId="{6C30F302-F89F-40FE-9521-3B619384F808}" type="presParOf" srcId="{808AFFE7-C21D-49ED-9FA5-F00A5A08DB0C}" destId="{748AFDF1-AF36-480F-AAF5-DD2EBDF39FD9}" srcOrd="9" destOrd="0" presId="urn:microsoft.com/office/officeart/2005/8/layout/vList5"/>
    <dgm:cxn modelId="{8FCC9A15-093F-4591-9371-F0CE7329177C}" type="presParOf" srcId="{808AFFE7-C21D-49ED-9FA5-F00A5A08DB0C}" destId="{E8585CCD-61A2-4B9B-A36B-334095E9A1CA}" srcOrd="10" destOrd="0" presId="urn:microsoft.com/office/officeart/2005/8/layout/vList5"/>
    <dgm:cxn modelId="{8632DD22-6FA4-4FA9-BA85-032483471091}" type="presParOf" srcId="{E8585CCD-61A2-4B9B-A36B-334095E9A1CA}" destId="{64AF2158-AF4E-4742-BF50-6E9657E138CE}" srcOrd="0" destOrd="0" presId="urn:microsoft.com/office/officeart/2005/8/layout/vList5"/>
    <dgm:cxn modelId="{DEBECD32-76D0-4B37-BF0A-CB42E9BCE655}" type="presParOf" srcId="{E8585CCD-61A2-4B9B-A36B-334095E9A1CA}" destId="{E5291BC2-E82D-4265-960F-4CCDB2ECD0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EC8AB-98BE-4198-A059-5030206110FB}" type="doc">
      <dgm:prSet loTypeId="urn:microsoft.com/office/officeart/2005/8/layout/hList7" loCatId="list" qsTypeId="urn:microsoft.com/office/officeart/2005/8/quickstyle/simple3" qsCatId="simple" csTypeId="urn:microsoft.com/office/officeart/2005/8/colors/accent2_1" csCatId="accent2" phldr="1"/>
      <dgm:spPr/>
    </dgm:pt>
    <dgm:pt modelId="{D4AEA509-9AEA-4F68-957F-83BCEB2137ED}">
      <dgm:prSet phldrT="[Texto]" custT="1"/>
      <dgm:spPr/>
      <dgm:t>
        <a:bodyPr/>
        <a:lstStyle/>
        <a:p>
          <a:r>
            <a:rPr lang="pt-BR" sz="1600" b="1" dirty="0" err="1"/>
            <a:t>Comprometi-mento</a:t>
          </a:r>
          <a:r>
            <a:rPr lang="pt-BR" sz="1600" b="1" dirty="0"/>
            <a:t> pessoal com a organização.</a:t>
          </a:r>
        </a:p>
      </dgm:t>
    </dgm:pt>
    <dgm:pt modelId="{D938B7B2-9D90-499D-8B9F-2542A6AB6D6A}" type="parTrans" cxnId="{E50E2F2A-88C6-4746-AB68-C7A597CDF13E}">
      <dgm:prSet/>
      <dgm:spPr/>
      <dgm:t>
        <a:bodyPr/>
        <a:lstStyle/>
        <a:p>
          <a:endParaRPr lang="pt-BR"/>
        </a:p>
      </dgm:t>
    </dgm:pt>
    <dgm:pt modelId="{97F679A6-EDDF-4756-8E91-17CBAAE6E515}" type="sibTrans" cxnId="{E50E2F2A-88C6-4746-AB68-C7A597CDF13E}">
      <dgm:prSet/>
      <dgm:spPr/>
      <dgm:t>
        <a:bodyPr/>
        <a:lstStyle/>
        <a:p>
          <a:endParaRPr lang="pt-BR"/>
        </a:p>
      </dgm:t>
    </dgm:pt>
    <dgm:pt modelId="{75E59BDF-71F8-4F2E-9374-7E006AB79CE7}">
      <dgm:prSet phldrT="[Texto]" custT="1"/>
      <dgm:spPr/>
      <dgm:t>
        <a:bodyPr/>
        <a:lstStyle/>
        <a:p>
          <a:r>
            <a:rPr lang="pt-BR" sz="1600" b="1" dirty="0"/>
            <a:t>Plano de desenvolvimento individual - PDI</a:t>
          </a:r>
        </a:p>
      </dgm:t>
    </dgm:pt>
    <dgm:pt modelId="{D205627E-C3DB-4D48-8639-054544201D2C}" type="parTrans" cxnId="{64A035C4-DEAC-4CBE-AA2D-C5C508FC5922}">
      <dgm:prSet/>
      <dgm:spPr/>
      <dgm:t>
        <a:bodyPr/>
        <a:lstStyle/>
        <a:p>
          <a:endParaRPr lang="pt-BR"/>
        </a:p>
      </dgm:t>
    </dgm:pt>
    <dgm:pt modelId="{10FE11F8-FD53-4475-9F45-C5E0B7AAFDEA}" type="sibTrans" cxnId="{64A035C4-DEAC-4CBE-AA2D-C5C508FC5922}">
      <dgm:prSet/>
      <dgm:spPr/>
      <dgm:t>
        <a:bodyPr/>
        <a:lstStyle/>
        <a:p>
          <a:endParaRPr lang="pt-BR"/>
        </a:p>
      </dgm:t>
    </dgm:pt>
    <dgm:pt modelId="{B924BCF0-C52F-4693-9230-08C1891DAD84}">
      <dgm:prSet phldrT="[Texto]" custT="1"/>
      <dgm:spPr/>
      <dgm:t>
        <a:bodyPr/>
        <a:lstStyle/>
        <a:p>
          <a:r>
            <a:rPr lang="pt-BR" sz="1600" b="1" dirty="0"/>
            <a:t>Gestão e Mediação de necessidades em conflito.</a:t>
          </a:r>
        </a:p>
      </dgm:t>
    </dgm:pt>
    <dgm:pt modelId="{7D9B151E-9396-496A-9A22-4190077BA45A}" type="parTrans" cxnId="{A9D052AB-85EB-4676-AF9D-BB42E15C693B}">
      <dgm:prSet/>
      <dgm:spPr/>
      <dgm:t>
        <a:bodyPr/>
        <a:lstStyle/>
        <a:p>
          <a:endParaRPr lang="pt-BR"/>
        </a:p>
      </dgm:t>
    </dgm:pt>
    <dgm:pt modelId="{F27F3641-0897-4CF9-A158-085ACD70843E}" type="sibTrans" cxnId="{A9D052AB-85EB-4676-AF9D-BB42E15C693B}">
      <dgm:prSet/>
      <dgm:spPr/>
      <dgm:t>
        <a:bodyPr/>
        <a:lstStyle/>
        <a:p>
          <a:endParaRPr lang="pt-BR"/>
        </a:p>
      </dgm:t>
    </dgm:pt>
    <dgm:pt modelId="{04A37872-ABA7-4D71-A9CB-DD69F6ACE385}">
      <dgm:prSet phldrT="[Texto]" custT="1"/>
      <dgm:spPr/>
      <dgm:t>
        <a:bodyPr/>
        <a:lstStyle/>
        <a:p>
          <a:r>
            <a:rPr lang="pt-BR" sz="1600" b="1" dirty="0"/>
            <a:t>Planejar a  carreira dentro ou fora de uma organização.</a:t>
          </a:r>
        </a:p>
      </dgm:t>
    </dgm:pt>
    <dgm:pt modelId="{24D40416-8B75-4DED-AE5A-B1401657136D}" type="parTrans" cxnId="{1D976B71-C46A-4E42-9269-AB8375DB310D}">
      <dgm:prSet/>
      <dgm:spPr/>
      <dgm:t>
        <a:bodyPr/>
        <a:lstStyle/>
        <a:p>
          <a:endParaRPr lang="pt-BR"/>
        </a:p>
      </dgm:t>
    </dgm:pt>
    <dgm:pt modelId="{E7FB0FD9-A14B-4101-896F-2D8B39BC2C6C}" type="sibTrans" cxnId="{1D976B71-C46A-4E42-9269-AB8375DB310D}">
      <dgm:prSet/>
      <dgm:spPr/>
      <dgm:t>
        <a:bodyPr/>
        <a:lstStyle/>
        <a:p>
          <a:endParaRPr lang="pt-BR"/>
        </a:p>
      </dgm:t>
    </dgm:pt>
    <dgm:pt modelId="{D4AF7198-E20A-4832-94F7-F534E2A21EC4}" type="pres">
      <dgm:prSet presAssocID="{2D3EC8AB-98BE-4198-A059-5030206110FB}" presName="Name0" presStyleCnt="0">
        <dgm:presLayoutVars>
          <dgm:dir/>
          <dgm:resizeHandles val="exact"/>
        </dgm:presLayoutVars>
      </dgm:prSet>
      <dgm:spPr/>
    </dgm:pt>
    <dgm:pt modelId="{70E21910-BA66-4EDF-95C3-89E5E761AF42}" type="pres">
      <dgm:prSet presAssocID="{2D3EC8AB-98BE-4198-A059-5030206110FB}" presName="fgShape" presStyleLbl="fgShp" presStyleIdx="0" presStyleCnt="1"/>
      <dgm:spPr/>
    </dgm:pt>
    <dgm:pt modelId="{0F136BF9-F04B-4BA9-90C1-1189535B9ABE}" type="pres">
      <dgm:prSet presAssocID="{2D3EC8AB-98BE-4198-A059-5030206110FB}" presName="linComp" presStyleCnt="0"/>
      <dgm:spPr/>
    </dgm:pt>
    <dgm:pt modelId="{A114A718-01D7-47BD-B535-61F2BA84F9C7}" type="pres">
      <dgm:prSet presAssocID="{D4AEA509-9AEA-4F68-957F-83BCEB2137ED}" presName="compNode" presStyleCnt="0"/>
      <dgm:spPr/>
    </dgm:pt>
    <dgm:pt modelId="{E2905061-F382-458F-8C91-E77273C5716C}" type="pres">
      <dgm:prSet presAssocID="{D4AEA509-9AEA-4F68-957F-83BCEB2137ED}" presName="bkgdShape" presStyleLbl="node1" presStyleIdx="0" presStyleCnt="4"/>
      <dgm:spPr/>
    </dgm:pt>
    <dgm:pt modelId="{4B58DC03-0ED6-4CE7-9575-241F226CCF4F}" type="pres">
      <dgm:prSet presAssocID="{D4AEA509-9AEA-4F68-957F-83BCEB2137ED}" presName="nodeTx" presStyleLbl="node1" presStyleIdx="0" presStyleCnt="4">
        <dgm:presLayoutVars>
          <dgm:bulletEnabled val="1"/>
        </dgm:presLayoutVars>
      </dgm:prSet>
      <dgm:spPr/>
    </dgm:pt>
    <dgm:pt modelId="{4B67D8DC-7E05-43E0-9545-C9D1D70817E0}" type="pres">
      <dgm:prSet presAssocID="{D4AEA509-9AEA-4F68-957F-83BCEB2137ED}" presName="invisiNode" presStyleLbl="node1" presStyleIdx="0" presStyleCnt="4"/>
      <dgm:spPr/>
    </dgm:pt>
    <dgm:pt modelId="{1AA156E3-7445-44A3-8194-3C5A0ECB0E1A}" type="pres">
      <dgm:prSet presAssocID="{D4AEA509-9AEA-4F68-957F-83BCEB2137ED}" presName="imagNode" presStyleLbl="fgImgPlace1" presStyleIdx="0" presStyleCnt="4" custScaleY="1429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76AE8A-85A0-478E-BE20-87D35ED1BECB}" type="pres">
      <dgm:prSet presAssocID="{97F679A6-EDDF-4756-8E91-17CBAAE6E515}" presName="sibTrans" presStyleLbl="sibTrans2D1" presStyleIdx="0" presStyleCnt="0"/>
      <dgm:spPr/>
    </dgm:pt>
    <dgm:pt modelId="{9545D4B7-1F31-4395-8339-C97EDCAE2C39}" type="pres">
      <dgm:prSet presAssocID="{04A37872-ABA7-4D71-A9CB-DD69F6ACE385}" presName="compNode" presStyleCnt="0"/>
      <dgm:spPr/>
    </dgm:pt>
    <dgm:pt modelId="{3C506ACF-5D1D-4600-9C7B-DD66B7B0DA65}" type="pres">
      <dgm:prSet presAssocID="{04A37872-ABA7-4D71-A9CB-DD69F6ACE385}" presName="bkgdShape" presStyleLbl="node1" presStyleIdx="1" presStyleCnt="4"/>
      <dgm:spPr/>
    </dgm:pt>
    <dgm:pt modelId="{E727417C-FF3F-4C58-A342-0A0B49E07761}" type="pres">
      <dgm:prSet presAssocID="{04A37872-ABA7-4D71-A9CB-DD69F6ACE385}" presName="nodeTx" presStyleLbl="node1" presStyleIdx="1" presStyleCnt="4">
        <dgm:presLayoutVars>
          <dgm:bulletEnabled val="1"/>
        </dgm:presLayoutVars>
      </dgm:prSet>
      <dgm:spPr/>
    </dgm:pt>
    <dgm:pt modelId="{E829F4C4-03B3-47BD-8061-BB950C3F087A}" type="pres">
      <dgm:prSet presAssocID="{04A37872-ABA7-4D71-A9CB-DD69F6ACE385}" presName="invisiNode" presStyleLbl="node1" presStyleIdx="1" presStyleCnt="4"/>
      <dgm:spPr/>
    </dgm:pt>
    <dgm:pt modelId="{D562B115-B3DF-42DE-998E-802C7CC90339}" type="pres">
      <dgm:prSet presAssocID="{04A37872-ABA7-4D71-A9CB-DD69F6ACE385}" presName="imagNode" presStyleLbl="fgImgPlace1" presStyleIdx="1" presStyleCnt="4" custScaleY="1216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3FE34F-8EF9-4FB4-B98C-81B088E558BB}" type="pres">
      <dgm:prSet presAssocID="{E7FB0FD9-A14B-4101-896F-2D8B39BC2C6C}" presName="sibTrans" presStyleLbl="sibTrans2D1" presStyleIdx="0" presStyleCnt="0"/>
      <dgm:spPr/>
    </dgm:pt>
    <dgm:pt modelId="{6426E4F3-CFC8-431D-BE5A-D651E9BBBC95}" type="pres">
      <dgm:prSet presAssocID="{75E59BDF-71F8-4F2E-9374-7E006AB79CE7}" presName="compNode" presStyleCnt="0"/>
      <dgm:spPr/>
    </dgm:pt>
    <dgm:pt modelId="{45EC2909-0F64-4942-AF0A-BE9E65C9ACC9}" type="pres">
      <dgm:prSet presAssocID="{75E59BDF-71F8-4F2E-9374-7E006AB79CE7}" presName="bkgdShape" presStyleLbl="node1" presStyleIdx="2" presStyleCnt="4"/>
      <dgm:spPr/>
    </dgm:pt>
    <dgm:pt modelId="{31BD43BE-0021-4417-B137-8A3D890FBEB2}" type="pres">
      <dgm:prSet presAssocID="{75E59BDF-71F8-4F2E-9374-7E006AB79CE7}" presName="nodeTx" presStyleLbl="node1" presStyleIdx="2" presStyleCnt="4">
        <dgm:presLayoutVars>
          <dgm:bulletEnabled val="1"/>
        </dgm:presLayoutVars>
      </dgm:prSet>
      <dgm:spPr/>
    </dgm:pt>
    <dgm:pt modelId="{CB4426D8-CA42-4EEC-A199-9A3957E7CAA2}" type="pres">
      <dgm:prSet presAssocID="{75E59BDF-71F8-4F2E-9374-7E006AB79CE7}" presName="invisiNode" presStyleLbl="node1" presStyleIdx="2" presStyleCnt="4"/>
      <dgm:spPr/>
    </dgm:pt>
    <dgm:pt modelId="{D78F897F-F1EF-46C5-AFC4-81AF03BB2891}" type="pres">
      <dgm:prSet presAssocID="{75E59BDF-71F8-4F2E-9374-7E006AB79CE7}" presName="imagNode" presStyleLbl="fgImgPlace1" presStyleIdx="2" presStyleCnt="4" custScaleY="1323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481385-F763-44BD-923F-F1ACF9EEEA7B}" type="pres">
      <dgm:prSet presAssocID="{10FE11F8-FD53-4475-9F45-C5E0B7AAFDEA}" presName="sibTrans" presStyleLbl="sibTrans2D1" presStyleIdx="0" presStyleCnt="0"/>
      <dgm:spPr/>
    </dgm:pt>
    <dgm:pt modelId="{48575193-7A0C-4E61-B534-FA26208B59FB}" type="pres">
      <dgm:prSet presAssocID="{B924BCF0-C52F-4693-9230-08C1891DAD84}" presName="compNode" presStyleCnt="0"/>
      <dgm:spPr/>
    </dgm:pt>
    <dgm:pt modelId="{B0398D9F-F025-42A4-B38C-475F4215AF09}" type="pres">
      <dgm:prSet presAssocID="{B924BCF0-C52F-4693-9230-08C1891DAD84}" presName="bkgdShape" presStyleLbl="node1" presStyleIdx="3" presStyleCnt="4"/>
      <dgm:spPr/>
    </dgm:pt>
    <dgm:pt modelId="{B947C1F6-5487-4CC5-A200-C27CEA6CA1D7}" type="pres">
      <dgm:prSet presAssocID="{B924BCF0-C52F-4693-9230-08C1891DAD84}" presName="nodeTx" presStyleLbl="node1" presStyleIdx="3" presStyleCnt="4">
        <dgm:presLayoutVars>
          <dgm:bulletEnabled val="1"/>
        </dgm:presLayoutVars>
      </dgm:prSet>
      <dgm:spPr/>
    </dgm:pt>
    <dgm:pt modelId="{9500911E-DBC2-4398-A9BF-6304EA4FDBFC}" type="pres">
      <dgm:prSet presAssocID="{B924BCF0-C52F-4693-9230-08C1891DAD84}" presName="invisiNode" presStyleLbl="node1" presStyleIdx="3" presStyleCnt="4"/>
      <dgm:spPr/>
    </dgm:pt>
    <dgm:pt modelId="{5537C96C-00D7-40F0-9903-C318ED6BA124}" type="pres">
      <dgm:prSet presAssocID="{B924BCF0-C52F-4693-9230-08C1891DAD84}" presName="imagNode" presStyleLbl="fgImgPlace1" presStyleIdx="3" presStyleCnt="4" custScaleY="13233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20C6F03-373C-4B99-B6F4-13E63C1680DC}" type="presOf" srcId="{04A37872-ABA7-4D71-A9CB-DD69F6ACE385}" destId="{E727417C-FF3F-4C58-A342-0A0B49E07761}" srcOrd="1" destOrd="0" presId="urn:microsoft.com/office/officeart/2005/8/layout/hList7"/>
    <dgm:cxn modelId="{302CD703-7E47-4005-933E-49065D03D44C}" type="presOf" srcId="{D4AEA509-9AEA-4F68-957F-83BCEB2137ED}" destId="{E2905061-F382-458F-8C91-E77273C5716C}" srcOrd="0" destOrd="0" presId="urn:microsoft.com/office/officeart/2005/8/layout/hList7"/>
    <dgm:cxn modelId="{2CA81F11-9523-46A3-8B0C-96DCE612F81B}" type="presOf" srcId="{B924BCF0-C52F-4693-9230-08C1891DAD84}" destId="{B947C1F6-5487-4CC5-A200-C27CEA6CA1D7}" srcOrd="1" destOrd="0" presId="urn:microsoft.com/office/officeart/2005/8/layout/hList7"/>
    <dgm:cxn modelId="{9D92B51B-CFF2-49B3-AB00-9F57E0C8E559}" type="presOf" srcId="{D4AEA509-9AEA-4F68-957F-83BCEB2137ED}" destId="{4B58DC03-0ED6-4CE7-9575-241F226CCF4F}" srcOrd="1" destOrd="0" presId="urn:microsoft.com/office/officeart/2005/8/layout/hList7"/>
    <dgm:cxn modelId="{0957B824-1776-4B1C-B51D-F9467A912CAE}" type="presOf" srcId="{2D3EC8AB-98BE-4198-A059-5030206110FB}" destId="{D4AF7198-E20A-4832-94F7-F534E2A21EC4}" srcOrd="0" destOrd="0" presId="urn:microsoft.com/office/officeart/2005/8/layout/hList7"/>
    <dgm:cxn modelId="{E50E2F2A-88C6-4746-AB68-C7A597CDF13E}" srcId="{2D3EC8AB-98BE-4198-A059-5030206110FB}" destId="{D4AEA509-9AEA-4F68-957F-83BCEB2137ED}" srcOrd="0" destOrd="0" parTransId="{D938B7B2-9D90-499D-8B9F-2542A6AB6D6A}" sibTransId="{97F679A6-EDDF-4756-8E91-17CBAAE6E515}"/>
    <dgm:cxn modelId="{970B4867-8D1E-4C84-916B-D3AC80F4EC57}" type="presOf" srcId="{E7FB0FD9-A14B-4101-896F-2D8B39BC2C6C}" destId="{9C3FE34F-8EF9-4FB4-B98C-81B088E558BB}" srcOrd="0" destOrd="0" presId="urn:microsoft.com/office/officeart/2005/8/layout/hList7"/>
    <dgm:cxn modelId="{E86EEE6A-54D0-49DE-9165-4362564523DE}" type="presOf" srcId="{10FE11F8-FD53-4475-9F45-C5E0B7AAFDEA}" destId="{69481385-F763-44BD-923F-F1ACF9EEEA7B}" srcOrd="0" destOrd="0" presId="urn:microsoft.com/office/officeart/2005/8/layout/hList7"/>
    <dgm:cxn modelId="{1D976B71-C46A-4E42-9269-AB8375DB310D}" srcId="{2D3EC8AB-98BE-4198-A059-5030206110FB}" destId="{04A37872-ABA7-4D71-A9CB-DD69F6ACE385}" srcOrd="1" destOrd="0" parTransId="{24D40416-8B75-4DED-AE5A-B1401657136D}" sibTransId="{E7FB0FD9-A14B-4101-896F-2D8B39BC2C6C}"/>
    <dgm:cxn modelId="{4FBBAF86-440B-4B2C-8777-6113A7EA2058}" type="presOf" srcId="{B924BCF0-C52F-4693-9230-08C1891DAD84}" destId="{B0398D9F-F025-42A4-B38C-475F4215AF09}" srcOrd="0" destOrd="0" presId="urn:microsoft.com/office/officeart/2005/8/layout/hList7"/>
    <dgm:cxn modelId="{ED12E598-A98E-471B-95F8-184389FABF27}" type="presOf" srcId="{04A37872-ABA7-4D71-A9CB-DD69F6ACE385}" destId="{3C506ACF-5D1D-4600-9C7B-DD66B7B0DA65}" srcOrd="0" destOrd="0" presId="urn:microsoft.com/office/officeart/2005/8/layout/hList7"/>
    <dgm:cxn modelId="{A9D052AB-85EB-4676-AF9D-BB42E15C693B}" srcId="{2D3EC8AB-98BE-4198-A059-5030206110FB}" destId="{B924BCF0-C52F-4693-9230-08C1891DAD84}" srcOrd="3" destOrd="0" parTransId="{7D9B151E-9396-496A-9A22-4190077BA45A}" sibTransId="{F27F3641-0897-4CF9-A158-085ACD70843E}"/>
    <dgm:cxn modelId="{CB2655BA-20A2-4E07-BA4B-4379B27C9C55}" type="presOf" srcId="{97F679A6-EDDF-4756-8E91-17CBAAE6E515}" destId="{4276AE8A-85A0-478E-BE20-87D35ED1BECB}" srcOrd="0" destOrd="0" presId="urn:microsoft.com/office/officeart/2005/8/layout/hList7"/>
    <dgm:cxn modelId="{64A035C4-DEAC-4CBE-AA2D-C5C508FC5922}" srcId="{2D3EC8AB-98BE-4198-A059-5030206110FB}" destId="{75E59BDF-71F8-4F2E-9374-7E006AB79CE7}" srcOrd="2" destOrd="0" parTransId="{D205627E-C3DB-4D48-8639-054544201D2C}" sibTransId="{10FE11F8-FD53-4475-9F45-C5E0B7AAFDEA}"/>
    <dgm:cxn modelId="{B78BD4E1-E486-4C72-A496-5556BE9D36CA}" type="presOf" srcId="{75E59BDF-71F8-4F2E-9374-7E006AB79CE7}" destId="{45EC2909-0F64-4942-AF0A-BE9E65C9ACC9}" srcOrd="0" destOrd="0" presId="urn:microsoft.com/office/officeart/2005/8/layout/hList7"/>
    <dgm:cxn modelId="{432BC5F5-FE3C-4042-BE3E-CA11342CCB1A}" type="presOf" srcId="{75E59BDF-71F8-4F2E-9374-7E006AB79CE7}" destId="{31BD43BE-0021-4417-B137-8A3D890FBEB2}" srcOrd="1" destOrd="0" presId="urn:microsoft.com/office/officeart/2005/8/layout/hList7"/>
    <dgm:cxn modelId="{DEA2B0D1-EC33-464F-BDCF-BB05818DF9AA}" type="presParOf" srcId="{D4AF7198-E20A-4832-94F7-F534E2A21EC4}" destId="{70E21910-BA66-4EDF-95C3-89E5E761AF42}" srcOrd="0" destOrd="0" presId="urn:microsoft.com/office/officeart/2005/8/layout/hList7"/>
    <dgm:cxn modelId="{C289509F-49B6-4E8D-9A43-4B6F5205EE86}" type="presParOf" srcId="{D4AF7198-E20A-4832-94F7-F534E2A21EC4}" destId="{0F136BF9-F04B-4BA9-90C1-1189535B9ABE}" srcOrd="1" destOrd="0" presId="urn:microsoft.com/office/officeart/2005/8/layout/hList7"/>
    <dgm:cxn modelId="{0058D20B-2BE7-4EE1-B707-9778C7E136AB}" type="presParOf" srcId="{0F136BF9-F04B-4BA9-90C1-1189535B9ABE}" destId="{A114A718-01D7-47BD-B535-61F2BA84F9C7}" srcOrd="0" destOrd="0" presId="urn:microsoft.com/office/officeart/2005/8/layout/hList7"/>
    <dgm:cxn modelId="{FD7FAD82-9754-49E5-9E2B-39850E432354}" type="presParOf" srcId="{A114A718-01D7-47BD-B535-61F2BA84F9C7}" destId="{E2905061-F382-458F-8C91-E77273C5716C}" srcOrd="0" destOrd="0" presId="urn:microsoft.com/office/officeart/2005/8/layout/hList7"/>
    <dgm:cxn modelId="{D66C0E64-E0DF-46E8-B722-792AC4343EF5}" type="presParOf" srcId="{A114A718-01D7-47BD-B535-61F2BA84F9C7}" destId="{4B58DC03-0ED6-4CE7-9575-241F226CCF4F}" srcOrd="1" destOrd="0" presId="urn:microsoft.com/office/officeart/2005/8/layout/hList7"/>
    <dgm:cxn modelId="{62F80105-5FF4-4A04-B084-07C202A83EE0}" type="presParOf" srcId="{A114A718-01D7-47BD-B535-61F2BA84F9C7}" destId="{4B67D8DC-7E05-43E0-9545-C9D1D70817E0}" srcOrd="2" destOrd="0" presId="urn:microsoft.com/office/officeart/2005/8/layout/hList7"/>
    <dgm:cxn modelId="{7BD5230B-F852-4AEC-94F0-F0F85992EAC6}" type="presParOf" srcId="{A114A718-01D7-47BD-B535-61F2BA84F9C7}" destId="{1AA156E3-7445-44A3-8194-3C5A0ECB0E1A}" srcOrd="3" destOrd="0" presId="urn:microsoft.com/office/officeart/2005/8/layout/hList7"/>
    <dgm:cxn modelId="{682BED90-F168-4EFA-97CD-AC32CDB32FBF}" type="presParOf" srcId="{0F136BF9-F04B-4BA9-90C1-1189535B9ABE}" destId="{4276AE8A-85A0-478E-BE20-87D35ED1BECB}" srcOrd="1" destOrd="0" presId="urn:microsoft.com/office/officeart/2005/8/layout/hList7"/>
    <dgm:cxn modelId="{14CF0B43-4491-4FEB-B792-C0DF939CABFC}" type="presParOf" srcId="{0F136BF9-F04B-4BA9-90C1-1189535B9ABE}" destId="{9545D4B7-1F31-4395-8339-C97EDCAE2C39}" srcOrd="2" destOrd="0" presId="urn:microsoft.com/office/officeart/2005/8/layout/hList7"/>
    <dgm:cxn modelId="{4CFC0BE0-1C32-4F55-9573-58797D2CF94F}" type="presParOf" srcId="{9545D4B7-1F31-4395-8339-C97EDCAE2C39}" destId="{3C506ACF-5D1D-4600-9C7B-DD66B7B0DA65}" srcOrd="0" destOrd="0" presId="urn:microsoft.com/office/officeart/2005/8/layout/hList7"/>
    <dgm:cxn modelId="{58157747-D2C2-4157-9350-0A25D82FCFA0}" type="presParOf" srcId="{9545D4B7-1F31-4395-8339-C97EDCAE2C39}" destId="{E727417C-FF3F-4C58-A342-0A0B49E07761}" srcOrd="1" destOrd="0" presId="urn:microsoft.com/office/officeart/2005/8/layout/hList7"/>
    <dgm:cxn modelId="{BC218566-4A94-499D-9AB7-1B629832B59D}" type="presParOf" srcId="{9545D4B7-1F31-4395-8339-C97EDCAE2C39}" destId="{E829F4C4-03B3-47BD-8061-BB950C3F087A}" srcOrd="2" destOrd="0" presId="urn:microsoft.com/office/officeart/2005/8/layout/hList7"/>
    <dgm:cxn modelId="{DE3C7378-404A-4CE4-BED4-A41C6772B164}" type="presParOf" srcId="{9545D4B7-1F31-4395-8339-C97EDCAE2C39}" destId="{D562B115-B3DF-42DE-998E-802C7CC90339}" srcOrd="3" destOrd="0" presId="urn:microsoft.com/office/officeart/2005/8/layout/hList7"/>
    <dgm:cxn modelId="{B707CD8C-C8B9-464E-AA1F-910F1150CA91}" type="presParOf" srcId="{0F136BF9-F04B-4BA9-90C1-1189535B9ABE}" destId="{9C3FE34F-8EF9-4FB4-B98C-81B088E558BB}" srcOrd="3" destOrd="0" presId="urn:microsoft.com/office/officeart/2005/8/layout/hList7"/>
    <dgm:cxn modelId="{5E3967DB-F968-4CA6-A984-52D30D0AB60B}" type="presParOf" srcId="{0F136BF9-F04B-4BA9-90C1-1189535B9ABE}" destId="{6426E4F3-CFC8-431D-BE5A-D651E9BBBC95}" srcOrd="4" destOrd="0" presId="urn:microsoft.com/office/officeart/2005/8/layout/hList7"/>
    <dgm:cxn modelId="{70F438E0-F0CB-431B-B510-DC7E5EC6CC3F}" type="presParOf" srcId="{6426E4F3-CFC8-431D-BE5A-D651E9BBBC95}" destId="{45EC2909-0F64-4942-AF0A-BE9E65C9ACC9}" srcOrd="0" destOrd="0" presId="urn:microsoft.com/office/officeart/2005/8/layout/hList7"/>
    <dgm:cxn modelId="{5F9FBCF7-ABCB-4EE3-8324-DE97133D25BC}" type="presParOf" srcId="{6426E4F3-CFC8-431D-BE5A-D651E9BBBC95}" destId="{31BD43BE-0021-4417-B137-8A3D890FBEB2}" srcOrd="1" destOrd="0" presId="urn:microsoft.com/office/officeart/2005/8/layout/hList7"/>
    <dgm:cxn modelId="{A7F93C27-6231-4133-8966-B1903738622C}" type="presParOf" srcId="{6426E4F3-CFC8-431D-BE5A-D651E9BBBC95}" destId="{CB4426D8-CA42-4EEC-A199-9A3957E7CAA2}" srcOrd="2" destOrd="0" presId="urn:microsoft.com/office/officeart/2005/8/layout/hList7"/>
    <dgm:cxn modelId="{8474DD13-A9FE-4602-A27C-7976A0B2A97C}" type="presParOf" srcId="{6426E4F3-CFC8-431D-BE5A-D651E9BBBC95}" destId="{D78F897F-F1EF-46C5-AFC4-81AF03BB2891}" srcOrd="3" destOrd="0" presId="urn:microsoft.com/office/officeart/2005/8/layout/hList7"/>
    <dgm:cxn modelId="{1CA32D14-DE54-4ECA-ADB2-9D076CE2DCD8}" type="presParOf" srcId="{0F136BF9-F04B-4BA9-90C1-1189535B9ABE}" destId="{69481385-F763-44BD-923F-F1ACF9EEEA7B}" srcOrd="5" destOrd="0" presId="urn:microsoft.com/office/officeart/2005/8/layout/hList7"/>
    <dgm:cxn modelId="{E45E2869-246F-4487-9D8C-EA1AA534B07E}" type="presParOf" srcId="{0F136BF9-F04B-4BA9-90C1-1189535B9ABE}" destId="{48575193-7A0C-4E61-B534-FA26208B59FB}" srcOrd="6" destOrd="0" presId="urn:microsoft.com/office/officeart/2005/8/layout/hList7"/>
    <dgm:cxn modelId="{EBC7E73F-ECB5-4F38-823E-92335DBC9A3E}" type="presParOf" srcId="{48575193-7A0C-4E61-B534-FA26208B59FB}" destId="{B0398D9F-F025-42A4-B38C-475F4215AF09}" srcOrd="0" destOrd="0" presId="urn:microsoft.com/office/officeart/2005/8/layout/hList7"/>
    <dgm:cxn modelId="{2FAA992E-940D-4506-8A08-5835B27010A2}" type="presParOf" srcId="{48575193-7A0C-4E61-B534-FA26208B59FB}" destId="{B947C1F6-5487-4CC5-A200-C27CEA6CA1D7}" srcOrd="1" destOrd="0" presId="urn:microsoft.com/office/officeart/2005/8/layout/hList7"/>
    <dgm:cxn modelId="{7995EA98-2933-41F0-84FD-8984E033DAA2}" type="presParOf" srcId="{48575193-7A0C-4E61-B534-FA26208B59FB}" destId="{9500911E-DBC2-4398-A9BF-6304EA4FDBFC}" srcOrd="2" destOrd="0" presId="urn:microsoft.com/office/officeart/2005/8/layout/hList7"/>
    <dgm:cxn modelId="{F7BB7510-6B3C-4A95-9944-07A523C07473}" type="presParOf" srcId="{48575193-7A0C-4E61-B534-FA26208B59FB}" destId="{5537C96C-00D7-40F0-9903-C318ED6BA1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8D885-A091-4E13-B64C-91C1E696ED13}">
      <dsp:nvSpPr>
        <dsp:cNvPr id="0" name=""/>
        <dsp:cNvSpPr/>
      </dsp:nvSpPr>
      <dsp:spPr>
        <a:xfrm>
          <a:off x="0" y="312119"/>
          <a:ext cx="404177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4B9F7-445E-4981-A2DC-B230C1BA0419}">
      <dsp:nvSpPr>
        <dsp:cNvPr id="0" name=""/>
        <dsp:cNvSpPr/>
      </dsp:nvSpPr>
      <dsp:spPr>
        <a:xfrm>
          <a:off x="202088" y="61199"/>
          <a:ext cx="282924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Disseminar valores, expectativa e estratégia </a:t>
          </a:r>
        </a:p>
      </dsp:txBody>
      <dsp:txXfrm>
        <a:off x="226586" y="85697"/>
        <a:ext cx="2780246" cy="452844"/>
      </dsp:txXfrm>
    </dsp:sp>
    <dsp:sp modelId="{2F75903F-E6DD-4DDF-B9E2-9414CF77D658}">
      <dsp:nvSpPr>
        <dsp:cNvPr id="0" name=""/>
        <dsp:cNvSpPr/>
      </dsp:nvSpPr>
      <dsp:spPr>
        <a:xfrm>
          <a:off x="0" y="1083239"/>
          <a:ext cx="404177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5898B-550B-43BD-9EC1-F3EE7868422F}">
      <dsp:nvSpPr>
        <dsp:cNvPr id="0" name=""/>
        <dsp:cNvSpPr/>
      </dsp:nvSpPr>
      <dsp:spPr>
        <a:xfrm>
          <a:off x="202088" y="832319"/>
          <a:ext cx="282924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Diretrizes estratégicas</a:t>
          </a:r>
        </a:p>
      </dsp:txBody>
      <dsp:txXfrm>
        <a:off x="226586" y="856817"/>
        <a:ext cx="2780246" cy="452844"/>
      </dsp:txXfrm>
    </dsp:sp>
    <dsp:sp modelId="{EDB711EC-0A55-4F0C-8036-555ABB79EA07}">
      <dsp:nvSpPr>
        <dsp:cNvPr id="0" name=""/>
        <dsp:cNvSpPr/>
      </dsp:nvSpPr>
      <dsp:spPr>
        <a:xfrm>
          <a:off x="0" y="1854360"/>
          <a:ext cx="404177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EEB4A-DB70-44DB-AAE4-06FC122E1FEF}">
      <dsp:nvSpPr>
        <dsp:cNvPr id="0" name=""/>
        <dsp:cNvSpPr/>
      </dsp:nvSpPr>
      <dsp:spPr>
        <a:xfrm>
          <a:off x="202088" y="1603439"/>
          <a:ext cx="282924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Adquirir  vantagens competitivas</a:t>
          </a:r>
        </a:p>
      </dsp:txBody>
      <dsp:txXfrm>
        <a:off x="226586" y="1627937"/>
        <a:ext cx="2780246" cy="452844"/>
      </dsp:txXfrm>
    </dsp:sp>
    <dsp:sp modelId="{1D920833-C92E-4DD1-AB9D-21B205A1DF23}">
      <dsp:nvSpPr>
        <dsp:cNvPr id="0" name=""/>
        <dsp:cNvSpPr/>
      </dsp:nvSpPr>
      <dsp:spPr>
        <a:xfrm>
          <a:off x="0" y="2625480"/>
          <a:ext cx="404177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AFB2-D63F-4E32-A30E-B186711482E6}">
      <dsp:nvSpPr>
        <dsp:cNvPr id="0" name=""/>
        <dsp:cNvSpPr/>
      </dsp:nvSpPr>
      <dsp:spPr>
        <a:xfrm>
          <a:off x="202088" y="2374560"/>
          <a:ext cx="282924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Dinamismo do Ambiente</a:t>
          </a:r>
        </a:p>
      </dsp:txBody>
      <dsp:txXfrm>
        <a:off x="226586" y="2399058"/>
        <a:ext cx="2780246" cy="452844"/>
      </dsp:txXfrm>
    </dsp:sp>
    <dsp:sp modelId="{7F7D3274-460C-4F29-A570-40B245C082AC}">
      <dsp:nvSpPr>
        <dsp:cNvPr id="0" name=""/>
        <dsp:cNvSpPr/>
      </dsp:nvSpPr>
      <dsp:spPr>
        <a:xfrm>
          <a:off x="0" y="3396600"/>
          <a:ext cx="404177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62F2E-FB20-4D1C-B431-58C297A38D94}">
      <dsp:nvSpPr>
        <dsp:cNvPr id="0" name=""/>
        <dsp:cNvSpPr/>
      </dsp:nvSpPr>
      <dsp:spPr>
        <a:xfrm>
          <a:off x="202088" y="3145680"/>
          <a:ext cx="282924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Alinhar RH às práticas organizacionais.</a:t>
          </a:r>
        </a:p>
      </dsp:txBody>
      <dsp:txXfrm>
        <a:off x="226586" y="3170178"/>
        <a:ext cx="278024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6DFA-535F-4F0A-ABB3-6F7B90AACE0B}">
      <dsp:nvSpPr>
        <dsp:cNvPr id="0" name=""/>
        <dsp:cNvSpPr/>
      </dsp:nvSpPr>
      <dsp:spPr>
        <a:xfrm>
          <a:off x="0" y="247500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1D941-CE26-4C7F-B630-C38C0F0709C3}">
      <dsp:nvSpPr>
        <dsp:cNvPr id="0" name=""/>
        <dsp:cNvSpPr/>
      </dsp:nvSpPr>
      <dsp:spPr>
        <a:xfrm>
          <a:off x="202088" y="70380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Remuneração Competitiva</a:t>
          </a:r>
          <a:endParaRPr lang="pt-BR" sz="1200" kern="1200" dirty="0"/>
        </a:p>
      </dsp:txBody>
      <dsp:txXfrm>
        <a:off x="219381" y="87673"/>
        <a:ext cx="2794656" cy="319654"/>
      </dsp:txXfrm>
    </dsp:sp>
    <dsp:sp modelId="{975876D6-70B1-4816-80D8-5158B27BE910}">
      <dsp:nvSpPr>
        <dsp:cNvPr id="0" name=""/>
        <dsp:cNvSpPr/>
      </dsp:nvSpPr>
      <dsp:spPr>
        <a:xfrm>
          <a:off x="0" y="791820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0E44A-8540-46B4-A40C-55CB62A56AF9}">
      <dsp:nvSpPr>
        <dsp:cNvPr id="0" name=""/>
        <dsp:cNvSpPr/>
      </dsp:nvSpPr>
      <dsp:spPr>
        <a:xfrm>
          <a:off x="202088" y="614700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Tomada de decisões e ações</a:t>
          </a:r>
          <a:endParaRPr lang="pt-BR" sz="1200" kern="1200" dirty="0"/>
        </a:p>
      </dsp:txBody>
      <dsp:txXfrm>
        <a:off x="219381" y="631993"/>
        <a:ext cx="2794656" cy="319654"/>
      </dsp:txXfrm>
    </dsp:sp>
    <dsp:sp modelId="{13601AE6-0907-47EC-A9CC-96CD128FC12A}">
      <dsp:nvSpPr>
        <dsp:cNvPr id="0" name=""/>
        <dsp:cNvSpPr/>
      </dsp:nvSpPr>
      <dsp:spPr>
        <a:xfrm>
          <a:off x="0" y="1336140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9664C-8A78-4C3A-A067-7062D264C4AB}">
      <dsp:nvSpPr>
        <dsp:cNvPr id="0" name=""/>
        <dsp:cNvSpPr/>
      </dsp:nvSpPr>
      <dsp:spPr>
        <a:xfrm>
          <a:off x="202088" y="1159020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Medir desempenho</a:t>
          </a:r>
          <a:endParaRPr lang="pt-BR" sz="1200" kern="1200" dirty="0"/>
        </a:p>
      </dsp:txBody>
      <dsp:txXfrm>
        <a:off x="219381" y="1176313"/>
        <a:ext cx="2794656" cy="319654"/>
      </dsp:txXfrm>
    </dsp:sp>
    <dsp:sp modelId="{05FF977E-4FB8-48C2-ADBC-6CD428CC1A7B}">
      <dsp:nvSpPr>
        <dsp:cNvPr id="0" name=""/>
        <dsp:cNvSpPr/>
      </dsp:nvSpPr>
      <dsp:spPr>
        <a:xfrm>
          <a:off x="0" y="1880459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2657E-1642-4310-A5A7-CA5855B34376}">
      <dsp:nvSpPr>
        <dsp:cNvPr id="0" name=""/>
        <dsp:cNvSpPr/>
      </dsp:nvSpPr>
      <dsp:spPr>
        <a:xfrm>
          <a:off x="202088" y="1703340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Possibilitar ações efetivas de pessoas ao gestor</a:t>
          </a:r>
          <a:endParaRPr lang="pt-BR" sz="1200" kern="1200" dirty="0"/>
        </a:p>
      </dsp:txBody>
      <dsp:txXfrm>
        <a:off x="219381" y="1720633"/>
        <a:ext cx="2794656" cy="319654"/>
      </dsp:txXfrm>
    </dsp:sp>
    <dsp:sp modelId="{55BC0834-2DC2-481E-96D4-55CB72C76CEC}">
      <dsp:nvSpPr>
        <dsp:cNvPr id="0" name=""/>
        <dsp:cNvSpPr/>
      </dsp:nvSpPr>
      <dsp:spPr>
        <a:xfrm>
          <a:off x="0" y="2424779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D3541-E3F7-4095-9242-453309B14273}">
      <dsp:nvSpPr>
        <dsp:cNvPr id="0" name=""/>
        <dsp:cNvSpPr/>
      </dsp:nvSpPr>
      <dsp:spPr>
        <a:xfrm>
          <a:off x="202088" y="2247659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Identificação de talentos</a:t>
          </a:r>
          <a:endParaRPr lang="pt-BR" sz="1200" kern="1200" dirty="0"/>
        </a:p>
      </dsp:txBody>
      <dsp:txXfrm>
        <a:off x="219381" y="2264952"/>
        <a:ext cx="2794656" cy="319654"/>
      </dsp:txXfrm>
    </dsp:sp>
    <dsp:sp modelId="{E958594A-C9ED-40F0-AEE9-5BF359D4482A}">
      <dsp:nvSpPr>
        <dsp:cNvPr id="0" name=""/>
        <dsp:cNvSpPr/>
      </dsp:nvSpPr>
      <dsp:spPr>
        <a:xfrm>
          <a:off x="0" y="2969099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016F1-9A9B-44A2-8DBC-9917DBECEC3C}">
      <dsp:nvSpPr>
        <dsp:cNvPr id="0" name=""/>
        <dsp:cNvSpPr/>
      </dsp:nvSpPr>
      <dsp:spPr>
        <a:xfrm>
          <a:off x="202088" y="2791979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Sinalizar possibilidades aos empregados</a:t>
          </a:r>
          <a:endParaRPr lang="pt-BR" sz="1200" kern="1200" dirty="0"/>
        </a:p>
      </dsp:txBody>
      <dsp:txXfrm>
        <a:off x="219381" y="2809272"/>
        <a:ext cx="2794656" cy="319654"/>
      </dsp:txXfrm>
    </dsp:sp>
    <dsp:sp modelId="{E476D55A-7BB5-4A78-A906-77942B136DAE}">
      <dsp:nvSpPr>
        <dsp:cNvPr id="0" name=""/>
        <dsp:cNvSpPr/>
      </dsp:nvSpPr>
      <dsp:spPr>
        <a:xfrm>
          <a:off x="0" y="3513420"/>
          <a:ext cx="4041775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A1AF5-F665-4005-A4D4-E66611617221}">
      <dsp:nvSpPr>
        <dsp:cNvPr id="0" name=""/>
        <dsp:cNvSpPr/>
      </dsp:nvSpPr>
      <dsp:spPr>
        <a:xfrm>
          <a:off x="202088" y="3336299"/>
          <a:ext cx="2829242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Estimular desenvolvimento e auto-desenvolvimento</a:t>
          </a:r>
          <a:endParaRPr lang="pt-BR" sz="1200" kern="1200" dirty="0"/>
        </a:p>
      </dsp:txBody>
      <dsp:txXfrm>
        <a:off x="219381" y="3353592"/>
        <a:ext cx="2794656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2EEBF-139D-4FD9-B609-7821B6E01813}">
      <dsp:nvSpPr>
        <dsp:cNvPr id="0" name=""/>
        <dsp:cNvSpPr/>
      </dsp:nvSpPr>
      <dsp:spPr>
        <a:xfrm rot="5400000">
          <a:off x="1013398" y="1499592"/>
          <a:ext cx="706022" cy="8037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30EB7-8EC4-465B-8FBB-30E7347C8361}">
      <dsp:nvSpPr>
        <dsp:cNvPr id="0" name=""/>
        <dsp:cNvSpPr/>
      </dsp:nvSpPr>
      <dsp:spPr>
        <a:xfrm>
          <a:off x="16245" y="393797"/>
          <a:ext cx="2836491" cy="1102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AR CENA" pitchFamily="2" charset="0"/>
            </a:rPr>
            <a:t>FASE I :  Alinhamento e  definição do conceito de Gestão de Competências.</a:t>
          </a:r>
          <a:endParaRPr lang="pt-BR" sz="1400" b="0" kern="1200" dirty="0">
            <a:latin typeface="AR CENA" pitchFamily="2" charset="0"/>
          </a:endParaRPr>
        </a:p>
      </dsp:txBody>
      <dsp:txXfrm>
        <a:off x="70077" y="447629"/>
        <a:ext cx="2728827" cy="994893"/>
      </dsp:txXfrm>
    </dsp:sp>
    <dsp:sp modelId="{71F6D07B-8471-4D4C-86DF-FD6B90BF10A5}">
      <dsp:nvSpPr>
        <dsp:cNvPr id="0" name=""/>
        <dsp:cNvSpPr/>
      </dsp:nvSpPr>
      <dsp:spPr>
        <a:xfrm>
          <a:off x="2014872" y="796295"/>
          <a:ext cx="864421" cy="67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3EA22-7CC9-4B24-A012-516B0868BD67}">
      <dsp:nvSpPr>
        <dsp:cNvPr id="0" name=""/>
        <dsp:cNvSpPr/>
      </dsp:nvSpPr>
      <dsp:spPr>
        <a:xfrm rot="5400000">
          <a:off x="2609787" y="2449973"/>
          <a:ext cx="706022" cy="8037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A4AA9-DC92-416F-A9DF-7D0E31D7E28E}">
      <dsp:nvSpPr>
        <dsp:cNvPr id="0" name=""/>
        <dsp:cNvSpPr/>
      </dsp:nvSpPr>
      <dsp:spPr>
        <a:xfrm>
          <a:off x="1349488" y="1592459"/>
          <a:ext cx="3267415" cy="8636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AR CENA" pitchFamily="2" charset="0"/>
            </a:rPr>
            <a:t>	</a:t>
          </a:r>
          <a:r>
            <a:rPr lang="pt-BR" sz="1200" b="1" kern="1200">
              <a:latin typeface="AR CENA" pitchFamily="2" charset="0"/>
            </a:rPr>
            <a:t>FASE II </a:t>
          </a:r>
          <a:r>
            <a:rPr lang="pt-BR" sz="1200" kern="1200">
              <a:latin typeface="AR CENA" pitchFamily="2" charset="0"/>
            </a:rPr>
            <a:t>:  Diagnóstico e Treinamento para Gestão de Competências alinhadas às Equipes Responsáveis.</a:t>
          </a:r>
          <a:endParaRPr lang="pt-BR" sz="1400" kern="1200" dirty="0">
            <a:latin typeface="AR CENA" pitchFamily="2" charset="0"/>
          </a:endParaRPr>
        </a:p>
      </dsp:txBody>
      <dsp:txXfrm>
        <a:off x="1391654" y="1634625"/>
        <a:ext cx="3183083" cy="779294"/>
      </dsp:txXfrm>
    </dsp:sp>
    <dsp:sp modelId="{33E5A201-EAF6-4F21-A7E7-AE9ECC69E42E}">
      <dsp:nvSpPr>
        <dsp:cNvPr id="0" name=""/>
        <dsp:cNvSpPr/>
      </dsp:nvSpPr>
      <dsp:spPr>
        <a:xfrm>
          <a:off x="3611261" y="1746676"/>
          <a:ext cx="864421" cy="67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32E7E-04B2-4B02-A638-77711EE9E6E8}">
      <dsp:nvSpPr>
        <dsp:cNvPr id="0" name=""/>
        <dsp:cNvSpPr/>
      </dsp:nvSpPr>
      <dsp:spPr>
        <a:xfrm rot="5400000">
          <a:off x="4167483" y="3475098"/>
          <a:ext cx="706022" cy="8037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EF58F0-41B1-403D-9B04-98978E3A19DC}">
      <dsp:nvSpPr>
        <dsp:cNvPr id="0" name=""/>
        <dsp:cNvSpPr/>
      </dsp:nvSpPr>
      <dsp:spPr>
        <a:xfrm>
          <a:off x="2851846" y="2610425"/>
          <a:ext cx="3620954" cy="10131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AR CENA" pitchFamily="2" charset="0"/>
            </a:rPr>
            <a:t>	</a:t>
          </a:r>
          <a:r>
            <a:rPr lang="pt-BR" sz="1200" b="1" kern="1200">
              <a:latin typeface="AR CENA" pitchFamily="2" charset="0"/>
            </a:rPr>
            <a:t>FASE III </a:t>
          </a:r>
          <a:r>
            <a:rPr lang="pt-BR" sz="1200" kern="1200">
              <a:latin typeface="AR CENA" pitchFamily="2" charset="0"/>
            </a:rPr>
            <a:t>: Aplicação da Metodologia de Implantação, com agenda consolidada no Modelo de Gestão de Competências estabelecido.</a:t>
          </a:r>
          <a:endParaRPr lang="pt-BR" sz="1200" kern="1200" dirty="0">
            <a:latin typeface="AR CENA" pitchFamily="2" charset="0"/>
          </a:endParaRPr>
        </a:p>
      </dsp:txBody>
      <dsp:txXfrm>
        <a:off x="2901311" y="2659890"/>
        <a:ext cx="3522024" cy="914186"/>
      </dsp:txXfrm>
    </dsp:sp>
    <dsp:sp modelId="{B21F8527-A087-4714-B1B8-0C6C9392F58C}">
      <dsp:nvSpPr>
        <dsp:cNvPr id="0" name=""/>
        <dsp:cNvSpPr/>
      </dsp:nvSpPr>
      <dsp:spPr>
        <a:xfrm>
          <a:off x="5168957" y="2771801"/>
          <a:ext cx="864421" cy="672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EEF2-5036-4852-BAAB-C658E2F03049}">
      <dsp:nvSpPr>
        <dsp:cNvPr id="0" name=""/>
        <dsp:cNvSpPr/>
      </dsp:nvSpPr>
      <dsp:spPr>
        <a:xfrm>
          <a:off x="4053745" y="3872410"/>
          <a:ext cx="3269317" cy="8319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AR CENA" pitchFamily="2" charset="0"/>
            </a:rPr>
            <a:t>	</a:t>
          </a:r>
          <a:r>
            <a:rPr lang="pt-BR" sz="1400" b="1" kern="1200">
              <a:latin typeface="AR CENA" pitchFamily="2" charset="0"/>
            </a:rPr>
            <a:t>FASE IV </a:t>
          </a:r>
          <a:r>
            <a:rPr lang="pt-BR" sz="1400" kern="1200">
              <a:latin typeface="AR CENA" pitchFamily="2" charset="0"/>
            </a:rPr>
            <a:t>: Monitoria e Acompanhamento do Programa de Gestão de Competências.</a:t>
          </a:r>
          <a:endParaRPr lang="pt-BR" sz="1400" kern="1200" dirty="0">
            <a:latin typeface="AR CENA" pitchFamily="2" charset="0"/>
          </a:endParaRPr>
        </a:p>
      </dsp:txBody>
      <dsp:txXfrm>
        <a:off x="4094364" y="3913029"/>
        <a:ext cx="3188079" cy="75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88EFB-6577-4EAF-8847-C4DB4616B37C}">
      <dsp:nvSpPr>
        <dsp:cNvPr id="0" name=""/>
        <dsp:cNvSpPr/>
      </dsp:nvSpPr>
      <dsp:spPr>
        <a:xfrm>
          <a:off x="3687945" y="2383"/>
          <a:ext cx="2583262" cy="1168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 dirty="0">
              <a:latin typeface="AR CENA" panose="02000000000000000000" pitchFamily="2" charset="0"/>
            </a:rPr>
            <a:t>Integrando expectativas organizacionais, pessoais e de equipe, com um modelo consistente e compartilhado de práticas administrativas e comportamentais na Empresa.</a:t>
          </a:r>
        </a:p>
      </dsp:txBody>
      <dsp:txXfrm>
        <a:off x="3687945" y="2383"/>
        <a:ext cx="2583262" cy="1168368"/>
      </dsp:txXfrm>
    </dsp:sp>
    <dsp:sp modelId="{484235AB-2AB5-4F9F-A7FA-64690C8F938E}">
      <dsp:nvSpPr>
        <dsp:cNvPr id="0" name=""/>
        <dsp:cNvSpPr/>
      </dsp:nvSpPr>
      <dsp:spPr>
        <a:xfrm>
          <a:off x="2415592" y="2383"/>
          <a:ext cx="1156684" cy="11683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4C32EC5-11A9-48EF-B0BE-62CB9ADB9F9C}">
      <dsp:nvSpPr>
        <dsp:cNvPr id="0" name=""/>
        <dsp:cNvSpPr/>
      </dsp:nvSpPr>
      <dsp:spPr>
        <a:xfrm>
          <a:off x="2415592" y="1363533"/>
          <a:ext cx="2583262" cy="1168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 dirty="0">
              <a:latin typeface="AR CENA" panose="02000000000000000000" pitchFamily="2" charset="0"/>
            </a:rPr>
            <a:t>Ter um comitê das áreas envolvidas para  apoio, desenvolvimento e legitimação dos procedimentos de gestão de competências previstos.</a:t>
          </a:r>
        </a:p>
      </dsp:txBody>
      <dsp:txXfrm>
        <a:off x="2415592" y="1363533"/>
        <a:ext cx="2583262" cy="1168368"/>
      </dsp:txXfrm>
    </dsp:sp>
    <dsp:sp modelId="{694908D3-A04F-4888-8A30-6A78BA0D18B5}">
      <dsp:nvSpPr>
        <dsp:cNvPr id="0" name=""/>
        <dsp:cNvSpPr/>
      </dsp:nvSpPr>
      <dsp:spPr>
        <a:xfrm>
          <a:off x="5114523" y="1363533"/>
          <a:ext cx="1156684" cy="116836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D4709FB-620F-4A3F-9777-62EE7079DE2E}">
      <dsp:nvSpPr>
        <dsp:cNvPr id="0" name=""/>
        <dsp:cNvSpPr/>
      </dsp:nvSpPr>
      <dsp:spPr>
        <a:xfrm>
          <a:off x="3687945" y="2724682"/>
          <a:ext cx="2583262" cy="1168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>
              <a:latin typeface="AR CENA" panose="02000000000000000000" pitchFamily="2" charset="0"/>
            </a:rPr>
            <a:t>Ter uma agenda de reuniões de esclarecimento, conciliação e balanço em cada etapa de implantação.</a:t>
          </a:r>
          <a:endParaRPr lang="pt-BR" sz="1100" b="0" i="0" kern="1200" dirty="0">
            <a:latin typeface="AR CENA" panose="02000000000000000000" pitchFamily="2" charset="0"/>
          </a:endParaRPr>
        </a:p>
      </dsp:txBody>
      <dsp:txXfrm>
        <a:off x="3687945" y="2724682"/>
        <a:ext cx="2583262" cy="1168368"/>
      </dsp:txXfrm>
    </dsp:sp>
    <dsp:sp modelId="{CA34F995-E34F-4564-A6A0-D259B3E5760A}">
      <dsp:nvSpPr>
        <dsp:cNvPr id="0" name=""/>
        <dsp:cNvSpPr/>
      </dsp:nvSpPr>
      <dsp:spPr>
        <a:xfrm>
          <a:off x="2415592" y="2724682"/>
          <a:ext cx="1156684" cy="11683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752CD18-6230-4211-A567-6E055B266FF5}">
      <dsp:nvSpPr>
        <dsp:cNvPr id="0" name=""/>
        <dsp:cNvSpPr/>
      </dsp:nvSpPr>
      <dsp:spPr>
        <a:xfrm>
          <a:off x="2415592" y="4085831"/>
          <a:ext cx="2583262" cy="1168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>
              <a:latin typeface="AR CENA" panose="02000000000000000000" pitchFamily="2" charset="0"/>
            </a:rPr>
            <a:t>Implantar a Gestão de Competências com Assessoria de Comunicação.</a:t>
          </a:r>
          <a:endParaRPr lang="pt-BR" sz="1100" b="0" i="0" kern="1200" dirty="0">
            <a:latin typeface="AR CENA" panose="02000000000000000000" pitchFamily="2" charset="0"/>
          </a:endParaRPr>
        </a:p>
      </dsp:txBody>
      <dsp:txXfrm>
        <a:off x="2415592" y="4085831"/>
        <a:ext cx="2583262" cy="1168368"/>
      </dsp:txXfrm>
    </dsp:sp>
    <dsp:sp modelId="{A270E4F1-7F8D-4F55-8DF5-4E906E4070F5}">
      <dsp:nvSpPr>
        <dsp:cNvPr id="0" name=""/>
        <dsp:cNvSpPr/>
      </dsp:nvSpPr>
      <dsp:spPr>
        <a:xfrm>
          <a:off x="5114523" y="4085831"/>
          <a:ext cx="1156684" cy="116836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37C1-E292-41A3-9E92-EABFF15B290C}">
      <dsp:nvSpPr>
        <dsp:cNvPr id="0" name=""/>
        <dsp:cNvSpPr/>
      </dsp:nvSpPr>
      <dsp:spPr>
        <a:xfrm>
          <a:off x="1130098" y="79"/>
          <a:ext cx="6128227" cy="1045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Propriedades associadas aos possíveis resultados</a:t>
          </a:r>
          <a:endParaRPr lang="pt-BR" sz="2000" kern="1200" dirty="0"/>
        </a:p>
      </dsp:txBody>
      <dsp:txXfrm>
        <a:off x="1160715" y="30696"/>
        <a:ext cx="6066993" cy="984098"/>
      </dsp:txXfrm>
    </dsp:sp>
    <dsp:sp modelId="{EE90E74A-BB94-47B8-998A-E047A831DD49}">
      <dsp:nvSpPr>
        <dsp:cNvPr id="0" name=""/>
        <dsp:cNvSpPr/>
      </dsp:nvSpPr>
      <dsp:spPr>
        <a:xfrm>
          <a:off x="1347554" y="1184447"/>
          <a:ext cx="772420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D99AEF-49EB-4C3B-B174-B79232FC93F7}">
      <dsp:nvSpPr>
        <dsp:cNvPr id="0" name=""/>
        <dsp:cNvSpPr/>
      </dsp:nvSpPr>
      <dsp:spPr>
        <a:xfrm>
          <a:off x="2166320" y="1184447"/>
          <a:ext cx="4874549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Clima, valores e cultura organizacional positivamente impactadas</a:t>
          </a:r>
        </a:p>
      </dsp:txBody>
      <dsp:txXfrm>
        <a:off x="2204033" y="1222160"/>
        <a:ext cx="4799123" cy="696994"/>
      </dsp:txXfrm>
    </dsp:sp>
    <dsp:sp modelId="{DDE5533E-9B6D-4F4B-AFC8-0925033C75D4}">
      <dsp:nvSpPr>
        <dsp:cNvPr id="0" name=""/>
        <dsp:cNvSpPr/>
      </dsp:nvSpPr>
      <dsp:spPr>
        <a:xfrm>
          <a:off x="1347554" y="2049558"/>
          <a:ext cx="772420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A43241-A7A5-4C11-BD9A-F4E0300F79EC}">
      <dsp:nvSpPr>
        <dsp:cNvPr id="0" name=""/>
        <dsp:cNvSpPr/>
      </dsp:nvSpPr>
      <dsp:spPr>
        <a:xfrm>
          <a:off x="2166320" y="2049558"/>
          <a:ext cx="4874549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Reconhecimento das expectativas, motivações e necessidades</a:t>
          </a:r>
        </a:p>
      </dsp:txBody>
      <dsp:txXfrm>
        <a:off x="2204033" y="2087271"/>
        <a:ext cx="4799123" cy="696994"/>
      </dsp:txXfrm>
    </dsp:sp>
    <dsp:sp modelId="{C6702EEB-5EEA-4B55-8AB4-04869796E440}">
      <dsp:nvSpPr>
        <dsp:cNvPr id="0" name=""/>
        <dsp:cNvSpPr/>
      </dsp:nvSpPr>
      <dsp:spPr>
        <a:xfrm>
          <a:off x="1347554" y="2914669"/>
          <a:ext cx="772420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311965-BFB3-407C-96C1-941AE559AA66}">
      <dsp:nvSpPr>
        <dsp:cNvPr id="0" name=""/>
        <dsp:cNvSpPr/>
      </dsp:nvSpPr>
      <dsp:spPr>
        <a:xfrm>
          <a:off x="2166320" y="2914669"/>
          <a:ext cx="4874549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/>
            <a:t>Aumento da eficiência e  produtividade.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2204033" y="2952382"/>
        <a:ext cx="4799123" cy="696994"/>
      </dsp:txXfrm>
    </dsp:sp>
    <dsp:sp modelId="{7E6CDF9C-DE00-4657-ABA9-9E360591757E}">
      <dsp:nvSpPr>
        <dsp:cNvPr id="0" name=""/>
        <dsp:cNvSpPr/>
      </dsp:nvSpPr>
      <dsp:spPr>
        <a:xfrm>
          <a:off x="1347554" y="3779780"/>
          <a:ext cx="772420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9A26EF-17EE-41E6-958C-983DC3A09762}">
      <dsp:nvSpPr>
        <dsp:cNvPr id="0" name=""/>
        <dsp:cNvSpPr/>
      </dsp:nvSpPr>
      <dsp:spPr>
        <a:xfrm>
          <a:off x="2166320" y="3779780"/>
          <a:ext cx="4874549" cy="7724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Melhoria da imagem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Institucional</a:t>
          </a:r>
        </a:p>
      </dsp:txBody>
      <dsp:txXfrm>
        <a:off x="2204033" y="3817493"/>
        <a:ext cx="4799123" cy="696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A9A83-CBB4-4741-A96F-3F0D4F22A1E3}">
      <dsp:nvSpPr>
        <dsp:cNvPr id="0" name=""/>
        <dsp:cNvSpPr/>
      </dsp:nvSpPr>
      <dsp:spPr>
        <a:xfrm rot="5400000">
          <a:off x="6755848" y="-3008593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CENTRALIZADA</a:t>
          </a:r>
        </a:p>
      </dsp:txBody>
      <dsp:txXfrm rot="-5400000">
        <a:off x="3691890" y="76622"/>
        <a:ext cx="6542103" cy="392928"/>
      </dsp:txXfrm>
    </dsp:sp>
    <dsp:sp modelId="{95463CF0-E6B1-47B1-8564-FBB8DCA46B11}">
      <dsp:nvSpPr>
        <dsp:cNvPr id="0" name=""/>
        <dsp:cNvSpPr/>
      </dsp:nvSpPr>
      <dsp:spPr>
        <a:xfrm>
          <a:off x="0" y="934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AUTORITÁRIA</a:t>
          </a:r>
        </a:p>
      </dsp:txBody>
      <dsp:txXfrm>
        <a:off x="26571" y="27505"/>
        <a:ext cx="3638748" cy="491161"/>
      </dsp:txXfrm>
    </dsp:sp>
    <dsp:sp modelId="{6ED10F96-FC10-4B13-9E49-5DABF8DFEAEE}">
      <dsp:nvSpPr>
        <dsp:cNvPr id="0" name=""/>
        <dsp:cNvSpPr/>
      </dsp:nvSpPr>
      <dsp:spPr>
        <a:xfrm rot="5400000">
          <a:off x="6755848" y="-2437074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COMPARTILHADA</a:t>
          </a:r>
        </a:p>
      </dsp:txBody>
      <dsp:txXfrm rot="-5400000">
        <a:off x="3691890" y="648141"/>
        <a:ext cx="6542103" cy="392928"/>
      </dsp:txXfrm>
    </dsp:sp>
    <dsp:sp modelId="{8D8ED656-8656-4890-A0ED-F3ED4A5555E4}">
      <dsp:nvSpPr>
        <dsp:cNvPr id="0" name=""/>
        <dsp:cNvSpPr/>
      </dsp:nvSpPr>
      <dsp:spPr>
        <a:xfrm>
          <a:off x="0" y="572453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DEMOCRÁTICA</a:t>
          </a:r>
        </a:p>
      </dsp:txBody>
      <dsp:txXfrm>
        <a:off x="26571" y="599024"/>
        <a:ext cx="3638748" cy="491161"/>
      </dsp:txXfrm>
    </dsp:sp>
    <dsp:sp modelId="{15337B5A-B67B-4A25-9A65-4805998505DC}">
      <dsp:nvSpPr>
        <dsp:cNvPr id="0" name=""/>
        <dsp:cNvSpPr/>
      </dsp:nvSpPr>
      <dsp:spPr>
        <a:xfrm rot="5400000">
          <a:off x="6755848" y="-1865555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AUTO-CENTRADA</a:t>
          </a:r>
        </a:p>
      </dsp:txBody>
      <dsp:txXfrm rot="-5400000">
        <a:off x="3691890" y="1219660"/>
        <a:ext cx="6542103" cy="392928"/>
      </dsp:txXfrm>
    </dsp:sp>
    <dsp:sp modelId="{D96E8565-B673-45D0-99C2-F90D759634B8}">
      <dsp:nvSpPr>
        <dsp:cNvPr id="0" name=""/>
        <dsp:cNvSpPr/>
      </dsp:nvSpPr>
      <dsp:spPr>
        <a:xfrm>
          <a:off x="0" y="1143972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LAISSEZ-FAIRE</a:t>
          </a:r>
        </a:p>
      </dsp:txBody>
      <dsp:txXfrm>
        <a:off x="26571" y="1170543"/>
        <a:ext cx="3638748" cy="491161"/>
      </dsp:txXfrm>
    </dsp:sp>
    <dsp:sp modelId="{1660D445-8CA2-4469-9D26-BCB6EFB4B081}">
      <dsp:nvSpPr>
        <dsp:cNvPr id="0" name=""/>
        <dsp:cNvSpPr/>
      </dsp:nvSpPr>
      <dsp:spPr>
        <a:xfrm rot="5400000">
          <a:off x="6755848" y="-1294036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TRANSACIONAL-TRANSFORMACIONAL</a:t>
          </a:r>
        </a:p>
      </dsp:txBody>
      <dsp:txXfrm rot="-5400000">
        <a:off x="3691890" y="1791179"/>
        <a:ext cx="6542103" cy="392928"/>
      </dsp:txXfrm>
    </dsp:sp>
    <dsp:sp modelId="{10906AB6-40DE-4526-B065-6D8548F1A236}">
      <dsp:nvSpPr>
        <dsp:cNvPr id="0" name=""/>
        <dsp:cNvSpPr/>
      </dsp:nvSpPr>
      <dsp:spPr>
        <a:xfrm>
          <a:off x="0" y="1715491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RELAÇÃO DE TROCA</a:t>
          </a:r>
        </a:p>
      </dsp:txBody>
      <dsp:txXfrm>
        <a:off x="26571" y="1742062"/>
        <a:ext cx="3638748" cy="491161"/>
      </dsp:txXfrm>
    </dsp:sp>
    <dsp:sp modelId="{105D8BB7-FC58-4672-9B12-E6999046F090}">
      <dsp:nvSpPr>
        <dsp:cNvPr id="0" name=""/>
        <dsp:cNvSpPr/>
      </dsp:nvSpPr>
      <dsp:spPr>
        <a:xfrm rot="5400000">
          <a:off x="6755848" y="-722517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AUTÊNTICA – ESSENCIAL</a:t>
          </a:r>
        </a:p>
      </dsp:txBody>
      <dsp:txXfrm rot="-5400000">
        <a:off x="3691890" y="2362698"/>
        <a:ext cx="6542103" cy="392928"/>
      </dsp:txXfrm>
    </dsp:sp>
    <dsp:sp modelId="{3DA1A588-5623-4DA3-8429-50CDDB3D4A9D}">
      <dsp:nvSpPr>
        <dsp:cNvPr id="0" name=""/>
        <dsp:cNvSpPr/>
      </dsp:nvSpPr>
      <dsp:spPr>
        <a:xfrm>
          <a:off x="0" y="2287010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LEGITIMIDADE</a:t>
          </a:r>
        </a:p>
      </dsp:txBody>
      <dsp:txXfrm>
        <a:off x="26571" y="2313581"/>
        <a:ext cx="3638748" cy="491161"/>
      </dsp:txXfrm>
    </dsp:sp>
    <dsp:sp modelId="{E5291BC2-E82D-4265-960F-4CCDB2ECD0A8}">
      <dsp:nvSpPr>
        <dsp:cNvPr id="0" name=""/>
        <dsp:cNvSpPr/>
      </dsp:nvSpPr>
      <dsp:spPr>
        <a:xfrm rot="5400000">
          <a:off x="6755848" y="-150998"/>
          <a:ext cx="435442" cy="65633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SSO – LIDERADO PRETERIDO</a:t>
          </a:r>
        </a:p>
      </dsp:txBody>
      <dsp:txXfrm rot="-5400000">
        <a:off x="3691890" y="2934217"/>
        <a:ext cx="6542103" cy="392928"/>
      </dsp:txXfrm>
    </dsp:sp>
    <dsp:sp modelId="{64AF2158-AF4E-4742-BF50-6E9657E138CE}">
      <dsp:nvSpPr>
        <dsp:cNvPr id="0" name=""/>
        <dsp:cNvSpPr/>
      </dsp:nvSpPr>
      <dsp:spPr>
        <a:xfrm>
          <a:off x="0" y="2858529"/>
          <a:ext cx="3691890" cy="54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VÍNCULOS</a:t>
          </a:r>
        </a:p>
      </dsp:txBody>
      <dsp:txXfrm>
        <a:off x="26571" y="2885100"/>
        <a:ext cx="3638748" cy="491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05061-F382-458F-8C91-E77273C5716C}">
      <dsp:nvSpPr>
        <dsp:cNvPr id="0" name=""/>
        <dsp:cNvSpPr/>
      </dsp:nvSpPr>
      <dsp:spPr>
        <a:xfrm>
          <a:off x="1880" y="27477"/>
          <a:ext cx="1970937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/>
            <a:t>Comprometi-mento</a:t>
          </a:r>
          <a:r>
            <a:rPr lang="pt-BR" sz="1600" b="1" kern="1200" dirty="0"/>
            <a:t> pessoal com a organização.</a:t>
          </a:r>
        </a:p>
      </dsp:txBody>
      <dsp:txXfrm>
        <a:off x="1880" y="1928488"/>
        <a:ext cx="1970937" cy="1901011"/>
      </dsp:txXfrm>
    </dsp:sp>
    <dsp:sp modelId="{1AA156E3-7445-44A3-8194-3C5A0ECB0E1A}">
      <dsp:nvSpPr>
        <dsp:cNvPr id="0" name=""/>
        <dsp:cNvSpPr/>
      </dsp:nvSpPr>
      <dsp:spPr>
        <a:xfrm>
          <a:off x="196053" y="-27477"/>
          <a:ext cx="1582591" cy="22628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506ACF-5D1D-4600-9C7B-DD66B7B0DA65}">
      <dsp:nvSpPr>
        <dsp:cNvPr id="0" name=""/>
        <dsp:cNvSpPr/>
      </dsp:nvSpPr>
      <dsp:spPr>
        <a:xfrm>
          <a:off x="2031946" y="0"/>
          <a:ext cx="1970937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Planejar a  carreira dentro ou fora de uma organização.</a:t>
          </a:r>
        </a:p>
      </dsp:txBody>
      <dsp:txXfrm>
        <a:off x="2031946" y="1901011"/>
        <a:ext cx="1970937" cy="1901011"/>
      </dsp:txXfrm>
    </dsp:sp>
    <dsp:sp modelId="{D562B115-B3DF-42DE-998E-802C7CC90339}">
      <dsp:nvSpPr>
        <dsp:cNvPr id="0" name=""/>
        <dsp:cNvSpPr/>
      </dsp:nvSpPr>
      <dsp:spPr>
        <a:xfrm>
          <a:off x="2226119" y="113464"/>
          <a:ext cx="1582591" cy="19259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EC2909-0F64-4942-AF0A-BE9E65C9ACC9}">
      <dsp:nvSpPr>
        <dsp:cNvPr id="0" name=""/>
        <dsp:cNvSpPr/>
      </dsp:nvSpPr>
      <dsp:spPr>
        <a:xfrm>
          <a:off x="4062012" y="0"/>
          <a:ext cx="1970937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Plano de desenvolvimento individual - PDI</a:t>
          </a:r>
        </a:p>
      </dsp:txBody>
      <dsp:txXfrm>
        <a:off x="4062012" y="1901011"/>
        <a:ext cx="1970937" cy="1901011"/>
      </dsp:txXfrm>
    </dsp:sp>
    <dsp:sp modelId="{D78F897F-F1EF-46C5-AFC4-81AF03BB2891}">
      <dsp:nvSpPr>
        <dsp:cNvPr id="0" name=""/>
        <dsp:cNvSpPr/>
      </dsp:nvSpPr>
      <dsp:spPr>
        <a:xfrm>
          <a:off x="4256185" y="29254"/>
          <a:ext cx="1582591" cy="20943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398D9F-F025-42A4-B38C-475F4215AF09}">
      <dsp:nvSpPr>
        <dsp:cNvPr id="0" name=""/>
        <dsp:cNvSpPr/>
      </dsp:nvSpPr>
      <dsp:spPr>
        <a:xfrm>
          <a:off x="6092077" y="0"/>
          <a:ext cx="1970937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Gestão e Mediação de necessidades em conflito.</a:t>
          </a:r>
        </a:p>
      </dsp:txBody>
      <dsp:txXfrm>
        <a:off x="6092077" y="1901011"/>
        <a:ext cx="1970937" cy="1901011"/>
      </dsp:txXfrm>
    </dsp:sp>
    <dsp:sp modelId="{5537C96C-00D7-40F0-9903-C318ED6BA124}">
      <dsp:nvSpPr>
        <dsp:cNvPr id="0" name=""/>
        <dsp:cNvSpPr/>
      </dsp:nvSpPr>
      <dsp:spPr>
        <a:xfrm>
          <a:off x="6286250" y="29254"/>
          <a:ext cx="1582591" cy="20943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E21910-BA66-4EDF-95C3-89E5E761AF42}">
      <dsp:nvSpPr>
        <dsp:cNvPr id="0" name=""/>
        <dsp:cNvSpPr/>
      </dsp:nvSpPr>
      <dsp:spPr>
        <a:xfrm>
          <a:off x="322595" y="3802022"/>
          <a:ext cx="7419704" cy="712879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8530-075A-484F-92D7-A6F2387CBD2E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5CCF-6892-4B9A-989D-504DA8A3B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82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64669-7260-44D1-9DBB-E41EE56481FB}" type="slidenum">
              <a:rPr lang="en-US"/>
              <a:pPr/>
              <a:t>6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F8A56-4643-47C2-AFF4-DDE3B7D0FDE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1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346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389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5126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425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3647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3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943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01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15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298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856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680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781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38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82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885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517C94-3B1E-4991-BED3-41F8B0158A0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64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7PmDk73u7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maitefinch.com/2020/01/como-marcar-la-diferencia-al-liderar-a-tu-equip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drão do plano de fundo&#10;&#10;Descrição gerada automaticamente">
            <a:extLst>
              <a:ext uri="{FF2B5EF4-FFF2-40B4-BE49-F238E27FC236}">
                <a16:creationId xmlns:a16="http://schemas.microsoft.com/office/drawing/2014/main" id="{BDDE2A2C-4BD4-C152-FDAE-867BC35C9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674" b="68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55E1F7-0B3C-400E-F3E4-D55F4D573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pt-BR"/>
              <a:t>Competências e Liderança em Administração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D105D-3B03-89AB-6882-2D83F316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 dirty="0">
                <a:solidFill>
                  <a:schemeClr val="tx1"/>
                </a:solidFill>
              </a:rPr>
              <a:t>PRO3811 – Fundamentos de Administração </a:t>
            </a:r>
          </a:p>
          <a:p>
            <a:pPr>
              <a:lnSpc>
                <a:spcPct val="90000"/>
              </a:lnSpc>
            </a:pPr>
            <a:r>
              <a:rPr lang="pt-BR" sz="1300" dirty="0">
                <a:solidFill>
                  <a:schemeClr val="tx1"/>
                </a:solidFill>
              </a:rPr>
              <a:t>25-29 setembro.2023</a:t>
            </a:r>
          </a:p>
          <a:p>
            <a:pPr>
              <a:lnSpc>
                <a:spcPct val="90000"/>
              </a:lnSpc>
            </a:pPr>
            <a:r>
              <a:rPr lang="pt-BR" sz="1300" dirty="0">
                <a:solidFill>
                  <a:schemeClr val="tx1"/>
                </a:solidFill>
              </a:rPr>
              <a:t> Profa. Ana Cristina Limongi-França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6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997" y="764704"/>
            <a:ext cx="10706583" cy="562392"/>
          </a:xfrm>
        </p:spPr>
        <p:txBody>
          <a:bodyPr>
            <a:noAutofit/>
          </a:bodyPr>
          <a:lstStyle/>
          <a:p>
            <a:r>
              <a:rPr lang="pt-BR" sz="2800" b="1" dirty="0"/>
              <a:t>Gestão de Competências Pessoais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8321505"/>
              </p:ext>
            </p:extLst>
          </p:nvPr>
        </p:nvGraphicFramePr>
        <p:xfrm>
          <a:off x="2207568" y="1700808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39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EFDBD12-42DC-25A5-A75C-E8D488D2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Futuro da Gestão de Pessoas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87D0DC-9708-ECAB-2C0C-4A2E55CF9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David </a:t>
            </a:r>
            <a:r>
              <a:rPr lang="pt-BR" dirty="0" err="1"/>
              <a:t>Ulrih</a:t>
            </a:r>
            <a:endParaRPr lang="pt-BR" dirty="0"/>
          </a:p>
          <a:p>
            <a:r>
              <a:rPr lang="pt-BR">
                <a:hlinkClick r:id="rId2"/>
              </a:rPr>
              <a:t>https://www.youtube.com/watch?v=57PmDk73u7I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8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153" name="Straight Connector 615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4" name="Straight Connector 615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5" name="Straight Connector 615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6" name="Straight Connector 615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7" name="Straight Connector 615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ítulo 2">
            <a:extLst>
              <a:ext uri="{FF2B5EF4-FFF2-40B4-BE49-F238E27FC236}">
                <a16:creationId xmlns:a16="http://schemas.microsoft.com/office/drawing/2014/main" id="{F3CF5A85-FB59-E885-9A4F-547EE0E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3600" b="1"/>
              <a:t>Competência Organizacional</a:t>
            </a:r>
          </a:p>
        </p:txBody>
      </p:sp>
      <p:pic>
        <p:nvPicPr>
          <p:cNvPr id="6148" name="Picture 6147" descr="Navios de papel brancos liderados por um navio amarelo">
            <a:extLst>
              <a:ext uri="{FF2B5EF4-FFF2-40B4-BE49-F238E27FC236}">
                <a16:creationId xmlns:a16="http://schemas.microsoft.com/office/drawing/2014/main" id="{643C4D05-3935-B63A-C679-266F9F4D0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38" r="19176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1CA6494-315F-76AD-EAFF-CEDD02488D65}"/>
              </a:ext>
            </a:extLst>
          </p:cNvPr>
          <p:cNvSpPr txBox="1"/>
          <p:nvPr/>
        </p:nvSpPr>
        <p:spPr>
          <a:xfrm>
            <a:off x="3884612" y="685800"/>
            <a:ext cx="6626072" cy="3615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Capacidade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realização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conclusão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entrega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atividades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metas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projetos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produtos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serviços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com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atitude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conhecimento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habilidade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reconhecidas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compartilhada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em um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contexto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negócio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ou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posto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trabalho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161" name="Group 616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3" name="Straight Connector 616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4" name="Straight Connector 616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5" name="Straight Connector 616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6" name="Straight Connector 616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6CBBB440-F0A9-847C-5F2D-EAAB761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4" y="404813"/>
            <a:ext cx="7312025" cy="5903912"/>
          </a:xfrm>
        </p:spPr>
        <p:txBody>
          <a:bodyPr/>
          <a:lstStyle/>
          <a:p>
            <a:pPr eaLnBrk="1" hangingPunct="1"/>
            <a:r>
              <a:rPr lang="pt-BR" altLang="pt-BR" sz="2000" b="1" dirty="0"/>
              <a:t>Competências essenciais para o exercício da gestão e liderança:</a:t>
            </a:r>
            <a:br>
              <a:rPr lang="pt-BR" altLang="pt-BR" sz="2000" b="1" dirty="0"/>
            </a:br>
            <a:br>
              <a:rPr lang="pt-BR" altLang="pt-BR" sz="2000" dirty="0"/>
            </a:br>
            <a:r>
              <a:rPr lang="pt-BR" altLang="pt-BR" sz="2000" dirty="0"/>
              <a:t>- Ter interesse por pessoas como fator de interação e resultados no trabalho,</a:t>
            </a:r>
            <a:br>
              <a:rPr lang="pt-BR" altLang="pt-BR" sz="2000" dirty="0"/>
            </a:br>
            <a:br>
              <a:rPr lang="pt-BR" altLang="pt-BR" sz="2000" dirty="0"/>
            </a:br>
            <a:r>
              <a:rPr lang="pt-BR" altLang="pt-BR" sz="2000" dirty="0"/>
              <a:t>- Conhecer os fundamentos do comportamento humano e suas relações com o trabalho, as organizações e a sociedade.</a:t>
            </a:r>
            <a:br>
              <a:rPr lang="pt-BR" altLang="pt-BR" sz="2000" dirty="0"/>
            </a:br>
            <a:br>
              <a:rPr lang="pt-BR" altLang="pt-BR" sz="2000" dirty="0"/>
            </a:br>
            <a:r>
              <a:rPr lang="pt-BR" altLang="pt-BR" sz="2000" dirty="0"/>
              <a:t>- Saber observar, descrever e diferenciar atitudes, comportamentos </a:t>
            </a:r>
            <a:br>
              <a:rPr lang="pt-BR" altLang="pt-BR" sz="2000" dirty="0"/>
            </a:br>
            <a:br>
              <a:rPr lang="pt-BR" altLang="pt-BR" sz="2000" dirty="0"/>
            </a:br>
            <a:r>
              <a:rPr lang="pt-BR" altLang="pt-BR" sz="2000" dirty="0"/>
              <a:t>- Identificar e praticar os diversos processos de comunicação interna em níveis: individual, em pares, em grupos e institucional.</a:t>
            </a:r>
            <a:br>
              <a:rPr lang="pt-BR" altLang="pt-BR" sz="2000" dirty="0"/>
            </a:br>
            <a:endParaRPr lang="pt-BR" alt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0" y="548680"/>
            <a:ext cx="8382000" cy="1664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Modelos e Motivos para Gestão de Competências</a:t>
            </a:r>
            <a:br>
              <a:rPr lang="pt-BR" sz="3600" dirty="0"/>
            </a:br>
            <a:r>
              <a:rPr lang="pt-BR" sz="3600" dirty="0"/>
              <a:t>artigo: </a:t>
            </a:r>
            <a:r>
              <a:rPr lang="pt-BR" sz="3200" dirty="0"/>
              <a:t>Bose, Monica &amp; Orsi, Ademar - UFC</a:t>
            </a:r>
            <a:br>
              <a:rPr lang="pt-BR" sz="3200" dirty="0"/>
            </a:br>
            <a:r>
              <a:rPr lang="pt-BR" sz="3600" dirty="0"/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59707" y="1866000"/>
            <a:ext cx="5157787" cy="693696"/>
          </a:xfrm>
        </p:spPr>
        <p:txBody>
          <a:bodyPr/>
          <a:lstStyle/>
          <a:p>
            <a:r>
              <a:rPr lang="pt-BR" dirty="0"/>
              <a:t>Estratégia Organizacional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4459890"/>
              </p:ext>
            </p:extLst>
          </p:nvPr>
        </p:nvGraphicFramePr>
        <p:xfrm>
          <a:off x="1905001" y="2708275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>
          <a:xfrm>
            <a:off x="6242051" y="1866000"/>
            <a:ext cx="5183188" cy="693696"/>
          </a:xfrm>
        </p:spPr>
        <p:txBody>
          <a:bodyPr/>
          <a:lstStyle/>
          <a:p>
            <a:r>
              <a:rPr lang="pt-BR" dirty="0"/>
              <a:t>Gestão de Recursos Humanos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60116142"/>
              </p:ext>
            </p:extLst>
          </p:nvPr>
        </p:nvGraphicFramePr>
        <p:xfrm>
          <a:off x="6242051" y="2708275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960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6137" y="620688"/>
            <a:ext cx="9807015" cy="64807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Fases do Mapeamento de Competência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859604"/>
              </p:ext>
            </p:extLst>
          </p:nvPr>
        </p:nvGraphicFramePr>
        <p:xfrm>
          <a:off x="2495600" y="1340768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41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1664" y="548680"/>
            <a:ext cx="6686200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Gestão de competências 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- perspectivas iniciais -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82237"/>
              </p:ext>
            </p:extLst>
          </p:nvPr>
        </p:nvGraphicFramePr>
        <p:xfrm>
          <a:off x="1981200" y="1484784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7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615747"/>
              </p:ext>
            </p:extLst>
          </p:nvPr>
        </p:nvGraphicFramePr>
        <p:xfrm>
          <a:off x="1919536" y="1268760"/>
          <a:ext cx="8388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2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3BE87B-D7FD-4BF3-A7BC-511F52252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589C21-CEDE-4D90-AC85-6E43B68D1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4121EC-0ADD-45C0-85F0-D49F67A3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2F012F-0680-4AEC-9884-BA712ED2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5CEDFE-9EC8-436B-AE10-F85A84778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C70031-55D8-483B-8452-A6B809D0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4F1E16-B0BE-4400-9A10-95BB1D52C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6BC9EE7-3EF4-DB00-0F06-A5777418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8"/>
            <a:ext cx="6159273" cy="449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rgbClr val="FFFFFF"/>
                </a:solidFill>
              </a:rPr>
              <a:t>Liderar é influenciar pessoas!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- é UM FATO SOCIAL COM LÍDER, LIDERADOS, SITUAÇÃO, OBJETIVOS, VALORES  E ESCOLHAS</a:t>
            </a:r>
          </a:p>
        </p:txBody>
      </p:sp>
      <p:pic>
        <p:nvPicPr>
          <p:cNvPr id="4" name="Imagem 3" descr="Texto">
            <a:extLst>
              <a:ext uri="{FF2B5EF4-FFF2-40B4-BE49-F238E27FC236}">
                <a16:creationId xmlns:a16="http://schemas.microsoft.com/office/drawing/2014/main" id="{A681E165-6586-AC90-9A0E-B23E67EDB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545"/>
            <a:ext cx="4537276" cy="66712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510D08-642C-9DE0-6BC0-D33E715002C3}"/>
              </a:ext>
            </a:extLst>
          </p:cNvPr>
          <p:cNvSpPr txBox="1"/>
          <p:nvPr/>
        </p:nvSpPr>
        <p:spPr>
          <a:xfrm>
            <a:off x="571500" y="6762750"/>
            <a:ext cx="1104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achmaitefinch.com/2020/01/como-marcar-la-diferencia-al-liderar-a-tu-equipo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071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49CE87-A3E8-BAA3-0230-4FC6427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Tipologias Clássicas</a:t>
            </a: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1550A25-CECD-1978-3B06-3DE9D033F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6506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33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507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 CENA</vt:lpstr>
      <vt:lpstr>Calibri</vt:lpstr>
      <vt:lpstr>Century Gothic</vt:lpstr>
      <vt:lpstr>Wingdings 3</vt:lpstr>
      <vt:lpstr>Fatia</vt:lpstr>
      <vt:lpstr>Competências e Liderança em Administração </vt:lpstr>
      <vt:lpstr>Competência Organizacional</vt:lpstr>
      <vt:lpstr>Competências essenciais para o exercício da gestão e liderança:  - Ter interesse por pessoas como fator de interação e resultados no trabalho,  - Conhecer os fundamentos do comportamento humano e suas relações com o trabalho, as organizações e a sociedade.  - Saber observar, descrever e diferenciar atitudes, comportamentos   - Identificar e praticar os diversos processos de comunicação interna em níveis: individual, em pares, em grupos e institucional. </vt:lpstr>
      <vt:lpstr>Modelos e Motivos para Gestão de Competências artigo: Bose, Monica &amp; Orsi, Ademar - UFC  </vt:lpstr>
      <vt:lpstr>Fases do Mapeamento de Competência</vt:lpstr>
      <vt:lpstr>Gestão de competências  - perspectivas iniciais -</vt:lpstr>
      <vt:lpstr>Apresentação do PowerPoint</vt:lpstr>
      <vt:lpstr>Liderar é influenciar pessoas!  - é UM FATO SOCIAL COM LÍDER, LIDERADOS, SITUAÇÃO, OBJETIVOS, VALORES  E ESCOLHAS</vt:lpstr>
      <vt:lpstr>Tipologias Clássicas</vt:lpstr>
      <vt:lpstr>Gestão de Competências Pessoais</vt:lpstr>
      <vt:lpstr>O Futuro da Gestão de Pessoas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Competência em Administração</dc:title>
  <dc:creator>Ana Cristina Limongi França</dc:creator>
  <cp:lastModifiedBy>Ana Cristina Limongi França</cp:lastModifiedBy>
  <cp:revision>6</cp:revision>
  <dcterms:created xsi:type="dcterms:W3CDTF">2022-10-26T16:39:03Z</dcterms:created>
  <dcterms:modified xsi:type="dcterms:W3CDTF">2023-09-25T02:21:03Z</dcterms:modified>
</cp:coreProperties>
</file>