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6678-6D60-2542-A5C5-A22353853FD9}" type="datetimeFigureOut">
              <a:rPr lang="en-US" smtClean="0"/>
              <a:t>23/09/13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8539-6AE7-BB45-B835-A880C2EA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030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98340" y="4970065"/>
            <a:ext cx="331317" cy="2899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638662">
            <a:off x="3449631" y="4785058"/>
            <a:ext cx="366423" cy="408316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3000"/>
                </a:schemeClr>
              </a:gs>
              <a:gs pos="35000">
                <a:schemeClr val="accent4">
                  <a:tint val="37000"/>
                  <a:satMod val="300000"/>
                  <a:alpha val="33000"/>
                </a:schemeClr>
              </a:gs>
              <a:gs pos="100000">
                <a:schemeClr val="accent4">
                  <a:tint val="15000"/>
                  <a:satMod val="350000"/>
                  <a:alpha val="3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68388" y="4155527"/>
            <a:ext cx="276097" cy="262309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  <a:alpha val="33000"/>
                </a:schemeClr>
              </a:gs>
              <a:gs pos="100000">
                <a:schemeClr val="accent6">
                  <a:tint val="15000"/>
                  <a:satMod val="350000"/>
                  <a:alpha val="3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189595">
            <a:off x="3996258" y="3625591"/>
            <a:ext cx="1108213" cy="205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9512" y="6453336"/>
            <a:ext cx="331317" cy="2899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91608" y="6453336"/>
            <a:ext cx="276097" cy="262309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  <a:alpha val="33000"/>
                </a:schemeClr>
              </a:gs>
              <a:gs pos="100000">
                <a:schemeClr val="accent6">
                  <a:tint val="15000"/>
                  <a:satMod val="350000"/>
                  <a:alpha val="3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189595">
            <a:off x="3813906" y="6543596"/>
            <a:ext cx="486844" cy="14676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614789">
            <a:off x="6509509" y="6459888"/>
            <a:ext cx="506057" cy="342526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3000"/>
                </a:schemeClr>
              </a:gs>
              <a:gs pos="35000">
                <a:schemeClr val="accent4">
                  <a:tint val="37000"/>
                  <a:satMod val="300000"/>
                  <a:alpha val="33000"/>
                </a:schemeClr>
              </a:gs>
              <a:gs pos="100000">
                <a:schemeClr val="accent4">
                  <a:tint val="15000"/>
                  <a:satMod val="350000"/>
                  <a:alpha val="3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453336"/>
            <a:ext cx="77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aterro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0020" y="6453870"/>
            <a:ext cx="55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81441" y="6460998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Rodovia</a:t>
            </a:r>
            <a:r>
              <a:rPr lang="en-US" dirty="0" smtClean="0"/>
              <a:t> SCA010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1969" y="6453870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ETE </a:t>
            </a:r>
            <a:r>
              <a:rPr lang="en-US" dirty="0" err="1" smtClean="0"/>
              <a:t>Monjolinho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23054" y="100568"/>
            <a:ext cx="404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LOCALIZAÇÃO DOS EMPREENDIMENTOS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814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462" r="7462"/>
          <a:stretch>
            <a:fillRect/>
          </a:stretch>
        </p:blipFill>
        <p:spPr>
          <a:xfrm>
            <a:off x="108057" y="1173488"/>
            <a:ext cx="9005497" cy="4952676"/>
          </a:xfrm>
        </p:spPr>
      </p:pic>
      <p:sp>
        <p:nvSpPr>
          <p:cNvPr id="6" name="Oval 5"/>
          <p:cNvSpPr/>
          <p:nvPr/>
        </p:nvSpPr>
        <p:spPr>
          <a:xfrm flipV="1">
            <a:off x="3285558" y="3327183"/>
            <a:ext cx="624714" cy="455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5558" y="239067"/>
            <a:ext cx="221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Aterro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sanitário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447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558" y="239067"/>
            <a:ext cx="178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USP –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898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3364" y="1915637"/>
            <a:ext cx="2029316" cy="161863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25000"/>
                </a:schemeClr>
              </a:gs>
              <a:gs pos="35000">
                <a:schemeClr val="accent6">
                  <a:tint val="37000"/>
                  <a:satMod val="300000"/>
                  <a:alpha val="25000"/>
                </a:schemeClr>
              </a:gs>
              <a:gs pos="100000">
                <a:schemeClr val="accent6">
                  <a:tint val="15000"/>
                  <a:satMod val="350000"/>
                  <a:alpha val="2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45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5558" y="239067"/>
            <a:ext cx="294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Bacia</a:t>
            </a:r>
            <a:r>
              <a:rPr lang="en-US" sz="2400" b="1" dirty="0" smtClean="0"/>
              <a:t> ETE </a:t>
            </a:r>
            <a:r>
              <a:rPr lang="en-US" sz="2400" b="1" dirty="0" err="1" smtClean="0"/>
              <a:t>Monjolinho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 rot="19439892">
            <a:off x="1467527" y="1181561"/>
            <a:ext cx="6076806" cy="4340769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19000"/>
                </a:schemeClr>
              </a:gs>
              <a:gs pos="35000">
                <a:schemeClr val="accent4">
                  <a:tint val="37000"/>
                  <a:satMod val="300000"/>
                  <a:alpha val="19000"/>
                </a:schemeClr>
              </a:gs>
              <a:gs pos="100000">
                <a:schemeClr val="accent4">
                  <a:tint val="15000"/>
                  <a:satMod val="350000"/>
                  <a:alpha val="1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9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558" y="239067"/>
            <a:ext cx="271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Duplicação</a:t>
            </a:r>
            <a:r>
              <a:rPr lang="en-US" sz="2400" b="1" dirty="0" smtClean="0"/>
              <a:t> SCA-010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871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667761">
            <a:off x="1772374" y="2809532"/>
            <a:ext cx="4272731" cy="1123139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EESC/USP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Montano</dc:creator>
  <cp:lastModifiedBy>Marcelo Montano</cp:lastModifiedBy>
  <cp:revision>3</cp:revision>
  <dcterms:created xsi:type="dcterms:W3CDTF">2013-09-17T20:45:03Z</dcterms:created>
  <dcterms:modified xsi:type="dcterms:W3CDTF">2013-09-23T19:03:34Z</dcterms:modified>
</cp:coreProperties>
</file>