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80" r:id="rId15"/>
    <p:sldId id="281" r:id="rId16"/>
    <p:sldId id="282" r:id="rId17"/>
    <p:sldId id="283" r:id="rId18"/>
    <p:sldId id="268" r:id="rId19"/>
    <p:sldId id="269" r:id="rId20"/>
    <p:sldId id="270" r:id="rId21"/>
    <p:sldId id="271" r:id="rId22"/>
    <p:sldId id="272" r:id="rId23"/>
    <p:sldId id="273" r:id="rId24"/>
    <p:sldId id="278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1451" autoAdjust="0"/>
  </p:normalViewPr>
  <p:slideViewPr>
    <p:cSldViewPr>
      <p:cViewPr varScale="1">
        <p:scale>
          <a:sx n="52" d="100"/>
          <a:sy n="52" d="100"/>
        </p:scale>
        <p:origin x="-86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5EFDF-EF8A-4A99-B705-E8E15837EBC9}" type="datetimeFigureOut">
              <a:rPr lang="pt-BR" smtClean="0"/>
              <a:pPr/>
              <a:t>18/10/2020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DC941-89F5-43B4-A420-A2889C7E48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772400" cy="1470025"/>
          </a:xfrm>
        </p:spPr>
        <p:txBody>
          <a:bodyPr>
            <a:normAutofit/>
          </a:bodyPr>
          <a:lstStyle/>
          <a:p>
            <a:r>
              <a:rPr lang="pt-BR" sz="6600" dirty="0" smtClean="0"/>
              <a:t>QAI-4a. aula</a:t>
            </a:r>
            <a:endParaRPr lang="pt-BR" sz="6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27784" y="5301208"/>
            <a:ext cx="3456384" cy="125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noProof="0" dirty="0" smtClean="0">
                <a:latin typeface="+mj-lt"/>
                <a:ea typeface="+mj-ea"/>
                <a:cs typeface="+mj-cs"/>
              </a:rPr>
              <a:t>Prof. </a:t>
            </a:r>
            <a:r>
              <a:rPr lang="pt-BR" sz="4400" noProof="0" dirty="0" err="1" smtClean="0">
                <a:latin typeface="+mj-lt"/>
                <a:ea typeface="+mj-ea"/>
                <a:cs typeface="+mj-cs"/>
              </a:rPr>
              <a:t>Zéfer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794" name="AutoShape 2" descr="PROJETOS PEDAGÓGICOS DOS CURSOS NA CARREIRA DE QUÍ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796" name="Picture 4" descr="Faculdade de Filosofia, Ciências e Letras de Ribeirão Preto - Universidade  de São Pau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09557" cy="1988840"/>
          </a:xfrm>
          <a:prstGeom prst="rect">
            <a:avLst/>
          </a:prstGeom>
          <a:noFill/>
        </p:spPr>
      </p:pic>
      <p:sp>
        <p:nvSpPr>
          <p:cNvPr id="33798" name="AutoShape 6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0" name="AutoShape 8" descr="Ver imóveis próximos de USP Ribeirão Preto - Ribeirão Pr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802" name="AutoShape 10" descr="Passou na USP Ribeirão... E agora? (Moradia Estudantil)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804" name="Picture 12" descr="http://www.ffclrp.usp.br/imagens_noticias/29_04_2016__13_38_03__1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1346" y="0"/>
            <a:ext cx="1380761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efer\Desktop\QAI-4a\4a.0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6632"/>
            <a:ext cx="4824536" cy="6634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efer\Desktop\QAI-4a\4a.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748" y="0"/>
            <a:ext cx="5543580" cy="7623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efer\Desktop\QAI-4a\4a.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220464" cy="6731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efer\Desktop\QAI-4a\4a.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5399" y="156280"/>
            <a:ext cx="4268849" cy="6513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efer\Desktop\QAI-4a\4a.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25670"/>
            <a:ext cx="4680520" cy="6436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efer\Desktop\QAI-4a\4a.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0"/>
            <a:ext cx="5320979" cy="7317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efer\Desktop\QAI-4a\4a.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616624" cy="7576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efer\Desktop\QAI-4a\4a.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4132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Zefer\Desktop\QAI-4a\4a.1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"/>
            <a:ext cx="52565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efer\Desktop\QAI-4a\4a.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7973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efer\Desktop\QAI-4a\QAI-4a-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1" y="0"/>
            <a:ext cx="44518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efer\Desktop\QAI-4a\4a.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4900444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efer\Desktop\QAI-4a\4a.2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040560" cy="693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efer\Desktop\QAI-4a\4a.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103800"/>
            <a:ext cx="4685602" cy="675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efer\Desktop\QAI-4a\4a.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844022" cy="7389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efer\Desktop\QAI-4a\QAI-4a-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00808"/>
            <a:ext cx="53838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efer\Desktop\QAI-4a\QAI-4a-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6632"/>
            <a:ext cx="4698863" cy="6461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efer\Desktop\QAI-4a\4a.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829594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3" y="0"/>
            <a:ext cx="4849723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efer\Desktop\QAI-4a\4a.0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4513440" cy="6206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efer\Desktop\QAI-4a\4a.0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4824536" cy="6634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efer\Desktop\QAI-4a\4a.0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599062" cy="632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6</Words>
  <Application>Microsoft Office PowerPoint</Application>
  <PresentationFormat>Apresentação na tela (4:3)</PresentationFormat>
  <Paragraphs>2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QAI-4a. aula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Zefer</dc:creator>
  <cp:lastModifiedBy>Zefer</cp:lastModifiedBy>
  <cp:revision>126</cp:revision>
  <dcterms:created xsi:type="dcterms:W3CDTF">2020-10-17T18:09:26Z</dcterms:created>
  <dcterms:modified xsi:type="dcterms:W3CDTF">2020-10-18T14:24:13Z</dcterms:modified>
</cp:coreProperties>
</file>