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C3170-151B-43B5-A6A7-F84876BFB1E0}" type="datetimeFigureOut">
              <a:rPr lang="pt-BR" smtClean="0"/>
              <a:t>23/03/2015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079DC-0873-41B2-891B-9B54C1709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487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79DC-0873-41B2-891B-9B54C17098F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676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79DC-0873-41B2-891B-9B54C17098F6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676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79DC-0873-41B2-891B-9B54C17098F6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676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79DC-0873-41B2-891B-9B54C17098F6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676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79DC-0873-41B2-891B-9B54C17098F6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676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79DC-0873-41B2-891B-9B54C17098F6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676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79DC-0873-41B2-891B-9B54C17098F6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676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79DC-0873-41B2-891B-9B54C17098F6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67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D98B327C-046A-4D8C-9666-F2D7759C6573}" type="datetimeFigureOut">
              <a:rPr lang="pt-BR" smtClean="0"/>
              <a:t>23/03/2015</a:t>
            </a:fld>
            <a:endParaRPr lang="pt-B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4E157-484D-4232-B9C6-94218E78DCF4}" type="slidenum">
              <a:rPr lang="pt-BR" smtClean="0"/>
              <a:t>‹nº›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327C-046A-4D8C-9666-F2D7759C6573}" type="datetimeFigureOut">
              <a:rPr lang="pt-BR" smtClean="0"/>
              <a:t>23/03/2015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E157-484D-4232-B9C6-94218E78DCF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327C-046A-4D8C-9666-F2D7759C6573}" type="datetimeFigureOut">
              <a:rPr lang="pt-BR" smtClean="0"/>
              <a:t>23/03/2015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E157-484D-4232-B9C6-94218E78DCF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8B327C-046A-4D8C-9666-F2D7759C6573}" type="datetimeFigureOut">
              <a:rPr lang="pt-BR" smtClean="0"/>
              <a:t>23/03/2015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B04E157-484D-4232-B9C6-94218E78DCF4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327C-046A-4D8C-9666-F2D7759C6573}" type="datetimeFigureOut">
              <a:rPr lang="pt-BR" smtClean="0"/>
              <a:t>23/03/2015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4E157-484D-4232-B9C6-94218E78DCF4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98B327C-046A-4D8C-9666-F2D7759C6573}" type="datetimeFigureOut">
              <a:rPr lang="pt-BR" smtClean="0"/>
              <a:t>23/03/2015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B04E157-484D-4232-B9C6-94218E78DCF4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98B327C-046A-4D8C-9666-F2D7759C6573}" type="datetimeFigureOut">
              <a:rPr lang="pt-BR" smtClean="0"/>
              <a:t>23/03/2015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B04E157-484D-4232-B9C6-94218E78DCF4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327C-046A-4D8C-9666-F2D7759C6573}" type="datetimeFigureOut">
              <a:rPr lang="pt-BR" smtClean="0"/>
              <a:t>23/03/2015</a:t>
            </a:fld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4E157-484D-4232-B9C6-94218E78DCF4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327C-046A-4D8C-9666-F2D7759C6573}" type="datetimeFigureOut">
              <a:rPr lang="pt-BR" smtClean="0"/>
              <a:t>23/03/2015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4E157-484D-4232-B9C6-94218E78DCF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98B327C-046A-4D8C-9666-F2D7759C6573}" type="datetimeFigureOut">
              <a:rPr lang="pt-BR" smtClean="0"/>
              <a:t>23/03/2015</a:t>
            </a:fld>
            <a:endParaRPr lang="pt-B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B04E157-484D-4232-B9C6-94218E78DCF4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98B327C-046A-4D8C-9666-F2D7759C6573}" type="datetimeFigureOut">
              <a:rPr lang="pt-BR" smtClean="0"/>
              <a:t>23/03/2015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AB04E157-484D-4232-B9C6-94218E78DCF4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D98B327C-046A-4D8C-9666-F2D7759C6573}" type="datetimeFigureOut">
              <a:rPr lang="pt-BR" smtClean="0"/>
              <a:t>23/03/2015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AB04E157-484D-4232-B9C6-94218E78DCF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Texto de: Nair </a:t>
            </a:r>
            <a:r>
              <a:rPr lang="pt-BR" dirty="0" err="1" smtClean="0"/>
              <a:t>Yumiko</a:t>
            </a:r>
            <a:r>
              <a:rPr lang="pt-BR" dirty="0" smtClean="0"/>
              <a:t> </a:t>
            </a:r>
            <a:r>
              <a:rPr lang="pt-BR" dirty="0" err="1" smtClean="0"/>
              <a:t>Kobashi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1112" y="836712"/>
            <a:ext cx="5285184" cy="2133600"/>
          </a:xfrm>
        </p:spPr>
        <p:txBody>
          <a:bodyPr/>
          <a:lstStyle/>
          <a:p>
            <a:r>
              <a:rPr lang="pt-BR" dirty="0" smtClean="0"/>
              <a:t>Análise Documentária e Representação da Informação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2054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457200" y="2450168"/>
            <a:ext cx="8229600" cy="4075176"/>
          </a:xfrm>
        </p:spPr>
        <p:txBody>
          <a:bodyPr/>
          <a:lstStyle/>
          <a:p>
            <a:pPr algn="just"/>
            <a:r>
              <a:rPr lang="pt-BR" dirty="0" smtClean="0"/>
              <a:t>	No resumo, o texto base é desestruturado de modo a permitir que certos fragmentos, organizados sob a forma de um novo texto, reconstruam potencialmente o sentido original.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O processo global da Análise Documentária defronta-se, com pelo menos dois objetos: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O texto, como sua unidade de análise;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A linguagem documentária, como instrumento comutador.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Organização e representação de informações documentárias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1485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457200" y="2450168"/>
            <a:ext cx="8229600" cy="4075176"/>
          </a:xfrm>
        </p:spPr>
        <p:txBody>
          <a:bodyPr/>
          <a:lstStyle/>
          <a:p>
            <a:pPr algn="just"/>
            <a:r>
              <a:rPr lang="pt-BR" dirty="0"/>
              <a:t>	</a:t>
            </a:r>
            <a:r>
              <a:rPr lang="pt-BR" dirty="0" smtClean="0"/>
              <a:t>Na elaboração da informação documentária prevalece a ideia de algo que, apesar de ser formalmente diferente do original (portanto, representação), é equivalente a ele, do ponto de vista do conteúdo informacional.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	A informação documentária, portanto, é uma representação condensada, construída a partir de um objeto efetivamente presente – o documento.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Representação documentária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5102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457200" y="2450168"/>
            <a:ext cx="8229600" cy="4075176"/>
          </a:xfrm>
        </p:spPr>
        <p:txBody>
          <a:bodyPr/>
          <a:lstStyle/>
          <a:p>
            <a:pPr algn="just"/>
            <a:r>
              <a:rPr lang="pt-BR" dirty="0" smtClean="0"/>
              <a:t>	Conceitos de Linguagem Documentária e Linguagem Natural e suas diferenças.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	As linguagens documentárias são mais adequadas na tarefa específica de tratar e recuperar informação. 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Significação nos processos documentários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4623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457200" y="2450168"/>
            <a:ext cx="8229600" cy="1698912"/>
          </a:xfrm>
        </p:spPr>
        <p:txBody>
          <a:bodyPr/>
          <a:lstStyle/>
          <a:p>
            <a:pPr algn="just"/>
            <a:r>
              <a:rPr lang="pt-BR" dirty="0" smtClean="0"/>
              <a:t>	Conjunto de procedimentos de análise e interpretação de texto de natureza diversa (artigos de jornais , obras literárias, testemunhos, etc.) baseados na descrição e quantificação de palavras, temas ou frases desses textos. 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conteúdo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3721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457200" y="2450168"/>
            <a:ext cx="8229600" cy="3715136"/>
          </a:xfrm>
        </p:spPr>
        <p:txBody>
          <a:bodyPr/>
          <a:lstStyle/>
          <a:p>
            <a:pPr algn="just"/>
            <a:r>
              <a:rPr lang="pt-BR" dirty="0" smtClean="0"/>
              <a:t>	Discurso deve ser abordado em sua dimensão social.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	A Análise do discurso admite que tentativas de incorporar procedimentos à AD não foram bem sucedidas pois: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Os dois níveis de análise (interno e externo) não são aplicáveis aos objetivos da Análise Documentária.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A noção de informação relevante de um texto varia de acordo com os objetivos que persegue.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do discurso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7890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457200" y="2450168"/>
            <a:ext cx="8229600" cy="3715136"/>
          </a:xfrm>
        </p:spPr>
        <p:txBody>
          <a:bodyPr/>
          <a:lstStyle/>
          <a:p>
            <a:pPr algn="just"/>
            <a:r>
              <a:rPr lang="pt-BR" dirty="0" smtClean="0"/>
              <a:t>	A especificidade da Análise Documentária requer a elaboração de modelos próprios, articulados por recortes teóricos, operados em múltiplos domínios.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	Assim, os módulos de geração de resumos, desenvolvidos pela IA, para suas finalidades específicas, embora importantes, são apenas referências teóricas e metodológicas para a elaboração das condensações documentárias.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Inteligência artificial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4637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457200" y="2450168"/>
            <a:ext cx="8229600" cy="3715136"/>
          </a:xfrm>
        </p:spPr>
        <p:txBody>
          <a:bodyPr/>
          <a:lstStyle/>
          <a:p>
            <a:pPr algn="just"/>
            <a:r>
              <a:rPr lang="pt-BR" dirty="0" smtClean="0"/>
              <a:t>	AD opera com textos, portanto, com linguagem.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	Os textos são submetidos a um conjunto de operações que visam transformá-los em produtos documentários.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	AD propõe-se a elaborar diversas modalidades de informações, quer sob a forma de novos textos (resumos) ou de representações padronizadas, medidas por códigos de conversão, ditos </a:t>
            </a:r>
            <a:r>
              <a:rPr lang="pt-BR" smtClean="0"/>
              <a:t>vocabulários controlados.</a:t>
            </a:r>
            <a:endParaRPr lang="pt-BR" dirty="0" smtClean="0"/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958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t-BR" dirty="0" smtClean="0"/>
              <a:t>Um pouco de história dos processos de representação da informação: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2º Milênio A.C. -&gt; tábuas de argila protegidas por uma espécie de </a:t>
            </a:r>
            <a:r>
              <a:rPr lang="pt-BR" u="sng" dirty="0" smtClean="0"/>
              <a:t>envelopes</a:t>
            </a:r>
            <a:r>
              <a:rPr lang="pt-BR" dirty="0" smtClean="0"/>
              <a:t>, sobre os quais se transcreviam informações que cumpriam função semelhante à dos resumos modernos.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Desse modo, era possível conhecer o conteúdo das tábuas sem que fosse necessário quebrar o seu invólucro protetor.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Biblioteca de Alexandria -&gt; papiros eram condensados de modo a facilitar a pesquisa dos estudiosos da época.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707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t-BR" dirty="0" smtClean="0"/>
              <a:t>Um pouco de história dos processos de representação da informação: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Século XVII (1665) -&gt; 1º periódico de resumos -&gt; “Le </a:t>
            </a:r>
            <a:r>
              <a:rPr lang="pt-BR" dirty="0" err="1" smtClean="0"/>
              <a:t>Journal</a:t>
            </a:r>
            <a:r>
              <a:rPr lang="pt-BR" dirty="0" smtClean="0"/>
              <a:t> </a:t>
            </a:r>
            <a:r>
              <a:rPr lang="pt-BR" dirty="0" err="1" smtClean="0"/>
              <a:t>des</a:t>
            </a:r>
            <a:r>
              <a:rPr lang="pt-BR" dirty="0" smtClean="0"/>
              <a:t> </a:t>
            </a:r>
            <a:r>
              <a:rPr lang="pt-BR" dirty="0" err="1" smtClean="0"/>
              <a:t>Sçavans</a:t>
            </a:r>
            <a:r>
              <a:rPr lang="pt-BR" dirty="0" smtClean="0"/>
              <a:t>”, pela Academia Francesa de Ciências.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Documentação se manifesta de modo sistemático apenas a partir da década de 1950, estimulada, em parte, pelos experimentos automáticos de indexação, elaboração de resumos e recuperação de informações.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3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t-BR" dirty="0"/>
              <a:t>Ê</a:t>
            </a:r>
            <a:r>
              <a:rPr lang="pt-BR" dirty="0" smtClean="0"/>
              <a:t>nfase aos aspectos comunicacionais dos sistemas documentários e aos instrumentos que  possam promover níveis crescentes de interação entre sistema e usuários, tais como os </a:t>
            </a:r>
            <a:r>
              <a:rPr lang="pt-BR" u="sng" dirty="0" smtClean="0"/>
              <a:t>tesauros</a:t>
            </a:r>
            <a:r>
              <a:rPr lang="pt-BR" dirty="0" smtClean="0"/>
              <a:t>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Para os RESUMOS</a:t>
            </a:r>
            <a:endParaRPr lang="pt-BR" dirty="0"/>
          </a:p>
          <a:p>
            <a:pPr algn="just"/>
            <a:r>
              <a:rPr lang="pt-BR" dirty="0" smtClean="0"/>
              <a:t>Em relação aos resumos, </a:t>
            </a:r>
            <a:r>
              <a:rPr lang="pt-BR" dirty="0" err="1" smtClean="0"/>
              <a:t>Edmundson</a:t>
            </a:r>
            <a:r>
              <a:rPr lang="pt-BR" dirty="0" smtClean="0"/>
              <a:t> (1969) afirma que os métodos de elaboração automática de resumos devem levar em conta as características sintáticas e semânticas da linguagem e do texto, já que as formas de tratamento baseadas em evidências estatísticas mostraram ser pouco eficientes para realizar adequadamente tais tarefas.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Linguística / Análise documentária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863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457200" y="2450168"/>
            <a:ext cx="8229600" cy="4075176"/>
          </a:xfrm>
        </p:spPr>
        <p:txBody>
          <a:bodyPr/>
          <a:lstStyle/>
          <a:p>
            <a:pPr algn="just"/>
            <a:r>
              <a:rPr lang="pt-BR" dirty="0" smtClean="0"/>
              <a:t>A Linguística contribuiria para resolver os problemas de representação dos itens documentários e das perguntas dos usuários ao sistema, por serem tais processos muito semelhantes àqueles presentes na tradução automática.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Mais recentemente há maior interesse em trabalhar a interface Terminologia / Análise Documentária como um campo com possibilidades de imprimir rigor às práticas empíricas de construção de vocabulários para fins documentários.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Linguística / Análise documentária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244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t-BR" dirty="0" smtClean="0"/>
              <a:t>Compreensão automática de textos?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Contar palavras?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atração maior em relação à inteligência artificial recai sobre os módulos de geração de resumos, utilizados como mecanismos de validação da compreensão de textos de natureza diversa: textos jornalísticos, mensagens de telex, narrativas, etc.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documentária / inteligência artificial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2534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457200" y="2450168"/>
            <a:ext cx="8229600" cy="4075176"/>
          </a:xfrm>
        </p:spPr>
        <p:txBody>
          <a:bodyPr/>
          <a:lstStyle/>
          <a:p>
            <a:pPr algn="just"/>
            <a:r>
              <a:rPr lang="pt-BR" dirty="0" smtClean="0"/>
              <a:t>TOPIC = é um sistema dotado de um módulo que condensa textos de aproximadamente 2000 a 4000 palavras (entre 10 e 12 laudas), em língua alemã.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Sua característica mais notável é a de elaborar produtos, dentre os quais resumos, adaptados aos diferentes tipos de demandas.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documentária / inteligência artificial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3228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457200" y="2450168"/>
            <a:ext cx="8229600" cy="4075176"/>
          </a:xfrm>
        </p:spPr>
        <p:txBody>
          <a:bodyPr/>
          <a:lstStyle/>
          <a:p>
            <a:pPr algn="just"/>
            <a:r>
              <a:rPr lang="pt-BR" dirty="0" smtClean="0"/>
              <a:t>Proposta de Juan </a:t>
            </a:r>
            <a:r>
              <a:rPr lang="pt-BR" dirty="0" err="1" smtClean="0"/>
              <a:t>Barceló</a:t>
            </a:r>
            <a:r>
              <a:rPr lang="pt-BR" dirty="0" smtClean="0"/>
              <a:t> (1991) -&gt; Base de </a:t>
            </a:r>
            <a:r>
              <a:rPr lang="pt-BR" dirty="0"/>
              <a:t>D</a:t>
            </a:r>
            <a:r>
              <a:rPr lang="pt-BR" dirty="0" smtClean="0"/>
              <a:t>ados Inteligente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Esse sistema é composto de: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Um conjunto de conceitos;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Uma representação “ativa” desses conceitos;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Um conjunto de regras que gerencia a representação conceitual;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Um conjunto de operadores lógicos que articulam a linguagem;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Três tipos de meta-conhecimentos: a) conhecimentos sobre o problema; b) sobre a estrutura do sistema, e c) sobre a estratégia para resolver o problema.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documentária / inteligência artificial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2932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457200" y="2450168"/>
            <a:ext cx="8229600" cy="4075176"/>
          </a:xfrm>
        </p:spPr>
        <p:txBody>
          <a:bodyPr/>
          <a:lstStyle/>
          <a:p>
            <a:pPr algn="just"/>
            <a:r>
              <a:rPr lang="pt-BR" dirty="0" smtClean="0"/>
              <a:t>As informações documentárias são realizadas por um conjunto de operações, esquematizáveis em três fases:</a:t>
            </a:r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Ler um texto;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Selecionar, no mesmo, o conteúdo informacional;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smtClean="0"/>
              <a:t>Representar, ou seja, dar forma às informações selecionadas, de modo a torná-las </a:t>
            </a:r>
            <a:r>
              <a:rPr lang="pt-BR" dirty="0" err="1" smtClean="0"/>
              <a:t>documentariamente</a:t>
            </a:r>
            <a:r>
              <a:rPr lang="pt-BR" dirty="0" smtClean="0"/>
              <a:t> manipuláveis.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OBJETIVO: promover a circulação da informação. </a:t>
            </a: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Organização e representação de informações documentárias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1689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67</TotalTime>
  <Words>603</Words>
  <Application>Microsoft Office PowerPoint</Application>
  <PresentationFormat>Apresentação na tela (4:3)</PresentationFormat>
  <Paragraphs>117</Paragraphs>
  <Slides>16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BlackTie</vt:lpstr>
      <vt:lpstr>Análise Documentária e Representação da Informação</vt:lpstr>
      <vt:lpstr>Introdução</vt:lpstr>
      <vt:lpstr>Introdução</vt:lpstr>
      <vt:lpstr>Linguística / Análise documentária</vt:lpstr>
      <vt:lpstr>Linguística / Análise documentária</vt:lpstr>
      <vt:lpstr>Análise documentária / inteligência artificial</vt:lpstr>
      <vt:lpstr>Análise documentária / inteligência artificial</vt:lpstr>
      <vt:lpstr>Análise documentária / inteligência artificial</vt:lpstr>
      <vt:lpstr>Organização e representação de informações documentárias </vt:lpstr>
      <vt:lpstr>Organização e representação de informações documentárias </vt:lpstr>
      <vt:lpstr>Representação documentária</vt:lpstr>
      <vt:lpstr>Significação nos processos documentários</vt:lpstr>
      <vt:lpstr>Análise de conteúdo</vt:lpstr>
      <vt:lpstr>Análise do discurso</vt:lpstr>
      <vt:lpstr>Inteligência artificial</vt:lpstr>
      <vt:lpstr>Considerações finais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Documentária e Representação da Informação</dc:title>
  <dc:creator>admcbd</dc:creator>
  <cp:lastModifiedBy>admcbd</cp:lastModifiedBy>
  <cp:revision>8</cp:revision>
  <dcterms:created xsi:type="dcterms:W3CDTF">2015-03-23T19:43:06Z</dcterms:created>
  <dcterms:modified xsi:type="dcterms:W3CDTF">2015-03-23T20:51:01Z</dcterms:modified>
</cp:coreProperties>
</file>