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8" r:id="rId6"/>
    <p:sldId id="300" r:id="rId7"/>
    <p:sldId id="301" r:id="rId8"/>
    <p:sldId id="320" r:id="rId9"/>
    <p:sldId id="302" r:id="rId10"/>
    <p:sldId id="303" r:id="rId11"/>
    <p:sldId id="305" r:id="rId12"/>
    <p:sldId id="306" r:id="rId13"/>
    <p:sldId id="322" r:id="rId14"/>
    <p:sldId id="307" r:id="rId15"/>
    <p:sldId id="308" r:id="rId16"/>
    <p:sldId id="309" r:id="rId17"/>
    <p:sldId id="310" r:id="rId18"/>
    <p:sldId id="311" r:id="rId19"/>
    <p:sldId id="312" r:id="rId20"/>
    <p:sldId id="284" r:id="rId21"/>
    <p:sldId id="315" r:id="rId22"/>
    <p:sldId id="316" r:id="rId23"/>
    <p:sldId id="317" r:id="rId24"/>
    <p:sldId id="321" r:id="rId25"/>
    <p:sldId id="319" r:id="rId26"/>
    <p:sldId id="269" r:id="rId27"/>
    <p:sldId id="270" r:id="rId28"/>
    <p:sldId id="271" r:id="rId29"/>
    <p:sldId id="272" r:id="rId30"/>
    <p:sldId id="273" r:id="rId31"/>
    <p:sldId id="313" r:id="rId32"/>
    <p:sldId id="323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13F8E-40A7-4D4E-BF03-9951AFFDFF37}" v="18" dt="2020-10-21T14:41:42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ri andrade" userId="14d173d4f68bb1a2" providerId="LiveId" clId="{72D13F8E-40A7-4D4E-BF03-9951AFFDFF37}"/>
    <pc:docChg chg="undo redo custSel mod addSld delSld modSld sldOrd">
      <pc:chgData name="Emari andrade" userId="14d173d4f68bb1a2" providerId="LiveId" clId="{72D13F8E-40A7-4D4E-BF03-9951AFFDFF37}" dt="2020-10-21T14:49:53.591" v="2037" actId="20577"/>
      <pc:docMkLst>
        <pc:docMk/>
      </pc:docMkLst>
      <pc:sldChg chg="addSp modSp mod">
        <pc:chgData name="Emari andrade" userId="14d173d4f68bb1a2" providerId="LiveId" clId="{72D13F8E-40A7-4D4E-BF03-9951AFFDFF37}" dt="2020-10-21T12:39:28.587" v="1112" actId="122"/>
        <pc:sldMkLst>
          <pc:docMk/>
          <pc:sldMk cId="3711585581" sldId="256"/>
        </pc:sldMkLst>
        <pc:spChg chg="add mod">
          <ac:chgData name="Emari andrade" userId="14d173d4f68bb1a2" providerId="LiveId" clId="{72D13F8E-40A7-4D4E-BF03-9951AFFDFF37}" dt="2020-10-21T12:39:28.587" v="1112" actId="122"/>
          <ac:spMkLst>
            <pc:docMk/>
            <pc:sldMk cId="3711585581" sldId="256"/>
            <ac:spMk id="2" creationId="{CC837E54-2A04-4A26-B477-F7F55EDA3E17}"/>
          </ac:spMkLst>
        </pc:spChg>
      </pc:sldChg>
      <pc:sldChg chg="modSp new mod">
        <pc:chgData name="Emari andrade" userId="14d173d4f68bb1a2" providerId="LiveId" clId="{72D13F8E-40A7-4D4E-BF03-9951AFFDFF37}" dt="2020-10-21T12:29:48.501" v="499" actId="6549"/>
        <pc:sldMkLst>
          <pc:docMk/>
          <pc:sldMk cId="4157228099" sldId="257"/>
        </pc:sldMkLst>
        <pc:spChg chg="mod">
          <ac:chgData name="Emari andrade" userId="14d173d4f68bb1a2" providerId="LiveId" clId="{72D13F8E-40A7-4D4E-BF03-9951AFFDFF37}" dt="2020-10-21T12:29:48.501" v="499" actId="6549"/>
          <ac:spMkLst>
            <pc:docMk/>
            <pc:sldMk cId="4157228099" sldId="257"/>
            <ac:spMk id="2" creationId="{B990D527-4610-4953-A32A-0D4770EE58FC}"/>
          </ac:spMkLst>
        </pc:spChg>
        <pc:spChg chg="mod">
          <ac:chgData name="Emari andrade" userId="14d173d4f68bb1a2" providerId="LiveId" clId="{72D13F8E-40A7-4D4E-BF03-9951AFFDFF37}" dt="2020-10-20T13:38:47.241" v="488" actId="20577"/>
          <ac:spMkLst>
            <pc:docMk/>
            <pc:sldMk cId="4157228099" sldId="257"/>
            <ac:spMk id="3" creationId="{E1B13C50-070A-4414-8124-ACD5D94BC3BD}"/>
          </ac:spMkLst>
        </pc:spChg>
      </pc:sldChg>
      <pc:sldChg chg="modSp new mod">
        <pc:chgData name="Emari andrade" userId="14d173d4f68bb1a2" providerId="LiveId" clId="{72D13F8E-40A7-4D4E-BF03-9951AFFDFF37}" dt="2020-10-21T12:41:32.313" v="1141" actId="1076"/>
        <pc:sldMkLst>
          <pc:docMk/>
          <pc:sldMk cId="4081491048" sldId="258"/>
        </pc:sldMkLst>
        <pc:spChg chg="mod">
          <ac:chgData name="Emari andrade" userId="14d173d4f68bb1a2" providerId="LiveId" clId="{72D13F8E-40A7-4D4E-BF03-9951AFFDFF37}" dt="2020-10-21T12:40:36.441" v="1128" actId="113"/>
          <ac:spMkLst>
            <pc:docMk/>
            <pc:sldMk cId="4081491048" sldId="258"/>
            <ac:spMk id="2" creationId="{860703BE-E426-4407-817C-F466D670E50F}"/>
          </ac:spMkLst>
        </pc:spChg>
        <pc:spChg chg="mod">
          <ac:chgData name="Emari andrade" userId="14d173d4f68bb1a2" providerId="LiveId" clId="{72D13F8E-40A7-4D4E-BF03-9951AFFDFF37}" dt="2020-10-21T12:41:32.313" v="1141" actId="1076"/>
          <ac:spMkLst>
            <pc:docMk/>
            <pc:sldMk cId="4081491048" sldId="258"/>
            <ac:spMk id="3" creationId="{F562A744-8C1D-4936-8995-1C473692FD55}"/>
          </ac:spMkLst>
        </pc:spChg>
      </pc:sldChg>
      <pc:sldChg chg="modSp new mod">
        <pc:chgData name="Emari andrade" userId="14d173d4f68bb1a2" providerId="LiveId" clId="{72D13F8E-40A7-4D4E-BF03-9951AFFDFF37}" dt="2020-10-21T12:34:57.223" v="696" actId="114"/>
        <pc:sldMkLst>
          <pc:docMk/>
          <pc:sldMk cId="195741388" sldId="259"/>
        </pc:sldMkLst>
        <pc:spChg chg="mod">
          <ac:chgData name="Emari andrade" userId="14d173d4f68bb1a2" providerId="LiveId" clId="{72D13F8E-40A7-4D4E-BF03-9951AFFDFF37}" dt="2020-10-21T12:33:17.033" v="687" actId="20577"/>
          <ac:spMkLst>
            <pc:docMk/>
            <pc:sldMk cId="195741388" sldId="259"/>
            <ac:spMk id="2" creationId="{0F2FCDBF-869E-4C0F-8B09-AB102F2EEC97}"/>
          </ac:spMkLst>
        </pc:spChg>
        <pc:spChg chg="mod">
          <ac:chgData name="Emari andrade" userId="14d173d4f68bb1a2" providerId="LiveId" clId="{72D13F8E-40A7-4D4E-BF03-9951AFFDFF37}" dt="2020-10-21T12:34:57.223" v="696" actId="114"/>
          <ac:spMkLst>
            <pc:docMk/>
            <pc:sldMk cId="195741388" sldId="259"/>
            <ac:spMk id="3" creationId="{A3283F8E-60C8-4CFE-8898-4E9BCAF36CB4}"/>
          </ac:spMkLst>
        </pc:spChg>
      </pc:sldChg>
      <pc:sldChg chg="new del">
        <pc:chgData name="Emari andrade" userId="14d173d4f68bb1a2" providerId="LiveId" clId="{72D13F8E-40A7-4D4E-BF03-9951AFFDFF37}" dt="2020-10-21T12:50:23.231" v="1155" actId="47"/>
        <pc:sldMkLst>
          <pc:docMk/>
          <pc:sldMk cId="3968684738" sldId="260"/>
        </pc:sldMkLst>
      </pc:sldChg>
      <pc:sldChg chg="addSp modSp add mod setBg">
        <pc:chgData name="Emari andrade" userId="14d173d4f68bb1a2" providerId="LiveId" clId="{72D13F8E-40A7-4D4E-BF03-9951AFFDFF37}" dt="2020-10-21T12:52:09.057" v="1247" actId="20577"/>
        <pc:sldMkLst>
          <pc:docMk/>
          <pc:sldMk cId="162202314" sldId="268"/>
        </pc:sldMkLst>
        <pc:spChg chg="add mod">
          <ac:chgData name="Emari andrade" userId="14d173d4f68bb1a2" providerId="LiveId" clId="{72D13F8E-40A7-4D4E-BF03-9951AFFDFF37}" dt="2020-10-21T12:52:09.057" v="1247" actId="20577"/>
          <ac:spMkLst>
            <pc:docMk/>
            <pc:sldMk cId="162202314" sldId="268"/>
            <ac:spMk id="2" creationId="{646EE953-DAF6-4A6A-BD70-9709D46D98B2}"/>
          </ac:spMkLst>
        </pc:spChg>
      </pc:sldChg>
      <pc:sldChg chg="add setBg">
        <pc:chgData name="Emari andrade" userId="14d173d4f68bb1a2" providerId="LiveId" clId="{72D13F8E-40A7-4D4E-BF03-9951AFFDFF37}" dt="2020-10-21T12:50:16.339" v="1152"/>
        <pc:sldMkLst>
          <pc:docMk/>
          <pc:sldMk cId="1706298986" sldId="269"/>
        </pc:sldMkLst>
      </pc:sldChg>
      <pc:sldChg chg="add setBg">
        <pc:chgData name="Emari andrade" userId="14d173d4f68bb1a2" providerId="LiveId" clId="{72D13F8E-40A7-4D4E-BF03-9951AFFDFF37}" dt="2020-10-21T12:50:16.339" v="1152"/>
        <pc:sldMkLst>
          <pc:docMk/>
          <pc:sldMk cId="3181249714" sldId="270"/>
        </pc:sldMkLst>
      </pc:sldChg>
      <pc:sldChg chg="delSp add setBg delDesignElem">
        <pc:chgData name="Emari andrade" userId="14d173d4f68bb1a2" providerId="LiveId" clId="{72D13F8E-40A7-4D4E-BF03-9951AFFDFF37}" dt="2020-10-21T12:50:16.339" v="1152"/>
        <pc:sldMkLst>
          <pc:docMk/>
          <pc:sldMk cId="2598493489" sldId="271"/>
        </pc:sldMkLst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2598493489" sldId="271"/>
            <ac:spMk id="8" creationId="{2AEFFFF2-9EB4-4B6C-B9F8-2BA3EF89A21C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2598493489" sldId="271"/>
            <ac:spMk id="10" creationId="{0D65299F-028F-4AFC-B46A-8DB33E20FE4A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2598493489" sldId="271"/>
            <ac:spMk id="12" creationId="{BAC87F6E-526A-49B5-995D-42DB656594C9}"/>
          </ac:spMkLst>
        </pc:spChg>
      </pc:sldChg>
      <pc:sldChg chg="delSp add setBg delDesignElem">
        <pc:chgData name="Emari andrade" userId="14d173d4f68bb1a2" providerId="LiveId" clId="{72D13F8E-40A7-4D4E-BF03-9951AFFDFF37}" dt="2020-10-21T12:50:16.339" v="1152"/>
        <pc:sldMkLst>
          <pc:docMk/>
          <pc:sldMk cId="1950187569" sldId="272"/>
        </pc:sldMkLst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1950187569" sldId="272"/>
            <ac:spMk id="8" creationId="{2AEFFFF2-9EB4-4B6C-B9F8-2BA3EF89A21C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1950187569" sldId="272"/>
            <ac:spMk id="10" creationId="{0D65299F-028F-4AFC-B46A-8DB33E20FE4A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1950187569" sldId="272"/>
            <ac:spMk id="12" creationId="{BAC87F6E-526A-49B5-995D-42DB656594C9}"/>
          </ac:spMkLst>
        </pc:spChg>
      </pc:sldChg>
      <pc:sldChg chg="delSp add setBg delDesignElem">
        <pc:chgData name="Emari andrade" userId="14d173d4f68bb1a2" providerId="LiveId" clId="{72D13F8E-40A7-4D4E-BF03-9951AFFDFF37}" dt="2020-10-21T12:50:16.339" v="1152"/>
        <pc:sldMkLst>
          <pc:docMk/>
          <pc:sldMk cId="3561439169" sldId="273"/>
        </pc:sldMkLst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561439169" sldId="273"/>
            <ac:spMk id="8" creationId="{2AEFFFF2-9EB4-4B6C-B9F8-2BA3EF89A21C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561439169" sldId="273"/>
            <ac:spMk id="10" creationId="{0D65299F-028F-4AFC-B46A-8DB33E20FE4A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561439169" sldId="273"/>
            <ac:spMk id="12" creationId="{BAC87F6E-526A-49B5-995D-42DB656594C9}"/>
          </ac:spMkLst>
        </pc:spChg>
      </pc:sldChg>
      <pc:sldChg chg="delSp add setBg delDesignElem">
        <pc:chgData name="Emari andrade" userId="14d173d4f68bb1a2" providerId="LiveId" clId="{72D13F8E-40A7-4D4E-BF03-9951AFFDFF37}" dt="2020-10-21T12:50:16.339" v="1152"/>
        <pc:sldMkLst>
          <pc:docMk/>
          <pc:sldMk cId="1907897158" sldId="284"/>
        </pc:sldMkLst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1907897158" sldId="284"/>
            <ac:spMk id="9" creationId="{269FDCA6-5947-4604-9928-D67DB5CA8B29}"/>
          </ac:spMkLst>
        </pc:spChg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2875225127" sldId="300"/>
        </pc:sldMkLst>
      </pc:sldChg>
      <pc:sldChg chg="modSp add mod">
        <pc:chgData name="Emari andrade" userId="14d173d4f68bb1a2" providerId="LiveId" clId="{72D13F8E-40A7-4D4E-BF03-9951AFFDFF37}" dt="2020-10-21T12:59:54.023" v="1300" actId="113"/>
        <pc:sldMkLst>
          <pc:docMk/>
          <pc:sldMk cId="578889603" sldId="301"/>
        </pc:sldMkLst>
        <pc:spChg chg="mod">
          <ac:chgData name="Emari andrade" userId="14d173d4f68bb1a2" providerId="LiveId" clId="{72D13F8E-40A7-4D4E-BF03-9951AFFDFF37}" dt="2020-10-21T12:59:54.023" v="1300" actId="113"/>
          <ac:spMkLst>
            <pc:docMk/>
            <pc:sldMk cId="578889603" sldId="301"/>
            <ac:spMk id="3" creationId="{B8DCC6CC-EDCD-4913-8D0D-A9880C59A491}"/>
          </ac:spMkLst>
        </pc:spChg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1292159424" sldId="302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340747992" sldId="303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3699434002" sldId="305"/>
        </pc:sldMkLst>
      </pc:sldChg>
      <pc:sldChg chg="modSp add mod">
        <pc:chgData name="Emari andrade" userId="14d173d4f68bb1a2" providerId="LiveId" clId="{72D13F8E-40A7-4D4E-BF03-9951AFFDFF37}" dt="2020-10-21T14:21:50.515" v="1302" actId="113"/>
        <pc:sldMkLst>
          <pc:docMk/>
          <pc:sldMk cId="465711549" sldId="306"/>
        </pc:sldMkLst>
        <pc:spChg chg="mod">
          <ac:chgData name="Emari andrade" userId="14d173d4f68bb1a2" providerId="LiveId" clId="{72D13F8E-40A7-4D4E-BF03-9951AFFDFF37}" dt="2020-10-21T14:21:50.515" v="1302" actId="113"/>
          <ac:spMkLst>
            <pc:docMk/>
            <pc:sldMk cId="465711549" sldId="306"/>
            <ac:spMk id="3" creationId="{F10E36B2-B741-4AF8-B91B-1D3A4FE67A76}"/>
          </ac:spMkLst>
        </pc:spChg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954372931" sldId="307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2558632976" sldId="308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3171804659" sldId="309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2961114938" sldId="310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3162258095" sldId="311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1552644952" sldId="312"/>
        </pc:sldMkLst>
      </pc:sldChg>
      <pc:sldChg chg="add">
        <pc:chgData name="Emari andrade" userId="14d173d4f68bb1a2" providerId="LiveId" clId="{72D13F8E-40A7-4D4E-BF03-9951AFFDFF37}" dt="2020-10-21T12:50:16.339" v="1152"/>
        <pc:sldMkLst>
          <pc:docMk/>
          <pc:sldMk cId="3721570595" sldId="313"/>
        </pc:sldMkLst>
      </pc:sldChg>
      <pc:sldChg chg="delSp modSp add mod setBg delDesignElem">
        <pc:chgData name="Emari andrade" userId="14d173d4f68bb1a2" providerId="LiveId" clId="{72D13F8E-40A7-4D4E-BF03-9951AFFDFF37}" dt="2020-10-21T14:23:23.658" v="1304" actId="14100"/>
        <pc:sldMkLst>
          <pc:docMk/>
          <pc:sldMk cId="331042547" sldId="315"/>
        </pc:sldMkLst>
        <pc:spChg chg="mod">
          <ac:chgData name="Emari andrade" userId="14d173d4f68bb1a2" providerId="LiveId" clId="{72D13F8E-40A7-4D4E-BF03-9951AFFDFF37}" dt="2020-10-21T14:23:23.658" v="1304" actId="14100"/>
          <ac:spMkLst>
            <pc:docMk/>
            <pc:sldMk cId="331042547" sldId="315"/>
            <ac:spMk id="4" creationId="{5A8C9E92-970A-4600-81EF-668F199FBB81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31042547" sldId="315"/>
            <ac:spMk id="9" creationId="{84167985-D6E9-40FF-97C0-4B6D373E85C9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31042547" sldId="315"/>
            <ac:spMk id="11" creationId="{68801362-349C-44BE-BEF6-8E926E1D38BC}"/>
          </ac:spMkLst>
        </pc:spChg>
      </pc:sldChg>
      <pc:sldChg chg="delSp modSp add mod setBg delDesignElem">
        <pc:chgData name="Emari andrade" userId="14d173d4f68bb1a2" providerId="LiveId" clId="{72D13F8E-40A7-4D4E-BF03-9951AFFDFF37}" dt="2020-10-21T14:24:14.523" v="1309" actId="123"/>
        <pc:sldMkLst>
          <pc:docMk/>
          <pc:sldMk cId="3499161594" sldId="316"/>
        </pc:sldMkLst>
        <pc:spChg chg="mod">
          <ac:chgData name="Emari andrade" userId="14d173d4f68bb1a2" providerId="LiveId" clId="{72D13F8E-40A7-4D4E-BF03-9951AFFDFF37}" dt="2020-10-21T14:24:14.523" v="1309" actId="123"/>
          <ac:spMkLst>
            <pc:docMk/>
            <pc:sldMk cId="3499161594" sldId="316"/>
            <ac:spMk id="2" creationId="{10EE1931-DC3B-4380-9647-C1157E73CC85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499161594" sldId="316"/>
            <ac:spMk id="7" creationId="{84167985-D6E9-40FF-97C0-4B6D373E85C9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499161594" sldId="316"/>
            <ac:spMk id="9" creationId="{68801362-349C-44BE-BEF6-8E926E1D38BC}"/>
          </ac:spMkLst>
        </pc:spChg>
      </pc:sldChg>
      <pc:sldChg chg="delSp modSp add mod setBg delDesignElem">
        <pc:chgData name="Emari andrade" userId="14d173d4f68bb1a2" providerId="LiveId" clId="{72D13F8E-40A7-4D4E-BF03-9951AFFDFF37}" dt="2020-10-21T12:50:17.322" v="1154" actId="27636"/>
        <pc:sldMkLst>
          <pc:docMk/>
          <pc:sldMk cId="3108366738" sldId="317"/>
        </pc:sldMkLst>
        <pc:spChg chg="mod">
          <ac:chgData name="Emari andrade" userId="14d173d4f68bb1a2" providerId="LiveId" clId="{72D13F8E-40A7-4D4E-BF03-9951AFFDFF37}" dt="2020-10-21T12:50:17.322" v="1154" actId="27636"/>
          <ac:spMkLst>
            <pc:docMk/>
            <pc:sldMk cId="3108366738" sldId="317"/>
            <ac:spMk id="2" creationId="{53DD1624-4F3A-4DC5-A519-6E5FFEBE11C8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108366738" sldId="317"/>
            <ac:spMk id="7" creationId="{52709942-4A6A-4846-9DFB-27122DDE0029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108366738" sldId="317"/>
            <ac:spMk id="9" creationId="{1CCA0640-6CAD-4925-9CCA-5E9F27CA4930}"/>
          </ac:spMkLst>
        </pc:spChg>
      </pc:sldChg>
      <pc:sldChg chg="delSp add del setBg delDesignElem">
        <pc:chgData name="Emari andrade" userId="14d173d4f68bb1a2" providerId="LiveId" clId="{72D13F8E-40A7-4D4E-BF03-9951AFFDFF37}" dt="2020-10-21T14:48:45.157" v="1878" actId="47"/>
        <pc:sldMkLst>
          <pc:docMk/>
          <pc:sldMk cId="3271457055" sldId="318"/>
        </pc:sldMkLst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271457055" sldId="318"/>
            <ac:spMk id="7" creationId="{52709942-4A6A-4846-9DFB-27122DDE0029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3271457055" sldId="318"/>
            <ac:spMk id="9" creationId="{1CCA0640-6CAD-4925-9CCA-5E9F27CA4930}"/>
          </ac:spMkLst>
        </pc:spChg>
      </pc:sldChg>
      <pc:sldChg chg="addSp delSp modSp add mod setBg modClrScheme delDesignElem chgLayout">
        <pc:chgData name="Emari andrade" userId="14d173d4f68bb1a2" providerId="LiveId" clId="{72D13F8E-40A7-4D4E-BF03-9951AFFDFF37}" dt="2020-10-21T14:49:53.591" v="2037" actId="20577"/>
        <pc:sldMkLst>
          <pc:docMk/>
          <pc:sldMk cId="509600234" sldId="319"/>
        </pc:sldMkLst>
        <pc:spChg chg="mod ord">
          <ac:chgData name="Emari andrade" userId="14d173d4f68bb1a2" providerId="LiveId" clId="{72D13F8E-40A7-4D4E-BF03-9951AFFDFF37}" dt="2020-10-21T14:49:53.591" v="2037" actId="20577"/>
          <ac:spMkLst>
            <pc:docMk/>
            <pc:sldMk cId="509600234" sldId="319"/>
            <ac:spMk id="2" creationId="{6ACF0A13-582B-4867-8E4D-7FFEDBD89BFC}"/>
          </ac:spMkLst>
        </pc:spChg>
        <pc:spChg chg="add del mod ord">
          <ac:chgData name="Emari andrade" userId="14d173d4f68bb1a2" providerId="LiveId" clId="{72D13F8E-40A7-4D4E-BF03-9951AFFDFF37}" dt="2020-10-21T14:49:09.051" v="1881" actId="700"/>
          <ac:spMkLst>
            <pc:docMk/>
            <pc:sldMk cId="509600234" sldId="319"/>
            <ac:spMk id="3" creationId="{783C42D9-0CF4-477B-9B95-FFE20312802E}"/>
          </ac:spMkLst>
        </pc:spChg>
        <pc:spChg chg="add del mod ord">
          <ac:chgData name="Emari andrade" userId="14d173d4f68bb1a2" providerId="LiveId" clId="{72D13F8E-40A7-4D4E-BF03-9951AFFDFF37}" dt="2020-10-21T14:49:09.051" v="1881" actId="700"/>
          <ac:spMkLst>
            <pc:docMk/>
            <pc:sldMk cId="509600234" sldId="319"/>
            <ac:spMk id="4" creationId="{A5527AD1-C327-4705-B70C-56298B9A7931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509600234" sldId="319"/>
            <ac:spMk id="11" creationId="{52709942-4A6A-4846-9DFB-27122DDE0029}"/>
          </ac:spMkLst>
        </pc:spChg>
        <pc:spChg chg="del">
          <ac:chgData name="Emari andrade" userId="14d173d4f68bb1a2" providerId="LiveId" clId="{72D13F8E-40A7-4D4E-BF03-9951AFFDFF37}" dt="2020-10-21T12:50:16.339" v="1152"/>
          <ac:spMkLst>
            <pc:docMk/>
            <pc:sldMk cId="509600234" sldId="319"/>
            <ac:spMk id="12" creationId="{1CCA0640-6CAD-4925-9CCA-5E9F27CA4930}"/>
          </ac:spMkLst>
        </pc:spChg>
      </pc:sldChg>
      <pc:sldChg chg="addSp delSp modSp new mod ord setBg modClrScheme chgLayout">
        <pc:chgData name="Emari andrade" userId="14d173d4f68bb1a2" providerId="LiveId" clId="{72D13F8E-40A7-4D4E-BF03-9951AFFDFF37}" dt="2020-10-21T12:59:03.201" v="1298"/>
        <pc:sldMkLst>
          <pc:docMk/>
          <pc:sldMk cId="666428448" sldId="320"/>
        </pc:sldMkLst>
        <pc:spChg chg="del mod ord">
          <ac:chgData name="Emari andrade" userId="14d173d4f68bb1a2" providerId="LiveId" clId="{72D13F8E-40A7-4D4E-BF03-9951AFFDFF37}" dt="2020-10-21T12:54:36.533" v="1249" actId="700"/>
          <ac:spMkLst>
            <pc:docMk/>
            <pc:sldMk cId="666428448" sldId="320"/>
            <ac:spMk id="2" creationId="{A054E34A-3889-4FE0-9023-F2463FD92E2A}"/>
          </ac:spMkLst>
        </pc:spChg>
        <pc:spChg chg="del mod ord">
          <ac:chgData name="Emari andrade" userId="14d173d4f68bb1a2" providerId="LiveId" clId="{72D13F8E-40A7-4D4E-BF03-9951AFFDFF37}" dt="2020-10-21T12:54:36.533" v="1249" actId="700"/>
          <ac:spMkLst>
            <pc:docMk/>
            <pc:sldMk cId="666428448" sldId="320"/>
            <ac:spMk id="3" creationId="{0280C968-1EB7-4932-8A92-DC50B08F8BD3}"/>
          </ac:spMkLst>
        </pc:spChg>
        <pc:spChg chg="add del mod ord">
          <ac:chgData name="Emari andrade" userId="14d173d4f68bb1a2" providerId="LiveId" clId="{72D13F8E-40A7-4D4E-BF03-9951AFFDFF37}" dt="2020-10-21T12:56:34.679" v="1257" actId="26606"/>
          <ac:spMkLst>
            <pc:docMk/>
            <pc:sldMk cId="666428448" sldId="320"/>
            <ac:spMk id="4" creationId="{2A2F7F64-1A62-4C91-B966-543E2831D87A}"/>
          </ac:spMkLst>
        </pc:spChg>
        <pc:spChg chg="add del mod ord">
          <ac:chgData name="Emari andrade" userId="14d173d4f68bb1a2" providerId="LiveId" clId="{72D13F8E-40A7-4D4E-BF03-9951AFFDFF37}" dt="2020-10-21T12:54:38.541" v="1251"/>
          <ac:spMkLst>
            <pc:docMk/>
            <pc:sldMk cId="666428448" sldId="320"/>
            <ac:spMk id="5" creationId="{1CF0F637-04DD-4E9D-8A6B-E0A12B5018D5}"/>
          </ac:spMkLst>
        </pc:spChg>
        <pc:spChg chg="add del mod ord">
          <ac:chgData name="Emari andrade" userId="14d173d4f68bb1a2" providerId="LiveId" clId="{72D13F8E-40A7-4D4E-BF03-9951AFFDFF37}" dt="2020-10-21T12:56:06.842" v="1252"/>
          <ac:spMkLst>
            <pc:docMk/>
            <pc:sldMk cId="666428448" sldId="320"/>
            <ac:spMk id="6" creationId="{8BF1264F-AFAD-404C-93FF-F84CB7D5D1C4}"/>
          </ac:spMkLst>
        </pc:spChg>
        <pc:spChg chg="add del">
          <ac:chgData name="Emari andrade" userId="14d173d4f68bb1a2" providerId="LiveId" clId="{72D13F8E-40A7-4D4E-BF03-9951AFFDFF37}" dt="2020-10-21T12:56:34.630" v="1256" actId="26606"/>
          <ac:spMkLst>
            <pc:docMk/>
            <pc:sldMk cId="666428448" sldId="320"/>
            <ac:spMk id="73" creationId="{42A4FC2C-047E-45A5-965D-8E1E3BF09BC6}"/>
          </ac:spMkLst>
        </pc:spChg>
        <pc:spChg chg="add del">
          <ac:chgData name="Emari andrade" userId="14d173d4f68bb1a2" providerId="LiveId" clId="{72D13F8E-40A7-4D4E-BF03-9951AFFDFF37}" dt="2020-10-21T12:56:18.569" v="1254" actId="26606"/>
          <ac:spMkLst>
            <pc:docMk/>
            <pc:sldMk cId="666428448" sldId="320"/>
            <ac:spMk id="75" creationId="{4038CB10-1F5C-4D54-9DF7-12586DE5B007}"/>
          </ac:spMkLst>
        </pc:spChg>
        <pc:spChg chg="add del">
          <ac:chgData name="Emari andrade" userId="14d173d4f68bb1a2" providerId="LiveId" clId="{72D13F8E-40A7-4D4E-BF03-9951AFFDFF37}" dt="2020-10-21T12:56:18.569" v="1254" actId="26606"/>
          <ac:spMkLst>
            <pc:docMk/>
            <pc:sldMk cId="666428448" sldId="320"/>
            <ac:spMk id="77" creationId="{73ED6512-6858-4552-B699-9A97FE9A4EA2}"/>
          </ac:spMkLst>
        </pc:spChg>
        <pc:spChg chg="add del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79" creationId="{6313CF8F-B436-401E-9575-DE0F8E8B5B17}"/>
          </ac:spMkLst>
        </pc:spChg>
        <pc:spChg chg="add del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81" creationId="{2A38CFE9-C30A-4551-ACCB-D5808FBC39CD}"/>
          </ac:spMkLst>
        </pc:spChg>
        <pc:spChg chg="add del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83" creationId="{67EF550F-47CE-4FB2-9DAC-12AD835C833D}"/>
          </ac:spMkLst>
        </pc:spChg>
        <pc:spChg chg="add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43" creationId="{73C994B4-9721-4148-9EEC-6793CECDE8DD}"/>
          </ac:spMkLst>
        </pc:spChg>
        <pc:spChg chg="add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45" creationId="{F9D95E49-763A-4886-B038-82F734740554}"/>
          </ac:spMkLst>
        </pc:spChg>
        <pc:spChg chg="add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47" creationId="{1335D9B3-B2C5-40E1-BFF9-E01D0DB42474}"/>
          </ac:spMkLst>
        </pc:spChg>
        <pc:spChg chg="add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49" creationId="{6D95061B-ADFC-4592-8BB1-0D542F6F6436}"/>
          </ac:spMkLst>
        </pc:spChg>
        <pc:spChg chg="add del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030" creationId="{63F5877B-98C7-49DD-83AB-0F6F57CB6543}"/>
          </ac:spMkLst>
        </pc:spChg>
        <pc:spChg chg="add del">
          <ac:chgData name="Emari andrade" userId="14d173d4f68bb1a2" providerId="LiveId" clId="{72D13F8E-40A7-4D4E-BF03-9951AFFDFF37}" dt="2020-10-21T12:57:38.137" v="1268" actId="26606"/>
          <ac:spMkLst>
            <pc:docMk/>
            <pc:sldMk cId="666428448" sldId="320"/>
            <ac:spMk id="1031" creationId="{4EA91930-66BC-4C41-B4F5-C31EB216F64B}"/>
          </ac:spMkLst>
        </pc:spChg>
        <pc:spChg chg="add del">
          <ac:chgData name="Emari andrade" userId="14d173d4f68bb1a2" providerId="LiveId" clId="{72D13F8E-40A7-4D4E-BF03-9951AFFDFF37}" dt="2020-10-21T12:56:18.569" v="1254" actId="26606"/>
          <ac:spMkLst>
            <pc:docMk/>
            <pc:sldMk cId="666428448" sldId="320"/>
            <ac:spMk id="1032" creationId="{5BAE366E-353C-4644-97CF-ADB4AD187884}"/>
          </ac:spMkLst>
        </pc:spChg>
        <pc:spChg chg="add mod">
          <ac:chgData name="Emari andrade" userId="14d173d4f68bb1a2" providerId="LiveId" clId="{72D13F8E-40A7-4D4E-BF03-9951AFFDFF37}" dt="2020-10-21T12:58:10.977" v="1292" actId="404"/>
          <ac:spMkLst>
            <pc:docMk/>
            <pc:sldMk cId="666428448" sldId="320"/>
            <ac:spMk id="1033" creationId="{2A2F7F64-1A62-4C91-B966-543E2831D87A}"/>
          </ac:spMkLst>
        </pc:spChg>
        <pc:spChg chg="add mod">
          <ac:chgData name="Emari andrade" userId="14d173d4f68bb1a2" providerId="LiveId" clId="{72D13F8E-40A7-4D4E-BF03-9951AFFDFF37}" dt="2020-10-21T12:58:31.110" v="1295" actId="14100"/>
          <ac:spMkLst>
            <pc:docMk/>
            <pc:sldMk cId="666428448" sldId="320"/>
            <ac:spMk id="1034" creationId="{E131CD98-79EB-46FA-BA07-F26376A6BD08}"/>
          </ac:spMkLst>
        </pc:spChg>
        <pc:picChg chg="add mod ord">
          <ac:chgData name="Emari andrade" userId="14d173d4f68bb1a2" providerId="LiveId" clId="{72D13F8E-40A7-4D4E-BF03-9951AFFDFF37}" dt="2020-10-21T12:57:38.137" v="1268" actId="26606"/>
          <ac:picMkLst>
            <pc:docMk/>
            <pc:sldMk cId="666428448" sldId="320"/>
            <ac:picMk id="7" creationId="{C0E17D7B-819A-4B31-8CEF-E97A85DB1834}"/>
          </ac:picMkLst>
        </pc:picChg>
        <pc:picChg chg="add mod ord">
          <ac:chgData name="Emari andrade" userId="14d173d4f68bb1a2" providerId="LiveId" clId="{72D13F8E-40A7-4D4E-BF03-9951AFFDFF37}" dt="2020-10-21T12:57:38.137" v="1268" actId="26606"/>
          <ac:picMkLst>
            <pc:docMk/>
            <pc:sldMk cId="666428448" sldId="320"/>
            <ac:picMk id="1026" creationId="{99DECE5B-3CD1-49F2-8CDA-2846E1C41391}"/>
          </ac:picMkLst>
        </pc:picChg>
        <pc:picChg chg="add mod">
          <ac:chgData name="Emari andrade" userId="14d173d4f68bb1a2" providerId="LiveId" clId="{72D13F8E-40A7-4D4E-BF03-9951AFFDFF37}" dt="2020-10-21T12:57:38.137" v="1268" actId="26606"/>
          <ac:picMkLst>
            <pc:docMk/>
            <pc:sldMk cId="666428448" sldId="320"/>
            <ac:picMk id="1028" creationId="{D64C8F7F-4294-407D-AD9E-0CD720C3DB8E}"/>
          </ac:picMkLst>
        </pc:picChg>
        <pc:cxnChg chg="add">
          <ac:chgData name="Emari andrade" userId="14d173d4f68bb1a2" providerId="LiveId" clId="{72D13F8E-40A7-4D4E-BF03-9951AFFDFF37}" dt="2020-10-21T12:57:38.137" v="1268" actId="26606"/>
          <ac:cxnSpMkLst>
            <pc:docMk/>
            <pc:sldMk cId="666428448" sldId="320"/>
            <ac:cxnSpMk id="151" creationId="{F085D7B9-E066-4923-8CB7-294BF306296A}"/>
          </ac:cxnSpMkLst>
        </pc:cxnChg>
        <pc:cxnChg chg="add">
          <ac:chgData name="Emari andrade" userId="14d173d4f68bb1a2" providerId="LiveId" clId="{72D13F8E-40A7-4D4E-BF03-9951AFFDFF37}" dt="2020-10-21T12:57:38.137" v="1268" actId="26606"/>
          <ac:cxnSpMkLst>
            <pc:docMk/>
            <pc:sldMk cId="666428448" sldId="320"/>
            <ac:cxnSpMk id="153" creationId="{4C5153A6-657E-4227-A555-CE6891B6C464}"/>
          </ac:cxnSpMkLst>
        </pc:cxnChg>
      </pc:sldChg>
      <pc:sldChg chg="modSp new mod">
        <pc:chgData name="Emari andrade" userId="14d173d4f68bb1a2" providerId="LiveId" clId="{72D13F8E-40A7-4D4E-BF03-9951AFFDFF37}" dt="2020-10-21T14:28:14.888" v="1367" actId="122"/>
        <pc:sldMkLst>
          <pc:docMk/>
          <pc:sldMk cId="2497457421" sldId="321"/>
        </pc:sldMkLst>
        <pc:spChg chg="mod">
          <ac:chgData name="Emari andrade" userId="14d173d4f68bb1a2" providerId="LiveId" clId="{72D13F8E-40A7-4D4E-BF03-9951AFFDFF37}" dt="2020-10-21T14:28:14.888" v="1367" actId="122"/>
          <ac:spMkLst>
            <pc:docMk/>
            <pc:sldMk cId="2497457421" sldId="321"/>
            <ac:spMk id="2" creationId="{3079F9EF-8370-405F-9DFD-E2E84B7572BE}"/>
          </ac:spMkLst>
        </pc:spChg>
      </pc:sldChg>
      <pc:sldChg chg="addSp delSp modSp new mod setBg modClrScheme chgLayout">
        <pc:chgData name="Emari andrade" userId="14d173d4f68bb1a2" providerId="LiveId" clId="{72D13F8E-40A7-4D4E-BF03-9951AFFDFF37}" dt="2020-10-21T14:38:59.683" v="1580" actId="20577"/>
        <pc:sldMkLst>
          <pc:docMk/>
          <pc:sldMk cId="545532484" sldId="322"/>
        </pc:sldMkLst>
        <pc:spChg chg="del mod ord">
          <ac:chgData name="Emari andrade" userId="14d173d4f68bb1a2" providerId="LiveId" clId="{72D13F8E-40A7-4D4E-BF03-9951AFFDFF37}" dt="2020-10-21T14:31:42.636" v="1369" actId="700"/>
          <ac:spMkLst>
            <pc:docMk/>
            <pc:sldMk cId="545532484" sldId="322"/>
            <ac:spMk id="2" creationId="{FF674424-9FD5-476A-B23A-1D480B15E0BF}"/>
          </ac:spMkLst>
        </pc:spChg>
        <pc:spChg chg="del mod ord">
          <ac:chgData name="Emari andrade" userId="14d173d4f68bb1a2" providerId="LiveId" clId="{72D13F8E-40A7-4D4E-BF03-9951AFFDFF37}" dt="2020-10-21T14:31:42.636" v="1369" actId="700"/>
          <ac:spMkLst>
            <pc:docMk/>
            <pc:sldMk cId="545532484" sldId="322"/>
            <ac:spMk id="3" creationId="{413EDBED-C520-4500-AAC1-84B2477CC0FE}"/>
          </ac:spMkLst>
        </pc:spChg>
        <pc:spChg chg="add mod ord">
          <ac:chgData name="Emari andrade" userId="14d173d4f68bb1a2" providerId="LiveId" clId="{72D13F8E-40A7-4D4E-BF03-9951AFFDFF37}" dt="2020-10-21T14:36:37.082" v="1490" actId="26606"/>
          <ac:spMkLst>
            <pc:docMk/>
            <pc:sldMk cId="545532484" sldId="322"/>
            <ac:spMk id="4" creationId="{E995C33D-E447-41A0-9CF1-BD2E7E58D671}"/>
          </ac:spMkLst>
        </pc:spChg>
        <pc:spChg chg="add mod ord">
          <ac:chgData name="Emari andrade" userId="14d173d4f68bb1a2" providerId="LiveId" clId="{72D13F8E-40A7-4D4E-BF03-9951AFFDFF37}" dt="2020-10-21T14:38:59.683" v="1580" actId="20577"/>
          <ac:spMkLst>
            <pc:docMk/>
            <pc:sldMk cId="545532484" sldId="322"/>
            <ac:spMk id="5" creationId="{44B63279-04EE-4ADF-A2FE-04BF9C8109F5}"/>
          </ac:spMkLst>
        </pc:spChg>
        <pc:spChg chg="add del mod ord">
          <ac:chgData name="Emari andrade" userId="14d173d4f68bb1a2" providerId="LiveId" clId="{72D13F8E-40A7-4D4E-BF03-9951AFFDFF37}" dt="2020-10-21T14:32:20.744" v="1411"/>
          <ac:spMkLst>
            <pc:docMk/>
            <pc:sldMk cId="545532484" sldId="322"/>
            <ac:spMk id="6" creationId="{86BBFC72-E6C4-444F-9795-B68756DD8B4D}"/>
          </ac:spMkLst>
        </pc:spChg>
        <pc:spChg chg="add">
          <ac:chgData name="Emari andrade" userId="14d173d4f68bb1a2" providerId="LiveId" clId="{72D13F8E-40A7-4D4E-BF03-9951AFFDFF37}" dt="2020-10-21T14:36:37.082" v="1490" actId="26606"/>
          <ac:spMkLst>
            <pc:docMk/>
            <pc:sldMk cId="545532484" sldId="322"/>
            <ac:spMk id="73" creationId="{92468898-5A6E-4D55-85EC-308E785EE06C}"/>
          </ac:spMkLst>
        </pc:spChg>
        <pc:spChg chg="add">
          <ac:chgData name="Emari andrade" userId="14d173d4f68bb1a2" providerId="LiveId" clId="{72D13F8E-40A7-4D4E-BF03-9951AFFDFF37}" dt="2020-10-21T14:36:37.082" v="1490" actId="26606"/>
          <ac:spMkLst>
            <pc:docMk/>
            <pc:sldMk cId="545532484" sldId="322"/>
            <ac:spMk id="75" creationId="{3E23A947-2D45-4208-AE2B-64948C87A3EB}"/>
          </ac:spMkLst>
        </pc:spChg>
        <pc:spChg chg="add">
          <ac:chgData name="Emari andrade" userId="14d173d4f68bb1a2" providerId="LiveId" clId="{72D13F8E-40A7-4D4E-BF03-9951AFFDFF37}" dt="2020-10-21T14:36:37.082" v="1490" actId="26606"/>
          <ac:spMkLst>
            <pc:docMk/>
            <pc:sldMk cId="545532484" sldId="322"/>
            <ac:spMk id="77" creationId="{E5BBB0F9-6A59-4D02-A9C7-A2D6516684CE}"/>
          </ac:spMkLst>
        </pc:spChg>
        <pc:picChg chg="add mod ord">
          <ac:chgData name="Emari andrade" userId="14d173d4f68bb1a2" providerId="LiveId" clId="{72D13F8E-40A7-4D4E-BF03-9951AFFDFF37}" dt="2020-10-21T14:36:37.082" v="1490" actId="26606"/>
          <ac:picMkLst>
            <pc:docMk/>
            <pc:sldMk cId="545532484" sldId="322"/>
            <ac:picMk id="2050" creationId="{21F389BE-921F-4C15-B929-885A6A84EC6A}"/>
          </ac:picMkLst>
        </pc:picChg>
        <pc:picChg chg="add mod ord">
          <ac:chgData name="Emari andrade" userId="14d173d4f68bb1a2" providerId="LiveId" clId="{72D13F8E-40A7-4D4E-BF03-9951AFFDFF37}" dt="2020-10-21T14:36:37.082" v="1490" actId="26606"/>
          <ac:picMkLst>
            <pc:docMk/>
            <pc:sldMk cId="545532484" sldId="322"/>
            <ac:picMk id="2052" creationId="{C49BF483-F2BA-4C5F-8A2A-09EB23E8A63F}"/>
          </ac:picMkLst>
        </pc:picChg>
      </pc:sldChg>
      <pc:sldChg chg="addSp delSp modSp new mod setBg">
        <pc:chgData name="Emari andrade" userId="14d173d4f68bb1a2" providerId="LiveId" clId="{72D13F8E-40A7-4D4E-BF03-9951AFFDFF37}" dt="2020-10-21T14:44:18.997" v="1877" actId="14100"/>
        <pc:sldMkLst>
          <pc:docMk/>
          <pc:sldMk cId="2712767123" sldId="323"/>
        </pc:sldMkLst>
        <pc:spChg chg="mod">
          <ac:chgData name="Emari andrade" userId="14d173d4f68bb1a2" providerId="LiveId" clId="{72D13F8E-40A7-4D4E-BF03-9951AFFDFF37}" dt="2020-10-21T14:44:18.997" v="1877" actId="14100"/>
          <ac:spMkLst>
            <pc:docMk/>
            <pc:sldMk cId="2712767123" sldId="323"/>
            <ac:spMk id="2" creationId="{3EBC7EEF-BCD0-458C-8747-F2D1A22EB0C1}"/>
          </ac:spMkLst>
        </pc:spChg>
        <pc:spChg chg="del">
          <ac:chgData name="Emari andrade" userId="14d173d4f68bb1a2" providerId="LiveId" clId="{72D13F8E-40A7-4D4E-BF03-9951AFFDFF37}" dt="2020-10-21T14:41:42.512" v="1611"/>
          <ac:spMkLst>
            <pc:docMk/>
            <pc:sldMk cId="2712767123" sldId="323"/>
            <ac:spMk id="3" creationId="{EF9B4EC3-BD79-4A24-A9B4-AF0C1CAA2AB2}"/>
          </ac:spMkLst>
        </pc:spChg>
        <pc:spChg chg="add del">
          <ac:chgData name="Emari andrade" userId="14d173d4f68bb1a2" providerId="LiveId" clId="{72D13F8E-40A7-4D4E-BF03-9951AFFDFF37}" dt="2020-10-21T14:41:52.641" v="1613" actId="26606"/>
          <ac:spMkLst>
            <pc:docMk/>
            <pc:sldMk cId="2712767123" sldId="323"/>
            <ac:spMk id="71" creationId="{5A92BC41-5AE1-432E-87C7-12BF9E03D928}"/>
          </ac:spMkLst>
        </pc:spChg>
        <pc:spChg chg="add">
          <ac:chgData name="Emari andrade" userId="14d173d4f68bb1a2" providerId="LiveId" clId="{72D13F8E-40A7-4D4E-BF03-9951AFFDFF37}" dt="2020-10-21T14:41:52.669" v="1614" actId="26606"/>
          <ac:spMkLst>
            <pc:docMk/>
            <pc:sldMk cId="2712767123" sldId="323"/>
            <ac:spMk id="3076" creationId="{707744A9-B1DD-4F76-B3B2-02A51E6DF412}"/>
          </ac:spMkLst>
        </pc:spChg>
        <pc:spChg chg="add">
          <ac:chgData name="Emari andrade" userId="14d173d4f68bb1a2" providerId="LiveId" clId="{72D13F8E-40A7-4D4E-BF03-9951AFFDFF37}" dt="2020-10-21T14:41:52.669" v="1614" actId="26606"/>
          <ac:spMkLst>
            <pc:docMk/>
            <pc:sldMk cId="2712767123" sldId="323"/>
            <ac:spMk id="3077" creationId="{09F52C97-D8A0-4C58-9D04-B8733EE38B7B}"/>
          </ac:spMkLst>
        </pc:spChg>
        <pc:picChg chg="add mod">
          <ac:chgData name="Emari andrade" userId="14d173d4f68bb1a2" providerId="LiveId" clId="{72D13F8E-40A7-4D4E-BF03-9951AFFDFF37}" dt="2020-10-21T14:41:52.669" v="1614" actId="26606"/>
          <ac:picMkLst>
            <pc:docMk/>
            <pc:sldMk cId="2712767123" sldId="323"/>
            <ac:picMk id="3074" creationId="{DD6FA386-1B0E-45A1-B212-E850BD7F26A3}"/>
          </ac:picMkLst>
        </pc:picChg>
        <pc:cxnChg chg="add del">
          <ac:chgData name="Emari andrade" userId="14d173d4f68bb1a2" providerId="LiveId" clId="{72D13F8E-40A7-4D4E-BF03-9951AFFDFF37}" dt="2020-10-21T14:41:52.641" v="1613" actId="26606"/>
          <ac:cxnSpMkLst>
            <pc:docMk/>
            <pc:sldMk cId="2712767123" sldId="323"/>
            <ac:cxnSpMk id="73" creationId="{DC0E1208-0B30-4396-AE7C-AEBFFAEE66D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B1142-EDCB-4A82-9F5F-9FB244FC08E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BE7BAAC9-4466-4419-B4EF-A3D5B22B0F40}">
      <dgm:prSet/>
      <dgm:spPr/>
      <dgm:t>
        <a:bodyPr/>
        <a:lstStyle/>
        <a:p>
          <a:pPr algn="ctr"/>
          <a:r>
            <a:rPr lang="pt-BR" dirty="0"/>
            <a:t>Produção de texto </a:t>
          </a:r>
        </a:p>
      </dgm:t>
    </dgm:pt>
    <dgm:pt modelId="{21E1AE56-0576-4A22-92B9-ABCA92ADF8F4}" type="parTrans" cxnId="{3C1DB786-630E-4D19-A6E2-021ABFC15C48}">
      <dgm:prSet/>
      <dgm:spPr/>
      <dgm:t>
        <a:bodyPr/>
        <a:lstStyle/>
        <a:p>
          <a:endParaRPr lang="pt-BR"/>
        </a:p>
      </dgm:t>
    </dgm:pt>
    <dgm:pt modelId="{EDF2ECB9-9835-41A5-B81E-EED1CB56B1A5}" type="sibTrans" cxnId="{3C1DB786-630E-4D19-A6E2-021ABFC15C48}">
      <dgm:prSet/>
      <dgm:spPr/>
      <dgm:t>
        <a:bodyPr/>
        <a:lstStyle/>
        <a:p>
          <a:endParaRPr lang="pt-BR"/>
        </a:p>
      </dgm:t>
    </dgm:pt>
    <dgm:pt modelId="{875B9D3E-829F-48FD-969B-7889C0A03EB0}" type="pres">
      <dgm:prSet presAssocID="{329B1142-EDCB-4A82-9F5F-9FB244FC08E2}" presName="linear" presStyleCnt="0">
        <dgm:presLayoutVars>
          <dgm:animLvl val="lvl"/>
          <dgm:resizeHandles val="exact"/>
        </dgm:presLayoutVars>
      </dgm:prSet>
      <dgm:spPr/>
    </dgm:pt>
    <dgm:pt modelId="{A7E0ABA6-C442-4277-A500-CF92B93E90AD}" type="pres">
      <dgm:prSet presAssocID="{BE7BAAC9-4466-4419-B4EF-A3D5B22B0F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372305-773D-43C3-B846-74686D886ABF}" type="presOf" srcId="{BE7BAAC9-4466-4419-B4EF-A3D5B22B0F40}" destId="{A7E0ABA6-C442-4277-A500-CF92B93E90AD}" srcOrd="0" destOrd="0" presId="urn:microsoft.com/office/officeart/2005/8/layout/vList2"/>
    <dgm:cxn modelId="{3C1DB786-630E-4D19-A6E2-021ABFC15C48}" srcId="{329B1142-EDCB-4A82-9F5F-9FB244FC08E2}" destId="{BE7BAAC9-4466-4419-B4EF-A3D5B22B0F40}" srcOrd="0" destOrd="0" parTransId="{21E1AE56-0576-4A22-92B9-ABCA92ADF8F4}" sibTransId="{EDF2ECB9-9835-41A5-B81E-EED1CB56B1A5}"/>
    <dgm:cxn modelId="{C0AEE1B3-B7DF-4610-8CC6-D199441594D6}" type="presOf" srcId="{329B1142-EDCB-4A82-9F5F-9FB244FC08E2}" destId="{875B9D3E-829F-48FD-969B-7889C0A03EB0}" srcOrd="0" destOrd="0" presId="urn:microsoft.com/office/officeart/2005/8/layout/vList2"/>
    <dgm:cxn modelId="{A011B077-6456-4CC0-A28F-DF96F5E42E02}" type="presParOf" srcId="{875B9D3E-829F-48FD-969B-7889C0A03EB0}" destId="{A7E0ABA6-C442-4277-A500-CF92B93E90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ABA6-C442-4277-A500-CF92B93E90AD}">
      <dsp:nvSpPr>
        <dsp:cNvPr id="0" name=""/>
        <dsp:cNvSpPr/>
      </dsp:nvSpPr>
      <dsp:spPr>
        <a:xfrm>
          <a:off x="0" y="771478"/>
          <a:ext cx="7729728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Produção de texto </a:t>
          </a:r>
        </a:p>
      </dsp:txBody>
      <dsp:txXfrm>
        <a:off x="76105" y="847583"/>
        <a:ext cx="7577518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F2B14-3476-4E7F-8732-A42AF7B5D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D12FC6-7338-4C79-9490-C4302E3C1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1802A-70DD-4CC9-84EC-EE3FA4CA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110EB2-0E4F-4D9B-AD47-BC71C9D0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85B088-FAD7-4866-8676-07E82D06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7ABF-0537-46E3-908D-7476846F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621DD5-DDCE-4B42-B8D4-816B86B5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E8D637-217C-42E9-98D0-38E7876D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680059-847D-435A-AC1D-42FF9858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CE527-2431-4EA9-BCF5-5B744B4B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69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D4DA93-3AE3-4322-BEE0-157FE3A5A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AA61EA-8439-4B13-BFB9-4E429C9DC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038F72-A926-42D7-A8DE-93B51410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D44F6-5770-4018-A307-7B58F61F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23F00F-3DE3-40F4-896A-B81836F8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57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3483A-30B5-4157-92F5-71B6FE62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E2E583-9253-4327-9D90-A356CA38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7D2FF7-08E0-40A5-8172-DDCEED33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F541A-1E38-4DD6-A192-607ADE45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87B3FB-A148-47FB-9D37-EEBFAEB7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825FC-124B-46EC-8DB7-79A26514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AAF291-6EFE-43E9-973C-AAADA36C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E11EA-10FC-464B-97B5-961D2B30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DEDCDB-F0FE-4125-84E5-D5AA0F04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12983-3336-4BEE-A378-2755E02D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2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2A562-0BE2-4037-81EB-03882EA2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84ACD1-54F9-44E4-8D04-CD70C7AFC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294C37-0C0D-47B1-A62A-8DE7C66C2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D9760F-1EF4-480E-A478-D9751D7B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3F7895-EA5D-41B4-BC0C-9E6A738B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E527A7-A976-4089-A0FA-2A56A5EE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07D5-7282-4123-98EE-E213E5B8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5C3C43-068F-4D2A-8D47-7F774EC6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234019-2947-4A76-B00C-F2A891E9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764B5D-6D5E-4994-9D01-6A8CBB802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5140D1-69B1-4CD7-B285-77BE6BB3F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553F5A-C936-45E4-B513-F3C3C9F8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DEF134-0C77-40C5-BBE7-80679C1F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082F39-B9A0-44F2-A78A-71C2F1C2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7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71A60-9EA3-4CE4-B2FE-8D26EC90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66D64A-430D-473A-8646-9ACCE0DF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ECF3CA-7029-4CE8-8BD1-EA2BC86B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AC34A3-304C-4FF6-AAAA-81A4B2DC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8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A81E24-50CB-4F8B-A580-39472665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10ECAD-B0DE-49C8-BC78-FD1A7EF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7965D1-D56F-498B-A9E1-BDFE3A24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70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F682E-7C94-4D43-BB56-49B58FBC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B3EAA-9ECB-4578-9435-282FF2DB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7EC465-EBAB-46BD-BBA1-26713FA92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B995FF-5C71-42BC-B72D-A09D491B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88CD10-D9B9-466E-9A83-D9EAF5FD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315756-8173-4767-96AF-9BCCE4EC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69F01-3CA4-43C3-9631-1BAA48C0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D1ADA5-9A8C-4AF5-A8BA-9D1C694EB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8202C7-99CA-4818-963F-C0E888A1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D66BDF-9DE1-400C-80F6-EB76E65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E46E89-34D0-441B-A6F1-6922183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9424F6-12A7-49A4-B324-59CFB2CB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6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F4888C-A02E-435C-B6A0-30DE35B8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D95140-806A-4E19-B985-6DAA276E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EE510B-BDA9-484D-9167-600960844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2980-8C19-4A9C-AD55-53A4CDFEC3B1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808CD-5816-4AF3-B21D-37D20CF8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661AB6-D855-4613-AFB1-5FFB817D5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5C77-0C04-4456-B777-A1BB92A31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infanciadobrasil.com.br/seculo-xviii-os-enjeitados/" TargetMode="External"/><Relationship Id="rId4" Type="http://schemas.openxmlformats.org/officeDocument/2006/relationships/hyperlink" Target="https://www.santacasasp.org.br/portal/site/quemsomos/museu/pub/10956/a-roda-dos-expostos-1825-196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cid=14D173D4F68BB1A2&amp;id=14D173D4F68BB1A2%211158&amp;parId=14D173D4F68BB1A2%21402&amp;o=OneUp" TargetMode="External"/><Relationship Id="rId2" Type="http://schemas.openxmlformats.org/officeDocument/2006/relationships/hyperlink" Target="https://publish.animatron.io/e5d4605fd72159257d133d6e?w=640&amp;h=360&amp;a=0&amp;r=0&amp;c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asacomum.org/cc/dossiers/memorial/objetos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B4F801-DBD6-4A97-8AC7-5F8DD97C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</a:rPr>
              <a:t>Dificuldades de leitura de textos literários no ensino médio: quais são e como é possível tratá-las?</a:t>
            </a:r>
            <a:br>
              <a:rPr lang="pt-BR" sz="2800" dirty="0">
                <a:solidFill>
                  <a:srgbClr val="FFFFFF"/>
                </a:solidFill>
              </a:rPr>
            </a:b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Emari Andrade (IFSP- Jacareí)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4E297612-0483-4250-A966-7DD6EFA70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C837E54-2A04-4A26-B477-F7F55EDA3E17}"/>
              </a:ext>
            </a:extLst>
          </p:cNvPr>
          <p:cNvSpPr txBox="1"/>
          <p:nvPr/>
        </p:nvSpPr>
        <p:spPr>
          <a:xfrm>
            <a:off x="976251" y="5870713"/>
            <a:ext cx="716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Parte da turma do 2º Informática, em visita à USP – Outubro de 2019</a:t>
            </a:r>
          </a:p>
        </p:txBody>
      </p:sp>
    </p:spTree>
    <p:extLst>
      <p:ext uri="{BB962C8B-B14F-4D97-AF65-F5344CB8AC3E}">
        <p14:creationId xmlns:p14="http://schemas.microsoft.com/office/powerpoint/2010/main" val="371158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90D9C-C4E9-4C04-85AB-1EC906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" y="249075"/>
            <a:ext cx="7729728" cy="1188720"/>
          </a:xfrm>
        </p:spPr>
        <p:txBody>
          <a:bodyPr/>
          <a:lstStyle/>
          <a:p>
            <a:r>
              <a:rPr lang="pt-BR" dirty="0"/>
              <a:t>No texto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E36B2-B741-4AF8-B91B-1D3A4FE6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802296"/>
            <a:ext cx="9554817" cy="435996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300" dirty="0"/>
              <a:t>Nem por isso abriam mão do filho. O filho é que, não sabendo daquele desejo específico, deixava-se estar escondido na eternidade. Um dia. porém, deu sinal de si a criança; varão ou fêmea, era o fruto abençoado que viria trazer ao casal a suspirada ventura. Tia Mônica ficou desorientada, Cândido e Clara riram dos seus sustos.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3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300" dirty="0"/>
              <a:t>-- Deus nos há de ajudar, titia, insistia a futura mãe.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4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87F35E-0E38-4339-95F6-0974AB1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57" y="275579"/>
            <a:ext cx="7729728" cy="1188720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630685-F222-461E-8FBF-1DCA4BD8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57" y="1815548"/>
            <a:ext cx="10968030" cy="4346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Os escravos fugidos já conheciam a fama da eficiência de Cândido; além disso, havia mais caçadores na praça, razões suficientes para diminuírem os vencimentos do rapaz. A gravidez de Clara avançava e Mônica sugeriu que eles entregassem a criança à Roda dos Enjeitados, local existente em instituições de caridade e que recebia filhos indesejados. O casal se pôs prontamente contrário a essa decisão. </a:t>
            </a:r>
          </a:p>
        </p:txBody>
      </p:sp>
    </p:spTree>
    <p:extLst>
      <p:ext uri="{BB962C8B-B14F-4D97-AF65-F5344CB8AC3E}">
        <p14:creationId xmlns:p14="http://schemas.microsoft.com/office/powerpoint/2010/main" val="369943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90D9C-C4E9-4C04-85AB-1EC906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" y="249075"/>
            <a:ext cx="7729728" cy="1188720"/>
          </a:xfrm>
        </p:spPr>
        <p:txBody>
          <a:bodyPr/>
          <a:lstStyle/>
          <a:p>
            <a:r>
              <a:rPr lang="pt-BR" dirty="0"/>
              <a:t>No texto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E36B2-B741-4AF8-B91B-1D3A4FE6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802296"/>
            <a:ext cx="9554817" cy="4359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300" dirty="0"/>
              <a:t>Um dia os lucros entraram a escassear. Os escravos fugidos não vinham já, como dantes, meter-se nas mãos de Cândido Neves. Havia mãos novas e hábeis. Como o negócio crescesse, mais de um desempregado pegou em si e numa corda, foi aos jornais, copiou anúncios e deitou-se à caçada. No próprio bairro havia mais de um competidor. </a:t>
            </a:r>
          </a:p>
          <a:p>
            <a:pPr marL="0" indent="0" algn="just">
              <a:buNone/>
            </a:pPr>
            <a:r>
              <a:rPr lang="pt-BR" sz="2300" dirty="0"/>
              <a:t>Quer dizer que as dívidas de Cândido Neves começaram de subir, sem aqueles pagamentos prontos ou quase prontos dos primeiros tempos. A vida fez-se difícil e dura. </a:t>
            </a:r>
            <a:r>
              <a:rPr lang="pt-BR" sz="2300" b="1" dirty="0"/>
              <a:t>Comia-se fiado e mal; comia-se tarde</a:t>
            </a:r>
            <a:r>
              <a:rPr lang="pt-BR" sz="2300" dirty="0"/>
              <a:t>. O senhorio mandava pelos aluguéis. </a:t>
            </a:r>
          </a:p>
          <a:p>
            <a:pPr marL="0" indent="0" algn="just">
              <a:buNone/>
            </a:pPr>
            <a:r>
              <a:rPr lang="pt-BR" sz="2300" dirty="0"/>
              <a:t>[...] </a:t>
            </a:r>
          </a:p>
          <a:p>
            <a:pPr marL="0" indent="0" algn="just">
              <a:buNone/>
            </a:pPr>
            <a:r>
              <a:rPr lang="pt-BR" sz="2300" dirty="0"/>
              <a:t>--Não, tia Mônica! bradou Candinho, recusando um conselho </a:t>
            </a:r>
            <a:r>
              <a:rPr lang="pt-BR" sz="2300" b="1" dirty="0"/>
              <a:t>que me custa escrever, quanto mais ao pai ouvi-lo. Isso nunca!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71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Mais tarde é que crianças passaram a ser também depositadas nas rodas. Então elas passaram a ser chamadas de &quot;rodas dos expostos&quot; ou &quot;roda dos enjeitados&quot;. A palavra abandono (e suas derivações), tão usual hoje em dia, não existia naquela época. ">
            <a:extLst>
              <a:ext uri="{FF2B5EF4-FFF2-40B4-BE49-F238E27FC236}">
                <a16:creationId xmlns:a16="http://schemas.microsoft.com/office/drawing/2014/main" id="{C49BF483-F2BA-4C5F-8A2A-09EB23E8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616200"/>
            <a:ext cx="5118100" cy="26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F389BE-921F-4C15-B929-885A6A84EC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000" y="2616200"/>
            <a:ext cx="1511300" cy="26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95C33D-E447-41A0-9CF1-BD2E7E58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Roda dos enjeitados?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4B63279-04EE-4ADF-A2FE-04BF9C81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7500" y="2019300"/>
            <a:ext cx="3454400" cy="39497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algn="just"/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https://www.santacasasp.org.br/portal/site/quemsomos/museu/pub/10956/a-roda-dos-expostos-1825-1961</a:t>
            </a:r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(Sta Casa de São Paulo (1825-1961)</a:t>
            </a:r>
          </a:p>
          <a:p>
            <a:pPr marL="0" algn="just"/>
            <a:r>
              <a:rPr lang="en-US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http://ainfanciadobrasil.com.br/seculo-xviii-os-enjeitados/</a:t>
            </a:r>
            <a:endParaRPr lang="en-US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algn="just"/>
            <a:r>
              <a:rPr lang="pt-BR" sz="1600" b="0" i="0" dirty="0">
                <a:solidFill>
                  <a:srgbClr val="5C5B57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Primeira roda </a:t>
            </a:r>
            <a:r>
              <a:rPr lang="pt-BR" sz="1600" dirty="0">
                <a:solidFill>
                  <a:srgbClr val="5C5B57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foi construída </a:t>
            </a:r>
            <a:r>
              <a:rPr lang="pt-BR" sz="1600" b="0" i="0" dirty="0">
                <a:solidFill>
                  <a:srgbClr val="5C5B57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1726, na Bahia, e a do Rio de Janeiro foi em 1738.</a:t>
            </a:r>
          </a:p>
          <a:p>
            <a:pPr marL="0" algn="just"/>
            <a:r>
              <a:rPr lang="pt-BR" sz="1600" dirty="0">
                <a:solidFill>
                  <a:srgbClr val="5C5B57"/>
                </a:solidFill>
                <a:latin typeface="Merriweather"/>
              </a:rPr>
              <a:t>E</a:t>
            </a:r>
            <a:r>
              <a:rPr lang="pt-BR" sz="1600" b="0" i="0" dirty="0">
                <a:solidFill>
                  <a:srgbClr val="5C5B57"/>
                </a:solidFill>
                <a:effectLst/>
                <a:latin typeface="Merriweather"/>
              </a:rPr>
              <a:t>ntre 1828 e 1840, 61% das 367 crianças expostas morreram antes de completar 1 ano. </a:t>
            </a:r>
            <a:endParaRPr lang="en-US" sz="2600" dirty="0"/>
          </a:p>
          <a:p>
            <a:pPr marL="0"/>
            <a:endParaRPr lang="en-US" sz="2600" dirty="0"/>
          </a:p>
          <a:p>
            <a:pPr marL="0"/>
            <a:endParaRPr lang="en-US" sz="2600" dirty="0"/>
          </a:p>
          <a:p>
            <a:pPr marL="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4553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87F35E-0E38-4339-95F6-0974AB1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57" y="275579"/>
            <a:ext cx="7729728" cy="1188720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630685-F222-461E-8FBF-1DCA4BD8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57" y="1815548"/>
            <a:ext cx="10968030" cy="4346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300" dirty="0"/>
              <a:t>No entanto, as dificuldades, que já eram muitas, aumentaram com a pressão exercida pelo proprietário da casa onde residiam, que exigia receber em poucos dias o aluguel atrasado de três meses. Para remediar a situação, Mônica conseguiu alguns cômodos, de favor, na parte baixa da casa de uma conhecida. E conseguiu, por fim, convencer o jovem casal a aceitar a ideia de se desfazer do filho.</a:t>
            </a:r>
          </a:p>
        </p:txBody>
      </p:sp>
    </p:spTree>
    <p:extLst>
      <p:ext uri="{BB962C8B-B14F-4D97-AF65-F5344CB8AC3E}">
        <p14:creationId xmlns:p14="http://schemas.microsoft.com/office/powerpoint/2010/main" val="95437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90D9C-C4E9-4C04-85AB-1EC906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" y="249075"/>
            <a:ext cx="7729728" cy="1188720"/>
          </a:xfrm>
        </p:spPr>
        <p:txBody>
          <a:bodyPr/>
          <a:lstStyle/>
          <a:p>
            <a:r>
              <a:rPr lang="pt-BR" dirty="0"/>
              <a:t>No texto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E36B2-B741-4AF8-B91B-1D3A4FE6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1" y="1802296"/>
            <a:ext cx="11312586" cy="43599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300" dirty="0"/>
              <a:t>Postos fora da casa, passaram ao aposento de favor, e </a:t>
            </a:r>
            <a:r>
              <a:rPr lang="pt-BR" sz="2300" dirty="0" err="1"/>
              <a:t>dous</a:t>
            </a:r>
            <a:r>
              <a:rPr lang="pt-BR" sz="2300" dirty="0"/>
              <a:t> dias depois nasceu a criança. A alegria do pai foi enorme, e a tristeza também. Tia Mônica insistiu em dar a criança à Roda. "Se você não a quer levar, deixe isso comigo; eu vou à Rua dos </a:t>
            </a:r>
            <a:r>
              <a:rPr lang="pt-BR" sz="2300" dirty="0" err="1"/>
              <a:t>Barbonos</a:t>
            </a:r>
            <a:r>
              <a:rPr lang="pt-BR" sz="2300" dirty="0"/>
              <a:t>." Cândido Neves pediu que não, que esperasse, que ele mesmo a levaria. Notai que era um menino, e que ambos os pais desejavam justamente este sexo. Mal lhe deram algum leite; mas, como chovesse à noite, assentou o pai levá-lo à Roda na noite seguinte.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63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87F35E-0E38-4339-95F6-0974AB1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57" y="275579"/>
            <a:ext cx="7729728" cy="1188720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630685-F222-461E-8FBF-1DCA4BD8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57" y="1815548"/>
            <a:ext cx="10968030" cy="4346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Era um menino, e, com muita relutância, Cândido se dirigiu ao local onde ficava a Roda dos enjeitados. No caminho, deparou-se com Arminda, uma mulata que ele procurava há tempos, a devolução lhe traria a recompensa de cem mil-réis, dinheiro suficiente para suprir-lhe todas as necessidades. Apressadamente, deixou a criança em uma farmácia cujo proprietário conhecera na véspera e partiu na perseguição da escrava. </a:t>
            </a:r>
          </a:p>
        </p:txBody>
      </p:sp>
    </p:spTree>
    <p:extLst>
      <p:ext uri="{BB962C8B-B14F-4D97-AF65-F5344CB8AC3E}">
        <p14:creationId xmlns:p14="http://schemas.microsoft.com/office/powerpoint/2010/main" val="317180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90D9C-C4E9-4C04-85AB-1EC906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" y="249075"/>
            <a:ext cx="7729728" cy="1188720"/>
          </a:xfrm>
        </p:spPr>
        <p:txBody>
          <a:bodyPr/>
          <a:lstStyle/>
          <a:p>
            <a:r>
              <a:rPr lang="pt-BR" dirty="0"/>
              <a:t>No texto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E36B2-B741-4AF8-B91B-1D3A4FE6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1" y="1802296"/>
            <a:ext cx="11312586" cy="43599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[...] Ao entrar na Rua da Guarda Velha, Cândido Neves começou a afrouxar o passo. --Hei de entregá-lo o mais tarde que puder, murmurou ele. Mas não sendo a rua infinita ou sequer longa, viria a acabá-la; foi então que lhe ocorreu entrar por um dos becos que ligavam aquela à Rua da Ajuda. Chegou ao fim do beco e, indo a dobrar à direita, na direção do Largo da Ajuda, viu do lado oposto um vulto de mulher; era a mulata fugida. Não dou aqui a comoção de Cândido Neves por não podê-lo fazer com a intensidade real. Um adjetivo basta; digamos enorme. Descendo a mulher, desceu ele também; a poucos passos estava a farmácia onde obtivera a informação, que referi acima. Entrou, achou o farmacêutico, pediu-lhe a fineza de guardar a criança por um instante; viria buscá-la sem falta.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1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87F35E-0E38-4339-95F6-0974AB1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57" y="275579"/>
            <a:ext cx="7729728" cy="1188720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630685-F222-461E-8FBF-1DCA4BD8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57" y="1815548"/>
            <a:ext cx="10968030" cy="4346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Alcançou-a e a amarrou, levando-a consigo. A escrava revelou que estava grávida e que temia os castigos corporais a que seria submetida. Surdo a esses apelos, Cândido a entregou ao dono. No transe da luta para livrar-se, a mulher acabou abortando. Cândido recebeu o dinheiro da recompensa, apanhou o filho com o farmacêutico e voltou para casa com o menino.</a:t>
            </a:r>
          </a:p>
        </p:txBody>
      </p:sp>
    </p:spTree>
    <p:extLst>
      <p:ext uri="{BB962C8B-B14F-4D97-AF65-F5344CB8AC3E}">
        <p14:creationId xmlns:p14="http://schemas.microsoft.com/office/powerpoint/2010/main" val="316225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90D9C-C4E9-4C04-85AB-1EC906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1" y="249075"/>
            <a:ext cx="7729728" cy="1188720"/>
          </a:xfrm>
        </p:spPr>
        <p:txBody>
          <a:bodyPr/>
          <a:lstStyle/>
          <a:p>
            <a:r>
              <a:rPr lang="pt-BR" dirty="0"/>
              <a:t>No texto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E36B2-B741-4AF8-B91B-1D3A4FE6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1" y="1802296"/>
            <a:ext cx="11312586" cy="43599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dirty="0"/>
              <a:t>--Estou grávida, meu senhor! exclamou. Se Vossa Senhoria tem algum filho, peço-lhe por amor dele que me solte; eu serei tua escrava, vou servi-lo pelo tempo que quiser. Me solte, meu senhor moço! -- Siga! repetiu Cândido Neves. --Me solte! --Não quero demoras; siga! </a:t>
            </a:r>
          </a:p>
          <a:p>
            <a:pPr marL="0" indent="0" algn="just">
              <a:buNone/>
            </a:pPr>
            <a:r>
              <a:rPr lang="pt-BR" sz="2100" dirty="0"/>
              <a:t>[...] </a:t>
            </a:r>
          </a:p>
          <a:p>
            <a:pPr marL="0" indent="0" algn="just">
              <a:buNone/>
            </a:pPr>
            <a:r>
              <a:rPr lang="pt-BR" sz="2100" dirty="0"/>
              <a:t>--Você é que tem culpa. Quem lhe manda fazer filhos e fugir depois? perguntou Cândido Neves. </a:t>
            </a:r>
          </a:p>
          <a:p>
            <a:pPr marL="0" indent="0" algn="just">
              <a:buNone/>
            </a:pPr>
            <a:r>
              <a:rPr lang="pt-BR" sz="2100" dirty="0"/>
              <a:t>[...]</a:t>
            </a:r>
          </a:p>
          <a:p>
            <a:pPr marL="0" indent="0" algn="just">
              <a:buNone/>
            </a:pPr>
            <a:r>
              <a:rPr lang="pt-BR" sz="2100" dirty="0"/>
              <a:t>Arminda caiu no corredor. Ali mesmo o senhor da escrava abriu a carteira e tirou os cem mil-réis de gratificação. Cândido Neves guardou as duas notas de </a:t>
            </a:r>
            <a:r>
              <a:rPr lang="pt-BR" sz="2100" dirty="0" err="1"/>
              <a:t>cinqüenta</a:t>
            </a:r>
            <a:r>
              <a:rPr lang="pt-BR" sz="2100" dirty="0"/>
              <a:t> </a:t>
            </a:r>
            <a:r>
              <a:rPr lang="pt-BR" sz="2100" dirty="0" err="1"/>
              <a:t>milréis</a:t>
            </a:r>
            <a:r>
              <a:rPr lang="pt-BR" sz="2100" dirty="0"/>
              <a:t>, enquanto o senhor novamente dizia à escrava que entrasse. No chão, onde jazia, levada do medo e da dor, e após algum tempo de luta a escrava abortou. </a:t>
            </a:r>
          </a:p>
          <a:p>
            <a:pPr marL="0" indent="0" algn="just">
              <a:buNone/>
            </a:pPr>
            <a:r>
              <a:rPr lang="pt-BR" sz="2100" dirty="0"/>
              <a:t>[...]</a:t>
            </a:r>
          </a:p>
          <a:p>
            <a:pPr marL="0" indent="0" algn="just">
              <a:buNone/>
            </a:pPr>
            <a:r>
              <a:rPr lang="pt-BR" sz="2100" dirty="0"/>
              <a:t>--Nem todas as crianças vingam, bateu-lhe o coração. </a:t>
            </a:r>
          </a:p>
        </p:txBody>
      </p:sp>
    </p:spTree>
    <p:extLst>
      <p:ext uri="{BB962C8B-B14F-4D97-AF65-F5344CB8AC3E}">
        <p14:creationId xmlns:p14="http://schemas.microsoft.com/office/powerpoint/2010/main" val="15526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FCDBF-869E-4C0F-8B09-AB102F2E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 princípio...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83F8E-60C8-4CFE-8898-4E9BCAF36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pt-BR" sz="2800" dirty="0"/>
          </a:p>
          <a:p>
            <a:pPr marL="0" indent="0" eaLnBrk="1" hangingPunct="1">
              <a:buNone/>
            </a:pPr>
            <a:endParaRPr lang="pt-BR" sz="2800" dirty="0"/>
          </a:p>
          <a:p>
            <a:pPr marL="0" indent="0" algn="ctr" eaLnBrk="1" hangingPunct="1">
              <a:buNone/>
            </a:pPr>
            <a:r>
              <a:rPr lang="pt-BR" sz="2800" dirty="0"/>
              <a:t>“O professor não é, aqui, mais do que uma casamenteira. Quando é chegada a hora, é bom que ele saia de cena na ponta dos pés.” </a:t>
            </a:r>
          </a:p>
          <a:p>
            <a:pPr marL="0" indent="0" eaLnBrk="1" hangingPunct="1">
              <a:buNone/>
            </a:pPr>
            <a:endParaRPr lang="pt-BR" sz="2800" dirty="0"/>
          </a:p>
          <a:p>
            <a:pPr marL="0" indent="0" algn="r">
              <a:buNone/>
            </a:pPr>
            <a:r>
              <a:rPr lang="pt-BR" sz="2800" dirty="0"/>
              <a:t>PENNAC, Daniel. </a:t>
            </a:r>
            <a:r>
              <a:rPr lang="pt-BR" sz="2800" i="1" dirty="0"/>
              <a:t>Como Um Romance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4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E1F3C-1432-491F-BD36-A6AE1219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O que é ironia?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D02A44C-69CF-4D8C-A695-3BF162515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141" y="2482596"/>
            <a:ext cx="8837392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9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A8C9E92-970A-4600-81EF-668F199F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4356123"/>
          </a:xfrm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just"/>
            <a:br>
              <a:rPr lang="en-US" sz="2300" dirty="0">
                <a:solidFill>
                  <a:srgbClr val="262626"/>
                </a:solidFill>
              </a:rPr>
            </a:br>
            <a:r>
              <a:rPr lang="en-US" sz="2300" dirty="0" err="1">
                <a:solidFill>
                  <a:srgbClr val="262626"/>
                </a:solidFill>
              </a:rPr>
              <a:t>Há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meio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século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escravos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fugiam</a:t>
            </a:r>
            <a:r>
              <a:rPr lang="en-US" sz="2300" dirty="0">
                <a:solidFill>
                  <a:srgbClr val="262626"/>
                </a:solidFill>
              </a:rPr>
              <a:t> com </a:t>
            </a:r>
            <a:r>
              <a:rPr lang="en-US" sz="2300" dirty="0" err="1">
                <a:solidFill>
                  <a:srgbClr val="262626"/>
                </a:solidFill>
              </a:rPr>
              <a:t>frequência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Eram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muitos</a:t>
            </a:r>
            <a:r>
              <a:rPr lang="en-US" sz="2300" dirty="0">
                <a:solidFill>
                  <a:srgbClr val="262626"/>
                </a:solidFill>
              </a:rPr>
              <a:t>, e </a:t>
            </a:r>
            <a:r>
              <a:rPr lang="en-US" sz="2300" dirty="0" err="1">
                <a:solidFill>
                  <a:srgbClr val="262626"/>
                </a:solidFill>
              </a:rPr>
              <a:t>nem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todos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gostavam</a:t>
            </a:r>
            <a:r>
              <a:rPr lang="en-US" sz="2300" dirty="0">
                <a:solidFill>
                  <a:srgbClr val="262626"/>
                </a:solidFill>
              </a:rPr>
              <a:t> da </a:t>
            </a:r>
            <a:r>
              <a:rPr lang="en-US" sz="2300" dirty="0" err="1">
                <a:solidFill>
                  <a:srgbClr val="262626"/>
                </a:solidFill>
              </a:rPr>
              <a:t>escravidão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Sucedia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ocasionalmente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apanharem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pancada</a:t>
            </a:r>
            <a:r>
              <a:rPr lang="en-US" sz="2300" dirty="0">
                <a:solidFill>
                  <a:srgbClr val="262626"/>
                </a:solidFill>
              </a:rPr>
              <a:t>, e </a:t>
            </a:r>
            <a:r>
              <a:rPr lang="en-US" sz="2300" dirty="0" err="1">
                <a:solidFill>
                  <a:srgbClr val="262626"/>
                </a:solidFill>
              </a:rPr>
              <a:t>nem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todos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gostavam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apanhar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pancada</a:t>
            </a:r>
            <a:r>
              <a:rPr lang="en-US" sz="2300" dirty="0">
                <a:solidFill>
                  <a:srgbClr val="262626"/>
                </a:solidFill>
              </a:rPr>
              <a:t>. Grande </a:t>
            </a:r>
            <a:r>
              <a:rPr lang="en-US" sz="2300" dirty="0" err="1">
                <a:solidFill>
                  <a:srgbClr val="262626"/>
                </a:solidFill>
              </a:rPr>
              <a:t>parte</a:t>
            </a:r>
            <a:r>
              <a:rPr lang="en-US" sz="2300" dirty="0">
                <a:solidFill>
                  <a:srgbClr val="262626"/>
                </a:solidFill>
              </a:rPr>
              <a:t> era </a:t>
            </a:r>
            <a:r>
              <a:rPr lang="en-US" sz="2300" dirty="0" err="1">
                <a:solidFill>
                  <a:srgbClr val="262626"/>
                </a:solidFill>
              </a:rPr>
              <a:t>apenas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repreendida</a:t>
            </a:r>
            <a:r>
              <a:rPr lang="en-US" sz="2300" dirty="0">
                <a:solidFill>
                  <a:srgbClr val="262626"/>
                </a:solidFill>
              </a:rPr>
              <a:t>; </a:t>
            </a:r>
            <a:r>
              <a:rPr lang="en-US" sz="2300" dirty="0" err="1">
                <a:solidFill>
                  <a:srgbClr val="262626"/>
                </a:solidFill>
              </a:rPr>
              <a:t>havia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alguém</a:t>
            </a:r>
            <a:r>
              <a:rPr lang="en-US" sz="2300" dirty="0">
                <a:solidFill>
                  <a:srgbClr val="262626"/>
                </a:solidFill>
              </a:rPr>
              <a:t> de casa que </a:t>
            </a:r>
            <a:r>
              <a:rPr lang="en-US" sz="2300" dirty="0" err="1">
                <a:solidFill>
                  <a:srgbClr val="262626"/>
                </a:solidFill>
              </a:rPr>
              <a:t>servia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padrinho</a:t>
            </a:r>
            <a:r>
              <a:rPr lang="en-US" sz="2300" dirty="0">
                <a:solidFill>
                  <a:srgbClr val="262626"/>
                </a:solidFill>
              </a:rPr>
              <a:t>, e o </a:t>
            </a:r>
            <a:r>
              <a:rPr lang="en-US" sz="2300" dirty="0" err="1">
                <a:solidFill>
                  <a:srgbClr val="262626"/>
                </a:solidFill>
              </a:rPr>
              <a:t>mesmo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dono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não</a:t>
            </a:r>
            <a:r>
              <a:rPr lang="en-US" sz="2300" dirty="0">
                <a:solidFill>
                  <a:srgbClr val="262626"/>
                </a:solidFill>
              </a:rPr>
              <a:t> era </a:t>
            </a:r>
            <a:r>
              <a:rPr lang="en-US" sz="2300" dirty="0" err="1">
                <a:solidFill>
                  <a:srgbClr val="262626"/>
                </a:solidFill>
              </a:rPr>
              <a:t>mau</a:t>
            </a:r>
            <a:r>
              <a:rPr lang="en-US" sz="2300" dirty="0">
                <a:solidFill>
                  <a:srgbClr val="262626"/>
                </a:solidFill>
              </a:rPr>
              <a:t>; </a:t>
            </a:r>
            <a:r>
              <a:rPr lang="en-US" sz="2300" dirty="0" err="1">
                <a:solidFill>
                  <a:srgbClr val="262626"/>
                </a:solidFill>
              </a:rPr>
              <a:t>além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disso</a:t>
            </a:r>
            <a:r>
              <a:rPr lang="en-US" sz="2300" dirty="0">
                <a:solidFill>
                  <a:srgbClr val="262626"/>
                </a:solidFill>
              </a:rPr>
              <a:t>, o </a:t>
            </a:r>
            <a:r>
              <a:rPr lang="en-US" sz="2300" dirty="0" err="1">
                <a:solidFill>
                  <a:srgbClr val="262626"/>
                </a:solidFill>
              </a:rPr>
              <a:t>sentimento</a:t>
            </a:r>
            <a:r>
              <a:rPr lang="en-US" sz="2300" dirty="0">
                <a:solidFill>
                  <a:srgbClr val="262626"/>
                </a:solidFill>
              </a:rPr>
              <a:t> da </a:t>
            </a:r>
            <a:r>
              <a:rPr lang="en-US" sz="2300" dirty="0" err="1">
                <a:solidFill>
                  <a:srgbClr val="262626"/>
                </a:solidFill>
              </a:rPr>
              <a:t>propriedade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moderava</a:t>
            </a:r>
            <a:r>
              <a:rPr lang="en-US" sz="2300" dirty="0">
                <a:solidFill>
                  <a:srgbClr val="262626"/>
                </a:solidFill>
              </a:rPr>
              <a:t> a </a:t>
            </a:r>
            <a:r>
              <a:rPr lang="en-US" sz="2300" dirty="0" err="1">
                <a:solidFill>
                  <a:srgbClr val="262626"/>
                </a:solidFill>
              </a:rPr>
              <a:t>ação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porque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dinheiro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também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dói</a:t>
            </a:r>
            <a:r>
              <a:rPr lang="en-US" sz="2300" dirty="0">
                <a:solidFill>
                  <a:srgbClr val="262626"/>
                </a:solidFill>
              </a:rPr>
              <a:t>. A </a:t>
            </a:r>
            <a:r>
              <a:rPr lang="en-US" sz="2300" dirty="0" err="1">
                <a:solidFill>
                  <a:srgbClr val="262626"/>
                </a:solidFill>
              </a:rPr>
              <a:t>fuga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repetia</a:t>
            </a:r>
            <a:r>
              <a:rPr lang="en-US" sz="2300" dirty="0">
                <a:solidFill>
                  <a:srgbClr val="262626"/>
                </a:solidFill>
              </a:rPr>
              <a:t>-se, </a:t>
            </a:r>
            <a:r>
              <a:rPr lang="en-US" sz="2300" dirty="0" err="1">
                <a:solidFill>
                  <a:srgbClr val="262626"/>
                </a:solidFill>
              </a:rPr>
              <a:t>entretanto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Casos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houve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ainda</a:t>
            </a:r>
            <a:r>
              <a:rPr lang="en-US" sz="2300" dirty="0">
                <a:solidFill>
                  <a:srgbClr val="262626"/>
                </a:solidFill>
              </a:rPr>
              <a:t> que </a:t>
            </a:r>
            <a:r>
              <a:rPr lang="en-US" sz="2300" dirty="0" err="1">
                <a:solidFill>
                  <a:srgbClr val="262626"/>
                </a:solidFill>
              </a:rPr>
              <a:t>raros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em</a:t>
            </a:r>
            <a:r>
              <a:rPr lang="en-US" sz="2300" dirty="0">
                <a:solidFill>
                  <a:srgbClr val="262626"/>
                </a:solidFill>
              </a:rPr>
              <a:t> que o </a:t>
            </a:r>
            <a:r>
              <a:rPr lang="en-US" sz="2300" dirty="0" err="1">
                <a:solidFill>
                  <a:srgbClr val="262626"/>
                </a:solidFill>
              </a:rPr>
              <a:t>escravo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contrabando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apenas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comprado</a:t>
            </a:r>
            <a:r>
              <a:rPr lang="en-US" sz="2300" dirty="0">
                <a:solidFill>
                  <a:srgbClr val="262626"/>
                </a:solidFill>
              </a:rPr>
              <a:t> no </a:t>
            </a:r>
            <a:r>
              <a:rPr lang="en-US" sz="2300" dirty="0" err="1">
                <a:solidFill>
                  <a:srgbClr val="262626"/>
                </a:solidFill>
              </a:rPr>
              <a:t>Valongo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deitava</a:t>
            </a:r>
            <a:r>
              <a:rPr lang="en-US" sz="2300" dirty="0">
                <a:solidFill>
                  <a:srgbClr val="262626"/>
                </a:solidFill>
              </a:rPr>
              <a:t> a </a:t>
            </a:r>
            <a:r>
              <a:rPr lang="en-US" sz="2300" dirty="0" err="1">
                <a:solidFill>
                  <a:srgbClr val="262626"/>
                </a:solidFill>
              </a:rPr>
              <a:t>correr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sem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conhecer</a:t>
            </a:r>
            <a:r>
              <a:rPr lang="en-US" sz="2300" dirty="0">
                <a:solidFill>
                  <a:srgbClr val="262626"/>
                </a:solidFill>
              </a:rPr>
              <a:t> as </a:t>
            </a:r>
            <a:r>
              <a:rPr lang="en-US" sz="2300" dirty="0" err="1">
                <a:solidFill>
                  <a:srgbClr val="262626"/>
                </a:solidFill>
              </a:rPr>
              <a:t>ruas</a:t>
            </a:r>
            <a:r>
              <a:rPr lang="en-US" sz="2300" dirty="0">
                <a:solidFill>
                  <a:srgbClr val="262626"/>
                </a:solidFill>
              </a:rPr>
              <a:t> da </a:t>
            </a:r>
            <a:r>
              <a:rPr lang="en-US" sz="2300" dirty="0" err="1">
                <a:solidFill>
                  <a:srgbClr val="262626"/>
                </a:solidFill>
              </a:rPr>
              <a:t>cidade</a:t>
            </a:r>
            <a:r>
              <a:rPr lang="en-US" sz="2300" dirty="0">
                <a:solidFill>
                  <a:srgbClr val="262626"/>
                </a:solidFill>
              </a:rPr>
              <a:t>. Dos que </a:t>
            </a:r>
            <a:r>
              <a:rPr lang="en-US" sz="2300" dirty="0" err="1">
                <a:solidFill>
                  <a:srgbClr val="262626"/>
                </a:solidFill>
              </a:rPr>
              <a:t>seguiam</a:t>
            </a:r>
            <a:r>
              <a:rPr lang="en-US" sz="2300" dirty="0">
                <a:solidFill>
                  <a:srgbClr val="262626"/>
                </a:solidFill>
              </a:rPr>
              <a:t> para casa, </a:t>
            </a:r>
            <a:r>
              <a:rPr lang="en-US" sz="2300" dirty="0" err="1">
                <a:solidFill>
                  <a:srgbClr val="262626"/>
                </a:solidFill>
              </a:rPr>
              <a:t>não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raro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apenas</a:t>
            </a:r>
            <a:r>
              <a:rPr lang="en-US" sz="2300" dirty="0">
                <a:solidFill>
                  <a:srgbClr val="262626"/>
                </a:solidFill>
              </a:rPr>
              <a:t> ladinos, </a:t>
            </a:r>
            <a:r>
              <a:rPr lang="en-US" sz="2300" dirty="0" err="1">
                <a:solidFill>
                  <a:srgbClr val="262626"/>
                </a:solidFill>
              </a:rPr>
              <a:t>pediam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senhor</a:t>
            </a:r>
            <a:r>
              <a:rPr lang="en-US" sz="2300" dirty="0">
                <a:solidFill>
                  <a:srgbClr val="262626"/>
                </a:solidFill>
              </a:rPr>
              <a:t> que </a:t>
            </a:r>
            <a:r>
              <a:rPr lang="en-US" sz="2300" dirty="0" err="1">
                <a:solidFill>
                  <a:srgbClr val="262626"/>
                </a:solidFill>
              </a:rPr>
              <a:t>lhes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marcasse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aluguel</a:t>
            </a:r>
            <a:r>
              <a:rPr lang="en-US" sz="2300" dirty="0">
                <a:solidFill>
                  <a:srgbClr val="262626"/>
                </a:solidFill>
              </a:rPr>
              <a:t>, e </a:t>
            </a:r>
            <a:r>
              <a:rPr lang="en-US" sz="2300" dirty="0" err="1">
                <a:solidFill>
                  <a:srgbClr val="262626"/>
                </a:solidFill>
              </a:rPr>
              <a:t>iam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ganhá</a:t>
            </a:r>
            <a:r>
              <a:rPr lang="en-US" sz="2300" dirty="0">
                <a:solidFill>
                  <a:srgbClr val="262626"/>
                </a:solidFill>
              </a:rPr>
              <a:t>-lo fora, </a:t>
            </a:r>
            <a:r>
              <a:rPr lang="en-US" sz="2300" dirty="0" err="1">
                <a:solidFill>
                  <a:srgbClr val="262626"/>
                </a:solidFill>
              </a:rPr>
              <a:t>quitandando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4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1931-DC3B-4380-9647-C1157E73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4091080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just"/>
            <a:r>
              <a:rPr lang="en-US" sz="2300" dirty="0" err="1">
                <a:solidFill>
                  <a:srgbClr val="262626"/>
                </a:solidFill>
              </a:rPr>
              <a:t>Contava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trinta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anos</a:t>
            </a:r>
            <a:r>
              <a:rPr lang="en-US" sz="2300" dirty="0">
                <a:solidFill>
                  <a:srgbClr val="262626"/>
                </a:solidFill>
              </a:rPr>
              <a:t>. Clara </a:t>
            </a:r>
            <a:r>
              <a:rPr lang="en-US" sz="2300" dirty="0" err="1">
                <a:solidFill>
                  <a:srgbClr val="262626"/>
                </a:solidFill>
              </a:rPr>
              <a:t>vinte</a:t>
            </a:r>
            <a:r>
              <a:rPr lang="en-US" sz="2300" dirty="0">
                <a:solidFill>
                  <a:srgbClr val="262626"/>
                </a:solidFill>
              </a:rPr>
              <a:t> e </a:t>
            </a:r>
            <a:r>
              <a:rPr lang="en-US" sz="2300" dirty="0" err="1">
                <a:solidFill>
                  <a:srgbClr val="262626"/>
                </a:solidFill>
              </a:rPr>
              <a:t>dous</a:t>
            </a:r>
            <a:r>
              <a:rPr lang="en-US" sz="2300" dirty="0">
                <a:solidFill>
                  <a:srgbClr val="262626"/>
                </a:solidFill>
              </a:rPr>
              <a:t>. Ela era </a:t>
            </a:r>
            <a:r>
              <a:rPr lang="en-US" sz="2300" dirty="0" err="1">
                <a:solidFill>
                  <a:srgbClr val="262626"/>
                </a:solidFill>
              </a:rPr>
              <a:t>órfã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morava</a:t>
            </a:r>
            <a:r>
              <a:rPr lang="en-US" sz="2300" dirty="0">
                <a:solidFill>
                  <a:srgbClr val="262626"/>
                </a:solidFill>
              </a:rPr>
              <a:t> com </a:t>
            </a:r>
            <a:r>
              <a:rPr lang="en-US" sz="2300" dirty="0" err="1">
                <a:solidFill>
                  <a:srgbClr val="262626"/>
                </a:solidFill>
              </a:rPr>
              <a:t>uma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tia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Mônica</a:t>
            </a:r>
            <a:r>
              <a:rPr lang="en-US" sz="2300" dirty="0">
                <a:solidFill>
                  <a:srgbClr val="262626"/>
                </a:solidFill>
              </a:rPr>
              <a:t>, e </a:t>
            </a:r>
            <a:r>
              <a:rPr lang="en-US" sz="2300" dirty="0" err="1">
                <a:solidFill>
                  <a:srgbClr val="262626"/>
                </a:solidFill>
              </a:rPr>
              <a:t>cosia</a:t>
            </a:r>
            <a:r>
              <a:rPr lang="en-US" sz="2300" dirty="0">
                <a:solidFill>
                  <a:srgbClr val="262626"/>
                </a:solidFill>
              </a:rPr>
              <a:t> com </a:t>
            </a:r>
            <a:r>
              <a:rPr lang="en-US" sz="2300" dirty="0" err="1">
                <a:solidFill>
                  <a:srgbClr val="262626"/>
                </a:solidFill>
              </a:rPr>
              <a:t>ela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Não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cosia</a:t>
            </a:r>
            <a:r>
              <a:rPr lang="en-US" sz="2300" dirty="0">
                <a:solidFill>
                  <a:srgbClr val="262626"/>
                </a:solidFill>
              </a:rPr>
              <a:t> tanto que </a:t>
            </a:r>
            <a:r>
              <a:rPr lang="en-US" sz="2300" dirty="0" err="1">
                <a:solidFill>
                  <a:srgbClr val="262626"/>
                </a:solidFill>
              </a:rPr>
              <a:t>não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namorasse</a:t>
            </a:r>
            <a:r>
              <a:rPr lang="en-US" sz="2300" dirty="0">
                <a:solidFill>
                  <a:srgbClr val="262626"/>
                </a:solidFill>
              </a:rPr>
              <a:t> o </a:t>
            </a:r>
            <a:r>
              <a:rPr lang="en-US" sz="2300" dirty="0" err="1">
                <a:solidFill>
                  <a:srgbClr val="262626"/>
                </a:solidFill>
              </a:rPr>
              <a:t>seu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pouco</a:t>
            </a:r>
            <a:r>
              <a:rPr lang="en-US" sz="2300" dirty="0">
                <a:solidFill>
                  <a:srgbClr val="262626"/>
                </a:solidFill>
              </a:rPr>
              <a:t>, mas </a:t>
            </a:r>
            <a:r>
              <a:rPr lang="en-US" sz="2300" dirty="0" err="1">
                <a:solidFill>
                  <a:srgbClr val="262626"/>
                </a:solidFill>
              </a:rPr>
              <a:t>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namorados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apenas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queriam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matar</a:t>
            </a:r>
            <a:r>
              <a:rPr lang="en-US" sz="2300" dirty="0">
                <a:solidFill>
                  <a:srgbClr val="262626"/>
                </a:solidFill>
              </a:rPr>
              <a:t> o tempo; </a:t>
            </a:r>
            <a:r>
              <a:rPr lang="en-US" sz="2300" dirty="0" err="1">
                <a:solidFill>
                  <a:srgbClr val="262626"/>
                </a:solidFill>
              </a:rPr>
              <a:t>não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tinham</a:t>
            </a:r>
            <a:r>
              <a:rPr lang="en-US" sz="2300" dirty="0">
                <a:solidFill>
                  <a:srgbClr val="262626"/>
                </a:solidFill>
              </a:rPr>
              <a:t> outro </a:t>
            </a:r>
            <a:r>
              <a:rPr lang="en-US" sz="2300" dirty="0" err="1">
                <a:solidFill>
                  <a:srgbClr val="262626"/>
                </a:solidFill>
              </a:rPr>
              <a:t>empenho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Passavam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às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tardes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olhavam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muito</a:t>
            </a:r>
            <a:r>
              <a:rPr lang="en-US" sz="2300" dirty="0">
                <a:solidFill>
                  <a:srgbClr val="262626"/>
                </a:solidFill>
              </a:rPr>
              <a:t> para </a:t>
            </a:r>
            <a:r>
              <a:rPr lang="en-US" sz="2300" dirty="0" err="1">
                <a:solidFill>
                  <a:srgbClr val="262626"/>
                </a:solidFill>
              </a:rPr>
              <a:t>ela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ela</a:t>
            </a:r>
            <a:r>
              <a:rPr lang="en-US" sz="2300" dirty="0">
                <a:solidFill>
                  <a:srgbClr val="262626"/>
                </a:solidFill>
              </a:rPr>
              <a:t> para </a:t>
            </a:r>
            <a:r>
              <a:rPr lang="en-US" sz="2300" dirty="0" err="1">
                <a:solidFill>
                  <a:srgbClr val="262626"/>
                </a:solidFill>
              </a:rPr>
              <a:t>eles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até</a:t>
            </a:r>
            <a:r>
              <a:rPr lang="en-US" sz="2300" dirty="0">
                <a:solidFill>
                  <a:srgbClr val="262626"/>
                </a:solidFill>
              </a:rPr>
              <a:t> que a </a:t>
            </a:r>
            <a:r>
              <a:rPr lang="en-US" sz="2300" dirty="0" err="1">
                <a:solidFill>
                  <a:srgbClr val="262626"/>
                </a:solidFill>
              </a:rPr>
              <a:t>noite</a:t>
            </a:r>
            <a:r>
              <a:rPr lang="en-US" sz="2300" dirty="0">
                <a:solidFill>
                  <a:srgbClr val="262626"/>
                </a:solidFill>
              </a:rPr>
              <a:t> a </a:t>
            </a:r>
            <a:r>
              <a:rPr lang="en-US" sz="2300" dirty="0" err="1">
                <a:solidFill>
                  <a:srgbClr val="262626"/>
                </a:solidFill>
              </a:rPr>
              <a:t>fazia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recolher</a:t>
            </a:r>
            <a:r>
              <a:rPr lang="en-US" sz="2300" dirty="0">
                <a:solidFill>
                  <a:srgbClr val="262626"/>
                </a:solidFill>
              </a:rPr>
              <a:t> para a </a:t>
            </a:r>
            <a:r>
              <a:rPr lang="en-US" sz="2300" dirty="0" err="1">
                <a:solidFill>
                  <a:srgbClr val="262626"/>
                </a:solidFill>
              </a:rPr>
              <a:t>costura</a:t>
            </a:r>
            <a:r>
              <a:rPr lang="en-US" sz="2300" dirty="0">
                <a:solidFill>
                  <a:srgbClr val="262626"/>
                </a:solidFill>
              </a:rPr>
              <a:t>. O que </a:t>
            </a:r>
            <a:r>
              <a:rPr lang="en-US" sz="2300" dirty="0" err="1">
                <a:solidFill>
                  <a:srgbClr val="262626"/>
                </a:solidFill>
              </a:rPr>
              <a:t>ela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notava</a:t>
            </a:r>
            <a:r>
              <a:rPr lang="en-US" sz="2300" dirty="0">
                <a:solidFill>
                  <a:srgbClr val="262626"/>
                </a:solidFill>
              </a:rPr>
              <a:t> é que </a:t>
            </a:r>
            <a:r>
              <a:rPr lang="en-US" sz="2300" dirty="0" err="1">
                <a:solidFill>
                  <a:srgbClr val="262626"/>
                </a:solidFill>
              </a:rPr>
              <a:t>nenhum</a:t>
            </a:r>
            <a:r>
              <a:rPr lang="en-US" sz="2300" dirty="0">
                <a:solidFill>
                  <a:srgbClr val="262626"/>
                </a:solidFill>
              </a:rPr>
              <a:t> deles </a:t>
            </a:r>
            <a:r>
              <a:rPr lang="en-US" sz="2300" dirty="0" err="1">
                <a:solidFill>
                  <a:srgbClr val="262626"/>
                </a:solidFill>
              </a:rPr>
              <a:t>lhe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deixava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saudades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lhe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acendia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desejos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Talvez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nem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soubesse</a:t>
            </a:r>
            <a:r>
              <a:rPr lang="en-US" sz="2300" dirty="0">
                <a:solidFill>
                  <a:srgbClr val="262626"/>
                </a:solidFill>
              </a:rPr>
              <a:t> o </a:t>
            </a:r>
            <a:r>
              <a:rPr lang="en-US" sz="2300" dirty="0" err="1">
                <a:solidFill>
                  <a:srgbClr val="262626"/>
                </a:solidFill>
              </a:rPr>
              <a:t>nome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muitos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r>
              <a:rPr lang="en-US" sz="2300" dirty="0" err="1">
                <a:solidFill>
                  <a:srgbClr val="262626"/>
                </a:solidFill>
              </a:rPr>
              <a:t>Queria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casar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naturalmente</a:t>
            </a:r>
            <a:r>
              <a:rPr lang="en-US" sz="2300" dirty="0">
                <a:solidFill>
                  <a:srgbClr val="262626"/>
                </a:solidFill>
              </a:rPr>
              <a:t>. Era, </a:t>
            </a:r>
            <a:r>
              <a:rPr lang="en-US" sz="2300" dirty="0" err="1">
                <a:solidFill>
                  <a:srgbClr val="262626"/>
                </a:solidFill>
              </a:rPr>
              <a:t>como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lhe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dizia</a:t>
            </a:r>
            <a:r>
              <a:rPr lang="en-US" sz="2300" dirty="0">
                <a:solidFill>
                  <a:srgbClr val="262626"/>
                </a:solidFill>
              </a:rPr>
              <a:t> a </a:t>
            </a:r>
            <a:r>
              <a:rPr lang="en-US" sz="2300" dirty="0" err="1">
                <a:solidFill>
                  <a:srgbClr val="262626"/>
                </a:solidFill>
              </a:rPr>
              <a:t>tia</a:t>
            </a:r>
            <a:r>
              <a:rPr lang="en-US" sz="2300" dirty="0">
                <a:solidFill>
                  <a:srgbClr val="262626"/>
                </a:solidFill>
              </a:rPr>
              <a:t>, um </a:t>
            </a:r>
            <a:r>
              <a:rPr lang="en-US" sz="2300" dirty="0" err="1">
                <a:solidFill>
                  <a:srgbClr val="262626"/>
                </a:solidFill>
              </a:rPr>
              <a:t>pescar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caniço</a:t>
            </a:r>
            <a:r>
              <a:rPr lang="en-US" sz="2300" dirty="0">
                <a:solidFill>
                  <a:srgbClr val="262626"/>
                </a:solidFill>
              </a:rPr>
              <a:t>, a </a:t>
            </a:r>
            <a:r>
              <a:rPr lang="en-US" sz="2300" dirty="0" err="1">
                <a:solidFill>
                  <a:srgbClr val="262626"/>
                </a:solidFill>
              </a:rPr>
              <a:t>ver</a:t>
            </a:r>
            <a:r>
              <a:rPr lang="en-US" sz="2300" dirty="0">
                <a:solidFill>
                  <a:srgbClr val="262626"/>
                </a:solidFill>
              </a:rPr>
              <a:t> se o </a:t>
            </a:r>
            <a:r>
              <a:rPr lang="en-US" sz="2300" dirty="0" err="1">
                <a:solidFill>
                  <a:srgbClr val="262626"/>
                </a:solidFill>
              </a:rPr>
              <a:t>peixe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pegava</a:t>
            </a:r>
            <a:r>
              <a:rPr lang="en-US" sz="2300" dirty="0">
                <a:solidFill>
                  <a:srgbClr val="262626"/>
                </a:solidFill>
              </a:rPr>
              <a:t>, mas o </a:t>
            </a:r>
            <a:r>
              <a:rPr lang="en-US" sz="2300" dirty="0" err="1">
                <a:solidFill>
                  <a:srgbClr val="262626"/>
                </a:solidFill>
              </a:rPr>
              <a:t>peixe</a:t>
            </a:r>
            <a:r>
              <a:rPr lang="en-US" sz="2300" dirty="0">
                <a:solidFill>
                  <a:srgbClr val="262626"/>
                </a:solidFill>
              </a:rPr>
              <a:t> </a:t>
            </a:r>
            <a:r>
              <a:rPr lang="en-US" sz="2300" dirty="0" err="1">
                <a:solidFill>
                  <a:srgbClr val="262626"/>
                </a:solidFill>
              </a:rPr>
              <a:t>passava</a:t>
            </a:r>
            <a:r>
              <a:rPr lang="en-US" sz="2300" dirty="0">
                <a:solidFill>
                  <a:srgbClr val="262626"/>
                </a:solidFill>
              </a:rPr>
              <a:t> de </a:t>
            </a:r>
            <a:r>
              <a:rPr lang="en-US" sz="2300" dirty="0" err="1">
                <a:solidFill>
                  <a:srgbClr val="262626"/>
                </a:solidFill>
              </a:rPr>
              <a:t>longe</a:t>
            </a:r>
            <a:r>
              <a:rPr lang="en-US" sz="2300" dirty="0">
                <a:solidFill>
                  <a:srgbClr val="262626"/>
                </a:solidFill>
              </a:rPr>
              <a:t>; </a:t>
            </a:r>
            <a:r>
              <a:rPr lang="en-US" sz="2300" dirty="0" err="1">
                <a:solidFill>
                  <a:srgbClr val="262626"/>
                </a:solidFill>
              </a:rPr>
              <a:t>algum</a:t>
            </a:r>
            <a:r>
              <a:rPr lang="en-US" sz="2300" dirty="0">
                <a:solidFill>
                  <a:srgbClr val="262626"/>
                </a:solidFill>
              </a:rPr>
              <a:t> que </a:t>
            </a:r>
            <a:r>
              <a:rPr lang="en-US" sz="2300" dirty="0" err="1">
                <a:solidFill>
                  <a:srgbClr val="262626"/>
                </a:solidFill>
              </a:rPr>
              <a:t>parasse</a:t>
            </a:r>
            <a:r>
              <a:rPr lang="en-US" sz="2300" dirty="0">
                <a:solidFill>
                  <a:srgbClr val="262626"/>
                </a:solidFill>
              </a:rPr>
              <a:t>, era </a:t>
            </a:r>
            <a:r>
              <a:rPr lang="en-US" sz="2300" dirty="0" err="1">
                <a:solidFill>
                  <a:srgbClr val="262626"/>
                </a:solidFill>
              </a:rPr>
              <a:t>só</a:t>
            </a:r>
            <a:r>
              <a:rPr lang="en-US" sz="2300" dirty="0">
                <a:solidFill>
                  <a:srgbClr val="262626"/>
                </a:solidFill>
              </a:rPr>
              <a:t> para </a:t>
            </a:r>
            <a:r>
              <a:rPr lang="en-US" sz="2300" dirty="0" err="1">
                <a:solidFill>
                  <a:srgbClr val="262626"/>
                </a:solidFill>
              </a:rPr>
              <a:t>andar</a:t>
            </a:r>
            <a:r>
              <a:rPr lang="en-US" sz="2300" dirty="0">
                <a:solidFill>
                  <a:srgbClr val="262626"/>
                </a:solidFill>
              </a:rPr>
              <a:t> à </a:t>
            </a:r>
            <a:r>
              <a:rPr lang="en-US" sz="2300" dirty="0" err="1">
                <a:solidFill>
                  <a:srgbClr val="262626"/>
                </a:solidFill>
              </a:rPr>
              <a:t>roda</a:t>
            </a:r>
            <a:r>
              <a:rPr lang="en-US" sz="2300" dirty="0">
                <a:solidFill>
                  <a:srgbClr val="262626"/>
                </a:solidFill>
              </a:rPr>
              <a:t> da </a:t>
            </a:r>
            <a:r>
              <a:rPr lang="en-US" sz="2300" dirty="0" err="1">
                <a:solidFill>
                  <a:srgbClr val="262626"/>
                </a:solidFill>
              </a:rPr>
              <a:t>isca</a:t>
            </a:r>
            <a:r>
              <a:rPr lang="en-US" sz="2300" dirty="0">
                <a:solidFill>
                  <a:srgbClr val="262626"/>
                </a:solidFill>
              </a:rPr>
              <a:t>, </a:t>
            </a:r>
            <a:r>
              <a:rPr lang="en-US" sz="2300" dirty="0" err="1">
                <a:solidFill>
                  <a:srgbClr val="262626"/>
                </a:solidFill>
              </a:rPr>
              <a:t>mirá</a:t>
            </a:r>
            <a:r>
              <a:rPr lang="en-US" sz="2300" dirty="0">
                <a:solidFill>
                  <a:srgbClr val="262626"/>
                </a:solidFill>
              </a:rPr>
              <a:t>-la, </a:t>
            </a:r>
            <a:r>
              <a:rPr lang="en-US" sz="2300" dirty="0" err="1">
                <a:solidFill>
                  <a:srgbClr val="262626"/>
                </a:solidFill>
              </a:rPr>
              <a:t>cheirá</a:t>
            </a:r>
            <a:r>
              <a:rPr lang="en-US" sz="2300" dirty="0">
                <a:solidFill>
                  <a:srgbClr val="262626"/>
                </a:solidFill>
              </a:rPr>
              <a:t>-la, </a:t>
            </a:r>
            <a:r>
              <a:rPr lang="en-US" sz="2300" dirty="0" err="1">
                <a:solidFill>
                  <a:srgbClr val="262626"/>
                </a:solidFill>
              </a:rPr>
              <a:t>deixá</a:t>
            </a:r>
            <a:r>
              <a:rPr lang="en-US" sz="2300" dirty="0">
                <a:solidFill>
                  <a:srgbClr val="262626"/>
                </a:solidFill>
              </a:rPr>
              <a:t>-la e </a:t>
            </a:r>
            <a:r>
              <a:rPr lang="en-US" sz="2300" dirty="0" err="1">
                <a:solidFill>
                  <a:srgbClr val="262626"/>
                </a:solidFill>
              </a:rPr>
              <a:t>ir</a:t>
            </a:r>
            <a:r>
              <a:rPr lang="en-US" sz="2300" dirty="0">
                <a:solidFill>
                  <a:srgbClr val="262626"/>
                </a:solidFill>
              </a:rPr>
              <a:t> a </a:t>
            </a:r>
            <a:r>
              <a:rPr lang="en-US" sz="2300" dirty="0" err="1">
                <a:solidFill>
                  <a:srgbClr val="262626"/>
                </a:solidFill>
              </a:rPr>
              <a:t>outras</a:t>
            </a:r>
            <a:r>
              <a:rPr lang="en-US" sz="2300" dirty="0">
                <a:solidFill>
                  <a:srgbClr val="262626"/>
                </a:solidFill>
              </a:rPr>
              <a:t>. </a:t>
            </a:r>
            <a:br>
              <a:rPr lang="en-US" sz="1600" dirty="0">
                <a:solidFill>
                  <a:srgbClr val="262626"/>
                </a:solidFill>
              </a:rPr>
            </a:br>
            <a:endParaRPr lang="en-US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D1624-4F3A-4DC5-A519-6E5FFEBE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pt-BR" sz="2300" dirty="0">
                <a:solidFill>
                  <a:srgbClr val="1D2C31"/>
                </a:solidFill>
              </a:rPr>
              <a:t>O amor traz sobrescritos. Quando a moça viu Cândido Neves, sentiu que era este o possível marido, o marido verdadeiro e único. O encontro deu-se em um baile; tal foi-para lembrar o primeiro ofício do namorado, -- tal foi a página inicial daquele livro, que tinha de sair mal composto e pior brochado. O casamento fez-se onze meses depois, e foi a mais bela festa das relações dos noivos. Amigas de Clara, menos por amizade que por inveja, tentaram arredá-la do passo que ia dar. Não negavam a gentileza do noivo, nem o amor que lhe tinha, nem ainda algumas virtudes; diziam que era dado em demasia a patuscadas. </a:t>
            </a:r>
            <a:br>
              <a:rPr lang="pt-BR" sz="2000" dirty="0">
                <a:solidFill>
                  <a:srgbClr val="1D2C31"/>
                </a:solidFill>
              </a:rPr>
            </a:br>
            <a:endParaRPr lang="pt-BR" sz="2000" dirty="0">
              <a:solidFill>
                <a:srgbClr val="1D2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9F9EF-8370-405F-9DFD-E2E84B75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256498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Leitura do conto completo em casa</a:t>
            </a:r>
          </a:p>
        </p:txBody>
      </p:sp>
    </p:spTree>
    <p:extLst>
      <p:ext uri="{BB962C8B-B14F-4D97-AF65-F5344CB8AC3E}">
        <p14:creationId xmlns:p14="http://schemas.microsoft.com/office/powerpoint/2010/main" val="249745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F0A13-582B-4867-8E4D-7FFEDBD8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1D2C31"/>
                </a:solidFill>
              </a:rPr>
              <a:t>Trecho que tocou muito os alunos:</a:t>
            </a:r>
            <a:br>
              <a:rPr lang="pt-BR" sz="2400" b="1" dirty="0">
                <a:solidFill>
                  <a:srgbClr val="1D2C31"/>
                </a:solidFill>
              </a:rPr>
            </a:br>
            <a:br>
              <a:rPr lang="pt-BR" sz="2400" b="1" dirty="0">
                <a:solidFill>
                  <a:srgbClr val="1D2C31"/>
                </a:solidFill>
              </a:rPr>
            </a:br>
            <a:br>
              <a:rPr lang="pt-BR" sz="2400" dirty="0">
                <a:solidFill>
                  <a:srgbClr val="1D2C31"/>
                </a:solidFill>
              </a:rPr>
            </a:br>
            <a:r>
              <a:rPr lang="pt-BR" sz="2400" dirty="0">
                <a:solidFill>
                  <a:srgbClr val="1D2C31"/>
                </a:solidFill>
              </a:rPr>
              <a:t>O fruto de algum tempo entrou sem vida neste mundo, entre os gemidos da mãe e os gestos de desespero do dono. Cândido Neves viu todo esse espetáculo. Não sabia que horas eram. Quaisquer que fossem, urgia correr à Rua da Ajuda, e foi o que ele fez sem querer conhecer as consequências do desastre. </a:t>
            </a:r>
            <a:br>
              <a:rPr lang="pt-BR" sz="2400" dirty="0">
                <a:solidFill>
                  <a:srgbClr val="1D2C31"/>
                </a:solidFill>
              </a:rPr>
            </a:br>
            <a:r>
              <a:rPr lang="pt-BR" sz="2400" dirty="0">
                <a:solidFill>
                  <a:srgbClr val="1D2C31"/>
                </a:solidFill>
              </a:rPr>
              <a:t>[...]</a:t>
            </a:r>
            <a:br>
              <a:rPr lang="pt-BR" sz="2400" dirty="0">
                <a:solidFill>
                  <a:srgbClr val="1D2C31"/>
                </a:solidFill>
              </a:rPr>
            </a:br>
            <a:r>
              <a:rPr lang="pt-BR" sz="2400" b="1" dirty="0">
                <a:solidFill>
                  <a:srgbClr val="1D2C31"/>
                </a:solidFill>
              </a:rPr>
              <a:t>--Nem todas as crianças vingam, bateu-lhe o coração. </a:t>
            </a:r>
            <a:br>
              <a:rPr lang="pt-BR" sz="2400" dirty="0">
                <a:solidFill>
                  <a:srgbClr val="1D2C31"/>
                </a:solidFill>
              </a:rPr>
            </a:br>
            <a:endParaRPr lang="pt-BR" sz="2400" dirty="0">
              <a:solidFill>
                <a:srgbClr val="1D2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060249-33E2-4D88-8810-15B08FBF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487" y="804334"/>
            <a:ext cx="3727025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2BBE5-7416-4A93-A072-8341DCEF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14" y="804334"/>
            <a:ext cx="942737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7B752-DB1A-429C-AB2A-695AF305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Cena 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3C9B7A-2739-469F-BB39-E379D871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1083211"/>
            <a:ext cx="6569989" cy="516284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500" dirty="0"/>
              <a:t>Prudêncio, um moleque de casa, era o meu cavalo de todos os dias; punha as mãos no chão, recebia um cordel nos queixos, à guisa de freio, eu trepava-lhe ao dorso, com uma varinha na mão, fustigava-o, dava mil voltas a um e outro lado, e ele obedecia – algumas vezes gemendo -, mas obedecia sem dizer palavra, ou, quando muito, um “ai, nhonhô!”, ao que eu retorquia: - Cala a boca, besta!</a:t>
            </a:r>
          </a:p>
        </p:txBody>
      </p:sp>
    </p:spTree>
    <p:extLst>
      <p:ext uri="{BB962C8B-B14F-4D97-AF65-F5344CB8AC3E}">
        <p14:creationId xmlns:p14="http://schemas.microsoft.com/office/powerpoint/2010/main" val="2598493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6B0C2-68A0-4B2B-8A91-3DB4590C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Cena ii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2B67A-DD1C-44B2-B3CA-6C5A32CB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355" y="1110531"/>
            <a:ext cx="6959195" cy="497996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300" dirty="0" err="1"/>
              <a:t>Interrompeu-mas</a:t>
            </a:r>
            <a:r>
              <a:rPr lang="pt-BR" sz="2300" dirty="0"/>
              <a:t> um ajuntamento; era um preto que vergalhava outro na praça. O outro não se atrevia a fugir; gemia somente estas únicas palavras: - Não, perdão, meu senhor; meu senhor, perdão! – Mas o primeiro não fazia caso, e, a cada súplica, respondia com uma vergalhada nova. </a:t>
            </a:r>
          </a:p>
          <a:p>
            <a:pPr marL="0" indent="0" algn="just">
              <a:buNone/>
            </a:pPr>
            <a:r>
              <a:rPr lang="pt-BR" sz="2300" dirty="0"/>
              <a:t>- Toma, diabo! – dizia ele; toma mais perdão, bêbado! </a:t>
            </a:r>
          </a:p>
          <a:p>
            <a:pPr marL="0" indent="0" algn="just">
              <a:buNone/>
            </a:pPr>
            <a:r>
              <a:rPr lang="pt-BR" sz="2300" dirty="0"/>
              <a:t>- Meu senhor! – gemia o outro. </a:t>
            </a:r>
          </a:p>
          <a:p>
            <a:pPr marL="0" indent="0" algn="just">
              <a:buNone/>
            </a:pPr>
            <a:r>
              <a:rPr lang="pt-BR" sz="2300" dirty="0"/>
              <a:t>- Cala a boca, besta! – replicava o vergalho. </a:t>
            </a:r>
          </a:p>
          <a:p>
            <a:pPr marL="0" indent="0" algn="just">
              <a:buNone/>
            </a:pPr>
            <a:r>
              <a:rPr lang="pt-BR" sz="2300" dirty="0"/>
              <a:t>Parei, olhei... Justos céus! Quem havia de ser o do vergalho? Nada menos que o meu moleque Prudêncio – o que meu pai libertara alguns anos antes.</a:t>
            </a:r>
          </a:p>
        </p:txBody>
      </p:sp>
    </p:spTree>
    <p:extLst>
      <p:ext uri="{BB962C8B-B14F-4D97-AF65-F5344CB8AC3E}">
        <p14:creationId xmlns:p14="http://schemas.microsoft.com/office/powerpoint/2010/main" val="195018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703BE-E426-4407-817C-F466D670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Lição de MELP (2005)</a:t>
            </a:r>
            <a:br>
              <a:rPr lang="pt-BR" b="1" dirty="0"/>
            </a:br>
            <a:r>
              <a:rPr lang="pt-BR" sz="3600" i="1" dirty="0"/>
              <a:t>tire proveito do que você gosta e os alunos se sentirão à vontade para criar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2A744-8C1D-4936-8995-1C473692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Alguns </a:t>
            </a:r>
            <a:r>
              <a:rPr lang="pt-BR" i="1" dirty="0"/>
              <a:t>links </a:t>
            </a:r>
            <a:r>
              <a:rPr lang="pt-BR" dirty="0"/>
              <a:t>de trabalhos que disponibilizei para vocês darem uma olhadinha, depois (está no </a:t>
            </a:r>
            <a:r>
              <a:rPr lang="pt-BR" dirty="0" err="1"/>
              <a:t>moodle</a:t>
            </a:r>
            <a:r>
              <a:rPr lang="pt-BR" dirty="0"/>
              <a:t>):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/>
              <a:t>“Revista Antenada”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</a:t>
            </a:r>
            <a:r>
              <a:rPr lang="pt-BR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https://publish.animatron.io/e5d4605fd72159257d133d6e?w=640&amp;h=360&amp;a=0&amp;r=0&amp;c=1</a:t>
            </a:r>
            <a:endParaRPr lang="pt-BR" sz="2000" dirty="0"/>
          </a:p>
          <a:p>
            <a:pPr marL="0" indent="0">
              <a:buNone/>
            </a:pPr>
            <a:endParaRPr lang="pt-BR" sz="2000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3)</a:t>
            </a:r>
            <a:r>
              <a:rPr lang="pt-B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https://onedrive.live.com/?cid=14D173D4F68BB1A2&amp;id=14D173D4F68BB1A2%211158&amp;parId=14D173D4F68BB1A2%21402&amp;o=OneUp</a:t>
            </a: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49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AFD5F-7F52-45A1-8AA3-DC2347C7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18A24-ABB6-4869-821F-E912A82C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355" y="1194937"/>
            <a:ext cx="6860344" cy="497996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300" dirty="0"/>
              <a:t>Era um modo que o Prudêncio tinha de se desfazer das pancadas recebidas – transmitindo-as a outro. Eu, em criança, montava-o, </a:t>
            </a:r>
            <a:r>
              <a:rPr lang="pt-BR" sz="2300" dirty="0" err="1"/>
              <a:t>punha-lhe</a:t>
            </a:r>
            <a:r>
              <a:rPr lang="pt-BR" sz="2300" dirty="0"/>
              <a:t> um freio na boca, e desancava-o sem compaixão; ele gemia e sofria. Agora, porém, que era livre, dispunha de si mesmo, dos braços, das pernas, podia trabalhar, folgar, dormir, desagrilhoado da antiga condição, agora é que ele se desbancava: comprou um escravo, e </a:t>
            </a:r>
            <a:r>
              <a:rPr lang="pt-BR" sz="2300" dirty="0" err="1"/>
              <a:t>ia-lhe</a:t>
            </a:r>
            <a:r>
              <a:rPr lang="pt-BR" sz="2300" dirty="0"/>
              <a:t> pagando, com alto juro, as quantias que de mim recebera. Vejam as sutilezas do maroto!</a:t>
            </a:r>
          </a:p>
        </p:txBody>
      </p:sp>
    </p:spTree>
    <p:extLst>
      <p:ext uri="{BB962C8B-B14F-4D97-AF65-F5344CB8AC3E}">
        <p14:creationId xmlns:p14="http://schemas.microsoft.com/office/powerpoint/2010/main" val="3561439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41682-C4D6-48DB-8992-03FA743B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maldade é uma construção social?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28B1E89-047D-4517-90DF-328502F86A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570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C7EEF-BCD0-458C-8747-F2D1A22E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52" y="1272210"/>
            <a:ext cx="6610383" cy="415035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 err="1"/>
              <a:t>Leitura</a:t>
            </a:r>
            <a:r>
              <a:rPr lang="en-US" sz="4000" dirty="0"/>
              <a:t> </a:t>
            </a:r>
            <a:r>
              <a:rPr lang="en-US" sz="4000" dirty="0" err="1"/>
              <a:t>completa</a:t>
            </a:r>
            <a:r>
              <a:rPr lang="en-US" sz="4000" dirty="0"/>
              <a:t> do </a:t>
            </a:r>
            <a:r>
              <a:rPr lang="en-US" sz="4000" dirty="0" err="1"/>
              <a:t>livro</a:t>
            </a:r>
            <a:r>
              <a:rPr lang="en-US" sz="4000" dirty="0"/>
              <a:t> – </a:t>
            </a:r>
            <a:r>
              <a:rPr lang="en-US" sz="4000" dirty="0" err="1"/>
              <a:t>Dividimos</a:t>
            </a:r>
            <a:r>
              <a:rPr lang="en-US" sz="4000" dirty="0"/>
              <a:t> o </a:t>
            </a:r>
            <a:r>
              <a:rPr lang="en-US" sz="4000" dirty="0" err="1"/>
              <a:t>livro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partes</a:t>
            </a:r>
            <a:r>
              <a:rPr lang="en-US" sz="4000" dirty="0"/>
              <a:t> e </a:t>
            </a:r>
            <a:r>
              <a:rPr lang="en-US" sz="4000" dirty="0" err="1"/>
              <a:t>reservamos</a:t>
            </a:r>
            <a:r>
              <a:rPr lang="en-US" sz="4000" dirty="0"/>
              <a:t> </a:t>
            </a:r>
            <a:r>
              <a:rPr lang="en-US" sz="4000" dirty="0" err="1"/>
              <a:t>algumas</a:t>
            </a:r>
            <a:r>
              <a:rPr lang="en-US" sz="4000" dirty="0"/>
              <a:t> aulas para </a:t>
            </a:r>
            <a:r>
              <a:rPr lang="en-US" sz="4000" dirty="0" err="1"/>
              <a:t>leitura</a:t>
            </a:r>
            <a:r>
              <a:rPr lang="en-US" sz="4000" dirty="0"/>
              <a:t> </a:t>
            </a:r>
            <a:r>
              <a:rPr lang="en-US" sz="4000" dirty="0" err="1"/>
              <a:t>conjunta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1) </a:t>
            </a:r>
            <a:r>
              <a:rPr lang="en-US" sz="4000" dirty="0" err="1"/>
              <a:t>capítulo</a:t>
            </a:r>
            <a:br>
              <a:rPr lang="en-US" sz="4000" dirty="0"/>
            </a:br>
            <a:r>
              <a:rPr lang="en-US" sz="4000" dirty="0"/>
              <a:t>2) </a:t>
            </a:r>
            <a:r>
              <a:rPr lang="en-US" sz="4000" dirty="0" err="1"/>
              <a:t>capítulo</a:t>
            </a:r>
            <a:r>
              <a:rPr lang="en-US" sz="4000" dirty="0"/>
              <a:t> IV (com o professor de </a:t>
            </a:r>
            <a:r>
              <a:rPr lang="en-US" sz="4000" dirty="0" err="1"/>
              <a:t>Filosofia</a:t>
            </a:r>
            <a:r>
              <a:rPr lang="en-US" sz="4000" dirty="0"/>
              <a:t>) </a:t>
            </a:r>
          </a:p>
        </p:txBody>
      </p:sp>
      <p:sp>
        <p:nvSpPr>
          <p:cNvPr id="3076" name="Rectangle 70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Quincas Borba: 59 | Amazon.com.br">
            <a:extLst>
              <a:ext uri="{FF2B5EF4-FFF2-40B4-BE49-F238E27FC236}">
                <a16:creationId xmlns:a16="http://schemas.microsoft.com/office/drawing/2014/main" id="{DD6FA386-1B0E-45A1-B212-E850BD7F2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4128" b="1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0D527-4610-4953-A32A-0D4770E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Alguns depoimentos, colhidos no início do 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13C50-070A-4414-8124-ACD5D94B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“Dependendo do texto, conto ou romance, é difícil notar algumas intenções do autor, como por exemplo, Machado de Assis que tem suas ironias: muitas vezes não consigo identificar elementos que comprovem essa ironia dele - mesmo relendo o parágrafo inteiro até que faça sentido”. (M, 15 anos)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“A respeito das dificuldades que encontro na leitura de textos literários, o meu problema costuma ser o excesso de vocabulário formal, gosto de entender bem, tudo... Aí quando tem muitas palavras que não conheço tenho que parar a leitura pra pesquisar. Agora </a:t>
            </a:r>
            <a:r>
              <a:rPr lang="pt-BR" dirty="0" err="1"/>
              <a:t>tô</a:t>
            </a:r>
            <a:r>
              <a:rPr lang="pt-BR" dirty="0"/>
              <a:t> sublinhando as que não conheço pra depois pesquisar, mas não pesquisei até agora”. (P., 14 anos)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“O problema, professora, é que parece que os livros da escola não tem um enredo que prende a gente”. Nada acontece.”. (D. </a:t>
            </a:r>
            <a:r>
              <a:rPr lang="pt-BR"/>
              <a:t>17 anos)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22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3427B4-08B2-4D64-8420-0A32796F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58" y="804334"/>
            <a:ext cx="7367483" cy="52493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46EE953-DAF6-4A6A-BD70-9709D46D98B2}"/>
              </a:ext>
            </a:extLst>
          </p:cNvPr>
          <p:cNvSpPr txBox="1"/>
          <p:nvPr/>
        </p:nvSpPr>
        <p:spPr>
          <a:xfrm>
            <a:off x="2584174" y="6053666"/>
            <a:ext cx="773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Machado de Assis, 1906. (Publicado em Relíquias da Casa Velha)</a:t>
            </a:r>
          </a:p>
        </p:txBody>
      </p:sp>
    </p:spTree>
    <p:extLst>
      <p:ext uri="{BB962C8B-B14F-4D97-AF65-F5344CB8AC3E}">
        <p14:creationId xmlns:p14="http://schemas.microsoft.com/office/powerpoint/2010/main" val="16220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87F35E-0E38-4339-95F6-0974AB1B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57" y="275579"/>
            <a:ext cx="7729728" cy="1188720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630685-F222-461E-8FBF-1DCA4BD8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57" y="1815548"/>
            <a:ext cx="10729491" cy="4346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300" dirty="0"/>
              <a:t>O conto tem início com uma explanação do autor a respeito de algumas atividades e produtos relacionados ao período da escravidão no Brasil, particularmente a repressão aos negros fujões: a máscara de ferro, que impedia a alimentação, era utilizada para afastar o vício da cachaça, que geralmente conduzia ao roubo; a coleira de ferro, castigo aplicado a escravos recapturados; para a produção de tais artefatos, recorria-se a funileiros e ferreiros, atividade então próspera. Outro ofício era o de caçador de escravos fugidos, ao qual se dedicavam aqueles que não encontravam sucesso em outra profissão.</a:t>
            </a:r>
          </a:p>
        </p:txBody>
      </p:sp>
    </p:spTree>
    <p:extLst>
      <p:ext uri="{BB962C8B-B14F-4D97-AF65-F5344CB8AC3E}">
        <p14:creationId xmlns:p14="http://schemas.microsoft.com/office/powerpoint/2010/main" val="28752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D522D-957E-489F-80D2-CE283467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40" y="169561"/>
            <a:ext cx="6541803" cy="811100"/>
          </a:xfrm>
        </p:spPr>
        <p:txBody>
          <a:bodyPr/>
          <a:lstStyle/>
          <a:p>
            <a:r>
              <a:rPr lang="pt-BR" dirty="0"/>
              <a:t>No texto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CC6CC-EDCD-4913-8D0D-A9880C59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166191"/>
            <a:ext cx="10668000" cy="55222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300" dirty="0"/>
              <a:t>“O ferro ao pescoço era aplicado aos escravos fujões. </a:t>
            </a:r>
            <a:r>
              <a:rPr lang="pt-BR" sz="2300" b="1" dirty="0"/>
              <a:t>Imaginai</a:t>
            </a:r>
            <a:r>
              <a:rPr lang="pt-BR" sz="2300" dirty="0"/>
              <a:t> uma coleira grossa, com a haste grossa também à direita ou à esquerda, até ao alto da cabeça e fechada atrás com chave. Pesava, naturalmente, mas era menos castigo que sinal. Escravo que fugia assim, onde quer que andasse, mostrava um reincidente, e com pouco era pegado.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/>
              <a:t>[...]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/>
              <a:t>Quem perdia um escravo por fuga dava algum dinheiro a quem </a:t>
            </a:r>
            <a:r>
              <a:rPr lang="pt-BR" sz="2300" dirty="0" err="1"/>
              <a:t>lho</a:t>
            </a:r>
            <a:r>
              <a:rPr lang="pt-BR" sz="2300" dirty="0"/>
              <a:t> levasse. Punha anúncios nas folhas públicas, com os sinais do fugido, o nome, a roupa, o defeito físico, se o tinha, o bairro por onde andava e a quantia de gratificação. Quando não vinha a quantia, vinha promessa: </a:t>
            </a:r>
            <a:r>
              <a:rPr lang="pt-BR" sz="2300" b="1" dirty="0"/>
              <a:t>"gratificar-se-á generosamente", </a:t>
            </a:r>
            <a:r>
              <a:rPr lang="pt-BR" sz="2300" dirty="0"/>
              <a:t>-- ou "</a:t>
            </a:r>
            <a:r>
              <a:rPr lang="pt-BR" sz="2300" b="1" dirty="0"/>
              <a:t>receberá uma boa gratificação". </a:t>
            </a:r>
            <a:r>
              <a:rPr lang="pt-BR" sz="2300" dirty="0"/>
              <a:t>Muita vez o anúncio trazia em cima ou ao lado uma vinheta, figura de preto, descalço, correndo, vara ao ombro, e na ponta uma trouxa. Protestava-se com todo o rigor da lei contra quem o acoutasse.”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88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00169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C5153A6-657E-4227-A555-CE6891B6C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Objetos">
            <a:extLst>
              <a:ext uri="{FF2B5EF4-FFF2-40B4-BE49-F238E27FC236}">
                <a16:creationId xmlns:a16="http://schemas.microsoft.com/office/drawing/2014/main" id="{D64C8F7F-4294-407D-AD9E-0CD720C3DB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2"/>
          <a:stretch/>
        </p:blipFill>
        <p:spPr bwMode="auto">
          <a:xfrm>
            <a:off x="5092700" y="698500"/>
            <a:ext cx="3924300" cy="5448300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17D7B-819A-4B31-8CEF-E97A85DB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698500"/>
            <a:ext cx="2032000" cy="2451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áscara de Flandres – Wikipédia, a enciclopédia livre">
            <a:extLst>
              <a:ext uri="{FF2B5EF4-FFF2-40B4-BE49-F238E27FC236}">
                <a16:creationId xmlns:a16="http://schemas.microsoft.com/office/drawing/2014/main" id="{99DECE5B-3CD1-49F2-8CDA-2846E1C41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/>
          <a:stretch/>
        </p:blipFill>
        <p:spPr bwMode="auto">
          <a:xfrm>
            <a:off x="9080500" y="3213100"/>
            <a:ext cx="2032000" cy="2921000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ítulo 3">
            <a:extLst>
              <a:ext uri="{FF2B5EF4-FFF2-40B4-BE49-F238E27FC236}">
                <a16:creationId xmlns:a16="http://schemas.microsoft.com/office/drawing/2014/main" id="{2A2F7F64-1A62-4C91-B966-543E2831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24" y="1026963"/>
            <a:ext cx="3726722" cy="1649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 err="1">
                <a:latin typeface="+mj-lt"/>
                <a:ea typeface="+mj-ea"/>
                <a:cs typeface="+mj-cs"/>
              </a:rPr>
              <a:t>Contextualização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4" name="Content Placeholder 1031">
            <a:extLst>
              <a:ext uri="{FF2B5EF4-FFF2-40B4-BE49-F238E27FC236}">
                <a16:creationId xmlns:a16="http://schemas.microsoft.com/office/drawing/2014/main" id="{E131CD98-79EB-46FA-BA07-F26376A6B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4495" y="2980992"/>
            <a:ext cx="3726722" cy="1299458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Fonte: </a:t>
            </a:r>
            <a:r>
              <a:rPr lang="en-US" sz="2000" dirty="0">
                <a:hlinkClick r:id="rId5"/>
              </a:rPr>
              <a:t>http://casacomum.org/cc/dossiers/memorial/objetos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E5E09-F729-4EF8-8B43-61F7CEDD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07" y="156308"/>
            <a:ext cx="6541802" cy="797849"/>
          </a:xfrm>
        </p:spPr>
        <p:txBody>
          <a:bodyPr/>
          <a:lstStyle/>
          <a:p>
            <a:r>
              <a:rPr lang="pt-BR" dirty="0"/>
              <a:t>Resumo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7A9DB3-F6B7-47CE-89F6-DBBAA5FE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404730"/>
            <a:ext cx="10217426" cy="494306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É o caso do protagonista, Cândido Neves. Depois de tentar, sucessivamente, os ofícios de tipógrafo, comerciante e entalhador, tornou-se caçador de escravos. A paixão pela moça Clara trouxe o desejo de constituir família e a ansiedade por uma ocupação mais estável e nobre. Clara vivia com uma tia, Mônica, a quem auxiliava na profissão de costureira, e que era contrária à união, pela falta de recursos do casal. Quando Cândido e Clara decidiram ter um filho, ela externou seu temor quanto aos problemas que a existência de mais uma boca para alimentar traria para a casa. Cândido e Clara, no entanto, insistiram. </a:t>
            </a:r>
          </a:p>
        </p:txBody>
      </p:sp>
    </p:spTree>
    <p:extLst>
      <p:ext uri="{BB962C8B-B14F-4D97-AF65-F5344CB8AC3E}">
        <p14:creationId xmlns:p14="http://schemas.microsoft.com/office/powerpoint/2010/main" val="1292159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2732</Words>
  <Application>Microsoft Office PowerPoint</Application>
  <PresentationFormat>Widescreen</PresentationFormat>
  <Paragraphs>87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Helvetica Neue Medium</vt:lpstr>
      <vt:lpstr>Merriweather</vt:lpstr>
      <vt:lpstr>Times New Roman</vt:lpstr>
      <vt:lpstr>Tema do Office</vt:lpstr>
      <vt:lpstr>Dificuldades de leitura de textos literários no ensino médio: quais são e como é possível tratá-las?  Emari Andrade (IFSP- Jacareí)</vt:lpstr>
      <vt:lpstr>Do princípio...</vt:lpstr>
      <vt:lpstr>Lição de MELP (2005) tire proveito do que você gosta e os alunos se sentirão à vontade para criar</vt:lpstr>
      <vt:lpstr>Alguns depoimentos, colhidos no início do ano</vt:lpstr>
      <vt:lpstr>Apresentação do PowerPoint</vt:lpstr>
      <vt:lpstr>Resumo </vt:lpstr>
      <vt:lpstr>No texto  </vt:lpstr>
      <vt:lpstr>Contextualização</vt:lpstr>
      <vt:lpstr>Resumo </vt:lpstr>
      <vt:lpstr>No texto </vt:lpstr>
      <vt:lpstr>Resumo </vt:lpstr>
      <vt:lpstr>No texto </vt:lpstr>
      <vt:lpstr>Roda dos enjeitados?</vt:lpstr>
      <vt:lpstr>Resumo </vt:lpstr>
      <vt:lpstr>No texto </vt:lpstr>
      <vt:lpstr>Resumo </vt:lpstr>
      <vt:lpstr>No texto </vt:lpstr>
      <vt:lpstr>Resumo </vt:lpstr>
      <vt:lpstr>No texto </vt:lpstr>
      <vt:lpstr>O que é ironia? </vt:lpstr>
      <vt:lpstr> Há meio século, os escravos fugiam com frequência. Eram muitos, e nem todos gostavam da escravidão. Sucedia ocasionalmente apanharem pancada, e nem todos gostavam de apanhar pancada. Grande parte era apenas repreendida; havia alguém de casa que servia de padrinho, e o mesmo dono não era mau; além disso, o sentimento da propriedade moderava a ação, porque dinheiro também dói. A fuga repetia-se, entretanto. Casos houve, ainda que raros, em que o escravo de contrabando, apenas comprado no Valongo, deitava a correr, sem conhecer as ruas da cidade. Dos que seguiam para casa, não raro, apenas ladinos, pediam ao senhor que lhes marcasse aluguel, e iam ganhá-lo fora, quitandando. </vt:lpstr>
      <vt:lpstr>Contava trinta anos. Clara vinte e dous. Ela era órfã, morava com uma tia, Mônica, e cosia com ela. Não cosia tanto que não namorasse o seu pouco, mas os namorados apenas queriam matar o tempo; não tinham outro empenho. Passavam às tardes, olhavam muito para ela, ela para eles, até que a noite a fazia recolher para a costura. O que ela notava é que nenhum deles lhe deixava saudades nem lhe acendia desejos. Talvez nem soubesse o nome de muitos. Queria casar, naturalmente. Era, como lhe dizia a tia, um pescar de caniço, a ver se o peixe pegava, mas o peixe passava de longe; algum que parasse, era só para andar à roda da isca, mirá-la, cheirá-la, deixá-la e ir a outras.  </vt:lpstr>
      <vt:lpstr>O amor traz sobrescritos. Quando a moça viu Cândido Neves, sentiu que era este o possível marido, o marido verdadeiro e único. O encontro deu-se em um baile; tal foi-para lembrar o primeiro ofício do namorado, -- tal foi a página inicial daquele livro, que tinha de sair mal composto e pior brochado. O casamento fez-se onze meses depois, e foi a mais bela festa das relações dos noivos. Amigas de Clara, menos por amizade que por inveja, tentaram arredá-la do passo que ia dar. Não negavam a gentileza do noivo, nem o amor que lhe tinha, nem ainda algumas virtudes; diziam que era dado em demasia a patuscadas.  </vt:lpstr>
      <vt:lpstr>Leitura do conto completo em casa</vt:lpstr>
      <vt:lpstr>Trecho que tocou muito os alunos:   O fruto de algum tempo entrou sem vida neste mundo, entre os gemidos da mãe e os gestos de desespero do dono. Cândido Neves viu todo esse espetáculo. Não sabia que horas eram. Quaisquer que fossem, urgia correr à Rua da Ajuda, e foi o que ele fez sem querer conhecer as consequências do desastre.  [...] --Nem todas as crianças vingam, bateu-lhe o coração.  </vt:lpstr>
      <vt:lpstr>Apresentação do PowerPoint</vt:lpstr>
      <vt:lpstr>Apresentação do PowerPoint</vt:lpstr>
      <vt:lpstr>Cena i </vt:lpstr>
      <vt:lpstr>Cena ii </vt:lpstr>
      <vt:lpstr>Reflexão</vt:lpstr>
      <vt:lpstr>A maldade é uma construção social? </vt:lpstr>
      <vt:lpstr>Leitura completa do livro – Dividimos o livro em partes e reservamos algumas aulas para leitura conjunta: 1) capítulo 2) capítulo IV (com o professor de Filosofia)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Dificuldades de leitura de textos literários no ensino médio: quais são e como é possível tratá-las?  Emari Andrade (IFSP- Jacareí)</dc:title>
  <dc:creator>Emari andrade</dc:creator>
  <cp:lastModifiedBy>Emari andrade</cp:lastModifiedBy>
  <cp:revision>1</cp:revision>
  <dcterms:created xsi:type="dcterms:W3CDTF">2020-10-21T14:41:52Z</dcterms:created>
  <dcterms:modified xsi:type="dcterms:W3CDTF">2020-10-21T14:50:06Z</dcterms:modified>
</cp:coreProperties>
</file>