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4" r:id="rId22"/>
    <p:sldId id="305" r:id="rId23"/>
    <p:sldId id="30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72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88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80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2611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400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66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1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2817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0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61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49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6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6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32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7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60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08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11/11/2020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5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PTC 3417- Controle não Linear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Aula </a:t>
            </a:r>
            <a:r>
              <a:rPr lang="pt-BR" sz="3600">
                <a:latin typeface="Arial Black" panose="020B0A04020102020204" pitchFamily="34" charset="0"/>
              </a:rPr>
              <a:t>de 11/11/2020</a:t>
            </a:r>
            <a:endParaRPr lang="pt-BR" sz="3600" dirty="0">
              <a:latin typeface="Arial Black" panose="020B0A040201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F1C4F-FE47-4F4D-82EC-333FCB56A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(figura)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520DC37-8AF8-459A-8EF8-FA4078FAD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691" y="2229686"/>
            <a:ext cx="7130656" cy="41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0B7C2-DC77-44E2-A69C-448B3E00F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Voltar ao pêndulo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2C2CBB4-D888-48CC-A782-1360636EE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93581"/>
            <a:ext cx="9965077" cy="3988310"/>
          </a:xfrm>
        </p:spPr>
      </p:pic>
    </p:spTree>
    <p:extLst>
      <p:ext uri="{BB962C8B-B14F-4D97-AF65-F5344CB8AC3E}">
        <p14:creationId xmlns:p14="http://schemas.microsoft.com/office/powerpoint/2010/main" val="110233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FBD731-E666-4380-846D-E5A162B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– Domínio de atração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2661AEE-E852-405A-AC44-FC5CFA628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9" y="2350295"/>
            <a:ext cx="9590740" cy="2530177"/>
          </a:xfrm>
        </p:spPr>
      </p:pic>
    </p:spTree>
    <p:extLst>
      <p:ext uri="{BB962C8B-B14F-4D97-AF65-F5344CB8AC3E}">
        <p14:creationId xmlns:p14="http://schemas.microsoft.com/office/powerpoint/2010/main" val="4211457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73741-9A34-4091-8578-FAD2525EB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limite atrator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9000C86-C3DB-4813-9A54-D326D96AE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6" y="2234081"/>
            <a:ext cx="9613900" cy="3429727"/>
          </a:xfrm>
        </p:spPr>
      </p:pic>
    </p:spTree>
    <p:extLst>
      <p:ext uri="{BB962C8B-B14F-4D97-AF65-F5344CB8AC3E}">
        <p14:creationId xmlns:p14="http://schemas.microsoft.com/office/powerpoint/2010/main" val="144497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FDF2F-2A29-4B07-BFE1-27DE99FD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Verificação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A4C3A0B-1FA5-4C47-9844-CC9CCD34B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245098"/>
            <a:ext cx="9613900" cy="3429727"/>
          </a:xfrm>
        </p:spPr>
      </p:pic>
    </p:spTree>
    <p:extLst>
      <p:ext uri="{BB962C8B-B14F-4D97-AF65-F5344CB8AC3E}">
        <p14:creationId xmlns:p14="http://schemas.microsoft.com/office/powerpoint/2010/main" val="73781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8813-7DCE-46DB-A5FF-CDC5C8326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Integral primeira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AB4CEA3-E439-4335-9DA3-A3CE92A6A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606798"/>
            <a:ext cx="9613900" cy="1935145"/>
          </a:xfrm>
        </p:spPr>
      </p:pic>
    </p:spTree>
    <p:extLst>
      <p:ext uri="{BB962C8B-B14F-4D97-AF65-F5344CB8AC3E}">
        <p14:creationId xmlns:p14="http://schemas.microsoft.com/office/powerpoint/2010/main" val="1633788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0FF95-EAF5-43D0-8722-DB6D49FD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57EE5D1-554A-4968-8959-315A6CC8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71547"/>
            <a:ext cx="9507887" cy="3598863"/>
          </a:xfrm>
        </p:spPr>
      </p:pic>
    </p:spTree>
    <p:extLst>
      <p:ext uri="{BB962C8B-B14F-4D97-AF65-F5344CB8AC3E}">
        <p14:creationId xmlns:p14="http://schemas.microsoft.com/office/powerpoint/2010/main" val="237747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3140F-6081-45B0-BEFF-1219491C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Função de </a:t>
            </a:r>
            <a:r>
              <a:rPr lang="pt-BR" dirty="0" err="1"/>
              <a:t>Liapunov</a:t>
            </a:r>
            <a:r>
              <a:rPr lang="pt-BR" dirty="0"/>
              <a:t> candidata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E7918D-665E-4B29-9FC1-FE7A9E511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0" y="2487391"/>
            <a:ext cx="9613900" cy="2262094"/>
          </a:xfrm>
        </p:spPr>
      </p:pic>
    </p:spTree>
    <p:extLst>
      <p:ext uri="{BB962C8B-B14F-4D97-AF65-F5344CB8AC3E}">
        <p14:creationId xmlns:p14="http://schemas.microsoft.com/office/powerpoint/2010/main" val="83521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749E8-CC91-41D3-8028-DAFBCAA9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do 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B6EE8B2-ACA2-4CA0-A4A4-6F9329725F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82" y="2408861"/>
            <a:ext cx="9613900" cy="2353052"/>
          </a:xfrm>
        </p:spPr>
      </p:pic>
    </p:spTree>
    <p:extLst>
      <p:ext uri="{BB962C8B-B14F-4D97-AF65-F5344CB8AC3E}">
        <p14:creationId xmlns:p14="http://schemas.microsoft.com/office/powerpoint/2010/main" val="44962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ABBD9D-9A7E-4F55-A1DF-CFACF506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Condições do 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841040A-5047-4C70-9AAD-E3090CBC1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83109"/>
            <a:ext cx="9613900" cy="3506245"/>
          </a:xfrm>
        </p:spPr>
      </p:pic>
    </p:spTree>
    <p:extLst>
      <p:ext uri="{BB962C8B-B14F-4D97-AF65-F5344CB8AC3E}">
        <p14:creationId xmlns:p14="http://schemas.microsoft.com/office/powerpoint/2010/main" val="213273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FEB63-3F08-47A0-A7C8-BAC79F4D7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direto de </a:t>
            </a:r>
            <a:r>
              <a:rPr lang="pt-BR" dirty="0" err="1"/>
              <a:t>Liapunov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C33DC4-0175-4A4C-BE0D-35E5C97DB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dirty="0"/>
              <a:t>Construção de funções de </a:t>
            </a:r>
            <a:r>
              <a:rPr lang="pt-BR" dirty="0" err="1"/>
              <a:t>Liapunov</a:t>
            </a:r>
            <a:endParaRPr lang="pt-BR" dirty="0"/>
          </a:p>
          <a:p>
            <a:pPr>
              <a:buFontTx/>
              <a:buChar char="-"/>
            </a:pPr>
            <a:r>
              <a:rPr lang="pt-BR" dirty="0"/>
              <a:t>Conjuntos invariantes</a:t>
            </a:r>
          </a:p>
          <a:p>
            <a:pPr>
              <a:buFontTx/>
              <a:buChar char="-"/>
            </a:pPr>
            <a:r>
              <a:rPr lang="pt-BR" dirty="0"/>
              <a:t>Teorema local</a:t>
            </a:r>
          </a:p>
          <a:p>
            <a:pPr>
              <a:buFontTx/>
              <a:buChar char="-"/>
            </a:pPr>
            <a:r>
              <a:rPr lang="pt-BR" dirty="0"/>
              <a:t>Teorema global</a:t>
            </a:r>
          </a:p>
        </p:txBody>
      </p:sp>
    </p:spTree>
    <p:extLst>
      <p:ext uri="{BB962C8B-B14F-4D97-AF65-F5344CB8AC3E}">
        <p14:creationId xmlns:p14="http://schemas.microsoft.com/office/powerpoint/2010/main" val="141812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0F12C-E262-4F2C-B5C7-3C756D2E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Ilustração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383894D-E4EC-4B94-9CF7-CFA26134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796" y="2165221"/>
            <a:ext cx="5695527" cy="430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14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D5E3E-20A5-472C-8A8A-0BC8356B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global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1D8F96B-D782-4F52-AF6C-6782CBEA2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41007"/>
            <a:ext cx="9613900" cy="3590449"/>
          </a:xfrm>
        </p:spPr>
      </p:pic>
    </p:spTree>
    <p:extLst>
      <p:ext uri="{BB962C8B-B14F-4D97-AF65-F5344CB8AC3E}">
        <p14:creationId xmlns:p14="http://schemas.microsoft.com/office/powerpoint/2010/main" val="2258316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CD37-F514-4CBB-A0C2-5D70EA656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global (cont.)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D645CE4-CE08-4482-A526-018B462BBB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330614"/>
            <a:ext cx="9613900" cy="3148527"/>
          </a:xfrm>
        </p:spPr>
      </p:pic>
    </p:spTree>
    <p:extLst>
      <p:ext uri="{BB962C8B-B14F-4D97-AF65-F5344CB8AC3E}">
        <p14:creationId xmlns:p14="http://schemas.microsoft.com/office/powerpoint/2010/main" val="4359325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D1A15-F7DF-4562-B335-48528045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385BC4E-CEC6-4CAC-8F49-254FB310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515160"/>
            <a:ext cx="9613900" cy="2691301"/>
          </a:xfrm>
        </p:spPr>
      </p:pic>
    </p:spTree>
    <p:extLst>
      <p:ext uri="{BB962C8B-B14F-4D97-AF65-F5344CB8AC3E}">
        <p14:creationId xmlns:p14="http://schemas.microsoft.com/office/powerpoint/2010/main" val="2923358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49F2B4-F303-4614-90A9-17A89C20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CC22D22-7DF2-4985-9A9B-0F98BFB39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7" y="2253918"/>
            <a:ext cx="9613900" cy="3301916"/>
          </a:xfrm>
        </p:spPr>
      </p:pic>
    </p:spTree>
    <p:extLst>
      <p:ext uri="{BB962C8B-B14F-4D97-AF65-F5344CB8AC3E}">
        <p14:creationId xmlns:p14="http://schemas.microsoft.com/office/powerpoint/2010/main" val="349389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F1B463-8CAC-478E-A829-1D55688F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Voltando ao pêndulo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F11F7C5-422E-4A6F-902C-2529068CA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0" y="2214252"/>
            <a:ext cx="9110165" cy="3598863"/>
          </a:xfrm>
        </p:spPr>
      </p:pic>
    </p:spTree>
    <p:extLst>
      <p:ext uri="{BB962C8B-B14F-4D97-AF65-F5344CB8AC3E}">
        <p14:creationId xmlns:p14="http://schemas.microsoft.com/office/powerpoint/2010/main" val="64165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82F05D-B952-453B-BDAB-16D4FD33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Mudando a função candidata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67B1280-D59C-41F1-80FB-EC967B512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4" y="2382021"/>
            <a:ext cx="9613900" cy="2847409"/>
          </a:xfrm>
        </p:spPr>
      </p:pic>
    </p:spTree>
    <p:extLst>
      <p:ext uri="{BB962C8B-B14F-4D97-AF65-F5344CB8AC3E}">
        <p14:creationId xmlns:p14="http://schemas.microsoft.com/office/powerpoint/2010/main" val="157966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B8A8D1-75E4-4900-B4B5-45860C0AC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Conjuntos invariantes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689711-1B3B-475C-A30A-03EE7E549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23" y="2127479"/>
            <a:ext cx="8811506" cy="3977293"/>
          </a:xfrm>
        </p:spPr>
      </p:pic>
    </p:spTree>
    <p:extLst>
      <p:ext uri="{BB962C8B-B14F-4D97-AF65-F5344CB8AC3E}">
        <p14:creationId xmlns:p14="http://schemas.microsoft.com/office/powerpoint/2010/main" val="2033201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09F94-218D-4E99-94F3-8654F11C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Intuição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1D616A1-B679-4C8A-A4EA-94031A38D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1" y="2169514"/>
            <a:ext cx="9613900" cy="2258870"/>
          </a:xfrm>
        </p:spPr>
      </p:pic>
    </p:spTree>
    <p:extLst>
      <p:ext uri="{BB962C8B-B14F-4D97-AF65-F5344CB8AC3E}">
        <p14:creationId xmlns:p14="http://schemas.microsoft.com/office/powerpoint/2010/main" val="392144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3D8FE-2ED5-49D1-B0FB-406A7FC3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7A7E65B-F704-4B98-856C-EE83EEBD9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69" y="2094429"/>
            <a:ext cx="8332074" cy="4119084"/>
          </a:xfrm>
        </p:spPr>
      </p:pic>
    </p:spTree>
    <p:extLst>
      <p:ext uri="{BB962C8B-B14F-4D97-AF65-F5344CB8AC3E}">
        <p14:creationId xmlns:p14="http://schemas.microsoft.com/office/powerpoint/2010/main" val="378144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6CE62-9114-41FB-81CE-8C895FA4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Teorema (continuação)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1816AD-CE33-4822-9167-F7C72CCF3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70" y="2171547"/>
            <a:ext cx="8313663" cy="4008289"/>
          </a:xfrm>
        </p:spPr>
      </p:pic>
    </p:spTree>
    <p:extLst>
      <p:ext uri="{BB962C8B-B14F-4D97-AF65-F5344CB8AC3E}">
        <p14:creationId xmlns:p14="http://schemas.microsoft.com/office/powerpoint/2010/main" val="8547235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m">
  <a:themeElements>
    <a:clrScheme name="Berlim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m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m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TM04033917[[fn=Berlim]]</Template>
  <TotalTime>543</TotalTime>
  <Words>91</Words>
  <Application>Microsoft Office PowerPoint</Application>
  <PresentationFormat>Widescreen</PresentationFormat>
  <Paragraphs>30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Trebuchet MS</vt:lpstr>
      <vt:lpstr>Berlim</vt:lpstr>
      <vt:lpstr>PTC 3417- Controle não Linear Aula de 11/11/2020</vt:lpstr>
      <vt:lpstr>Método direto de Liapunov</vt:lpstr>
      <vt:lpstr>Motivação</vt:lpstr>
      <vt:lpstr>Voltando ao pêndulo</vt:lpstr>
      <vt:lpstr>Mudando a função candidata</vt:lpstr>
      <vt:lpstr>Conjuntos invariantes</vt:lpstr>
      <vt:lpstr>Intuição</vt:lpstr>
      <vt:lpstr>Teorema</vt:lpstr>
      <vt:lpstr>Teorema (continuação)</vt:lpstr>
      <vt:lpstr>Teorema (figura)</vt:lpstr>
      <vt:lpstr>Voltar ao pêndulo</vt:lpstr>
      <vt:lpstr>Exemplo – Domínio de atração</vt:lpstr>
      <vt:lpstr>Ciclo limite atrator</vt:lpstr>
      <vt:lpstr>Verificação</vt:lpstr>
      <vt:lpstr>Integral primeira</vt:lpstr>
      <vt:lpstr>Solução</vt:lpstr>
      <vt:lpstr>Função de Liapunov candidata</vt:lpstr>
      <vt:lpstr>Condições do teorema</vt:lpstr>
      <vt:lpstr>Condições do teorema</vt:lpstr>
      <vt:lpstr>Ilustração</vt:lpstr>
      <vt:lpstr>Teorema global</vt:lpstr>
      <vt:lpstr>Teorema global (cont.)</vt:lpstr>
      <vt:lpstr>Exemplo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68</cp:revision>
  <dcterms:created xsi:type="dcterms:W3CDTF">2019-06-28T19:51:26Z</dcterms:created>
  <dcterms:modified xsi:type="dcterms:W3CDTF">2020-11-11T16:08:54Z</dcterms:modified>
</cp:coreProperties>
</file>