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2" r:id="rId6"/>
    <p:sldId id="258" r:id="rId7"/>
    <p:sldId id="261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89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78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46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7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11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92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13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99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24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00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1BC8-32DA-42D9-BF76-6640D49DE67C}" type="datetimeFigureOut">
              <a:rPr lang="pt-BR" smtClean="0"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BEFC-0985-4D37-AC0E-70041729B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848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2007" y="2048785"/>
            <a:ext cx="9144000" cy="1336675"/>
          </a:xfrm>
        </p:spPr>
        <p:txBody>
          <a:bodyPr>
            <a:normAutofit/>
          </a:bodyPr>
          <a:lstStyle/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Experiência Musical de Jovens com o Choro na Cidade de Porto Alegre: 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2007" y="3304119"/>
            <a:ext cx="9144000" cy="1047454"/>
          </a:xfrm>
        </p:spPr>
        <p:txBody>
          <a:bodyPr>
            <a:normAutofit lnSpcReduction="10000"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projeto etnográfico de integração entre escola e universidade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3" t="5633" r="3529" b="4872"/>
          <a:stretch/>
        </p:blipFill>
        <p:spPr>
          <a:xfrm>
            <a:off x="9020014" y="4261397"/>
            <a:ext cx="3171986" cy="2596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962" y="15498"/>
            <a:ext cx="2707037" cy="203328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2" y="4789541"/>
            <a:ext cx="3856818" cy="192840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98"/>
            <a:ext cx="2309995" cy="185979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312125" y="4269341"/>
            <a:ext cx="344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Autor: Reginaldo G. Braga – UFRGS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57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 Choro ou Chorinho é um gênero musical brasileiro síntese das várias matrizes e matizes musicais que fizeram e fazem parte do mosaico que é a música </a:t>
            </a:r>
            <a:r>
              <a:rPr lang="pt-B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brasileira. Buscou-se assim, aplicar a etimologia a esse gênero musical</a:t>
            </a:r>
            <a:r>
              <a:rPr lang="pt-B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pesquisa dos processos de ensino e aprendizagem, de performance e de compreensão musical das chamadas músicas populares, presentes na realidade escolar e extraescolar (em um primeiro momento) se fazem necessárias, considerando o cotidiano dos jovens chorões do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de outros cenários da cidade, incluindo os alunos de graduação em Música, não como um objetivo, mas como ponto de partida e incorporando a pesquisa como uma estratégia pedagógica na formação desses alunos de nível superior em música.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Educação </a:t>
            </a:r>
            <a:r>
              <a:rPr lang="pt-BR" dirty="0" err="1"/>
              <a:t>anti-racista</a:t>
            </a:r>
            <a:r>
              <a:rPr lang="pt-BR" dirty="0"/>
              <a:t>: caminhos abertos pela Lei Federal 10.639/03; Coleção educação para todos; Vol.:</a:t>
            </a:r>
            <a:r>
              <a:rPr lang="pt-BR" dirty="0" smtClean="0"/>
              <a:t>2, P.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gency FB" panose="020B0503020202020204" pitchFamily="34" charset="0"/>
              </a:rPr>
              <a:t>O conflito e a discriminação raciais na escola não se restringem às relações interpessoais. Os diversos materiais didático-pedagógicos – livros, revistas, jornais, entre outros – utilizados em sala de aula, que, em geral, apresentam apenas pessoas brancas com e como referência positiva, também são ingredientes caros ao processo discriminatório no cotidiano escolar. Quase sem exceção, os negros aparecem nesses materiais apenas para ilustrar o período escravista do Brasil-Colônia ou, então, para ilustrar situações de subserviência ou de desprestígio social. A utilização de recursos pedagógicos com esse caráter remonta a um processo de socialização racista, marcadamente branco-eurocêntrico e etnocêntrico, que historicamente enaltece imagens de indivíduos brancos, do continente europeu e estadunidense como referências positivas em detrimento dos negros e do continente africano.</a:t>
            </a:r>
          </a:p>
        </p:txBody>
      </p:sp>
    </p:spTree>
    <p:extLst>
      <p:ext uri="{BB962C8B-B14F-4D97-AF65-F5344CB8AC3E}">
        <p14:creationId xmlns:p14="http://schemas.microsoft.com/office/powerpoint/2010/main" val="316802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articulação de uma ação de extensão já existente e autônoma, de uma unidade de Educação Básica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UFGRS,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uma outra, de pesquisa, a ser implementada no ambiente da Educação Superior em Música, sobre a temática do choro na cidade de Porto Alegre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REFERENCIAL TEÓRICO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experiência da </a:t>
            </a:r>
            <a:r>
              <a:rPr lang="pt-B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bi-musicalidade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nos departamentos de </a:t>
            </a:r>
            <a:r>
              <a:rPr lang="pt-B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Etnomusicologia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americanos iniciada por </a:t>
            </a:r>
            <a:r>
              <a:rPr lang="pt-B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Mantle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Hood na década de 1950 (Hood: 1960), ou seja, a exposição dos alunos </a:t>
            </a:r>
            <a:r>
              <a:rPr lang="pt-B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etnomusicólogos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outros sistema musicais como meio de </a:t>
            </a:r>
            <a:r>
              <a:rPr lang="pt-BR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quebrar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com os etnocentrismos nas interpretações acadêmicas, faz crer que é possível o diálogo entre diferentes instâncias envolvidas em processos de ensino e aprendizagem musical. </a:t>
            </a:r>
            <a:endParaRPr lang="pt-BR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Recorro às noções de </a:t>
            </a:r>
            <a:r>
              <a:rPr lang="pt-B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Bourdieu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que em Razões Práticas (1996) desenvolve a categoria de “</a:t>
            </a:r>
            <a:r>
              <a:rPr lang="pt-B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habitus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”, as ações como resultado de uma posição no campo de forças e de lutas na qual o sujeito está imerso.</a:t>
            </a:r>
            <a:endParaRPr lang="pt-BR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19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estimular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diversidade musical na formação dos profissionais da área de música (graduandos de música), através de métodos e técnicas de pesquisa etnográficas (realizando entrevistas com músicos veteranos e jovens experimentados e aprendizes, assim como eles) e se possível, de ação pedagógica junto à “Oficina de Choro”, espera-se qualificar futuros profissionais de música para a pesquisa e ensino. Na contrapartida, propiciar aos jovens músicos aprendizes do projeto, a oportunidade de circulação em outros cenários musicais, o aprimoramento e/ ou profissionalização 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de entrevista.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seleção dos indivíduos e grupos a serem investigados, tem sido baseada nos critérios indicados por Marre (1991: 111-3) quanto à “diversificação da amostra” (que deve representar de maneira diversa, mas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inter-relacionalmente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campo pesquisado) e à “saturação” (quando ocorre o esgotamento do tamanho da amostra pela repetição de depoimentos e não há acréscimo de novidades na reconstrução das experiências coletivas). </a:t>
            </a:r>
          </a:p>
        </p:txBody>
      </p:sp>
    </p:spTree>
    <p:extLst>
      <p:ext uri="{BB962C8B-B14F-4D97-AF65-F5344CB8AC3E}">
        <p14:creationId xmlns:p14="http://schemas.microsoft.com/office/powerpoint/2010/main" val="40620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5500" y="64452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discutir e analisar as entrevistas, observações de ensaios-aulas e apresentações que já estão sendo documentadas, especificamente do projeto de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extensão[...]. As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abordagens de caráter qualitativo tem sido privilegiadas, técnicas como observação participante junto aos alunos e mesmo o que chamo de uma “participação ativa”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[...].</a:t>
            </a:r>
          </a:p>
        </p:txBody>
      </p:sp>
    </p:spTree>
    <p:extLst>
      <p:ext uri="{BB962C8B-B14F-4D97-AF65-F5344CB8AC3E}">
        <p14:creationId xmlns:p14="http://schemas.microsoft.com/office/powerpoint/2010/main" val="387523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6248</TotalTime>
  <Words>704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Tahoma</vt:lpstr>
      <vt:lpstr>Times New Roman</vt:lpstr>
      <vt:lpstr>Office Theme</vt:lpstr>
      <vt:lpstr>Experiência Musical de Jovens com o Choro na Cidade de Porto Alegre: </vt:lpstr>
      <vt:lpstr>INTRODUÇÃO</vt:lpstr>
      <vt:lpstr>Educação anti-racista: caminhos abertos pela Lei Federal 10.639/03; Coleção educação para todos; Vol.:2, P. 13</vt:lpstr>
      <vt:lpstr>OBJETIVO: </vt:lpstr>
      <vt:lpstr>REFERENCIAL TEÓRICO </vt:lpstr>
      <vt:lpstr>METODOLOGIA</vt:lpstr>
      <vt:lpstr>Critérios de entrevista.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Experiência Musical de Jovens com o Choro na Cidade de Porto Alegre:</dc:title>
  <dc:creator>Eduardo S. de O.</dc:creator>
  <cp:lastModifiedBy>Eduardo S. de O.</cp:lastModifiedBy>
  <cp:revision>14</cp:revision>
  <dcterms:created xsi:type="dcterms:W3CDTF">2018-11-01T15:57:19Z</dcterms:created>
  <dcterms:modified xsi:type="dcterms:W3CDTF">2018-11-06T05:30:18Z</dcterms:modified>
</cp:coreProperties>
</file>