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70" r:id="rId6"/>
    <p:sldId id="261" r:id="rId7"/>
    <p:sldId id="271" r:id="rId8"/>
    <p:sldId id="264" r:id="rId9"/>
    <p:sldId id="265" r:id="rId10"/>
    <p:sldId id="266" r:id="rId11"/>
    <p:sldId id="267" r:id="rId12"/>
    <p:sldId id="268" r:id="rId13"/>
    <p:sldId id="272" r:id="rId14"/>
    <p:sldId id="263" r:id="rId15"/>
    <p:sldId id="262" r:id="rId16"/>
    <p:sldId id="273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446-A5EB-47F4-A52D-A31D4916E7B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FD979E9-7132-41E7-A556-043894F344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87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446-A5EB-47F4-A52D-A31D4916E7B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D979E9-7132-41E7-A556-043894F344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43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446-A5EB-47F4-A52D-A31D4916E7B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D979E9-7132-41E7-A556-043894F34499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0300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446-A5EB-47F4-A52D-A31D4916E7B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D979E9-7132-41E7-A556-043894F344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191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446-A5EB-47F4-A52D-A31D4916E7B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D979E9-7132-41E7-A556-043894F34499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2767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446-A5EB-47F4-A52D-A31D4916E7B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D979E9-7132-41E7-A556-043894F344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230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446-A5EB-47F4-A52D-A31D4916E7B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79E9-7132-41E7-A556-043894F344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716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446-A5EB-47F4-A52D-A31D4916E7B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79E9-7132-41E7-A556-043894F344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83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446-A5EB-47F4-A52D-A31D4916E7B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79E9-7132-41E7-A556-043894F344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24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446-A5EB-47F4-A52D-A31D4916E7B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D979E9-7132-41E7-A556-043894F344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13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446-A5EB-47F4-A52D-A31D4916E7B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FD979E9-7132-41E7-A556-043894F344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050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446-A5EB-47F4-A52D-A31D4916E7B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FD979E9-7132-41E7-A556-043894F344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84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446-A5EB-47F4-A52D-A31D4916E7B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79E9-7132-41E7-A556-043894F344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54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446-A5EB-47F4-A52D-A31D4916E7B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79E9-7132-41E7-A556-043894F344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25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446-A5EB-47F4-A52D-A31D4916E7B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79E9-7132-41E7-A556-043894F344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42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446-A5EB-47F4-A52D-A31D4916E7B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D979E9-7132-41E7-A556-043894F344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43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E2446-A5EB-47F4-A52D-A31D4916E7B5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FD979E9-7132-41E7-A556-043894F344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65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05442" y="947052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Entrevista Ambev</a:t>
            </a:r>
            <a:br>
              <a:rPr lang="pt-BR" dirty="0"/>
            </a:br>
            <a:r>
              <a:rPr lang="pt-BR" dirty="0"/>
              <a:t>Departamento de vendas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3797666"/>
            <a:ext cx="8915399" cy="1126283"/>
          </a:xfrm>
        </p:spPr>
        <p:txBody>
          <a:bodyPr>
            <a:noAutofit/>
          </a:bodyPr>
          <a:lstStyle/>
          <a:p>
            <a:pPr algn="r"/>
            <a:r>
              <a:rPr lang="pt-BR" sz="2000" dirty="0"/>
              <a:t>Caio </a:t>
            </a:r>
            <a:r>
              <a:rPr lang="pt-BR" sz="2000" dirty="0" err="1"/>
              <a:t>Iossi</a:t>
            </a:r>
            <a:r>
              <a:rPr lang="pt-BR" sz="2000" dirty="0"/>
              <a:t> </a:t>
            </a:r>
            <a:r>
              <a:rPr lang="pt-BR" sz="2000" dirty="0" err="1"/>
              <a:t>Doni</a:t>
            </a:r>
            <a:r>
              <a:rPr lang="pt-BR" sz="2000" dirty="0"/>
              <a:t> </a:t>
            </a:r>
          </a:p>
          <a:p>
            <a:pPr algn="r"/>
            <a:r>
              <a:rPr lang="pt-BR" sz="2000" dirty="0"/>
              <a:t>Filipe </a:t>
            </a:r>
            <a:r>
              <a:rPr lang="pt-BR" sz="2000" dirty="0" err="1"/>
              <a:t>Lourenção</a:t>
            </a:r>
            <a:r>
              <a:rPr lang="pt-BR" sz="2000" dirty="0"/>
              <a:t> </a:t>
            </a:r>
            <a:r>
              <a:rPr lang="pt-BR" sz="2000" dirty="0" err="1"/>
              <a:t>Simonetti</a:t>
            </a:r>
            <a:endParaRPr lang="pt-BR" sz="2000" dirty="0"/>
          </a:p>
          <a:p>
            <a:pPr algn="r"/>
            <a:r>
              <a:rPr lang="pt-BR" sz="2000" dirty="0"/>
              <a:t>João Pedro de Sousa Zaneratti</a:t>
            </a:r>
          </a:p>
          <a:p>
            <a:pPr algn="r"/>
            <a:r>
              <a:rPr lang="pt-BR" sz="2000" dirty="0"/>
              <a:t>Lucas Campelo Ribeiro </a:t>
            </a:r>
          </a:p>
          <a:p>
            <a:pPr algn="r"/>
            <a:r>
              <a:rPr lang="pt-BR" sz="2000" dirty="0"/>
              <a:t>Rafael Biondi Soares</a:t>
            </a:r>
          </a:p>
        </p:txBody>
      </p:sp>
    </p:spTree>
    <p:extLst>
      <p:ext uri="{BB962C8B-B14F-4D97-AF65-F5344CB8AC3E}">
        <p14:creationId xmlns:p14="http://schemas.microsoft.com/office/powerpoint/2010/main" val="4228214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0835" y="1049382"/>
            <a:ext cx="8915400" cy="3777622"/>
          </a:xfrm>
        </p:spPr>
        <p:txBody>
          <a:bodyPr>
            <a:noAutofit/>
          </a:bodyPr>
          <a:lstStyle/>
          <a:p>
            <a:r>
              <a:rPr lang="pt-BR" sz="2600" b="1" dirty="0"/>
              <a:t>Problema:</a:t>
            </a:r>
            <a:r>
              <a:rPr lang="pt-BR" sz="2600" dirty="0"/>
              <a:t> Remanejamento indevido (ausência - sobrecarga e remuneração extra)</a:t>
            </a:r>
          </a:p>
          <a:p>
            <a:endParaRPr lang="pt-BR" sz="2600" dirty="0"/>
          </a:p>
          <a:p>
            <a:endParaRPr lang="pt-BR" sz="2600" dirty="0"/>
          </a:p>
          <a:p>
            <a:r>
              <a:rPr lang="pt-BR" sz="2600" b="1" dirty="0"/>
              <a:t>Sugestão:</a:t>
            </a:r>
            <a:r>
              <a:rPr lang="pt-BR" sz="2600" dirty="0"/>
              <a:t> remanejar os cargos de modo a evitar a sobrecarga e/ou conceder remuneração extra quando estiver exercendo uma função que não seja do seu cargo</a:t>
            </a:r>
          </a:p>
          <a:p>
            <a:endParaRPr lang="pt-BR" sz="2600" dirty="0"/>
          </a:p>
          <a:p>
            <a:r>
              <a:rPr lang="pt-BR" sz="2600" b="1" dirty="0"/>
              <a:t>Responsável:</a:t>
            </a:r>
            <a:r>
              <a:rPr lang="pt-BR" sz="2600" dirty="0"/>
              <a:t> departamento de RH</a:t>
            </a:r>
          </a:p>
          <a:p>
            <a:pPr marL="0" indent="0">
              <a:buNone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302840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998418"/>
            <a:ext cx="8915400" cy="3777622"/>
          </a:xfrm>
        </p:spPr>
        <p:txBody>
          <a:bodyPr>
            <a:noAutofit/>
          </a:bodyPr>
          <a:lstStyle/>
          <a:p>
            <a:r>
              <a:rPr lang="pt-BR" sz="2600" b="1" dirty="0"/>
              <a:t>Problema:</a:t>
            </a:r>
            <a:r>
              <a:rPr lang="pt-BR" sz="2600" dirty="0"/>
              <a:t> Estímulo as práticas esportivas</a:t>
            </a:r>
          </a:p>
          <a:p>
            <a:endParaRPr lang="pt-BR" sz="2600" dirty="0"/>
          </a:p>
          <a:p>
            <a:endParaRPr lang="pt-BR" sz="2600" dirty="0"/>
          </a:p>
          <a:p>
            <a:r>
              <a:rPr lang="pt-BR" sz="2600" b="1" dirty="0"/>
              <a:t>Sugestão: </a:t>
            </a:r>
            <a:r>
              <a:rPr lang="pt-BR" sz="2600" dirty="0"/>
              <a:t>construir instalações para a prática de esportes dentro da Ambev; programas de “alongamento” antes do expediente</a:t>
            </a:r>
          </a:p>
          <a:p>
            <a:endParaRPr lang="pt-BR" sz="2600" dirty="0"/>
          </a:p>
          <a:p>
            <a:r>
              <a:rPr lang="pt-BR" sz="2600" b="1" dirty="0"/>
              <a:t>Responsável:</a:t>
            </a:r>
            <a:r>
              <a:rPr lang="pt-BR" sz="2600" dirty="0"/>
              <a:t> departamento de RH, de Finanças e Diretoria local</a:t>
            </a:r>
          </a:p>
          <a:p>
            <a:endParaRPr lang="pt-BR" sz="2600" dirty="0"/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32007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58583" y="1153885"/>
            <a:ext cx="8915400" cy="3777622"/>
          </a:xfrm>
        </p:spPr>
        <p:txBody>
          <a:bodyPr>
            <a:noAutofit/>
          </a:bodyPr>
          <a:lstStyle/>
          <a:p>
            <a:r>
              <a:rPr lang="pt-BR" sz="2600" b="1" dirty="0"/>
              <a:t>Problema:</a:t>
            </a:r>
            <a:r>
              <a:rPr lang="pt-BR" sz="2600" dirty="0"/>
              <a:t> Trabalho em feriado </a:t>
            </a:r>
          </a:p>
          <a:p>
            <a:endParaRPr lang="pt-BR" sz="2600" dirty="0"/>
          </a:p>
          <a:p>
            <a:endParaRPr lang="pt-BR" sz="2600" dirty="0"/>
          </a:p>
          <a:p>
            <a:r>
              <a:rPr lang="pt-BR" sz="2600" b="1" dirty="0"/>
              <a:t>Sugestão: </a:t>
            </a:r>
            <a:r>
              <a:rPr lang="pt-BR" sz="2600" dirty="0"/>
              <a:t>exigir o trabalho aos feriados apenas como forma de compensação de atraso nas metas, não obrigatório para todos os que estão “em dia”; bonificar quem trabalha nos feriados </a:t>
            </a:r>
          </a:p>
          <a:p>
            <a:endParaRPr lang="pt-BR" sz="2600" dirty="0"/>
          </a:p>
          <a:p>
            <a:endParaRPr lang="pt-BR" sz="2600" dirty="0"/>
          </a:p>
          <a:p>
            <a:r>
              <a:rPr lang="pt-BR" sz="2600" b="1" dirty="0"/>
              <a:t>Responsável:</a:t>
            </a:r>
            <a:r>
              <a:rPr lang="pt-BR" sz="2600" dirty="0"/>
              <a:t> departamento de RH</a:t>
            </a:r>
          </a:p>
          <a:p>
            <a:pPr marL="0" indent="0">
              <a:buNone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067340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741711"/>
            <a:ext cx="8915400" cy="3777622"/>
          </a:xfrm>
        </p:spPr>
        <p:txBody>
          <a:bodyPr>
            <a:noAutofit/>
          </a:bodyPr>
          <a:lstStyle/>
          <a:p>
            <a:r>
              <a:rPr lang="pt-BR" sz="2600" b="1" dirty="0"/>
              <a:t>Problema:</a:t>
            </a:r>
            <a:r>
              <a:rPr lang="pt-BR" sz="2600" dirty="0"/>
              <a:t> Salário abaixo do mercado</a:t>
            </a:r>
          </a:p>
          <a:p>
            <a:endParaRPr lang="pt-BR" sz="2600" dirty="0"/>
          </a:p>
          <a:p>
            <a:endParaRPr lang="pt-BR" sz="2600" dirty="0"/>
          </a:p>
          <a:p>
            <a:r>
              <a:rPr lang="pt-BR" sz="2600" b="1" dirty="0"/>
              <a:t>Sugestão:</a:t>
            </a:r>
            <a:r>
              <a:rPr lang="pt-BR" sz="2600" dirty="0"/>
              <a:t> ajustes anuais de inflação; ajuste por tempo de serviço na empresa</a:t>
            </a:r>
          </a:p>
          <a:p>
            <a:endParaRPr lang="pt-BR" sz="2600" dirty="0"/>
          </a:p>
          <a:p>
            <a:endParaRPr lang="pt-BR" sz="2600" dirty="0"/>
          </a:p>
          <a:p>
            <a:r>
              <a:rPr lang="pt-BR" sz="2600" b="1" dirty="0"/>
              <a:t>Responsável:</a:t>
            </a:r>
            <a:r>
              <a:rPr lang="pt-BR" sz="2600" dirty="0"/>
              <a:t> Departamentos Financeiro e RH</a:t>
            </a:r>
          </a:p>
          <a:p>
            <a:endParaRPr lang="pt-BR" sz="2600" dirty="0"/>
          </a:p>
          <a:p>
            <a:pPr marL="0" indent="0">
              <a:buNone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557610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Frases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600" b="1" dirty="0"/>
              <a:t>GV:</a:t>
            </a:r>
          </a:p>
          <a:p>
            <a:pPr marL="0" indent="0">
              <a:buNone/>
            </a:pPr>
            <a:r>
              <a:rPr lang="pt-BR" sz="2600" dirty="0"/>
              <a:t>   “Tenho um bom relacionamento com meu time”</a:t>
            </a:r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r>
              <a:rPr lang="pt-BR" sz="2600" dirty="0"/>
              <a:t>           “[Para subordinados] com certeza, mais até do que par ou chefe”</a:t>
            </a:r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r>
              <a:rPr lang="pt-BR" sz="2600" dirty="0"/>
              <a:t>“A política de metas (...) te dá um norte.”</a:t>
            </a:r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r>
              <a:rPr lang="pt-BR" sz="2600" dirty="0"/>
              <a:t>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9222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2521" y="212503"/>
            <a:ext cx="11353800" cy="6188298"/>
          </a:xfrm>
        </p:spPr>
        <p:txBody>
          <a:bodyPr>
            <a:noAutofit/>
          </a:bodyPr>
          <a:lstStyle/>
          <a:p>
            <a:r>
              <a:rPr lang="pt-BR" sz="2400" b="1" dirty="0"/>
              <a:t>VD: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    “A única [empresa] que me reconheceu!”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                                              “Temos meta até para respiração”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        “Às vezes, parece que é muito, mas você acaba fazendo no automático”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                                                                        “A meta aqui é louca”     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     “Nunca vi um sindicato tão ruim como esse”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                   “É bom ter fiscalização pra você saber se está fazendo certo”</a:t>
            </a:r>
          </a:p>
          <a:p>
            <a:pPr marL="0" indent="0">
              <a:buNone/>
            </a:pPr>
            <a:r>
              <a:rPr lang="pt-BR" sz="2400" dirty="0"/>
              <a:t>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92669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18268" y="270027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7200" b="1" dirty="0"/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2387272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GV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/>
              <a:t>Gerente de vendas</a:t>
            </a:r>
          </a:p>
          <a:p>
            <a:r>
              <a:rPr lang="pt-BR" sz="2600" dirty="0"/>
              <a:t>25 anos </a:t>
            </a:r>
          </a:p>
          <a:p>
            <a:r>
              <a:rPr lang="pt-BR" sz="2600" dirty="0"/>
              <a:t>Solteiro</a:t>
            </a:r>
          </a:p>
          <a:p>
            <a:r>
              <a:rPr lang="pt-BR" sz="2600" dirty="0"/>
              <a:t>Ingresso na Ambev em 01/08/2013, em Limeira </a:t>
            </a:r>
          </a:p>
          <a:p>
            <a:r>
              <a:rPr lang="pt-BR" sz="2600" dirty="0"/>
              <a:t>Formação: Administração - UNICAMP</a:t>
            </a:r>
          </a:p>
          <a:p>
            <a:endParaRPr lang="pt-BR" sz="2600" dirty="0"/>
          </a:p>
          <a:p>
            <a:endParaRPr lang="pt-BR" sz="2600" dirty="0"/>
          </a:p>
          <a:p>
            <a:pPr marL="0" indent="0">
              <a:buNone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0700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VD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/>
              <a:t>Vendedor “2” (categoria da empresa)</a:t>
            </a:r>
          </a:p>
          <a:p>
            <a:r>
              <a:rPr lang="pt-BR" sz="2600" dirty="0"/>
              <a:t>30 anos </a:t>
            </a:r>
          </a:p>
          <a:p>
            <a:r>
              <a:rPr lang="pt-BR" sz="2600" dirty="0"/>
              <a:t>Solteiro/”Amigado”</a:t>
            </a:r>
          </a:p>
          <a:p>
            <a:r>
              <a:rPr lang="pt-BR" sz="2600" dirty="0"/>
              <a:t>Ingresso na Ambev em 01/09/2014, em Ribeirão Preto</a:t>
            </a:r>
          </a:p>
          <a:p>
            <a:r>
              <a:rPr lang="pt-BR" sz="2600" dirty="0"/>
              <a:t>Formação: Superior incompleto (cursando) </a:t>
            </a:r>
          </a:p>
          <a:p>
            <a:endParaRPr lang="pt-BR" sz="2600" dirty="0"/>
          </a:p>
          <a:p>
            <a:pPr marL="0" indent="0">
              <a:buNone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85429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Pontos</a:t>
            </a:r>
            <a:r>
              <a:rPr lang="pt-BR" dirty="0"/>
              <a:t> </a:t>
            </a:r>
            <a:r>
              <a:rPr lang="pt-BR" b="1" dirty="0"/>
              <a:t>positivos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11080"/>
            <a:ext cx="8915400" cy="3777622"/>
          </a:xfrm>
        </p:spPr>
        <p:txBody>
          <a:bodyPr>
            <a:noAutofit/>
          </a:bodyPr>
          <a:lstStyle/>
          <a:p>
            <a:r>
              <a:rPr lang="pt-BR" sz="2600" dirty="0"/>
              <a:t>Equilíbrio entre responsabilidade e descontração</a:t>
            </a:r>
          </a:p>
          <a:p>
            <a:endParaRPr lang="pt-BR" sz="2600" dirty="0"/>
          </a:p>
          <a:p>
            <a:r>
              <a:rPr lang="pt-BR" sz="2600" dirty="0"/>
              <a:t>Clima organizacional agradável (horizontalidade)</a:t>
            </a:r>
          </a:p>
          <a:p>
            <a:endParaRPr lang="pt-BR" sz="2600" dirty="0"/>
          </a:p>
          <a:p>
            <a:r>
              <a:rPr lang="pt-BR" sz="2600" dirty="0"/>
              <a:t>Cooperação dos funcionários (melhor em equipe)</a:t>
            </a:r>
          </a:p>
          <a:p>
            <a:endParaRPr lang="pt-BR" sz="2600" dirty="0"/>
          </a:p>
          <a:p>
            <a:r>
              <a:rPr lang="pt-BR" sz="2600" dirty="0"/>
              <a:t>Reconhecimento individual e coletivo (por equipe)</a:t>
            </a:r>
          </a:p>
          <a:p>
            <a:pPr marL="0" indent="0">
              <a:buNone/>
            </a:pPr>
            <a:endParaRPr lang="pt-BR" sz="2600" dirty="0"/>
          </a:p>
          <a:p>
            <a:r>
              <a:rPr lang="pt-BR" sz="2600" dirty="0"/>
              <a:t>Benefícios (adicional de transferência; convênio médico; bônus; 14º salário)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1182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Pontos positivos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600" dirty="0"/>
              <a:t>Rigidez em relação à segurança do trabalhador (tolerância zero)</a:t>
            </a:r>
          </a:p>
          <a:p>
            <a:endParaRPr lang="pt-BR" sz="2600" dirty="0"/>
          </a:p>
          <a:p>
            <a:r>
              <a:rPr lang="pt-BR" sz="2600" dirty="0"/>
              <a:t>Responsabilidade com o banco de horas de trabalho (acompanhamento)</a:t>
            </a:r>
          </a:p>
          <a:p>
            <a:endParaRPr lang="pt-BR" sz="2600" dirty="0"/>
          </a:p>
          <a:p>
            <a:r>
              <a:rPr lang="pt-BR" sz="2600" dirty="0"/>
              <a:t>Não há discriminação de qualquer tipo</a:t>
            </a:r>
          </a:p>
          <a:p>
            <a:endParaRPr lang="pt-BR" sz="2600" dirty="0"/>
          </a:p>
          <a:p>
            <a:r>
              <a:rPr lang="pt-BR" sz="2600" dirty="0"/>
              <a:t>Solução amigável de conflitos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9263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Pontos a melhorar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/>
              <a:t>Política de metas</a:t>
            </a:r>
          </a:p>
          <a:p>
            <a:endParaRPr lang="pt-BR" sz="2600" dirty="0"/>
          </a:p>
          <a:p>
            <a:r>
              <a:rPr lang="pt-BR" sz="2600" dirty="0"/>
              <a:t>Quantidade de trabalho para a carga horária diária </a:t>
            </a:r>
          </a:p>
          <a:p>
            <a:endParaRPr lang="pt-BR" sz="2600" dirty="0"/>
          </a:p>
          <a:p>
            <a:r>
              <a:rPr lang="pt-BR" sz="2600" dirty="0"/>
              <a:t>Remanejamento indevido (ausência - sobrecarga e remuneração extra)</a:t>
            </a:r>
          </a:p>
          <a:p>
            <a:endParaRPr lang="pt-BR" sz="2600" dirty="0"/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73582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Pontos a melhorar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/>
              <a:t>GV: de vez em quando, há sobrecarga de trabalho</a:t>
            </a:r>
          </a:p>
          <a:p>
            <a:endParaRPr lang="pt-BR" sz="2600" dirty="0"/>
          </a:p>
          <a:p>
            <a:r>
              <a:rPr lang="pt-BR" sz="2600" dirty="0"/>
              <a:t>Trabalho em feriado</a:t>
            </a:r>
          </a:p>
          <a:p>
            <a:endParaRPr lang="pt-BR" sz="2600" dirty="0"/>
          </a:p>
          <a:p>
            <a:r>
              <a:rPr lang="pt-BR" sz="2600" dirty="0"/>
              <a:t>Estímulo as práticas esportivas</a:t>
            </a:r>
          </a:p>
          <a:p>
            <a:endParaRPr lang="pt-BR" sz="2600" dirty="0"/>
          </a:p>
          <a:p>
            <a:r>
              <a:rPr lang="pt-BR" sz="2600" dirty="0"/>
              <a:t>Salários abaixo do mercado</a:t>
            </a:r>
          </a:p>
          <a:p>
            <a:pPr marL="0" indent="0">
              <a:buNone/>
            </a:pPr>
            <a:endParaRPr lang="pt-BR" sz="2600" dirty="0"/>
          </a:p>
          <a:p>
            <a:endParaRPr lang="pt-BR" sz="2600" dirty="0"/>
          </a:p>
          <a:p>
            <a:pPr marL="0" indent="0">
              <a:buNone/>
            </a:pPr>
            <a:endParaRPr lang="pt-BR" sz="2600" dirty="0"/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905907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36960" y="1480457"/>
            <a:ext cx="8915400" cy="3777622"/>
          </a:xfrm>
        </p:spPr>
        <p:txBody>
          <a:bodyPr>
            <a:noAutofit/>
          </a:bodyPr>
          <a:lstStyle/>
          <a:p>
            <a:r>
              <a:rPr lang="pt-BR" sz="2600" b="1" dirty="0"/>
              <a:t>Problema: </a:t>
            </a:r>
            <a:r>
              <a:rPr lang="pt-BR" sz="2600" dirty="0"/>
              <a:t>Política de metas </a:t>
            </a:r>
          </a:p>
          <a:p>
            <a:pPr marL="0" indent="0">
              <a:buNone/>
            </a:pPr>
            <a:endParaRPr lang="pt-BR" sz="2600" dirty="0"/>
          </a:p>
          <a:p>
            <a:r>
              <a:rPr lang="pt-BR" sz="2600" b="1" dirty="0"/>
              <a:t>Sugestão:</a:t>
            </a:r>
            <a:r>
              <a:rPr lang="pt-BR" sz="2600" dirty="0"/>
              <a:t> rever a política de metas, baseando-se no desempenho e resultado dos melhores funcionários; fragmentar a meta através de mais contratações</a:t>
            </a:r>
          </a:p>
          <a:p>
            <a:endParaRPr lang="pt-BR" sz="2600" dirty="0"/>
          </a:p>
          <a:p>
            <a:r>
              <a:rPr lang="pt-BR" sz="2600" b="1" dirty="0"/>
              <a:t>Responsável:</a:t>
            </a:r>
            <a:r>
              <a:rPr lang="pt-BR" sz="2600" dirty="0"/>
              <a:t> Diretoria executiva; Departamento de RH</a:t>
            </a:r>
          </a:p>
          <a:p>
            <a:endParaRPr lang="pt-BR" sz="2600" dirty="0"/>
          </a:p>
          <a:p>
            <a:pPr marL="0" indent="0">
              <a:buNone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475910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101634"/>
            <a:ext cx="8915400" cy="3777622"/>
          </a:xfrm>
        </p:spPr>
        <p:txBody>
          <a:bodyPr>
            <a:noAutofit/>
          </a:bodyPr>
          <a:lstStyle/>
          <a:p>
            <a:r>
              <a:rPr lang="pt-BR" sz="2600" b="1" dirty="0"/>
              <a:t>Problema:</a:t>
            </a:r>
            <a:r>
              <a:rPr lang="pt-BR" sz="2600" dirty="0"/>
              <a:t> Quantidade de trabalho para a carga horária diária </a:t>
            </a:r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endParaRPr lang="pt-BR" sz="2600" dirty="0"/>
          </a:p>
          <a:p>
            <a:r>
              <a:rPr lang="pt-BR" sz="2600" b="1" dirty="0"/>
              <a:t>Sugestão:</a:t>
            </a:r>
            <a:r>
              <a:rPr lang="pt-BR" sz="2600" dirty="0"/>
              <a:t> Remodelar a distribuição de tarefas durante a semana; contratar mais funcionários; rearranjo de processos </a:t>
            </a:r>
          </a:p>
          <a:p>
            <a:endParaRPr lang="pt-BR" sz="2600" dirty="0"/>
          </a:p>
          <a:p>
            <a:endParaRPr lang="pt-BR" sz="2600" dirty="0"/>
          </a:p>
          <a:p>
            <a:r>
              <a:rPr lang="pt-BR" sz="2600" b="1" dirty="0"/>
              <a:t>Responsável:</a:t>
            </a:r>
            <a:r>
              <a:rPr lang="pt-BR" sz="2600" dirty="0"/>
              <a:t> Gerência da empresa; Departamento de RH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6520231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219</TotalTime>
  <Words>538</Words>
  <Application>Microsoft Office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Cacho</vt:lpstr>
      <vt:lpstr>Entrevista Ambev Departamento de vendas </vt:lpstr>
      <vt:lpstr>GV</vt:lpstr>
      <vt:lpstr>VD</vt:lpstr>
      <vt:lpstr>Pontos positivos </vt:lpstr>
      <vt:lpstr>Pontos positivos</vt:lpstr>
      <vt:lpstr>Pontos a melhorar </vt:lpstr>
      <vt:lpstr>Pontos a melhorar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Frases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Entrevista Ambev Departamento de vendas</dc:title>
  <dc:creator>João Pedro Zaneratti</dc:creator>
  <cp:lastModifiedBy>Valquiria Padilha</cp:lastModifiedBy>
  <cp:revision>22</cp:revision>
  <dcterms:created xsi:type="dcterms:W3CDTF">2017-04-27T17:13:13Z</dcterms:created>
  <dcterms:modified xsi:type="dcterms:W3CDTF">2017-05-08T20:47:04Z</dcterms:modified>
</cp:coreProperties>
</file>