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3" r:id="rId1"/>
  </p:sldMasterIdLst>
  <p:notesMasterIdLst>
    <p:notesMasterId r:id="rId72"/>
  </p:notesMasterIdLst>
  <p:handoutMasterIdLst>
    <p:handoutMasterId r:id="rId7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6" r:id="rId19"/>
    <p:sldId id="277" r:id="rId20"/>
    <p:sldId id="298" r:id="rId21"/>
    <p:sldId id="348" r:id="rId22"/>
    <p:sldId id="299" r:id="rId23"/>
    <p:sldId id="302" r:id="rId24"/>
    <p:sldId id="303" r:id="rId25"/>
    <p:sldId id="304" r:id="rId26"/>
    <p:sldId id="305" r:id="rId27"/>
    <p:sldId id="306" r:id="rId28"/>
    <p:sldId id="307" r:id="rId29"/>
    <p:sldId id="309" r:id="rId30"/>
    <p:sldId id="310" r:id="rId31"/>
    <p:sldId id="311" r:id="rId32"/>
    <p:sldId id="313" r:id="rId33"/>
    <p:sldId id="314" r:id="rId34"/>
    <p:sldId id="315" r:id="rId35"/>
    <p:sldId id="317" r:id="rId36"/>
    <p:sldId id="318" r:id="rId37"/>
    <p:sldId id="323" r:id="rId38"/>
    <p:sldId id="328" r:id="rId39"/>
    <p:sldId id="329" r:id="rId40"/>
    <p:sldId id="330" r:id="rId41"/>
    <p:sldId id="331" r:id="rId42"/>
    <p:sldId id="332" r:id="rId43"/>
    <p:sldId id="333" r:id="rId44"/>
    <p:sldId id="334" r:id="rId45"/>
    <p:sldId id="335" r:id="rId46"/>
    <p:sldId id="336" r:id="rId47"/>
    <p:sldId id="337" r:id="rId48"/>
    <p:sldId id="338" r:id="rId49"/>
    <p:sldId id="339" r:id="rId50"/>
    <p:sldId id="340" r:id="rId51"/>
    <p:sldId id="341" r:id="rId52"/>
    <p:sldId id="342" r:id="rId53"/>
    <p:sldId id="343" r:id="rId54"/>
    <p:sldId id="344" r:id="rId55"/>
    <p:sldId id="345" r:id="rId56"/>
    <p:sldId id="347" r:id="rId57"/>
    <p:sldId id="324" r:id="rId58"/>
    <p:sldId id="325" r:id="rId59"/>
    <p:sldId id="326" r:id="rId60"/>
    <p:sldId id="346" r:id="rId61"/>
    <p:sldId id="349" r:id="rId62"/>
    <p:sldId id="350" r:id="rId63"/>
    <p:sldId id="351" r:id="rId64"/>
    <p:sldId id="355" r:id="rId65"/>
    <p:sldId id="352" r:id="rId66"/>
    <p:sldId id="353" r:id="rId67"/>
    <p:sldId id="354" r:id="rId68"/>
    <p:sldId id="356" r:id="rId69"/>
    <p:sldId id="357" r:id="rId70"/>
    <p:sldId id="358" r:id="rId7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19"/>
    <p:restoredTop sz="94643"/>
  </p:normalViewPr>
  <p:slideViewPr>
    <p:cSldViewPr snapToGrid="0" snapToObjects="1">
      <p:cViewPr>
        <p:scale>
          <a:sx n="85" d="100"/>
          <a:sy n="85" d="100"/>
        </p:scale>
        <p:origin x="102" y="-5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DC3D9E-31A9-964E-8F26-C78A9A322F34}" type="doc">
      <dgm:prSet loTypeId="urn:microsoft.com/office/officeart/2008/layout/VerticalAccentList" loCatId="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52569C-4B92-ED40-AEC2-F95420A83F1A}">
      <dgm:prSet phldrT="[Text]" custT="1"/>
      <dgm:spPr/>
      <dgm:t>
        <a:bodyPr/>
        <a:lstStyle/>
        <a:p>
          <a:r>
            <a:rPr lang="en-US" sz="1400" dirty="0" smtClean="0"/>
            <a:t>3. </a:t>
          </a:r>
          <a:r>
            <a:rPr lang="en-US" sz="1400" dirty="0" err="1" smtClean="0"/>
            <a:t>Filé</a:t>
          </a:r>
          <a:endParaRPr lang="en-US" sz="1400" dirty="0"/>
        </a:p>
      </dgm:t>
    </dgm:pt>
    <dgm:pt modelId="{83E67D51-CF38-A047-B298-6A1A26534D38}" type="parTrans" cxnId="{438BF411-7B61-2544-9495-F6BFFB8B0517}">
      <dgm:prSet/>
      <dgm:spPr/>
      <dgm:t>
        <a:bodyPr/>
        <a:lstStyle/>
        <a:p>
          <a:endParaRPr lang="en-US" sz="1400"/>
        </a:p>
      </dgm:t>
    </dgm:pt>
    <dgm:pt modelId="{D3AE6127-F6B2-CA4B-9550-274FE81E742B}" type="sibTrans" cxnId="{438BF411-7B61-2544-9495-F6BFFB8B0517}">
      <dgm:prSet/>
      <dgm:spPr/>
      <dgm:t>
        <a:bodyPr/>
        <a:lstStyle/>
        <a:p>
          <a:endParaRPr lang="en-US" sz="1400"/>
        </a:p>
      </dgm:t>
    </dgm:pt>
    <dgm:pt modelId="{8489DF2C-1C2D-B343-84D5-A0487895F8A7}">
      <dgm:prSet phldrT="[Text]" custT="1"/>
      <dgm:spPr/>
      <dgm:t>
        <a:bodyPr/>
        <a:lstStyle/>
        <a:p>
          <a:r>
            <a:rPr lang="en-US" sz="1400" dirty="0" smtClean="0"/>
            <a:t>5. </a:t>
          </a:r>
          <a:r>
            <a:rPr lang="en-US" sz="1400" dirty="0" err="1" smtClean="0"/>
            <a:t>Sobre</a:t>
          </a:r>
          <a:r>
            <a:rPr lang="en-US" sz="1400" dirty="0" smtClean="0"/>
            <a:t> </a:t>
          </a:r>
          <a:r>
            <a:rPr lang="en-US" sz="1400" dirty="0" err="1" smtClean="0"/>
            <a:t>coxa</a:t>
          </a:r>
          <a:r>
            <a:rPr lang="en-US" sz="1400" dirty="0" smtClean="0"/>
            <a:t> de </a:t>
          </a:r>
          <a:r>
            <a:rPr lang="en-US" sz="1400" dirty="0" err="1" smtClean="0"/>
            <a:t>fora</a:t>
          </a:r>
          <a:endParaRPr lang="en-US" sz="1400" dirty="0"/>
        </a:p>
      </dgm:t>
    </dgm:pt>
    <dgm:pt modelId="{59631FF0-EF5E-014A-AF3F-55A8F7A389D9}" type="parTrans" cxnId="{309506F1-8659-3540-BC0E-B52E3642AD00}">
      <dgm:prSet/>
      <dgm:spPr/>
      <dgm:t>
        <a:bodyPr/>
        <a:lstStyle/>
        <a:p>
          <a:endParaRPr lang="en-US" sz="1400"/>
        </a:p>
      </dgm:t>
    </dgm:pt>
    <dgm:pt modelId="{69F1837D-D7FD-8346-AB88-56DD19FC9E5C}" type="sibTrans" cxnId="{309506F1-8659-3540-BC0E-B52E3642AD00}">
      <dgm:prSet/>
      <dgm:spPr/>
      <dgm:t>
        <a:bodyPr/>
        <a:lstStyle/>
        <a:p>
          <a:endParaRPr lang="en-US" sz="1400"/>
        </a:p>
      </dgm:t>
    </dgm:pt>
    <dgm:pt modelId="{E1FAA7D5-F9D4-E049-95F2-C573863A3236}">
      <dgm:prSet phldrT="[Text]" custT="1"/>
      <dgm:spPr/>
      <dgm:t>
        <a:bodyPr/>
        <a:lstStyle/>
        <a:p>
          <a:r>
            <a:rPr lang="en-US" sz="1400" dirty="0" smtClean="0"/>
            <a:t>6. </a:t>
          </a:r>
          <a:r>
            <a:rPr lang="en-US" sz="1400" dirty="0" err="1" smtClean="0"/>
            <a:t>Sobre</a:t>
          </a:r>
          <a:r>
            <a:rPr lang="en-US" sz="1400" dirty="0" smtClean="0"/>
            <a:t> </a:t>
          </a:r>
          <a:r>
            <a:rPr lang="en-US" sz="1400" dirty="0" err="1" smtClean="0"/>
            <a:t>coxa</a:t>
          </a:r>
          <a:endParaRPr lang="en-US" sz="1400" dirty="0"/>
        </a:p>
      </dgm:t>
    </dgm:pt>
    <dgm:pt modelId="{89DD390E-136E-994F-A934-CFB12BE63CF9}" type="parTrans" cxnId="{0328F4DB-4EBD-694F-8159-72E7475F318F}">
      <dgm:prSet/>
      <dgm:spPr/>
      <dgm:t>
        <a:bodyPr/>
        <a:lstStyle/>
        <a:p>
          <a:endParaRPr lang="en-US" sz="1400"/>
        </a:p>
      </dgm:t>
    </dgm:pt>
    <dgm:pt modelId="{E98DD6B6-73D1-9B49-B1A0-F119846AB1CF}" type="sibTrans" cxnId="{0328F4DB-4EBD-694F-8159-72E7475F318F}">
      <dgm:prSet/>
      <dgm:spPr/>
      <dgm:t>
        <a:bodyPr/>
        <a:lstStyle/>
        <a:p>
          <a:endParaRPr lang="en-US" sz="1400"/>
        </a:p>
      </dgm:t>
    </dgm:pt>
    <dgm:pt modelId="{9F28D861-2647-404F-94F2-AC74F8665B50}">
      <dgm:prSet phldrT="[Text]" custT="1"/>
      <dgm:spPr/>
      <dgm:t>
        <a:bodyPr/>
        <a:lstStyle/>
        <a:p>
          <a:r>
            <a:rPr lang="en-US" sz="1400" dirty="0" smtClean="0"/>
            <a:t>1. </a:t>
          </a:r>
          <a:r>
            <a:rPr lang="en-US" sz="1400" dirty="0" err="1" smtClean="0"/>
            <a:t>Meio</a:t>
          </a:r>
          <a:r>
            <a:rPr lang="en-US" sz="1400" dirty="0" smtClean="0"/>
            <a:t> da </a:t>
          </a:r>
          <a:r>
            <a:rPr lang="en-US" sz="1400" dirty="0" err="1" smtClean="0"/>
            <a:t>asa</a:t>
          </a:r>
          <a:endParaRPr lang="en-US" sz="1400" dirty="0"/>
        </a:p>
      </dgm:t>
    </dgm:pt>
    <dgm:pt modelId="{D8276F21-9FFE-8C4C-99BC-9D0039EFA463}" type="sibTrans" cxnId="{EFAB1833-F444-994D-8DFD-2B3C134EAEEE}">
      <dgm:prSet/>
      <dgm:spPr/>
      <dgm:t>
        <a:bodyPr/>
        <a:lstStyle/>
        <a:p>
          <a:endParaRPr lang="en-US" sz="1400"/>
        </a:p>
      </dgm:t>
    </dgm:pt>
    <dgm:pt modelId="{02F7BF88-3023-AD4E-BE93-6F9E766D8808}" type="parTrans" cxnId="{EFAB1833-F444-994D-8DFD-2B3C134EAEEE}">
      <dgm:prSet/>
      <dgm:spPr/>
      <dgm:t>
        <a:bodyPr/>
        <a:lstStyle/>
        <a:p>
          <a:endParaRPr lang="en-US" sz="1400"/>
        </a:p>
      </dgm:t>
    </dgm:pt>
    <dgm:pt modelId="{F78BE414-695A-F540-BA00-C49160F99758}">
      <dgm:prSet phldrT="[Text]" custT="1"/>
      <dgm:spPr/>
      <dgm:t>
        <a:bodyPr/>
        <a:lstStyle/>
        <a:p>
          <a:r>
            <a:rPr lang="en-US" sz="1400" dirty="0" smtClean="0"/>
            <a:t>7. </a:t>
          </a:r>
          <a:r>
            <a:rPr lang="en-US" sz="1400" dirty="0" err="1" smtClean="0"/>
            <a:t>Coxa</a:t>
          </a:r>
          <a:r>
            <a:rPr lang="en-US" sz="1400" dirty="0" smtClean="0"/>
            <a:t> e </a:t>
          </a:r>
          <a:r>
            <a:rPr lang="en-US" sz="1400" dirty="0" err="1" smtClean="0"/>
            <a:t>Sobre</a:t>
          </a:r>
          <a:r>
            <a:rPr lang="en-US" sz="1400" dirty="0" smtClean="0"/>
            <a:t> </a:t>
          </a:r>
          <a:r>
            <a:rPr lang="en-US" sz="1400" dirty="0" err="1" smtClean="0"/>
            <a:t>coxa</a:t>
          </a:r>
          <a:endParaRPr lang="en-US" sz="1400" dirty="0"/>
        </a:p>
      </dgm:t>
    </dgm:pt>
    <dgm:pt modelId="{0AB81C9C-FFA5-2E49-808A-3CE7F7934479}" type="parTrans" cxnId="{0AF65F5C-43E0-9343-BCFF-978736FD31A0}">
      <dgm:prSet/>
      <dgm:spPr/>
      <dgm:t>
        <a:bodyPr/>
        <a:lstStyle/>
        <a:p>
          <a:endParaRPr lang="en-US" sz="1400"/>
        </a:p>
      </dgm:t>
    </dgm:pt>
    <dgm:pt modelId="{F13558EB-FCEC-4947-947A-0EA3A8438C36}" type="sibTrans" cxnId="{0AF65F5C-43E0-9343-BCFF-978736FD31A0}">
      <dgm:prSet/>
      <dgm:spPr/>
      <dgm:t>
        <a:bodyPr/>
        <a:lstStyle/>
        <a:p>
          <a:endParaRPr lang="en-US" sz="1400"/>
        </a:p>
      </dgm:t>
    </dgm:pt>
    <dgm:pt modelId="{B8AC74AA-2D97-9A4D-A8FD-363178AAA37D}">
      <dgm:prSet phldrT="[Text]" custT="1"/>
      <dgm:spPr/>
      <dgm:t>
        <a:bodyPr/>
        <a:lstStyle/>
        <a:p>
          <a:r>
            <a:rPr lang="en-US" sz="1400" dirty="0" smtClean="0"/>
            <a:t>8. </a:t>
          </a:r>
          <a:r>
            <a:rPr lang="en-US" sz="1400" dirty="0" err="1" smtClean="0"/>
            <a:t>Coxa</a:t>
          </a:r>
          <a:endParaRPr lang="en-US" sz="1400" dirty="0"/>
        </a:p>
      </dgm:t>
    </dgm:pt>
    <dgm:pt modelId="{E13EE368-16F6-144B-B405-7C5EE44F8E11}" type="parTrans" cxnId="{8AA3C5DB-F723-1F43-8B0E-2B76139562AF}">
      <dgm:prSet/>
      <dgm:spPr/>
      <dgm:t>
        <a:bodyPr/>
        <a:lstStyle/>
        <a:p>
          <a:endParaRPr lang="en-US" sz="1400"/>
        </a:p>
      </dgm:t>
    </dgm:pt>
    <dgm:pt modelId="{2677C528-7276-C44F-96BE-636A774D158A}" type="sibTrans" cxnId="{8AA3C5DB-F723-1F43-8B0E-2B76139562AF}">
      <dgm:prSet/>
      <dgm:spPr/>
      <dgm:t>
        <a:bodyPr/>
        <a:lstStyle/>
        <a:p>
          <a:endParaRPr lang="en-US" sz="1400"/>
        </a:p>
      </dgm:t>
    </dgm:pt>
    <dgm:pt modelId="{B76F1F33-84D8-594D-AFDD-88DE8959EF60}">
      <dgm:prSet phldrT="[Text]" custT="1"/>
      <dgm:spPr/>
      <dgm:t>
        <a:bodyPr/>
        <a:lstStyle/>
        <a:p>
          <a:r>
            <a:rPr lang="en-US" sz="1400" dirty="0" smtClean="0"/>
            <a:t>9. </a:t>
          </a:r>
          <a:r>
            <a:rPr lang="en-US" sz="1400" dirty="0" err="1" smtClean="0"/>
            <a:t>Cabeça</a:t>
          </a:r>
          <a:endParaRPr lang="en-US" sz="1400" dirty="0"/>
        </a:p>
      </dgm:t>
    </dgm:pt>
    <dgm:pt modelId="{292F1CC9-C1C4-C040-A686-97C57350274B}" type="parTrans" cxnId="{F6E13F28-93C2-834F-8D40-42F763C4A4EA}">
      <dgm:prSet/>
      <dgm:spPr/>
      <dgm:t>
        <a:bodyPr/>
        <a:lstStyle/>
        <a:p>
          <a:endParaRPr lang="en-US"/>
        </a:p>
      </dgm:t>
    </dgm:pt>
    <dgm:pt modelId="{726A341E-57C0-D747-A10A-99B7A7912EE6}" type="sibTrans" cxnId="{F6E13F28-93C2-834F-8D40-42F763C4A4EA}">
      <dgm:prSet/>
      <dgm:spPr/>
      <dgm:t>
        <a:bodyPr/>
        <a:lstStyle/>
        <a:p>
          <a:endParaRPr lang="en-US"/>
        </a:p>
      </dgm:t>
    </dgm:pt>
    <dgm:pt modelId="{8A0D6B6D-874C-A740-B834-D409166D0917}">
      <dgm:prSet phldrT="[Text]" custT="1"/>
      <dgm:spPr/>
      <dgm:t>
        <a:bodyPr/>
        <a:lstStyle/>
        <a:p>
          <a:r>
            <a:rPr lang="en-US" sz="1400" dirty="0" smtClean="0"/>
            <a:t>11. </a:t>
          </a:r>
          <a:r>
            <a:rPr lang="en-US" sz="1400" dirty="0" err="1" smtClean="0"/>
            <a:t>Dorso</a:t>
          </a:r>
          <a:endParaRPr lang="en-US" sz="1400" dirty="0"/>
        </a:p>
      </dgm:t>
    </dgm:pt>
    <dgm:pt modelId="{55104705-9432-ED46-85CD-058EDF3C5D08}" type="parTrans" cxnId="{E79E9534-0F62-4640-9658-70AE58E29386}">
      <dgm:prSet/>
      <dgm:spPr/>
      <dgm:t>
        <a:bodyPr/>
        <a:lstStyle/>
        <a:p>
          <a:endParaRPr lang="en-US"/>
        </a:p>
      </dgm:t>
    </dgm:pt>
    <dgm:pt modelId="{D4902A6D-20A4-1F4B-AA2C-DF18EE44C355}" type="sibTrans" cxnId="{E79E9534-0F62-4640-9658-70AE58E29386}">
      <dgm:prSet/>
      <dgm:spPr/>
      <dgm:t>
        <a:bodyPr/>
        <a:lstStyle/>
        <a:p>
          <a:endParaRPr lang="en-US"/>
        </a:p>
      </dgm:t>
    </dgm:pt>
    <dgm:pt modelId="{7824FB4B-F34F-2E49-A720-A7E0585863F8}">
      <dgm:prSet phldrT="[Text]" custT="1"/>
      <dgm:spPr/>
      <dgm:t>
        <a:bodyPr/>
        <a:lstStyle/>
        <a:p>
          <a:r>
            <a:rPr lang="en-US" sz="1400" dirty="0" smtClean="0"/>
            <a:t>10. </a:t>
          </a:r>
          <a:r>
            <a:rPr lang="en-US" sz="1400" dirty="0" err="1" smtClean="0"/>
            <a:t>Pescoço</a:t>
          </a:r>
          <a:endParaRPr lang="en-US" sz="1400" dirty="0"/>
        </a:p>
      </dgm:t>
    </dgm:pt>
    <dgm:pt modelId="{3AF2153B-8B0D-994E-921F-DA360FC31F56}" type="parTrans" cxnId="{F59CFDFB-2A9A-A645-BA56-03273DF29E89}">
      <dgm:prSet/>
      <dgm:spPr/>
      <dgm:t>
        <a:bodyPr/>
        <a:lstStyle/>
        <a:p>
          <a:endParaRPr lang="en-US"/>
        </a:p>
      </dgm:t>
    </dgm:pt>
    <dgm:pt modelId="{D205652D-BE0B-D740-8B6A-65FD8613C582}" type="sibTrans" cxnId="{F59CFDFB-2A9A-A645-BA56-03273DF29E89}">
      <dgm:prSet/>
      <dgm:spPr/>
      <dgm:t>
        <a:bodyPr/>
        <a:lstStyle/>
        <a:p>
          <a:endParaRPr lang="en-US"/>
        </a:p>
      </dgm:t>
    </dgm:pt>
    <dgm:pt modelId="{B5D37820-75F8-FD44-92B0-FC4F61303F30}">
      <dgm:prSet phldrT="[Text]" custT="1"/>
      <dgm:spPr/>
      <dgm:t>
        <a:bodyPr/>
        <a:lstStyle/>
        <a:p>
          <a:r>
            <a:rPr lang="en-US" sz="1400" dirty="0" smtClean="0"/>
            <a:t>12 </a:t>
          </a:r>
          <a:r>
            <a:rPr lang="en-US" sz="1400" dirty="0" err="1" smtClean="0"/>
            <a:t>Sambiquira</a:t>
          </a:r>
          <a:endParaRPr lang="en-US" sz="1400" dirty="0"/>
        </a:p>
      </dgm:t>
    </dgm:pt>
    <dgm:pt modelId="{3F6F8137-9123-B74E-8EC0-F3920219A113}" type="parTrans" cxnId="{BCC7AE37-9C26-7E4F-A8FE-0626C3BB44C5}">
      <dgm:prSet/>
      <dgm:spPr/>
      <dgm:t>
        <a:bodyPr/>
        <a:lstStyle/>
        <a:p>
          <a:endParaRPr lang="en-US"/>
        </a:p>
      </dgm:t>
    </dgm:pt>
    <dgm:pt modelId="{30C84F06-3BEF-AA40-B267-A4CD40A87F9B}" type="sibTrans" cxnId="{BCC7AE37-9C26-7E4F-A8FE-0626C3BB44C5}">
      <dgm:prSet/>
      <dgm:spPr/>
      <dgm:t>
        <a:bodyPr/>
        <a:lstStyle/>
        <a:p>
          <a:endParaRPr lang="en-US"/>
        </a:p>
      </dgm:t>
    </dgm:pt>
    <dgm:pt modelId="{921ABE28-EA25-1E4E-A705-516EBB2C7CCE}">
      <dgm:prSet phldrT="[Text]" custT="1"/>
      <dgm:spPr/>
      <dgm:t>
        <a:bodyPr/>
        <a:lstStyle/>
        <a:p>
          <a:r>
            <a:rPr lang="en-US" sz="1400" dirty="0" smtClean="0"/>
            <a:t>4. </a:t>
          </a:r>
          <a:r>
            <a:rPr lang="en-US" sz="1400" dirty="0" err="1" smtClean="0"/>
            <a:t>Peito</a:t>
          </a:r>
          <a:endParaRPr lang="en-US" sz="1400" dirty="0"/>
        </a:p>
      </dgm:t>
    </dgm:pt>
    <dgm:pt modelId="{3CCA6382-E0C4-4A4B-8ABB-BF3D80932A9D}" type="sibTrans" cxnId="{AB99CF7D-3A14-F44A-A602-1B20957AC68A}">
      <dgm:prSet/>
      <dgm:spPr/>
      <dgm:t>
        <a:bodyPr/>
        <a:lstStyle/>
        <a:p>
          <a:endParaRPr lang="en-US" sz="1400"/>
        </a:p>
      </dgm:t>
    </dgm:pt>
    <dgm:pt modelId="{57D78558-830C-C545-B09C-A0F590FBB73F}" type="parTrans" cxnId="{AB99CF7D-3A14-F44A-A602-1B20957AC68A}">
      <dgm:prSet/>
      <dgm:spPr/>
      <dgm:t>
        <a:bodyPr/>
        <a:lstStyle/>
        <a:p>
          <a:endParaRPr lang="en-US" sz="1400"/>
        </a:p>
      </dgm:t>
    </dgm:pt>
    <dgm:pt modelId="{916BDD95-FDF0-F349-8D99-0DEF6D0F7BA0}">
      <dgm:prSet phldrT="[Text]" custT="1"/>
      <dgm:spPr/>
      <dgm:t>
        <a:bodyPr/>
        <a:lstStyle/>
        <a:p>
          <a:r>
            <a:rPr lang="en-US" sz="1400" dirty="0" smtClean="0"/>
            <a:t>13. </a:t>
          </a:r>
          <a:r>
            <a:rPr lang="en-US" sz="1400" dirty="0" err="1" smtClean="0"/>
            <a:t>Pés</a:t>
          </a:r>
          <a:endParaRPr lang="en-US" sz="1400" dirty="0" smtClean="0"/>
        </a:p>
      </dgm:t>
    </dgm:pt>
    <dgm:pt modelId="{5D0D5403-6BFC-AC49-80B4-D2CBF7083CB9}" type="parTrans" cxnId="{E9E03082-BCAC-BE48-8470-7584642F2710}">
      <dgm:prSet/>
      <dgm:spPr/>
      <dgm:t>
        <a:bodyPr/>
        <a:lstStyle/>
        <a:p>
          <a:endParaRPr lang="en-US"/>
        </a:p>
      </dgm:t>
    </dgm:pt>
    <dgm:pt modelId="{39F7CA12-6EC3-8343-90C1-23FC67A935A9}" type="sibTrans" cxnId="{E9E03082-BCAC-BE48-8470-7584642F2710}">
      <dgm:prSet/>
      <dgm:spPr/>
      <dgm:t>
        <a:bodyPr/>
        <a:lstStyle/>
        <a:p>
          <a:endParaRPr lang="en-US"/>
        </a:p>
      </dgm:t>
    </dgm:pt>
    <dgm:pt modelId="{12EEF5BF-B66A-3A4B-A82B-F3A91BD3920C}">
      <dgm:prSet phldrT="[Text]" custT="1"/>
      <dgm:spPr/>
      <dgm:t>
        <a:bodyPr/>
        <a:lstStyle/>
        <a:p>
          <a:r>
            <a:rPr lang="en-US" sz="1400" dirty="0" smtClean="0"/>
            <a:t>2. </a:t>
          </a:r>
          <a:r>
            <a:rPr lang="en-US" sz="1400" dirty="0" err="1" smtClean="0"/>
            <a:t>Coxinha</a:t>
          </a:r>
          <a:r>
            <a:rPr lang="en-US" sz="1400" dirty="0" smtClean="0"/>
            <a:t> da </a:t>
          </a:r>
          <a:r>
            <a:rPr lang="en-US" sz="1400" dirty="0" err="1" smtClean="0"/>
            <a:t>asa</a:t>
          </a:r>
          <a:r>
            <a:rPr lang="en-US" sz="1400" dirty="0" smtClean="0"/>
            <a:t> </a:t>
          </a:r>
          <a:endParaRPr lang="en-US" sz="1400" dirty="0"/>
        </a:p>
      </dgm:t>
    </dgm:pt>
    <dgm:pt modelId="{1EABC7C9-63B7-AE40-A5E9-EE93ACC3073A}" type="sibTrans" cxnId="{30B89B32-6B0C-4B40-9D0E-4C7153684DA0}">
      <dgm:prSet/>
      <dgm:spPr/>
      <dgm:t>
        <a:bodyPr/>
        <a:lstStyle/>
        <a:p>
          <a:endParaRPr lang="en-US" sz="1400"/>
        </a:p>
      </dgm:t>
    </dgm:pt>
    <dgm:pt modelId="{0469FD69-BE21-0942-BAEF-9E9AE1E8A35A}" type="parTrans" cxnId="{30B89B32-6B0C-4B40-9D0E-4C7153684DA0}">
      <dgm:prSet/>
      <dgm:spPr/>
      <dgm:t>
        <a:bodyPr/>
        <a:lstStyle/>
        <a:p>
          <a:endParaRPr lang="en-US" sz="1400"/>
        </a:p>
      </dgm:t>
    </dgm:pt>
    <dgm:pt modelId="{5C9E131E-E249-B24E-80FC-16336F1B76F1}" type="pres">
      <dgm:prSet presAssocID="{C1DC3D9E-31A9-964E-8F26-C78A9A322F34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pt-BR"/>
        </a:p>
      </dgm:t>
    </dgm:pt>
    <dgm:pt modelId="{F7D05079-2391-9D4F-9C92-D71E840CD872}" type="pres">
      <dgm:prSet presAssocID="{9F28D861-2647-404F-94F2-AC74F8665B50}" presName="parenttextcomposite" presStyleCnt="0"/>
      <dgm:spPr/>
    </dgm:pt>
    <dgm:pt modelId="{217FB095-14D2-7847-8DBD-989EF5965D43}" type="pres">
      <dgm:prSet presAssocID="{9F28D861-2647-404F-94F2-AC74F8665B50}" presName="parenttext" presStyleLbl="revTx" presStyleIdx="0" presStyleCnt="1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0D5013-7B76-A745-8E2D-B573FA8A2681}" type="pres">
      <dgm:prSet presAssocID="{9F28D861-2647-404F-94F2-AC74F8665B50}" presName="parallelogramComposite" presStyleCnt="0"/>
      <dgm:spPr/>
    </dgm:pt>
    <dgm:pt modelId="{FD2CA603-242C-314A-87BD-DDCB06427920}" type="pres">
      <dgm:prSet presAssocID="{9F28D861-2647-404F-94F2-AC74F8665B50}" presName="parallelogram1" presStyleLbl="alignNode1" presStyleIdx="0" presStyleCnt="91"/>
      <dgm:spPr/>
    </dgm:pt>
    <dgm:pt modelId="{F4585EBB-5CFB-F746-92A8-BF1895A0ED27}" type="pres">
      <dgm:prSet presAssocID="{9F28D861-2647-404F-94F2-AC74F8665B50}" presName="parallelogram2" presStyleLbl="alignNode1" presStyleIdx="1" presStyleCnt="91"/>
      <dgm:spPr/>
    </dgm:pt>
    <dgm:pt modelId="{948F7351-DFE6-514E-89F8-F5ADA9E1F909}" type="pres">
      <dgm:prSet presAssocID="{9F28D861-2647-404F-94F2-AC74F8665B50}" presName="parallelogram3" presStyleLbl="alignNode1" presStyleIdx="2" presStyleCnt="91"/>
      <dgm:spPr/>
    </dgm:pt>
    <dgm:pt modelId="{A978379F-65F0-4448-AAC8-B97A5EC01804}" type="pres">
      <dgm:prSet presAssocID="{9F28D861-2647-404F-94F2-AC74F8665B50}" presName="parallelogram4" presStyleLbl="alignNode1" presStyleIdx="3" presStyleCnt="91"/>
      <dgm:spPr/>
    </dgm:pt>
    <dgm:pt modelId="{60321B82-E783-D34C-AA03-D653754F7966}" type="pres">
      <dgm:prSet presAssocID="{9F28D861-2647-404F-94F2-AC74F8665B50}" presName="parallelogram5" presStyleLbl="alignNode1" presStyleIdx="4" presStyleCnt="91"/>
      <dgm:spPr/>
    </dgm:pt>
    <dgm:pt modelId="{FDAD7DD6-A147-3F43-AC02-C23D95E6422B}" type="pres">
      <dgm:prSet presAssocID="{9F28D861-2647-404F-94F2-AC74F8665B50}" presName="parallelogram6" presStyleLbl="alignNode1" presStyleIdx="5" presStyleCnt="91"/>
      <dgm:spPr/>
    </dgm:pt>
    <dgm:pt modelId="{4913EA60-2042-2249-B00D-7934036D102A}" type="pres">
      <dgm:prSet presAssocID="{9F28D861-2647-404F-94F2-AC74F8665B50}" presName="parallelogram7" presStyleLbl="alignNode1" presStyleIdx="6" presStyleCnt="91"/>
      <dgm:spPr/>
    </dgm:pt>
    <dgm:pt modelId="{70408564-CA48-4242-9916-5C5A371A84C2}" type="pres">
      <dgm:prSet presAssocID="{D8276F21-9FFE-8C4C-99BC-9D0039EFA463}" presName="sibTrans" presStyleCnt="0"/>
      <dgm:spPr/>
    </dgm:pt>
    <dgm:pt modelId="{DB857324-A84A-F740-9CA9-31768587CC5E}" type="pres">
      <dgm:prSet presAssocID="{12EEF5BF-B66A-3A4B-A82B-F3A91BD3920C}" presName="parenttextcomposite" presStyleCnt="0"/>
      <dgm:spPr/>
    </dgm:pt>
    <dgm:pt modelId="{E9885F4E-9117-B34F-8529-0ECBFD6056BF}" type="pres">
      <dgm:prSet presAssocID="{12EEF5BF-B66A-3A4B-A82B-F3A91BD3920C}" presName="parenttext" presStyleLbl="revTx" presStyleIdx="1" presStyleCnt="1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38FDD4-8ED6-B248-85BD-A82CA1B0E06D}" type="pres">
      <dgm:prSet presAssocID="{12EEF5BF-B66A-3A4B-A82B-F3A91BD3920C}" presName="parallelogramComposite" presStyleCnt="0"/>
      <dgm:spPr/>
    </dgm:pt>
    <dgm:pt modelId="{783E4B32-F241-304E-9C8D-190C641415F0}" type="pres">
      <dgm:prSet presAssocID="{12EEF5BF-B66A-3A4B-A82B-F3A91BD3920C}" presName="parallelogram1" presStyleLbl="alignNode1" presStyleIdx="7" presStyleCnt="91"/>
      <dgm:spPr/>
    </dgm:pt>
    <dgm:pt modelId="{5DFB69D6-C287-6645-9F91-CCED0AE5AA50}" type="pres">
      <dgm:prSet presAssocID="{12EEF5BF-B66A-3A4B-A82B-F3A91BD3920C}" presName="parallelogram2" presStyleLbl="alignNode1" presStyleIdx="8" presStyleCnt="91"/>
      <dgm:spPr/>
    </dgm:pt>
    <dgm:pt modelId="{D94D2620-E7D4-CD44-87DE-6DED3ECD30FD}" type="pres">
      <dgm:prSet presAssocID="{12EEF5BF-B66A-3A4B-A82B-F3A91BD3920C}" presName="parallelogram3" presStyleLbl="alignNode1" presStyleIdx="9" presStyleCnt="91"/>
      <dgm:spPr/>
    </dgm:pt>
    <dgm:pt modelId="{4B2CBC8F-A4A2-3240-968F-D3EA0062E8D3}" type="pres">
      <dgm:prSet presAssocID="{12EEF5BF-B66A-3A4B-A82B-F3A91BD3920C}" presName="parallelogram4" presStyleLbl="alignNode1" presStyleIdx="10" presStyleCnt="91"/>
      <dgm:spPr/>
    </dgm:pt>
    <dgm:pt modelId="{3E99741B-3558-A04B-8B3D-202DC3C34A76}" type="pres">
      <dgm:prSet presAssocID="{12EEF5BF-B66A-3A4B-A82B-F3A91BD3920C}" presName="parallelogram5" presStyleLbl="alignNode1" presStyleIdx="11" presStyleCnt="91"/>
      <dgm:spPr/>
    </dgm:pt>
    <dgm:pt modelId="{6BC078BA-195E-194D-8850-FFF0D821F983}" type="pres">
      <dgm:prSet presAssocID="{12EEF5BF-B66A-3A4B-A82B-F3A91BD3920C}" presName="parallelogram6" presStyleLbl="alignNode1" presStyleIdx="12" presStyleCnt="91"/>
      <dgm:spPr/>
    </dgm:pt>
    <dgm:pt modelId="{2006A039-EC7D-4E45-B291-F0EB69B9A5AF}" type="pres">
      <dgm:prSet presAssocID="{12EEF5BF-B66A-3A4B-A82B-F3A91BD3920C}" presName="parallelogram7" presStyleLbl="alignNode1" presStyleIdx="13" presStyleCnt="91"/>
      <dgm:spPr/>
    </dgm:pt>
    <dgm:pt modelId="{FDE57218-FF4D-4D46-BB04-1711B368C1D7}" type="pres">
      <dgm:prSet presAssocID="{1EABC7C9-63B7-AE40-A5E9-EE93ACC3073A}" presName="sibTrans" presStyleCnt="0"/>
      <dgm:spPr/>
    </dgm:pt>
    <dgm:pt modelId="{9E1B32F7-CE68-494E-A174-22E1292580F6}" type="pres">
      <dgm:prSet presAssocID="{8E52569C-4B92-ED40-AEC2-F95420A83F1A}" presName="parenttextcomposite" presStyleCnt="0"/>
      <dgm:spPr/>
    </dgm:pt>
    <dgm:pt modelId="{DCA907CD-6E68-9F47-91E9-25F4E6779247}" type="pres">
      <dgm:prSet presAssocID="{8E52569C-4B92-ED40-AEC2-F95420A83F1A}" presName="parenttext" presStyleLbl="revTx" presStyleIdx="2" presStyleCnt="1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333DF81-CAFF-C741-A0F2-074162BFC9E8}" type="pres">
      <dgm:prSet presAssocID="{8E52569C-4B92-ED40-AEC2-F95420A83F1A}" presName="parallelogramComposite" presStyleCnt="0"/>
      <dgm:spPr/>
    </dgm:pt>
    <dgm:pt modelId="{986219A7-A335-EC40-9017-ECCA1224595B}" type="pres">
      <dgm:prSet presAssocID="{8E52569C-4B92-ED40-AEC2-F95420A83F1A}" presName="parallelogram1" presStyleLbl="alignNode1" presStyleIdx="14" presStyleCnt="91"/>
      <dgm:spPr/>
    </dgm:pt>
    <dgm:pt modelId="{20F6F4A3-EE2B-9948-BFDE-55EB0AE89C10}" type="pres">
      <dgm:prSet presAssocID="{8E52569C-4B92-ED40-AEC2-F95420A83F1A}" presName="parallelogram2" presStyleLbl="alignNode1" presStyleIdx="15" presStyleCnt="91"/>
      <dgm:spPr/>
    </dgm:pt>
    <dgm:pt modelId="{DEE45560-895D-E843-AADF-FB73C2B3CDB1}" type="pres">
      <dgm:prSet presAssocID="{8E52569C-4B92-ED40-AEC2-F95420A83F1A}" presName="parallelogram3" presStyleLbl="alignNode1" presStyleIdx="16" presStyleCnt="91"/>
      <dgm:spPr/>
    </dgm:pt>
    <dgm:pt modelId="{921C488E-6847-0D42-AEF0-317616944192}" type="pres">
      <dgm:prSet presAssocID="{8E52569C-4B92-ED40-AEC2-F95420A83F1A}" presName="parallelogram4" presStyleLbl="alignNode1" presStyleIdx="17" presStyleCnt="91"/>
      <dgm:spPr/>
    </dgm:pt>
    <dgm:pt modelId="{D1315501-1078-C443-9376-BCEE06132CF2}" type="pres">
      <dgm:prSet presAssocID="{8E52569C-4B92-ED40-AEC2-F95420A83F1A}" presName="parallelogram5" presStyleLbl="alignNode1" presStyleIdx="18" presStyleCnt="91"/>
      <dgm:spPr/>
    </dgm:pt>
    <dgm:pt modelId="{A5AD7C1E-6E2F-9E4B-B0B3-869103C09163}" type="pres">
      <dgm:prSet presAssocID="{8E52569C-4B92-ED40-AEC2-F95420A83F1A}" presName="parallelogram6" presStyleLbl="alignNode1" presStyleIdx="19" presStyleCnt="91"/>
      <dgm:spPr/>
    </dgm:pt>
    <dgm:pt modelId="{31D7DEC6-5560-5244-A75E-16D106B70328}" type="pres">
      <dgm:prSet presAssocID="{8E52569C-4B92-ED40-AEC2-F95420A83F1A}" presName="parallelogram7" presStyleLbl="alignNode1" presStyleIdx="20" presStyleCnt="91"/>
      <dgm:spPr/>
    </dgm:pt>
    <dgm:pt modelId="{3AE71FA0-FEC0-AC43-B03E-4D41813DFF98}" type="pres">
      <dgm:prSet presAssocID="{D3AE6127-F6B2-CA4B-9550-274FE81E742B}" presName="sibTrans" presStyleCnt="0"/>
      <dgm:spPr/>
    </dgm:pt>
    <dgm:pt modelId="{67F3C1C9-1C87-3341-8D82-31B1660C2959}" type="pres">
      <dgm:prSet presAssocID="{921ABE28-EA25-1E4E-A705-516EBB2C7CCE}" presName="parenttextcomposite" presStyleCnt="0"/>
      <dgm:spPr/>
    </dgm:pt>
    <dgm:pt modelId="{1721DB31-AF3A-744B-866F-1298480B2313}" type="pres">
      <dgm:prSet presAssocID="{921ABE28-EA25-1E4E-A705-516EBB2C7CCE}" presName="parenttext" presStyleLbl="revTx" presStyleIdx="3" presStyleCnt="1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0A085ED-282E-164F-AA98-BDA1C866976C}" type="pres">
      <dgm:prSet presAssocID="{921ABE28-EA25-1E4E-A705-516EBB2C7CCE}" presName="parallelogramComposite" presStyleCnt="0"/>
      <dgm:spPr/>
    </dgm:pt>
    <dgm:pt modelId="{F1D72A78-A828-CF4B-904B-5E97B80C3E91}" type="pres">
      <dgm:prSet presAssocID="{921ABE28-EA25-1E4E-A705-516EBB2C7CCE}" presName="parallelogram1" presStyleLbl="alignNode1" presStyleIdx="21" presStyleCnt="91"/>
      <dgm:spPr/>
    </dgm:pt>
    <dgm:pt modelId="{8DD124C7-193F-BA4E-A282-0736719E29E9}" type="pres">
      <dgm:prSet presAssocID="{921ABE28-EA25-1E4E-A705-516EBB2C7CCE}" presName="parallelogram2" presStyleLbl="alignNode1" presStyleIdx="22" presStyleCnt="91"/>
      <dgm:spPr/>
    </dgm:pt>
    <dgm:pt modelId="{C560C366-811A-8D4D-8A3D-FB2A9BC2364E}" type="pres">
      <dgm:prSet presAssocID="{921ABE28-EA25-1E4E-A705-516EBB2C7CCE}" presName="parallelogram3" presStyleLbl="alignNode1" presStyleIdx="23" presStyleCnt="91"/>
      <dgm:spPr/>
    </dgm:pt>
    <dgm:pt modelId="{13D4EF7D-6262-7F4D-B8A9-83E20FD3DC79}" type="pres">
      <dgm:prSet presAssocID="{921ABE28-EA25-1E4E-A705-516EBB2C7CCE}" presName="parallelogram4" presStyleLbl="alignNode1" presStyleIdx="24" presStyleCnt="91"/>
      <dgm:spPr/>
    </dgm:pt>
    <dgm:pt modelId="{7E6BC271-72BB-CE47-A42F-C86183EE3F5C}" type="pres">
      <dgm:prSet presAssocID="{921ABE28-EA25-1E4E-A705-516EBB2C7CCE}" presName="parallelogram5" presStyleLbl="alignNode1" presStyleIdx="25" presStyleCnt="91"/>
      <dgm:spPr/>
    </dgm:pt>
    <dgm:pt modelId="{17373A0E-3580-A142-85F7-D6F4E2931F60}" type="pres">
      <dgm:prSet presAssocID="{921ABE28-EA25-1E4E-A705-516EBB2C7CCE}" presName="parallelogram6" presStyleLbl="alignNode1" presStyleIdx="26" presStyleCnt="91"/>
      <dgm:spPr/>
    </dgm:pt>
    <dgm:pt modelId="{8C4BF444-EDED-9245-A3A3-8E5E3FFE1BDE}" type="pres">
      <dgm:prSet presAssocID="{921ABE28-EA25-1E4E-A705-516EBB2C7CCE}" presName="parallelogram7" presStyleLbl="alignNode1" presStyleIdx="27" presStyleCnt="91"/>
      <dgm:spPr/>
    </dgm:pt>
    <dgm:pt modelId="{3F73B042-EF28-3245-8319-0FC225DF51DD}" type="pres">
      <dgm:prSet presAssocID="{3CCA6382-E0C4-4A4B-8ABB-BF3D80932A9D}" presName="sibTrans" presStyleCnt="0"/>
      <dgm:spPr/>
    </dgm:pt>
    <dgm:pt modelId="{3109E801-1716-864D-8EF2-CDEC5CCBAD34}" type="pres">
      <dgm:prSet presAssocID="{8489DF2C-1C2D-B343-84D5-A0487895F8A7}" presName="parenttextcomposite" presStyleCnt="0"/>
      <dgm:spPr/>
    </dgm:pt>
    <dgm:pt modelId="{55A8CBFC-3A73-3640-87BA-262F7CB6D701}" type="pres">
      <dgm:prSet presAssocID="{8489DF2C-1C2D-B343-84D5-A0487895F8A7}" presName="parenttext" presStyleLbl="revTx" presStyleIdx="4" presStyleCnt="1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9D3F1B7-D017-F940-817C-339EEC704B07}" type="pres">
      <dgm:prSet presAssocID="{8489DF2C-1C2D-B343-84D5-A0487895F8A7}" presName="parallelogramComposite" presStyleCnt="0"/>
      <dgm:spPr/>
    </dgm:pt>
    <dgm:pt modelId="{DB8EDF69-5084-504F-BA5C-5B2FB9D82FF0}" type="pres">
      <dgm:prSet presAssocID="{8489DF2C-1C2D-B343-84D5-A0487895F8A7}" presName="parallelogram1" presStyleLbl="alignNode1" presStyleIdx="28" presStyleCnt="91"/>
      <dgm:spPr/>
    </dgm:pt>
    <dgm:pt modelId="{659112F0-480D-314F-820A-B2144DDD83B8}" type="pres">
      <dgm:prSet presAssocID="{8489DF2C-1C2D-B343-84D5-A0487895F8A7}" presName="parallelogram2" presStyleLbl="alignNode1" presStyleIdx="29" presStyleCnt="91"/>
      <dgm:spPr/>
    </dgm:pt>
    <dgm:pt modelId="{2CE85652-BE0F-0143-9B4A-3AE81FFBCB01}" type="pres">
      <dgm:prSet presAssocID="{8489DF2C-1C2D-B343-84D5-A0487895F8A7}" presName="parallelogram3" presStyleLbl="alignNode1" presStyleIdx="30" presStyleCnt="91"/>
      <dgm:spPr/>
    </dgm:pt>
    <dgm:pt modelId="{14E6E863-71BC-4442-94C0-B0FF34A635B2}" type="pres">
      <dgm:prSet presAssocID="{8489DF2C-1C2D-B343-84D5-A0487895F8A7}" presName="parallelogram4" presStyleLbl="alignNode1" presStyleIdx="31" presStyleCnt="91"/>
      <dgm:spPr/>
    </dgm:pt>
    <dgm:pt modelId="{AE358F65-5B58-C841-B5AC-65DE1367846C}" type="pres">
      <dgm:prSet presAssocID="{8489DF2C-1C2D-B343-84D5-A0487895F8A7}" presName="parallelogram5" presStyleLbl="alignNode1" presStyleIdx="32" presStyleCnt="91"/>
      <dgm:spPr/>
    </dgm:pt>
    <dgm:pt modelId="{1B1338E9-9FD4-1041-AE55-79BFECFD7DC7}" type="pres">
      <dgm:prSet presAssocID="{8489DF2C-1C2D-B343-84D5-A0487895F8A7}" presName="parallelogram6" presStyleLbl="alignNode1" presStyleIdx="33" presStyleCnt="91"/>
      <dgm:spPr/>
    </dgm:pt>
    <dgm:pt modelId="{F25959F1-BBCD-B546-BE55-3EC797AA1E19}" type="pres">
      <dgm:prSet presAssocID="{8489DF2C-1C2D-B343-84D5-A0487895F8A7}" presName="parallelogram7" presStyleLbl="alignNode1" presStyleIdx="34" presStyleCnt="91"/>
      <dgm:spPr/>
    </dgm:pt>
    <dgm:pt modelId="{5FA2AA17-D860-2643-BB0E-549DB96183B6}" type="pres">
      <dgm:prSet presAssocID="{69F1837D-D7FD-8346-AB88-56DD19FC9E5C}" presName="sibTrans" presStyleCnt="0"/>
      <dgm:spPr/>
    </dgm:pt>
    <dgm:pt modelId="{30C97919-4635-FB4A-B8C5-BEA00A6F615C}" type="pres">
      <dgm:prSet presAssocID="{E1FAA7D5-F9D4-E049-95F2-C573863A3236}" presName="parenttextcomposite" presStyleCnt="0"/>
      <dgm:spPr/>
    </dgm:pt>
    <dgm:pt modelId="{86013C57-852E-0E44-B82B-BA85967809A2}" type="pres">
      <dgm:prSet presAssocID="{E1FAA7D5-F9D4-E049-95F2-C573863A3236}" presName="parenttext" presStyleLbl="revTx" presStyleIdx="5" presStyleCnt="1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1C11A50-FB17-F545-BF92-BE1245E457F6}" type="pres">
      <dgm:prSet presAssocID="{E1FAA7D5-F9D4-E049-95F2-C573863A3236}" presName="parallelogramComposite" presStyleCnt="0"/>
      <dgm:spPr/>
    </dgm:pt>
    <dgm:pt modelId="{7F72B97A-20AC-444D-8953-141474578D49}" type="pres">
      <dgm:prSet presAssocID="{E1FAA7D5-F9D4-E049-95F2-C573863A3236}" presName="parallelogram1" presStyleLbl="alignNode1" presStyleIdx="35" presStyleCnt="91"/>
      <dgm:spPr/>
    </dgm:pt>
    <dgm:pt modelId="{737CAA20-3223-9B49-8765-73C1145E0692}" type="pres">
      <dgm:prSet presAssocID="{E1FAA7D5-F9D4-E049-95F2-C573863A3236}" presName="parallelogram2" presStyleLbl="alignNode1" presStyleIdx="36" presStyleCnt="91"/>
      <dgm:spPr/>
    </dgm:pt>
    <dgm:pt modelId="{29C52327-5FDD-A840-9CEA-6D91541A8B36}" type="pres">
      <dgm:prSet presAssocID="{E1FAA7D5-F9D4-E049-95F2-C573863A3236}" presName="parallelogram3" presStyleLbl="alignNode1" presStyleIdx="37" presStyleCnt="91"/>
      <dgm:spPr/>
    </dgm:pt>
    <dgm:pt modelId="{A350D85C-8718-C049-B86C-5B381C975A3B}" type="pres">
      <dgm:prSet presAssocID="{E1FAA7D5-F9D4-E049-95F2-C573863A3236}" presName="parallelogram4" presStyleLbl="alignNode1" presStyleIdx="38" presStyleCnt="91"/>
      <dgm:spPr/>
    </dgm:pt>
    <dgm:pt modelId="{FC01489E-0106-854D-9BD9-6EB3F6A16395}" type="pres">
      <dgm:prSet presAssocID="{E1FAA7D5-F9D4-E049-95F2-C573863A3236}" presName="parallelogram5" presStyleLbl="alignNode1" presStyleIdx="39" presStyleCnt="91"/>
      <dgm:spPr/>
    </dgm:pt>
    <dgm:pt modelId="{951C535A-041F-EB47-BED5-6D55B635E990}" type="pres">
      <dgm:prSet presAssocID="{E1FAA7D5-F9D4-E049-95F2-C573863A3236}" presName="parallelogram6" presStyleLbl="alignNode1" presStyleIdx="40" presStyleCnt="91"/>
      <dgm:spPr/>
    </dgm:pt>
    <dgm:pt modelId="{DB19D390-B98D-B44E-BA71-9CCE1EDEDB5A}" type="pres">
      <dgm:prSet presAssocID="{E1FAA7D5-F9D4-E049-95F2-C573863A3236}" presName="parallelogram7" presStyleLbl="alignNode1" presStyleIdx="41" presStyleCnt="91"/>
      <dgm:spPr/>
    </dgm:pt>
    <dgm:pt modelId="{34672C68-1FFA-A04D-AD90-09581933A711}" type="pres">
      <dgm:prSet presAssocID="{E98DD6B6-73D1-9B49-B1A0-F119846AB1CF}" presName="sibTrans" presStyleCnt="0"/>
      <dgm:spPr/>
    </dgm:pt>
    <dgm:pt modelId="{67E9084A-5F2E-3043-AC92-8996D2883B90}" type="pres">
      <dgm:prSet presAssocID="{F78BE414-695A-F540-BA00-C49160F99758}" presName="parenttextcomposite" presStyleCnt="0"/>
      <dgm:spPr/>
    </dgm:pt>
    <dgm:pt modelId="{0C91D47C-351E-544F-84A1-18F10EEAFA68}" type="pres">
      <dgm:prSet presAssocID="{F78BE414-695A-F540-BA00-C49160F99758}" presName="parenttext" presStyleLbl="revTx" presStyleIdx="6" presStyleCnt="1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21C8203-FA51-7D4B-B72D-829CD67A8AE9}" type="pres">
      <dgm:prSet presAssocID="{F78BE414-695A-F540-BA00-C49160F99758}" presName="parallelogramComposite" presStyleCnt="0"/>
      <dgm:spPr/>
    </dgm:pt>
    <dgm:pt modelId="{1E9DD74C-308E-1F4E-8AF3-40A7A048387B}" type="pres">
      <dgm:prSet presAssocID="{F78BE414-695A-F540-BA00-C49160F99758}" presName="parallelogram1" presStyleLbl="alignNode1" presStyleIdx="42" presStyleCnt="91"/>
      <dgm:spPr/>
    </dgm:pt>
    <dgm:pt modelId="{FD4FAE83-5D8B-1C47-8FB7-E1E40D9A077B}" type="pres">
      <dgm:prSet presAssocID="{F78BE414-695A-F540-BA00-C49160F99758}" presName="parallelogram2" presStyleLbl="alignNode1" presStyleIdx="43" presStyleCnt="91"/>
      <dgm:spPr/>
    </dgm:pt>
    <dgm:pt modelId="{C07B6AF1-57AE-BB4E-9563-53A44952DE94}" type="pres">
      <dgm:prSet presAssocID="{F78BE414-695A-F540-BA00-C49160F99758}" presName="parallelogram3" presStyleLbl="alignNode1" presStyleIdx="44" presStyleCnt="91"/>
      <dgm:spPr/>
    </dgm:pt>
    <dgm:pt modelId="{EAEB08C4-5FFF-5D48-88C3-C7B491CAC4DB}" type="pres">
      <dgm:prSet presAssocID="{F78BE414-695A-F540-BA00-C49160F99758}" presName="parallelogram4" presStyleLbl="alignNode1" presStyleIdx="45" presStyleCnt="91"/>
      <dgm:spPr/>
    </dgm:pt>
    <dgm:pt modelId="{629EC897-61EA-9947-9191-84B21B6D6724}" type="pres">
      <dgm:prSet presAssocID="{F78BE414-695A-F540-BA00-C49160F99758}" presName="parallelogram5" presStyleLbl="alignNode1" presStyleIdx="46" presStyleCnt="91"/>
      <dgm:spPr/>
    </dgm:pt>
    <dgm:pt modelId="{3B0D1436-C2FC-4E4F-8019-1422F6675CD8}" type="pres">
      <dgm:prSet presAssocID="{F78BE414-695A-F540-BA00-C49160F99758}" presName="parallelogram6" presStyleLbl="alignNode1" presStyleIdx="47" presStyleCnt="91"/>
      <dgm:spPr/>
    </dgm:pt>
    <dgm:pt modelId="{46882462-45AB-E34F-927A-7E11219F97C4}" type="pres">
      <dgm:prSet presAssocID="{F78BE414-695A-F540-BA00-C49160F99758}" presName="parallelogram7" presStyleLbl="alignNode1" presStyleIdx="48" presStyleCnt="91"/>
      <dgm:spPr/>
    </dgm:pt>
    <dgm:pt modelId="{CE727F3B-E14D-1142-BA4C-0EB64B5D96E2}" type="pres">
      <dgm:prSet presAssocID="{F13558EB-FCEC-4947-947A-0EA3A8438C36}" presName="sibTrans" presStyleCnt="0"/>
      <dgm:spPr/>
    </dgm:pt>
    <dgm:pt modelId="{CD374964-32DD-F949-89BF-23917B38B25B}" type="pres">
      <dgm:prSet presAssocID="{B8AC74AA-2D97-9A4D-A8FD-363178AAA37D}" presName="parenttextcomposite" presStyleCnt="0"/>
      <dgm:spPr/>
    </dgm:pt>
    <dgm:pt modelId="{86A6EE2E-7DEE-2D4F-9480-B5134A6A8827}" type="pres">
      <dgm:prSet presAssocID="{B8AC74AA-2D97-9A4D-A8FD-363178AAA37D}" presName="parenttext" presStyleLbl="revTx" presStyleIdx="7" presStyleCnt="1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8FB583A-668C-414E-969E-81AF0CCA0178}" type="pres">
      <dgm:prSet presAssocID="{B8AC74AA-2D97-9A4D-A8FD-363178AAA37D}" presName="parallelogramComposite" presStyleCnt="0"/>
      <dgm:spPr/>
    </dgm:pt>
    <dgm:pt modelId="{D62FFB31-D887-0B47-9373-21D8A940764C}" type="pres">
      <dgm:prSet presAssocID="{B8AC74AA-2D97-9A4D-A8FD-363178AAA37D}" presName="parallelogram1" presStyleLbl="alignNode1" presStyleIdx="49" presStyleCnt="91"/>
      <dgm:spPr/>
    </dgm:pt>
    <dgm:pt modelId="{46F6BA14-1489-1A47-AF49-FEF98E3C8BB8}" type="pres">
      <dgm:prSet presAssocID="{B8AC74AA-2D97-9A4D-A8FD-363178AAA37D}" presName="parallelogram2" presStyleLbl="alignNode1" presStyleIdx="50" presStyleCnt="91"/>
      <dgm:spPr/>
    </dgm:pt>
    <dgm:pt modelId="{5B2C8905-0D6C-C346-8CFD-0A8C2EFEB2C3}" type="pres">
      <dgm:prSet presAssocID="{B8AC74AA-2D97-9A4D-A8FD-363178AAA37D}" presName="parallelogram3" presStyleLbl="alignNode1" presStyleIdx="51" presStyleCnt="91"/>
      <dgm:spPr/>
    </dgm:pt>
    <dgm:pt modelId="{6CFBCB5C-371C-E14D-A400-07478605342A}" type="pres">
      <dgm:prSet presAssocID="{B8AC74AA-2D97-9A4D-A8FD-363178AAA37D}" presName="parallelogram4" presStyleLbl="alignNode1" presStyleIdx="52" presStyleCnt="91"/>
      <dgm:spPr/>
    </dgm:pt>
    <dgm:pt modelId="{C3D162C7-64AC-1846-9F2A-4C40D58EF05F}" type="pres">
      <dgm:prSet presAssocID="{B8AC74AA-2D97-9A4D-A8FD-363178AAA37D}" presName="parallelogram5" presStyleLbl="alignNode1" presStyleIdx="53" presStyleCnt="91"/>
      <dgm:spPr/>
    </dgm:pt>
    <dgm:pt modelId="{1BFF4224-6399-6943-ABFA-927B299D9CD6}" type="pres">
      <dgm:prSet presAssocID="{B8AC74AA-2D97-9A4D-A8FD-363178AAA37D}" presName="parallelogram6" presStyleLbl="alignNode1" presStyleIdx="54" presStyleCnt="91"/>
      <dgm:spPr/>
    </dgm:pt>
    <dgm:pt modelId="{45617125-E552-224B-B238-E72AAFEC9456}" type="pres">
      <dgm:prSet presAssocID="{B8AC74AA-2D97-9A4D-A8FD-363178AAA37D}" presName="parallelogram7" presStyleLbl="alignNode1" presStyleIdx="55" presStyleCnt="91"/>
      <dgm:spPr/>
    </dgm:pt>
    <dgm:pt modelId="{392D8BE8-26A4-534C-A023-B6B2C8006A7E}" type="pres">
      <dgm:prSet presAssocID="{2677C528-7276-C44F-96BE-636A774D158A}" presName="sibTrans" presStyleCnt="0"/>
      <dgm:spPr/>
    </dgm:pt>
    <dgm:pt modelId="{985ADE7A-1045-7D4D-B97B-C3001AAC6659}" type="pres">
      <dgm:prSet presAssocID="{B76F1F33-84D8-594D-AFDD-88DE8959EF60}" presName="parenttextcomposite" presStyleCnt="0"/>
      <dgm:spPr/>
    </dgm:pt>
    <dgm:pt modelId="{25E03543-0F29-504B-8BB8-E905610E5EFC}" type="pres">
      <dgm:prSet presAssocID="{B76F1F33-84D8-594D-AFDD-88DE8959EF60}" presName="parenttext" presStyleLbl="revTx" presStyleIdx="8" presStyleCnt="1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B379694-E4D7-6543-B753-FAE5F815846B}" type="pres">
      <dgm:prSet presAssocID="{B76F1F33-84D8-594D-AFDD-88DE8959EF60}" presName="parallelogramComposite" presStyleCnt="0"/>
      <dgm:spPr/>
    </dgm:pt>
    <dgm:pt modelId="{F8B756D9-0307-2D48-870B-CA7E82B822B7}" type="pres">
      <dgm:prSet presAssocID="{B76F1F33-84D8-594D-AFDD-88DE8959EF60}" presName="parallelogram1" presStyleLbl="alignNode1" presStyleIdx="56" presStyleCnt="91"/>
      <dgm:spPr/>
    </dgm:pt>
    <dgm:pt modelId="{2AD3AA40-47B2-2E49-8CC8-07F06426DE52}" type="pres">
      <dgm:prSet presAssocID="{B76F1F33-84D8-594D-AFDD-88DE8959EF60}" presName="parallelogram2" presStyleLbl="alignNode1" presStyleIdx="57" presStyleCnt="91"/>
      <dgm:spPr/>
    </dgm:pt>
    <dgm:pt modelId="{7A7EF38E-01C4-8D4F-B62D-5274BA39BDBB}" type="pres">
      <dgm:prSet presAssocID="{B76F1F33-84D8-594D-AFDD-88DE8959EF60}" presName="parallelogram3" presStyleLbl="alignNode1" presStyleIdx="58" presStyleCnt="91"/>
      <dgm:spPr/>
    </dgm:pt>
    <dgm:pt modelId="{D7761708-D488-1A49-8249-0EFBC542AA8D}" type="pres">
      <dgm:prSet presAssocID="{B76F1F33-84D8-594D-AFDD-88DE8959EF60}" presName="parallelogram4" presStyleLbl="alignNode1" presStyleIdx="59" presStyleCnt="91"/>
      <dgm:spPr/>
    </dgm:pt>
    <dgm:pt modelId="{7AD6576C-38F9-114C-ABB6-8459A13B6226}" type="pres">
      <dgm:prSet presAssocID="{B76F1F33-84D8-594D-AFDD-88DE8959EF60}" presName="parallelogram5" presStyleLbl="alignNode1" presStyleIdx="60" presStyleCnt="91"/>
      <dgm:spPr/>
    </dgm:pt>
    <dgm:pt modelId="{AF70CE0E-716B-874D-979B-39A7127973A8}" type="pres">
      <dgm:prSet presAssocID="{B76F1F33-84D8-594D-AFDD-88DE8959EF60}" presName="parallelogram6" presStyleLbl="alignNode1" presStyleIdx="61" presStyleCnt="91"/>
      <dgm:spPr/>
    </dgm:pt>
    <dgm:pt modelId="{7D7C9C14-8CF5-BF45-900C-D05C922BB040}" type="pres">
      <dgm:prSet presAssocID="{B76F1F33-84D8-594D-AFDD-88DE8959EF60}" presName="parallelogram7" presStyleLbl="alignNode1" presStyleIdx="62" presStyleCnt="91"/>
      <dgm:spPr/>
    </dgm:pt>
    <dgm:pt modelId="{468DEEE8-4B30-924B-8F42-97AB3D78E5D4}" type="pres">
      <dgm:prSet presAssocID="{726A341E-57C0-D747-A10A-99B7A7912EE6}" presName="sibTrans" presStyleCnt="0"/>
      <dgm:spPr/>
    </dgm:pt>
    <dgm:pt modelId="{89627866-8247-C94C-8E19-E0ABF66979BB}" type="pres">
      <dgm:prSet presAssocID="{7824FB4B-F34F-2E49-A720-A7E0585863F8}" presName="parenttextcomposite" presStyleCnt="0"/>
      <dgm:spPr/>
    </dgm:pt>
    <dgm:pt modelId="{D2E67318-5E05-8347-A438-4DBC52E9835C}" type="pres">
      <dgm:prSet presAssocID="{7824FB4B-F34F-2E49-A720-A7E0585863F8}" presName="parenttext" presStyleLbl="revTx" presStyleIdx="9" presStyleCnt="1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8B2BE1-ADF6-9A44-B91E-F11A985674F5}" type="pres">
      <dgm:prSet presAssocID="{7824FB4B-F34F-2E49-A720-A7E0585863F8}" presName="parallelogramComposite" presStyleCnt="0"/>
      <dgm:spPr/>
    </dgm:pt>
    <dgm:pt modelId="{72E3A56D-C70C-534C-8A4A-01180A0DB20F}" type="pres">
      <dgm:prSet presAssocID="{7824FB4B-F34F-2E49-A720-A7E0585863F8}" presName="parallelogram1" presStyleLbl="alignNode1" presStyleIdx="63" presStyleCnt="91"/>
      <dgm:spPr/>
    </dgm:pt>
    <dgm:pt modelId="{E64B78F8-95A2-AC44-BA94-B43CF7195BD7}" type="pres">
      <dgm:prSet presAssocID="{7824FB4B-F34F-2E49-A720-A7E0585863F8}" presName="parallelogram2" presStyleLbl="alignNode1" presStyleIdx="64" presStyleCnt="91"/>
      <dgm:spPr/>
    </dgm:pt>
    <dgm:pt modelId="{50DC2E2D-2EE6-4548-889D-A810E330AA62}" type="pres">
      <dgm:prSet presAssocID="{7824FB4B-F34F-2E49-A720-A7E0585863F8}" presName="parallelogram3" presStyleLbl="alignNode1" presStyleIdx="65" presStyleCnt="91"/>
      <dgm:spPr/>
    </dgm:pt>
    <dgm:pt modelId="{B476973E-AF47-504B-8D1D-65766D11677F}" type="pres">
      <dgm:prSet presAssocID="{7824FB4B-F34F-2E49-A720-A7E0585863F8}" presName="parallelogram4" presStyleLbl="alignNode1" presStyleIdx="66" presStyleCnt="91"/>
      <dgm:spPr/>
    </dgm:pt>
    <dgm:pt modelId="{51066ED7-1477-E14E-925D-5A4C624AEED4}" type="pres">
      <dgm:prSet presAssocID="{7824FB4B-F34F-2E49-A720-A7E0585863F8}" presName="parallelogram5" presStyleLbl="alignNode1" presStyleIdx="67" presStyleCnt="91"/>
      <dgm:spPr/>
    </dgm:pt>
    <dgm:pt modelId="{19EA4022-7EAA-614D-A980-45ECC3FF88B8}" type="pres">
      <dgm:prSet presAssocID="{7824FB4B-F34F-2E49-A720-A7E0585863F8}" presName="parallelogram6" presStyleLbl="alignNode1" presStyleIdx="68" presStyleCnt="91"/>
      <dgm:spPr/>
    </dgm:pt>
    <dgm:pt modelId="{DEDB1387-A01E-9A41-BCC1-35C79A4A121B}" type="pres">
      <dgm:prSet presAssocID="{7824FB4B-F34F-2E49-A720-A7E0585863F8}" presName="parallelogram7" presStyleLbl="alignNode1" presStyleIdx="69" presStyleCnt="91"/>
      <dgm:spPr/>
    </dgm:pt>
    <dgm:pt modelId="{FF89D676-2235-BC4C-AA2D-BB841EB3BE24}" type="pres">
      <dgm:prSet presAssocID="{D205652D-BE0B-D740-8B6A-65FD8613C582}" presName="sibTrans" presStyleCnt="0"/>
      <dgm:spPr/>
    </dgm:pt>
    <dgm:pt modelId="{48F308D8-A17F-AE40-9F3C-4AEC97FFADC1}" type="pres">
      <dgm:prSet presAssocID="{8A0D6B6D-874C-A740-B834-D409166D0917}" presName="parenttextcomposite" presStyleCnt="0"/>
      <dgm:spPr/>
    </dgm:pt>
    <dgm:pt modelId="{3CCA7B82-587C-3A4C-B744-DE7D1AFDCF47}" type="pres">
      <dgm:prSet presAssocID="{8A0D6B6D-874C-A740-B834-D409166D0917}" presName="parenttext" presStyleLbl="revTx" presStyleIdx="10" presStyleCnt="1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9C1F691-5F35-A34E-9935-EEC47FA80333}" type="pres">
      <dgm:prSet presAssocID="{8A0D6B6D-874C-A740-B834-D409166D0917}" presName="parallelogramComposite" presStyleCnt="0"/>
      <dgm:spPr/>
    </dgm:pt>
    <dgm:pt modelId="{3992A65D-E00C-3141-AABE-67EAA87D5131}" type="pres">
      <dgm:prSet presAssocID="{8A0D6B6D-874C-A740-B834-D409166D0917}" presName="parallelogram1" presStyleLbl="alignNode1" presStyleIdx="70" presStyleCnt="91"/>
      <dgm:spPr/>
    </dgm:pt>
    <dgm:pt modelId="{BC34B4F9-24CD-FE4F-AB7D-C4825A2B389B}" type="pres">
      <dgm:prSet presAssocID="{8A0D6B6D-874C-A740-B834-D409166D0917}" presName="parallelogram2" presStyleLbl="alignNode1" presStyleIdx="71" presStyleCnt="91"/>
      <dgm:spPr/>
    </dgm:pt>
    <dgm:pt modelId="{22F04444-B54A-BA45-9C81-CAFC0B838AB4}" type="pres">
      <dgm:prSet presAssocID="{8A0D6B6D-874C-A740-B834-D409166D0917}" presName="parallelogram3" presStyleLbl="alignNode1" presStyleIdx="72" presStyleCnt="91"/>
      <dgm:spPr/>
    </dgm:pt>
    <dgm:pt modelId="{031CEE0F-A6EA-2945-97D1-9F12D8190852}" type="pres">
      <dgm:prSet presAssocID="{8A0D6B6D-874C-A740-B834-D409166D0917}" presName="parallelogram4" presStyleLbl="alignNode1" presStyleIdx="73" presStyleCnt="91"/>
      <dgm:spPr/>
    </dgm:pt>
    <dgm:pt modelId="{446A167A-05F5-CA41-8618-9ABD73AEE8E6}" type="pres">
      <dgm:prSet presAssocID="{8A0D6B6D-874C-A740-B834-D409166D0917}" presName="parallelogram5" presStyleLbl="alignNode1" presStyleIdx="74" presStyleCnt="91"/>
      <dgm:spPr/>
    </dgm:pt>
    <dgm:pt modelId="{315AF616-E58B-A64D-B2D7-6B7E49FEB629}" type="pres">
      <dgm:prSet presAssocID="{8A0D6B6D-874C-A740-B834-D409166D0917}" presName="parallelogram6" presStyleLbl="alignNode1" presStyleIdx="75" presStyleCnt="91"/>
      <dgm:spPr/>
    </dgm:pt>
    <dgm:pt modelId="{A99ED56F-6FD2-4842-A6C3-AC44F9FE2D49}" type="pres">
      <dgm:prSet presAssocID="{8A0D6B6D-874C-A740-B834-D409166D0917}" presName="parallelogram7" presStyleLbl="alignNode1" presStyleIdx="76" presStyleCnt="91"/>
      <dgm:spPr/>
    </dgm:pt>
    <dgm:pt modelId="{A6DC2C6F-1604-1A4C-9D81-E5D30496CD28}" type="pres">
      <dgm:prSet presAssocID="{D4902A6D-20A4-1F4B-AA2C-DF18EE44C355}" presName="sibTrans" presStyleCnt="0"/>
      <dgm:spPr/>
    </dgm:pt>
    <dgm:pt modelId="{A54DBC9C-A2A0-5B4E-AA6F-EE978C8789A5}" type="pres">
      <dgm:prSet presAssocID="{B5D37820-75F8-FD44-92B0-FC4F61303F30}" presName="parenttextcomposite" presStyleCnt="0"/>
      <dgm:spPr/>
    </dgm:pt>
    <dgm:pt modelId="{D4A3C036-FEB3-AE44-B24B-9B246042053C}" type="pres">
      <dgm:prSet presAssocID="{B5D37820-75F8-FD44-92B0-FC4F61303F30}" presName="parenttext" presStyleLbl="revTx" presStyleIdx="11" presStyleCnt="1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D3A3F4-6102-424C-8AB6-220E8CF5C55F}" type="pres">
      <dgm:prSet presAssocID="{B5D37820-75F8-FD44-92B0-FC4F61303F30}" presName="parallelogramComposite" presStyleCnt="0"/>
      <dgm:spPr/>
    </dgm:pt>
    <dgm:pt modelId="{9914C6F1-41FA-F143-AEA9-3684780BFFD2}" type="pres">
      <dgm:prSet presAssocID="{B5D37820-75F8-FD44-92B0-FC4F61303F30}" presName="parallelogram1" presStyleLbl="alignNode1" presStyleIdx="77" presStyleCnt="91"/>
      <dgm:spPr/>
    </dgm:pt>
    <dgm:pt modelId="{341E6E9E-6100-1547-BD5F-7953F8A9393B}" type="pres">
      <dgm:prSet presAssocID="{B5D37820-75F8-FD44-92B0-FC4F61303F30}" presName="parallelogram2" presStyleLbl="alignNode1" presStyleIdx="78" presStyleCnt="91"/>
      <dgm:spPr/>
    </dgm:pt>
    <dgm:pt modelId="{63F50288-9A31-3546-B344-A14BD7479A87}" type="pres">
      <dgm:prSet presAssocID="{B5D37820-75F8-FD44-92B0-FC4F61303F30}" presName="parallelogram3" presStyleLbl="alignNode1" presStyleIdx="79" presStyleCnt="91"/>
      <dgm:spPr/>
    </dgm:pt>
    <dgm:pt modelId="{779F1109-D723-6D42-95CB-7FB9DACD189C}" type="pres">
      <dgm:prSet presAssocID="{B5D37820-75F8-FD44-92B0-FC4F61303F30}" presName="parallelogram4" presStyleLbl="alignNode1" presStyleIdx="80" presStyleCnt="91"/>
      <dgm:spPr/>
    </dgm:pt>
    <dgm:pt modelId="{AA8386E0-7EFB-8942-B5D2-F1663A808C8B}" type="pres">
      <dgm:prSet presAssocID="{B5D37820-75F8-FD44-92B0-FC4F61303F30}" presName="parallelogram5" presStyleLbl="alignNode1" presStyleIdx="81" presStyleCnt="91"/>
      <dgm:spPr/>
    </dgm:pt>
    <dgm:pt modelId="{CAE1A0C2-6CCF-D542-979B-3B07B29DB249}" type="pres">
      <dgm:prSet presAssocID="{B5D37820-75F8-FD44-92B0-FC4F61303F30}" presName="parallelogram6" presStyleLbl="alignNode1" presStyleIdx="82" presStyleCnt="91"/>
      <dgm:spPr/>
    </dgm:pt>
    <dgm:pt modelId="{923111F6-9892-9343-B822-43E153279125}" type="pres">
      <dgm:prSet presAssocID="{B5D37820-75F8-FD44-92B0-FC4F61303F30}" presName="parallelogram7" presStyleLbl="alignNode1" presStyleIdx="83" presStyleCnt="91"/>
      <dgm:spPr/>
    </dgm:pt>
    <dgm:pt modelId="{AB189301-F8EE-E44B-AFCA-C5CCA1DE59A6}" type="pres">
      <dgm:prSet presAssocID="{30C84F06-3BEF-AA40-B267-A4CD40A87F9B}" presName="sibTrans" presStyleCnt="0"/>
      <dgm:spPr/>
    </dgm:pt>
    <dgm:pt modelId="{7CBD1B67-A930-A44F-A592-FCAEE5400814}" type="pres">
      <dgm:prSet presAssocID="{916BDD95-FDF0-F349-8D99-0DEF6D0F7BA0}" presName="parenttextcomposite" presStyleCnt="0"/>
      <dgm:spPr/>
    </dgm:pt>
    <dgm:pt modelId="{BDD51529-1E54-2F41-84FE-F16C14C20E54}" type="pres">
      <dgm:prSet presAssocID="{916BDD95-FDF0-F349-8D99-0DEF6D0F7BA0}" presName="parenttext" presStyleLbl="revTx" presStyleIdx="12" presStyleCnt="1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465957-2085-1E43-88CA-2E7FA487E772}" type="pres">
      <dgm:prSet presAssocID="{916BDD95-FDF0-F349-8D99-0DEF6D0F7BA0}" presName="parallelogramComposite" presStyleCnt="0"/>
      <dgm:spPr/>
    </dgm:pt>
    <dgm:pt modelId="{FBEABE25-00CA-1A41-B1D5-BDF15AA43C6E}" type="pres">
      <dgm:prSet presAssocID="{916BDD95-FDF0-F349-8D99-0DEF6D0F7BA0}" presName="parallelogram1" presStyleLbl="alignNode1" presStyleIdx="84" presStyleCnt="91"/>
      <dgm:spPr/>
    </dgm:pt>
    <dgm:pt modelId="{009B6849-9669-2747-9D03-A55CA0185FFA}" type="pres">
      <dgm:prSet presAssocID="{916BDD95-FDF0-F349-8D99-0DEF6D0F7BA0}" presName="parallelogram2" presStyleLbl="alignNode1" presStyleIdx="85" presStyleCnt="91"/>
      <dgm:spPr/>
    </dgm:pt>
    <dgm:pt modelId="{BE8DBD75-3DCD-CD4F-83A7-AAB0413F30C3}" type="pres">
      <dgm:prSet presAssocID="{916BDD95-FDF0-F349-8D99-0DEF6D0F7BA0}" presName="parallelogram3" presStyleLbl="alignNode1" presStyleIdx="86" presStyleCnt="91"/>
      <dgm:spPr/>
    </dgm:pt>
    <dgm:pt modelId="{964104E2-02A2-084C-B425-EC42971E90C8}" type="pres">
      <dgm:prSet presAssocID="{916BDD95-FDF0-F349-8D99-0DEF6D0F7BA0}" presName="parallelogram4" presStyleLbl="alignNode1" presStyleIdx="87" presStyleCnt="91"/>
      <dgm:spPr/>
    </dgm:pt>
    <dgm:pt modelId="{DEF0F1E8-FCAB-314E-A1EE-E1D3F62DF48D}" type="pres">
      <dgm:prSet presAssocID="{916BDD95-FDF0-F349-8D99-0DEF6D0F7BA0}" presName="parallelogram5" presStyleLbl="alignNode1" presStyleIdx="88" presStyleCnt="91"/>
      <dgm:spPr/>
    </dgm:pt>
    <dgm:pt modelId="{6F2011FE-18E4-8E40-B452-DFC898886711}" type="pres">
      <dgm:prSet presAssocID="{916BDD95-FDF0-F349-8D99-0DEF6D0F7BA0}" presName="parallelogram6" presStyleLbl="alignNode1" presStyleIdx="89" presStyleCnt="91"/>
      <dgm:spPr/>
    </dgm:pt>
    <dgm:pt modelId="{1AB24529-8F15-0642-B42D-01E277DB6EC7}" type="pres">
      <dgm:prSet presAssocID="{916BDD95-FDF0-F349-8D99-0DEF6D0F7BA0}" presName="parallelogram7" presStyleLbl="alignNode1" presStyleIdx="90" presStyleCnt="91"/>
      <dgm:spPr/>
    </dgm:pt>
  </dgm:ptLst>
  <dgm:cxnLst>
    <dgm:cxn modelId="{2CC2F756-AB7C-AA4F-B661-D9D2F9B7A465}" type="presOf" srcId="{E1FAA7D5-F9D4-E049-95F2-C573863A3236}" destId="{86013C57-852E-0E44-B82B-BA85967809A2}" srcOrd="0" destOrd="0" presId="urn:microsoft.com/office/officeart/2008/layout/VerticalAccentList"/>
    <dgm:cxn modelId="{30B89B32-6B0C-4B40-9D0E-4C7153684DA0}" srcId="{C1DC3D9E-31A9-964E-8F26-C78A9A322F34}" destId="{12EEF5BF-B66A-3A4B-A82B-F3A91BD3920C}" srcOrd="1" destOrd="0" parTransId="{0469FD69-BE21-0942-BAEF-9E9AE1E8A35A}" sibTransId="{1EABC7C9-63B7-AE40-A5E9-EE93ACC3073A}"/>
    <dgm:cxn modelId="{A94CEC2E-4AB8-5F4A-8024-DBE1F47901D1}" type="presOf" srcId="{C1DC3D9E-31A9-964E-8F26-C78A9A322F34}" destId="{5C9E131E-E249-B24E-80FC-16336F1B76F1}" srcOrd="0" destOrd="0" presId="urn:microsoft.com/office/officeart/2008/layout/VerticalAccentList"/>
    <dgm:cxn modelId="{6923ED09-C33A-1D49-A144-7473A6EE776F}" type="presOf" srcId="{916BDD95-FDF0-F349-8D99-0DEF6D0F7BA0}" destId="{BDD51529-1E54-2F41-84FE-F16C14C20E54}" srcOrd="0" destOrd="0" presId="urn:microsoft.com/office/officeart/2008/layout/VerticalAccentList"/>
    <dgm:cxn modelId="{E79E9534-0F62-4640-9658-70AE58E29386}" srcId="{C1DC3D9E-31A9-964E-8F26-C78A9A322F34}" destId="{8A0D6B6D-874C-A740-B834-D409166D0917}" srcOrd="10" destOrd="0" parTransId="{55104705-9432-ED46-85CD-058EDF3C5D08}" sibTransId="{D4902A6D-20A4-1F4B-AA2C-DF18EE44C355}"/>
    <dgm:cxn modelId="{E9E03082-BCAC-BE48-8470-7584642F2710}" srcId="{C1DC3D9E-31A9-964E-8F26-C78A9A322F34}" destId="{916BDD95-FDF0-F349-8D99-0DEF6D0F7BA0}" srcOrd="12" destOrd="0" parTransId="{5D0D5403-6BFC-AC49-80B4-D2CBF7083CB9}" sibTransId="{39F7CA12-6EC3-8343-90C1-23FC67A935A9}"/>
    <dgm:cxn modelId="{8AA3C5DB-F723-1F43-8B0E-2B76139562AF}" srcId="{C1DC3D9E-31A9-964E-8F26-C78A9A322F34}" destId="{B8AC74AA-2D97-9A4D-A8FD-363178AAA37D}" srcOrd="7" destOrd="0" parTransId="{E13EE368-16F6-144B-B405-7C5EE44F8E11}" sibTransId="{2677C528-7276-C44F-96BE-636A774D158A}"/>
    <dgm:cxn modelId="{6D7C4319-40C2-9C42-9E16-1B71A211B864}" type="presOf" srcId="{12EEF5BF-B66A-3A4B-A82B-F3A91BD3920C}" destId="{E9885F4E-9117-B34F-8529-0ECBFD6056BF}" srcOrd="0" destOrd="0" presId="urn:microsoft.com/office/officeart/2008/layout/VerticalAccentList"/>
    <dgm:cxn modelId="{438BF411-7B61-2544-9495-F6BFFB8B0517}" srcId="{C1DC3D9E-31A9-964E-8F26-C78A9A322F34}" destId="{8E52569C-4B92-ED40-AEC2-F95420A83F1A}" srcOrd="2" destOrd="0" parTransId="{83E67D51-CF38-A047-B298-6A1A26534D38}" sibTransId="{D3AE6127-F6B2-CA4B-9550-274FE81E742B}"/>
    <dgm:cxn modelId="{89CD8C7E-E5AB-F449-8C93-3CD6023FB14B}" type="presOf" srcId="{921ABE28-EA25-1E4E-A705-516EBB2C7CCE}" destId="{1721DB31-AF3A-744B-866F-1298480B2313}" srcOrd="0" destOrd="0" presId="urn:microsoft.com/office/officeart/2008/layout/VerticalAccentList"/>
    <dgm:cxn modelId="{EF3141CF-A8C7-D942-962F-64334AC21B89}" type="presOf" srcId="{B5D37820-75F8-FD44-92B0-FC4F61303F30}" destId="{D4A3C036-FEB3-AE44-B24B-9B246042053C}" srcOrd="0" destOrd="0" presId="urn:microsoft.com/office/officeart/2008/layout/VerticalAccentList"/>
    <dgm:cxn modelId="{EFAB1833-F444-994D-8DFD-2B3C134EAEEE}" srcId="{C1DC3D9E-31A9-964E-8F26-C78A9A322F34}" destId="{9F28D861-2647-404F-94F2-AC74F8665B50}" srcOrd="0" destOrd="0" parTransId="{02F7BF88-3023-AD4E-BE93-6F9E766D8808}" sibTransId="{D8276F21-9FFE-8C4C-99BC-9D0039EFA463}"/>
    <dgm:cxn modelId="{0AF65F5C-43E0-9343-BCFF-978736FD31A0}" srcId="{C1DC3D9E-31A9-964E-8F26-C78A9A322F34}" destId="{F78BE414-695A-F540-BA00-C49160F99758}" srcOrd="6" destOrd="0" parTransId="{0AB81C9C-FFA5-2E49-808A-3CE7F7934479}" sibTransId="{F13558EB-FCEC-4947-947A-0EA3A8438C36}"/>
    <dgm:cxn modelId="{AB99CF7D-3A14-F44A-A602-1B20957AC68A}" srcId="{C1DC3D9E-31A9-964E-8F26-C78A9A322F34}" destId="{921ABE28-EA25-1E4E-A705-516EBB2C7CCE}" srcOrd="3" destOrd="0" parTransId="{57D78558-830C-C545-B09C-A0F590FBB73F}" sibTransId="{3CCA6382-E0C4-4A4B-8ABB-BF3D80932A9D}"/>
    <dgm:cxn modelId="{BCC7AE37-9C26-7E4F-A8FE-0626C3BB44C5}" srcId="{C1DC3D9E-31A9-964E-8F26-C78A9A322F34}" destId="{B5D37820-75F8-FD44-92B0-FC4F61303F30}" srcOrd="11" destOrd="0" parTransId="{3F6F8137-9123-B74E-8EC0-F3920219A113}" sibTransId="{30C84F06-3BEF-AA40-B267-A4CD40A87F9B}"/>
    <dgm:cxn modelId="{8EE788A6-A0E3-FA4C-92E8-E78D9605E07F}" type="presOf" srcId="{9F28D861-2647-404F-94F2-AC74F8665B50}" destId="{217FB095-14D2-7847-8DBD-989EF5965D43}" srcOrd="0" destOrd="0" presId="urn:microsoft.com/office/officeart/2008/layout/VerticalAccentList"/>
    <dgm:cxn modelId="{66A61E04-0E3F-0C42-BCDC-B0BA2D6BC0AE}" type="presOf" srcId="{B8AC74AA-2D97-9A4D-A8FD-363178AAA37D}" destId="{86A6EE2E-7DEE-2D4F-9480-B5134A6A8827}" srcOrd="0" destOrd="0" presId="urn:microsoft.com/office/officeart/2008/layout/VerticalAccentList"/>
    <dgm:cxn modelId="{99F6B6FB-65CA-A849-81DA-F6E2CD4D743A}" type="presOf" srcId="{B76F1F33-84D8-594D-AFDD-88DE8959EF60}" destId="{25E03543-0F29-504B-8BB8-E905610E5EFC}" srcOrd="0" destOrd="0" presId="urn:microsoft.com/office/officeart/2008/layout/VerticalAccentList"/>
    <dgm:cxn modelId="{F59CFDFB-2A9A-A645-BA56-03273DF29E89}" srcId="{C1DC3D9E-31A9-964E-8F26-C78A9A322F34}" destId="{7824FB4B-F34F-2E49-A720-A7E0585863F8}" srcOrd="9" destOrd="0" parTransId="{3AF2153B-8B0D-994E-921F-DA360FC31F56}" sibTransId="{D205652D-BE0B-D740-8B6A-65FD8613C582}"/>
    <dgm:cxn modelId="{9F97EDE5-986A-8A44-8D93-DDF03A45C8B5}" type="presOf" srcId="{7824FB4B-F34F-2E49-A720-A7E0585863F8}" destId="{D2E67318-5E05-8347-A438-4DBC52E9835C}" srcOrd="0" destOrd="0" presId="urn:microsoft.com/office/officeart/2008/layout/VerticalAccentList"/>
    <dgm:cxn modelId="{F6E13F28-93C2-834F-8D40-42F763C4A4EA}" srcId="{C1DC3D9E-31A9-964E-8F26-C78A9A322F34}" destId="{B76F1F33-84D8-594D-AFDD-88DE8959EF60}" srcOrd="8" destOrd="0" parTransId="{292F1CC9-C1C4-C040-A686-97C57350274B}" sibTransId="{726A341E-57C0-D747-A10A-99B7A7912EE6}"/>
    <dgm:cxn modelId="{8B329A90-F542-B44A-A7FE-F959FC807804}" type="presOf" srcId="{8489DF2C-1C2D-B343-84D5-A0487895F8A7}" destId="{55A8CBFC-3A73-3640-87BA-262F7CB6D701}" srcOrd="0" destOrd="0" presId="urn:microsoft.com/office/officeart/2008/layout/VerticalAccentList"/>
    <dgm:cxn modelId="{A120C404-4DCE-F940-98C5-CAE6B48F43D0}" type="presOf" srcId="{F78BE414-695A-F540-BA00-C49160F99758}" destId="{0C91D47C-351E-544F-84A1-18F10EEAFA68}" srcOrd="0" destOrd="0" presId="urn:microsoft.com/office/officeart/2008/layout/VerticalAccentList"/>
    <dgm:cxn modelId="{A09116F7-1276-F14E-BEE4-1E1D8045F5E8}" type="presOf" srcId="{8E52569C-4B92-ED40-AEC2-F95420A83F1A}" destId="{DCA907CD-6E68-9F47-91E9-25F4E6779247}" srcOrd="0" destOrd="0" presId="urn:microsoft.com/office/officeart/2008/layout/VerticalAccentList"/>
    <dgm:cxn modelId="{0328F4DB-4EBD-694F-8159-72E7475F318F}" srcId="{C1DC3D9E-31A9-964E-8F26-C78A9A322F34}" destId="{E1FAA7D5-F9D4-E049-95F2-C573863A3236}" srcOrd="5" destOrd="0" parTransId="{89DD390E-136E-994F-A934-CFB12BE63CF9}" sibTransId="{E98DD6B6-73D1-9B49-B1A0-F119846AB1CF}"/>
    <dgm:cxn modelId="{62B610B7-C8DD-6F45-85E1-E3E2E6AE2350}" type="presOf" srcId="{8A0D6B6D-874C-A740-B834-D409166D0917}" destId="{3CCA7B82-587C-3A4C-B744-DE7D1AFDCF47}" srcOrd="0" destOrd="0" presId="urn:microsoft.com/office/officeart/2008/layout/VerticalAccentList"/>
    <dgm:cxn modelId="{309506F1-8659-3540-BC0E-B52E3642AD00}" srcId="{C1DC3D9E-31A9-964E-8F26-C78A9A322F34}" destId="{8489DF2C-1C2D-B343-84D5-A0487895F8A7}" srcOrd="4" destOrd="0" parTransId="{59631FF0-EF5E-014A-AF3F-55A8F7A389D9}" sibTransId="{69F1837D-D7FD-8346-AB88-56DD19FC9E5C}"/>
    <dgm:cxn modelId="{9A604B9E-6481-754B-B004-B306AC74DA20}" type="presParOf" srcId="{5C9E131E-E249-B24E-80FC-16336F1B76F1}" destId="{F7D05079-2391-9D4F-9C92-D71E840CD872}" srcOrd="0" destOrd="0" presId="urn:microsoft.com/office/officeart/2008/layout/VerticalAccentList"/>
    <dgm:cxn modelId="{480FA552-DB7E-684E-9815-827F438001A8}" type="presParOf" srcId="{F7D05079-2391-9D4F-9C92-D71E840CD872}" destId="{217FB095-14D2-7847-8DBD-989EF5965D43}" srcOrd="0" destOrd="0" presId="urn:microsoft.com/office/officeart/2008/layout/VerticalAccentList"/>
    <dgm:cxn modelId="{6744C2E6-8BE5-4E45-B3FC-A7C22F0063FD}" type="presParOf" srcId="{5C9E131E-E249-B24E-80FC-16336F1B76F1}" destId="{5D0D5013-7B76-A745-8E2D-B573FA8A2681}" srcOrd="1" destOrd="0" presId="urn:microsoft.com/office/officeart/2008/layout/VerticalAccentList"/>
    <dgm:cxn modelId="{E7DAECEF-4720-C841-B892-E9E9B0A3477C}" type="presParOf" srcId="{5D0D5013-7B76-A745-8E2D-B573FA8A2681}" destId="{FD2CA603-242C-314A-87BD-DDCB06427920}" srcOrd="0" destOrd="0" presId="urn:microsoft.com/office/officeart/2008/layout/VerticalAccentList"/>
    <dgm:cxn modelId="{C353FF87-D0BE-CB40-9111-D9976ECE2FA9}" type="presParOf" srcId="{5D0D5013-7B76-A745-8E2D-B573FA8A2681}" destId="{F4585EBB-5CFB-F746-92A8-BF1895A0ED27}" srcOrd="1" destOrd="0" presId="urn:microsoft.com/office/officeart/2008/layout/VerticalAccentList"/>
    <dgm:cxn modelId="{6A166A18-B5BC-E74B-945F-D32771742073}" type="presParOf" srcId="{5D0D5013-7B76-A745-8E2D-B573FA8A2681}" destId="{948F7351-DFE6-514E-89F8-F5ADA9E1F909}" srcOrd="2" destOrd="0" presId="urn:microsoft.com/office/officeart/2008/layout/VerticalAccentList"/>
    <dgm:cxn modelId="{C701F473-E6DE-394B-922B-578FDE01732D}" type="presParOf" srcId="{5D0D5013-7B76-A745-8E2D-B573FA8A2681}" destId="{A978379F-65F0-4448-AAC8-B97A5EC01804}" srcOrd="3" destOrd="0" presId="urn:microsoft.com/office/officeart/2008/layout/VerticalAccentList"/>
    <dgm:cxn modelId="{4A79766F-9DF7-884F-9A2B-6DA86DC93716}" type="presParOf" srcId="{5D0D5013-7B76-A745-8E2D-B573FA8A2681}" destId="{60321B82-E783-D34C-AA03-D653754F7966}" srcOrd="4" destOrd="0" presId="urn:microsoft.com/office/officeart/2008/layout/VerticalAccentList"/>
    <dgm:cxn modelId="{513D8E49-ADC4-0A49-A5AF-BEF6DA7FB9FB}" type="presParOf" srcId="{5D0D5013-7B76-A745-8E2D-B573FA8A2681}" destId="{FDAD7DD6-A147-3F43-AC02-C23D95E6422B}" srcOrd="5" destOrd="0" presId="urn:microsoft.com/office/officeart/2008/layout/VerticalAccentList"/>
    <dgm:cxn modelId="{36D6160A-0041-1349-9F87-CF8836A7C23E}" type="presParOf" srcId="{5D0D5013-7B76-A745-8E2D-B573FA8A2681}" destId="{4913EA60-2042-2249-B00D-7934036D102A}" srcOrd="6" destOrd="0" presId="urn:microsoft.com/office/officeart/2008/layout/VerticalAccentList"/>
    <dgm:cxn modelId="{B051FDF4-B9AE-9644-9E75-D0B0F4946BDD}" type="presParOf" srcId="{5C9E131E-E249-B24E-80FC-16336F1B76F1}" destId="{70408564-CA48-4242-9916-5C5A371A84C2}" srcOrd="2" destOrd="0" presId="urn:microsoft.com/office/officeart/2008/layout/VerticalAccentList"/>
    <dgm:cxn modelId="{5391012C-6B89-B24B-BC31-A6C1847FB1A5}" type="presParOf" srcId="{5C9E131E-E249-B24E-80FC-16336F1B76F1}" destId="{DB857324-A84A-F740-9CA9-31768587CC5E}" srcOrd="3" destOrd="0" presId="urn:microsoft.com/office/officeart/2008/layout/VerticalAccentList"/>
    <dgm:cxn modelId="{3DE20A1B-3A7B-C440-980C-F25425960521}" type="presParOf" srcId="{DB857324-A84A-F740-9CA9-31768587CC5E}" destId="{E9885F4E-9117-B34F-8529-0ECBFD6056BF}" srcOrd="0" destOrd="0" presId="urn:microsoft.com/office/officeart/2008/layout/VerticalAccentList"/>
    <dgm:cxn modelId="{85E402A5-F1D5-504C-B5C9-FF7BEFE3FC52}" type="presParOf" srcId="{5C9E131E-E249-B24E-80FC-16336F1B76F1}" destId="{AA38FDD4-8ED6-B248-85BD-A82CA1B0E06D}" srcOrd="4" destOrd="0" presId="urn:microsoft.com/office/officeart/2008/layout/VerticalAccentList"/>
    <dgm:cxn modelId="{F007664D-83EA-D742-AAB6-DAB813AB57C6}" type="presParOf" srcId="{AA38FDD4-8ED6-B248-85BD-A82CA1B0E06D}" destId="{783E4B32-F241-304E-9C8D-190C641415F0}" srcOrd="0" destOrd="0" presId="urn:microsoft.com/office/officeart/2008/layout/VerticalAccentList"/>
    <dgm:cxn modelId="{1E696D3C-9030-884D-89D5-61347263525F}" type="presParOf" srcId="{AA38FDD4-8ED6-B248-85BD-A82CA1B0E06D}" destId="{5DFB69D6-C287-6645-9F91-CCED0AE5AA50}" srcOrd="1" destOrd="0" presId="urn:microsoft.com/office/officeart/2008/layout/VerticalAccentList"/>
    <dgm:cxn modelId="{EAD553D0-0A36-3B45-ABE0-07EE19DB1F72}" type="presParOf" srcId="{AA38FDD4-8ED6-B248-85BD-A82CA1B0E06D}" destId="{D94D2620-E7D4-CD44-87DE-6DED3ECD30FD}" srcOrd="2" destOrd="0" presId="urn:microsoft.com/office/officeart/2008/layout/VerticalAccentList"/>
    <dgm:cxn modelId="{CC0FCBBF-4778-AD45-931F-6A7FD6D737BC}" type="presParOf" srcId="{AA38FDD4-8ED6-B248-85BD-A82CA1B0E06D}" destId="{4B2CBC8F-A4A2-3240-968F-D3EA0062E8D3}" srcOrd="3" destOrd="0" presId="urn:microsoft.com/office/officeart/2008/layout/VerticalAccentList"/>
    <dgm:cxn modelId="{B8538294-7248-C446-A091-BD8FD06312FD}" type="presParOf" srcId="{AA38FDD4-8ED6-B248-85BD-A82CA1B0E06D}" destId="{3E99741B-3558-A04B-8B3D-202DC3C34A76}" srcOrd="4" destOrd="0" presId="urn:microsoft.com/office/officeart/2008/layout/VerticalAccentList"/>
    <dgm:cxn modelId="{8736EA06-634E-A544-90E5-C92B75C3CB1C}" type="presParOf" srcId="{AA38FDD4-8ED6-B248-85BD-A82CA1B0E06D}" destId="{6BC078BA-195E-194D-8850-FFF0D821F983}" srcOrd="5" destOrd="0" presId="urn:microsoft.com/office/officeart/2008/layout/VerticalAccentList"/>
    <dgm:cxn modelId="{5502C5CF-733E-9947-9058-6A4BE07E6DCC}" type="presParOf" srcId="{AA38FDD4-8ED6-B248-85BD-A82CA1B0E06D}" destId="{2006A039-EC7D-4E45-B291-F0EB69B9A5AF}" srcOrd="6" destOrd="0" presId="urn:microsoft.com/office/officeart/2008/layout/VerticalAccentList"/>
    <dgm:cxn modelId="{B78ACA92-4363-1244-A7BB-97C389373B18}" type="presParOf" srcId="{5C9E131E-E249-B24E-80FC-16336F1B76F1}" destId="{FDE57218-FF4D-4D46-BB04-1711B368C1D7}" srcOrd="5" destOrd="0" presId="urn:microsoft.com/office/officeart/2008/layout/VerticalAccentList"/>
    <dgm:cxn modelId="{C9E4B91B-D170-644E-BC9B-FEA444B16EC8}" type="presParOf" srcId="{5C9E131E-E249-B24E-80FC-16336F1B76F1}" destId="{9E1B32F7-CE68-494E-A174-22E1292580F6}" srcOrd="6" destOrd="0" presId="urn:microsoft.com/office/officeart/2008/layout/VerticalAccentList"/>
    <dgm:cxn modelId="{90B45B6E-2F63-1D49-9AC8-9875560B9D97}" type="presParOf" srcId="{9E1B32F7-CE68-494E-A174-22E1292580F6}" destId="{DCA907CD-6E68-9F47-91E9-25F4E6779247}" srcOrd="0" destOrd="0" presId="urn:microsoft.com/office/officeart/2008/layout/VerticalAccentList"/>
    <dgm:cxn modelId="{D2569825-90CD-2546-A990-1DE37042537B}" type="presParOf" srcId="{5C9E131E-E249-B24E-80FC-16336F1B76F1}" destId="{A333DF81-CAFF-C741-A0F2-074162BFC9E8}" srcOrd="7" destOrd="0" presId="urn:microsoft.com/office/officeart/2008/layout/VerticalAccentList"/>
    <dgm:cxn modelId="{F39D88ED-E9F3-9442-9B38-796F099DAF15}" type="presParOf" srcId="{A333DF81-CAFF-C741-A0F2-074162BFC9E8}" destId="{986219A7-A335-EC40-9017-ECCA1224595B}" srcOrd="0" destOrd="0" presId="urn:microsoft.com/office/officeart/2008/layout/VerticalAccentList"/>
    <dgm:cxn modelId="{8C8DBF68-7D15-0C48-8767-6162AECE8A3E}" type="presParOf" srcId="{A333DF81-CAFF-C741-A0F2-074162BFC9E8}" destId="{20F6F4A3-EE2B-9948-BFDE-55EB0AE89C10}" srcOrd="1" destOrd="0" presId="urn:microsoft.com/office/officeart/2008/layout/VerticalAccentList"/>
    <dgm:cxn modelId="{0C6EB512-55FB-FF43-99CB-53276EBBAD21}" type="presParOf" srcId="{A333DF81-CAFF-C741-A0F2-074162BFC9E8}" destId="{DEE45560-895D-E843-AADF-FB73C2B3CDB1}" srcOrd="2" destOrd="0" presId="urn:microsoft.com/office/officeart/2008/layout/VerticalAccentList"/>
    <dgm:cxn modelId="{2BE69125-7CED-8943-BDF2-3BB2678D7DEA}" type="presParOf" srcId="{A333DF81-CAFF-C741-A0F2-074162BFC9E8}" destId="{921C488E-6847-0D42-AEF0-317616944192}" srcOrd="3" destOrd="0" presId="urn:microsoft.com/office/officeart/2008/layout/VerticalAccentList"/>
    <dgm:cxn modelId="{10485658-9FB7-2046-A979-8879DA9C3DA6}" type="presParOf" srcId="{A333DF81-CAFF-C741-A0F2-074162BFC9E8}" destId="{D1315501-1078-C443-9376-BCEE06132CF2}" srcOrd="4" destOrd="0" presId="urn:microsoft.com/office/officeart/2008/layout/VerticalAccentList"/>
    <dgm:cxn modelId="{4F365C2E-EA61-DB4F-B95D-61CAA3BF3CAE}" type="presParOf" srcId="{A333DF81-CAFF-C741-A0F2-074162BFC9E8}" destId="{A5AD7C1E-6E2F-9E4B-B0B3-869103C09163}" srcOrd="5" destOrd="0" presId="urn:microsoft.com/office/officeart/2008/layout/VerticalAccentList"/>
    <dgm:cxn modelId="{068EC780-4050-194F-AFC1-7C6388F1C5A5}" type="presParOf" srcId="{A333DF81-CAFF-C741-A0F2-074162BFC9E8}" destId="{31D7DEC6-5560-5244-A75E-16D106B70328}" srcOrd="6" destOrd="0" presId="urn:microsoft.com/office/officeart/2008/layout/VerticalAccentList"/>
    <dgm:cxn modelId="{3F18E1F2-3A1A-D242-926B-6ABF48FAB63E}" type="presParOf" srcId="{5C9E131E-E249-B24E-80FC-16336F1B76F1}" destId="{3AE71FA0-FEC0-AC43-B03E-4D41813DFF98}" srcOrd="8" destOrd="0" presId="urn:microsoft.com/office/officeart/2008/layout/VerticalAccentList"/>
    <dgm:cxn modelId="{A15ECEDC-A272-9D4C-A454-8C3C2710EAAE}" type="presParOf" srcId="{5C9E131E-E249-B24E-80FC-16336F1B76F1}" destId="{67F3C1C9-1C87-3341-8D82-31B1660C2959}" srcOrd="9" destOrd="0" presId="urn:microsoft.com/office/officeart/2008/layout/VerticalAccentList"/>
    <dgm:cxn modelId="{C90612E8-79D9-7B45-A3A3-C1171B145F5D}" type="presParOf" srcId="{67F3C1C9-1C87-3341-8D82-31B1660C2959}" destId="{1721DB31-AF3A-744B-866F-1298480B2313}" srcOrd="0" destOrd="0" presId="urn:microsoft.com/office/officeart/2008/layout/VerticalAccentList"/>
    <dgm:cxn modelId="{D0642DE4-D426-2945-8A8B-F0F6E9137BAE}" type="presParOf" srcId="{5C9E131E-E249-B24E-80FC-16336F1B76F1}" destId="{50A085ED-282E-164F-AA98-BDA1C866976C}" srcOrd="10" destOrd="0" presId="urn:microsoft.com/office/officeart/2008/layout/VerticalAccentList"/>
    <dgm:cxn modelId="{74DFD23F-B435-B14B-9EE2-397596C1BA9C}" type="presParOf" srcId="{50A085ED-282E-164F-AA98-BDA1C866976C}" destId="{F1D72A78-A828-CF4B-904B-5E97B80C3E91}" srcOrd="0" destOrd="0" presId="urn:microsoft.com/office/officeart/2008/layout/VerticalAccentList"/>
    <dgm:cxn modelId="{A1005334-4D74-A64B-B7A8-1ED6FE19E2BC}" type="presParOf" srcId="{50A085ED-282E-164F-AA98-BDA1C866976C}" destId="{8DD124C7-193F-BA4E-A282-0736719E29E9}" srcOrd="1" destOrd="0" presId="urn:microsoft.com/office/officeart/2008/layout/VerticalAccentList"/>
    <dgm:cxn modelId="{AC60E748-C147-6B4C-B4A4-F2C3A5DB0224}" type="presParOf" srcId="{50A085ED-282E-164F-AA98-BDA1C866976C}" destId="{C560C366-811A-8D4D-8A3D-FB2A9BC2364E}" srcOrd="2" destOrd="0" presId="urn:microsoft.com/office/officeart/2008/layout/VerticalAccentList"/>
    <dgm:cxn modelId="{359F1384-F901-D047-A5C7-DDD8C8D21D43}" type="presParOf" srcId="{50A085ED-282E-164F-AA98-BDA1C866976C}" destId="{13D4EF7D-6262-7F4D-B8A9-83E20FD3DC79}" srcOrd="3" destOrd="0" presId="urn:microsoft.com/office/officeart/2008/layout/VerticalAccentList"/>
    <dgm:cxn modelId="{8104BF5C-5868-4F43-81B9-4AAA7E99CCE6}" type="presParOf" srcId="{50A085ED-282E-164F-AA98-BDA1C866976C}" destId="{7E6BC271-72BB-CE47-A42F-C86183EE3F5C}" srcOrd="4" destOrd="0" presId="urn:microsoft.com/office/officeart/2008/layout/VerticalAccentList"/>
    <dgm:cxn modelId="{8A8C86AD-4229-7148-88F6-581E5D2F4AD5}" type="presParOf" srcId="{50A085ED-282E-164F-AA98-BDA1C866976C}" destId="{17373A0E-3580-A142-85F7-D6F4E2931F60}" srcOrd="5" destOrd="0" presId="urn:microsoft.com/office/officeart/2008/layout/VerticalAccentList"/>
    <dgm:cxn modelId="{5F86D678-3BCB-A543-B98F-419868E07219}" type="presParOf" srcId="{50A085ED-282E-164F-AA98-BDA1C866976C}" destId="{8C4BF444-EDED-9245-A3A3-8E5E3FFE1BDE}" srcOrd="6" destOrd="0" presId="urn:microsoft.com/office/officeart/2008/layout/VerticalAccentList"/>
    <dgm:cxn modelId="{0919D9C1-4BF1-C249-9237-EEA7A1E677DF}" type="presParOf" srcId="{5C9E131E-E249-B24E-80FC-16336F1B76F1}" destId="{3F73B042-EF28-3245-8319-0FC225DF51DD}" srcOrd="11" destOrd="0" presId="urn:microsoft.com/office/officeart/2008/layout/VerticalAccentList"/>
    <dgm:cxn modelId="{C15D5F5E-F42E-624B-93FD-6D4863BD01D6}" type="presParOf" srcId="{5C9E131E-E249-B24E-80FC-16336F1B76F1}" destId="{3109E801-1716-864D-8EF2-CDEC5CCBAD34}" srcOrd="12" destOrd="0" presId="urn:microsoft.com/office/officeart/2008/layout/VerticalAccentList"/>
    <dgm:cxn modelId="{D9C73A90-791F-994C-83B5-0BC825441B20}" type="presParOf" srcId="{3109E801-1716-864D-8EF2-CDEC5CCBAD34}" destId="{55A8CBFC-3A73-3640-87BA-262F7CB6D701}" srcOrd="0" destOrd="0" presId="urn:microsoft.com/office/officeart/2008/layout/VerticalAccentList"/>
    <dgm:cxn modelId="{926BA53A-3ACD-E84A-8F7E-3FA0F2EE7787}" type="presParOf" srcId="{5C9E131E-E249-B24E-80FC-16336F1B76F1}" destId="{09D3F1B7-D017-F940-817C-339EEC704B07}" srcOrd="13" destOrd="0" presId="urn:microsoft.com/office/officeart/2008/layout/VerticalAccentList"/>
    <dgm:cxn modelId="{25DCB98A-A387-8440-BDDB-AA2D46A9D35B}" type="presParOf" srcId="{09D3F1B7-D017-F940-817C-339EEC704B07}" destId="{DB8EDF69-5084-504F-BA5C-5B2FB9D82FF0}" srcOrd="0" destOrd="0" presId="urn:microsoft.com/office/officeart/2008/layout/VerticalAccentList"/>
    <dgm:cxn modelId="{CD2542C4-A848-4941-8BE8-7FBF35600EE8}" type="presParOf" srcId="{09D3F1B7-D017-F940-817C-339EEC704B07}" destId="{659112F0-480D-314F-820A-B2144DDD83B8}" srcOrd="1" destOrd="0" presId="urn:microsoft.com/office/officeart/2008/layout/VerticalAccentList"/>
    <dgm:cxn modelId="{D6E4AEDE-5626-124F-B735-1A97C8074E72}" type="presParOf" srcId="{09D3F1B7-D017-F940-817C-339EEC704B07}" destId="{2CE85652-BE0F-0143-9B4A-3AE81FFBCB01}" srcOrd="2" destOrd="0" presId="urn:microsoft.com/office/officeart/2008/layout/VerticalAccentList"/>
    <dgm:cxn modelId="{97DD6B5B-F722-A544-B011-4860F71B79DB}" type="presParOf" srcId="{09D3F1B7-D017-F940-817C-339EEC704B07}" destId="{14E6E863-71BC-4442-94C0-B0FF34A635B2}" srcOrd="3" destOrd="0" presId="urn:microsoft.com/office/officeart/2008/layout/VerticalAccentList"/>
    <dgm:cxn modelId="{1389EF41-50E2-9446-A485-1FDDB142AEBA}" type="presParOf" srcId="{09D3F1B7-D017-F940-817C-339EEC704B07}" destId="{AE358F65-5B58-C841-B5AC-65DE1367846C}" srcOrd="4" destOrd="0" presId="urn:microsoft.com/office/officeart/2008/layout/VerticalAccentList"/>
    <dgm:cxn modelId="{26E846C8-C1C4-8746-9D3A-6068DE8CE69F}" type="presParOf" srcId="{09D3F1B7-D017-F940-817C-339EEC704B07}" destId="{1B1338E9-9FD4-1041-AE55-79BFECFD7DC7}" srcOrd="5" destOrd="0" presId="urn:microsoft.com/office/officeart/2008/layout/VerticalAccentList"/>
    <dgm:cxn modelId="{A208582C-2832-5F48-A6AB-A962BFDA086B}" type="presParOf" srcId="{09D3F1B7-D017-F940-817C-339EEC704B07}" destId="{F25959F1-BBCD-B546-BE55-3EC797AA1E19}" srcOrd="6" destOrd="0" presId="urn:microsoft.com/office/officeart/2008/layout/VerticalAccentList"/>
    <dgm:cxn modelId="{E0E69619-5B67-F242-ADD5-B10E27120EFC}" type="presParOf" srcId="{5C9E131E-E249-B24E-80FC-16336F1B76F1}" destId="{5FA2AA17-D860-2643-BB0E-549DB96183B6}" srcOrd="14" destOrd="0" presId="urn:microsoft.com/office/officeart/2008/layout/VerticalAccentList"/>
    <dgm:cxn modelId="{C063B160-FD84-5647-BED4-678AC4D68625}" type="presParOf" srcId="{5C9E131E-E249-B24E-80FC-16336F1B76F1}" destId="{30C97919-4635-FB4A-B8C5-BEA00A6F615C}" srcOrd="15" destOrd="0" presId="urn:microsoft.com/office/officeart/2008/layout/VerticalAccentList"/>
    <dgm:cxn modelId="{8A991F5E-458D-3A46-8A1A-E9D7EB30E3C8}" type="presParOf" srcId="{30C97919-4635-FB4A-B8C5-BEA00A6F615C}" destId="{86013C57-852E-0E44-B82B-BA85967809A2}" srcOrd="0" destOrd="0" presId="urn:microsoft.com/office/officeart/2008/layout/VerticalAccentList"/>
    <dgm:cxn modelId="{C8BE3E7D-0F69-5447-8650-15B5ABA7C63C}" type="presParOf" srcId="{5C9E131E-E249-B24E-80FC-16336F1B76F1}" destId="{F1C11A50-FB17-F545-BF92-BE1245E457F6}" srcOrd="16" destOrd="0" presId="urn:microsoft.com/office/officeart/2008/layout/VerticalAccentList"/>
    <dgm:cxn modelId="{8A581255-B5A8-D14F-ABB0-C8371F40AC20}" type="presParOf" srcId="{F1C11A50-FB17-F545-BF92-BE1245E457F6}" destId="{7F72B97A-20AC-444D-8953-141474578D49}" srcOrd="0" destOrd="0" presId="urn:microsoft.com/office/officeart/2008/layout/VerticalAccentList"/>
    <dgm:cxn modelId="{CEAD4B41-EAB7-FE4D-8EBF-AF5B54FA4522}" type="presParOf" srcId="{F1C11A50-FB17-F545-BF92-BE1245E457F6}" destId="{737CAA20-3223-9B49-8765-73C1145E0692}" srcOrd="1" destOrd="0" presId="urn:microsoft.com/office/officeart/2008/layout/VerticalAccentList"/>
    <dgm:cxn modelId="{7331F0D3-A5FC-DA4D-B984-15361C33648B}" type="presParOf" srcId="{F1C11A50-FB17-F545-BF92-BE1245E457F6}" destId="{29C52327-5FDD-A840-9CEA-6D91541A8B36}" srcOrd="2" destOrd="0" presId="urn:microsoft.com/office/officeart/2008/layout/VerticalAccentList"/>
    <dgm:cxn modelId="{9F457C8C-6343-AF4B-91DF-FAB9CD161DD2}" type="presParOf" srcId="{F1C11A50-FB17-F545-BF92-BE1245E457F6}" destId="{A350D85C-8718-C049-B86C-5B381C975A3B}" srcOrd="3" destOrd="0" presId="urn:microsoft.com/office/officeart/2008/layout/VerticalAccentList"/>
    <dgm:cxn modelId="{32459EC9-B4EF-2044-85A1-A384AE4B9A3E}" type="presParOf" srcId="{F1C11A50-FB17-F545-BF92-BE1245E457F6}" destId="{FC01489E-0106-854D-9BD9-6EB3F6A16395}" srcOrd="4" destOrd="0" presId="urn:microsoft.com/office/officeart/2008/layout/VerticalAccentList"/>
    <dgm:cxn modelId="{528D226E-E4D4-0E45-86D2-BE1E60A484EE}" type="presParOf" srcId="{F1C11A50-FB17-F545-BF92-BE1245E457F6}" destId="{951C535A-041F-EB47-BED5-6D55B635E990}" srcOrd="5" destOrd="0" presId="urn:microsoft.com/office/officeart/2008/layout/VerticalAccentList"/>
    <dgm:cxn modelId="{92CCA275-6876-1049-A95A-65FA893E3605}" type="presParOf" srcId="{F1C11A50-FB17-F545-BF92-BE1245E457F6}" destId="{DB19D390-B98D-B44E-BA71-9CCE1EDEDB5A}" srcOrd="6" destOrd="0" presId="urn:microsoft.com/office/officeart/2008/layout/VerticalAccentList"/>
    <dgm:cxn modelId="{90833D28-8840-754F-AEF3-75DE73D21D18}" type="presParOf" srcId="{5C9E131E-E249-B24E-80FC-16336F1B76F1}" destId="{34672C68-1FFA-A04D-AD90-09581933A711}" srcOrd="17" destOrd="0" presId="urn:microsoft.com/office/officeart/2008/layout/VerticalAccentList"/>
    <dgm:cxn modelId="{04F24883-FF8B-034D-A68E-D22CE4C3BDD0}" type="presParOf" srcId="{5C9E131E-E249-B24E-80FC-16336F1B76F1}" destId="{67E9084A-5F2E-3043-AC92-8996D2883B90}" srcOrd="18" destOrd="0" presId="urn:microsoft.com/office/officeart/2008/layout/VerticalAccentList"/>
    <dgm:cxn modelId="{42003374-9493-3143-BC9D-4484BB25C3A3}" type="presParOf" srcId="{67E9084A-5F2E-3043-AC92-8996D2883B90}" destId="{0C91D47C-351E-544F-84A1-18F10EEAFA68}" srcOrd="0" destOrd="0" presId="urn:microsoft.com/office/officeart/2008/layout/VerticalAccentList"/>
    <dgm:cxn modelId="{4C388C9D-43D2-F940-A6CA-DFB89AC0ED22}" type="presParOf" srcId="{5C9E131E-E249-B24E-80FC-16336F1B76F1}" destId="{521C8203-FA51-7D4B-B72D-829CD67A8AE9}" srcOrd="19" destOrd="0" presId="urn:microsoft.com/office/officeart/2008/layout/VerticalAccentList"/>
    <dgm:cxn modelId="{4C974C58-C7E8-C942-A4BC-F0E52C4ED517}" type="presParOf" srcId="{521C8203-FA51-7D4B-B72D-829CD67A8AE9}" destId="{1E9DD74C-308E-1F4E-8AF3-40A7A048387B}" srcOrd="0" destOrd="0" presId="urn:microsoft.com/office/officeart/2008/layout/VerticalAccentList"/>
    <dgm:cxn modelId="{54BF1861-2888-574D-B2D7-15AAFBA544CA}" type="presParOf" srcId="{521C8203-FA51-7D4B-B72D-829CD67A8AE9}" destId="{FD4FAE83-5D8B-1C47-8FB7-E1E40D9A077B}" srcOrd="1" destOrd="0" presId="urn:microsoft.com/office/officeart/2008/layout/VerticalAccentList"/>
    <dgm:cxn modelId="{FCCF26E7-678A-8743-AC33-23B368F7A3E4}" type="presParOf" srcId="{521C8203-FA51-7D4B-B72D-829CD67A8AE9}" destId="{C07B6AF1-57AE-BB4E-9563-53A44952DE94}" srcOrd="2" destOrd="0" presId="urn:microsoft.com/office/officeart/2008/layout/VerticalAccentList"/>
    <dgm:cxn modelId="{22247A9B-DBE4-624C-87A8-EF99ED3086FC}" type="presParOf" srcId="{521C8203-FA51-7D4B-B72D-829CD67A8AE9}" destId="{EAEB08C4-5FFF-5D48-88C3-C7B491CAC4DB}" srcOrd="3" destOrd="0" presId="urn:microsoft.com/office/officeart/2008/layout/VerticalAccentList"/>
    <dgm:cxn modelId="{4349A874-3812-C94B-8D7A-8A85452D1F3E}" type="presParOf" srcId="{521C8203-FA51-7D4B-B72D-829CD67A8AE9}" destId="{629EC897-61EA-9947-9191-84B21B6D6724}" srcOrd="4" destOrd="0" presId="urn:microsoft.com/office/officeart/2008/layout/VerticalAccentList"/>
    <dgm:cxn modelId="{FEE7EEC6-847D-6D44-B4D9-93A0308F54A3}" type="presParOf" srcId="{521C8203-FA51-7D4B-B72D-829CD67A8AE9}" destId="{3B0D1436-C2FC-4E4F-8019-1422F6675CD8}" srcOrd="5" destOrd="0" presId="urn:microsoft.com/office/officeart/2008/layout/VerticalAccentList"/>
    <dgm:cxn modelId="{DB01E5E9-7596-7041-8C81-388F225D6411}" type="presParOf" srcId="{521C8203-FA51-7D4B-B72D-829CD67A8AE9}" destId="{46882462-45AB-E34F-927A-7E11219F97C4}" srcOrd="6" destOrd="0" presId="urn:microsoft.com/office/officeart/2008/layout/VerticalAccentList"/>
    <dgm:cxn modelId="{C205D50F-15C1-D846-985C-912A3F4AE064}" type="presParOf" srcId="{5C9E131E-E249-B24E-80FC-16336F1B76F1}" destId="{CE727F3B-E14D-1142-BA4C-0EB64B5D96E2}" srcOrd="20" destOrd="0" presId="urn:microsoft.com/office/officeart/2008/layout/VerticalAccentList"/>
    <dgm:cxn modelId="{94047005-705B-854C-9EAC-47AE80A032D2}" type="presParOf" srcId="{5C9E131E-E249-B24E-80FC-16336F1B76F1}" destId="{CD374964-32DD-F949-89BF-23917B38B25B}" srcOrd="21" destOrd="0" presId="urn:microsoft.com/office/officeart/2008/layout/VerticalAccentList"/>
    <dgm:cxn modelId="{3146E8F2-3D8C-9F40-88DC-7A94DF3F8AC0}" type="presParOf" srcId="{CD374964-32DD-F949-89BF-23917B38B25B}" destId="{86A6EE2E-7DEE-2D4F-9480-B5134A6A8827}" srcOrd="0" destOrd="0" presId="urn:microsoft.com/office/officeart/2008/layout/VerticalAccentList"/>
    <dgm:cxn modelId="{F560CD3C-D974-BA41-8D84-03927079449B}" type="presParOf" srcId="{5C9E131E-E249-B24E-80FC-16336F1B76F1}" destId="{F8FB583A-668C-414E-969E-81AF0CCA0178}" srcOrd="22" destOrd="0" presId="urn:microsoft.com/office/officeart/2008/layout/VerticalAccentList"/>
    <dgm:cxn modelId="{6CA2193D-B9C2-8D4B-8CEA-FFC66D80CBA8}" type="presParOf" srcId="{F8FB583A-668C-414E-969E-81AF0CCA0178}" destId="{D62FFB31-D887-0B47-9373-21D8A940764C}" srcOrd="0" destOrd="0" presId="urn:microsoft.com/office/officeart/2008/layout/VerticalAccentList"/>
    <dgm:cxn modelId="{9D30328C-4BE7-7841-992E-2DE7CE422044}" type="presParOf" srcId="{F8FB583A-668C-414E-969E-81AF0CCA0178}" destId="{46F6BA14-1489-1A47-AF49-FEF98E3C8BB8}" srcOrd="1" destOrd="0" presId="urn:microsoft.com/office/officeart/2008/layout/VerticalAccentList"/>
    <dgm:cxn modelId="{92855DE3-3780-5B4D-A4F8-B00D889A5719}" type="presParOf" srcId="{F8FB583A-668C-414E-969E-81AF0CCA0178}" destId="{5B2C8905-0D6C-C346-8CFD-0A8C2EFEB2C3}" srcOrd="2" destOrd="0" presId="urn:microsoft.com/office/officeart/2008/layout/VerticalAccentList"/>
    <dgm:cxn modelId="{600D91D2-FAF6-874A-853A-FEBF44D150DD}" type="presParOf" srcId="{F8FB583A-668C-414E-969E-81AF0CCA0178}" destId="{6CFBCB5C-371C-E14D-A400-07478605342A}" srcOrd="3" destOrd="0" presId="urn:microsoft.com/office/officeart/2008/layout/VerticalAccentList"/>
    <dgm:cxn modelId="{67251E73-F4FC-D84C-89C7-9CD50BE4B37A}" type="presParOf" srcId="{F8FB583A-668C-414E-969E-81AF0CCA0178}" destId="{C3D162C7-64AC-1846-9F2A-4C40D58EF05F}" srcOrd="4" destOrd="0" presId="urn:microsoft.com/office/officeart/2008/layout/VerticalAccentList"/>
    <dgm:cxn modelId="{87FEEA40-6F3C-2A41-A674-6B8AAFAC168E}" type="presParOf" srcId="{F8FB583A-668C-414E-969E-81AF0CCA0178}" destId="{1BFF4224-6399-6943-ABFA-927B299D9CD6}" srcOrd="5" destOrd="0" presId="urn:microsoft.com/office/officeart/2008/layout/VerticalAccentList"/>
    <dgm:cxn modelId="{715B04C3-C018-A243-958A-38E38B15ABA5}" type="presParOf" srcId="{F8FB583A-668C-414E-969E-81AF0CCA0178}" destId="{45617125-E552-224B-B238-E72AAFEC9456}" srcOrd="6" destOrd="0" presId="urn:microsoft.com/office/officeart/2008/layout/VerticalAccentList"/>
    <dgm:cxn modelId="{1DA8E02C-DAF0-9C4D-ABBA-8E8AC18858FA}" type="presParOf" srcId="{5C9E131E-E249-B24E-80FC-16336F1B76F1}" destId="{392D8BE8-26A4-534C-A023-B6B2C8006A7E}" srcOrd="23" destOrd="0" presId="urn:microsoft.com/office/officeart/2008/layout/VerticalAccentList"/>
    <dgm:cxn modelId="{B4E27C17-C273-E74D-845A-FDB83A7204EE}" type="presParOf" srcId="{5C9E131E-E249-B24E-80FC-16336F1B76F1}" destId="{985ADE7A-1045-7D4D-B97B-C3001AAC6659}" srcOrd="24" destOrd="0" presId="urn:microsoft.com/office/officeart/2008/layout/VerticalAccentList"/>
    <dgm:cxn modelId="{C1411E3C-E9E9-C749-A4E0-252B00706765}" type="presParOf" srcId="{985ADE7A-1045-7D4D-B97B-C3001AAC6659}" destId="{25E03543-0F29-504B-8BB8-E905610E5EFC}" srcOrd="0" destOrd="0" presId="urn:microsoft.com/office/officeart/2008/layout/VerticalAccentList"/>
    <dgm:cxn modelId="{435EC180-4F82-E14B-95DE-40936232354E}" type="presParOf" srcId="{5C9E131E-E249-B24E-80FC-16336F1B76F1}" destId="{FB379694-E4D7-6543-B753-FAE5F815846B}" srcOrd="25" destOrd="0" presId="urn:microsoft.com/office/officeart/2008/layout/VerticalAccentList"/>
    <dgm:cxn modelId="{707F9221-3CE8-B44B-9E19-D7B9D16D8417}" type="presParOf" srcId="{FB379694-E4D7-6543-B753-FAE5F815846B}" destId="{F8B756D9-0307-2D48-870B-CA7E82B822B7}" srcOrd="0" destOrd="0" presId="urn:microsoft.com/office/officeart/2008/layout/VerticalAccentList"/>
    <dgm:cxn modelId="{FC68781C-2744-824D-B5A0-471CB988008E}" type="presParOf" srcId="{FB379694-E4D7-6543-B753-FAE5F815846B}" destId="{2AD3AA40-47B2-2E49-8CC8-07F06426DE52}" srcOrd="1" destOrd="0" presId="urn:microsoft.com/office/officeart/2008/layout/VerticalAccentList"/>
    <dgm:cxn modelId="{A072DA89-2173-C54A-A577-5385B4ED39AC}" type="presParOf" srcId="{FB379694-E4D7-6543-B753-FAE5F815846B}" destId="{7A7EF38E-01C4-8D4F-B62D-5274BA39BDBB}" srcOrd="2" destOrd="0" presId="urn:microsoft.com/office/officeart/2008/layout/VerticalAccentList"/>
    <dgm:cxn modelId="{D22951ED-78A8-5847-8261-DD64DC8211D2}" type="presParOf" srcId="{FB379694-E4D7-6543-B753-FAE5F815846B}" destId="{D7761708-D488-1A49-8249-0EFBC542AA8D}" srcOrd="3" destOrd="0" presId="urn:microsoft.com/office/officeart/2008/layout/VerticalAccentList"/>
    <dgm:cxn modelId="{868CB044-5D84-2B49-8D03-D4FF168FB1B5}" type="presParOf" srcId="{FB379694-E4D7-6543-B753-FAE5F815846B}" destId="{7AD6576C-38F9-114C-ABB6-8459A13B6226}" srcOrd="4" destOrd="0" presId="urn:microsoft.com/office/officeart/2008/layout/VerticalAccentList"/>
    <dgm:cxn modelId="{3307D159-2AE4-2C4D-AADF-E6B36FDA962C}" type="presParOf" srcId="{FB379694-E4D7-6543-B753-FAE5F815846B}" destId="{AF70CE0E-716B-874D-979B-39A7127973A8}" srcOrd="5" destOrd="0" presId="urn:microsoft.com/office/officeart/2008/layout/VerticalAccentList"/>
    <dgm:cxn modelId="{935239BE-1D98-F149-9609-4B45BD3B2ACB}" type="presParOf" srcId="{FB379694-E4D7-6543-B753-FAE5F815846B}" destId="{7D7C9C14-8CF5-BF45-900C-D05C922BB040}" srcOrd="6" destOrd="0" presId="urn:microsoft.com/office/officeart/2008/layout/VerticalAccentList"/>
    <dgm:cxn modelId="{700DD3E2-C8DA-BD42-B041-A187A5D15EC1}" type="presParOf" srcId="{5C9E131E-E249-B24E-80FC-16336F1B76F1}" destId="{468DEEE8-4B30-924B-8F42-97AB3D78E5D4}" srcOrd="26" destOrd="0" presId="urn:microsoft.com/office/officeart/2008/layout/VerticalAccentList"/>
    <dgm:cxn modelId="{A16BDDFF-400A-334A-80AA-6CFA8AE56B8E}" type="presParOf" srcId="{5C9E131E-E249-B24E-80FC-16336F1B76F1}" destId="{89627866-8247-C94C-8E19-E0ABF66979BB}" srcOrd="27" destOrd="0" presId="urn:microsoft.com/office/officeart/2008/layout/VerticalAccentList"/>
    <dgm:cxn modelId="{3D244F73-97FF-D646-AD2A-645A1912DDF1}" type="presParOf" srcId="{89627866-8247-C94C-8E19-E0ABF66979BB}" destId="{D2E67318-5E05-8347-A438-4DBC52E9835C}" srcOrd="0" destOrd="0" presId="urn:microsoft.com/office/officeart/2008/layout/VerticalAccentList"/>
    <dgm:cxn modelId="{7D03FC09-21EC-C841-A46D-2AAEB19012E7}" type="presParOf" srcId="{5C9E131E-E249-B24E-80FC-16336F1B76F1}" destId="{258B2BE1-ADF6-9A44-B91E-F11A985674F5}" srcOrd="28" destOrd="0" presId="urn:microsoft.com/office/officeart/2008/layout/VerticalAccentList"/>
    <dgm:cxn modelId="{AFC3D0B8-43E2-A346-BAFA-EF62A6DDD63A}" type="presParOf" srcId="{258B2BE1-ADF6-9A44-B91E-F11A985674F5}" destId="{72E3A56D-C70C-534C-8A4A-01180A0DB20F}" srcOrd="0" destOrd="0" presId="urn:microsoft.com/office/officeart/2008/layout/VerticalAccentList"/>
    <dgm:cxn modelId="{E10972C3-A76D-6B40-8206-B507BF8C5A07}" type="presParOf" srcId="{258B2BE1-ADF6-9A44-B91E-F11A985674F5}" destId="{E64B78F8-95A2-AC44-BA94-B43CF7195BD7}" srcOrd="1" destOrd="0" presId="urn:microsoft.com/office/officeart/2008/layout/VerticalAccentList"/>
    <dgm:cxn modelId="{A3C91845-CD96-6748-AA1A-32319F328FF5}" type="presParOf" srcId="{258B2BE1-ADF6-9A44-B91E-F11A985674F5}" destId="{50DC2E2D-2EE6-4548-889D-A810E330AA62}" srcOrd="2" destOrd="0" presId="urn:microsoft.com/office/officeart/2008/layout/VerticalAccentList"/>
    <dgm:cxn modelId="{8442052C-9FED-0545-B592-15429C66C635}" type="presParOf" srcId="{258B2BE1-ADF6-9A44-B91E-F11A985674F5}" destId="{B476973E-AF47-504B-8D1D-65766D11677F}" srcOrd="3" destOrd="0" presId="urn:microsoft.com/office/officeart/2008/layout/VerticalAccentList"/>
    <dgm:cxn modelId="{B90F14A5-CAC4-AB43-90D6-BDB6DA2AEAD3}" type="presParOf" srcId="{258B2BE1-ADF6-9A44-B91E-F11A985674F5}" destId="{51066ED7-1477-E14E-925D-5A4C624AEED4}" srcOrd="4" destOrd="0" presId="urn:microsoft.com/office/officeart/2008/layout/VerticalAccentList"/>
    <dgm:cxn modelId="{31E40A0A-CDA3-FB4D-971F-8BE956CE48E4}" type="presParOf" srcId="{258B2BE1-ADF6-9A44-B91E-F11A985674F5}" destId="{19EA4022-7EAA-614D-A980-45ECC3FF88B8}" srcOrd="5" destOrd="0" presId="urn:microsoft.com/office/officeart/2008/layout/VerticalAccentList"/>
    <dgm:cxn modelId="{83F7896A-F550-544D-A14A-A7C6CF31E753}" type="presParOf" srcId="{258B2BE1-ADF6-9A44-B91E-F11A985674F5}" destId="{DEDB1387-A01E-9A41-BCC1-35C79A4A121B}" srcOrd="6" destOrd="0" presId="urn:microsoft.com/office/officeart/2008/layout/VerticalAccentList"/>
    <dgm:cxn modelId="{C79A9066-F153-AA45-A6A7-0365E434CFF3}" type="presParOf" srcId="{5C9E131E-E249-B24E-80FC-16336F1B76F1}" destId="{FF89D676-2235-BC4C-AA2D-BB841EB3BE24}" srcOrd="29" destOrd="0" presId="urn:microsoft.com/office/officeart/2008/layout/VerticalAccentList"/>
    <dgm:cxn modelId="{BAFAF3E2-FBA6-5A42-9B14-24DFCE60BBB8}" type="presParOf" srcId="{5C9E131E-E249-B24E-80FC-16336F1B76F1}" destId="{48F308D8-A17F-AE40-9F3C-4AEC97FFADC1}" srcOrd="30" destOrd="0" presId="urn:microsoft.com/office/officeart/2008/layout/VerticalAccentList"/>
    <dgm:cxn modelId="{957BFA4D-1DD5-7848-83BE-E311D5EE7230}" type="presParOf" srcId="{48F308D8-A17F-AE40-9F3C-4AEC97FFADC1}" destId="{3CCA7B82-587C-3A4C-B744-DE7D1AFDCF47}" srcOrd="0" destOrd="0" presId="urn:microsoft.com/office/officeart/2008/layout/VerticalAccentList"/>
    <dgm:cxn modelId="{6469B00B-D134-4548-823E-0C64F7D4D86F}" type="presParOf" srcId="{5C9E131E-E249-B24E-80FC-16336F1B76F1}" destId="{D9C1F691-5F35-A34E-9935-EEC47FA80333}" srcOrd="31" destOrd="0" presId="urn:microsoft.com/office/officeart/2008/layout/VerticalAccentList"/>
    <dgm:cxn modelId="{3C36071D-AB20-464E-9356-3E95AB04EBE2}" type="presParOf" srcId="{D9C1F691-5F35-A34E-9935-EEC47FA80333}" destId="{3992A65D-E00C-3141-AABE-67EAA87D5131}" srcOrd="0" destOrd="0" presId="urn:microsoft.com/office/officeart/2008/layout/VerticalAccentList"/>
    <dgm:cxn modelId="{E9996031-4659-9C47-8E85-445F45AB6992}" type="presParOf" srcId="{D9C1F691-5F35-A34E-9935-EEC47FA80333}" destId="{BC34B4F9-24CD-FE4F-AB7D-C4825A2B389B}" srcOrd="1" destOrd="0" presId="urn:microsoft.com/office/officeart/2008/layout/VerticalAccentList"/>
    <dgm:cxn modelId="{FBD437C5-72B8-2149-8FA7-A4CFC157A32D}" type="presParOf" srcId="{D9C1F691-5F35-A34E-9935-EEC47FA80333}" destId="{22F04444-B54A-BA45-9C81-CAFC0B838AB4}" srcOrd="2" destOrd="0" presId="urn:microsoft.com/office/officeart/2008/layout/VerticalAccentList"/>
    <dgm:cxn modelId="{BDD48278-7B87-6847-B8B4-073BE208BCA8}" type="presParOf" srcId="{D9C1F691-5F35-A34E-9935-EEC47FA80333}" destId="{031CEE0F-A6EA-2945-97D1-9F12D8190852}" srcOrd="3" destOrd="0" presId="urn:microsoft.com/office/officeart/2008/layout/VerticalAccentList"/>
    <dgm:cxn modelId="{F640F5D5-7BFB-444B-BEE5-7C90C667C23C}" type="presParOf" srcId="{D9C1F691-5F35-A34E-9935-EEC47FA80333}" destId="{446A167A-05F5-CA41-8618-9ABD73AEE8E6}" srcOrd="4" destOrd="0" presId="urn:microsoft.com/office/officeart/2008/layout/VerticalAccentList"/>
    <dgm:cxn modelId="{67EA62FD-CD50-354D-91C7-B9CBEB7D918A}" type="presParOf" srcId="{D9C1F691-5F35-A34E-9935-EEC47FA80333}" destId="{315AF616-E58B-A64D-B2D7-6B7E49FEB629}" srcOrd="5" destOrd="0" presId="urn:microsoft.com/office/officeart/2008/layout/VerticalAccentList"/>
    <dgm:cxn modelId="{3A3FB98F-F6C4-0B4D-8BCB-E2C8D50B3BE9}" type="presParOf" srcId="{D9C1F691-5F35-A34E-9935-EEC47FA80333}" destId="{A99ED56F-6FD2-4842-A6C3-AC44F9FE2D49}" srcOrd="6" destOrd="0" presId="urn:microsoft.com/office/officeart/2008/layout/VerticalAccentList"/>
    <dgm:cxn modelId="{4C761342-45B9-544C-BF25-D07B0BE6818C}" type="presParOf" srcId="{5C9E131E-E249-B24E-80FC-16336F1B76F1}" destId="{A6DC2C6F-1604-1A4C-9D81-E5D30496CD28}" srcOrd="32" destOrd="0" presId="urn:microsoft.com/office/officeart/2008/layout/VerticalAccentList"/>
    <dgm:cxn modelId="{C8EBDC46-A63B-2B43-8808-68F1F291F172}" type="presParOf" srcId="{5C9E131E-E249-B24E-80FC-16336F1B76F1}" destId="{A54DBC9C-A2A0-5B4E-AA6F-EE978C8789A5}" srcOrd="33" destOrd="0" presId="urn:microsoft.com/office/officeart/2008/layout/VerticalAccentList"/>
    <dgm:cxn modelId="{7DD3DB22-D531-574E-A99F-84744CC2056E}" type="presParOf" srcId="{A54DBC9C-A2A0-5B4E-AA6F-EE978C8789A5}" destId="{D4A3C036-FEB3-AE44-B24B-9B246042053C}" srcOrd="0" destOrd="0" presId="urn:microsoft.com/office/officeart/2008/layout/VerticalAccentList"/>
    <dgm:cxn modelId="{3B56765C-CB79-594C-B6B0-C05B9F55A4D7}" type="presParOf" srcId="{5C9E131E-E249-B24E-80FC-16336F1B76F1}" destId="{66D3A3F4-6102-424C-8AB6-220E8CF5C55F}" srcOrd="34" destOrd="0" presId="urn:microsoft.com/office/officeart/2008/layout/VerticalAccentList"/>
    <dgm:cxn modelId="{513D423A-6AD4-0848-A504-2E2CCADB923E}" type="presParOf" srcId="{66D3A3F4-6102-424C-8AB6-220E8CF5C55F}" destId="{9914C6F1-41FA-F143-AEA9-3684780BFFD2}" srcOrd="0" destOrd="0" presId="urn:microsoft.com/office/officeart/2008/layout/VerticalAccentList"/>
    <dgm:cxn modelId="{B14AEDF4-D1AA-6144-B2AB-962DDF745FEA}" type="presParOf" srcId="{66D3A3F4-6102-424C-8AB6-220E8CF5C55F}" destId="{341E6E9E-6100-1547-BD5F-7953F8A9393B}" srcOrd="1" destOrd="0" presId="urn:microsoft.com/office/officeart/2008/layout/VerticalAccentList"/>
    <dgm:cxn modelId="{E2C657A3-2E56-B945-B068-711EB9FE4995}" type="presParOf" srcId="{66D3A3F4-6102-424C-8AB6-220E8CF5C55F}" destId="{63F50288-9A31-3546-B344-A14BD7479A87}" srcOrd="2" destOrd="0" presId="urn:microsoft.com/office/officeart/2008/layout/VerticalAccentList"/>
    <dgm:cxn modelId="{86632DD8-8B5D-8F4F-9C7C-62E40E2FBB94}" type="presParOf" srcId="{66D3A3F4-6102-424C-8AB6-220E8CF5C55F}" destId="{779F1109-D723-6D42-95CB-7FB9DACD189C}" srcOrd="3" destOrd="0" presId="urn:microsoft.com/office/officeart/2008/layout/VerticalAccentList"/>
    <dgm:cxn modelId="{242DC508-1487-7E4E-9C36-41C83543A1E2}" type="presParOf" srcId="{66D3A3F4-6102-424C-8AB6-220E8CF5C55F}" destId="{AA8386E0-7EFB-8942-B5D2-F1663A808C8B}" srcOrd="4" destOrd="0" presId="urn:microsoft.com/office/officeart/2008/layout/VerticalAccentList"/>
    <dgm:cxn modelId="{1D5AB3DD-DA03-1E4B-ABD4-CF7AAD5B6C7D}" type="presParOf" srcId="{66D3A3F4-6102-424C-8AB6-220E8CF5C55F}" destId="{CAE1A0C2-6CCF-D542-979B-3B07B29DB249}" srcOrd="5" destOrd="0" presId="urn:microsoft.com/office/officeart/2008/layout/VerticalAccentList"/>
    <dgm:cxn modelId="{AE8EB893-E65A-7548-92D4-0A69FBBBE57B}" type="presParOf" srcId="{66D3A3F4-6102-424C-8AB6-220E8CF5C55F}" destId="{923111F6-9892-9343-B822-43E153279125}" srcOrd="6" destOrd="0" presId="urn:microsoft.com/office/officeart/2008/layout/VerticalAccentList"/>
    <dgm:cxn modelId="{05C837EE-4A1E-6F4F-9F21-A81AB5AE4B23}" type="presParOf" srcId="{5C9E131E-E249-B24E-80FC-16336F1B76F1}" destId="{AB189301-F8EE-E44B-AFCA-C5CCA1DE59A6}" srcOrd="35" destOrd="0" presId="urn:microsoft.com/office/officeart/2008/layout/VerticalAccentList"/>
    <dgm:cxn modelId="{47A81974-DD87-6A44-8EAA-2EBE65B31EA8}" type="presParOf" srcId="{5C9E131E-E249-B24E-80FC-16336F1B76F1}" destId="{7CBD1B67-A930-A44F-A592-FCAEE5400814}" srcOrd="36" destOrd="0" presId="urn:microsoft.com/office/officeart/2008/layout/VerticalAccentList"/>
    <dgm:cxn modelId="{BD9387D3-53CE-FD4F-B880-01E19C47BB7F}" type="presParOf" srcId="{7CBD1B67-A930-A44F-A592-FCAEE5400814}" destId="{BDD51529-1E54-2F41-84FE-F16C14C20E54}" srcOrd="0" destOrd="0" presId="urn:microsoft.com/office/officeart/2008/layout/VerticalAccentList"/>
    <dgm:cxn modelId="{D6473368-A086-6741-9CEC-FB476C794E68}" type="presParOf" srcId="{5C9E131E-E249-B24E-80FC-16336F1B76F1}" destId="{88465957-2085-1E43-88CA-2E7FA487E772}" srcOrd="37" destOrd="0" presId="urn:microsoft.com/office/officeart/2008/layout/VerticalAccentList"/>
    <dgm:cxn modelId="{AD2E0B08-9B48-6E4D-BEB4-200328D3F2BA}" type="presParOf" srcId="{88465957-2085-1E43-88CA-2E7FA487E772}" destId="{FBEABE25-00CA-1A41-B1D5-BDF15AA43C6E}" srcOrd="0" destOrd="0" presId="urn:microsoft.com/office/officeart/2008/layout/VerticalAccentList"/>
    <dgm:cxn modelId="{64DBC2F9-B996-254E-A342-2E22820B4D68}" type="presParOf" srcId="{88465957-2085-1E43-88CA-2E7FA487E772}" destId="{009B6849-9669-2747-9D03-A55CA0185FFA}" srcOrd="1" destOrd="0" presId="urn:microsoft.com/office/officeart/2008/layout/VerticalAccentList"/>
    <dgm:cxn modelId="{34BDB10D-A925-8740-AE6E-66BB95EE69B5}" type="presParOf" srcId="{88465957-2085-1E43-88CA-2E7FA487E772}" destId="{BE8DBD75-3DCD-CD4F-83A7-AAB0413F30C3}" srcOrd="2" destOrd="0" presId="urn:microsoft.com/office/officeart/2008/layout/VerticalAccentList"/>
    <dgm:cxn modelId="{AC3AEC8E-E754-4E4C-8A6D-7950B3F4DA4D}" type="presParOf" srcId="{88465957-2085-1E43-88CA-2E7FA487E772}" destId="{964104E2-02A2-084C-B425-EC42971E90C8}" srcOrd="3" destOrd="0" presId="urn:microsoft.com/office/officeart/2008/layout/VerticalAccentList"/>
    <dgm:cxn modelId="{D3827A7A-2D1B-A443-A828-8F1F7E231C19}" type="presParOf" srcId="{88465957-2085-1E43-88CA-2E7FA487E772}" destId="{DEF0F1E8-FCAB-314E-A1EE-E1D3F62DF48D}" srcOrd="4" destOrd="0" presId="urn:microsoft.com/office/officeart/2008/layout/VerticalAccentList"/>
    <dgm:cxn modelId="{542E1D3B-080A-6C45-9D3E-C6116D3F76E7}" type="presParOf" srcId="{88465957-2085-1E43-88CA-2E7FA487E772}" destId="{6F2011FE-18E4-8E40-B452-DFC898886711}" srcOrd="5" destOrd="0" presId="urn:microsoft.com/office/officeart/2008/layout/VerticalAccentList"/>
    <dgm:cxn modelId="{0AA73FF3-7B2C-164E-8021-0B65DED8F466}" type="presParOf" srcId="{88465957-2085-1E43-88CA-2E7FA487E772}" destId="{1AB24529-8F15-0642-B42D-01E277DB6EC7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image" Target="../media/image102.png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8C75B3-3F1E-5D4E-A979-1B596CB9C58A}" type="datetimeFigureOut">
              <a:rPr lang="pt-BR" smtClean="0"/>
              <a:t>22/11/2016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67454F-AF13-DD48-9245-4F8C02B9E08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82435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45311-E7B5-E148-A6DB-9C7B11B8B187}" type="datetimeFigureOut">
              <a:rPr lang="pt-BR" smtClean="0"/>
              <a:t>22/11/2016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891F34-1504-7C4A-A9D0-91CA77F3760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7700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45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946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5823C151-EBA8-9345-9AE3-88A9DD42511A}" type="slidenum">
              <a:rPr lang="pt-BR" altLang="en-US" sz="1200"/>
              <a:pPr/>
              <a:t>31</a:t>
            </a:fld>
            <a:endParaRPr lang="pt-BR" altLang="en-US" sz="1200"/>
          </a:p>
        </p:txBody>
      </p:sp>
    </p:spTree>
    <p:extLst>
      <p:ext uri="{BB962C8B-B14F-4D97-AF65-F5344CB8AC3E}">
        <p14:creationId xmlns:p14="http://schemas.microsoft.com/office/powerpoint/2010/main" val="361271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pt-BR" altLang="en-US"/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7C3B1E69-4081-B449-8F77-4DC88484D96C}" type="slidenum">
              <a:rPr lang="pt-BR" altLang="en-US" sz="1200"/>
              <a:pPr eaLnBrk="1" hangingPunct="1"/>
              <a:t>55</a:t>
            </a:fld>
            <a:endParaRPr lang="pt-BR" altLang="en-US" sz="1200"/>
          </a:p>
        </p:txBody>
      </p:sp>
    </p:spTree>
    <p:extLst>
      <p:ext uri="{BB962C8B-B14F-4D97-AF65-F5344CB8AC3E}">
        <p14:creationId xmlns:p14="http://schemas.microsoft.com/office/powerpoint/2010/main" val="819774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626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altLang="en-US"/>
          </a:p>
        </p:txBody>
      </p:sp>
      <p:sp>
        <p:nvSpPr>
          <p:cNvPr id="26627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82E750DA-CED8-A04F-BB8C-A2420D9C7F83}" type="slidenum">
              <a:rPr lang="pt-BR" altLang="en-US">
                <a:latin typeface="Times New Roman" charset="0"/>
              </a:rPr>
              <a:pPr>
                <a:spcBef>
                  <a:spcPct val="0"/>
                </a:spcBef>
              </a:pPr>
              <a:t>68</a:t>
            </a:fld>
            <a:endParaRPr lang="pt-BR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934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D2965-454B-614E-B3B1-358EB4F71B2F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77967881-515A-4846-8864-430685F24BE5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D2965-454B-614E-B3B1-358EB4F71B2F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7967881-515A-4846-8864-430685F24BE5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D2965-454B-614E-B3B1-358EB4F71B2F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7967881-515A-4846-8864-430685F24BE5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D2965-454B-614E-B3B1-358EB4F71B2F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7967881-515A-4846-8864-430685F24BE5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D2965-454B-614E-B3B1-358EB4F71B2F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7967881-515A-4846-8864-430685F24BE5}" type="slidenum">
              <a:rPr lang="en-US" smtClean="0"/>
              <a:t>‹nº›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D2965-454B-614E-B3B1-358EB4F71B2F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7967881-515A-4846-8864-430685F24BE5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D2965-454B-614E-B3B1-358EB4F71B2F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7881-515A-4846-8864-430685F24BE5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D2965-454B-614E-B3B1-358EB4F71B2F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7881-515A-4846-8864-430685F24BE5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ítulo, texto e clip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lip-art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>
            <a:normAutofit/>
          </a:bodyPr>
          <a:lstStyle/>
          <a:p>
            <a:pPr lvl="0"/>
            <a:endParaRPr lang="pt-BR" noProof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>
                <a:solidFill>
                  <a:schemeClr val="accent1">
                    <a:shade val="75000"/>
                  </a:schemeClr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AFBC1B55-8853-154A-8AB4-671E50F91131}" type="slidenum">
              <a:rPr lang="pt-BR" altLang="en-US"/>
              <a:pPr/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595996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D2965-454B-614E-B3B1-358EB4F71B2F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7881-515A-4846-8864-430685F24BE5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D2965-454B-614E-B3B1-358EB4F71B2F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7967881-515A-4846-8864-430685F24BE5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D2965-454B-614E-B3B1-358EB4F71B2F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7967881-515A-4846-8864-430685F24BE5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D2965-454B-614E-B3B1-358EB4F71B2F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7967881-515A-4846-8864-430685F24BE5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D2965-454B-614E-B3B1-358EB4F71B2F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7881-515A-4846-8864-430685F24BE5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D2965-454B-614E-B3B1-358EB4F71B2F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7881-515A-4846-8864-430685F24BE5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D2965-454B-614E-B3B1-358EB4F71B2F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7881-515A-4846-8864-430685F24BE5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D2965-454B-614E-B3B1-358EB4F71B2F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7967881-515A-4846-8864-430685F24BE5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D2965-454B-614E-B3B1-358EB4F71B2F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7967881-515A-4846-8864-430685F24BE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78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  <p:sldLayoutId id="214748379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oleObject" Target="../embeddings/oleObject2.bin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jpeg"/><Relationship Id="rId5" Type="http://schemas.openxmlformats.org/officeDocument/2006/relationships/hyperlink" Target="http://images.google.com.br/imgres?imgurl=http://bike29.com/blog/uploaded_images/IMG_0315-718370.JPG&amp;imgrefurl=http://bike29.com/blog/2007_03_01_archive.html&amp;h=1000&amp;w=1600&amp;sz=239&amp;hl=pt-BR&amp;start=56&amp;um=1&amp;tbnid=Nsgsq8clCk_WCM:&amp;tbnh=94&amp;tbnw=150&amp;prev=/images?q=boiled+meat&amp;start=54&amp;imgsz=xxlarge&amp;ndsp=18&amp;um=1&amp;hl=pt-BR&amp;rlz=1T4SKPB_pt-BRBR273BR273&amp;sa=N" TargetMode="Externa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hyperlink" Target="http://picasaweb.google.com/bdiscoe/Chickens/photo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www.goxplore.net/gallery/showimage.php?s=b8a5956b557fd4f0b5c3adc1d9de9256&amp;i=99&amp;original=1&amp;c=507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farm1.static.flickr.com/196/475423908_e1490b27a2_b.jpg" TargetMode="Externa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hyperlink" Target="http://peixecru.com/?articlename=photoby_renes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tiff"/><Relationship Id="rId2" Type="http://schemas.openxmlformats.org/officeDocument/2006/relationships/image" Target="../media/image88.tif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2.tiff"/><Relationship Id="rId5" Type="http://schemas.openxmlformats.org/officeDocument/2006/relationships/image" Target="../media/image91.tiff"/><Relationship Id="rId4" Type="http://schemas.openxmlformats.org/officeDocument/2006/relationships/image" Target="../media/image90.tif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bp3.blogger.com/_0N6Vc7YGhq4/R1G_YmeiT7I/AAAAAAAAAN0/TaM7VAue9cA/s1600-R/25112007716.jpg" TargetMode="External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5.jpeg"/><Relationship Id="rId5" Type="http://schemas.openxmlformats.org/officeDocument/2006/relationships/hyperlink" Target="http://bp2.blogger.com/_0N6Vc7YGhq4/R1G-vWeiT5I/AAAAAAAAANk/y5kR1-oK1Lk/s1600-R/25112007710.jpg" TargetMode="External"/><Relationship Id="rId4" Type="http://schemas.openxmlformats.org/officeDocument/2006/relationships/image" Target="../media/image9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tiff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tiff"/><Relationship Id="rId2" Type="http://schemas.openxmlformats.org/officeDocument/2006/relationships/image" Target="../media/image98.tif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oleObject" Target="../embeddings/oleObject8.bin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10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3.png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05.png"/><Relationship Id="rId4" Type="http://schemas.openxmlformats.org/officeDocument/2006/relationships/image" Target="../media/image102.png"/><Relationship Id="rId9" Type="http://schemas.openxmlformats.org/officeDocument/2006/relationships/oleObject" Target="../embeddings/oleObject6.bin"/><Relationship Id="rId14" Type="http://schemas.openxmlformats.org/officeDocument/2006/relationships/image" Target="../media/image10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tif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hyperlink" Target="http://jjme.files.wordpress.com/2008/01/dsc00068.jpg" TargetMode="Externa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jpeg"/><Relationship Id="rId5" Type="http://schemas.openxmlformats.org/officeDocument/2006/relationships/hyperlink" Target="http://static.flickr.com/48/174261319_9870faec9c_o.jpg" TargetMode="External"/><Relationship Id="rId4" Type="http://schemas.openxmlformats.org/officeDocument/2006/relationships/image" Target="../media/image7.jpeg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0.jpeg"/><Relationship Id="rId7" Type="http://schemas.openxmlformats.org/officeDocument/2006/relationships/hyperlink" Target="http://images.google.com.br/imgres?imgurl=http://i214.photobucket.com/albums/cc259/Jelantique/Culiner/DSC09129.jpg&amp;imgrefurl=http://homeresto.wordpress.com/2008/01/18/exotic-chicken-with-sweet-ginger-souce/&amp;h=768&amp;w=1024&amp;sz=362&amp;hl=pt-BR&amp;start=1&amp;um=1&amp;tbnid=qvHGpQI4msf1qM:&amp;tbnh=113&amp;tbnw=150&amp;prev=/images?q=boiled+chicken&amp;imgsz=xxlarge&amp;um=1&amp;hl=pt-BR&amp;rlz=1T4SKPB_pt-BRBR273BR273&amp;sa=X" TargetMode="External"/><Relationship Id="rId2" Type="http://schemas.openxmlformats.org/officeDocument/2006/relationships/hyperlink" Target="http://jjme.files.wordpress.com/2008/01/dsc00068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hyperlink" Target="http://static.flickr.com/48/174261319_9870faec9c_o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Carnes, </a:t>
            </a:r>
            <a:r>
              <a:rPr lang="pt-BR" dirty="0" smtClean="0"/>
              <a:t>aves</a:t>
            </a:r>
            <a:r>
              <a:rPr lang="en-US" dirty="0" smtClean="0"/>
              <a:t> e </a:t>
            </a:r>
            <a:r>
              <a:rPr lang="pt-BR" dirty="0" smtClean="0"/>
              <a:t>peixes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Profa</a:t>
            </a:r>
            <a:r>
              <a:rPr lang="en-US" dirty="0" smtClean="0"/>
              <a:t>. Dra. Betzabeth Slater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79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028688"/>
            <a:ext cx="7772400" cy="685800"/>
          </a:xfrm>
        </p:spPr>
        <p:txBody>
          <a:bodyPr/>
          <a:lstStyle/>
          <a:p>
            <a:pPr>
              <a:defRPr/>
            </a:pPr>
            <a:r>
              <a:rPr lang="pt-BR" sz="2400" b="1" dirty="0">
                <a:latin typeface="Comic Sans MS" pitchFamily="66" charset="0"/>
              </a:rPr>
              <a:t>. Suculência </a:t>
            </a:r>
          </a:p>
        </p:txBody>
      </p:sp>
      <p:graphicFrame>
        <p:nvGraphicFramePr>
          <p:cNvPr id="24578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5810250" y="1"/>
          <a:ext cx="2357438" cy="1071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0" name="Foto do Photo Editor" r:id="rId3" imgW="2390476" imgH="2580952" progId="">
                  <p:embed/>
                </p:oleObj>
              </mc:Choice>
              <mc:Fallback>
                <p:oleObj name="Foto do Photo Editor" r:id="rId3" imgW="2390476" imgH="25809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0250" y="1"/>
                        <a:ext cx="2357438" cy="1071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2495550" y="2044701"/>
            <a:ext cx="6529388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pt-BR" altLang="en-US" dirty="0">
                <a:latin typeface="Comic Sans MS" charset="0"/>
              </a:rPr>
              <a:t>Dependerá de:</a:t>
            </a:r>
          </a:p>
          <a:p>
            <a:pPr eaLnBrk="1" hangingPunct="1"/>
            <a:endParaRPr lang="pt-BR" altLang="en-US" dirty="0">
              <a:latin typeface="Comic Sans MS" charset="0"/>
            </a:endParaRPr>
          </a:p>
          <a:p>
            <a:pPr eaLnBrk="1" hangingPunct="1"/>
            <a:r>
              <a:rPr lang="pt-BR" altLang="en-US" b="1" dirty="0">
                <a:solidFill>
                  <a:srgbClr val="FF6600"/>
                </a:solidFill>
                <a:latin typeface="Comic Sans MS" charset="0"/>
              </a:rPr>
              <a:t>Quantidade de gordura</a:t>
            </a:r>
            <a:r>
              <a:rPr lang="pt-BR" altLang="en-US" dirty="0">
                <a:latin typeface="Comic Sans MS" charset="0"/>
              </a:rPr>
              <a:t> :  presente na</a:t>
            </a:r>
          </a:p>
          <a:p>
            <a:pPr eaLnBrk="1" hangingPunct="1"/>
            <a:r>
              <a:rPr lang="pt-BR" altLang="en-US" dirty="0">
                <a:latin typeface="Comic Sans MS" charset="0"/>
              </a:rPr>
              <a:t>carne e de adição ao utensílio</a:t>
            </a:r>
          </a:p>
          <a:p>
            <a:pPr eaLnBrk="1" hangingPunct="1"/>
            <a:endParaRPr lang="pt-BR" altLang="en-US" dirty="0">
              <a:latin typeface="Comic Sans MS" charset="0"/>
            </a:endParaRPr>
          </a:p>
          <a:p>
            <a:pPr eaLnBrk="1" hangingPunct="1"/>
            <a:r>
              <a:rPr lang="pt-BR" altLang="en-US" b="1" dirty="0">
                <a:solidFill>
                  <a:srgbClr val="FF6600"/>
                </a:solidFill>
                <a:latin typeface="Comic Sans MS" charset="0"/>
              </a:rPr>
              <a:t>Calor </a:t>
            </a:r>
            <a:r>
              <a:rPr lang="pt-BR" altLang="en-US" dirty="0">
                <a:latin typeface="Comic Sans MS" charset="0"/>
              </a:rPr>
              <a:t>Intensidade e tempo</a:t>
            </a:r>
          </a:p>
          <a:p>
            <a:pPr eaLnBrk="1" hangingPunct="1"/>
            <a:endParaRPr lang="pt-BR" altLang="en-US" dirty="0">
              <a:latin typeface="Comic Sans MS" charset="0"/>
            </a:endParaRPr>
          </a:p>
          <a:p>
            <a:pPr eaLnBrk="1" hangingPunct="1"/>
            <a:r>
              <a:rPr lang="pt-BR" altLang="en-US" b="1" dirty="0">
                <a:solidFill>
                  <a:srgbClr val="FF6600"/>
                </a:solidFill>
                <a:latin typeface="Comic Sans MS" charset="0"/>
              </a:rPr>
              <a:t>Mudanças do </a:t>
            </a:r>
            <a:r>
              <a:rPr lang="pt-BR" altLang="en-US" b="1" dirty="0" err="1">
                <a:solidFill>
                  <a:srgbClr val="FF6600"/>
                </a:solidFill>
                <a:latin typeface="Comic Sans MS" charset="0"/>
              </a:rPr>
              <a:t>Ph</a:t>
            </a:r>
            <a:r>
              <a:rPr lang="pt-BR" altLang="en-US" b="1" dirty="0">
                <a:latin typeface="Comic Sans MS" charset="0"/>
              </a:rPr>
              <a:t>:</a:t>
            </a:r>
            <a:r>
              <a:rPr lang="pt-BR" altLang="en-US" dirty="0">
                <a:latin typeface="Comic Sans MS" charset="0"/>
              </a:rPr>
              <a:t> &gt; ou &lt; perda de umidade</a:t>
            </a:r>
          </a:p>
        </p:txBody>
      </p:sp>
      <p:pic>
        <p:nvPicPr>
          <p:cNvPr id="24580" name="Picture 6" descr="http://tbn0.google.com/images?q=tbn:Nsgsq8clCk_WCM:http://bike29.com/blog/uploaded_images/IMG_0315-718370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1"/>
            <a:ext cx="228600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8" descr="http://badpopcorn.com/wp-content/uploads/2006/09/IMG_150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2071688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0" descr="imáge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0" y="1"/>
            <a:ext cx="257175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Espaço Reservado para Data 7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5FC1495D-A91D-6C4B-AD76-D669017CBB59}" type="datetime1">
              <a:rPr lang="pt-BR" altLang="en-US" sz="1200">
                <a:solidFill>
                  <a:srgbClr val="D38E27"/>
                </a:solidFill>
              </a:rPr>
              <a:pPr eaLnBrk="1" hangingPunct="1"/>
              <a:t>22/11/2016</a:t>
            </a:fld>
            <a:endParaRPr lang="pt-BR" altLang="en-US" sz="1200">
              <a:solidFill>
                <a:srgbClr val="D38E27"/>
              </a:solidFill>
            </a:endParaRPr>
          </a:p>
        </p:txBody>
      </p:sp>
      <p:sp>
        <p:nvSpPr>
          <p:cNvPr id="24584" name="Espaço Reservado para Número de Slide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51A904D1-77CC-9948-8559-DED940B206A4}" type="slidenum">
              <a:rPr lang="pt-BR" altLang="en-US" sz="1200">
                <a:solidFill>
                  <a:srgbClr val="D38E27"/>
                </a:solidFill>
              </a:rPr>
              <a:pPr eaLnBrk="1" hangingPunct="1"/>
              <a:t>10</a:t>
            </a:fld>
            <a:endParaRPr lang="pt-BR" altLang="en-US" sz="1200">
              <a:solidFill>
                <a:srgbClr val="D38E27"/>
              </a:solidFill>
            </a:endParaRPr>
          </a:p>
        </p:txBody>
      </p:sp>
      <p:sp>
        <p:nvSpPr>
          <p:cNvPr id="10" name="Espaço Reservado para Rodapé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94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2928934"/>
            <a:ext cx="5867400" cy="52228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pt-BR" sz="3200" dirty="0">
                <a:latin typeface="Comic Sans MS" pitchFamily="66" charset="0"/>
              </a:rPr>
              <a:t>Aves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905000" y="4786314"/>
            <a:ext cx="8262938" cy="1514475"/>
          </a:xfrm>
        </p:spPr>
        <p:txBody>
          <a:bodyPr>
            <a:noAutofit/>
          </a:bodyPr>
          <a:lstStyle/>
          <a:p>
            <a:pPr defTabSz="914400">
              <a:lnSpc>
                <a:spcPct val="80000"/>
              </a:lnSpc>
            </a:pPr>
            <a:r>
              <a:rPr lang="pt-BR" altLang="en-US" sz="2000" b="1" dirty="0">
                <a:solidFill>
                  <a:schemeClr val="accent1">
                    <a:lumMod val="75000"/>
                  </a:schemeClr>
                </a:solidFill>
                <a:latin typeface="Comic Sans MS" charset="0"/>
                <a:ea typeface="ＭＳ Ｐゴシック" charset="-128"/>
              </a:rPr>
              <a:t>Normalmente, quando se fala em aves, nos lembramos de frango  e das galinhas e, se estivermos  na época de natal, dos perus.</a:t>
            </a:r>
          </a:p>
          <a:p>
            <a:pPr defTabSz="914400">
              <a:lnSpc>
                <a:spcPct val="80000"/>
              </a:lnSpc>
            </a:pPr>
            <a:endParaRPr lang="pt-BR" altLang="en-US" sz="2000" b="1" dirty="0">
              <a:solidFill>
                <a:schemeClr val="accent1">
                  <a:lumMod val="75000"/>
                </a:schemeClr>
              </a:solidFill>
              <a:latin typeface="Comic Sans MS" charset="0"/>
              <a:ea typeface="ＭＳ Ｐゴシック" charset="-128"/>
            </a:endParaRPr>
          </a:p>
          <a:p>
            <a:pPr defTabSz="914400">
              <a:lnSpc>
                <a:spcPct val="80000"/>
              </a:lnSpc>
            </a:pPr>
            <a:r>
              <a:rPr lang="pt-BR" altLang="en-US" sz="2000" b="1" dirty="0">
                <a:solidFill>
                  <a:schemeClr val="accent1">
                    <a:lumMod val="75000"/>
                  </a:schemeClr>
                </a:solidFill>
                <a:latin typeface="Comic Sans MS" charset="0"/>
                <a:ea typeface="ＭＳ Ｐゴシック" charset="-128"/>
              </a:rPr>
              <a:t>Mas na gastronomia existem os patos, as perdizes, gansos, que apesar de  não serem muito comuns podem ser uma alternativa na elaboração de cardápios. </a:t>
            </a:r>
          </a:p>
        </p:txBody>
      </p:sp>
      <p:pic>
        <p:nvPicPr>
          <p:cNvPr id="23561" name="Picture 9" descr="http://lh6.google.com/bdiscoe/R8zzOSIIsWI/AAAAAAAAAZk/P8KASSwcaSE/s288/DSC02544.JPG">
            <a:hlinkClick r:id="rId2"/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/>
          <a:srcRect l="2257" r="2257"/>
          <a:stretch>
            <a:fillRect/>
          </a:stretch>
        </p:blipFill>
        <p:spPr>
          <a:xfrm>
            <a:off x="1847529" y="332656"/>
            <a:ext cx="1651053" cy="1584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Espaço Reservado para Data 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1CA96DB3-200F-2B49-A137-04D2B16019E8}" type="datetime1">
              <a:rPr lang="pt-BR" altLang="en-US" sz="1200">
                <a:solidFill>
                  <a:srgbClr val="D38E27"/>
                </a:solidFill>
              </a:rPr>
              <a:pPr eaLnBrk="1" hangingPunct="1"/>
              <a:t>22/11/2016</a:t>
            </a:fld>
            <a:endParaRPr lang="pt-BR" altLang="en-US" sz="1200">
              <a:solidFill>
                <a:srgbClr val="D38E27"/>
              </a:solidFill>
            </a:endParaRPr>
          </a:p>
        </p:txBody>
      </p:sp>
      <p:sp>
        <p:nvSpPr>
          <p:cNvPr id="25605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39F030A8-ACE2-CC42-8BEE-FC60053A6D34}" type="slidenum">
              <a:rPr lang="pt-BR" altLang="en-US" sz="1200">
                <a:solidFill>
                  <a:srgbClr val="D38E27"/>
                </a:solidFill>
              </a:rPr>
              <a:pPr eaLnBrk="1" hangingPunct="1"/>
              <a:t>11</a:t>
            </a:fld>
            <a:endParaRPr lang="pt-BR" altLang="en-US" sz="1200">
              <a:solidFill>
                <a:srgbClr val="D38E27"/>
              </a:solidFill>
            </a:endParaRPr>
          </a:p>
        </p:txBody>
      </p:sp>
      <p:sp>
        <p:nvSpPr>
          <p:cNvPr id="7" name="Espaço Reservado para Rodapé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5761" y="332656"/>
            <a:ext cx="2155957" cy="1616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2025" y="332656"/>
            <a:ext cx="1795687" cy="1584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6241" y="332656"/>
            <a:ext cx="1944217" cy="1584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5760" y="2132856"/>
            <a:ext cx="2160240" cy="1584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2025" y="2132856"/>
            <a:ext cx="1800200" cy="1584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56241" y="2132856"/>
            <a:ext cx="1993301" cy="1584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5613" name="TextBox 8"/>
          <p:cNvSpPr txBox="1">
            <a:spLocks noChangeArrowheads="1"/>
          </p:cNvSpPr>
          <p:nvPr/>
        </p:nvSpPr>
        <p:spPr bwMode="auto">
          <a:xfrm>
            <a:off x="8904289" y="1773239"/>
            <a:ext cx="7207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/>
              <a:t>Tetraz </a:t>
            </a:r>
          </a:p>
        </p:txBody>
      </p:sp>
    </p:spTree>
    <p:extLst>
      <p:ext uri="{BB962C8B-B14F-4D97-AF65-F5344CB8AC3E}">
        <p14:creationId xmlns:p14="http://schemas.microsoft.com/office/powerpoint/2010/main" val="191551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2285992"/>
            <a:ext cx="2174776" cy="1071000"/>
          </a:xfrm>
        </p:spPr>
        <p:txBody>
          <a:bodyPr/>
          <a:lstStyle/>
          <a:p>
            <a:pPr>
              <a:defRPr/>
            </a:pPr>
            <a:r>
              <a:rPr lang="pt-BR" dirty="0">
                <a:latin typeface="Comic Sans MS" pitchFamily="66" charset="0"/>
                <a:ea typeface="+mj-ea"/>
                <a:cs typeface="+mj-cs"/>
              </a:rPr>
              <a:t>Frango e Galinhas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778392" y="4236961"/>
            <a:ext cx="8969325" cy="1857375"/>
          </a:xfrm>
        </p:spPr>
        <p:txBody>
          <a:bodyPr>
            <a:noAutofit/>
          </a:bodyPr>
          <a:lstStyle/>
          <a:p>
            <a:pPr algn="just" eaLnBrk="1" hangingPunct="1">
              <a:lnSpc>
                <a:spcPct val="80000"/>
              </a:lnSpc>
            </a:pPr>
            <a:r>
              <a:rPr lang="pt-BR" altLang="en-US" sz="2000" dirty="0">
                <a:solidFill>
                  <a:schemeClr val="accent2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A maior parte dos frangos são criados em granjas e vendidos em supermercados. </a:t>
            </a:r>
          </a:p>
          <a:p>
            <a:pPr algn="just" eaLnBrk="1" hangingPunct="1">
              <a:lnSpc>
                <a:spcPct val="80000"/>
              </a:lnSpc>
            </a:pPr>
            <a:r>
              <a:rPr lang="pt-BR" altLang="en-US" sz="2000" dirty="0">
                <a:solidFill>
                  <a:schemeClr val="accent2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As aves "caipiras", que custam mais caro, são mais saborosas.</a:t>
            </a:r>
          </a:p>
          <a:p>
            <a:pPr algn="just" eaLnBrk="1" hangingPunct="1">
              <a:lnSpc>
                <a:spcPct val="80000"/>
              </a:lnSpc>
            </a:pPr>
            <a:r>
              <a:rPr lang="pt-BR" altLang="en-US" sz="2000" dirty="0">
                <a:solidFill>
                  <a:schemeClr val="accent2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Mas se tiver oportunidade de comprar um frango abatido na hora:</a:t>
            </a:r>
          </a:p>
          <a:p>
            <a:pPr lvl="1" algn="just" eaLnBrk="1" hangingPunct="1">
              <a:lnSpc>
                <a:spcPct val="80000"/>
              </a:lnSpc>
            </a:pPr>
            <a:r>
              <a:rPr lang="pt-BR" altLang="en-US" sz="2000" dirty="0">
                <a:solidFill>
                  <a:schemeClr val="accent2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examine a crista que devem ser vermelha </a:t>
            </a:r>
          </a:p>
          <a:p>
            <a:pPr lvl="1" algn="just" eaLnBrk="1" hangingPunct="1">
              <a:lnSpc>
                <a:spcPct val="80000"/>
              </a:lnSpc>
            </a:pPr>
            <a:r>
              <a:rPr lang="pt-BR" altLang="en-US" sz="2000" dirty="0">
                <a:solidFill>
                  <a:schemeClr val="accent2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os olhos brilhantes,</a:t>
            </a:r>
          </a:p>
          <a:p>
            <a:pPr lvl="1" algn="just" eaLnBrk="1" hangingPunct="1">
              <a:lnSpc>
                <a:spcPct val="80000"/>
              </a:lnSpc>
            </a:pPr>
            <a:r>
              <a:rPr lang="pt-BR" altLang="en-US" sz="2000" dirty="0">
                <a:solidFill>
                  <a:schemeClr val="accent2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Os melhores frangos para o abate devem ter entre 3 e 7 meses. </a:t>
            </a:r>
          </a:p>
        </p:txBody>
      </p:sp>
      <p:pic>
        <p:nvPicPr>
          <p:cNvPr id="24581" name="Picture 5" descr="http://www.washedashore.com/blog/07-1/DSC00819-2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753" b="753"/>
          <a:stretch>
            <a:fillRect/>
          </a:stretch>
        </p:blipFill>
        <p:spPr>
          <a:xfrm>
            <a:off x="3432175" y="333376"/>
            <a:ext cx="4032250" cy="2932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8" name="Espaço Reservado para Data 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0D452127-A29F-D84E-9AD8-BB2B8F2A7F05}" type="datetime1">
              <a:rPr lang="pt-BR" altLang="en-US" sz="1200">
                <a:solidFill>
                  <a:srgbClr val="D38E27"/>
                </a:solidFill>
              </a:rPr>
              <a:pPr eaLnBrk="1" hangingPunct="1"/>
              <a:t>22/11/2016</a:t>
            </a:fld>
            <a:endParaRPr lang="pt-BR" altLang="en-US" sz="1200">
              <a:solidFill>
                <a:srgbClr val="D38E27"/>
              </a:solidFill>
            </a:endParaRPr>
          </a:p>
        </p:txBody>
      </p:sp>
      <p:sp>
        <p:nvSpPr>
          <p:cNvPr id="26629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3C319ED6-F3AE-284D-BE20-EFDB534C9DF9}" type="slidenum">
              <a:rPr lang="pt-BR" altLang="en-US" sz="1200">
                <a:solidFill>
                  <a:srgbClr val="D38E27"/>
                </a:solidFill>
              </a:rPr>
              <a:pPr eaLnBrk="1" hangingPunct="1"/>
              <a:t>12</a:t>
            </a:fld>
            <a:endParaRPr lang="pt-BR" altLang="en-US" sz="1200">
              <a:solidFill>
                <a:srgbClr val="D38E27"/>
              </a:solidFill>
            </a:endParaRPr>
          </a:p>
        </p:txBody>
      </p:sp>
      <p:sp>
        <p:nvSpPr>
          <p:cNvPr id="7" name="Espaço Reservado para Rodapé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pic>
        <p:nvPicPr>
          <p:cNvPr id="2663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9" y="1340769"/>
            <a:ext cx="3434247" cy="2975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14311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1714488"/>
            <a:ext cx="5867400" cy="642942"/>
          </a:xfrm>
        </p:spPr>
        <p:txBody>
          <a:bodyPr/>
          <a:lstStyle/>
          <a:p>
            <a:pPr>
              <a:defRPr/>
            </a:pPr>
            <a:r>
              <a:rPr lang="pt-BR" sz="2800" dirty="0">
                <a:latin typeface="Comic Sans MS" pitchFamily="66" charset="0"/>
                <a:cs typeface="Arial" charset="0"/>
              </a:rPr>
              <a:t>PATO</a:t>
            </a:r>
            <a:endParaRPr lang="pt-BR" sz="2800" dirty="0"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2006062" y="4317514"/>
            <a:ext cx="8262938" cy="1514475"/>
          </a:xfrm>
        </p:spPr>
        <p:txBody>
          <a:bodyPr>
            <a:noAutofit/>
          </a:bodyPr>
          <a:lstStyle/>
          <a:p>
            <a:pPr algn="just" eaLnBrk="1" hangingPunct="1"/>
            <a:r>
              <a:rPr lang="pt-BR" altLang="en-US" sz="2000" dirty="0">
                <a:solidFill>
                  <a:schemeClr val="accent2">
                    <a:lumMod val="50000"/>
                  </a:schemeClr>
                </a:solidFill>
                <a:latin typeface="Comic Sans MS" charset="0"/>
                <a:ea typeface="ＭＳ Ｐゴシック" charset="-128"/>
              </a:rPr>
              <a:t>Pouco habitual em nossas mesas, o pato é considerado um prato fino e saboroso, marcando presença na cozinha chinesa, indiana, </a:t>
            </a:r>
            <a:r>
              <a:rPr lang="pt-BR" altLang="en-US" sz="2000" dirty="0" err="1">
                <a:solidFill>
                  <a:schemeClr val="accent2">
                    <a:lumMod val="50000"/>
                  </a:schemeClr>
                </a:solidFill>
                <a:latin typeface="Comic Sans MS" charset="0"/>
                <a:ea typeface="ＭＳ Ｐゴシック" charset="-128"/>
              </a:rPr>
              <a:t>européia</a:t>
            </a:r>
            <a:r>
              <a:rPr lang="pt-BR" altLang="en-US" sz="2000" dirty="0">
                <a:solidFill>
                  <a:schemeClr val="accent2">
                    <a:lumMod val="50000"/>
                  </a:schemeClr>
                </a:solidFill>
                <a:latin typeface="Comic Sans MS" charset="0"/>
                <a:ea typeface="ＭＳ Ｐゴシック" charset="-128"/>
              </a:rPr>
              <a:t> e norte-americana. </a:t>
            </a:r>
          </a:p>
          <a:p>
            <a:pPr algn="just" eaLnBrk="1" hangingPunct="1"/>
            <a:r>
              <a:rPr lang="pt-BR" altLang="en-US" sz="2000" dirty="0">
                <a:solidFill>
                  <a:schemeClr val="accent2">
                    <a:lumMod val="50000"/>
                  </a:schemeClr>
                </a:solidFill>
                <a:latin typeface="Comic Sans MS" charset="0"/>
                <a:ea typeface="ＭＳ Ｐゴシック" charset="-128"/>
              </a:rPr>
              <a:t>Deve-se escolher animais novos e gordos, apresentando a pele fina e gordura branca, com bico difícil de partir, carne branca demais são sinais de que a ave está velha.</a:t>
            </a:r>
          </a:p>
        </p:txBody>
      </p:sp>
      <p:pic>
        <p:nvPicPr>
          <p:cNvPr id="25605" name="Picture 5" descr="MASSIVE DUCK">
            <a:hlinkClick r:id="rId2"/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/>
          <a:srcRect t="3241" b="3241"/>
          <a:stretch>
            <a:fillRect/>
          </a:stretch>
        </p:blipFill>
        <p:spPr>
          <a:xfrm>
            <a:off x="3143672" y="404664"/>
            <a:ext cx="4318680" cy="302907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2" name="Espaço Reservado para Data 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B63DB1E4-4F08-0E4D-8AE7-6C803715E071}" type="datetime1">
              <a:rPr lang="pt-BR" altLang="en-US" sz="1200">
                <a:solidFill>
                  <a:srgbClr val="D38E27"/>
                </a:solidFill>
              </a:rPr>
              <a:pPr eaLnBrk="1" hangingPunct="1"/>
              <a:t>22/11/2016</a:t>
            </a:fld>
            <a:endParaRPr lang="pt-BR" altLang="en-US" sz="1200">
              <a:solidFill>
                <a:srgbClr val="D38E27"/>
              </a:solidFill>
            </a:endParaRPr>
          </a:p>
        </p:txBody>
      </p:sp>
      <p:sp>
        <p:nvSpPr>
          <p:cNvPr id="27653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F4FF4142-D80D-5D4F-911E-EEEB03D8DAD4}" type="slidenum">
              <a:rPr lang="pt-BR" altLang="en-US" sz="1200">
                <a:solidFill>
                  <a:srgbClr val="D38E27"/>
                </a:solidFill>
              </a:rPr>
              <a:pPr eaLnBrk="1" hangingPunct="1"/>
              <a:t>13</a:t>
            </a:fld>
            <a:endParaRPr lang="pt-BR" altLang="en-US" sz="1200">
              <a:solidFill>
                <a:srgbClr val="D38E27"/>
              </a:solidFill>
            </a:endParaRPr>
          </a:p>
        </p:txBody>
      </p:sp>
      <p:sp>
        <p:nvSpPr>
          <p:cNvPr id="7" name="Espaço Reservado para Rodapé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pic>
        <p:nvPicPr>
          <p:cNvPr id="2765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5" y="1916113"/>
            <a:ext cx="3568700" cy="2273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446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1643050"/>
            <a:ext cx="5867400" cy="522288"/>
          </a:xfrm>
        </p:spPr>
        <p:txBody>
          <a:bodyPr/>
          <a:lstStyle/>
          <a:p>
            <a:pPr>
              <a:defRPr/>
            </a:pPr>
            <a:r>
              <a:rPr lang="pt-BR" sz="2800" dirty="0">
                <a:latin typeface="Comic Sans MS" pitchFamily="66" charset="0"/>
                <a:cs typeface="Arial" charset="0"/>
              </a:rPr>
              <a:t>PERU</a:t>
            </a:r>
          </a:p>
        </p:txBody>
      </p:sp>
      <p:sp>
        <p:nvSpPr>
          <p:cNvPr id="28674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2083630" y="4480253"/>
            <a:ext cx="8191500" cy="1585913"/>
          </a:xfrm>
        </p:spPr>
        <p:txBody>
          <a:bodyPr>
            <a:normAutofit lnSpcReduction="10000"/>
          </a:bodyPr>
          <a:lstStyle/>
          <a:p>
            <a:pPr algn="just" eaLnBrk="1" hangingPunct="1">
              <a:lnSpc>
                <a:spcPct val="90000"/>
              </a:lnSpc>
            </a:pPr>
            <a:r>
              <a:rPr lang="pt-BR" altLang="en-US" sz="2600" dirty="0">
                <a:solidFill>
                  <a:schemeClr val="accent2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A carne desta ave serve tanto para refeições do dia-a-dia como para ocasiões especiais. </a:t>
            </a:r>
          </a:p>
          <a:p>
            <a:pPr algn="just" eaLnBrk="1" hangingPunct="1">
              <a:lnSpc>
                <a:spcPct val="90000"/>
              </a:lnSpc>
            </a:pPr>
            <a:r>
              <a:rPr lang="pt-BR" altLang="en-US" sz="2600" dirty="0">
                <a:solidFill>
                  <a:schemeClr val="accent2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Igualmente às outras aves, escolha aquelas novas e macias, para obter um cozimento rápido</a:t>
            </a:r>
            <a:r>
              <a:rPr lang="pt-BR" altLang="en-US" sz="1300" dirty="0">
                <a:solidFill>
                  <a:schemeClr val="accent2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. </a:t>
            </a:r>
          </a:p>
        </p:txBody>
      </p:sp>
      <p:pic>
        <p:nvPicPr>
          <p:cNvPr id="26629" name="Picture 5" descr="http://www.bowhunting.net/wildturkey.net/Wallpaper/Images/zz-wallStuWildTurkey1024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2383" b="2383"/>
          <a:stretch>
            <a:fillRect/>
          </a:stretch>
        </p:blipFill>
        <p:spPr>
          <a:xfrm>
            <a:off x="2999656" y="332656"/>
            <a:ext cx="4560080" cy="331642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6" name="Espaço Reservado para Data 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0386536F-FA79-CD47-81C8-9FE71A148EF2}" type="datetime1">
              <a:rPr lang="pt-BR" altLang="en-US" sz="1200">
                <a:solidFill>
                  <a:srgbClr val="D38E27"/>
                </a:solidFill>
              </a:rPr>
              <a:pPr eaLnBrk="1" hangingPunct="1"/>
              <a:t>22/11/2016</a:t>
            </a:fld>
            <a:endParaRPr lang="pt-BR" altLang="en-US" sz="1200">
              <a:solidFill>
                <a:srgbClr val="D38E27"/>
              </a:solidFill>
            </a:endParaRPr>
          </a:p>
        </p:txBody>
      </p:sp>
      <p:sp>
        <p:nvSpPr>
          <p:cNvPr id="28677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0D4EBD70-FBD6-3A4F-9CE7-4688F872CDDD}" type="slidenum">
              <a:rPr lang="pt-BR" altLang="en-US" sz="1200">
                <a:solidFill>
                  <a:srgbClr val="D38E27"/>
                </a:solidFill>
              </a:rPr>
              <a:pPr eaLnBrk="1" hangingPunct="1"/>
              <a:t>14</a:t>
            </a:fld>
            <a:endParaRPr lang="pt-BR" altLang="en-US" sz="1200">
              <a:solidFill>
                <a:srgbClr val="D38E27"/>
              </a:solidFill>
            </a:endParaRPr>
          </a:p>
        </p:txBody>
      </p:sp>
      <p:sp>
        <p:nvSpPr>
          <p:cNvPr id="7" name="Espaço Reservado para Rodapé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2205039"/>
            <a:ext cx="3249612" cy="2306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148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82018" y="610042"/>
            <a:ext cx="8299940" cy="768592"/>
          </a:xfrm>
        </p:spPr>
        <p:txBody>
          <a:bodyPr/>
          <a:lstStyle/>
          <a:p>
            <a:r>
              <a:rPr lang="pt-BR" smtClean="0"/>
              <a:t>Porcos </a:t>
            </a:r>
            <a:endParaRPr lang="pt-BR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586" y="1378634"/>
            <a:ext cx="3114909" cy="20653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1495" y="2411294"/>
            <a:ext cx="3518095" cy="1759048"/>
          </a:xfrm>
          <a:prstGeom prst="rect">
            <a:avLst/>
          </a:prstGeom>
          <a:scene3d>
            <a:camera prst="orthographicFront"/>
            <a:lightRig rig="chilly" dir="t"/>
          </a:scene3d>
        </p:spPr>
      </p:pic>
    </p:spTree>
    <p:extLst>
      <p:ext uri="{BB962C8B-B14F-4D97-AF65-F5344CB8AC3E}">
        <p14:creationId xmlns:p14="http://schemas.microsoft.com/office/powerpoint/2010/main" val="10864972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4898" y="624110"/>
            <a:ext cx="9239713" cy="1280890"/>
          </a:xfrm>
        </p:spPr>
        <p:txBody>
          <a:bodyPr/>
          <a:lstStyle/>
          <a:p>
            <a:r>
              <a:rPr lang="pt-BR" dirty="0" smtClean="0"/>
              <a:t>Cabras e ovelhas</a:t>
            </a:r>
            <a:endParaRPr lang="pt-B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898" y="1568745"/>
            <a:ext cx="3774396" cy="21101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9294" y="1905000"/>
            <a:ext cx="3544006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006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Coelhos  </a:t>
            </a:r>
            <a:endParaRPr lang="pt-B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923" y="1431556"/>
            <a:ext cx="2723355" cy="18645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2217" y="2105245"/>
            <a:ext cx="2873100" cy="174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409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096086" y="1575908"/>
            <a:ext cx="7216727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endParaRPr lang="pt-BR" altLang="en-US" sz="2000" b="1" dirty="0">
              <a:solidFill>
                <a:schemeClr val="accent2">
                  <a:lumMod val="50000"/>
                </a:schemeClr>
              </a:solidFill>
              <a:latin typeface="Verdana" charset="0"/>
            </a:endParaRPr>
          </a:p>
          <a:p>
            <a:pPr>
              <a:spcBef>
                <a:spcPct val="50000"/>
              </a:spcBef>
            </a:pPr>
            <a:r>
              <a:rPr lang="pt-BR" altLang="en-US" sz="2000" b="1" dirty="0">
                <a:solidFill>
                  <a:schemeClr val="accent2">
                    <a:lumMod val="50000"/>
                  </a:schemeClr>
                </a:solidFill>
                <a:latin typeface="Verdana" charset="0"/>
              </a:rPr>
              <a:t>  • </a:t>
            </a:r>
            <a:r>
              <a:rPr lang="pt-BR" altLang="en-US" sz="2000" b="1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Um dos alimentos mais antigos</a:t>
            </a:r>
          </a:p>
          <a:p>
            <a:pPr>
              <a:spcBef>
                <a:spcPct val="50000"/>
              </a:spcBef>
            </a:pPr>
            <a:r>
              <a:rPr lang="pt-BR" altLang="en-US" sz="2000" b="1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  • Presente em todas as cozinhas do mundo</a:t>
            </a:r>
          </a:p>
          <a:p>
            <a:pPr>
              <a:spcBef>
                <a:spcPct val="50000"/>
              </a:spcBef>
            </a:pPr>
            <a:r>
              <a:rPr lang="pt-BR" altLang="en-US" sz="2000" b="1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  • Rico em vitaminas do complexo </a:t>
            </a:r>
            <a:r>
              <a:rPr lang="pt-BR" altLang="en-US" sz="2000" b="1" dirty="0" err="1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B</a:t>
            </a:r>
            <a:r>
              <a:rPr lang="pt-BR" altLang="en-US" sz="2000" b="1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, cálcio,  </a:t>
            </a:r>
          </a:p>
          <a:p>
            <a:pPr>
              <a:spcBef>
                <a:spcPct val="50000"/>
              </a:spcBef>
            </a:pPr>
            <a:r>
              <a:rPr lang="pt-BR" altLang="en-US" sz="2000" b="1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     iodo e ferro</a:t>
            </a:r>
          </a:p>
          <a:p>
            <a:pPr>
              <a:spcBef>
                <a:spcPct val="50000"/>
              </a:spcBef>
            </a:pPr>
            <a:r>
              <a:rPr lang="pt-BR" altLang="en-US" sz="2000" b="1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  • Maleável, de preparo rápido</a:t>
            </a:r>
          </a:p>
          <a:p>
            <a:pPr>
              <a:spcBef>
                <a:spcPct val="50000"/>
              </a:spcBef>
            </a:pPr>
            <a:r>
              <a:rPr lang="pt-BR" altLang="en-US" sz="2000" b="1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  • Versátil, presente no cotidiano e em   </a:t>
            </a:r>
          </a:p>
          <a:p>
            <a:pPr>
              <a:spcBef>
                <a:spcPct val="50000"/>
              </a:spcBef>
            </a:pPr>
            <a:r>
              <a:rPr lang="pt-BR" altLang="en-US" sz="2000" b="1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     ocasiões especiais</a:t>
            </a:r>
          </a:p>
          <a:p>
            <a:pPr>
              <a:spcBef>
                <a:spcPct val="50000"/>
              </a:spcBef>
            </a:pPr>
            <a:r>
              <a:rPr lang="pt-BR" altLang="en-US" sz="2000" b="1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  • Indispensável que esteja FRESCO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96086" y="624110"/>
            <a:ext cx="9408525" cy="1280890"/>
          </a:xfrm>
        </p:spPr>
        <p:txBody>
          <a:bodyPr>
            <a:normAutofit/>
          </a:bodyPr>
          <a:lstStyle/>
          <a:p>
            <a:r>
              <a:rPr lang="pt-BR" sz="2800" b="1" dirty="0">
                <a:solidFill>
                  <a:schemeClr val="accent2">
                    <a:lumMod val="50000"/>
                  </a:schemeClr>
                </a:solidFill>
                <a:latin typeface="Comic Sans MS" charset="0"/>
                <a:ea typeface="ＭＳ Ｐゴシック" charset="-128"/>
                <a:cs typeface="+mn-cs"/>
              </a:rPr>
              <a:t>Peixes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3793" y="648586"/>
            <a:ext cx="3556000" cy="251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92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0308" y="552893"/>
            <a:ext cx="9314304" cy="1352107"/>
          </a:xfrm>
        </p:spPr>
        <p:txBody>
          <a:bodyPr/>
          <a:lstStyle/>
          <a:p>
            <a:r>
              <a:rPr lang="pt-BR" dirty="0" smtClean="0">
                <a:latin typeface="Comic Sans MS" charset="0"/>
                <a:ea typeface="Comic Sans MS" charset="0"/>
                <a:cs typeface="Comic Sans MS" charset="0"/>
              </a:rPr>
              <a:t>Frutos do Mar </a:t>
            </a:r>
            <a:endParaRPr lang="pt-BR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670" y="1607732"/>
            <a:ext cx="3751473" cy="249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98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027"/>
          <p:cNvSpPr>
            <a:spLocks noGrp="1" noChangeArrowheads="1"/>
          </p:cNvSpPr>
          <p:nvPr>
            <p:ph idx="4294967295"/>
          </p:nvPr>
        </p:nvSpPr>
        <p:spPr>
          <a:xfrm>
            <a:off x="1698170" y="1849737"/>
            <a:ext cx="8512629" cy="2141240"/>
          </a:xfrm>
        </p:spPr>
        <p:txBody>
          <a:bodyPr/>
          <a:lstStyle/>
          <a:p>
            <a:pPr marL="533400" indent="-533400" algn="just">
              <a:lnSpc>
                <a:spcPct val="90000"/>
              </a:lnSpc>
              <a:buNone/>
            </a:pPr>
            <a:r>
              <a:rPr lang="pt-BR" altLang="en-US" sz="2100">
                <a:latin typeface="Franklin Gothic Medium" charset="0"/>
                <a:ea typeface="ＭＳ Ｐゴシック" charset="-128"/>
              </a:rPr>
              <a:t>	Tradicionalmente o termo carne é todo tecido muscular ou porção comestível que tenha sofrido mudanças químicas e físicas após o abate. </a:t>
            </a:r>
            <a:r>
              <a:rPr lang="pt-BR" altLang="en-US" sz="2100" dirty="0">
                <a:latin typeface="Franklin Gothic Medium" charset="0"/>
                <a:ea typeface="ＭＳ Ｐゴシック" charset="-128"/>
              </a:rPr>
              <a:t>Podem ser de mamíferos entre os quais estão incluídos a carne bovina, suína, ovinos, caprina, leporinos e também as carnes de aves, caça e peixes</a:t>
            </a:r>
          </a:p>
        </p:txBody>
      </p:sp>
      <p:sp useBgFill="1">
        <p:nvSpPr>
          <p:cNvPr id="29698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1917690" y="787782"/>
            <a:ext cx="8750310" cy="971169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pt-BR" sz="3200" b="1" dirty="0" smtClean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Carne – termo </a:t>
            </a:r>
            <a:r>
              <a:rPr lang="pt-BR" sz="3200" b="1" dirty="0" err="1" smtClean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generico</a:t>
            </a:r>
            <a:r>
              <a:rPr lang="pt-BR" sz="3200" b="1" dirty="0" smtClean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 </a:t>
            </a:r>
            <a:endParaRPr lang="pt-BR" sz="3200" b="1" dirty="0">
              <a:solidFill>
                <a:schemeClr val="accent6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29701" name="Text Box 1029"/>
          <p:cNvSpPr txBox="1">
            <a:spLocks noChangeArrowheads="1"/>
          </p:cNvSpPr>
          <p:nvPr/>
        </p:nvSpPr>
        <p:spPr bwMode="auto">
          <a:xfrm>
            <a:off x="1917690" y="3733801"/>
            <a:ext cx="5549911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pt-BR" altLang="en-US">
                <a:solidFill>
                  <a:srgbClr val="91581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charset="0"/>
              </a:rPr>
              <a:t>Valor nutritivo e composição química</a:t>
            </a:r>
          </a:p>
        </p:txBody>
      </p:sp>
      <p:sp>
        <p:nvSpPr>
          <p:cNvPr id="29702" name="Text Box 1030"/>
          <p:cNvSpPr txBox="1">
            <a:spLocks noChangeArrowheads="1"/>
          </p:cNvSpPr>
          <p:nvPr/>
        </p:nvSpPr>
        <p:spPr bwMode="auto">
          <a:xfrm>
            <a:off x="2381251" y="4286251"/>
            <a:ext cx="7929563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indent="355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indent="355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buFont typeface="Wingdings" charset="2"/>
              <a:buChar char="ü"/>
            </a:pPr>
            <a:r>
              <a:rPr lang="pt-BR" altLang="en-US" sz="2000" dirty="0">
                <a:latin typeface="Franklin Gothic Medium" charset="0"/>
              </a:rPr>
              <a:t>Fonte de proteínas de alto valor biológico:</a:t>
            </a:r>
          </a:p>
          <a:p>
            <a:pPr lvl="2" eaLnBrk="1" hangingPunct="1">
              <a:buFont typeface="Arial" charset="0"/>
              <a:buChar char="•"/>
            </a:pPr>
            <a:r>
              <a:rPr lang="pt-BR" altLang="en-US" sz="2000" dirty="0">
                <a:latin typeface="Franklin Gothic Medium" charset="0"/>
              </a:rPr>
              <a:t>10 a 20 %</a:t>
            </a:r>
          </a:p>
          <a:p>
            <a:pPr lvl="2" eaLnBrk="1" hangingPunct="1">
              <a:buFont typeface="Arial" charset="0"/>
              <a:buChar char="•"/>
            </a:pPr>
            <a:r>
              <a:rPr lang="pt-BR" altLang="en-US" sz="2000" dirty="0">
                <a:latin typeface="Franklin Gothic Medium" charset="0"/>
              </a:rPr>
              <a:t>Lipídios de 1 a 13%</a:t>
            </a:r>
          </a:p>
          <a:p>
            <a:pPr lvl="2" eaLnBrk="1" hangingPunct="1">
              <a:buFont typeface="Arial" charset="0"/>
              <a:buChar char="•"/>
            </a:pPr>
            <a:r>
              <a:rPr lang="pt-BR" altLang="en-US" sz="2000" dirty="0">
                <a:latin typeface="Franklin Gothic Medium" charset="0"/>
              </a:rPr>
              <a:t>Água 70 a 75%</a:t>
            </a:r>
          </a:p>
          <a:p>
            <a:pPr lvl="2" eaLnBrk="1" hangingPunct="1">
              <a:buFont typeface="Arial" charset="0"/>
              <a:buChar char="•"/>
            </a:pPr>
            <a:r>
              <a:rPr lang="pt-BR" altLang="en-US" sz="2000" dirty="0">
                <a:latin typeface="Franklin Gothic Medium" charset="0"/>
              </a:rPr>
              <a:t>Minerais (Fe, </a:t>
            </a:r>
            <a:r>
              <a:rPr lang="pt-BR" altLang="en-US" sz="2000" dirty="0" err="1">
                <a:latin typeface="Franklin Gothic Medium" charset="0"/>
              </a:rPr>
              <a:t>P</a:t>
            </a:r>
            <a:r>
              <a:rPr lang="pt-BR" altLang="en-US" sz="2000" dirty="0">
                <a:latin typeface="Franklin Gothic Medium" charset="0"/>
              </a:rPr>
              <a:t>, Na,) 1%</a:t>
            </a:r>
          </a:p>
          <a:p>
            <a:pPr lvl="2" eaLnBrk="1" hangingPunct="1">
              <a:buFont typeface="Arial" charset="0"/>
              <a:buChar char="•"/>
            </a:pPr>
            <a:r>
              <a:rPr lang="pt-BR" altLang="en-US" sz="2000" dirty="0">
                <a:latin typeface="Franklin Gothic Medium" charset="0"/>
              </a:rPr>
              <a:t>Substâncias não </a:t>
            </a:r>
            <a:r>
              <a:rPr lang="pt-BR" altLang="en-US" sz="2000" dirty="0" err="1">
                <a:latin typeface="Franklin Gothic Medium" charset="0"/>
              </a:rPr>
              <a:t>protéicas</a:t>
            </a:r>
            <a:r>
              <a:rPr lang="pt-BR" altLang="en-US" sz="2000" dirty="0">
                <a:latin typeface="Franklin Gothic Medium" charset="0"/>
              </a:rPr>
              <a:t>: compostos nitrogenados e </a:t>
            </a:r>
          </a:p>
          <a:p>
            <a:pPr lvl="2" eaLnBrk="1" hangingPunct="1">
              <a:buFont typeface="Arial" charset="0"/>
              <a:buChar char="•"/>
            </a:pPr>
            <a:r>
              <a:rPr lang="pt-BR" altLang="en-US" sz="2000" dirty="0">
                <a:latin typeface="Franklin Gothic Medium" charset="0"/>
              </a:rPr>
              <a:t>   vitaminas do complexo </a:t>
            </a:r>
            <a:r>
              <a:rPr lang="pt-BR" altLang="en-US" sz="2000" dirty="0" err="1">
                <a:latin typeface="Franklin Gothic Medium" charset="0"/>
              </a:rPr>
              <a:t>B</a:t>
            </a:r>
            <a:endParaRPr lang="pt-BR" altLang="en-US" sz="2000" dirty="0">
              <a:latin typeface="Franklin Gothic Medium" charset="0"/>
            </a:endParaRPr>
          </a:p>
        </p:txBody>
      </p:sp>
      <p:sp>
        <p:nvSpPr>
          <p:cNvPr id="16391" name="Espaço Reservado para Data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0E9FF442-A3BC-DA43-A198-DE96BA32A548}" type="datetime1">
              <a:rPr lang="pt-BR" altLang="en-US" sz="1200">
                <a:solidFill>
                  <a:srgbClr val="D38E27"/>
                </a:solidFill>
              </a:rPr>
              <a:pPr eaLnBrk="1" hangingPunct="1"/>
              <a:t>22/11/2016</a:t>
            </a:fld>
            <a:endParaRPr lang="pt-BR" altLang="en-US" sz="1200">
              <a:solidFill>
                <a:srgbClr val="D38E27"/>
              </a:solidFill>
            </a:endParaRPr>
          </a:p>
        </p:txBody>
      </p:sp>
      <p:sp>
        <p:nvSpPr>
          <p:cNvPr id="16392" name="Espaço Reservado para Número de Slide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E195614B-186D-C048-AC67-151F31747182}" type="slidenum">
              <a:rPr lang="pt-BR" altLang="en-US" sz="1200">
                <a:solidFill>
                  <a:srgbClr val="D38E27"/>
                </a:solidFill>
              </a:rPr>
              <a:pPr eaLnBrk="1" hangingPunct="1"/>
              <a:t>2</a:t>
            </a:fld>
            <a:endParaRPr lang="pt-BR" altLang="en-US" sz="1200">
              <a:solidFill>
                <a:srgbClr val="D38E27"/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150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Como comprar – Regra geral   </a:t>
            </a:r>
            <a:endParaRPr lang="pt-BR" dirty="0">
              <a:solidFill>
                <a:schemeClr val="accent2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400" dirty="0" smtClean="0">
                <a:solidFill>
                  <a:schemeClr val="accent2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Escolher um bom provedor, de comprovada procedência </a:t>
            </a:r>
          </a:p>
          <a:p>
            <a:r>
              <a:rPr lang="pt-BR" sz="2400" dirty="0" smtClean="0">
                <a:solidFill>
                  <a:schemeClr val="accent2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Verifique a data de validade, se forem congelados</a:t>
            </a:r>
          </a:p>
          <a:p>
            <a:r>
              <a:rPr lang="pt-BR" sz="2400" dirty="0" smtClean="0">
                <a:solidFill>
                  <a:schemeClr val="accent2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Verifique selo de qualidade </a:t>
            </a:r>
          </a:p>
          <a:p>
            <a:r>
              <a:rPr lang="pt-BR" sz="2400" dirty="0" smtClean="0">
                <a:solidFill>
                  <a:schemeClr val="accent2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Siga as normas das portarias publicadas pela ANVISA. </a:t>
            </a:r>
          </a:p>
          <a:p>
            <a:r>
              <a:rPr lang="pt-BR" sz="2400" dirty="0" smtClean="0">
                <a:solidFill>
                  <a:schemeClr val="accent2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Preços devem ser competitivos no mercado</a:t>
            </a:r>
          </a:p>
        </p:txBody>
      </p:sp>
    </p:spTree>
    <p:extLst>
      <p:ext uri="{BB962C8B-B14F-4D97-AF65-F5344CB8AC3E}">
        <p14:creationId xmlns:p14="http://schemas.microsoft.com/office/powerpoint/2010/main" val="19368590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7426" y="543340"/>
            <a:ext cx="8907186" cy="768626"/>
          </a:xfrm>
        </p:spPr>
        <p:txBody>
          <a:bodyPr>
            <a:normAutofit fontScale="90000"/>
          </a:bodyPr>
          <a:lstStyle/>
          <a:p>
            <a:r>
              <a:rPr lang="pt-BR" sz="2800" dirty="0" smtClean="0"/>
              <a:t>Recomendações de compra de carne bovina suína e caprina</a:t>
            </a:r>
            <a:endParaRPr lang="pt-BR" sz="2800" dirty="0"/>
          </a:p>
        </p:txBody>
      </p:sp>
      <p:sp>
        <p:nvSpPr>
          <p:cNvPr id="4" name="Rectangle 139"/>
          <p:cNvSpPr>
            <a:spLocks noGrp="1" noChangeArrowheads="1"/>
          </p:cNvSpPr>
          <p:nvPr>
            <p:ph idx="1"/>
          </p:nvPr>
        </p:nvSpPr>
        <p:spPr>
          <a:xfrm>
            <a:off x="1378226" y="1470991"/>
            <a:ext cx="10126385" cy="4440231"/>
          </a:xfrm>
        </p:spPr>
        <p:txBody>
          <a:bodyPr>
            <a:noAutofit/>
          </a:bodyPr>
          <a:lstStyle/>
          <a:p>
            <a:pPr algn="just" eaLnBrk="1" hangingPunct="1">
              <a:lnSpc>
                <a:spcPct val="90000"/>
              </a:lnSpc>
              <a:buFont typeface="Wingdings" charset="2"/>
              <a:buNone/>
            </a:pPr>
            <a:r>
              <a:rPr lang="pt-BR" altLang="en-US">
                <a:latin typeface="Comic Sans MS" charset="0"/>
                <a:ea typeface="Comic Sans MS" charset="0"/>
                <a:cs typeface="Comic Sans MS" charset="0"/>
              </a:rPr>
              <a:t>	A</a:t>
            </a:r>
            <a:r>
              <a:rPr lang="pt-BR" altLang="en-US" smtClean="0">
                <a:latin typeface="Comic Sans MS" charset="0"/>
                <a:ea typeface="Comic Sans MS" charset="0"/>
                <a:cs typeface="Comic Sans MS" charset="0"/>
              </a:rPr>
              <a:t>s </a:t>
            </a:r>
            <a:r>
              <a:rPr lang="pt-BR" altLang="en-US" dirty="0">
                <a:latin typeface="Comic Sans MS" charset="0"/>
                <a:ea typeface="Comic Sans MS" charset="0"/>
                <a:cs typeface="Comic Sans MS" charset="0"/>
              </a:rPr>
              <a:t>carcaças tenham o selo (SIF). </a:t>
            </a:r>
          </a:p>
          <a:p>
            <a:pPr algn="just" eaLnBrk="1" hangingPunct="1">
              <a:lnSpc>
                <a:spcPct val="90000"/>
              </a:lnSpc>
              <a:buFont typeface="Wingdings" charset="2"/>
              <a:buNone/>
            </a:pPr>
            <a:r>
              <a:rPr lang="pt-BR" altLang="en-US" dirty="0">
                <a:latin typeface="Comic Sans MS" charset="0"/>
                <a:ea typeface="Comic Sans MS" charset="0"/>
                <a:cs typeface="Comic Sans MS" charset="0"/>
              </a:rPr>
              <a:t>     Observe se a quantidade de gordura está bem distribuída e não em excesso.</a:t>
            </a:r>
          </a:p>
          <a:p>
            <a:pPr algn="just" eaLnBrk="1" hangingPunct="1">
              <a:lnSpc>
                <a:spcPct val="90000"/>
              </a:lnSpc>
            </a:pPr>
            <a:r>
              <a:rPr lang="pt-BR" altLang="en-US" dirty="0">
                <a:latin typeface="Comic Sans MS" charset="0"/>
                <a:ea typeface="Comic Sans MS" charset="0"/>
                <a:cs typeface="Comic Sans MS" charset="0"/>
              </a:rPr>
              <a:t>Cor vermelha brilhante.</a:t>
            </a:r>
          </a:p>
          <a:p>
            <a:pPr algn="just" eaLnBrk="1" hangingPunct="1">
              <a:lnSpc>
                <a:spcPct val="90000"/>
              </a:lnSpc>
            </a:pPr>
            <a:r>
              <a:rPr lang="pt-BR" altLang="en-US" dirty="0">
                <a:latin typeface="Comic Sans MS" charset="0"/>
                <a:ea typeface="Comic Sans MS" charset="0"/>
                <a:cs typeface="Comic Sans MS" charset="0"/>
              </a:rPr>
              <a:t>Não estar ressecada.</a:t>
            </a:r>
          </a:p>
          <a:p>
            <a:pPr algn="just" eaLnBrk="1" hangingPunct="1">
              <a:lnSpc>
                <a:spcPct val="90000"/>
              </a:lnSpc>
            </a:pPr>
            <a:r>
              <a:rPr lang="pt-BR" altLang="en-US" dirty="0">
                <a:latin typeface="Comic Sans MS" charset="0"/>
                <a:ea typeface="Comic Sans MS" charset="0"/>
                <a:cs typeface="Comic Sans MS" charset="0"/>
              </a:rPr>
              <a:t>Sem manchas escuras (hematomas).</a:t>
            </a:r>
          </a:p>
          <a:p>
            <a:pPr algn="just" eaLnBrk="1" hangingPunct="1">
              <a:lnSpc>
                <a:spcPct val="90000"/>
              </a:lnSpc>
            </a:pPr>
            <a:r>
              <a:rPr lang="pt-BR" altLang="en-US" dirty="0">
                <a:latin typeface="Comic Sans MS" charset="0"/>
                <a:ea typeface="Comic Sans MS" charset="0"/>
                <a:cs typeface="Comic Sans MS" charset="0"/>
              </a:rPr>
              <a:t>Fibra muscular curta,</a:t>
            </a:r>
          </a:p>
          <a:p>
            <a:pPr algn="just" eaLnBrk="1" hangingPunct="1">
              <a:lnSpc>
                <a:spcPct val="90000"/>
              </a:lnSpc>
            </a:pPr>
            <a:r>
              <a:rPr lang="pt-BR" altLang="en-US" dirty="0">
                <a:latin typeface="Comic Sans MS" charset="0"/>
                <a:ea typeface="Comic Sans MS" charset="0"/>
                <a:cs typeface="Comic Sans MS" charset="0"/>
              </a:rPr>
              <a:t>Cheiro agradável de carne fresca.</a:t>
            </a:r>
          </a:p>
          <a:p>
            <a:pPr algn="just" eaLnBrk="1" hangingPunct="1">
              <a:lnSpc>
                <a:spcPct val="90000"/>
              </a:lnSpc>
            </a:pPr>
            <a:r>
              <a:rPr lang="pt-BR" altLang="en-US" b="1" dirty="0">
                <a:solidFill>
                  <a:srgbClr val="FF7C80"/>
                </a:solidFill>
                <a:latin typeface="Comic Sans MS" charset="0"/>
                <a:ea typeface="Comic Sans MS" charset="0"/>
                <a:cs typeface="Comic Sans MS" charset="0"/>
              </a:rPr>
              <a:t>Suínos</a:t>
            </a:r>
            <a:r>
              <a:rPr lang="pt-BR" altLang="en-US" b="1" dirty="0"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  <a:p>
            <a:pPr algn="just" eaLnBrk="1" hangingPunct="1">
              <a:lnSpc>
                <a:spcPct val="90000"/>
              </a:lnSpc>
            </a:pPr>
            <a:r>
              <a:rPr lang="pt-BR" altLang="en-US" dirty="0">
                <a:latin typeface="Comic Sans MS" charset="0"/>
                <a:ea typeface="Comic Sans MS" charset="0"/>
                <a:cs typeface="Comic Sans MS" charset="0"/>
              </a:rPr>
              <a:t>Verifique a cor do tecido muscular que deve ser rosa pálido com uma camada não excessiva de gordura branca e firme. </a:t>
            </a:r>
          </a:p>
          <a:p>
            <a:pPr algn="just" eaLnBrk="1" hangingPunct="1">
              <a:lnSpc>
                <a:spcPct val="90000"/>
              </a:lnSpc>
            </a:pPr>
            <a:r>
              <a:rPr lang="pt-BR" altLang="en-US" dirty="0">
                <a:latin typeface="Comic Sans MS" charset="0"/>
                <a:ea typeface="Comic Sans MS" charset="0"/>
                <a:cs typeface="Comic Sans MS" charset="0"/>
              </a:rPr>
              <a:t>Verifique também a textura da pele, que deve ser macia ao tato</a:t>
            </a:r>
            <a:r>
              <a:rPr lang="pt-BR" altLang="en-US" dirty="0" smtClean="0">
                <a:latin typeface="Comic Sans MS" charset="0"/>
                <a:ea typeface="Comic Sans MS" charset="0"/>
                <a:cs typeface="Comic Sans MS" charset="0"/>
              </a:rPr>
              <a:t>.</a:t>
            </a:r>
          </a:p>
          <a:p>
            <a:pPr algn="just" eaLnBrk="1" hangingPunct="1">
              <a:lnSpc>
                <a:spcPct val="90000"/>
              </a:lnSpc>
            </a:pPr>
            <a:r>
              <a:rPr lang="pt-BR" altLang="en-US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Ovelhas e cabras</a:t>
            </a:r>
          </a:p>
          <a:p>
            <a:pPr algn="just" eaLnBrk="1" hangingPunct="1">
              <a:lnSpc>
                <a:spcPct val="90000"/>
              </a:lnSpc>
            </a:pPr>
            <a:r>
              <a:rPr lang="pt-BR" altLang="en-US" dirty="0" smtClean="0">
                <a:latin typeface="Comic Sans MS" charset="0"/>
                <a:ea typeface="Comic Sans MS" charset="0"/>
                <a:cs typeface="Comic Sans MS" charset="0"/>
              </a:rPr>
              <a:t>Retirada das glândulas posteriores nas pernas </a:t>
            </a:r>
            <a:endParaRPr lang="pt-BR" alt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69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428612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pt-BR" sz="3200" b="1" dirty="0">
                <a:latin typeface="Comic Sans MS" pitchFamily="66" charset="0"/>
                <a:cs typeface="Arial" charset="0"/>
              </a:rPr>
              <a:t>COMO COMPRAR E LIDAR COM AVES</a:t>
            </a:r>
          </a:p>
        </p:txBody>
      </p:sp>
      <p:sp>
        <p:nvSpPr>
          <p:cNvPr id="29698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1628775"/>
            <a:ext cx="7772400" cy="4800600"/>
          </a:xfrm>
        </p:spPr>
        <p:txBody>
          <a:bodyPr/>
          <a:lstStyle/>
          <a:p>
            <a:pPr algn="just" eaLnBrk="1" hangingPunct="1"/>
            <a:r>
              <a:rPr lang="pt-BR" altLang="en-US" sz="2400">
                <a:latin typeface="Comic Sans MS" charset="0"/>
                <a:ea typeface="ＭＳ Ｐゴシック" charset="-128"/>
              </a:rPr>
              <a:t> </a:t>
            </a:r>
            <a:r>
              <a:rPr lang="pt-BR" altLang="en-US" sz="2400">
                <a:solidFill>
                  <a:srgbClr val="FF0000"/>
                </a:solidFill>
                <a:latin typeface="Comic Sans MS" charset="0"/>
                <a:ea typeface="ＭＳ Ｐゴシック" charset="-128"/>
              </a:rPr>
              <a:t>Ao escolher uma ave congelada:</a:t>
            </a:r>
          </a:p>
          <a:p>
            <a:pPr lvl="1" algn="just" eaLnBrk="1" hangingPunct="1"/>
            <a:r>
              <a:rPr lang="pt-BR" altLang="en-US" sz="2200">
                <a:latin typeface="Comic Sans MS" charset="0"/>
                <a:ea typeface="ＭＳ Ｐゴシック" charset="-128"/>
              </a:rPr>
              <a:t> Verifique se a embalagem está fechada e intacta;</a:t>
            </a:r>
          </a:p>
          <a:p>
            <a:pPr lvl="1" algn="just" eaLnBrk="1" hangingPunct="1"/>
            <a:r>
              <a:rPr lang="pt-BR" altLang="en-US" sz="2200">
                <a:latin typeface="Comic Sans MS" charset="0"/>
                <a:ea typeface="ＭＳ Ｐゴシック" charset="-128"/>
              </a:rPr>
              <a:t> Não devendo apresentar sinais de cristais de gelo ou descoloração.</a:t>
            </a:r>
          </a:p>
          <a:p>
            <a:pPr lvl="1" algn="just" eaLnBrk="1" hangingPunct="1"/>
            <a:r>
              <a:rPr lang="pt-BR" altLang="en-US" sz="2200">
                <a:latin typeface="Comic Sans MS" charset="0"/>
                <a:ea typeface="ＭＳ Ｐゴシック" charset="-128"/>
              </a:rPr>
              <a:t>Depois de aberta a embalagem, não deverá estar gomoso nem apresentar  mau cheiro.</a:t>
            </a:r>
          </a:p>
          <a:p>
            <a:pPr algn="just" eaLnBrk="1" hangingPunct="1"/>
            <a:r>
              <a:rPr lang="pt-BR" altLang="en-US" sz="2400">
                <a:latin typeface="Comic Sans MS" charset="0"/>
                <a:ea typeface="ＭＳ Ｐゴシック" charset="-128"/>
              </a:rPr>
              <a:t>Aperte com delicadeza o osso do peito que deve ser flexível o que indica que é um animal novo.</a:t>
            </a:r>
          </a:p>
          <a:p>
            <a:pPr algn="just" eaLnBrk="1" hangingPunct="1"/>
            <a:r>
              <a:rPr lang="pt-BR" altLang="en-US" sz="2400">
                <a:latin typeface="Comic Sans MS" charset="0"/>
                <a:ea typeface="ＭＳ Ｐゴシック" charset="-128"/>
              </a:rPr>
              <a:t>O corpo deve ser compacto, cheio e bem formado. Verifique também se a pele está intacta e se as pernas são flexíveis.</a:t>
            </a:r>
          </a:p>
        </p:txBody>
      </p:sp>
      <p:sp>
        <p:nvSpPr>
          <p:cNvPr id="29699" name="Espaço Reservado para Data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58E89A29-6C5F-1F4F-89A9-52DF2C0D36C1}" type="datetime1">
              <a:rPr lang="pt-BR" altLang="en-US" sz="1200">
                <a:solidFill>
                  <a:srgbClr val="D38E27"/>
                </a:solidFill>
              </a:rPr>
              <a:pPr eaLnBrk="1" hangingPunct="1"/>
              <a:t>22/11/2016</a:t>
            </a:fld>
            <a:endParaRPr lang="pt-BR" altLang="en-US" sz="1200">
              <a:solidFill>
                <a:srgbClr val="D38E27"/>
              </a:solidFill>
            </a:endParaRPr>
          </a:p>
        </p:txBody>
      </p:sp>
      <p:sp>
        <p:nvSpPr>
          <p:cNvPr id="29700" name="Espaço Reservado para Número de Slide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A7343890-6DAC-494C-AC9D-860C1B5DD267}" type="slidenum">
              <a:rPr lang="pt-BR" altLang="en-US" sz="1200">
                <a:solidFill>
                  <a:srgbClr val="D38E27"/>
                </a:solidFill>
              </a:rPr>
              <a:pPr eaLnBrk="1" hangingPunct="1"/>
              <a:t>22</a:t>
            </a:fld>
            <a:endParaRPr lang="pt-BR" altLang="en-US" sz="1200">
              <a:solidFill>
                <a:srgbClr val="D38E27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501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8A0B169E-3C05-AE42-9A7D-212D57A1E0EB}" type="datetime1">
              <a:rPr lang="pt-BR" altLang="en-US" sz="1200">
                <a:solidFill>
                  <a:srgbClr val="D38E27"/>
                </a:solidFill>
              </a:rPr>
              <a:pPr eaLnBrk="1" hangingPunct="1"/>
              <a:t>22/11/2016</a:t>
            </a:fld>
            <a:endParaRPr lang="pt-BR" altLang="en-US" sz="1200">
              <a:solidFill>
                <a:srgbClr val="D38E27"/>
              </a:solidFill>
            </a:endParaRPr>
          </a:p>
        </p:txBody>
      </p:sp>
      <p:sp>
        <p:nvSpPr>
          <p:cNvPr id="5120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2B9695CD-53F9-5C4A-BC8E-7EDD59CEE93D}" type="slidenum">
              <a:rPr lang="pt-BR" altLang="en-US" sz="1200">
                <a:solidFill>
                  <a:srgbClr val="D38E27"/>
                </a:solidFill>
              </a:rPr>
              <a:pPr eaLnBrk="1" hangingPunct="1"/>
              <a:t>23</a:t>
            </a:fld>
            <a:endParaRPr lang="pt-BR" altLang="en-US" sz="1200">
              <a:solidFill>
                <a:srgbClr val="D38E27"/>
              </a:solidFill>
            </a:endParaRPr>
          </a:p>
        </p:txBody>
      </p:sp>
      <p:pic>
        <p:nvPicPr>
          <p:cNvPr id="5120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4" y="620713"/>
            <a:ext cx="6624637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86826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Espaço Reservado para Data 8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A0983D3F-9709-7B4A-8F5C-C4067120052F}" type="datetime1">
              <a:rPr lang="pt-BR" altLang="en-US" sz="1200">
                <a:solidFill>
                  <a:srgbClr val="D38E27"/>
                </a:solidFill>
              </a:rPr>
              <a:pPr eaLnBrk="1" hangingPunct="1"/>
              <a:t>22/11/2016</a:t>
            </a:fld>
            <a:endParaRPr lang="pt-BR" altLang="en-US" sz="1200">
              <a:solidFill>
                <a:srgbClr val="D38E27"/>
              </a:solidFill>
            </a:endParaRPr>
          </a:p>
        </p:txBody>
      </p:sp>
      <p:sp>
        <p:nvSpPr>
          <p:cNvPr id="32770" name="Espaço Reservado para Número de Slide 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5CB23D00-7FBE-0240-9B87-54338F76157D}" type="slidenum">
              <a:rPr lang="pt-BR" altLang="en-US" sz="1200">
                <a:solidFill>
                  <a:srgbClr val="D38E27"/>
                </a:solidFill>
              </a:rPr>
              <a:pPr eaLnBrk="1" hangingPunct="1"/>
              <a:t>24</a:t>
            </a:fld>
            <a:endParaRPr lang="pt-BR" altLang="en-US" sz="1200">
              <a:solidFill>
                <a:srgbClr val="D38E27"/>
              </a:solidFill>
            </a:endParaRPr>
          </a:p>
        </p:txBody>
      </p:sp>
      <p:sp>
        <p:nvSpPr>
          <p:cNvPr id="11" name="Espaço Reservado para Rodapé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pic>
        <p:nvPicPr>
          <p:cNvPr id="3277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836614"/>
            <a:ext cx="220980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1" y="836614"/>
            <a:ext cx="2232025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836614"/>
            <a:ext cx="223520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3500439"/>
            <a:ext cx="25209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4" y="3500439"/>
            <a:ext cx="2498725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240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83F5AC2A-B82D-7B4C-B868-63D04CEF8D5C}" type="datetime1">
              <a:rPr lang="pt-BR" altLang="en-US" sz="1200">
                <a:solidFill>
                  <a:srgbClr val="D38E27"/>
                </a:solidFill>
              </a:rPr>
              <a:pPr eaLnBrk="1" hangingPunct="1"/>
              <a:t>22/11/2016</a:t>
            </a:fld>
            <a:endParaRPr lang="pt-BR" altLang="en-US" sz="1200">
              <a:solidFill>
                <a:srgbClr val="D38E2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33795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37399582-76E0-CA48-9DA4-92D91C6D2962}" type="slidenum">
              <a:rPr lang="pt-BR" altLang="en-US" sz="1200">
                <a:solidFill>
                  <a:srgbClr val="D38E27"/>
                </a:solidFill>
              </a:rPr>
              <a:pPr eaLnBrk="1" hangingPunct="1"/>
              <a:t>25</a:t>
            </a:fld>
            <a:endParaRPr lang="pt-BR" altLang="en-US" sz="1200">
              <a:solidFill>
                <a:srgbClr val="D38E27"/>
              </a:solidFill>
            </a:endParaRPr>
          </a:p>
        </p:txBody>
      </p:sp>
      <p:pic>
        <p:nvPicPr>
          <p:cNvPr id="3379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404814"/>
            <a:ext cx="298291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6" y="404813"/>
            <a:ext cx="2663825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6" y="4797426"/>
            <a:ext cx="2714625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3573464"/>
            <a:ext cx="2160588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2636839"/>
            <a:ext cx="200501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8" y="3573464"/>
            <a:ext cx="19431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6775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625" y="457201"/>
            <a:ext cx="8686800" cy="841375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2226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F08DD397-A809-0F41-B82F-DE7813732812}" type="datetime1">
              <a:rPr lang="pt-BR" altLang="en-US" sz="1200">
                <a:solidFill>
                  <a:srgbClr val="D38E27"/>
                </a:solidFill>
              </a:rPr>
              <a:pPr eaLnBrk="1" hangingPunct="1"/>
              <a:t>22/11/2016</a:t>
            </a:fld>
            <a:endParaRPr lang="pt-BR" altLang="en-US" sz="1200">
              <a:solidFill>
                <a:srgbClr val="D38E2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222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29E33B02-3309-7A4A-917E-A109F1DC0292}" type="slidenum">
              <a:rPr lang="pt-BR" altLang="en-US" sz="1200">
                <a:solidFill>
                  <a:srgbClr val="D38E27"/>
                </a:solidFill>
              </a:rPr>
              <a:pPr eaLnBrk="1" hangingPunct="1"/>
              <a:t>26</a:t>
            </a:fld>
            <a:endParaRPr lang="pt-BR" altLang="en-US" sz="1200">
              <a:solidFill>
                <a:srgbClr val="D38E27"/>
              </a:solidFill>
            </a:endParaRPr>
          </a:p>
        </p:txBody>
      </p:sp>
      <p:pic>
        <p:nvPicPr>
          <p:cNvPr id="5222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196976"/>
            <a:ext cx="3327400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1268414"/>
            <a:ext cx="330200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3789363"/>
            <a:ext cx="3327400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40647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3250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34653BC7-9494-1B49-B0C1-5E623DC0DBE6}" type="datetime1">
              <a:rPr lang="pt-BR" altLang="en-US" sz="1200">
                <a:solidFill>
                  <a:srgbClr val="D38E27"/>
                </a:solidFill>
              </a:rPr>
              <a:pPr eaLnBrk="1" hangingPunct="1"/>
              <a:t>22/11/2016</a:t>
            </a:fld>
            <a:endParaRPr lang="pt-BR" altLang="en-US" sz="1200">
              <a:solidFill>
                <a:srgbClr val="D38E2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325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1E572B97-020F-FD40-A2FC-69AC16958AFC}" type="slidenum">
              <a:rPr lang="pt-BR" altLang="en-US" sz="1200">
                <a:solidFill>
                  <a:srgbClr val="D38E27"/>
                </a:solidFill>
              </a:rPr>
              <a:pPr eaLnBrk="1" hangingPunct="1"/>
              <a:t>27</a:t>
            </a:fld>
            <a:endParaRPr lang="pt-BR" altLang="en-US" sz="1200">
              <a:solidFill>
                <a:srgbClr val="D38E27"/>
              </a:solidFill>
            </a:endParaRPr>
          </a:p>
        </p:txBody>
      </p:sp>
      <p:pic>
        <p:nvPicPr>
          <p:cNvPr id="53253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2205039"/>
            <a:ext cx="187325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2205039"/>
            <a:ext cx="194310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9" y="2205039"/>
            <a:ext cx="2160587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6" y="2205039"/>
            <a:ext cx="201612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848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Mapa</a:t>
            </a:r>
            <a:r>
              <a:rPr lang="en-US" dirty="0" smtClean="0"/>
              <a:t> do </a:t>
            </a:r>
            <a:r>
              <a:rPr lang="en-US" dirty="0" err="1" smtClean="0"/>
              <a:t>frango</a:t>
            </a:r>
            <a:endParaRPr lang="en-US" dirty="0"/>
          </a:p>
        </p:txBody>
      </p:sp>
      <p:sp>
        <p:nvSpPr>
          <p:cNvPr id="54274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8582F527-329F-8D47-807A-918C12875EC1}" type="datetime1">
              <a:rPr lang="pt-BR" altLang="en-US" sz="1200">
                <a:solidFill>
                  <a:srgbClr val="D38E27"/>
                </a:solidFill>
              </a:rPr>
              <a:pPr eaLnBrk="1" hangingPunct="1"/>
              <a:t>22/11/2016</a:t>
            </a:fld>
            <a:endParaRPr lang="pt-BR" altLang="en-US" sz="1200">
              <a:solidFill>
                <a:srgbClr val="D38E2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427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FB43E8B7-916D-B045-86F4-87F737F79D94}" type="slidenum">
              <a:rPr lang="pt-BR" altLang="en-US" sz="1200">
                <a:solidFill>
                  <a:srgbClr val="D38E27"/>
                </a:solidFill>
              </a:rPr>
              <a:pPr eaLnBrk="1" hangingPunct="1"/>
              <a:t>28</a:t>
            </a:fld>
            <a:endParaRPr lang="pt-BR" altLang="en-US" sz="1200">
              <a:solidFill>
                <a:srgbClr val="D38E27"/>
              </a:solidFill>
            </a:endParaRPr>
          </a:p>
        </p:txBody>
      </p:sp>
      <p:pic>
        <p:nvPicPr>
          <p:cNvPr id="54277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1557338"/>
            <a:ext cx="3529012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" name="Diagram 14"/>
          <p:cNvGraphicFramePr/>
          <p:nvPr/>
        </p:nvGraphicFramePr>
        <p:xfrm>
          <a:off x="5807968" y="1124744"/>
          <a:ext cx="4464496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1951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pt-BR" altLang="en-US" sz="2300" b="1" dirty="0" smtClean="0">
                <a:solidFill>
                  <a:srgbClr val="CC0000"/>
                </a:solidFill>
                <a:latin typeface="Comic Sans MS" charset="0"/>
              </a:rPr>
              <a:t>Como comprar e lidar com:</a:t>
            </a:r>
            <a:r>
              <a:rPr lang="pt-BR" altLang="en-US" sz="2300" b="1" dirty="0">
                <a:solidFill>
                  <a:srgbClr val="CC0000"/>
                </a:solidFill>
                <a:latin typeface="Comic Sans MS" charset="0"/>
              </a:rPr>
              <a:t/>
            </a:r>
            <a:br>
              <a:rPr lang="pt-BR" altLang="en-US" sz="2300" b="1" dirty="0">
                <a:solidFill>
                  <a:srgbClr val="CC0000"/>
                </a:solidFill>
                <a:latin typeface="Comic Sans MS" charset="0"/>
              </a:rPr>
            </a:br>
            <a:r>
              <a:rPr lang="pt-BR" altLang="en-US" sz="2300" b="1" dirty="0">
                <a:solidFill>
                  <a:srgbClr val="CC0000"/>
                </a:solidFill>
                <a:latin typeface="Comic Sans MS" charset="0"/>
              </a:rPr>
              <a:t> </a:t>
            </a:r>
            <a:br>
              <a:rPr lang="pt-BR" altLang="en-US" sz="2300" b="1" dirty="0">
                <a:solidFill>
                  <a:srgbClr val="CC0000"/>
                </a:solidFill>
                <a:latin typeface="Comic Sans MS" charset="0"/>
              </a:rPr>
            </a:br>
            <a:endParaRPr lang="pt-BR" altLang="en-US" sz="2300" b="1" dirty="0">
              <a:solidFill>
                <a:srgbClr val="CC0000"/>
              </a:solidFill>
              <a:latin typeface="Comic Sans MS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1311579" y="1268414"/>
            <a:ext cx="5214634" cy="5157787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pt-BR" altLang="en-US" sz="2800" b="1" dirty="0">
                <a:solidFill>
                  <a:srgbClr val="CC0000"/>
                </a:solidFill>
                <a:latin typeface="Comic Sans MS" charset="0"/>
              </a:rPr>
              <a:t>Peixes:</a:t>
            </a:r>
          </a:p>
          <a:p>
            <a:pPr lvl="1" eaLnBrk="1" hangingPunct="1">
              <a:lnSpc>
                <a:spcPct val="80000"/>
              </a:lnSpc>
            </a:pPr>
            <a:r>
              <a:rPr lang="pt-BR" altLang="en-US" sz="2000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Guelras vermelhas e sem manchas.</a:t>
            </a:r>
          </a:p>
          <a:p>
            <a:pPr lvl="1" eaLnBrk="1" hangingPunct="1">
              <a:lnSpc>
                <a:spcPct val="80000"/>
              </a:lnSpc>
            </a:pPr>
            <a:r>
              <a:rPr lang="pt-BR" altLang="en-US" sz="2000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Olhos, claros e brilhantes.</a:t>
            </a:r>
          </a:p>
          <a:p>
            <a:pPr lvl="1" eaLnBrk="1" hangingPunct="1">
              <a:lnSpc>
                <a:spcPct val="80000"/>
              </a:lnSpc>
            </a:pPr>
            <a:r>
              <a:rPr lang="pt-BR" altLang="en-US" sz="2000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Escamas firmes.</a:t>
            </a:r>
          </a:p>
          <a:p>
            <a:pPr lvl="1" eaLnBrk="1" hangingPunct="1">
              <a:lnSpc>
                <a:spcPct val="80000"/>
              </a:lnSpc>
            </a:pPr>
            <a:r>
              <a:rPr lang="pt-BR" altLang="en-US" sz="2000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Carne firme e com elasticidade depois da pressão.</a:t>
            </a:r>
          </a:p>
          <a:p>
            <a:pPr lvl="1" eaLnBrk="1" hangingPunct="1">
              <a:lnSpc>
                <a:spcPct val="80000"/>
              </a:lnSpc>
            </a:pPr>
            <a:r>
              <a:rPr lang="pt-BR" altLang="en-US" sz="2000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Tecido muscular firme e sem se desprender do osso.</a:t>
            </a:r>
          </a:p>
          <a:p>
            <a:pPr lvl="1" eaLnBrk="1" hangingPunct="1">
              <a:lnSpc>
                <a:spcPct val="80000"/>
              </a:lnSpc>
            </a:pPr>
            <a:r>
              <a:rPr lang="pt-BR" altLang="en-US" sz="2000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Filés firmes, úmidos, sem bordas ressecadas e escuras.</a:t>
            </a:r>
          </a:p>
          <a:p>
            <a:pPr lvl="1" eaLnBrk="1" hangingPunct="1">
              <a:lnSpc>
                <a:spcPct val="80000"/>
              </a:lnSpc>
            </a:pPr>
            <a:r>
              <a:rPr lang="pt-BR" altLang="en-US" sz="2000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Peixe congelado: sinais de descoloração, manchas escuras, aparência de algodão, odor forte, sinais de descongelamento, embalagem e empacotamento deteriorados</a:t>
            </a:r>
            <a:r>
              <a:rPr lang="pt-BR" altLang="en-US" sz="2000" b="1" dirty="0">
                <a:latin typeface="Comic Sans MS" charset="0"/>
              </a:rPr>
              <a:t>.</a:t>
            </a:r>
            <a:endParaRPr lang="pt-BR" altLang="en-US" sz="1800" dirty="0">
              <a:latin typeface="Comic Sans MS" charset="0"/>
            </a:endParaRPr>
          </a:p>
        </p:txBody>
      </p:sp>
      <p:pic>
        <p:nvPicPr>
          <p:cNvPr id="24582" name="Picture 6" descr="72pescado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27800" y="1484313"/>
            <a:ext cx="3816350" cy="460851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6389" name="Espaço Reservado para Data 6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61569C2F-F114-F441-B2F7-F5AEBC03CF86}" type="datetime1">
              <a:rPr lang="pt-BR" altLang="en-US" sz="1200">
                <a:solidFill>
                  <a:srgbClr val="045C75"/>
                </a:solidFill>
              </a:rPr>
              <a:pPr/>
              <a:t>22/11/2016</a:t>
            </a:fld>
            <a:endParaRPr lang="pt-BR" altLang="en-US" sz="1200">
              <a:solidFill>
                <a:srgbClr val="045C75"/>
              </a:solidFill>
            </a:endParaRPr>
          </a:p>
        </p:txBody>
      </p:sp>
      <p:sp>
        <p:nvSpPr>
          <p:cNvPr id="16390" name="Espaço Reservado para Número de Slide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54C5536E-4222-9343-917C-64C1F5719C36}" type="slidenum">
              <a:rPr lang="pt-BR" altLang="en-US" sz="1200">
                <a:solidFill>
                  <a:srgbClr val="045C75"/>
                </a:solidFill>
              </a:rPr>
              <a:pPr/>
              <a:t>29</a:t>
            </a:fld>
            <a:endParaRPr lang="pt-BR" altLang="en-US" sz="1200">
              <a:solidFill>
                <a:srgbClr val="045C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12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43100" y="947058"/>
            <a:ext cx="8964386" cy="65314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pt-BR" sz="24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Principais constituintes</a:t>
            </a:r>
            <a:r>
              <a:rPr lang="pt-BR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43100" y="1910444"/>
            <a:ext cx="8964386" cy="4795158"/>
          </a:xfrm>
        </p:spPr>
        <p:txBody>
          <a:bodyPr>
            <a:normAutofit/>
          </a:bodyPr>
          <a:lstStyle/>
          <a:p>
            <a:pPr marL="447675" indent="-263525" algn="just">
              <a:lnSpc>
                <a:spcPct val="90000"/>
              </a:lnSpc>
              <a:buFont typeface="Wingdings" charset="2"/>
              <a:buChar char="Ø"/>
            </a:pPr>
            <a:r>
              <a:rPr lang="pt-BR" altLang="en-US" sz="2200" dirty="0">
                <a:solidFill>
                  <a:srgbClr val="603B14"/>
                </a:solidFill>
                <a:latin typeface="Franklin Gothic Medium" charset="0"/>
                <a:ea typeface="ＭＳ Ｐゴシック" charset="-128"/>
              </a:rPr>
              <a:t>Tecido muscular: </a:t>
            </a:r>
            <a:r>
              <a:rPr lang="pt-BR" altLang="en-US" sz="2200" dirty="0">
                <a:solidFill>
                  <a:srgbClr val="443329"/>
                </a:solidFill>
                <a:latin typeface="Franklin Gothic Medium" charset="0"/>
                <a:ea typeface="ＭＳ Ｐゴシック" charset="-128"/>
              </a:rPr>
              <a:t>músculos estriados e musculatura lisa no caso de alguns miúdos. Miosina, principal proteína do tecido muscular.</a:t>
            </a:r>
          </a:p>
          <a:p>
            <a:pPr marL="447675" indent="-263525" algn="just">
              <a:lnSpc>
                <a:spcPct val="90000"/>
              </a:lnSpc>
            </a:pPr>
            <a:endParaRPr lang="pt-BR" altLang="en-US" sz="2200" dirty="0">
              <a:solidFill>
                <a:srgbClr val="443329"/>
              </a:solidFill>
              <a:latin typeface="Franklin Gothic Medium" charset="0"/>
              <a:ea typeface="ＭＳ Ｐゴシック" charset="-128"/>
            </a:endParaRPr>
          </a:p>
          <a:p>
            <a:pPr marL="447675" indent="-263525" algn="just">
              <a:lnSpc>
                <a:spcPct val="90000"/>
              </a:lnSpc>
              <a:buFont typeface="Wingdings" charset="2"/>
              <a:buChar char="Ø"/>
            </a:pPr>
            <a:r>
              <a:rPr lang="pt-BR" altLang="en-US" sz="2200" dirty="0">
                <a:solidFill>
                  <a:srgbClr val="523227"/>
                </a:solidFill>
                <a:latin typeface="Franklin Gothic Medium" charset="0"/>
                <a:ea typeface="ＭＳ Ｐゴシック" charset="-128"/>
              </a:rPr>
              <a:t>Tecido conjuntivo: </a:t>
            </a:r>
            <a:r>
              <a:rPr lang="pt-BR" altLang="en-US" sz="2200" dirty="0">
                <a:solidFill>
                  <a:srgbClr val="443329"/>
                </a:solidFill>
                <a:latin typeface="Franklin Gothic Medium" charset="0"/>
                <a:ea typeface="ＭＳ Ｐゴシック" charset="-128"/>
              </a:rPr>
              <a:t>cor branca (colágeno) ou amarela (elastina). forma parte dos tendões e ligamentos dos animais" ;</a:t>
            </a:r>
          </a:p>
          <a:p>
            <a:pPr marL="447675" indent="-263525" algn="just">
              <a:lnSpc>
                <a:spcPct val="90000"/>
              </a:lnSpc>
              <a:buFont typeface="Wingdings" charset="2"/>
              <a:buChar char="Ø"/>
            </a:pPr>
            <a:endParaRPr lang="pt-BR" altLang="en-US" sz="2200" dirty="0">
              <a:solidFill>
                <a:srgbClr val="443329"/>
              </a:solidFill>
              <a:latin typeface="Franklin Gothic Medium" charset="0"/>
              <a:ea typeface="ＭＳ Ｐゴシック" charset="-128"/>
            </a:endParaRPr>
          </a:p>
          <a:p>
            <a:pPr marL="447675" indent="-263525" algn="just">
              <a:lnSpc>
                <a:spcPct val="90000"/>
              </a:lnSpc>
              <a:buFont typeface="Wingdings" charset="2"/>
              <a:buChar char="Ø"/>
            </a:pPr>
            <a:r>
              <a:rPr lang="pt-BR" altLang="en-US" sz="2200" dirty="0">
                <a:solidFill>
                  <a:srgbClr val="523227"/>
                </a:solidFill>
                <a:latin typeface="Franklin Gothic Medium" charset="0"/>
                <a:ea typeface="ＭＳ Ｐゴシック" charset="-128"/>
              </a:rPr>
              <a:t>Ossos: </a:t>
            </a:r>
            <a:r>
              <a:rPr lang="pt-BR" altLang="en-US" sz="2200" dirty="0">
                <a:solidFill>
                  <a:srgbClr val="443329"/>
                </a:solidFill>
                <a:latin typeface="Franklin Gothic Medium" charset="0"/>
                <a:ea typeface="ＭＳ Ｐゴシック" charset="-128"/>
              </a:rPr>
              <a:t>Composto principalmente por tecido compacto e no canal central preenchido por tutano de cor amarelo ou vermelha;</a:t>
            </a:r>
          </a:p>
          <a:p>
            <a:pPr marL="447675" indent="-263525" algn="just">
              <a:lnSpc>
                <a:spcPct val="90000"/>
              </a:lnSpc>
              <a:buFont typeface="Wingdings" charset="2"/>
              <a:buChar char="Ø"/>
            </a:pPr>
            <a:endParaRPr lang="pt-BR" altLang="en-US" sz="2200" dirty="0">
              <a:solidFill>
                <a:srgbClr val="443329"/>
              </a:solidFill>
              <a:latin typeface="Franklin Gothic Medium" charset="0"/>
              <a:ea typeface="ＭＳ Ｐゴシック" charset="-128"/>
            </a:endParaRPr>
          </a:p>
          <a:p>
            <a:pPr marL="447675" indent="-263525" algn="just">
              <a:lnSpc>
                <a:spcPct val="90000"/>
              </a:lnSpc>
              <a:buFont typeface="Wingdings" charset="2"/>
              <a:buChar char="Ø"/>
            </a:pPr>
            <a:r>
              <a:rPr lang="pt-BR" altLang="en-US" sz="2200" dirty="0">
                <a:solidFill>
                  <a:srgbClr val="523227"/>
                </a:solidFill>
                <a:latin typeface="Franklin Gothic Medium" charset="0"/>
                <a:ea typeface="ＭＳ Ｐゴシック" charset="-128"/>
              </a:rPr>
              <a:t>Tecido adiposo: E</a:t>
            </a:r>
            <a:r>
              <a:rPr lang="pt-BR" altLang="en-US" sz="2200" dirty="0">
                <a:solidFill>
                  <a:srgbClr val="443329"/>
                </a:solidFill>
                <a:latin typeface="Franklin Gothic Medium" charset="0"/>
                <a:ea typeface="ＭＳ Ｐゴシック" charset="-128"/>
              </a:rPr>
              <a:t>ncontra-se sob a pele ou em volta  de alguns órgãos. A medida que o animal cresce e engorda, as células adiposas se localizam entre os músculos e posteriormente ocorrerá uma distribuição intramuscular.</a:t>
            </a:r>
          </a:p>
        </p:txBody>
      </p:sp>
      <p:sp>
        <p:nvSpPr>
          <p:cNvPr id="17411" name="Espaço Reservado para Data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E3C57F80-84C1-6F4E-88EC-B03B731E0D19}" type="datetime1">
              <a:rPr lang="pt-BR" altLang="en-US" sz="1200">
                <a:solidFill>
                  <a:srgbClr val="D38E27"/>
                </a:solidFill>
              </a:rPr>
              <a:pPr eaLnBrk="1" hangingPunct="1"/>
              <a:t>22/11/2016</a:t>
            </a:fld>
            <a:endParaRPr lang="pt-BR" altLang="en-US" sz="1200">
              <a:solidFill>
                <a:srgbClr val="D38E27"/>
              </a:solidFill>
            </a:endParaRPr>
          </a:p>
        </p:txBody>
      </p:sp>
      <p:sp>
        <p:nvSpPr>
          <p:cNvPr id="17412" name="Espaço Reservado para Número de Slide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2B773760-02E0-614C-A13C-57686D115E19}" type="slidenum">
              <a:rPr lang="pt-BR" altLang="en-US" sz="1200">
                <a:solidFill>
                  <a:srgbClr val="D38E27"/>
                </a:solidFill>
              </a:rPr>
              <a:pPr eaLnBrk="1" hangingPunct="1"/>
              <a:t>3</a:t>
            </a:fld>
            <a:endParaRPr lang="pt-BR" altLang="en-US" sz="1200">
              <a:solidFill>
                <a:srgbClr val="D38E27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516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title"/>
          </p:nvPr>
        </p:nvSpPr>
        <p:spPr>
          <a:xfrm>
            <a:off x="1981200" y="704850"/>
            <a:ext cx="8229600" cy="1143000"/>
          </a:xfrm>
        </p:spPr>
        <p:txBody>
          <a:bodyPr/>
          <a:lstStyle/>
          <a:p>
            <a:pPr eaLnBrk="1" hangingPunct="1"/>
            <a:r>
              <a:rPr lang="pt-BR" altLang="en-US" sz="2800" b="1">
                <a:solidFill>
                  <a:srgbClr val="CC0000"/>
                </a:solidFill>
                <a:latin typeface="Comic Sans MS" charset="0"/>
              </a:rPr>
              <a:t>CAMARÃO</a:t>
            </a:r>
            <a:br>
              <a:rPr lang="pt-BR" altLang="en-US" sz="2800" b="1">
                <a:solidFill>
                  <a:srgbClr val="CC0000"/>
                </a:solidFill>
                <a:latin typeface="Comic Sans MS" charset="0"/>
              </a:rPr>
            </a:br>
            <a:endParaRPr lang="pt-BR" altLang="en-US" sz="2800" b="1">
              <a:solidFill>
                <a:srgbClr val="CC0000"/>
              </a:solidFill>
              <a:latin typeface="Comic Sans MS" charset="0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981200" y="1920875"/>
            <a:ext cx="4038600" cy="443388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pt-BR" altLang="en-US" sz="2000" b="1">
              <a:solidFill>
                <a:schemeClr val="folHlink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pt-BR" altLang="en-US" sz="2000"/>
          </a:p>
        </p:txBody>
      </p:sp>
      <p:sp>
        <p:nvSpPr>
          <p:cNvPr id="17412" name="Rectangle 8"/>
          <p:cNvSpPr>
            <a:spLocks noGrp="1" noChangeArrowheads="1"/>
          </p:cNvSpPr>
          <p:nvPr>
            <p:ph sz="half" idx="2"/>
          </p:nvPr>
        </p:nvSpPr>
        <p:spPr>
          <a:xfrm>
            <a:off x="6302326" y="1833818"/>
            <a:ext cx="5205569" cy="3511916"/>
          </a:xfrm>
        </p:spPr>
        <p:txBody>
          <a:bodyPr>
            <a:normAutofit/>
          </a:bodyPr>
          <a:lstStyle/>
          <a:p>
            <a:pPr lvl="1" eaLnBrk="1" hangingPunct="1">
              <a:lnSpc>
                <a:spcPct val="80000"/>
              </a:lnSpc>
            </a:pPr>
            <a:r>
              <a:rPr lang="pt-BR" altLang="en-US" sz="1800" b="1" dirty="0">
                <a:solidFill>
                  <a:schemeClr val="accent2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Verificar se está fresco: carne e rabo rijos e  cheiro agradável.</a:t>
            </a:r>
          </a:p>
          <a:p>
            <a:pPr lvl="1" eaLnBrk="1" hangingPunct="1">
              <a:lnSpc>
                <a:spcPct val="80000"/>
              </a:lnSpc>
            </a:pPr>
            <a:r>
              <a:rPr lang="pt-BR" altLang="en-US" sz="1800" b="1" dirty="0">
                <a:solidFill>
                  <a:schemeClr val="accent2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São vendidos frescos, congelados e salgados:</a:t>
            </a:r>
          </a:p>
          <a:p>
            <a:pPr lvl="1" eaLnBrk="1" hangingPunct="1">
              <a:lnSpc>
                <a:spcPct val="80000"/>
              </a:lnSpc>
            </a:pPr>
            <a:r>
              <a:rPr lang="pt-BR" altLang="en-US" sz="1800" b="1" dirty="0">
                <a:solidFill>
                  <a:schemeClr val="accent2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Os camarões frescos e congelados deveram ser usados de preferência no mesmo dia. </a:t>
            </a:r>
          </a:p>
          <a:p>
            <a:pPr lvl="1" eaLnBrk="1" hangingPunct="1">
              <a:lnSpc>
                <a:spcPct val="80000"/>
              </a:lnSpc>
            </a:pPr>
            <a:r>
              <a:rPr lang="pt-BR" altLang="en-US" sz="1800" b="1" dirty="0">
                <a:solidFill>
                  <a:schemeClr val="accent2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O camarão congelado dura aproximadamente 	3 meses  e nunca deve ser descongelado a temperatura ambiente.</a:t>
            </a:r>
          </a:p>
          <a:p>
            <a:pPr eaLnBrk="1" hangingPunct="1">
              <a:lnSpc>
                <a:spcPct val="80000"/>
              </a:lnSpc>
            </a:pPr>
            <a:endParaRPr lang="pt-BR" altLang="en-US" dirty="0">
              <a:solidFill>
                <a:schemeClr val="accent2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eaLnBrk="1" hangingPunct="1">
              <a:lnSpc>
                <a:spcPct val="80000"/>
              </a:lnSpc>
            </a:pPr>
            <a:endParaRPr lang="pt-BR" altLang="en-US" dirty="0">
              <a:solidFill>
                <a:schemeClr val="accent2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25610" name="Picture 10" descr="1242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3751" y="1484314"/>
            <a:ext cx="3960813" cy="424973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7414" name="Espaço Reservado para Data 7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88533B4C-4DD6-0149-B849-C9502DDF2DA3}" type="datetime1">
              <a:rPr lang="pt-BR" altLang="en-US" sz="1200">
                <a:solidFill>
                  <a:srgbClr val="045C75"/>
                </a:solidFill>
              </a:rPr>
              <a:pPr/>
              <a:t>22/11/2016</a:t>
            </a:fld>
            <a:endParaRPr lang="pt-BR" altLang="en-US" sz="1200">
              <a:solidFill>
                <a:srgbClr val="045C75"/>
              </a:solidFill>
            </a:endParaRPr>
          </a:p>
        </p:txBody>
      </p:sp>
      <p:sp>
        <p:nvSpPr>
          <p:cNvPr id="17415" name="Espaço Reservado para Número de Slide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C662F4F1-CA83-394E-BABF-FE886A3CFBCC}" type="slidenum">
              <a:rPr lang="pt-BR" altLang="en-US" sz="1200">
                <a:solidFill>
                  <a:srgbClr val="045C75"/>
                </a:solidFill>
              </a:rPr>
              <a:pPr/>
              <a:t>30</a:t>
            </a:fld>
            <a:endParaRPr lang="pt-BR" altLang="en-US" sz="1200">
              <a:solidFill>
                <a:srgbClr val="045C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18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609600"/>
            <a:ext cx="7772400" cy="731838"/>
          </a:xfrm>
        </p:spPr>
        <p:txBody>
          <a:bodyPr/>
          <a:lstStyle/>
          <a:p>
            <a:pPr eaLnBrk="1" hangingPunct="1"/>
            <a:r>
              <a:rPr lang="pt-BR" altLang="en-US" sz="2800" b="1">
                <a:solidFill>
                  <a:srgbClr val="CC0000"/>
                </a:solidFill>
                <a:latin typeface="Comic Sans MS" charset="0"/>
              </a:rPr>
              <a:t>CARANGUEJOS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1617785" y="1484314"/>
            <a:ext cx="4836990" cy="49688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pt-BR" altLang="en-US" sz="1600" dirty="0">
                <a:solidFill>
                  <a:schemeClr val="accent2">
                    <a:lumMod val="50000"/>
                  </a:schemeClr>
                </a:solidFill>
              </a:rPr>
              <a:t>19/5/2008 09:54:33</a:t>
            </a:r>
          </a:p>
          <a:p>
            <a:pPr eaLnBrk="1" hangingPunct="1">
              <a:lnSpc>
                <a:spcPct val="80000"/>
              </a:lnSpc>
            </a:pPr>
            <a:r>
              <a:rPr lang="pt-BR" altLang="en-US" sz="2200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São vendidos com ou sem cascas, vivos ou congelados. Há ainda os caranguejos moles, colhidos durante a fase de crescimento. </a:t>
            </a:r>
          </a:p>
          <a:p>
            <a:pPr eaLnBrk="1" hangingPunct="1">
              <a:lnSpc>
                <a:spcPct val="80000"/>
              </a:lnSpc>
            </a:pPr>
            <a:r>
              <a:rPr lang="pt-BR" altLang="en-US" sz="2200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Para ter melhor sabor, eles devem ser mantidos vivos até a hora de ser cozidos. Eles resistem até 12 horas quando mantidos úmidos. </a:t>
            </a:r>
          </a:p>
          <a:p>
            <a:pPr eaLnBrk="1" hangingPunct="1">
              <a:lnSpc>
                <a:spcPct val="80000"/>
              </a:lnSpc>
            </a:pPr>
            <a:r>
              <a:rPr lang="pt-BR" altLang="en-US" sz="2200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Geralmente 1 ½ quilo de caranguejo rende ½ quilo de polpa extraída das patas, corpos</a:t>
            </a:r>
          </a:p>
        </p:txBody>
      </p:sp>
      <p:pic>
        <p:nvPicPr>
          <p:cNvPr id="27653" name="Picture 5" descr="Corda-de-caranguej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56364" y="1557338"/>
            <a:ext cx="3743325" cy="46799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8437" name="Espaço Reservado para Data 6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79BD4C7D-2686-8C45-969C-740162F091DE}" type="datetime1">
              <a:rPr lang="pt-BR" altLang="en-US" sz="1200">
                <a:solidFill>
                  <a:srgbClr val="045C75"/>
                </a:solidFill>
              </a:rPr>
              <a:pPr/>
              <a:t>22/11/2016</a:t>
            </a:fld>
            <a:endParaRPr lang="pt-BR" altLang="en-US" sz="1200">
              <a:solidFill>
                <a:srgbClr val="045C75"/>
              </a:solidFill>
            </a:endParaRPr>
          </a:p>
        </p:txBody>
      </p:sp>
      <p:sp>
        <p:nvSpPr>
          <p:cNvPr id="18438" name="Espaço Reservado para Número de Slide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A623B508-40E5-4843-A8CD-F791BF53FAF4}" type="slidenum">
              <a:rPr lang="pt-BR" altLang="en-US" sz="1200">
                <a:solidFill>
                  <a:srgbClr val="045C75"/>
                </a:solidFill>
              </a:rPr>
              <a:pPr/>
              <a:t>31</a:t>
            </a:fld>
            <a:endParaRPr lang="pt-BR" altLang="en-US" sz="1200">
              <a:solidFill>
                <a:srgbClr val="045C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41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1" y="1176339"/>
            <a:ext cx="2212975" cy="752475"/>
          </a:xfrm>
        </p:spPr>
        <p:txBody>
          <a:bodyPr>
            <a:normAutofit fontScale="90000"/>
          </a:bodyPr>
          <a:lstStyle/>
          <a:p>
            <a:pPr algn="just">
              <a:defRPr/>
            </a:pPr>
            <a:r>
              <a:rPr lang="pt-BR" sz="2800" dirty="0">
                <a:solidFill>
                  <a:srgbClr val="CC0000"/>
                </a:solidFill>
                <a:latin typeface="Comic Sans MS" pitchFamily="66" charset="0"/>
              </a:rPr>
              <a:t>LAGOSTA </a:t>
            </a:r>
            <a:br>
              <a:rPr lang="pt-BR" sz="2800" dirty="0">
                <a:solidFill>
                  <a:srgbClr val="CC0000"/>
                </a:solidFill>
                <a:latin typeface="Comic Sans MS" pitchFamily="66" charset="0"/>
              </a:rPr>
            </a:br>
            <a:endParaRPr lang="pt-BR" sz="2800" dirty="0">
              <a:solidFill>
                <a:srgbClr val="CC0000"/>
              </a:solidFill>
              <a:latin typeface="Comic Sans MS" pitchFamily="66" charset="0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311579" y="1928813"/>
            <a:ext cx="4737529" cy="4500561"/>
          </a:xfrm>
        </p:spPr>
        <p:txBody>
          <a:bodyPr>
            <a:normAutofit/>
          </a:bodyPr>
          <a:lstStyle/>
          <a:p>
            <a:pPr marL="361950" indent="-361950">
              <a:lnSpc>
                <a:spcPct val="80000"/>
              </a:lnSpc>
              <a:buFont typeface="Wingdings" charset="2"/>
              <a:buChar char="§"/>
            </a:pPr>
            <a:r>
              <a:rPr lang="pt-BR" altLang="en-US" sz="2200" dirty="0" smtClean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 Existem lagostas dos </a:t>
            </a:r>
          </a:p>
          <a:p>
            <a:pPr marL="361950" indent="-361950">
              <a:lnSpc>
                <a:spcPct val="80000"/>
              </a:lnSpc>
            </a:pPr>
            <a:r>
              <a:rPr lang="pt-BR" altLang="en-US" sz="2200" dirty="0" smtClean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     mais variados tamanhos.</a:t>
            </a:r>
          </a:p>
          <a:p>
            <a:pPr marL="361950" indent="-361950">
              <a:lnSpc>
                <a:spcPct val="80000"/>
              </a:lnSpc>
            </a:pPr>
            <a:endParaRPr lang="pt-BR" altLang="en-US" sz="2200" dirty="0" smtClean="0">
              <a:solidFill>
                <a:schemeClr val="accent2">
                  <a:lumMod val="50000"/>
                </a:schemeClr>
              </a:solidFill>
              <a:latin typeface="Comic Sans MS" charset="0"/>
            </a:endParaRPr>
          </a:p>
          <a:p>
            <a:pPr marL="361950" indent="-361950">
              <a:lnSpc>
                <a:spcPct val="80000"/>
              </a:lnSpc>
              <a:buFont typeface="Wingdings" charset="2"/>
              <a:buChar char="§"/>
            </a:pPr>
            <a:r>
              <a:rPr lang="pt-BR" altLang="en-US" sz="2200" dirty="0" smtClean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 Como outros crustáceos, ela   também  </a:t>
            </a:r>
            <a:r>
              <a:rPr lang="pt-BR" altLang="en-US" sz="2200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deve ser mantida viva até a hora de ser preparada</a:t>
            </a:r>
            <a:r>
              <a:rPr lang="pt-BR" altLang="en-US" sz="2200" dirty="0" smtClean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;</a:t>
            </a:r>
          </a:p>
          <a:p>
            <a:pPr marL="361950" indent="-361950">
              <a:lnSpc>
                <a:spcPct val="80000"/>
              </a:lnSpc>
              <a:buFont typeface="Wingdings" charset="2"/>
              <a:buChar char="§"/>
            </a:pPr>
            <a:endParaRPr lang="pt-BR" altLang="en-US" sz="2200" dirty="0">
              <a:solidFill>
                <a:schemeClr val="accent2">
                  <a:lumMod val="50000"/>
                </a:schemeClr>
              </a:solidFill>
              <a:latin typeface="Comic Sans MS" charset="0"/>
            </a:endParaRPr>
          </a:p>
          <a:p>
            <a:pPr marL="361950" indent="-361950">
              <a:lnSpc>
                <a:spcPct val="80000"/>
              </a:lnSpc>
              <a:buFont typeface="Wingdings" charset="2"/>
              <a:buChar char="§"/>
            </a:pPr>
            <a:endParaRPr lang="pt-BR" altLang="en-US" sz="2200" dirty="0">
              <a:solidFill>
                <a:schemeClr val="accent2">
                  <a:lumMod val="50000"/>
                </a:schemeClr>
              </a:solidFill>
              <a:latin typeface="Comic Sans MS" charset="0"/>
            </a:endParaRPr>
          </a:p>
          <a:p>
            <a:pPr marL="361950" indent="-361950">
              <a:lnSpc>
                <a:spcPct val="80000"/>
              </a:lnSpc>
              <a:buFont typeface="Wingdings" charset="2"/>
              <a:buChar char="§"/>
            </a:pPr>
            <a:r>
              <a:rPr lang="pt-BR" altLang="en-US" sz="2200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Se compradas frescas, podem ser congeladas e mantidas  por até 2 meses. </a:t>
            </a:r>
          </a:p>
          <a:p>
            <a:pPr marL="174625" indent="-174625">
              <a:lnSpc>
                <a:spcPct val="80000"/>
              </a:lnSpc>
              <a:buFont typeface="Wingdings" charset="2"/>
              <a:buChar char="§"/>
            </a:pPr>
            <a:endParaRPr lang="pt-BR" altLang="en-US" sz="2200" dirty="0">
              <a:solidFill>
                <a:schemeClr val="accent2">
                  <a:lumMod val="50000"/>
                </a:schemeClr>
              </a:solidFill>
              <a:latin typeface="Comic Sans MS" charset="0"/>
            </a:endParaRPr>
          </a:p>
          <a:p>
            <a:pPr marL="174625" indent="-174625">
              <a:lnSpc>
                <a:spcPct val="80000"/>
              </a:lnSpc>
              <a:buFont typeface="Wingdings" charset="2"/>
              <a:buChar char="§"/>
            </a:pPr>
            <a:endParaRPr lang="pt-BR" altLang="en-US" sz="2200" dirty="0">
              <a:solidFill>
                <a:schemeClr val="accent2">
                  <a:lumMod val="50000"/>
                </a:schemeClr>
              </a:solidFill>
              <a:latin typeface="Comic Sans MS" charset="0"/>
            </a:endParaRPr>
          </a:p>
        </p:txBody>
      </p:sp>
      <p:sp>
        <p:nvSpPr>
          <p:cNvPr id="22532" name="Espaço Reservado para Data 6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DAB98B78-CD02-4943-84B4-FDB0B5739F4E}" type="datetime1">
              <a:rPr lang="pt-BR" altLang="en-US" sz="1200">
                <a:solidFill>
                  <a:srgbClr val="045C75"/>
                </a:solidFill>
              </a:rPr>
              <a:pPr/>
              <a:t>22/11/2016</a:t>
            </a:fld>
            <a:endParaRPr lang="pt-BR" altLang="en-US" sz="1200">
              <a:solidFill>
                <a:srgbClr val="045C75"/>
              </a:solidFill>
            </a:endParaRPr>
          </a:p>
        </p:txBody>
      </p:sp>
      <p:sp>
        <p:nvSpPr>
          <p:cNvPr id="22533" name="Espaço Reservado para Número de Slide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E5397A36-9CBB-DE49-A035-A1D2C7FD30C8}" type="slidenum">
              <a:rPr lang="pt-BR" altLang="en-US" sz="1200">
                <a:solidFill>
                  <a:srgbClr val="045C75"/>
                </a:solidFill>
              </a:rPr>
              <a:pPr/>
              <a:t>32</a:t>
            </a:fld>
            <a:endParaRPr lang="pt-BR" altLang="en-US" sz="1200">
              <a:solidFill>
                <a:srgbClr val="045C75"/>
              </a:solidFill>
            </a:endParaRPr>
          </a:p>
        </p:txBody>
      </p:sp>
      <p:pic>
        <p:nvPicPr>
          <p:cNvPr id="22534" name="Picture 5" descr="langosta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6" r="10576"/>
          <a:stretch>
            <a:fillRect/>
          </a:stretch>
        </p:blipFill>
        <p:spPr>
          <a:xfrm rot="420000">
            <a:off x="6919741" y="1399656"/>
            <a:ext cx="3905250" cy="3930650"/>
          </a:xfrm>
          <a:noFill/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91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ço Reservado para Conteúdo 9"/>
          <p:cNvSpPr>
            <a:spLocks noGrp="1"/>
          </p:cNvSpPr>
          <p:nvPr>
            <p:ph sz="half" idx="1"/>
          </p:nvPr>
        </p:nvSpPr>
        <p:spPr>
          <a:xfrm>
            <a:off x="6024564" y="3500439"/>
            <a:ext cx="4643437" cy="2428875"/>
          </a:xfrm>
        </p:spPr>
        <p:txBody>
          <a:bodyPr>
            <a:normAutofit fontScale="92500"/>
          </a:bodyPr>
          <a:lstStyle/>
          <a:p>
            <a:pPr indent="-11113">
              <a:buNone/>
            </a:pPr>
            <a:r>
              <a:rPr lang="pt-BR" altLang="en-US" sz="2000" b="1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A lula fresca tem cheiro suave,</a:t>
            </a:r>
          </a:p>
          <a:p>
            <a:pPr indent="-11113">
              <a:buNone/>
            </a:pPr>
            <a:r>
              <a:rPr lang="pt-BR" altLang="en-US" sz="2000" b="1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  pele branca e manchas rosadas. </a:t>
            </a:r>
          </a:p>
          <a:p>
            <a:pPr indent="-11113">
              <a:buNone/>
            </a:pPr>
            <a:r>
              <a:rPr lang="pt-BR" altLang="en-US" sz="2000" b="1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  Como os outros frutos do mar, </a:t>
            </a:r>
          </a:p>
          <a:p>
            <a:pPr indent="-11113">
              <a:buNone/>
            </a:pPr>
            <a:r>
              <a:rPr lang="pt-BR" altLang="en-US" sz="2000" b="1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  devem ser consumidos no dia da</a:t>
            </a:r>
          </a:p>
          <a:p>
            <a:pPr indent="-11113">
              <a:buNone/>
            </a:pPr>
            <a:r>
              <a:rPr lang="pt-BR" altLang="en-US" sz="2000" b="1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  compra ou congelados </a:t>
            </a:r>
            <a:r>
              <a:rPr lang="pt-BR" altLang="en-US" sz="2000" b="1" dirty="0" smtClean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   	imediatamente </a:t>
            </a:r>
            <a:r>
              <a:rPr lang="pt-BR" altLang="en-US" sz="2000" b="1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(até dois meses)</a:t>
            </a:r>
          </a:p>
          <a:p>
            <a:pPr indent="-11113"/>
            <a:endParaRPr lang="pt-BR" altLang="en-US" sz="2000" dirty="0">
              <a:solidFill>
                <a:schemeClr val="accent2">
                  <a:lumMod val="50000"/>
                </a:schemeClr>
              </a:solidFill>
              <a:latin typeface="Verdana" charset="0"/>
            </a:endParaRPr>
          </a:p>
        </p:txBody>
      </p:sp>
      <p:sp>
        <p:nvSpPr>
          <p:cNvPr id="23555" name="Espaço Reservado para Conteúdo 10"/>
          <p:cNvSpPr>
            <a:spLocks noGrp="1"/>
          </p:cNvSpPr>
          <p:nvPr>
            <p:ph sz="half" idx="2"/>
          </p:nvPr>
        </p:nvSpPr>
        <p:spPr>
          <a:xfrm>
            <a:off x="2095501" y="571501"/>
            <a:ext cx="3929063" cy="2428875"/>
          </a:xfrm>
        </p:spPr>
        <p:txBody>
          <a:bodyPr>
            <a:normAutofit fontScale="92500"/>
          </a:bodyPr>
          <a:lstStyle/>
          <a:p>
            <a:pPr eaLnBrk="1" hangingPunct="1">
              <a:buFont typeface="Wingdings 2" charset="2"/>
              <a:buNone/>
            </a:pPr>
            <a:r>
              <a:rPr lang="pt-BR" altLang="en-US" sz="2400" b="1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Polvo </a:t>
            </a:r>
          </a:p>
          <a:p>
            <a:pPr eaLnBrk="1" hangingPunct="1">
              <a:buFont typeface="Wingdings 2" charset="2"/>
              <a:buNone/>
            </a:pPr>
            <a:r>
              <a:rPr lang="pt-BR" altLang="en-US" sz="2400" b="1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 Se a pele estiver opaca e sem brilho ou muito amolecida, o polvo não está em condições de consumo</a:t>
            </a:r>
            <a:endParaRPr lang="pt-BR" alt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3556" name="Espaço Reservado para Data 6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235F3880-4CE6-B34E-BD53-903139278D42}" type="datetime1">
              <a:rPr lang="pt-BR" altLang="en-US" sz="1200">
                <a:solidFill>
                  <a:srgbClr val="045C75"/>
                </a:solidFill>
              </a:rPr>
              <a:pPr/>
              <a:t>22/11/2016</a:t>
            </a:fld>
            <a:endParaRPr lang="pt-BR" altLang="en-US" sz="1200">
              <a:solidFill>
                <a:srgbClr val="045C75"/>
              </a:solidFill>
            </a:endParaRPr>
          </a:p>
        </p:txBody>
      </p:sp>
      <p:sp>
        <p:nvSpPr>
          <p:cNvPr id="23557" name="Espaço Reservado para Número de Slide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8EF46F31-1257-534B-9FC3-FE2B3B86D4BF}" type="slidenum">
              <a:rPr lang="pt-BR" altLang="en-US" sz="1200">
                <a:solidFill>
                  <a:srgbClr val="045C75"/>
                </a:solidFill>
              </a:rPr>
              <a:pPr/>
              <a:t>33</a:t>
            </a:fld>
            <a:endParaRPr lang="pt-BR" altLang="en-US" sz="1200">
              <a:solidFill>
                <a:srgbClr val="045C75"/>
              </a:solidFill>
            </a:endParaRPr>
          </a:p>
        </p:txBody>
      </p:sp>
      <p:pic>
        <p:nvPicPr>
          <p:cNvPr id="40972" name="Picture 12" descr="http://bp3.blogger.com/_1K0EPNGSzUM/RomBzdOzuqI/AAAAAAAAAcU/NWjEhQ-AwI8/s400/tosta+polv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24628" y="357166"/>
            <a:ext cx="3619526" cy="2714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74" name="Picture 14" descr="http://farm1.static.flickr.com/196/475423908_e1490b27a2_b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95472" y="3500439"/>
            <a:ext cx="3784596" cy="28384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2813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04850"/>
            <a:ext cx="8229600" cy="723900"/>
          </a:xfrm>
        </p:spPr>
        <p:txBody>
          <a:bodyPr/>
          <a:lstStyle/>
          <a:p>
            <a:pPr eaLnBrk="1" hangingPunct="1"/>
            <a:r>
              <a:rPr lang="pt-BR" altLang="en-US" b="1">
                <a:solidFill>
                  <a:srgbClr val="CC0000"/>
                </a:solidFill>
                <a:latin typeface="Comic Sans MS" charset="0"/>
              </a:rPr>
              <a:t>Armazenamento e congelamento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1952626" y="1643063"/>
            <a:ext cx="3571875" cy="4602992"/>
          </a:xfrm>
        </p:spPr>
        <p:txBody>
          <a:bodyPr>
            <a:normAutofit/>
          </a:bodyPr>
          <a:lstStyle/>
          <a:p>
            <a:pPr marL="514350" indent="-514350">
              <a:lnSpc>
                <a:spcPct val="60000"/>
              </a:lnSpc>
              <a:buFont typeface="Calibri" charset="0"/>
              <a:buAutoNum type="arabicPeriod"/>
            </a:pPr>
            <a:r>
              <a:rPr lang="pt-BR" altLang="en-US" sz="2400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Peixes e frutos do mar, limpos e secos</a:t>
            </a:r>
            <a:r>
              <a:rPr lang="pt-BR" altLang="en-US" sz="1700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.</a:t>
            </a:r>
          </a:p>
          <a:p>
            <a:pPr marL="514350" indent="-514350">
              <a:lnSpc>
                <a:spcPct val="60000"/>
              </a:lnSpc>
              <a:buFont typeface="Calibri" charset="0"/>
              <a:buAutoNum type="arabicPeriod"/>
            </a:pPr>
            <a:r>
              <a:rPr lang="pt-BR" altLang="en-US" sz="2400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Sacos herméticos.</a:t>
            </a:r>
          </a:p>
          <a:p>
            <a:pPr marL="514350" indent="-514350">
              <a:lnSpc>
                <a:spcPct val="60000"/>
              </a:lnSpc>
              <a:buFont typeface="Calibri" charset="0"/>
              <a:buAutoNum type="arabicPeriod"/>
            </a:pPr>
            <a:r>
              <a:rPr lang="pt-BR" altLang="en-US" sz="2400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Sem ar interno.</a:t>
            </a:r>
          </a:p>
          <a:p>
            <a:pPr marL="514350" indent="-514350">
              <a:lnSpc>
                <a:spcPct val="60000"/>
              </a:lnSpc>
              <a:buFont typeface="Calibri" charset="0"/>
              <a:buAutoNum type="arabicPeriod"/>
            </a:pPr>
            <a:r>
              <a:rPr lang="pt-BR" altLang="en-US" sz="2400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Temperatura: - 0</a:t>
            </a:r>
          </a:p>
          <a:p>
            <a:pPr marL="514350" indent="-514350">
              <a:lnSpc>
                <a:spcPct val="60000"/>
              </a:lnSpc>
              <a:buNone/>
            </a:pPr>
            <a:r>
              <a:rPr lang="pt-BR" altLang="en-US" sz="2400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   a -18 </a:t>
            </a:r>
            <a:r>
              <a:rPr lang="pt-BR" altLang="en-US" sz="2400" dirty="0" err="1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ºC</a:t>
            </a:r>
            <a:r>
              <a:rPr lang="pt-BR" altLang="en-US" sz="2400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.  </a:t>
            </a:r>
          </a:p>
          <a:p>
            <a:pPr marL="514350" indent="-514350">
              <a:lnSpc>
                <a:spcPct val="60000"/>
              </a:lnSpc>
              <a:buFont typeface="Calibri" charset="0"/>
              <a:buAutoNum type="arabicPeriod"/>
            </a:pPr>
            <a:r>
              <a:rPr lang="pt-BR" altLang="en-US" sz="2400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Identificar (etiquetar).</a:t>
            </a:r>
          </a:p>
          <a:p>
            <a:pPr marL="514350" indent="-514350">
              <a:lnSpc>
                <a:spcPct val="60000"/>
              </a:lnSpc>
              <a:buFont typeface="Calibri" charset="0"/>
              <a:buAutoNum type="arabicPeriod"/>
            </a:pPr>
            <a:r>
              <a:rPr lang="pt-BR" altLang="en-US" sz="2400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Esperar o congelamento total para cozinhar.</a:t>
            </a:r>
          </a:p>
          <a:p>
            <a:pPr marL="514350" indent="-514350">
              <a:lnSpc>
                <a:spcPct val="60000"/>
              </a:lnSpc>
              <a:buFont typeface="Calibri" charset="0"/>
              <a:buAutoNum type="arabicPeriod"/>
            </a:pPr>
            <a:r>
              <a:rPr lang="pt-BR" altLang="en-US" sz="2400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Descongelar sob refrigeração.</a:t>
            </a:r>
          </a:p>
          <a:p>
            <a:pPr marL="514350" indent="-514350">
              <a:lnSpc>
                <a:spcPct val="60000"/>
              </a:lnSpc>
              <a:buFont typeface="Calibri" charset="0"/>
              <a:buAutoNum type="arabicPeriod"/>
            </a:pPr>
            <a:r>
              <a:rPr lang="pt-BR" altLang="en-US" sz="2400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Não congelar novamente.</a:t>
            </a:r>
          </a:p>
        </p:txBody>
      </p:sp>
      <p:sp>
        <p:nvSpPr>
          <p:cNvPr id="24580" name="Espaço Reservado para Data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BCB7230F-38C2-F14E-A80D-4DBB87F9E39B}" type="datetime1">
              <a:rPr lang="pt-BR" altLang="en-US" sz="1200">
                <a:solidFill>
                  <a:srgbClr val="045C75"/>
                </a:solidFill>
              </a:rPr>
              <a:pPr/>
              <a:t>22/11/2016</a:t>
            </a:fld>
            <a:endParaRPr lang="pt-BR" altLang="en-US" sz="1200">
              <a:solidFill>
                <a:srgbClr val="045C75"/>
              </a:solidFill>
            </a:endParaRPr>
          </a:p>
        </p:txBody>
      </p:sp>
      <p:sp>
        <p:nvSpPr>
          <p:cNvPr id="24581" name="Espaço Reservado para Número de Slide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69298CAF-316A-DD4C-B33A-C920CA89301E}" type="slidenum">
              <a:rPr lang="pt-BR" altLang="en-US" sz="1200">
                <a:solidFill>
                  <a:srgbClr val="045C75"/>
                </a:solidFill>
              </a:rPr>
              <a:pPr/>
              <a:t>34</a:t>
            </a:fld>
            <a:endParaRPr lang="pt-BR" altLang="en-US" sz="1200">
              <a:solidFill>
                <a:srgbClr val="045C75"/>
              </a:solidFill>
            </a:endParaRPr>
          </a:p>
        </p:txBody>
      </p:sp>
      <p:pic>
        <p:nvPicPr>
          <p:cNvPr id="8" name="Imagem 7" descr="I05K192056I4444J231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124" y="1857364"/>
            <a:ext cx="4000496" cy="414340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43836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ChangeArrowheads="1"/>
          </p:cNvSpPr>
          <p:nvPr/>
        </p:nvSpPr>
        <p:spPr bwMode="auto">
          <a:xfrm>
            <a:off x="1738314" y="571501"/>
            <a:ext cx="8486775" cy="47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en-US" sz="2100" b="1" dirty="0">
                <a:solidFill>
                  <a:schemeClr val="accent2">
                    <a:lumMod val="50000"/>
                  </a:schemeClr>
                </a:solidFill>
                <a:latin typeface="Verdana" charset="0"/>
              </a:rPr>
              <a:t>	</a:t>
            </a:r>
          </a:p>
          <a:p>
            <a:pPr>
              <a:spcBef>
                <a:spcPct val="50000"/>
              </a:spcBef>
            </a:pPr>
            <a:r>
              <a:rPr lang="pt-BR" altLang="en-US" sz="2100" b="1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Cortar em postas</a:t>
            </a:r>
          </a:p>
          <a:p>
            <a:pPr>
              <a:spcBef>
                <a:spcPct val="50000"/>
              </a:spcBef>
            </a:pPr>
            <a:r>
              <a:rPr lang="pt-BR" altLang="en-US" sz="2100" b="1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 </a:t>
            </a:r>
          </a:p>
          <a:p>
            <a:pPr>
              <a:spcBef>
                <a:spcPct val="50000"/>
              </a:spcBef>
            </a:pPr>
            <a:endParaRPr lang="pt-BR" altLang="en-US" sz="2100" b="1" dirty="0">
              <a:solidFill>
                <a:schemeClr val="accent2">
                  <a:lumMod val="50000"/>
                </a:schemeClr>
              </a:solidFill>
              <a:latin typeface="Comic Sans MS" charset="0"/>
            </a:endParaRPr>
          </a:p>
          <a:p>
            <a:pPr>
              <a:spcBef>
                <a:spcPct val="50000"/>
              </a:spcBef>
            </a:pPr>
            <a:endParaRPr lang="pt-BR" altLang="en-US" sz="2100" b="1" dirty="0">
              <a:solidFill>
                <a:schemeClr val="accent2">
                  <a:lumMod val="50000"/>
                </a:schemeClr>
              </a:solidFill>
              <a:latin typeface="Comic Sans MS" charset="0"/>
            </a:endParaRPr>
          </a:p>
          <a:p>
            <a:pPr>
              <a:spcBef>
                <a:spcPct val="50000"/>
              </a:spcBef>
            </a:pPr>
            <a:endParaRPr lang="pt-BR" altLang="en-US" sz="2100" b="1" dirty="0">
              <a:solidFill>
                <a:schemeClr val="accent2">
                  <a:lumMod val="50000"/>
                </a:schemeClr>
              </a:solidFill>
              <a:latin typeface="Comic Sans MS" charset="0"/>
            </a:endParaRPr>
          </a:p>
          <a:p>
            <a:pPr>
              <a:spcBef>
                <a:spcPct val="50000"/>
              </a:spcBef>
            </a:pPr>
            <a:r>
              <a:rPr lang="pt-BR" altLang="en-US" sz="2100" b="1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Cortar em filés, tirando a pele</a:t>
            </a:r>
          </a:p>
          <a:p>
            <a:pPr>
              <a:spcBef>
                <a:spcPct val="50000"/>
              </a:spcBef>
            </a:pPr>
            <a:r>
              <a:rPr lang="pt-BR" altLang="en-US" sz="2100" b="1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	 </a:t>
            </a:r>
          </a:p>
          <a:p>
            <a:pPr>
              <a:spcBef>
                <a:spcPct val="50000"/>
              </a:spcBef>
            </a:pPr>
            <a:endParaRPr lang="pt-BR" altLang="en-US" sz="2100" b="1" dirty="0">
              <a:solidFill>
                <a:schemeClr val="accent2">
                  <a:lumMod val="50000"/>
                </a:schemeClr>
              </a:solidFill>
              <a:latin typeface="Comic Sans MS" charset="0"/>
            </a:endParaRPr>
          </a:p>
          <a:p>
            <a:pPr>
              <a:spcBef>
                <a:spcPct val="50000"/>
              </a:spcBef>
            </a:pPr>
            <a:r>
              <a:rPr lang="pt-BR" altLang="en-US" sz="2100" b="1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	</a:t>
            </a:r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24628" y="500042"/>
            <a:ext cx="2662238" cy="185738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24628" y="4643447"/>
            <a:ext cx="2643206" cy="187642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6629" name="Espaço Reservado para Data 6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106581DA-0795-D546-B160-7B2F37D4D0FC}" type="datetime1">
              <a:rPr lang="pt-BR" altLang="en-US" sz="1200">
                <a:solidFill>
                  <a:srgbClr val="045C75"/>
                </a:solidFill>
              </a:rPr>
              <a:pPr/>
              <a:t>22/11/2016</a:t>
            </a:fld>
            <a:endParaRPr lang="pt-BR" altLang="en-US" sz="1200">
              <a:solidFill>
                <a:srgbClr val="045C75"/>
              </a:solidFill>
            </a:endParaRPr>
          </a:p>
        </p:txBody>
      </p:sp>
      <p:sp>
        <p:nvSpPr>
          <p:cNvPr id="26630" name="Espaço Reservado para Número de Slide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5966D330-18F6-7843-9A68-5B9702E62486}" type="slidenum">
              <a:rPr lang="pt-BR" altLang="en-US" sz="1200">
                <a:solidFill>
                  <a:srgbClr val="045C75"/>
                </a:solidFill>
              </a:rPr>
              <a:pPr/>
              <a:t>35</a:t>
            </a:fld>
            <a:endParaRPr lang="pt-BR" altLang="en-US" sz="1200">
              <a:solidFill>
                <a:srgbClr val="045C75"/>
              </a:solidFill>
            </a:endParaRPr>
          </a:p>
        </p:txBody>
      </p:sp>
      <p:pic>
        <p:nvPicPr>
          <p:cNvPr id="32776" name="Picture 8" descr="foto de reneS">
            <a:hlinkClick r:id="rId4" tooltip="foto de reneS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24628" y="2571744"/>
            <a:ext cx="2693562" cy="17859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6632" name="CaixaDeTexto 12"/>
          <p:cNvSpPr txBox="1">
            <a:spLocks noChangeArrowheads="1"/>
          </p:cNvSpPr>
          <p:nvPr/>
        </p:nvSpPr>
        <p:spPr bwMode="auto">
          <a:xfrm>
            <a:off x="1881188" y="5072064"/>
            <a:ext cx="3357562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pt-BR" altLang="en-US" sz="2100" b="1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Cortar em filés com pele</a:t>
            </a:r>
          </a:p>
          <a:p>
            <a:endParaRPr lang="pt-BR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84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4"/>
          <p:cNvSpPr txBox="1">
            <a:spLocks noChangeArrowheads="1"/>
          </p:cNvSpPr>
          <p:nvPr/>
        </p:nvSpPr>
        <p:spPr bwMode="auto">
          <a:xfrm>
            <a:off x="1992313" y="404813"/>
            <a:ext cx="83058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pt-BR" altLang="en-US" sz="2200" b="1">
                <a:solidFill>
                  <a:srgbClr val="CC0000"/>
                </a:solidFill>
                <a:latin typeface="Comic Sans MS" charset="0"/>
              </a:rPr>
              <a:t>Como limpar camarões </a:t>
            </a:r>
          </a:p>
          <a:p>
            <a:pPr algn="just">
              <a:spcBef>
                <a:spcPct val="50000"/>
              </a:spcBef>
            </a:pPr>
            <a:r>
              <a:rPr lang="pt-BR" altLang="en-US" sz="2000" b="1">
                <a:solidFill>
                  <a:srgbClr val="0B5395"/>
                </a:solidFill>
                <a:latin typeface="Comic Sans MS" charset="0"/>
              </a:rPr>
              <a:t>Retire as pernas e abra a casca delicadamente, deixando a cauda, se quiser. As veias que aparecem como linhas escuras devem ser retiradas com o auxilio de um palito. Cuidadosamente, enfie o palito por debaixo da veia e puxe.</a:t>
            </a:r>
          </a:p>
          <a:p>
            <a:pPr>
              <a:spcBef>
                <a:spcPct val="50000"/>
              </a:spcBef>
            </a:pPr>
            <a:endParaRPr lang="pt-BR" altLang="en-US" sz="2200" b="1">
              <a:latin typeface="Verdana" charset="0"/>
            </a:endParaRPr>
          </a:p>
        </p:txBody>
      </p:sp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5914" y="2708276"/>
            <a:ext cx="6264275" cy="379255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7652" name="Espaço Reservado para Data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7626674F-CCC9-9D4B-8349-2EA9CBF8E7CE}" type="datetime1">
              <a:rPr lang="pt-BR" altLang="en-US" sz="1200">
                <a:solidFill>
                  <a:srgbClr val="045C75"/>
                </a:solidFill>
              </a:rPr>
              <a:pPr/>
              <a:t>22/11/2016</a:t>
            </a:fld>
            <a:endParaRPr lang="pt-BR" altLang="en-US" sz="1200">
              <a:solidFill>
                <a:srgbClr val="045C75"/>
              </a:solidFill>
            </a:endParaRPr>
          </a:p>
        </p:txBody>
      </p:sp>
      <p:sp>
        <p:nvSpPr>
          <p:cNvPr id="27653" name="Espaço Reservado para Número de Slide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630BAD02-1051-8F4B-82C2-251386F5189D}" type="slidenum">
              <a:rPr lang="pt-BR" altLang="en-US" sz="1200">
                <a:solidFill>
                  <a:srgbClr val="045C75"/>
                </a:solidFill>
              </a:rPr>
              <a:pPr/>
              <a:t>36</a:t>
            </a:fld>
            <a:endParaRPr lang="pt-BR" altLang="en-US" sz="1200">
              <a:solidFill>
                <a:srgbClr val="045C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92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ChangeArrowheads="1"/>
          </p:cNvSpPr>
          <p:nvPr/>
        </p:nvSpPr>
        <p:spPr bwMode="auto">
          <a:xfrm>
            <a:off x="1828800" y="304800"/>
            <a:ext cx="88392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228600">
              <a:tabLst>
                <a:tab pos="457200" algn="l"/>
              </a:tabLs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tabLst>
                <a:tab pos="457200" algn="l"/>
              </a:tabLs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tabLst>
                <a:tab pos="457200" algn="l"/>
              </a:tabLs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tabLst>
                <a:tab pos="457200" algn="l"/>
              </a:tabLs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tabLst>
                <a:tab pos="457200" algn="l"/>
              </a:tabLs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just"/>
            <a:r>
              <a:rPr lang="pt-BR" altLang="en-US" sz="2400" b="1" dirty="0">
                <a:solidFill>
                  <a:schemeClr val="accent2">
                    <a:lumMod val="50000"/>
                  </a:schemeClr>
                </a:solidFill>
                <a:latin typeface="Verdana" charset="0"/>
              </a:rPr>
              <a:t>   </a:t>
            </a:r>
            <a:r>
              <a:rPr lang="pt-BR" altLang="en-US" b="1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Como limpar lula </a:t>
            </a:r>
          </a:p>
          <a:p>
            <a:pPr algn="just"/>
            <a:r>
              <a:rPr lang="pt-BR" altLang="en-US" b="1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       </a:t>
            </a:r>
          </a:p>
          <a:p>
            <a:pPr algn="just"/>
            <a:r>
              <a:rPr lang="pt-BR" altLang="en-US" sz="2400" b="1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· Pressione ao redor da boca até saltar a concha pequena </a:t>
            </a:r>
            <a:r>
              <a:rPr lang="pt-BR" altLang="en-US" sz="2400" b="1" dirty="0" smtClean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 	e </a:t>
            </a:r>
            <a:r>
              <a:rPr lang="pt-BR" altLang="en-US" sz="2400" b="1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com uma faca, abra o corpo da lula para formar o </a:t>
            </a:r>
            <a:r>
              <a:rPr lang="pt-BR" altLang="en-US" sz="2400" b="1" dirty="0" smtClean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	filé</a:t>
            </a:r>
            <a:r>
              <a:rPr lang="pt-BR" altLang="en-US" sz="2400" b="1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. </a:t>
            </a:r>
          </a:p>
          <a:p>
            <a:pPr algn="just">
              <a:tabLst>
                <a:tab pos="390525" algn="l"/>
              </a:tabLst>
            </a:pPr>
            <a:r>
              <a:rPr lang="pt-BR" altLang="en-US" sz="2400" b="1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   Para retirar a siba, basta um leve movimento de  </a:t>
            </a:r>
            <a:r>
              <a:rPr lang="pt-BR" altLang="en-US" sz="2400" b="1" dirty="0" smtClean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  	dentro </a:t>
            </a:r>
            <a:r>
              <a:rPr lang="pt-BR" altLang="en-US" sz="2400" b="1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para fora. </a:t>
            </a:r>
            <a:r>
              <a:rPr lang="pt-BR" altLang="en-US" sz="2400" b="1" dirty="0" smtClean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É </a:t>
            </a:r>
            <a:r>
              <a:rPr lang="pt-BR" altLang="en-US" sz="2400" b="1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opcional a retirada da pele.</a:t>
            </a:r>
          </a:p>
          <a:p>
            <a:pPr algn="just"/>
            <a:r>
              <a:rPr lang="pt-BR" altLang="en-US" sz="2400" b="1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 </a:t>
            </a:r>
          </a:p>
          <a:p>
            <a:endParaRPr lang="pt-BR" altLang="en-US" sz="2400" b="1" dirty="0">
              <a:solidFill>
                <a:schemeClr val="accent2">
                  <a:lumMod val="50000"/>
                </a:schemeClr>
              </a:solidFill>
              <a:latin typeface="Comic Sans MS" charset="0"/>
            </a:endParaRPr>
          </a:p>
        </p:txBody>
      </p:sp>
      <p:pic>
        <p:nvPicPr>
          <p:cNvPr id="3277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622" y="3182824"/>
            <a:ext cx="5914879" cy="338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Espaço Reservado para Data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0AF3C6DF-16BF-D947-BF04-9B197D8B52C2}" type="datetime1">
              <a:rPr lang="pt-BR" altLang="en-US" sz="1200">
                <a:solidFill>
                  <a:srgbClr val="045C75"/>
                </a:solidFill>
              </a:rPr>
              <a:pPr/>
              <a:t>22/11/2016</a:t>
            </a:fld>
            <a:endParaRPr lang="pt-BR" altLang="en-US" sz="1200">
              <a:solidFill>
                <a:srgbClr val="045C75"/>
              </a:solidFill>
            </a:endParaRPr>
          </a:p>
        </p:txBody>
      </p:sp>
      <p:sp>
        <p:nvSpPr>
          <p:cNvPr id="32773" name="Espaço Reservado para Número de Slide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1DCF435E-E4C9-5642-B6AA-723D7089033D}" type="slidenum">
              <a:rPr lang="pt-BR" altLang="en-US" sz="1200">
                <a:solidFill>
                  <a:srgbClr val="045C75"/>
                </a:solidFill>
              </a:rPr>
              <a:pPr/>
              <a:t>37</a:t>
            </a:fld>
            <a:endParaRPr lang="pt-BR" altLang="en-US" sz="1200">
              <a:solidFill>
                <a:srgbClr val="045C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68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tângulo 4"/>
          <p:cNvSpPr>
            <a:spLocks noChangeArrowheads="1"/>
          </p:cNvSpPr>
          <p:nvPr/>
        </p:nvSpPr>
        <p:spPr bwMode="auto">
          <a:xfrm>
            <a:off x="3810000" y="3013075"/>
            <a:ext cx="4572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pt-BR" altLang="en-US"/>
              <a:t/>
            </a:r>
            <a:br>
              <a:rPr lang="pt-BR" altLang="en-US"/>
            </a:br>
            <a:endParaRPr lang="pt-BR" altLang="en-US"/>
          </a:p>
        </p:txBody>
      </p:sp>
      <p:sp>
        <p:nvSpPr>
          <p:cNvPr id="28674" name="Retângulo 5"/>
          <p:cNvSpPr>
            <a:spLocks noChangeArrowheads="1"/>
          </p:cNvSpPr>
          <p:nvPr/>
        </p:nvSpPr>
        <p:spPr bwMode="auto">
          <a:xfrm>
            <a:off x="3810000" y="3013075"/>
            <a:ext cx="4572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pt-BR" altLang="en-US"/>
              <a:t/>
            </a:r>
            <a:br>
              <a:rPr lang="pt-BR" altLang="en-US"/>
            </a:br>
            <a:endParaRPr lang="pt-BR" altLang="en-US"/>
          </a:p>
        </p:txBody>
      </p:sp>
      <p:pic>
        <p:nvPicPr>
          <p:cNvPr id="86018" name="Picture 2" descr="http://culinaria.weblog.com.pt/arquivo/bo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4428" y="1662906"/>
            <a:ext cx="6177572" cy="413572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2" name="TextBox 1"/>
          <p:cNvSpPr txBox="1"/>
          <p:nvPr/>
        </p:nvSpPr>
        <p:spPr>
          <a:xfrm>
            <a:off x="2120349" y="768626"/>
            <a:ext cx="7063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accent2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 Como lidar e comprar </a:t>
            </a:r>
            <a:r>
              <a:rPr lang="pt-BR" sz="2800" smtClean="0">
                <a:solidFill>
                  <a:schemeClr val="accent2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carne bovina </a:t>
            </a:r>
            <a:endParaRPr lang="pt-BR" sz="2800">
              <a:solidFill>
                <a:schemeClr val="accent2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66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2166910" y="28572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pt-BR" dirty="0" smtClean="0">
                <a:latin typeface="Comic Sans MS" charset="0"/>
                <a:ea typeface="Comic Sans MS" charset="0"/>
                <a:cs typeface="Comic Sans MS" charset="0"/>
              </a:rPr>
              <a:t>Acém</a:t>
            </a:r>
            <a:endParaRPr lang="pt-BR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29698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0" y="1981200"/>
            <a:ext cx="7315200" cy="4114800"/>
          </a:xfrm>
        </p:spPr>
      </p:pic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708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790940" y="2246461"/>
            <a:ext cx="2106384" cy="85089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t-BR" sz="3200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Gordura</a:t>
            </a:r>
          </a:p>
        </p:txBody>
      </p:sp>
      <p:sp>
        <p:nvSpPr>
          <p:cNvPr id="18434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099051" y="571501"/>
            <a:ext cx="5211763" cy="5572125"/>
          </a:xfrm>
        </p:spPr>
        <p:txBody>
          <a:bodyPr>
            <a:normAutofit lnSpcReduction="10000"/>
          </a:bodyPr>
          <a:lstStyle/>
          <a:p>
            <a:pPr algn="just" eaLnBrk="1" hangingPunct="1">
              <a:buFont typeface="Wingdings" charset="2"/>
              <a:buChar char="Ø"/>
            </a:pPr>
            <a:r>
              <a:rPr lang="pt-BR" altLang="en-US" sz="2100" b="1" dirty="0">
                <a:solidFill>
                  <a:srgbClr val="523227"/>
                </a:solidFill>
                <a:latin typeface="Franklin Gothic Medium" charset="0"/>
                <a:ea typeface="ＭＳ Ｐゴシック" charset="-128"/>
              </a:rPr>
              <a:t>Existem 3 tipos de</a:t>
            </a:r>
          </a:p>
          <a:p>
            <a:pPr lvl="1" algn="just" eaLnBrk="1" hangingPunct="1">
              <a:buFont typeface="Wingdings" charset="2"/>
              <a:buChar char="Ø"/>
            </a:pPr>
            <a:r>
              <a:rPr lang="pt-BR" altLang="en-US" sz="2100" dirty="0">
                <a:latin typeface="Franklin Gothic Medium" charset="0"/>
                <a:ea typeface="ＭＳ Ｐゴシック" charset="-128"/>
              </a:rPr>
              <a:t> intracelular (gotículas de gordura),</a:t>
            </a:r>
          </a:p>
          <a:p>
            <a:pPr lvl="1" algn="just" eaLnBrk="1" hangingPunct="1">
              <a:buFont typeface="Wingdings" charset="2"/>
              <a:buChar char="Ø"/>
            </a:pPr>
            <a:r>
              <a:rPr lang="pt-BR" altLang="en-US" sz="2100" dirty="0">
                <a:latin typeface="Franklin Gothic Medium" charset="0"/>
                <a:ea typeface="ＭＳ Ｐゴシック" charset="-128"/>
              </a:rPr>
              <a:t> intercalada</a:t>
            </a:r>
            <a:r>
              <a:rPr lang="pt-BR" altLang="en-US" sz="2100" dirty="0">
                <a:solidFill>
                  <a:srgbClr val="0000FF"/>
                </a:solidFill>
                <a:latin typeface="Franklin Gothic Medium" charset="0"/>
                <a:ea typeface="ＭＳ Ｐゴシック" charset="-128"/>
              </a:rPr>
              <a:t> </a:t>
            </a:r>
            <a:r>
              <a:rPr lang="pt-BR" altLang="en-US" sz="2100" dirty="0">
                <a:latin typeface="Franklin Gothic Medium" charset="0"/>
                <a:ea typeface="ＭＳ Ｐゴシック" charset="-128"/>
              </a:rPr>
              <a:t>entre as fibras;</a:t>
            </a:r>
          </a:p>
          <a:p>
            <a:pPr lvl="1" algn="just" eaLnBrk="1" hangingPunct="1">
              <a:buFont typeface="Wingdings" charset="2"/>
              <a:buChar char="Ø"/>
            </a:pPr>
            <a:r>
              <a:rPr lang="pt-BR" altLang="en-US" sz="2100" dirty="0">
                <a:latin typeface="Franklin Gothic Medium" charset="0"/>
                <a:ea typeface="ＭＳ Ｐゴシック" charset="-128"/>
              </a:rPr>
              <a:t> extracelular (superficial, visível ) </a:t>
            </a:r>
          </a:p>
          <a:p>
            <a:pPr lvl="1" algn="just" eaLnBrk="1" hangingPunct="1">
              <a:buFont typeface="Wingdings" charset="2"/>
              <a:buChar char="Ø"/>
            </a:pPr>
            <a:endParaRPr lang="pt-BR" altLang="en-US" sz="2100" dirty="0">
              <a:latin typeface="Franklin Gothic Medium" charset="0"/>
              <a:ea typeface="ＭＳ Ｐゴシック" charset="-128"/>
            </a:endParaRPr>
          </a:p>
          <a:p>
            <a:pPr lvl="1" algn="just" eaLnBrk="1" hangingPunct="1">
              <a:buFont typeface="Wingdings" charset="2"/>
              <a:buChar char="Ø"/>
            </a:pPr>
            <a:r>
              <a:rPr lang="pt-BR" altLang="en-US" sz="2100" dirty="0">
                <a:latin typeface="Franklin Gothic Medium" charset="0"/>
                <a:ea typeface="ＭＳ Ｐゴシック" charset="-128"/>
              </a:rPr>
              <a:t>As gorduras dos peixes diferem segundo a espécie. </a:t>
            </a:r>
          </a:p>
          <a:p>
            <a:pPr lvl="2" algn="just" eaLnBrk="1" hangingPunct="1">
              <a:buFont typeface="Wingdings" charset="2"/>
              <a:buChar char="Ø"/>
            </a:pPr>
            <a:r>
              <a:rPr lang="pt-BR" altLang="en-US" sz="2100" dirty="0">
                <a:latin typeface="Franklin Gothic Medium" charset="0"/>
                <a:ea typeface="ＭＳ Ｐゴシック" charset="-128"/>
              </a:rPr>
              <a:t>Peixes magros e moluscos: 5% de gorduras </a:t>
            </a:r>
          </a:p>
          <a:p>
            <a:pPr lvl="2" algn="just" eaLnBrk="1" hangingPunct="1">
              <a:buFont typeface="Wingdings" charset="2"/>
              <a:buChar char="Ø"/>
            </a:pPr>
            <a:r>
              <a:rPr lang="pt-BR" altLang="en-US" sz="2100" dirty="0">
                <a:latin typeface="Franklin Gothic Medium" charset="0"/>
                <a:ea typeface="ＭＳ Ｐゴシック" charset="-128"/>
              </a:rPr>
              <a:t>Peixes gordos &gt; 5% e ricos em AG insaturados</a:t>
            </a:r>
          </a:p>
          <a:p>
            <a:pPr lvl="2" algn="just" eaLnBrk="1" hangingPunct="1">
              <a:buFont typeface="Wingdings" charset="2"/>
              <a:buChar char="Ø"/>
            </a:pPr>
            <a:endParaRPr lang="pt-BR" altLang="en-US" sz="2100" dirty="0">
              <a:latin typeface="Franklin Gothic Medium" charset="0"/>
              <a:ea typeface="ＭＳ Ｐゴシック" charset="-128"/>
            </a:endParaRPr>
          </a:p>
          <a:p>
            <a:pPr lvl="1" algn="just" eaLnBrk="1" hangingPunct="1">
              <a:buFont typeface="Wingdings" charset="2"/>
              <a:buChar char="Ø"/>
            </a:pPr>
            <a:r>
              <a:rPr lang="pt-BR" altLang="en-US" sz="2100" dirty="0">
                <a:latin typeface="Franklin Gothic Medium" charset="0"/>
                <a:ea typeface="ＭＳ Ｐゴシック" charset="-128"/>
              </a:rPr>
              <a:t>Sebos:  carneiro e carne de vaca, rico em ácidos graxos saturados.</a:t>
            </a:r>
          </a:p>
          <a:p>
            <a:pPr lvl="2" algn="just" eaLnBrk="1" hangingPunct="1">
              <a:buFont typeface="Wingdings" charset="2"/>
              <a:buChar char="Ø"/>
            </a:pPr>
            <a:endParaRPr lang="pt-BR" altLang="en-US" sz="2100" dirty="0">
              <a:latin typeface="Franklin Gothic Medium" charset="0"/>
              <a:ea typeface="ＭＳ Ｐゴシック" charset="-128"/>
            </a:endParaRPr>
          </a:p>
        </p:txBody>
      </p:sp>
      <p:pic>
        <p:nvPicPr>
          <p:cNvPr id="18435" name="Picture 5" descr="http://www1.uol.com.br/cybercook/img/materias/cl_f5_tipo_ctp_kobe_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4" b="15788"/>
          <a:stretch>
            <a:fillRect/>
          </a:stretch>
        </p:blipFill>
        <p:spPr bwMode="auto">
          <a:xfrm>
            <a:off x="-63141" y="4689494"/>
            <a:ext cx="2089258" cy="2168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7" descr="http://www.bullockcomercial.com.br/arquivos_sibs/picanha_61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10" y="3097360"/>
            <a:ext cx="2055227" cy="2372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Espaço Reservado para Data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872AE0DA-DFAF-0041-86A1-7BC7993CD79D}" type="datetime1">
              <a:rPr lang="pt-BR" altLang="en-US" sz="1200">
                <a:solidFill>
                  <a:srgbClr val="D38E27"/>
                </a:solidFill>
              </a:rPr>
              <a:pPr eaLnBrk="1" hangingPunct="1"/>
              <a:t>22/11/2016</a:t>
            </a:fld>
            <a:endParaRPr lang="pt-BR" altLang="en-US" sz="1200">
              <a:solidFill>
                <a:srgbClr val="D38E27"/>
              </a:solidFill>
            </a:endParaRPr>
          </a:p>
        </p:txBody>
      </p:sp>
      <p:sp>
        <p:nvSpPr>
          <p:cNvPr id="18438" name="Espaço Reservado para Número de Slide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141778FC-73AA-274E-90C8-478933DE790C}" type="slidenum">
              <a:rPr lang="pt-BR" altLang="en-US" sz="1200">
                <a:solidFill>
                  <a:srgbClr val="D38E27"/>
                </a:solidFill>
              </a:rPr>
              <a:pPr eaLnBrk="1" hangingPunct="1"/>
              <a:t>4</a:t>
            </a:fld>
            <a:endParaRPr lang="pt-BR" altLang="en-US" sz="1200">
              <a:solidFill>
                <a:srgbClr val="D38E27"/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" y="1489553"/>
            <a:ext cx="2025912" cy="24618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65" y="0"/>
            <a:ext cx="2009652" cy="237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63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>
                <a:ea typeface="+mj-ea"/>
                <a:cs typeface="+mj-cs"/>
              </a:rPr>
              <a:t>Alcatra</a:t>
            </a:r>
          </a:p>
        </p:txBody>
      </p:sp>
      <p:pic>
        <p:nvPicPr>
          <p:cNvPr id="307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276" y="2239964"/>
            <a:ext cx="6773863" cy="400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759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>
                <a:ea typeface="+mj-ea"/>
                <a:cs typeface="+mj-cs"/>
              </a:rPr>
              <a:t>Contra-filÉ</a:t>
            </a:r>
            <a:endParaRPr lang="pt-BR" dirty="0">
              <a:ea typeface="+mj-ea"/>
              <a:cs typeface="+mj-cs"/>
            </a:endParaRPr>
          </a:p>
        </p:txBody>
      </p:sp>
      <p:pic>
        <p:nvPicPr>
          <p:cNvPr id="3174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1814" y="1835150"/>
            <a:ext cx="6200775" cy="3963988"/>
          </a:xfrm>
        </p:spPr>
      </p:pic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845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>
                <a:ea typeface="+mj-ea"/>
                <a:cs typeface="+mj-cs"/>
              </a:rPr>
              <a:t>Capa de filé</a:t>
            </a:r>
          </a:p>
        </p:txBody>
      </p:sp>
      <p:pic>
        <p:nvPicPr>
          <p:cNvPr id="3277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62264" y="2479675"/>
            <a:ext cx="6619875" cy="2674938"/>
          </a:xfrm>
        </p:spPr>
      </p:pic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816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>
                <a:ea typeface="+mj-ea"/>
                <a:cs typeface="+mj-cs"/>
              </a:rPr>
              <a:t>Coxão duro</a:t>
            </a:r>
          </a:p>
        </p:txBody>
      </p:sp>
      <p:pic>
        <p:nvPicPr>
          <p:cNvPr id="3379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6064" y="2414588"/>
            <a:ext cx="6772275" cy="2805112"/>
          </a:xfrm>
        </p:spPr>
      </p:pic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016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>
                <a:ea typeface="+mj-ea"/>
                <a:cs typeface="+mj-cs"/>
              </a:rPr>
              <a:t>Coxão Mole</a:t>
            </a:r>
          </a:p>
        </p:txBody>
      </p:sp>
      <p:pic>
        <p:nvPicPr>
          <p:cNvPr id="3481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6564" y="1889125"/>
            <a:ext cx="6391275" cy="3856038"/>
          </a:xfrm>
        </p:spPr>
      </p:pic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777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>
                <a:ea typeface="+mj-ea"/>
                <a:cs typeface="+mj-cs"/>
              </a:rPr>
              <a:t>Coxão Mole</a:t>
            </a:r>
          </a:p>
        </p:txBody>
      </p:sp>
      <p:pic>
        <p:nvPicPr>
          <p:cNvPr id="35842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5200" y="1965325"/>
            <a:ext cx="5334000" cy="3703638"/>
          </a:xfrm>
        </p:spPr>
      </p:pic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292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>
                <a:ea typeface="+mj-ea"/>
                <a:cs typeface="+mj-cs"/>
              </a:rPr>
              <a:t>Maminha</a:t>
            </a:r>
          </a:p>
        </p:txBody>
      </p:sp>
      <p:pic>
        <p:nvPicPr>
          <p:cNvPr id="3686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01964" y="2000250"/>
            <a:ext cx="6340475" cy="3633788"/>
          </a:xfrm>
        </p:spPr>
      </p:pic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48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>
                <a:ea typeface="+mj-ea"/>
                <a:cs typeface="+mj-cs"/>
              </a:rPr>
              <a:t>Miolo de Alcatra</a:t>
            </a:r>
          </a:p>
        </p:txBody>
      </p:sp>
      <p:pic>
        <p:nvPicPr>
          <p:cNvPr id="3789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95614" y="1889125"/>
            <a:ext cx="6353175" cy="3856038"/>
          </a:xfrm>
        </p:spPr>
      </p:pic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640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>
                <a:ea typeface="+mj-ea"/>
                <a:cs typeface="+mj-cs"/>
              </a:rPr>
              <a:t>Músculo</a:t>
            </a:r>
          </a:p>
        </p:txBody>
      </p:sp>
      <p:pic>
        <p:nvPicPr>
          <p:cNvPr id="3891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40164" y="1976438"/>
            <a:ext cx="4664075" cy="3681412"/>
          </a:xfrm>
        </p:spPr>
      </p:pic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264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>
                <a:ea typeface="+mj-ea"/>
                <a:cs typeface="+mj-cs"/>
              </a:rPr>
              <a:t>Lagarto</a:t>
            </a:r>
          </a:p>
        </p:txBody>
      </p:sp>
      <p:pic>
        <p:nvPicPr>
          <p:cNvPr id="3993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1000" y="2346325"/>
            <a:ext cx="3962400" cy="2941638"/>
          </a:xfrm>
        </p:spPr>
      </p:pic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860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67543" y="620486"/>
            <a:ext cx="8414657" cy="751114"/>
          </a:xfrm>
        </p:spPr>
        <p:txBody>
          <a:bodyPr/>
          <a:lstStyle/>
          <a:p>
            <a:pPr>
              <a:defRPr/>
            </a:pPr>
            <a:r>
              <a:rPr lang="pt-BR" sz="3200" b="1" dirty="0">
                <a:cs typeface="Arial" charset="0"/>
              </a:rPr>
              <a:t>Pigmentos</a:t>
            </a:r>
          </a:p>
        </p:txBody>
      </p:sp>
      <p:sp>
        <p:nvSpPr>
          <p:cNvPr id="19458" name="Rectangle 3"/>
          <p:cNvSpPr>
            <a:spLocks noGrp="1" noChangeArrowheads="1"/>
          </p:cNvSpPr>
          <p:nvPr>
            <p:ph idx="1"/>
          </p:nvPr>
        </p:nvSpPr>
        <p:spPr>
          <a:xfrm>
            <a:off x="1567543" y="1534886"/>
            <a:ext cx="5600021" cy="4180114"/>
          </a:xfrm>
        </p:spPr>
        <p:txBody>
          <a:bodyPr>
            <a:normAutofit/>
          </a:bodyPr>
          <a:lstStyle/>
          <a:p>
            <a:pPr marL="533400" indent="-533400" algn="just">
              <a:lnSpc>
                <a:spcPct val="70000"/>
              </a:lnSpc>
              <a:buFont typeface="Wingdings" charset="2"/>
              <a:buChar char="Ø"/>
            </a:pPr>
            <a:r>
              <a:rPr lang="pt-BR" altLang="en-US" sz="2000" dirty="0">
                <a:latin typeface="Franklin Gothic Medium" charset="0"/>
                <a:ea typeface="ＭＳ Ｐゴシック" charset="-128"/>
              </a:rPr>
              <a:t>A cor da carne deve-se principalmente ao pigmento mioglobina presente no músculo </a:t>
            </a:r>
          </a:p>
          <a:p>
            <a:pPr marL="533400" indent="-533400" algn="just">
              <a:lnSpc>
                <a:spcPct val="70000"/>
              </a:lnSpc>
              <a:buFont typeface="Wingdings" charset="2"/>
              <a:buChar char="Ø"/>
            </a:pPr>
            <a:endParaRPr lang="pt-BR" altLang="en-US" sz="2000" dirty="0">
              <a:latin typeface="Franklin Gothic Medium" charset="0"/>
              <a:ea typeface="ＭＳ Ｐゴシック" charset="-128"/>
            </a:endParaRPr>
          </a:p>
          <a:p>
            <a:pPr marL="533400" indent="-533400" algn="just">
              <a:lnSpc>
                <a:spcPct val="70000"/>
              </a:lnSpc>
              <a:buNone/>
            </a:pPr>
            <a:r>
              <a:rPr lang="pt-BR" altLang="en-US" sz="2000" dirty="0">
                <a:latin typeface="Franklin Gothic Medium" charset="0"/>
                <a:ea typeface="ＭＳ Ｐゴシック" charset="-128"/>
              </a:rPr>
              <a:t>           (</a:t>
            </a:r>
            <a:r>
              <a:rPr lang="pt-BR" altLang="en-US" dirty="0">
                <a:latin typeface="Franklin Gothic Medium" charset="0"/>
                <a:ea typeface="ＭＳ Ｐゴシック" charset="-128"/>
              </a:rPr>
              <a:t>globina + pigmento </a:t>
            </a:r>
            <a:r>
              <a:rPr lang="pt-BR" altLang="en-US" dirty="0" err="1">
                <a:latin typeface="Franklin Gothic Medium" charset="0"/>
                <a:ea typeface="ＭＳ Ｐゴシック" charset="-128"/>
              </a:rPr>
              <a:t>hemínico</a:t>
            </a:r>
            <a:r>
              <a:rPr lang="pt-BR" altLang="en-US" dirty="0">
                <a:latin typeface="Franklin Gothic Medium" charset="0"/>
                <a:ea typeface="ＭＳ Ｐゴシック" charset="-128"/>
              </a:rPr>
              <a:t> )</a:t>
            </a:r>
          </a:p>
          <a:p>
            <a:pPr marL="533400" indent="-533400" algn="just">
              <a:lnSpc>
                <a:spcPct val="70000"/>
              </a:lnSpc>
              <a:buNone/>
            </a:pPr>
            <a:endParaRPr lang="pt-BR" altLang="en-US" sz="2000" dirty="0">
              <a:latin typeface="Franklin Gothic Medium" charset="0"/>
              <a:ea typeface="ＭＳ Ｐゴシック" charset="-128"/>
            </a:endParaRPr>
          </a:p>
          <a:p>
            <a:pPr marL="533400" indent="-533400" algn="just">
              <a:lnSpc>
                <a:spcPct val="70000"/>
              </a:lnSpc>
              <a:buFont typeface="Wingdings" charset="2"/>
              <a:buChar char="Ø"/>
            </a:pPr>
            <a:r>
              <a:rPr lang="pt-BR" altLang="en-US" sz="2000" dirty="0">
                <a:latin typeface="Franklin Gothic Medium" charset="0"/>
                <a:ea typeface="ＭＳ Ｐゴシック" charset="-128"/>
              </a:rPr>
              <a:t>A quantidade de mioglobina aumenta com a idade;</a:t>
            </a:r>
          </a:p>
          <a:p>
            <a:pPr marL="533400" indent="-533400" algn="just">
              <a:lnSpc>
                <a:spcPct val="70000"/>
              </a:lnSpc>
              <a:buFont typeface="Wingdings" charset="2"/>
              <a:buChar char="Ø"/>
            </a:pPr>
            <a:endParaRPr lang="pt-BR" altLang="en-US" sz="2000" dirty="0">
              <a:latin typeface="Franklin Gothic Medium" charset="0"/>
              <a:ea typeface="ＭＳ Ｐゴシック" charset="-128"/>
            </a:endParaRPr>
          </a:p>
          <a:p>
            <a:pPr marL="533400" indent="-533400" algn="just">
              <a:lnSpc>
                <a:spcPct val="70000"/>
              </a:lnSpc>
              <a:buFont typeface="Wingdings" charset="2"/>
              <a:buChar char="Ø"/>
            </a:pPr>
            <a:r>
              <a:rPr lang="pt-BR" altLang="en-US" sz="2000" dirty="0">
                <a:latin typeface="Franklin Gothic Medium" charset="0"/>
                <a:ea typeface="ＭＳ Ｐゴシック" charset="-128"/>
              </a:rPr>
              <a:t>A cor também varia de acordo com a espécie do animal;</a:t>
            </a:r>
          </a:p>
          <a:p>
            <a:pPr marL="533400" indent="-533400" algn="just">
              <a:lnSpc>
                <a:spcPct val="70000"/>
              </a:lnSpc>
              <a:buFont typeface="Wingdings" charset="2"/>
              <a:buChar char="Ø"/>
            </a:pPr>
            <a:endParaRPr lang="pt-BR" altLang="en-US" sz="2000" dirty="0">
              <a:latin typeface="Franklin Gothic Medium" charset="0"/>
              <a:ea typeface="ＭＳ Ｐゴシック" charset="-128"/>
            </a:endParaRPr>
          </a:p>
          <a:p>
            <a:pPr marL="533400" indent="-533400" algn="just">
              <a:lnSpc>
                <a:spcPct val="70000"/>
              </a:lnSpc>
              <a:buFont typeface="Wingdings" charset="2"/>
              <a:buChar char="Ø"/>
            </a:pPr>
            <a:r>
              <a:rPr lang="pt-BR" altLang="en-US" sz="2000" dirty="0">
                <a:latin typeface="Franklin Gothic Medium" charset="0"/>
                <a:ea typeface="ＭＳ Ｐゴシック" charset="-128"/>
              </a:rPr>
              <a:t>Sabe-se também que dependendo do músculo e do corte os teores de mioglobina também serão diferentes.</a:t>
            </a:r>
          </a:p>
        </p:txBody>
      </p:sp>
      <p:pic>
        <p:nvPicPr>
          <p:cNvPr id="21511" name="Picture 7" descr="http://www.med.unibs.it/~marchesi/enzimologia/HB/figure-05-05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198" y="2143117"/>
            <a:ext cx="2500330" cy="265831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9460" name="Espaço Reservado para Data 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F4A76A43-9E25-5746-8FAC-EB10C6499AC7}" type="datetime1">
              <a:rPr lang="pt-BR" altLang="en-US" sz="1200">
                <a:solidFill>
                  <a:srgbClr val="D38E27"/>
                </a:solidFill>
              </a:rPr>
              <a:pPr eaLnBrk="1" hangingPunct="1"/>
              <a:t>22/11/2016</a:t>
            </a:fld>
            <a:endParaRPr lang="pt-BR" altLang="en-US" sz="1200">
              <a:solidFill>
                <a:srgbClr val="D38E27"/>
              </a:solidFill>
            </a:endParaRPr>
          </a:p>
        </p:txBody>
      </p:sp>
      <p:sp>
        <p:nvSpPr>
          <p:cNvPr id="19461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C230E634-3C4C-154F-B38A-32B2F8E710E9}" type="slidenum">
              <a:rPr lang="pt-BR" altLang="en-US" sz="1200">
                <a:solidFill>
                  <a:srgbClr val="D38E27"/>
                </a:solidFill>
              </a:rPr>
              <a:pPr eaLnBrk="1" hangingPunct="1"/>
              <a:t>5</a:t>
            </a:fld>
            <a:endParaRPr lang="pt-BR" altLang="en-US" sz="1200">
              <a:solidFill>
                <a:srgbClr val="D38E27"/>
              </a:solidFill>
            </a:endParaRPr>
          </a:p>
        </p:txBody>
      </p:sp>
      <p:sp>
        <p:nvSpPr>
          <p:cNvPr id="7" name="Espaço Reservado para Rodapé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148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>
                <a:ea typeface="+mj-ea"/>
                <a:cs typeface="+mj-cs"/>
              </a:rPr>
              <a:t>Patinho</a:t>
            </a:r>
          </a:p>
        </p:txBody>
      </p:sp>
      <p:pic>
        <p:nvPicPr>
          <p:cNvPr id="40962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87664" y="1785938"/>
            <a:ext cx="6569075" cy="4062412"/>
          </a:xfrm>
        </p:spPr>
      </p:pic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233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>
                <a:ea typeface="+mj-ea"/>
                <a:cs typeface="+mj-cs"/>
              </a:rPr>
              <a:t>Pescoço</a:t>
            </a:r>
          </a:p>
        </p:txBody>
      </p:sp>
      <p:pic>
        <p:nvPicPr>
          <p:cNvPr id="4198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064" y="3421064"/>
            <a:ext cx="15875" cy="1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064" y="3421064"/>
            <a:ext cx="15875" cy="1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064" y="3421064"/>
            <a:ext cx="15875" cy="1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6" y="3413126"/>
            <a:ext cx="30163" cy="3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6" y="3413126"/>
            <a:ext cx="30163" cy="3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132013"/>
            <a:ext cx="6781800" cy="363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e Placeholder 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66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>
                <a:ea typeface="+mj-ea"/>
                <a:cs typeface="+mj-cs"/>
              </a:rPr>
              <a:t>Peito</a:t>
            </a:r>
          </a:p>
        </p:txBody>
      </p:sp>
      <p:pic>
        <p:nvPicPr>
          <p:cNvPr id="4301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6539" y="2338388"/>
            <a:ext cx="6791325" cy="2957512"/>
          </a:xfrm>
        </p:spPr>
      </p:pic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576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>
                <a:ea typeface="+mj-ea"/>
                <a:cs typeface="+mj-cs"/>
              </a:rPr>
              <a:t>Ponta de Agulha</a:t>
            </a:r>
          </a:p>
        </p:txBody>
      </p:sp>
      <p:pic>
        <p:nvPicPr>
          <p:cNvPr id="4403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6539" y="2713038"/>
            <a:ext cx="6791325" cy="2208212"/>
          </a:xfrm>
        </p:spPr>
      </p:pic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149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>
                <a:ea typeface="+mj-ea"/>
                <a:cs typeface="+mj-cs"/>
              </a:rPr>
              <a:t>Fraldinha</a:t>
            </a:r>
          </a:p>
        </p:txBody>
      </p:sp>
      <p:pic>
        <p:nvPicPr>
          <p:cNvPr id="4505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6539" y="2493963"/>
            <a:ext cx="6791325" cy="2646362"/>
          </a:xfrm>
        </p:spPr>
      </p:pic>
      <p:sp>
        <p:nvSpPr>
          <p:cNvPr id="4505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pt-BR" altLang="en-US" sz="1200">
                <a:solidFill>
                  <a:srgbClr val="D38E27"/>
                </a:solidFill>
              </a:rPr>
              <a:t>4/5/12 15:10</a:t>
            </a:r>
          </a:p>
          <a:p>
            <a:pPr eaLnBrk="1" hangingPunct="1"/>
            <a:endParaRPr lang="pt-BR" altLang="en-US" sz="1200">
              <a:solidFill>
                <a:srgbClr val="D38E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41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39"/>
          <p:cNvSpPr>
            <a:spLocks noGrp="1" noChangeArrowheads="1"/>
          </p:cNvSpPr>
          <p:nvPr>
            <p:ph idx="1"/>
          </p:nvPr>
        </p:nvSpPr>
        <p:spPr>
          <a:xfrm>
            <a:off x="2209800" y="1060172"/>
            <a:ext cx="8153400" cy="5257800"/>
          </a:xfrm>
        </p:spPr>
        <p:txBody>
          <a:bodyPr>
            <a:normAutofit fontScale="92500"/>
          </a:bodyPr>
          <a:lstStyle/>
          <a:p>
            <a:pPr algn="just" eaLnBrk="1" hangingPunct="1">
              <a:lnSpc>
                <a:spcPct val="90000"/>
              </a:lnSpc>
              <a:buFont typeface="Wingdings" charset="2"/>
              <a:buNone/>
            </a:pPr>
            <a:r>
              <a:rPr lang="pt-BR" altLang="en-US" sz="2400" dirty="0">
                <a:latin typeface="Arial" charset="0"/>
              </a:rPr>
              <a:t>	</a:t>
            </a:r>
            <a:r>
              <a:rPr lang="pt-BR" altLang="en-US" sz="2200" dirty="0">
                <a:solidFill>
                  <a:schemeClr val="accent2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Um bom fornecedor é o início de uma boa compra. </a:t>
            </a:r>
          </a:p>
          <a:p>
            <a:pPr algn="just" eaLnBrk="1" hangingPunct="1">
              <a:lnSpc>
                <a:spcPct val="90000"/>
              </a:lnSpc>
              <a:buFont typeface="Wingdings" charset="2"/>
              <a:buNone/>
            </a:pPr>
            <a:r>
              <a:rPr lang="pt-BR" altLang="en-US" sz="2200" dirty="0">
                <a:solidFill>
                  <a:schemeClr val="accent2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	É indispensável que as carcaças tenham o selo (SIF). </a:t>
            </a:r>
          </a:p>
          <a:p>
            <a:pPr algn="just" eaLnBrk="1" hangingPunct="1">
              <a:lnSpc>
                <a:spcPct val="90000"/>
              </a:lnSpc>
              <a:buFont typeface="Wingdings" charset="2"/>
              <a:buNone/>
            </a:pPr>
            <a:r>
              <a:rPr lang="pt-BR" altLang="en-US" sz="2200" dirty="0">
                <a:solidFill>
                  <a:schemeClr val="accent2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     Observe se a quantidade de gordura está bem distribuída e não em excesso.</a:t>
            </a:r>
          </a:p>
          <a:p>
            <a:pPr algn="just" eaLnBrk="1" hangingPunct="1">
              <a:lnSpc>
                <a:spcPct val="90000"/>
              </a:lnSpc>
            </a:pPr>
            <a:r>
              <a:rPr lang="pt-BR" altLang="en-US" sz="2200" dirty="0">
                <a:solidFill>
                  <a:schemeClr val="accent2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Cor vermelha brilhante.</a:t>
            </a:r>
          </a:p>
          <a:p>
            <a:pPr algn="just" eaLnBrk="1" hangingPunct="1">
              <a:lnSpc>
                <a:spcPct val="90000"/>
              </a:lnSpc>
            </a:pPr>
            <a:r>
              <a:rPr lang="pt-BR" altLang="en-US" sz="2200" dirty="0">
                <a:solidFill>
                  <a:schemeClr val="accent2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Não estar ressecada.</a:t>
            </a:r>
          </a:p>
          <a:p>
            <a:pPr algn="just" eaLnBrk="1" hangingPunct="1">
              <a:lnSpc>
                <a:spcPct val="90000"/>
              </a:lnSpc>
            </a:pPr>
            <a:r>
              <a:rPr lang="pt-BR" altLang="en-US" sz="2200" dirty="0">
                <a:solidFill>
                  <a:schemeClr val="accent2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Sem manchas escuras (hematomas).</a:t>
            </a:r>
          </a:p>
          <a:p>
            <a:pPr algn="just" eaLnBrk="1" hangingPunct="1">
              <a:lnSpc>
                <a:spcPct val="90000"/>
              </a:lnSpc>
            </a:pPr>
            <a:r>
              <a:rPr lang="pt-BR" altLang="en-US" sz="2200" dirty="0">
                <a:solidFill>
                  <a:schemeClr val="accent2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Fibra muscular curta,</a:t>
            </a:r>
          </a:p>
          <a:p>
            <a:pPr algn="just" eaLnBrk="1" hangingPunct="1">
              <a:lnSpc>
                <a:spcPct val="90000"/>
              </a:lnSpc>
            </a:pPr>
            <a:r>
              <a:rPr lang="pt-BR" altLang="en-US" sz="2200" dirty="0">
                <a:solidFill>
                  <a:schemeClr val="accent2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Cheiro agradável de carne fresca.</a:t>
            </a:r>
          </a:p>
          <a:p>
            <a:pPr algn="just" eaLnBrk="1" hangingPunct="1">
              <a:lnSpc>
                <a:spcPct val="90000"/>
              </a:lnSpc>
            </a:pPr>
            <a:r>
              <a:rPr lang="pt-BR" altLang="en-US" sz="2200" b="1" dirty="0">
                <a:solidFill>
                  <a:schemeClr val="accent2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Suínos </a:t>
            </a:r>
          </a:p>
          <a:p>
            <a:pPr algn="just" eaLnBrk="1" hangingPunct="1">
              <a:lnSpc>
                <a:spcPct val="90000"/>
              </a:lnSpc>
            </a:pPr>
            <a:r>
              <a:rPr lang="pt-BR" altLang="en-US" sz="2200" dirty="0">
                <a:solidFill>
                  <a:schemeClr val="accent2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Verifique a cor do tecido muscular que deve ser rosa pálido com uma camada não excessiva de gordura branca e firme. </a:t>
            </a:r>
          </a:p>
          <a:p>
            <a:pPr algn="just" eaLnBrk="1" hangingPunct="1">
              <a:lnSpc>
                <a:spcPct val="90000"/>
              </a:lnSpc>
            </a:pPr>
            <a:r>
              <a:rPr lang="pt-BR" altLang="en-US" sz="2200" dirty="0">
                <a:solidFill>
                  <a:schemeClr val="accent2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Verifique também a textura da pele, que deve ser macia ao tato.</a:t>
            </a:r>
          </a:p>
        </p:txBody>
      </p:sp>
      <p:sp>
        <p:nvSpPr>
          <p:cNvPr id="46082" name="Text Box 140"/>
          <p:cNvSpPr txBox="1">
            <a:spLocks noChangeArrowheads="1"/>
          </p:cNvSpPr>
          <p:nvPr/>
        </p:nvSpPr>
        <p:spPr bwMode="auto">
          <a:xfrm>
            <a:off x="1974574" y="271463"/>
            <a:ext cx="2638701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pt-BR" altLang="en-US" sz="3600">
                <a:solidFill>
                  <a:schemeClr val="accent2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Compra</a:t>
            </a:r>
          </a:p>
        </p:txBody>
      </p:sp>
    </p:spTree>
    <p:extLst>
      <p:ext uri="{BB962C8B-B14F-4D97-AF65-F5344CB8AC3E}">
        <p14:creationId xmlns:p14="http://schemas.microsoft.com/office/powerpoint/2010/main" val="187435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054087" y="2514600"/>
            <a:ext cx="9450525" cy="2262781"/>
          </a:xfrm>
        </p:spPr>
        <p:txBody>
          <a:bodyPr>
            <a:normAutofit/>
          </a:bodyPr>
          <a:lstStyle/>
          <a:p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Modos de preparo para as  diferentes carnes.</a:t>
            </a:r>
            <a:endParaRPr lang="pt-BR" b="1" dirty="0">
              <a:solidFill>
                <a:schemeClr val="accent2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44128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ChangeArrowheads="1"/>
          </p:cNvSpPr>
          <p:nvPr/>
        </p:nvSpPr>
        <p:spPr bwMode="auto">
          <a:xfrm>
            <a:off x="1992314" y="115889"/>
            <a:ext cx="7920037" cy="575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/>
            <a:r>
              <a:rPr lang="pt-BR" altLang="en-US" sz="3200" b="1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Indicações para o preparo</a:t>
            </a:r>
            <a:r>
              <a:rPr lang="pt-BR" altLang="en-US" sz="2400" b="1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 </a:t>
            </a:r>
          </a:p>
          <a:p>
            <a:pPr algn="ctr"/>
            <a:endParaRPr lang="pt-BR" altLang="en-US" sz="2400" b="1" dirty="0">
              <a:solidFill>
                <a:schemeClr val="accent2">
                  <a:lumMod val="50000"/>
                </a:schemeClr>
              </a:solidFill>
              <a:latin typeface="Comic Sans MS" charset="0"/>
            </a:endParaRPr>
          </a:p>
          <a:p>
            <a:pPr>
              <a:buFontTx/>
              <a:buAutoNum type="arabicPeriod"/>
            </a:pPr>
            <a:r>
              <a:rPr lang="pt-BR" altLang="en-US" sz="2400" b="1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Peixes Magros e Gordos </a:t>
            </a:r>
            <a:endParaRPr lang="pt-BR" altLang="en-US" sz="2400" dirty="0">
              <a:solidFill>
                <a:schemeClr val="accent2">
                  <a:lumMod val="50000"/>
                </a:schemeClr>
              </a:solidFill>
              <a:latin typeface="Comic Sans MS" charset="0"/>
            </a:endParaRPr>
          </a:p>
          <a:p>
            <a:pPr>
              <a:buFontTx/>
              <a:buChar char="•"/>
            </a:pPr>
            <a:r>
              <a:rPr lang="pt-BR" altLang="en-US" sz="2400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 </a:t>
            </a:r>
            <a:r>
              <a:rPr lang="pt-BR" altLang="en-US" sz="2400" b="1" dirty="0" smtClean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Esses </a:t>
            </a:r>
            <a:r>
              <a:rPr lang="pt-BR" altLang="en-US" sz="2400" b="1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teores </a:t>
            </a:r>
            <a:r>
              <a:rPr lang="pt-BR" altLang="en-US" sz="2400" b="1" dirty="0" smtClean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de gordura influenciarão </a:t>
            </a:r>
            <a:r>
              <a:rPr lang="pt-BR" altLang="en-US" sz="2400" b="1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diretamente </a:t>
            </a:r>
            <a:r>
              <a:rPr lang="pt-BR" altLang="en-US" sz="2400" b="1" dirty="0" smtClean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sobre </a:t>
            </a:r>
            <a:r>
              <a:rPr lang="pt-BR" altLang="en-US" sz="2400" b="1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o sabor, textura e escolha da preparação. </a:t>
            </a:r>
          </a:p>
          <a:p>
            <a:endParaRPr lang="pt-BR" altLang="en-US" sz="2400" b="1" dirty="0">
              <a:solidFill>
                <a:schemeClr val="accent2">
                  <a:lumMod val="50000"/>
                </a:schemeClr>
              </a:solidFill>
              <a:latin typeface="Comic Sans MS" charset="0"/>
            </a:endParaRPr>
          </a:p>
          <a:p>
            <a:pPr>
              <a:buFontTx/>
              <a:buChar char="•"/>
              <a:tabLst>
                <a:tab pos="620713" algn="l"/>
              </a:tabLst>
            </a:pPr>
            <a:r>
              <a:rPr lang="pt-BR" altLang="en-US" sz="2400" b="1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Peixes mais gordos, quando submetidos ao calor, </a:t>
            </a:r>
            <a:r>
              <a:rPr lang="pt-BR" altLang="en-US" sz="2400" b="1" dirty="0" smtClean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ficarão </a:t>
            </a:r>
            <a:r>
              <a:rPr lang="pt-BR" altLang="en-US" sz="2400" b="1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mais úmidos e, por isso, se adaptam melhor 	a assados, churrascos e grelhados (fogo forte).</a:t>
            </a:r>
          </a:p>
          <a:p>
            <a:endParaRPr lang="pt-BR" altLang="en-US" sz="2400" b="1" dirty="0">
              <a:solidFill>
                <a:schemeClr val="accent2">
                  <a:lumMod val="50000"/>
                </a:schemeClr>
              </a:solidFill>
              <a:latin typeface="Comic Sans MS" charset="0"/>
            </a:endParaRPr>
          </a:p>
          <a:p>
            <a:pPr>
              <a:buFontTx/>
              <a:buChar char="•"/>
            </a:pPr>
            <a:r>
              <a:rPr lang="pt-BR" altLang="en-US" sz="2400" b="1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Peixes de carnes magras precisam ser banhados </a:t>
            </a:r>
            <a:r>
              <a:rPr lang="pt-BR" altLang="en-US" sz="2400" b="1" dirty="0" smtClean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com </a:t>
            </a:r>
            <a:r>
              <a:rPr lang="pt-BR" altLang="en-US" sz="2400" b="1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manteiga ou óleo para que fiquem ternos e úmidos (fogo brando).</a:t>
            </a:r>
            <a:r>
              <a:rPr lang="pt-BR" altLang="en-US" sz="2400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 </a:t>
            </a:r>
          </a:p>
        </p:txBody>
      </p:sp>
      <p:sp>
        <p:nvSpPr>
          <p:cNvPr id="33795" name="Espaço Reservado para Data 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E57E6451-27BF-124B-AFCC-5B741D31AD1A}" type="datetime1">
              <a:rPr lang="pt-BR" altLang="en-US" sz="1200">
                <a:solidFill>
                  <a:srgbClr val="045C75"/>
                </a:solidFill>
              </a:rPr>
              <a:pPr/>
              <a:t>22/11/2016</a:t>
            </a:fld>
            <a:endParaRPr lang="pt-BR" altLang="en-US" sz="1200">
              <a:solidFill>
                <a:srgbClr val="045C75"/>
              </a:solidFill>
            </a:endParaRPr>
          </a:p>
        </p:txBody>
      </p:sp>
      <p:sp>
        <p:nvSpPr>
          <p:cNvPr id="33796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FC778121-5309-1347-99AF-4D4BD5DF769E}" type="slidenum">
              <a:rPr lang="pt-BR" altLang="en-US" sz="1200">
                <a:solidFill>
                  <a:srgbClr val="045C75"/>
                </a:solidFill>
              </a:rPr>
              <a:pPr/>
              <a:t>57</a:t>
            </a:fld>
            <a:endParaRPr lang="pt-BR" altLang="en-US" sz="1200">
              <a:solidFill>
                <a:srgbClr val="045C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18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ChangeArrowheads="1"/>
          </p:cNvSpPr>
          <p:nvPr/>
        </p:nvSpPr>
        <p:spPr bwMode="auto">
          <a:xfrm>
            <a:off x="1923154" y="498495"/>
            <a:ext cx="7777162" cy="600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pt-BR" altLang="en-US" sz="2400" b="1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MODO DE PREPARO</a:t>
            </a:r>
          </a:p>
          <a:p>
            <a:endParaRPr lang="pt-BR" altLang="en-US" sz="2400" b="1" dirty="0">
              <a:solidFill>
                <a:schemeClr val="accent2">
                  <a:lumMod val="50000"/>
                </a:schemeClr>
              </a:solidFill>
              <a:latin typeface="Comic Sans MS" charset="0"/>
            </a:endParaRPr>
          </a:p>
          <a:p>
            <a:pPr>
              <a:buFontTx/>
              <a:buAutoNum type="arabicPeriod"/>
            </a:pPr>
            <a:r>
              <a:rPr lang="pt-BR" altLang="en-US" sz="2400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Podem ser servidos ou assados na manteiga, fritos, assados, ensopados e ainda cozidos a vapor. </a:t>
            </a:r>
          </a:p>
          <a:p>
            <a:pPr>
              <a:buFontTx/>
              <a:buAutoNum type="arabicPeriod"/>
            </a:pPr>
            <a:r>
              <a:rPr lang="pt-BR" altLang="en-US" sz="2400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O ponto de cozimento é fator muito importante em cada espécie.  Poucos minutos bastam, para algumas espécies pode se usar um garfo na parte mais grossa e observar se desprende-se das suas estruturas normais.</a:t>
            </a:r>
          </a:p>
          <a:p>
            <a:pPr>
              <a:buFontTx/>
              <a:buAutoNum type="arabicPeriod"/>
            </a:pPr>
            <a:r>
              <a:rPr lang="pt-BR" altLang="en-US" sz="2400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No caso dos caranguejos use uma panela grande com suficiente sal, coloque os caranguejos ou mexilhões ainda vivos.</a:t>
            </a:r>
          </a:p>
          <a:p>
            <a:pPr>
              <a:buFontTx/>
              <a:buAutoNum type="arabicPeriod"/>
            </a:pPr>
            <a:r>
              <a:rPr lang="pt-BR" altLang="en-US" sz="2400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Podem também ser cozinhados em caldo de ervas e temperos. Depois de cozido, a carne é extraída com cuidado com utensílio afiado.</a:t>
            </a:r>
          </a:p>
        </p:txBody>
      </p:sp>
      <p:sp>
        <p:nvSpPr>
          <p:cNvPr id="34819" name="Espaço Reservado para Data 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53407FE6-22CA-D54D-9B00-F056F7FA47C7}" type="datetime1">
              <a:rPr lang="pt-BR" altLang="en-US" sz="1200">
                <a:solidFill>
                  <a:srgbClr val="045C75"/>
                </a:solidFill>
              </a:rPr>
              <a:pPr/>
              <a:t>22/11/2016</a:t>
            </a:fld>
            <a:endParaRPr lang="pt-BR" altLang="en-US" sz="1200">
              <a:solidFill>
                <a:srgbClr val="045C75"/>
              </a:solidFill>
            </a:endParaRPr>
          </a:p>
        </p:txBody>
      </p:sp>
      <p:sp>
        <p:nvSpPr>
          <p:cNvPr id="34820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752282F3-F348-014F-93BD-12CC8F8F48CA}" type="slidenum">
              <a:rPr lang="pt-BR" altLang="en-US" sz="1200">
                <a:solidFill>
                  <a:srgbClr val="045C75"/>
                </a:solidFill>
              </a:rPr>
              <a:pPr/>
              <a:t>58</a:t>
            </a:fld>
            <a:endParaRPr lang="pt-BR" altLang="en-US" sz="1200">
              <a:solidFill>
                <a:srgbClr val="045C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41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1500188"/>
            <a:ext cx="7772400" cy="3429000"/>
          </a:xfrm>
        </p:spPr>
        <p:txBody>
          <a:bodyPr/>
          <a:lstStyle/>
          <a:p>
            <a:pPr eaLnBrk="1" hangingPunct="1"/>
            <a:r>
              <a:rPr lang="pt-BR" altLang="en-US" sz="2500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Depois de separados os mexilhões  das conchas, podem ser consumidos crus ou cozidos. Crus, com molhos a vinagre te e suco de limão  com pimenta. Cozidos, em ensopados. </a:t>
            </a:r>
          </a:p>
          <a:p>
            <a:pPr eaLnBrk="1" hangingPunct="1"/>
            <a:r>
              <a:rPr lang="pt-BR" altLang="en-US" sz="2500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Para o </a:t>
            </a:r>
            <a:r>
              <a:rPr lang="pt-BR" altLang="en-US" sz="2500" dirty="0" smtClean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polvo/lula ficarem macios, </a:t>
            </a:r>
            <a:r>
              <a:rPr lang="pt-BR" altLang="en-US" sz="2500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deve ser cozinhado em </a:t>
            </a:r>
            <a:r>
              <a:rPr lang="pt-BR" altLang="en-US" sz="2500" dirty="0" smtClean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água/caldo </a:t>
            </a:r>
            <a:r>
              <a:rPr lang="pt-BR" altLang="en-US" sz="2500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por aproximadamente 1 hora. </a:t>
            </a:r>
          </a:p>
        </p:txBody>
      </p:sp>
      <p:sp>
        <p:nvSpPr>
          <p:cNvPr id="35843" name="Espaço Reservado para Data 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B819BDDE-0997-5F4F-8004-80EC041F17CF}" type="datetime1">
              <a:rPr lang="pt-BR" altLang="en-US" sz="1200">
                <a:solidFill>
                  <a:srgbClr val="045C75"/>
                </a:solidFill>
              </a:rPr>
              <a:pPr/>
              <a:t>22/11/2016</a:t>
            </a:fld>
            <a:endParaRPr lang="pt-BR" altLang="en-US" sz="1200">
              <a:solidFill>
                <a:srgbClr val="045C75"/>
              </a:solidFill>
            </a:endParaRPr>
          </a:p>
        </p:txBody>
      </p:sp>
      <p:sp>
        <p:nvSpPr>
          <p:cNvPr id="35844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523FA420-D6DA-BB4F-8C78-DEEE30B25DC3}" type="slidenum">
              <a:rPr lang="pt-BR" altLang="en-US" sz="1200">
                <a:solidFill>
                  <a:srgbClr val="045C75"/>
                </a:solidFill>
              </a:rPr>
              <a:pPr/>
              <a:t>59</a:t>
            </a:fld>
            <a:endParaRPr lang="pt-BR" altLang="en-US" sz="1200">
              <a:solidFill>
                <a:srgbClr val="045C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70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5"/>
          <p:cNvSpPr txBox="1">
            <a:spLocks noChangeArrowheads="1"/>
          </p:cNvSpPr>
          <p:nvPr/>
        </p:nvSpPr>
        <p:spPr bwMode="auto">
          <a:xfrm>
            <a:off x="2485788" y="1851224"/>
            <a:ext cx="16668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pt-BR" altLang="en-US" sz="2000" b="1">
                <a:latin typeface="Arial" charset="0"/>
              </a:rPr>
              <a:t>Mioglobina</a:t>
            </a:r>
          </a:p>
          <a:p>
            <a:pPr eaLnBrk="1" hangingPunct="1"/>
            <a:r>
              <a:rPr lang="pt-BR" altLang="en-US" b="1"/>
              <a:t>Fe</a:t>
            </a:r>
            <a:r>
              <a:rPr lang="pt-BR" altLang="en-US" b="1" baseline="30000"/>
              <a:t>2+</a:t>
            </a:r>
            <a:endParaRPr lang="pt-BR" altLang="en-US" b="1"/>
          </a:p>
        </p:txBody>
      </p:sp>
      <p:sp>
        <p:nvSpPr>
          <p:cNvPr id="20482" name="Text Box 7"/>
          <p:cNvSpPr txBox="1">
            <a:spLocks noChangeArrowheads="1"/>
          </p:cNvSpPr>
          <p:nvPr/>
        </p:nvSpPr>
        <p:spPr bwMode="auto">
          <a:xfrm>
            <a:off x="5138500" y="1922661"/>
            <a:ext cx="19462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pt-BR" altLang="en-US" sz="2000" b="1">
                <a:latin typeface="Arial" charset="0"/>
              </a:rPr>
              <a:t>Oximioglobina</a:t>
            </a:r>
          </a:p>
          <a:p>
            <a:pPr eaLnBrk="1" hangingPunct="1"/>
            <a:r>
              <a:rPr lang="pt-BR" altLang="en-US" b="1"/>
              <a:t>Fe</a:t>
            </a:r>
            <a:r>
              <a:rPr lang="pt-BR" altLang="en-US" b="1" baseline="30000"/>
              <a:t>2+</a:t>
            </a:r>
          </a:p>
        </p:txBody>
      </p:sp>
      <p:sp>
        <p:nvSpPr>
          <p:cNvPr id="20483" name="Text Box 8"/>
          <p:cNvSpPr txBox="1">
            <a:spLocks noChangeArrowheads="1"/>
          </p:cNvSpPr>
          <p:nvPr/>
        </p:nvSpPr>
        <p:spPr bwMode="auto">
          <a:xfrm>
            <a:off x="8246824" y="1882975"/>
            <a:ext cx="21161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pt-BR" altLang="en-US" sz="2000" b="1">
                <a:latin typeface="Arial" charset="0"/>
              </a:rPr>
              <a:t>Metamioglobina</a:t>
            </a:r>
          </a:p>
        </p:txBody>
      </p:sp>
      <p:sp>
        <p:nvSpPr>
          <p:cNvPr id="20484" name="Line 9"/>
          <p:cNvSpPr>
            <a:spLocks noChangeShapeType="1"/>
          </p:cNvSpPr>
          <p:nvPr/>
        </p:nvSpPr>
        <p:spPr bwMode="auto">
          <a:xfrm>
            <a:off x="4414599" y="2065536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85" name="Line 10"/>
          <p:cNvSpPr>
            <a:spLocks noChangeShapeType="1"/>
          </p:cNvSpPr>
          <p:nvPr/>
        </p:nvSpPr>
        <p:spPr bwMode="auto">
          <a:xfrm>
            <a:off x="7424738" y="2136974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86" name="Text Box 11"/>
          <p:cNvSpPr txBox="1">
            <a:spLocks noChangeArrowheads="1"/>
          </p:cNvSpPr>
          <p:nvPr/>
        </p:nvSpPr>
        <p:spPr bwMode="auto">
          <a:xfrm>
            <a:off x="4271724" y="1555949"/>
            <a:ext cx="635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pt-BR" altLang="en-US" sz="1800"/>
              <a:t>[ O</a:t>
            </a:r>
            <a:r>
              <a:rPr lang="pt-BR" altLang="en-US" sz="1800" baseline="-25000"/>
              <a:t>2</a:t>
            </a:r>
            <a:r>
              <a:rPr lang="pt-BR" altLang="en-US" sz="1800"/>
              <a:t>]</a:t>
            </a:r>
            <a:endParaRPr lang="pt-BR" altLang="en-US" sz="1800" baseline="-25000"/>
          </a:p>
        </p:txBody>
      </p:sp>
      <p:sp>
        <p:nvSpPr>
          <p:cNvPr id="20487" name="Text Box 12"/>
          <p:cNvSpPr txBox="1">
            <a:spLocks noChangeArrowheads="1"/>
          </p:cNvSpPr>
          <p:nvPr/>
        </p:nvSpPr>
        <p:spPr bwMode="auto">
          <a:xfrm>
            <a:off x="9096375" y="3257550"/>
            <a:ext cx="704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pt-BR" altLang="en-US"/>
              <a:t>Fe</a:t>
            </a:r>
            <a:r>
              <a:rPr lang="pt-BR" altLang="en-US" baseline="30000"/>
              <a:t>3+</a:t>
            </a:r>
            <a:endParaRPr lang="pt-BR" altLang="en-US"/>
          </a:p>
        </p:txBody>
      </p:sp>
      <p:sp>
        <p:nvSpPr>
          <p:cNvPr id="20488" name="Text Box 13"/>
          <p:cNvSpPr txBox="1">
            <a:spLocks noChangeArrowheads="1"/>
          </p:cNvSpPr>
          <p:nvPr/>
        </p:nvSpPr>
        <p:spPr bwMode="auto">
          <a:xfrm>
            <a:off x="7403862" y="1552775"/>
            <a:ext cx="5826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pt-BR" altLang="en-US" sz="1800"/>
              <a:t>[O</a:t>
            </a:r>
            <a:r>
              <a:rPr lang="pt-BR" altLang="en-US" sz="1800" baseline="-25000"/>
              <a:t>2</a:t>
            </a:r>
            <a:r>
              <a:rPr lang="pt-BR" altLang="en-US" sz="1800"/>
              <a:t>]</a:t>
            </a:r>
          </a:p>
        </p:txBody>
      </p:sp>
      <p:sp>
        <p:nvSpPr>
          <p:cNvPr id="20489" name="Espaço Reservado para Data 16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E911A19A-AE82-BE45-9475-1F49F1FA83E3}" type="datetime1">
              <a:rPr lang="pt-BR" altLang="en-US" sz="1200">
                <a:solidFill>
                  <a:srgbClr val="D38E27"/>
                </a:solidFill>
              </a:rPr>
              <a:pPr eaLnBrk="1" hangingPunct="1"/>
              <a:t>22/11/2016</a:t>
            </a:fld>
            <a:endParaRPr lang="pt-BR" altLang="en-US" sz="1200">
              <a:solidFill>
                <a:srgbClr val="D38E27"/>
              </a:solidFill>
            </a:endParaRPr>
          </a:p>
        </p:txBody>
      </p:sp>
      <p:sp>
        <p:nvSpPr>
          <p:cNvPr id="19" name="Espaço Reservado para Rodapé 18"/>
          <p:cNvSpPr>
            <a:spLocks noGrp="1"/>
          </p:cNvSpPr>
          <p:nvPr>
            <p:ph type="ftr" sz="quarter" idx="11"/>
          </p:nvPr>
        </p:nvSpPr>
        <p:spPr>
          <a:xfrm>
            <a:off x="2589212" y="5058094"/>
            <a:ext cx="7619999" cy="365125"/>
          </a:xfrm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20491" name="Espaço Reservado para Número de Slide 1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7E05DDDB-D71A-F646-9A81-BFAC0E490716}" type="slidenum">
              <a:rPr lang="pt-BR" altLang="en-US" sz="1200">
                <a:solidFill>
                  <a:srgbClr val="D38E27"/>
                </a:solidFill>
              </a:rPr>
              <a:pPr eaLnBrk="1" hangingPunct="1"/>
              <a:t>6</a:t>
            </a:fld>
            <a:endParaRPr lang="pt-BR" altLang="en-US" sz="1200">
              <a:solidFill>
                <a:srgbClr val="D38E27"/>
              </a:solidFill>
            </a:endParaRPr>
          </a:p>
        </p:txBody>
      </p:sp>
      <p:sp>
        <p:nvSpPr>
          <p:cNvPr id="20" name="Elipse 19"/>
          <p:cNvSpPr/>
          <p:nvPr/>
        </p:nvSpPr>
        <p:spPr>
          <a:xfrm>
            <a:off x="2095472" y="2994228"/>
            <a:ext cx="2428892" cy="1071570"/>
          </a:xfrm>
          <a:prstGeom prst="ellipse">
            <a:avLst/>
          </a:prstGeom>
          <a:solidFill>
            <a:srgbClr val="FF33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pt-BR">
                <a:solidFill>
                  <a:srgbClr val="FFFFFF"/>
                </a:solidFill>
                <a:latin typeface="Franklin Gothic Book" charset="0"/>
              </a:rPr>
              <a:t>Vermelho intenso</a:t>
            </a:r>
          </a:p>
        </p:txBody>
      </p:sp>
      <p:sp>
        <p:nvSpPr>
          <p:cNvPr id="21" name="Elipse 20"/>
          <p:cNvSpPr/>
          <p:nvPr/>
        </p:nvSpPr>
        <p:spPr>
          <a:xfrm>
            <a:off x="8024826" y="2922790"/>
            <a:ext cx="2214578" cy="1071570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pt-BR">
                <a:solidFill>
                  <a:srgbClr val="FFFFFF"/>
                </a:solidFill>
                <a:latin typeface="Franklin Gothic Book" charset="0"/>
              </a:rPr>
              <a:t>Marrom  </a:t>
            </a:r>
          </a:p>
        </p:txBody>
      </p:sp>
      <p:sp>
        <p:nvSpPr>
          <p:cNvPr id="22" name="Elipse 21"/>
          <p:cNvSpPr/>
          <p:nvPr/>
        </p:nvSpPr>
        <p:spPr>
          <a:xfrm>
            <a:off x="4952992" y="2922790"/>
            <a:ext cx="2428892" cy="107157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Carne</a:t>
            </a:r>
            <a:r>
              <a:rPr lang="pt-B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crua </a:t>
            </a:r>
          </a:p>
        </p:txBody>
      </p:sp>
      <p:sp>
        <p:nvSpPr>
          <p:cNvPr id="20499" name="CaixaDeTexto 22"/>
          <p:cNvSpPr txBox="1">
            <a:spLocks noChangeArrowheads="1"/>
          </p:cNvSpPr>
          <p:nvPr/>
        </p:nvSpPr>
        <p:spPr bwMode="auto">
          <a:xfrm>
            <a:off x="2095500" y="4565849"/>
            <a:ext cx="23574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pt-BR" altLang="en-US">
                <a:latin typeface="Franklin Gothic Book" charset="0"/>
              </a:rPr>
              <a:t>Carne recém abatida </a:t>
            </a:r>
          </a:p>
        </p:txBody>
      </p:sp>
      <p:sp>
        <p:nvSpPr>
          <p:cNvPr id="20500" name="CaixaDeTexto 23"/>
          <p:cNvSpPr txBox="1">
            <a:spLocks noChangeArrowheads="1"/>
          </p:cNvSpPr>
          <p:nvPr/>
        </p:nvSpPr>
        <p:spPr bwMode="auto">
          <a:xfrm>
            <a:off x="5310189" y="4494412"/>
            <a:ext cx="15763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pt-BR" altLang="en-US">
                <a:latin typeface="Franklin Gothic Book" charset="0"/>
              </a:rPr>
              <a:t>Carne nos </a:t>
            </a:r>
          </a:p>
          <a:p>
            <a:pPr eaLnBrk="1" hangingPunct="1"/>
            <a:r>
              <a:rPr lang="pt-BR" altLang="en-US">
                <a:latin typeface="Franklin Gothic Book" charset="0"/>
              </a:rPr>
              <a:t>açougues 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8239140" y="4520686"/>
            <a:ext cx="1857388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pt-BR">
                <a:solidFill>
                  <a:srgbClr val="000000"/>
                </a:solidFill>
                <a:latin typeface="Franklin Gothic Book" charset="0"/>
              </a:rPr>
              <a:t>Carne seca </a:t>
            </a:r>
          </a:p>
          <a:p>
            <a:pPr eaLnBrk="1" hangingPunct="1">
              <a:defRPr/>
            </a:pPr>
            <a:r>
              <a:rPr lang="pt-BR">
                <a:solidFill>
                  <a:srgbClr val="000000"/>
                </a:solidFill>
                <a:latin typeface="Franklin Gothic Book" charset="0"/>
              </a:rPr>
              <a:t>ou charque</a:t>
            </a:r>
          </a:p>
        </p:txBody>
      </p:sp>
    </p:spTree>
    <p:extLst>
      <p:ext uri="{BB962C8B-B14F-4D97-AF65-F5344CB8AC3E}">
        <p14:creationId xmlns:p14="http://schemas.microsoft.com/office/powerpoint/2010/main" val="2038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ChangeArrowheads="1"/>
          </p:cNvSpPr>
          <p:nvPr/>
        </p:nvSpPr>
        <p:spPr bwMode="auto">
          <a:xfrm>
            <a:off x="2135188" y="633398"/>
            <a:ext cx="7993062" cy="458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/>
            <a:r>
              <a:rPr lang="pt-BR" altLang="en-US" b="1" dirty="0" smtClean="0">
                <a:solidFill>
                  <a:srgbClr val="CC0000"/>
                </a:solidFill>
                <a:latin typeface="Comic Sans MS" charset="0"/>
              </a:rPr>
              <a:t>Dicas </a:t>
            </a:r>
            <a:endParaRPr lang="pt-BR" altLang="en-US" b="1" dirty="0">
              <a:solidFill>
                <a:srgbClr val="CC0000"/>
              </a:solidFill>
              <a:latin typeface="Comic Sans MS" charset="0"/>
            </a:endParaRPr>
          </a:p>
          <a:p>
            <a:r>
              <a:rPr lang="pt-BR" altLang="en-US" sz="2400" b="1" dirty="0">
                <a:solidFill>
                  <a:srgbClr val="CC0000"/>
                </a:solidFill>
                <a:latin typeface="Comic Sans MS" charset="0"/>
              </a:rPr>
              <a:t> </a:t>
            </a:r>
            <a:endParaRPr lang="pt-BR" altLang="en-US" sz="2400" dirty="0">
              <a:solidFill>
                <a:srgbClr val="CC0000"/>
              </a:solidFill>
              <a:latin typeface="Comic Sans MS" charset="0"/>
            </a:endParaRPr>
          </a:p>
          <a:p>
            <a:r>
              <a:rPr lang="pt-BR" altLang="en-US" sz="2400" b="1" dirty="0">
                <a:solidFill>
                  <a:srgbClr val="0B5395"/>
                </a:solidFill>
                <a:latin typeface="Comic Sans MS" charset="0"/>
              </a:rPr>
              <a:t>• </a:t>
            </a:r>
            <a:r>
              <a:rPr lang="pt-BR" altLang="en-US" sz="2400" b="1" dirty="0" smtClean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Peixes </a:t>
            </a:r>
            <a:r>
              <a:rPr lang="pt-BR" altLang="en-US" sz="2400" b="1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de água doce muitas vezes têm sabor de terra - colocar uma colher de vinagre pela boca. </a:t>
            </a:r>
          </a:p>
          <a:p>
            <a:r>
              <a:rPr lang="pt-BR" altLang="en-US" sz="2400" b="1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 </a:t>
            </a:r>
          </a:p>
          <a:p>
            <a:r>
              <a:rPr lang="pt-BR" altLang="en-US" sz="2400" b="1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• Ervas aromáticas são indispensáveis no preparo. Sempre deixe de molho no tempero pelo menos 2 horas antes de cozinhar.</a:t>
            </a:r>
          </a:p>
          <a:p>
            <a:endParaRPr lang="pt-BR" altLang="en-US" sz="2400" b="1" dirty="0">
              <a:solidFill>
                <a:schemeClr val="accent2">
                  <a:lumMod val="50000"/>
                </a:schemeClr>
              </a:solidFill>
              <a:latin typeface="Comic Sans MS" charset="0"/>
            </a:endParaRPr>
          </a:p>
          <a:p>
            <a:r>
              <a:rPr lang="pt-BR" altLang="en-US" sz="2400" b="1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• Preparações regionais: utilização de azeite de dendê e leite de coco o que determinará o valor calórico e nutricional .</a:t>
            </a:r>
            <a:r>
              <a:rPr lang="pt-BR" altLang="en-US" sz="2400" dirty="0">
                <a:solidFill>
                  <a:schemeClr val="accent2">
                    <a:lumMod val="50000"/>
                  </a:schemeClr>
                </a:solidFill>
                <a:latin typeface="Comic Sans MS" charset="0"/>
              </a:rPr>
              <a:t> </a:t>
            </a:r>
          </a:p>
        </p:txBody>
      </p:sp>
      <p:sp>
        <p:nvSpPr>
          <p:cNvPr id="15363" name="Espaço Reservado para Data 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FF9B149D-D7DF-D74E-9F86-ED6EF32D8C8E}" type="datetime1">
              <a:rPr lang="pt-BR" altLang="en-US" sz="1200">
                <a:solidFill>
                  <a:srgbClr val="045C75"/>
                </a:solidFill>
              </a:rPr>
              <a:pPr/>
              <a:t>22/11/2016</a:t>
            </a:fld>
            <a:endParaRPr lang="pt-BR" altLang="en-US" sz="1200">
              <a:solidFill>
                <a:srgbClr val="045C75"/>
              </a:solidFill>
            </a:endParaRPr>
          </a:p>
        </p:txBody>
      </p:sp>
      <p:sp>
        <p:nvSpPr>
          <p:cNvPr id="15364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54B8F2F3-32DC-BF47-B1E5-040A0E9F72FB}" type="slidenum">
              <a:rPr lang="pt-BR" altLang="en-US" sz="1200">
                <a:solidFill>
                  <a:srgbClr val="045C75"/>
                </a:solidFill>
              </a:rPr>
              <a:pPr/>
              <a:t>60</a:t>
            </a:fld>
            <a:endParaRPr lang="pt-BR" altLang="en-US" sz="1200">
              <a:solidFill>
                <a:srgbClr val="045C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80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1643050"/>
            <a:ext cx="5867400" cy="52228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pt-BR" sz="3200" dirty="0">
                <a:latin typeface="Comic Sans MS" pitchFamily="66" charset="0"/>
              </a:rPr>
              <a:t>Assados</a:t>
            </a:r>
            <a:r>
              <a:rPr lang="pt-BR" dirty="0">
                <a:ea typeface="+mj-ea"/>
                <a:cs typeface="+mj-cs"/>
              </a:rPr>
              <a:t> 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648918" y="2173580"/>
            <a:ext cx="9983449" cy="2616642"/>
          </a:xfrm>
        </p:spPr>
        <p:txBody>
          <a:bodyPr>
            <a:noAutofit/>
          </a:bodyPr>
          <a:lstStyle/>
          <a:p>
            <a:pPr eaLnBrk="1" hangingPunct="1">
              <a:lnSpc>
                <a:spcPct val="120000"/>
              </a:lnSpc>
              <a:buFont typeface="Wingdings" charset="2"/>
              <a:buChar char="Ø"/>
            </a:pPr>
            <a:r>
              <a:rPr lang="pt-BR" altLang="en-US" sz="2000" dirty="0">
                <a:latin typeface="Comic Sans MS" charset="0"/>
                <a:ea typeface="ＭＳ Ｐゴシック" charset="-128"/>
              </a:rPr>
              <a:t> Pré-aqueça o forno  a 220º C</a:t>
            </a:r>
          </a:p>
          <a:p>
            <a:pPr eaLnBrk="1" hangingPunct="1">
              <a:lnSpc>
                <a:spcPct val="120000"/>
              </a:lnSpc>
              <a:buFont typeface="Wingdings" charset="2"/>
              <a:buChar char="Ø"/>
            </a:pPr>
            <a:r>
              <a:rPr lang="pt-BR" altLang="en-US" sz="2000" dirty="0">
                <a:latin typeface="Comic Sans MS" charset="0"/>
                <a:ea typeface="ＭＳ Ｐゴシック" charset="-128"/>
              </a:rPr>
              <a:t> Coloque-as as assadeiras </a:t>
            </a:r>
            <a:r>
              <a:rPr lang="pt-BR" altLang="en-US" sz="2000" dirty="0" smtClean="0">
                <a:latin typeface="Comic Sans MS" charset="0"/>
                <a:ea typeface="ＭＳ Ｐゴシック" charset="-128"/>
              </a:rPr>
              <a:t>/travessa oval/retangular etc.</a:t>
            </a:r>
            <a:endParaRPr lang="pt-BR" altLang="en-US" sz="2000" dirty="0">
              <a:latin typeface="Comic Sans MS" charset="0"/>
              <a:ea typeface="ＭＳ Ｐゴシック" charset="-128"/>
            </a:endParaRPr>
          </a:p>
          <a:p>
            <a:pPr eaLnBrk="1" hangingPunct="1">
              <a:lnSpc>
                <a:spcPct val="120000"/>
              </a:lnSpc>
              <a:buFont typeface="Wingdings" charset="2"/>
              <a:buChar char="Ø"/>
            </a:pPr>
            <a:r>
              <a:rPr lang="pt-BR" altLang="en-US" sz="2000" dirty="0">
                <a:latin typeface="Comic Sans MS" charset="0"/>
                <a:ea typeface="ＭＳ Ｐゴシック" charset="-128"/>
              </a:rPr>
              <a:t> P</a:t>
            </a:r>
            <a:r>
              <a:rPr lang="pt-BR" altLang="en-US" sz="2000" dirty="0" smtClean="0">
                <a:latin typeface="Comic Sans MS" charset="0"/>
                <a:ea typeface="ＭＳ Ｐゴシック" charset="-128"/>
              </a:rPr>
              <a:t>eças  </a:t>
            </a:r>
            <a:r>
              <a:rPr lang="pt-BR" altLang="en-US" sz="2000" dirty="0">
                <a:latin typeface="Comic Sans MS" charset="0"/>
                <a:ea typeface="ＭＳ Ｐゴシック" charset="-128"/>
              </a:rPr>
              <a:t>com cerca de 1 a 1,5 kg demoram entre 45 a 1 hora para assar.</a:t>
            </a:r>
          </a:p>
          <a:p>
            <a:pPr eaLnBrk="1" hangingPunct="1">
              <a:lnSpc>
                <a:spcPct val="120000"/>
              </a:lnSpc>
              <a:buFont typeface="Wingdings" charset="2"/>
              <a:buChar char="Ø"/>
            </a:pPr>
            <a:r>
              <a:rPr lang="pt-BR" altLang="en-US" sz="2000" dirty="0">
                <a:latin typeface="Comic Sans MS" charset="0"/>
                <a:ea typeface="ＭＳ Ｐゴシック" charset="-128"/>
              </a:rPr>
              <a:t>Proteja </a:t>
            </a:r>
            <a:r>
              <a:rPr lang="pt-BR" altLang="en-US" sz="2000" dirty="0" smtClean="0">
                <a:latin typeface="Comic Sans MS" charset="0"/>
                <a:ea typeface="ＭＳ Ｐゴシック" charset="-128"/>
              </a:rPr>
              <a:t> </a:t>
            </a:r>
            <a:r>
              <a:rPr lang="pt-BR" altLang="en-US" sz="2000" dirty="0">
                <a:latin typeface="Comic Sans MS" charset="0"/>
                <a:ea typeface="ＭＳ Ｐゴシック" charset="-128"/>
              </a:rPr>
              <a:t>com papel alumínio dobrado em três e untado com </a:t>
            </a:r>
            <a:r>
              <a:rPr lang="pt-BR" altLang="en-US" sz="2000" dirty="0" smtClean="0">
                <a:latin typeface="Comic Sans MS" charset="0"/>
                <a:ea typeface="ＭＳ Ｐゴシック" charset="-128"/>
              </a:rPr>
              <a:t>manteiga (aves). </a:t>
            </a:r>
            <a:endParaRPr lang="pt-BR" altLang="en-US" sz="2000" dirty="0">
              <a:latin typeface="Comic Sans MS" charset="0"/>
              <a:ea typeface="ＭＳ Ｐゴシック" charset="-128"/>
            </a:endParaRPr>
          </a:p>
          <a:p>
            <a:pPr eaLnBrk="1" hangingPunct="1">
              <a:lnSpc>
                <a:spcPct val="120000"/>
              </a:lnSpc>
              <a:buFont typeface="Wingdings" charset="2"/>
              <a:buChar char="Ø"/>
            </a:pPr>
            <a:r>
              <a:rPr lang="pt-BR" altLang="en-US" sz="2000" dirty="0">
                <a:latin typeface="Comic Sans MS" charset="0"/>
                <a:ea typeface="ＭＳ Ｐゴシック" charset="-128"/>
              </a:rPr>
              <a:t> Retire a folha de alumínio e continue o </a:t>
            </a:r>
            <a:r>
              <a:rPr lang="pt-BR" altLang="en-US" sz="2000" dirty="0" smtClean="0">
                <a:latin typeface="Comic Sans MS" charset="0"/>
                <a:ea typeface="ＭＳ Ｐゴシック" charset="-128"/>
              </a:rPr>
              <a:t>cozimento, após 15 a 20 dependendo do tamanho  da peça .</a:t>
            </a:r>
            <a:endParaRPr lang="pt-BR" altLang="en-US" sz="2000" dirty="0">
              <a:latin typeface="Comic Sans MS" charset="0"/>
              <a:ea typeface="ＭＳ Ｐゴシック" charset="-128"/>
            </a:endParaRPr>
          </a:p>
          <a:p>
            <a:pPr eaLnBrk="1" hangingPunct="1">
              <a:lnSpc>
                <a:spcPct val="120000"/>
              </a:lnSpc>
              <a:buFont typeface="Wingdings" charset="2"/>
              <a:buChar char="Ø"/>
            </a:pPr>
            <a:r>
              <a:rPr lang="pt-BR" altLang="en-US" sz="2000" dirty="0" smtClean="0">
                <a:latin typeface="Comic Sans MS" charset="0"/>
                <a:ea typeface="ＭＳ Ｐゴシック" charset="-128"/>
              </a:rPr>
              <a:t>O </a:t>
            </a:r>
            <a:r>
              <a:rPr lang="pt-BR" altLang="en-US" sz="2000" dirty="0">
                <a:latin typeface="Comic Sans MS" charset="0"/>
                <a:ea typeface="ＭＳ Ｐゴシック" charset="-128"/>
              </a:rPr>
              <a:t>termômetro inserido</a:t>
            </a:r>
            <a:r>
              <a:rPr lang="pt-BR" altLang="en-US" sz="2000" dirty="0">
                <a:latin typeface="Comic Sans MS" charset="0"/>
                <a:ea typeface="Comic Sans MS" charset="0"/>
                <a:cs typeface="Comic Sans MS" charset="0"/>
              </a:rPr>
              <a:t> entre a coxa e o peito deverá marcar </a:t>
            </a:r>
            <a:r>
              <a:rPr lang="pt-BR" altLang="en-US" sz="2000" dirty="0" smtClean="0">
                <a:latin typeface="Comic Sans MS" charset="0"/>
                <a:ea typeface="Comic Sans MS" charset="0"/>
                <a:cs typeface="Comic Sans MS" charset="0"/>
              </a:rPr>
              <a:t>60º, 55</a:t>
            </a:r>
            <a:r>
              <a:rPr lang="pt-BR" altLang="en-US" sz="2000" baseline="30000" dirty="0" smtClean="0">
                <a:latin typeface="Comic Sans MS" charset="0"/>
                <a:ea typeface="Comic Sans MS" charset="0"/>
                <a:cs typeface="Comic Sans MS" charset="0"/>
              </a:rPr>
              <a:t>o</a:t>
            </a:r>
            <a:r>
              <a:rPr lang="pt-BR" altLang="en-US" sz="2000" dirty="0" smtClean="0">
                <a:latin typeface="Comic Sans MS" charset="0"/>
                <a:ea typeface="Comic Sans MS" charset="0"/>
                <a:cs typeface="Comic Sans MS" charset="0"/>
              </a:rPr>
              <a:t> C bovina. 60º C </a:t>
            </a:r>
            <a:r>
              <a:rPr lang="pt-BR" altLang="en-US" sz="2000" dirty="0" err="1" smtClean="0">
                <a:latin typeface="Comic Sans MS" charset="0"/>
                <a:ea typeface="Comic Sans MS" charset="0"/>
                <a:cs typeface="Comic Sans MS" charset="0"/>
              </a:rPr>
              <a:t>Suina</a:t>
            </a:r>
            <a:endParaRPr lang="pt-BR" altLang="en-US" sz="2000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marL="0" lvl="2">
              <a:lnSpc>
                <a:spcPct val="120000"/>
              </a:lnSpc>
              <a:buFont typeface="Wingdings" charset="2"/>
              <a:buChar char="Ø"/>
            </a:pPr>
            <a:r>
              <a:rPr lang="pt-BR" altLang="en-US" sz="20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pt-BR" altLang="en-US" sz="2000" dirty="0" smtClean="0">
                <a:latin typeface="Comic Sans MS" charset="0"/>
                <a:ea typeface="Comic Sans MS" charset="0"/>
                <a:cs typeface="Comic Sans MS" charset="0"/>
              </a:rPr>
              <a:t>Carne bovina, suína  tempere com 4 </a:t>
            </a:r>
            <a:r>
              <a:rPr lang="pt-BR" altLang="en-US" sz="2000" dirty="0">
                <a:latin typeface="Comic Sans MS" charset="0"/>
                <a:ea typeface="Comic Sans MS" charset="0"/>
                <a:cs typeface="Comic Sans MS" charset="0"/>
              </a:rPr>
              <a:t>horas de antecedência ou 12 horas na geladeira.</a:t>
            </a:r>
          </a:p>
          <a:p>
            <a:pPr marL="0" lvl="2">
              <a:lnSpc>
                <a:spcPct val="120000"/>
              </a:lnSpc>
              <a:buFont typeface="Wingdings" charset="2"/>
              <a:buChar char="Ø"/>
            </a:pPr>
            <a:r>
              <a:rPr lang="pt-BR" altLang="en-US" sz="2000" dirty="0" smtClean="0">
                <a:latin typeface="Comic Sans MS" charset="0"/>
                <a:ea typeface="Comic Sans MS" charset="0"/>
                <a:cs typeface="Comic Sans MS" charset="0"/>
              </a:rPr>
              <a:t>Após 45 </a:t>
            </a:r>
            <a:r>
              <a:rPr lang="pt-BR" altLang="en-US" sz="2000" dirty="0">
                <a:latin typeface="Comic Sans MS" charset="0"/>
                <a:ea typeface="Comic Sans MS" charset="0"/>
                <a:cs typeface="Comic Sans MS" charset="0"/>
              </a:rPr>
              <a:t>minutos </a:t>
            </a:r>
            <a:r>
              <a:rPr lang="pt-BR" altLang="en-US" sz="2000" dirty="0" smtClean="0">
                <a:latin typeface="Comic Sans MS" charset="0"/>
                <a:ea typeface="Comic Sans MS" charset="0"/>
                <a:cs typeface="Comic Sans MS" charset="0"/>
              </a:rPr>
              <a:t>diminuir </a:t>
            </a:r>
            <a:r>
              <a:rPr lang="pt-BR" altLang="en-US" sz="2000" dirty="0">
                <a:latin typeface="Comic Sans MS" charset="0"/>
                <a:ea typeface="Comic Sans MS" charset="0"/>
                <a:cs typeface="Comic Sans MS" charset="0"/>
              </a:rPr>
              <a:t>175º C </a:t>
            </a:r>
            <a:r>
              <a:rPr lang="pt-BR" altLang="en-US" sz="2000" dirty="0" smtClean="0">
                <a:latin typeface="Comic Sans MS" charset="0"/>
                <a:ea typeface="Comic Sans MS" charset="0"/>
                <a:cs typeface="Comic Sans MS" charset="0"/>
              </a:rPr>
              <a:t>, aproveite os resíduos após terminar ao cozimento </a:t>
            </a:r>
            <a:endParaRPr lang="pt-BR" altLang="en-US" sz="20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4820" name="Espaço Reservado para Data 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19470852-338C-7F45-B34B-6D2856D1BEB8}" type="datetime1">
              <a:rPr lang="pt-BR" altLang="en-US" sz="1200">
                <a:solidFill>
                  <a:srgbClr val="D38E27"/>
                </a:solidFill>
              </a:rPr>
              <a:pPr eaLnBrk="1" hangingPunct="1"/>
              <a:t>22/11/2016</a:t>
            </a:fld>
            <a:endParaRPr lang="pt-BR" altLang="en-US" sz="1200">
              <a:solidFill>
                <a:srgbClr val="D38E27"/>
              </a:solidFill>
            </a:endParaRPr>
          </a:p>
        </p:txBody>
      </p:sp>
      <p:sp>
        <p:nvSpPr>
          <p:cNvPr id="34821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3EAD1CBA-177B-5749-B700-153406FA5D1E}" type="slidenum">
              <a:rPr lang="pt-BR" altLang="en-US" sz="1200">
                <a:solidFill>
                  <a:srgbClr val="D38E27"/>
                </a:solidFill>
              </a:rPr>
              <a:pPr eaLnBrk="1" hangingPunct="1"/>
              <a:t>61</a:t>
            </a:fld>
            <a:endParaRPr lang="pt-BR" altLang="en-US" sz="1200">
              <a:solidFill>
                <a:srgbClr val="D38E27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729" y="33654"/>
            <a:ext cx="2535647" cy="1206858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B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59" y="1"/>
            <a:ext cx="2159016" cy="12741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1818" y="8907"/>
            <a:ext cx="2556093" cy="12741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7911" y="8907"/>
            <a:ext cx="2574089" cy="12803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000" y="8907"/>
            <a:ext cx="2582729" cy="128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3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Espaço Reservado para Texto 5"/>
          <p:cNvSpPr>
            <a:spLocks noGrp="1"/>
          </p:cNvSpPr>
          <p:nvPr>
            <p:ph type="body" sz="half" idx="3"/>
          </p:nvPr>
        </p:nvSpPr>
        <p:spPr>
          <a:xfrm>
            <a:off x="5881688" y="666751"/>
            <a:ext cx="4292600" cy="639763"/>
          </a:xfrm>
        </p:spPr>
        <p:txBody>
          <a:bodyPr/>
          <a:lstStyle/>
          <a:p>
            <a:pPr eaLnBrk="1" hangingPunct="1"/>
            <a:r>
              <a:rPr lang="pt-BR" altLang="en-US" cap="none">
                <a:solidFill>
                  <a:srgbClr val="B0761F"/>
                </a:solidFill>
                <a:latin typeface="Comic Sans MS" charset="0"/>
                <a:ea typeface="ＭＳ Ｐゴシック" charset="-128"/>
              </a:rPr>
              <a:t>PROCEDIMENTOS </a:t>
            </a:r>
          </a:p>
        </p:txBody>
      </p:sp>
      <p:pic>
        <p:nvPicPr>
          <p:cNvPr id="35842" name="Picture 5" descr="http://bp0.blogger.com/_0N6Vc7YGhq4/R1HCy2eiT8I/AAAAAAAAAN8/7ZUdONJd61M/s320/2511200772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81250" y="4500564"/>
            <a:ext cx="2643188" cy="1857375"/>
          </a:xfrm>
        </p:spPr>
      </p:pic>
      <p:sp>
        <p:nvSpPr>
          <p:cNvPr id="35843" name="Espaço Reservado para Texto 7"/>
          <p:cNvSpPr>
            <a:spLocks noGrp="1"/>
          </p:cNvSpPr>
          <p:nvPr>
            <p:ph type="body" idx="1"/>
          </p:nvPr>
        </p:nvSpPr>
        <p:spPr>
          <a:xfrm>
            <a:off x="1804988" y="666751"/>
            <a:ext cx="4291012" cy="639763"/>
          </a:xfrm>
        </p:spPr>
        <p:txBody>
          <a:bodyPr/>
          <a:lstStyle/>
          <a:p>
            <a:pPr eaLnBrk="1" hangingPunct="1"/>
            <a:r>
              <a:rPr lang="pt-BR" altLang="en-US" sz="2800" b="1">
                <a:solidFill>
                  <a:srgbClr val="603B14"/>
                </a:solidFill>
                <a:latin typeface="Comic Sans MS" charset="0"/>
                <a:ea typeface="ＭＳ Ｐゴシック" charset="-128"/>
              </a:rPr>
              <a:t>COZIDOS</a:t>
            </a:r>
          </a:p>
          <a:p>
            <a:pPr eaLnBrk="1" hangingPunct="1"/>
            <a:endParaRPr lang="pt-BR" altLang="en-US" sz="2800" b="1">
              <a:solidFill>
                <a:srgbClr val="B0761F"/>
              </a:solidFill>
              <a:ea typeface="ＭＳ Ｐゴシック" charset="-128"/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>
            <p:ph sz="quarter" idx="4"/>
          </p:nvPr>
        </p:nvSpPr>
        <p:spPr>
          <a:xfrm>
            <a:off x="5667375" y="1316039"/>
            <a:ext cx="5840519" cy="5184775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pt-BR" altLang="en-US" sz="2000" dirty="0">
                <a:latin typeface="Comic Sans MS" charset="0"/>
                <a:ea typeface="ＭＳ Ｐゴシック" charset="-128"/>
              </a:rPr>
              <a:t>Coloque </a:t>
            </a:r>
            <a:r>
              <a:rPr lang="pt-BR" altLang="en-US" sz="2000" dirty="0" smtClean="0">
                <a:latin typeface="Comic Sans MS" charset="0"/>
                <a:ea typeface="ＭＳ Ｐゴシック" charset="-128"/>
              </a:rPr>
              <a:t>o alimento </a:t>
            </a:r>
            <a:r>
              <a:rPr lang="pt-BR" altLang="en-US" sz="2000" dirty="0">
                <a:latin typeface="Comic Sans MS" charset="0"/>
                <a:ea typeface="ＭＳ Ｐゴシック" charset="-128"/>
              </a:rPr>
              <a:t>em uma panela suficientemente funda.</a:t>
            </a:r>
          </a:p>
          <a:p>
            <a:pPr eaLnBrk="1" hangingPunct="1">
              <a:lnSpc>
                <a:spcPct val="80000"/>
              </a:lnSpc>
            </a:pPr>
            <a:r>
              <a:rPr lang="pt-BR" altLang="en-US" sz="2000" dirty="0">
                <a:latin typeface="Comic Sans MS" charset="0"/>
                <a:ea typeface="ＭＳ Ｐゴシック" charset="-128"/>
              </a:rPr>
              <a:t>Selar (óleo quente) a superfície do corte </a:t>
            </a:r>
          </a:p>
          <a:p>
            <a:pPr eaLnBrk="1" hangingPunct="1">
              <a:lnSpc>
                <a:spcPct val="80000"/>
              </a:lnSpc>
            </a:pPr>
            <a:r>
              <a:rPr lang="pt-BR" altLang="en-US" sz="2000" dirty="0">
                <a:latin typeface="Comic Sans MS" charset="0"/>
                <a:ea typeface="ＭＳ Ｐゴシック" charset="-128"/>
              </a:rPr>
              <a:t>Junte vegetais como cenoura cebola nabo.</a:t>
            </a:r>
          </a:p>
          <a:p>
            <a:pPr eaLnBrk="1" hangingPunct="1">
              <a:lnSpc>
                <a:spcPct val="80000"/>
              </a:lnSpc>
            </a:pPr>
            <a:r>
              <a:rPr lang="pt-BR" altLang="en-US" sz="2000" dirty="0">
                <a:latin typeface="Comic Sans MS" charset="0"/>
                <a:ea typeface="ＭＳ Ｐゴシック" charset="-128"/>
              </a:rPr>
              <a:t>Alho </a:t>
            </a:r>
            <a:r>
              <a:rPr lang="pt-BR" altLang="en-US" sz="2000" dirty="0" err="1">
                <a:latin typeface="Comic Sans MS" charset="0"/>
                <a:ea typeface="ＭＳ Ｐゴシック" charset="-128"/>
              </a:rPr>
              <a:t>porô</a:t>
            </a:r>
            <a:r>
              <a:rPr lang="pt-BR" altLang="en-US" sz="2000" dirty="0">
                <a:latin typeface="Comic Sans MS" charset="0"/>
                <a:ea typeface="ＭＳ Ｐゴシック" charset="-128"/>
              </a:rPr>
              <a:t> cortado e atado</a:t>
            </a:r>
          </a:p>
          <a:p>
            <a:pPr eaLnBrk="1" hangingPunct="1">
              <a:lnSpc>
                <a:spcPct val="80000"/>
              </a:lnSpc>
            </a:pPr>
            <a:r>
              <a:rPr lang="pt-BR" altLang="en-US" sz="2000" dirty="0" err="1">
                <a:latin typeface="Comic Sans MS" charset="0"/>
                <a:ea typeface="ＭＳ Ｐゴシック" charset="-128"/>
              </a:rPr>
              <a:t>Bouquet</a:t>
            </a:r>
            <a:r>
              <a:rPr lang="pt-BR" altLang="en-US" sz="2000" dirty="0">
                <a:latin typeface="Comic Sans MS" charset="0"/>
                <a:ea typeface="ＭＳ Ｐゴシック" charset="-128"/>
              </a:rPr>
              <a:t> garni</a:t>
            </a:r>
          </a:p>
          <a:p>
            <a:pPr eaLnBrk="1" hangingPunct="1">
              <a:lnSpc>
                <a:spcPct val="80000"/>
              </a:lnSpc>
            </a:pPr>
            <a:r>
              <a:rPr lang="pt-BR" altLang="en-US" sz="2000" dirty="0">
                <a:latin typeface="Comic Sans MS" charset="0"/>
                <a:ea typeface="ＭＳ Ｐゴシック" charset="-128"/>
              </a:rPr>
              <a:t>Adicione caldo </a:t>
            </a:r>
            <a:r>
              <a:rPr lang="pt-BR" altLang="en-US" sz="2000" dirty="0" smtClean="0">
                <a:latin typeface="Comic Sans MS" charset="0"/>
                <a:ea typeface="ＭＳ Ｐゴシック" charset="-128"/>
              </a:rPr>
              <a:t>pronto/relativo ao ingrediente  </a:t>
            </a:r>
            <a:r>
              <a:rPr lang="pt-BR" altLang="en-US" sz="2000" dirty="0">
                <a:latin typeface="Comic Sans MS" charset="0"/>
                <a:ea typeface="ＭＳ Ｐゴシック" charset="-128"/>
              </a:rPr>
              <a:t>quando necessário(caldos básicos).</a:t>
            </a:r>
          </a:p>
          <a:p>
            <a:pPr eaLnBrk="1" hangingPunct="1">
              <a:lnSpc>
                <a:spcPct val="80000"/>
              </a:lnSpc>
            </a:pPr>
            <a:r>
              <a:rPr lang="pt-BR" altLang="en-US" sz="2000" dirty="0">
                <a:latin typeface="Comic Sans MS" charset="0"/>
                <a:ea typeface="ＭＳ Ｐゴシック" charset="-128"/>
              </a:rPr>
              <a:t>Ferva por 40 a 50 minutos, retirando a espuma e gordura.</a:t>
            </a:r>
          </a:p>
          <a:p>
            <a:pPr eaLnBrk="1" hangingPunct="1">
              <a:lnSpc>
                <a:spcPct val="80000"/>
              </a:lnSpc>
            </a:pPr>
            <a:r>
              <a:rPr lang="pt-BR" altLang="en-US" sz="2000" dirty="0">
                <a:latin typeface="Comic Sans MS" charset="0"/>
                <a:ea typeface="ＭＳ Ｐゴシック" charset="-128"/>
              </a:rPr>
              <a:t>Verifique o cozimento espetando com um palito na articulação da coxa</a:t>
            </a:r>
            <a:r>
              <a:rPr lang="pt-BR" altLang="en-US" sz="2000" dirty="0" smtClean="0">
                <a:latin typeface="Comic Sans MS" charset="0"/>
                <a:ea typeface="ＭＳ Ｐゴシック" charset="-128"/>
              </a:rPr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pt-BR" altLang="en-US" sz="2000" dirty="0" smtClean="0">
                <a:latin typeface="Comic Sans MS" charset="0"/>
                <a:ea typeface="ＭＳ Ｐゴシック" charset="-128"/>
              </a:rPr>
              <a:t>No cozido de peixes ou frutos do mar tomar cuidado quando precisar mexer </a:t>
            </a:r>
            <a:endParaRPr lang="pt-BR" altLang="en-US" sz="2000" dirty="0">
              <a:latin typeface="Comic Sans MS" charset="0"/>
              <a:ea typeface="ＭＳ Ｐゴシック" charset="-128"/>
            </a:endParaRPr>
          </a:p>
        </p:txBody>
      </p:sp>
      <p:pic>
        <p:nvPicPr>
          <p:cNvPr id="35845" name="Picture 7" descr="http://bp3.blogger.com/_0N6Vc7YGhq4/R1G_YmeiT7I/AAAAAAAAAN0/F9uuEIuiHvo/s200/25112007716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2857501"/>
            <a:ext cx="2643188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9" descr="http://bp2.blogger.com/_0N6Vc7YGhq4/R1G-vWeiT5I/AAAAAAAAANk/c1poL6LOPfM/s200/25112007710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1214438"/>
            <a:ext cx="2643188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Espaço Reservado para Data 9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0F506A87-7D6B-A74C-AD59-03FF06F3045F}" type="datetime1">
              <a:rPr lang="pt-BR" altLang="en-US" sz="1200">
                <a:solidFill>
                  <a:srgbClr val="D38E27"/>
                </a:solidFill>
              </a:rPr>
              <a:pPr eaLnBrk="1" hangingPunct="1"/>
              <a:t>22/11/2016</a:t>
            </a:fld>
            <a:endParaRPr lang="pt-BR" altLang="en-US" sz="1200">
              <a:solidFill>
                <a:srgbClr val="D38E27"/>
              </a:solidFill>
            </a:endParaRPr>
          </a:p>
        </p:txBody>
      </p:sp>
      <p:sp>
        <p:nvSpPr>
          <p:cNvPr id="35848" name="Espaço Reservado para Número de Slide 10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9A026CEF-2F9F-0B49-BABD-8545FA2C6BAB}" type="slidenum">
              <a:rPr lang="pt-BR" altLang="en-US" sz="1200">
                <a:solidFill>
                  <a:srgbClr val="D38E27"/>
                </a:solidFill>
              </a:rPr>
              <a:pPr eaLnBrk="1" hangingPunct="1"/>
              <a:t>62</a:t>
            </a:fld>
            <a:endParaRPr lang="pt-BR" altLang="en-US" sz="1200">
              <a:solidFill>
                <a:srgbClr val="D38E27"/>
              </a:solidFill>
            </a:endParaRPr>
          </a:p>
        </p:txBody>
      </p:sp>
      <p:sp>
        <p:nvSpPr>
          <p:cNvPr id="12" name="Espaço Reservado para Rodapé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912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73" name="Group 72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836161" y="228600"/>
            <a:ext cx="2851516" cy="6638628"/>
            <a:chOff x="2487613" y="285750"/>
            <a:chExt cx="2428875" cy="5654676"/>
          </a:xfrm>
        </p:grpSpPr>
        <p:sp>
          <p:nvSpPr>
            <p:cNvPr id="74" name="Freeform 11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5" name="Freeform 12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6" name="Freeform 13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7" name="Freeform 14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8" name="Freeform 15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9" name="Freeform 16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0" name="Freeform 17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1" name="Freeform 18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2" name="Freeform 19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3" name="Freeform 20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4" name="Freeform 21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5" name="Freeform 22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86" name="Group 85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677114" y="-786"/>
            <a:ext cx="2356674" cy="6854039"/>
            <a:chOff x="6627813" y="194833"/>
            <a:chExt cx="1952625" cy="5678918"/>
          </a:xfrm>
        </p:grpSpPr>
        <p:sp>
          <p:nvSpPr>
            <p:cNvPr id="87" name="Freeform 27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8" name="Freeform 28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9" name="Freeform 29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0" name="Freeform 30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1" name="Freeform 31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2" name="Freeform 32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3" name="Freeform 33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4" name="Freeform 34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5" name="Freeform 35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6" name="Freeform 36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7" name="Freeform 37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8" name="Freeform 38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99" name="Rectangle 9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45704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0" name="Freeform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36867" name="Picture 7" descr="http://kensushi.vilabol.uol.com.br/2hfrangoxadr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1610"/>
          <a:stretch/>
        </p:blipFill>
        <p:spPr bwMode="auto">
          <a:xfrm>
            <a:off x="-2650" y="10"/>
            <a:ext cx="4646985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26178" r="-1" b="31"/>
          <a:stretch/>
        </p:blipFill>
        <p:spPr>
          <a:xfrm>
            <a:off x="-1552" y="3429000"/>
            <a:ext cx="4646985" cy="3429000"/>
          </a:xfrm>
          <a:prstGeom prst="rect">
            <a:avLst/>
          </a:prstGeom>
        </p:spPr>
      </p:pic>
      <p:cxnSp>
        <p:nvCxnSpPr>
          <p:cNvPr id="101" name="Straight Connector 100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-16934" y="3429000"/>
            <a:ext cx="4662638" cy="0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483096" y="624110"/>
            <a:ext cx="5021516" cy="128089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t-BR" b="1">
                <a:latin typeface="Comic Sans MS" charset="0"/>
                <a:ea typeface="Comic Sans MS" charset="0"/>
                <a:cs typeface="Comic Sans MS" charset="0"/>
              </a:rPr>
              <a:t>Salteados</a:t>
            </a:r>
          </a:p>
        </p:txBody>
      </p:sp>
      <p:sp>
        <p:nvSpPr>
          <p:cNvPr id="36866" name="Rectangle 3"/>
          <p:cNvSpPr>
            <a:spLocks noGrp="1" noChangeArrowheads="1"/>
          </p:cNvSpPr>
          <p:nvPr>
            <p:ph idx="1"/>
          </p:nvPr>
        </p:nvSpPr>
        <p:spPr>
          <a:xfrm>
            <a:off x="5669113" y="1534963"/>
            <a:ext cx="5835497" cy="463932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pt-BR" altLang="en-US" dirty="0">
                <a:latin typeface="Comic Sans MS" charset="0"/>
                <a:ea typeface="Comic Sans MS" charset="0"/>
                <a:cs typeface="Comic Sans MS" charset="0"/>
              </a:rPr>
              <a:t>Forma de cozinhar em pequenos pedaços </a:t>
            </a:r>
          </a:p>
          <a:p>
            <a:pPr>
              <a:lnSpc>
                <a:spcPct val="80000"/>
              </a:lnSpc>
            </a:pPr>
            <a:r>
              <a:rPr lang="pt-BR" altLang="en-US" dirty="0">
                <a:latin typeface="Comic Sans MS" charset="0"/>
                <a:ea typeface="Comic Sans MS" charset="0"/>
                <a:cs typeface="Comic Sans MS" charset="0"/>
              </a:rPr>
              <a:t>Caracteriza-se pelo calor intenso.</a:t>
            </a:r>
          </a:p>
          <a:p>
            <a:pPr>
              <a:lnSpc>
                <a:spcPct val="80000"/>
              </a:lnSpc>
            </a:pPr>
            <a:r>
              <a:rPr lang="pt-BR" altLang="en-US" dirty="0">
                <a:latin typeface="Comic Sans MS" charset="0"/>
                <a:ea typeface="Comic Sans MS" charset="0"/>
                <a:cs typeface="Comic Sans MS" charset="0"/>
              </a:rPr>
              <a:t>Formando uma crosta (selar)  no exterior da carne mantendo os sucos no interior.</a:t>
            </a:r>
          </a:p>
          <a:p>
            <a:pPr>
              <a:lnSpc>
                <a:spcPct val="80000"/>
              </a:lnSpc>
            </a:pPr>
            <a:r>
              <a:rPr lang="pt-BR" altLang="en-US" dirty="0">
                <a:latin typeface="Comic Sans MS" charset="0"/>
                <a:ea typeface="Comic Sans MS" charset="0"/>
                <a:cs typeface="Comic Sans MS" charset="0"/>
              </a:rPr>
              <a:t>Frigideiras pré-aquecidas </a:t>
            </a:r>
          </a:p>
          <a:p>
            <a:pPr>
              <a:lnSpc>
                <a:spcPct val="80000"/>
              </a:lnSpc>
            </a:pPr>
            <a:r>
              <a:rPr lang="pt-BR" altLang="en-US" dirty="0">
                <a:latin typeface="Comic Sans MS" charset="0"/>
                <a:ea typeface="Comic Sans MS" charset="0"/>
                <a:cs typeface="Comic Sans MS" charset="0"/>
              </a:rPr>
              <a:t>Podem-se adicionar outros ingredientes para preparar molhos (caldos, vinho, legumes, manteiga gelada)</a:t>
            </a:r>
          </a:p>
          <a:p>
            <a:pPr eaLnBrk="1" hangingPunct="1">
              <a:lnSpc>
                <a:spcPct val="80000"/>
              </a:lnSpc>
            </a:pPr>
            <a:r>
              <a:rPr lang="pt-BR" altLang="en-US" dirty="0" smtClean="0">
                <a:latin typeface="Comic Sans MS" charset="0"/>
                <a:ea typeface="ＭＳ Ｐゴシック" charset="-128"/>
              </a:rPr>
              <a:t>Também salteia-se </a:t>
            </a:r>
            <a:r>
              <a:rPr lang="pt-BR" altLang="en-US" dirty="0">
                <a:latin typeface="Comic Sans MS" charset="0"/>
                <a:ea typeface="ＭＳ Ｐゴシック" charset="-128"/>
              </a:rPr>
              <a:t>com manteiga, azeite de oliva extra virgem ( 2 a 4 colheres de sopa)</a:t>
            </a:r>
          </a:p>
          <a:p>
            <a:pPr eaLnBrk="1" hangingPunct="1">
              <a:lnSpc>
                <a:spcPct val="80000"/>
              </a:lnSpc>
            </a:pPr>
            <a:r>
              <a:rPr lang="pt-BR" altLang="en-US" dirty="0">
                <a:latin typeface="Comic Sans MS" charset="0"/>
                <a:ea typeface="ＭＳ Ｐゴシック" charset="-128"/>
              </a:rPr>
              <a:t>A fogo médio ou forte.</a:t>
            </a:r>
          </a:p>
          <a:p>
            <a:pPr eaLnBrk="1" hangingPunct="1">
              <a:lnSpc>
                <a:spcPct val="80000"/>
              </a:lnSpc>
            </a:pPr>
            <a:r>
              <a:rPr lang="pt-BR" altLang="en-US" dirty="0">
                <a:latin typeface="Comic Sans MS" charset="0"/>
                <a:ea typeface="ＭＳ Ｐゴシック" charset="-128"/>
              </a:rPr>
              <a:t>Retirado excesso de gordura, no resíduo, refogue cebolas, cogumelos e adicione caldo de legumes o claros.</a:t>
            </a:r>
          </a:p>
          <a:p>
            <a:pPr eaLnBrk="1" hangingPunct="1">
              <a:lnSpc>
                <a:spcPct val="80000"/>
              </a:lnSpc>
            </a:pPr>
            <a:r>
              <a:rPr lang="pt-BR" altLang="en-US" dirty="0">
                <a:latin typeface="Comic Sans MS" charset="0"/>
                <a:ea typeface="ＭＳ Ｐゴシック" charset="-128"/>
              </a:rPr>
              <a:t>Reduza a consistência de xarope.</a:t>
            </a:r>
          </a:p>
          <a:p>
            <a:pPr eaLnBrk="1" hangingPunct="1">
              <a:lnSpc>
                <a:spcPct val="80000"/>
              </a:lnSpc>
            </a:pPr>
            <a:endParaRPr lang="pt-BR" altLang="en-US" sz="1400" dirty="0">
              <a:latin typeface="Comic Sans MS" charset="0"/>
              <a:ea typeface="ＭＳ Ｐゴシック" charset="-128"/>
            </a:endParaRPr>
          </a:p>
        </p:txBody>
      </p:sp>
      <p:sp>
        <p:nvSpPr>
          <p:cNvPr id="36868" name="Espaço Reservado para Data 4"/>
          <p:cNvSpPr>
            <a:spLocks noGrp="1"/>
          </p:cNvSpPr>
          <p:nvPr>
            <p:ph type="dt" sz="quarter" idx="10"/>
          </p:nvPr>
        </p:nvSpPr>
        <p:spPr bwMode="auto">
          <a:xfrm>
            <a:off x="10361612" y="6130437"/>
            <a:ext cx="1146283" cy="370396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8EE2FAA4-C379-8E44-A5FB-F06BDAEB4139}" type="datetime1">
              <a:rPr lang="pt-BR" altLang="en-US" sz="1500"/>
              <a:pPr eaLnBrk="1" hangingPunct="1">
                <a:lnSpc>
                  <a:spcPct val="80000"/>
                </a:lnSpc>
              </a:pPr>
              <a:t>22/11/2016</a:t>
            </a:fld>
            <a:endParaRPr lang="pt-BR" altLang="en-US" sz="1500"/>
          </a:p>
        </p:txBody>
      </p:sp>
      <p:sp>
        <p:nvSpPr>
          <p:cNvPr id="36869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5181705" y="787782"/>
            <a:ext cx="77976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5A5B5C6A-B390-1D4F-BDFF-27F743637D14}" type="slidenum">
              <a:rPr lang="pt-BR" altLang="en-US" sz="2200"/>
              <a:pPr eaLnBrk="1" hangingPunct="1">
                <a:lnSpc>
                  <a:spcPct val="80000"/>
                </a:lnSpc>
              </a:pPr>
              <a:t>63</a:t>
            </a:fld>
            <a:endParaRPr lang="pt-BR" altLang="en-US" sz="2200"/>
          </a:p>
        </p:txBody>
      </p:sp>
    </p:spTree>
    <p:extLst>
      <p:ext uri="{BB962C8B-B14F-4D97-AF65-F5344CB8AC3E}">
        <p14:creationId xmlns:p14="http://schemas.microsoft.com/office/powerpoint/2010/main" val="218028126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Grelhados </a:t>
            </a:r>
            <a:endParaRPr lang="pt-BR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4420" y="1905000"/>
            <a:ext cx="7030387" cy="4006222"/>
          </a:xfrm>
        </p:spPr>
        <p:txBody>
          <a:bodyPr>
            <a:normAutofit fontScale="92500"/>
          </a:bodyPr>
          <a:lstStyle/>
          <a:p>
            <a:pPr lvl="1">
              <a:lnSpc>
                <a:spcPct val="90000"/>
              </a:lnSpc>
            </a:pPr>
            <a:r>
              <a:rPr lang="pt-BR" altLang="en-US" sz="2000" dirty="0">
                <a:latin typeface="Comic Sans MS" charset="0"/>
                <a:ea typeface="Comic Sans MS" charset="0"/>
                <a:cs typeface="Comic Sans MS" charset="0"/>
              </a:rPr>
              <a:t>Aquece previamente o grelhador de brasa ou o tabuleiro de grelhar</a:t>
            </a:r>
          </a:p>
          <a:p>
            <a:pPr lvl="1">
              <a:lnSpc>
                <a:spcPct val="90000"/>
              </a:lnSpc>
            </a:pPr>
            <a:r>
              <a:rPr lang="pt-BR" altLang="en-US" sz="2000" dirty="0">
                <a:latin typeface="Comic Sans MS" charset="0"/>
                <a:ea typeface="Comic Sans MS" charset="0"/>
                <a:cs typeface="Comic Sans MS" charset="0"/>
              </a:rPr>
              <a:t>Unte ligeiramente a superfície com óleo</a:t>
            </a:r>
          </a:p>
          <a:p>
            <a:pPr lvl="1">
              <a:lnSpc>
                <a:spcPct val="90000"/>
              </a:lnSpc>
            </a:pPr>
            <a:r>
              <a:rPr lang="pt-BR" altLang="en-US" sz="2000" dirty="0">
                <a:latin typeface="Comic Sans MS" charset="0"/>
                <a:ea typeface="Comic Sans MS" charset="0"/>
                <a:cs typeface="Comic Sans MS" charset="0"/>
              </a:rPr>
              <a:t>Coloque </a:t>
            </a:r>
            <a:r>
              <a:rPr lang="pt-BR" altLang="en-US" sz="2000" dirty="0" smtClean="0">
                <a:latin typeface="Comic Sans MS" charset="0"/>
                <a:ea typeface="Comic Sans MS" charset="0"/>
                <a:cs typeface="Comic Sans MS" charset="0"/>
              </a:rPr>
              <a:t>os ingredientes </a:t>
            </a:r>
            <a:r>
              <a:rPr lang="pt-BR" altLang="en-US" sz="2000" dirty="0">
                <a:latin typeface="Comic Sans MS" charset="0"/>
                <a:ea typeface="Comic Sans MS" charset="0"/>
                <a:cs typeface="Comic Sans MS" charset="0"/>
              </a:rPr>
              <a:t>por 2 a 4 minutos  conforme a forma de cozimento bem passada o mal passada.</a:t>
            </a:r>
          </a:p>
          <a:p>
            <a:pPr lvl="1">
              <a:lnSpc>
                <a:spcPct val="90000"/>
              </a:lnSpc>
            </a:pPr>
            <a:r>
              <a:rPr lang="pt-BR" altLang="en-US" sz="2000" dirty="0">
                <a:latin typeface="Comic Sans MS" charset="0"/>
                <a:ea typeface="Comic Sans MS" charset="0"/>
                <a:cs typeface="Comic Sans MS" charset="0"/>
              </a:rPr>
              <a:t>Gire 90º para ficar com marca da grelha.</a:t>
            </a:r>
          </a:p>
          <a:p>
            <a:pPr lvl="1">
              <a:lnSpc>
                <a:spcPct val="90000"/>
              </a:lnSpc>
            </a:pPr>
            <a:r>
              <a:rPr lang="pt-BR" altLang="en-US" sz="2000" dirty="0">
                <a:latin typeface="Comic Sans MS" charset="0"/>
                <a:ea typeface="Comic Sans MS" charset="0"/>
                <a:cs typeface="Comic Sans MS" charset="0"/>
              </a:rPr>
              <a:t>Se foram preparados diferentes tamanhos de carnes e tipos controle o tempo: carne suína precisa mais tempo.</a:t>
            </a:r>
          </a:p>
          <a:p>
            <a:pPr lvl="1">
              <a:lnSpc>
                <a:spcPct val="90000"/>
              </a:lnSpc>
            </a:pPr>
            <a:r>
              <a:rPr lang="pt-BR" altLang="en-US" sz="2000" dirty="0">
                <a:latin typeface="Comic Sans MS" charset="0"/>
                <a:ea typeface="Comic Sans MS" charset="0"/>
                <a:cs typeface="Comic Sans MS" charset="0"/>
              </a:rPr>
              <a:t>Carnes com gordura visível (picanha e costelas de porco) podem provocar chamas de fogo. </a:t>
            </a:r>
            <a:endParaRPr lang="pt-BR" altLang="en-US" sz="2000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lvl="1">
              <a:lnSpc>
                <a:spcPct val="90000"/>
              </a:lnSpc>
            </a:pPr>
            <a:r>
              <a:rPr lang="pt-BR" altLang="en-US" sz="2000" dirty="0" smtClean="0">
                <a:latin typeface="Comic Sans MS" charset="0"/>
                <a:ea typeface="Comic Sans MS" charset="0"/>
                <a:cs typeface="Comic Sans MS" charset="0"/>
              </a:rPr>
              <a:t>Peixes gordos, salmão, tambaqui, tucunaré. Ideal</a:t>
            </a:r>
            <a:endParaRPr lang="pt-BR" altLang="en-US" sz="2000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pt-BR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523" y="3908111"/>
            <a:ext cx="2998173" cy="2247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1297" y="624110"/>
            <a:ext cx="30734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30155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1928802"/>
            <a:ext cx="5867400" cy="522288"/>
          </a:xfrm>
        </p:spPr>
        <p:txBody>
          <a:bodyPr/>
          <a:lstStyle/>
          <a:p>
            <a:pPr>
              <a:defRPr/>
            </a:pPr>
            <a:r>
              <a:rPr lang="pt-BR" dirty="0">
                <a:ea typeface="+mj-ea"/>
                <a:cs typeface="+mj-cs"/>
              </a:rPr>
              <a:t>Fritos </a:t>
            </a:r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905001" y="4500562"/>
            <a:ext cx="9052809" cy="1283209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</a:pPr>
            <a:r>
              <a:rPr lang="pt-BR" altLang="en-US" sz="2200" b="1" dirty="0">
                <a:latin typeface="Comic Sans MS" charset="0"/>
                <a:ea typeface="ＭＳ Ｐゴシック" charset="-128"/>
              </a:rPr>
              <a:t>Frito:</a:t>
            </a:r>
            <a:r>
              <a:rPr lang="pt-BR" altLang="en-US" sz="2200" dirty="0">
                <a:latin typeface="Comic Sans MS" charset="0"/>
                <a:ea typeface="ＭＳ Ｐゴシック" charset="-128"/>
              </a:rPr>
              <a:t> Pode-se </a:t>
            </a:r>
            <a:r>
              <a:rPr lang="pt-BR" altLang="en-US" sz="2200">
                <a:latin typeface="Comic Sans MS" charset="0"/>
                <a:ea typeface="ＭＳ Ｐゴシック" charset="-128"/>
              </a:rPr>
              <a:t>usar </a:t>
            </a:r>
            <a:r>
              <a:rPr lang="pt-BR" altLang="en-US" sz="2200" smtClean="0">
                <a:latin typeface="Comic Sans MS" charset="0"/>
                <a:ea typeface="ＭＳ Ｐゴシック" charset="-128"/>
              </a:rPr>
              <a:t>ingredientes marinado </a:t>
            </a:r>
            <a:r>
              <a:rPr lang="pt-BR" altLang="en-US" sz="2200" dirty="0">
                <a:latin typeface="Comic Sans MS" charset="0"/>
                <a:ea typeface="ＭＳ Ｐゴシック" charset="-128"/>
              </a:rPr>
              <a:t>ou simplesmente temperado.</a:t>
            </a:r>
          </a:p>
          <a:p>
            <a:pPr eaLnBrk="1" hangingPunct="1">
              <a:lnSpc>
                <a:spcPct val="90000"/>
              </a:lnSpc>
            </a:pPr>
            <a:r>
              <a:rPr lang="pt-BR" altLang="en-US" sz="2200" dirty="0">
                <a:latin typeface="Comic Sans MS" charset="0"/>
                <a:ea typeface="ＭＳ Ｐゴシック" charset="-128"/>
              </a:rPr>
              <a:t>Passar pela farinha, retirando o excesso.</a:t>
            </a:r>
          </a:p>
          <a:p>
            <a:pPr eaLnBrk="1" hangingPunct="1">
              <a:lnSpc>
                <a:spcPct val="90000"/>
              </a:lnSpc>
            </a:pPr>
            <a:r>
              <a:rPr lang="pt-BR" altLang="en-US" sz="2200" dirty="0">
                <a:latin typeface="Comic Sans MS" charset="0"/>
                <a:ea typeface="ＭＳ Ｐゴシック" charset="-128"/>
              </a:rPr>
              <a:t>A Temperatura do óleo não deve ultrapassar os 180º C.</a:t>
            </a:r>
          </a:p>
          <a:p>
            <a:pPr eaLnBrk="1" hangingPunct="1">
              <a:lnSpc>
                <a:spcPct val="90000"/>
              </a:lnSpc>
            </a:pPr>
            <a:endParaRPr lang="pt-BR" altLang="en-US" sz="2200" dirty="0">
              <a:latin typeface="Comic Sans MS" charset="0"/>
              <a:ea typeface="ＭＳ Ｐゴシック" charset="-128"/>
            </a:endParaRPr>
          </a:p>
        </p:txBody>
      </p:sp>
      <p:pic>
        <p:nvPicPr>
          <p:cNvPr id="10" name="Picture 8" descr="http://badpopcorn.com/wp-content/uploads/2006/09/IMG_1506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515" b="1515"/>
          <a:stretch>
            <a:fillRect/>
          </a:stretch>
        </p:blipFill>
        <p:spPr>
          <a:xfrm>
            <a:off x="4261845" y="410857"/>
            <a:ext cx="7021109" cy="303588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2" name="Espaço Reservado para Data 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A6842FBE-194C-BF43-9351-23FD1FE4B758}" type="datetime1">
              <a:rPr lang="pt-BR" altLang="en-US" sz="1200">
                <a:solidFill>
                  <a:srgbClr val="D38E27"/>
                </a:solidFill>
              </a:rPr>
              <a:pPr eaLnBrk="1" hangingPunct="1"/>
              <a:t>22/11/2016</a:t>
            </a:fld>
            <a:endParaRPr lang="pt-BR" altLang="en-US" sz="1200">
              <a:solidFill>
                <a:srgbClr val="D38E27"/>
              </a:solidFill>
            </a:endParaRPr>
          </a:p>
        </p:txBody>
      </p:sp>
      <p:sp>
        <p:nvSpPr>
          <p:cNvPr id="37893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E100506D-DA0A-274C-90B8-ECCE4F79C5A8}" type="slidenum">
              <a:rPr lang="pt-BR" altLang="en-US" sz="1200">
                <a:solidFill>
                  <a:srgbClr val="D38E27"/>
                </a:solidFill>
              </a:rPr>
              <a:pPr eaLnBrk="1" hangingPunct="1"/>
              <a:t>65</a:t>
            </a:fld>
            <a:endParaRPr lang="pt-BR" altLang="en-US" sz="1200">
              <a:solidFill>
                <a:srgbClr val="D38E27"/>
              </a:solidFill>
            </a:endParaRPr>
          </a:p>
        </p:txBody>
      </p:sp>
      <p:sp>
        <p:nvSpPr>
          <p:cNvPr id="7" name="Espaço Reservado para Rodapé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363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905000" y="2571744"/>
            <a:ext cx="5867400" cy="522288"/>
          </a:xfrm>
        </p:spPr>
        <p:txBody>
          <a:bodyPr/>
          <a:lstStyle/>
          <a:p>
            <a:pPr>
              <a:defRPr/>
            </a:pPr>
            <a:r>
              <a:rPr lang="pt-BR" sz="2800" dirty="0">
                <a:latin typeface="Comic Sans MS" pitchFamily="66" charset="0"/>
              </a:rPr>
              <a:t>Empanados:</a:t>
            </a:r>
            <a:endParaRPr lang="pt-BR" sz="2800" dirty="0"/>
          </a:p>
        </p:txBody>
      </p:sp>
      <p:sp>
        <p:nvSpPr>
          <p:cNvPr id="3891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633928" y="4786314"/>
            <a:ext cx="9870684" cy="1514475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pt-BR" altLang="en-US" sz="2000" dirty="0" smtClean="0">
                <a:solidFill>
                  <a:schemeClr val="accent2">
                    <a:lumMod val="50000"/>
                  </a:schemeClr>
                </a:solidFill>
                <a:latin typeface="Comic Sans MS" charset="0"/>
                <a:ea typeface="ＭＳ Ｐゴシック" charset="-128"/>
              </a:rPr>
              <a:t>Ideal </a:t>
            </a:r>
            <a:r>
              <a:rPr lang="pt-BR" altLang="en-US" sz="2000" smtClean="0">
                <a:solidFill>
                  <a:schemeClr val="accent2">
                    <a:lumMod val="50000"/>
                  </a:schemeClr>
                </a:solidFill>
                <a:latin typeface="Comic Sans MS" charset="0"/>
                <a:ea typeface="ＭＳ Ｐゴシック" charset="-128"/>
              </a:rPr>
              <a:t>para preparações </a:t>
            </a:r>
            <a:r>
              <a:rPr lang="pt-BR" altLang="en-US" sz="2000" dirty="0" smtClean="0">
                <a:solidFill>
                  <a:schemeClr val="accent2">
                    <a:lumMod val="50000"/>
                  </a:schemeClr>
                </a:solidFill>
                <a:latin typeface="Comic Sans MS" charset="0"/>
                <a:ea typeface="ＭＳ Ｐゴシック" charset="-128"/>
              </a:rPr>
              <a:t>tipo file </a:t>
            </a:r>
            <a:r>
              <a:rPr lang="pt-BR" altLang="en-US" sz="2000" smtClean="0">
                <a:solidFill>
                  <a:schemeClr val="accent2">
                    <a:lumMod val="50000"/>
                  </a:schemeClr>
                </a:solidFill>
                <a:latin typeface="Comic Sans MS" charset="0"/>
                <a:ea typeface="ＭＳ Ｐゴシック" charset="-128"/>
              </a:rPr>
              <a:t>a parmegiana ou  </a:t>
            </a:r>
            <a:r>
              <a:rPr lang="pt-BR" altLang="en-US" sz="2000">
                <a:solidFill>
                  <a:schemeClr val="accent2">
                    <a:lumMod val="50000"/>
                  </a:schemeClr>
                </a:solidFill>
                <a:latin typeface="Comic Sans MS" charset="0"/>
                <a:ea typeface="ＭＳ Ｐゴシック" charset="-128"/>
              </a:rPr>
              <a:t>peitos de frango depois de passados pela farinha devem ser passados por ovo batido, e depois por farinha de rosca.</a:t>
            </a:r>
          </a:p>
          <a:p>
            <a:pPr eaLnBrk="1" hangingPunct="1">
              <a:lnSpc>
                <a:spcPct val="90000"/>
              </a:lnSpc>
            </a:pPr>
            <a:r>
              <a:rPr lang="pt-BR" altLang="en-US" sz="2000" dirty="0">
                <a:solidFill>
                  <a:schemeClr val="accent2">
                    <a:lumMod val="50000"/>
                  </a:schemeClr>
                </a:solidFill>
                <a:latin typeface="Comic Sans MS" charset="0"/>
                <a:ea typeface="ＭＳ Ｐゴシック" charset="-128"/>
              </a:rPr>
              <a:t>Para fritar deve-se colocar manteiga ou óleo em aproximadamente 3 a 4 mm.</a:t>
            </a:r>
          </a:p>
          <a:p>
            <a:pPr eaLnBrk="1" hangingPunct="1">
              <a:lnSpc>
                <a:spcPct val="90000"/>
              </a:lnSpc>
            </a:pPr>
            <a:r>
              <a:rPr lang="pt-BR" altLang="en-US" sz="2000" dirty="0">
                <a:solidFill>
                  <a:schemeClr val="accent2">
                    <a:lumMod val="50000"/>
                  </a:schemeClr>
                </a:solidFill>
                <a:latin typeface="Comic Sans MS" charset="0"/>
                <a:ea typeface="ＭＳ Ｐゴシック" charset="-128"/>
              </a:rPr>
              <a:t>O fogo deve ser médio e não forte (evite queimar)</a:t>
            </a:r>
            <a:endParaRPr lang="pt-BR" altLang="en-US" sz="2000" dirty="0">
              <a:solidFill>
                <a:schemeClr val="accent2">
                  <a:lumMod val="50000"/>
                </a:schemeClr>
              </a:solidFill>
              <a:ea typeface="ＭＳ Ｐゴシック" charset="-128"/>
            </a:endParaRPr>
          </a:p>
          <a:p>
            <a:pPr eaLnBrk="1" hangingPunct="1"/>
            <a:endParaRPr lang="pt-BR" altLang="en-US" sz="2000" dirty="0">
              <a:solidFill>
                <a:schemeClr val="accent2">
                  <a:lumMod val="50000"/>
                </a:schemeClr>
              </a:solidFill>
              <a:ea typeface="ＭＳ Ｐゴシック" charset="-128"/>
            </a:endParaRPr>
          </a:p>
        </p:txBody>
      </p:sp>
      <p:pic>
        <p:nvPicPr>
          <p:cNvPr id="6" name="Picture 9" descr="http://www.pigtrip.net/photos/PP/PP-friedchx08-big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461" b="1461"/>
          <a:stretch>
            <a:fillRect/>
          </a:stretch>
        </p:blipFill>
        <p:spPr>
          <a:xfrm>
            <a:off x="4583490" y="634965"/>
            <a:ext cx="6921122" cy="2992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6" name="Espaço Reservado para Data 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83DBFF73-B3D9-7F4A-9C68-5475C837A5EC}" type="datetime1">
              <a:rPr lang="pt-BR" altLang="en-US" sz="1200">
                <a:solidFill>
                  <a:srgbClr val="D38E27"/>
                </a:solidFill>
              </a:rPr>
              <a:pPr eaLnBrk="1" hangingPunct="1"/>
              <a:t>22/11/2016</a:t>
            </a:fld>
            <a:endParaRPr lang="pt-BR" altLang="en-US" sz="1200">
              <a:solidFill>
                <a:srgbClr val="D38E27"/>
              </a:solidFill>
            </a:endParaRPr>
          </a:p>
        </p:txBody>
      </p:sp>
      <p:sp>
        <p:nvSpPr>
          <p:cNvPr id="38917" name="Espaço Reservado para Número de Slide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D9AC5B7E-1B1A-FD44-A7B9-7D23DCFBB3D7}" type="slidenum">
              <a:rPr lang="pt-BR" altLang="en-US" sz="1200">
                <a:solidFill>
                  <a:srgbClr val="D38E27"/>
                </a:solidFill>
              </a:rPr>
              <a:pPr eaLnBrk="1" hangingPunct="1"/>
              <a:t>66</a:t>
            </a:fld>
            <a:endParaRPr lang="pt-BR" altLang="en-US" sz="1200">
              <a:solidFill>
                <a:srgbClr val="D38E27"/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756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idx="1"/>
          </p:nvPr>
        </p:nvSpPr>
        <p:spPr>
          <a:xfrm>
            <a:off x="2209800" y="838200"/>
            <a:ext cx="7772400" cy="5257800"/>
          </a:xfrm>
        </p:spPr>
        <p:txBody>
          <a:bodyPr/>
          <a:lstStyle/>
          <a:p>
            <a:pPr eaLnBrk="1" hangingPunct="1">
              <a:buFont typeface="Wingdings" charset="2"/>
              <a:buNone/>
            </a:pPr>
            <a:endParaRPr lang="pt-BR" altLang="en-US" sz="2400">
              <a:ea typeface="ＭＳ Ｐゴシック" charset="-128"/>
            </a:endParaRPr>
          </a:p>
          <a:p>
            <a:pPr eaLnBrk="1" hangingPunct="1"/>
            <a:endParaRPr lang="pt-BR" altLang="en-US" sz="2400">
              <a:ea typeface="ＭＳ Ｐゴシック" charset="-128"/>
            </a:endParaRPr>
          </a:p>
        </p:txBody>
      </p:sp>
      <p:graphicFrame>
        <p:nvGraphicFramePr>
          <p:cNvPr id="39938" name="Object 3"/>
          <p:cNvGraphicFramePr>
            <a:graphicFrameLocks noChangeAspect="1"/>
          </p:cNvGraphicFramePr>
          <p:nvPr/>
        </p:nvGraphicFramePr>
        <p:xfrm>
          <a:off x="2819400" y="914401"/>
          <a:ext cx="1905000" cy="187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93" name="Foto do Photo Editor" r:id="rId3" imgW="1133633" imgH="1419048" progId="">
                  <p:embed/>
                </p:oleObj>
              </mc:Choice>
              <mc:Fallback>
                <p:oleObj name="Foto do Photo Editor" r:id="rId3" imgW="1133633" imgH="141904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914401"/>
                        <a:ext cx="1905000" cy="187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39" name="Object 4"/>
          <p:cNvGraphicFramePr>
            <a:graphicFrameLocks noChangeAspect="1"/>
          </p:cNvGraphicFramePr>
          <p:nvPr/>
        </p:nvGraphicFramePr>
        <p:xfrm>
          <a:off x="5486401" y="1371600"/>
          <a:ext cx="1814513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94" name="Foto do Photo Editor" r:id="rId5" imgW="1190476" imgH="1371429" progId="">
                  <p:embed/>
                </p:oleObj>
              </mc:Choice>
              <mc:Fallback>
                <p:oleObj name="Foto do Photo Editor" r:id="rId5" imgW="1190476" imgH="13714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1" y="1371600"/>
                        <a:ext cx="1814513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0" name="Object 5"/>
          <p:cNvGraphicFramePr>
            <a:graphicFrameLocks noChangeAspect="1"/>
          </p:cNvGraphicFramePr>
          <p:nvPr/>
        </p:nvGraphicFramePr>
        <p:xfrm>
          <a:off x="8077200" y="1066800"/>
          <a:ext cx="1828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95" name="Foto do Photo Editor" r:id="rId7" imgW="1209524" imgH="1190476" progId="">
                  <p:embed/>
                </p:oleObj>
              </mc:Choice>
              <mc:Fallback>
                <p:oleObj name="Foto do Photo Editor" r:id="rId7" imgW="1209524" imgH="119047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7200" y="1066800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1" name="Object 6"/>
          <p:cNvGraphicFramePr>
            <a:graphicFrameLocks noChangeAspect="1"/>
          </p:cNvGraphicFramePr>
          <p:nvPr/>
        </p:nvGraphicFramePr>
        <p:xfrm>
          <a:off x="2895600" y="4191000"/>
          <a:ext cx="2057400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96" name="Foto do Photo Editor" r:id="rId9" imgW="1009791" imgH="1314286" progId="">
                  <p:embed/>
                </p:oleObj>
              </mc:Choice>
              <mc:Fallback>
                <p:oleObj name="Foto do Photo Editor" r:id="rId9" imgW="1009791" imgH="131428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4191000"/>
                        <a:ext cx="2057400" cy="190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2" name="Object 7"/>
          <p:cNvGraphicFramePr>
            <a:graphicFrameLocks noChangeAspect="1"/>
          </p:cNvGraphicFramePr>
          <p:nvPr/>
        </p:nvGraphicFramePr>
        <p:xfrm>
          <a:off x="5453063" y="3857625"/>
          <a:ext cx="1871662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97" name="Foto do Photo Editor" r:id="rId11" imgW="1000000" imgH="1295238" progId="">
                  <p:embed/>
                </p:oleObj>
              </mc:Choice>
              <mc:Fallback>
                <p:oleObj name="Foto do Photo Editor" r:id="rId11" imgW="1000000" imgH="129523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3063" y="3857625"/>
                        <a:ext cx="1871662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3" name="Object 8"/>
          <p:cNvGraphicFramePr>
            <a:graphicFrameLocks noChangeAspect="1"/>
          </p:cNvGraphicFramePr>
          <p:nvPr/>
        </p:nvGraphicFramePr>
        <p:xfrm>
          <a:off x="8153400" y="4191000"/>
          <a:ext cx="1828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98" name="Foto do Photo Editor" r:id="rId13" imgW="1133633" imgH="1448002" progId="">
                  <p:embed/>
                </p:oleObj>
              </mc:Choice>
              <mc:Fallback>
                <p:oleObj name="Foto do Photo Editor" r:id="rId13" imgW="1133633" imgH="144800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3400" y="4191000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4" name="Line 9"/>
          <p:cNvSpPr>
            <a:spLocks noChangeShapeType="1"/>
          </p:cNvSpPr>
          <p:nvPr/>
        </p:nvSpPr>
        <p:spPr bwMode="auto">
          <a:xfrm>
            <a:off x="3581400" y="3200400"/>
            <a:ext cx="0" cy="5334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9945" name="Text Box 10"/>
          <p:cNvSpPr txBox="1">
            <a:spLocks noChangeArrowheads="1"/>
          </p:cNvSpPr>
          <p:nvPr/>
        </p:nvSpPr>
        <p:spPr bwMode="auto">
          <a:xfrm>
            <a:off x="2270125" y="19050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pt-BR" altLang="en-US" b="1">
                <a:solidFill>
                  <a:schemeClr val="folHlink"/>
                </a:solidFill>
              </a:rPr>
              <a:t>1</a:t>
            </a:r>
          </a:p>
        </p:txBody>
      </p:sp>
      <p:sp>
        <p:nvSpPr>
          <p:cNvPr id="39946" name="Text Box 11"/>
          <p:cNvSpPr txBox="1">
            <a:spLocks noChangeArrowheads="1"/>
          </p:cNvSpPr>
          <p:nvPr/>
        </p:nvSpPr>
        <p:spPr bwMode="auto">
          <a:xfrm>
            <a:off x="3413125" y="6061075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pt-BR" altLang="en-US" b="1">
                <a:solidFill>
                  <a:schemeClr val="folHlink"/>
                </a:solidFill>
              </a:rPr>
              <a:t>2</a:t>
            </a:r>
          </a:p>
        </p:txBody>
      </p:sp>
      <p:sp>
        <p:nvSpPr>
          <p:cNvPr id="39947" name="Text Box 12"/>
          <p:cNvSpPr txBox="1">
            <a:spLocks noChangeArrowheads="1"/>
          </p:cNvSpPr>
          <p:nvPr/>
        </p:nvSpPr>
        <p:spPr bwMode="auto">
          <a:xfrm>
            <a:off x="6384925" y="57912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pt-BR" altLang="en-US" b="1">
                <a:solidFill>
                  <a:schemeClr val="folHlink"/>
                </a:solidFill>
              </a:rPr>
              <a:t>3</a:t>
            </a:r>
          </a:p>
        </p:txBody>
      </p:sp>
      <p:sp>
        <p:nvSpPr>
          <p:cNvPr id="39948" name="Text Box 13"/>
          <p:cNvSpPr txBox="1">
            <a:spLocks noChangeArrowheads="1"/>
          </p:cNvSpPr>
          <p:nvPr/>
        </p:nvSpPr>
        <p:spPr bwMode="auto">
          <a:xfrm>
            <a:off x="8823325" y="6137275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pt-BR" altLang="en-US" b="1">
                <a:solidFill>
                  <a:schemeClr val="folHlink"/>
                </a:solidFill>
              </a:rPr>
              <a:t>4</a:t>
            </a:r>
          </a:p>
        </p:txBody>
      </p:sp>
      <p:sp>
        <p:nvSpPr>
          <p:cNvPr id="39949" name="Espaço Reservado para Data 1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778604A7-ED8F-0845-9434-C421ABCD3292}" type="datetime1">
              <a:rPr lang="pt-BR" altLang="en-US" sz="1200">
                <a:solidFill>
                  <a:srgbClr val="D38E27"/>
                </a:solidFill>
              </a:rPr>
              <a:pPr eaLnBrk="1" hangingPunct="1"/>
              <a:t>22/11/2016</a:t>
            </a:fld>
            <a:endParaRPr lang="pt-BR" altLang="en-US" sz="1200">
              <a:solidFill>
                <a:srgbClr val="D38E27"/>
              </a:solidFill>
            </a:endParaRPr>
          </a:p>
        </p:txBody>
      </p:sp>
      <p:sp>
        <p:nvSpPr>
          <p:cNvPr id="39950" name="Espaço Reservado para Número de Slide 1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7B8CD792-2014-4547-BFDB-564B26CAAF72}" type="slidenum">
              <a:rPr lang="pt-BR" altLang="en-US" sz="1200">
                <a:solidFill>
                  <a:srgbClr val="D38E27"/>
                </a:solidFill>
              </a:rPr>
              <a:pPr eaLnBrk="1" hangingPunct="1"/>
              <a:t>67</a:t>
            </a:fld>
            <a:endParaRPr lang="pt-BR" altLang="en-US" sz="1200">
              <a:solidFill>
                <a:srgbClr val="D38E27"/>
              </a:solidFill>
            </a:endParaRPr>
          </a:p>
        </p:txBody>
      </p:sp>
      <p:sp>
        <p:nvSpPr>
          <p:cNvPr id="16" name="Espaço Reservado para Rodapé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68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sz="3200">
                <a:solidFill>
                  <a:schemeClr val="accent2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Marinados</a:t>
            </a:r>
          </a:p>
        </p:txBody>
      </p:sp>
      <p:sp>
        <p:nvSpPr>
          <p:cNvPr id="25602" name="Rectangle 1027"/>
          <p:cNvSpPr>
            <a:spLocks noGrp="1" noChangeArrowheads="1"/>
          </p:cNvSpPr>
          <p:nvPr>
            <p:ph idx="1"/>
          </p:nvPr>
        </p:nvSpPr>
        <p:spPr>
          <a:xfrm>
            <a:off x="2589212" y="1558978"/>
            <a:ext cx="8915400" cy="254832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altLang="en-US" sz="2800" dirty="0">
                <a:latin typeface="Comic Sans MS" charset="0"/>
                <a:ea typeface="Comic Sans MS" charset="0"/>
                <a:cs typeface="Comic Sans MS" charset="0"/>
              </a:rPr>
              <a:t>Podem ser realizadas com até 3 componentes: ácido, óleo e ervas</a:t>
            </a:r>
          </a:p>
          <a:p>
            <a:pPr lvl="1" eaLnBrk="1" hangingPunct="1">
              <a:lnSpc>
                <a:spcPct val="90000"/>
              </a:lnSpc>
            </a:pPr>
            <a:r>
              <a:rPr lang="pt-BR" altLang="en-US" sz="1800" dirty="0">
                <a:latin typeface="Comic Sans MS" charset="0"/>
                <a:ea typeface="Comic Sans MS" charset="0"/>
                <a:cs typeface="Comic Sans MS" charset="0"/>
              </a:rPr>
              <a:t>Ácido: ajuda a desnaturar parcialmente as proteínas, abrindo canais da carne por onde o óleo e o sabor das ervas podem entrar.</a:t>
            </a:r>
          </a:p>
          <a:p>
            <a:pPr lvl="1" eaLnBrk="1" hangingPunct="1">
              <a:lnSpc>
                <a:spcPct val="90000"/>
              </a:lnSpc>
            </a:pPr>
            <a:r>
              <a:rPr lang="pt-BR" altLang="en-US" sz="1800" dirty="0">
                <a:latin typeface="Comic Sans MS" charset="0"/>
                <a:ea typeface="Comic Sans MS" charset="0"/>
                <a:cs typeface="Comic Sans MS" charset="0"/>
              </a:rPr>
              <a:t>Indicadas também para aves e peixes. (músculos menos densos)</a:t>
            </a:r>
          </a:p>
          <a:p>
            <a:pPr lvl="1" eaLnBrk="1" hangingPunct="1">
              <a:lnSpc>
                <a:spcPct val="90000"/>
              </a:lnSpc>
            </a:pPr>
            <a:r>
              <a:rPr lang="pt-BR" altLang="en-US" sz="1800" dirty="0">
                <a:latin typeface="Comic Sans MS" charset="0"/>
                <a:ea typeface="Comic Sans MS" charset="0"/>
                <a:cs typeface="Comic Sans MS" charset="0"/>
              </a:rPr>
              <a:t>Para carnes mais rijas recomenda-se cortes em pedaços menores (cubos grandes).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212" y="4107306"/>
            <a:ext cx="3289300" cy="2463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2727" y="4107306"/>
            <a:ext cx="36322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34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dirty="0">
                <a:solidFill>
                  <a:schemeClr val="accent2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Salmoura</a:t>
            </a:r>
          </a:p>
        </p:txBody>
      </p:sp>
      <p:sp>
        <p:nvSpPr>
          <p:cNvPr id="41987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pt-BR" altLang="en-US" sz="2800" dirty="0">
                <a:latin typeface="Comic Sans MS" charset="0"/>
                <a:ea typeface="Comic Sans MS" charset="0"/>
                <a:cs typeface="Comic Sans MS" charset="0"/>
              </a:rPr>
              <a:t>Colocação da carne em uma solução de água com sal</a:t>
            </a:r>
          </a:p>
          <a:p>
            <a:pPr eaLnBrk="1" hangingPunct="1"/>
            <a:r>
              <a:rPr lang="pt-BR" altLang="en-US" sz="2800" dirty="0">
                <a:latin typeface="Comic Sans MS" charset="0"/>
                <a:ea typeface="Comic Sans MS" charset="0"/>
                <a:cs typeface="Comic Sans MS" charset="0"/>
              </a:rPr>
              <a:t>Diferencia-se do </a:t>
            </a:r>
            <a:r>
              <a:rPr lang="pt-BR" altLang="en-US" sz="2800" dirty="0" smtClean="0">
                <a:latin typeface="Comic Sans MS" charset="0"/>
                <a:ea typeface="Comic Sans MS" charset="0"/>
                <a:cs typeface="Comic Sans MS" charset="0"/>
              </a:rPr>
              <a:t>processo </a:t>
            </a:r>
            <a:r>
              <a:rPr lang="pt-BR" altLang="en-US" sz="2800" dirty="0">
                <a:latin typeface="Comic Sans MS" charset="0"/>
                <a:ea typeface="Comic Sans MS" charset="0"/>
                <a:cs typeface="Comic Sans MS" charset="0"/>
              </a:rPr>
              <a:t>de desidratação por adição de sal.</a:t>
            </a:r>
          </a:p>
          <a:p>
            <a:pPr eaLnBrk="1" hangingPunct="1"/>
            <a:r>
              <a:rPr lang="pt-BR" altLang="en-US" sz="2800" dirty="0">
                <a:latin typeface="Comic Sans MS" charset="0"/>
                <a:ea typeface="Comic Sans MS" charset="0"/>
                <a:cs typeface="Comic Sans MS" charset="0"/>
              </a:rPr>
              <a:t>Acrescenta umidade as carnes por processo de osmose.</a:t>
            </a:r>
          </a:p>
        </p:txBody>
      </p:sp>
      <p:sp>
        <p:nvSpPr>
          <p:cNvPr id="41989" name="Freeform 1029"/>
          <p:cNvSpPr>
            <a:spLocks/>
          </p:cNvSpPr>
          <p:nvPr/>
        </p:nvSpPr>
        <p:spPr bwMode="auto">
          <a:xfrm>
            <a:off x="4343400" y="4800600"/>
            <a:ext cx="1828800" cy="1600200"/>
          </a:xfrm>
          <a:custGeom>
            <a:avLst/>
            <a:gdLst>
              <a:gd name="T0" fmla="*/ 2147483646 w 732"/>
              <a:gd name="T1" fmla="*/ 2147483646 h 551"/>
              <a:gd name="T2" fmla="*/ 2147483646 w 732"/>
              <a:gd name="T3" fmla="*/ 2147483646 h 551"/>
              <a:gd name="T4" fmla="*/ 2147483646 w 732"/>
              <a:gd name="T5" fmla="*/ 2147483646 h 551"/>
              <a:gd name="T6" fmla="*/ 2147483646 w 732"/>
              <a:gd name="T7" fmla="*/ 2147483646 h 551"/>
              <a:gd name="T8" fmla="*/ 2147483646 w 732"/>
              <a:gd name="T9" fmla="*/ 2147483646 h 551"/>
              <a:gd name="T10" fmla="*/ 2147483646 w 732"/>
              <a:gd name="T11" fmla="*/ 2147483646 h 551"/>
              <a:gd name="T12" fmla="*/ 2147483646 w 732"/>
              <a:gd name="T13" fmla="*/ 2147483646 h 551"/>
              <a:gd name="T14" fmla="*/ 2147483646 w 732"/>
              <a:gd name="T15" fmla="*/ 2147483646 h 551"/>
              <a:gd name="T16" fmla="*/ 2147483646 w 732"/>
              <a:gd name="T17" fmla="*/ 2147483646 h 551"/>
              <a:gd name="T18" fmla="*/ 2147483646 w 732"/>
              <a:gd name="T19" fmla="*/ 2147483646 h 551"/>
              <a:gd name="T20" fmla="*/ 2147483646 w 732"/>
              <a:gd name="T21" fmla="*/ 2147483646 h 551"/>
              <a:gd name="T22" fmla="*/ 2147483646 w 732"/>
              <a:gd name="T23" fmla="*/ 2147483646 h 551"/>
              <a:gd name="T24" fmla="*/ 2147483646 w 732"/>
              <a:gd name="T25" fmla="*/ 2147483646 h 551"/>
              <a:gd name="T26" fmla="*/ 2147483646 w 732"/>
              <a:gd name="T27" fmla="*/ 2147483646 h 551"/>
              <a:gd name="T28" fmla="*/ 2147483646 w 732"/>
              <a:gd name="T29" fmla="*/ 2147483646 h 551"/>
              <a:gd name="T30" fmla="*/ 2147483646 w 732"/>
              <a:gd name="T31" fmla="*/ 2147483646 h 551"/>
              <a:gd name="T32" fmla="*/ 2147483646 w 732"/>
              <a:gd name="T33" fmla="*/ 2147483646 h 55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732"/>
              <a:gd name="T52" fmla="*/ 0 h 551"/>
              <a:gd name="T53" fmla="*/ 732 w 732"/>
              <a:gd name="T54" fmla="*/ 551 h 551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732" h="551">
                <a:moveTo>
                  <a:pt x="113" y="128"/>
                </a:moveTo>
                <a:cubicBezTo>
                  <a:pt x="60" y="237"/>
                  <a:pt x="139" y="82"/>
                  <a:pt x="56" y="215"/>
                </a:cubicBezTo>
                <a:cubicBezTo>
                  <a:pt x="50" y="224"/>
                  <a:pt x="38" y="275"/>
                  <a:pt x="36" y="282"/>
                </a:cubicBezTo>
                <a:cubicBezTo>
                  <a:pt x="44" y="452"/>
                  <a:pt x="0" y="473"/>
                  <a:pt x="113" y="532"/>
                </a:cubicBezTo>
                <a:cubicBezTo>
                  <a:pt x="165" y="525"/>
                  <a:pt x="208" y="518"/>
                  <a:pt x="257" y="503"/>
                </a:cubicBezTo>
                <a:cubicBezTo>
                  <a:pt x="354" y="525"/>
                  <a:pt x="253" y="495"/>
                  <a:pt x="315" y="532"/>
                </a:cubicBezTo>
                <a:cubicBezTo>
                  <a:pt x="332" y="542"/>
                  <a:pt x="353" y="544"/>
                  <a:pt x="372" y="551"/>
                </a:cubicBezTo>
                <a:cubicBezTo>
                  <a:pt x="438" y="519"/>
                  <a:pt x="461" y="441"/>
                  <a:pt x="526" y="426"/>
                </a:cubicBezTo>
                <a:cubicBezTo>
                  <a:pt x="567" y="416"/>
                  <a:pt x="609" y="413"/>
                  <a:pt x="651" y="407"/>
                </a:cubicBezTo>
                <a:cubicBezTo>
                  <a:pt x="724" y="359"/>
                  <a:pt x="732" y="226"/>
                  <a:pt x="660" y="167"/>
                </a:cubicBezTo>
                <a:cubicBezTo>
                  <a:pt x="632" y="144"/>
                  <a:pt x="571" y="127"/>
                  <a:pt x="536" y="119"/>
                </a:cubicBezTo>
                <a:cubicBezTo>
                  <a:pt x="497" y="82"/>
                  <a:pt x="538" y="115"/>
                  <a:pt x="478" y="90"/>
                </a:cubicBezTo>
                <a:cubicBezTo>
                  <a:pt x="410" y="62"/>
                  <a:pt x="358" y="21"/>
                  <a:pt x="286" y="4"/>
                </a:cubicBezTo>
                <a:cubicBezTo>
                  <a:pt x="195" y="16"/>
                  <a:pt x="239" y="0"/>
                  <a:pt x="161" y="52"/>
                </a:cubicBezTo>
                <a:cubicBezTo>
                  <a:pt x="151" y="58"/>
                  <a:pt x="132" y="71"/>
                  <a:pt x="132" y="71"/>
                </a:cubicBezTo>
                <a:cubicBezTo>
                  <a:pt x="127" y="81"/>
                  <a:pt x="104" y="122"/>
                  <a:pt x="104" y="138"/>
                </a:cubicBezTo>
                <a:cubicBezTo>
                  <a:pt x="104" y="142"/>
                  <a:pt x="110" y="131"/>
                  <a:pt x="113" y="128"/>
                </a:cubicBezTo>
                <a:close/>
              </a:path>
            </a:pathLst>
          </a:custGeom>
          <a:solidFill>
            <a:srgbClr val="FF7C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pt-BR"/>
          </a:p>
        </p:txBody>
      </p:sp>
      <p:sp>
        <p:nvSpPr>
          <p:cNvPr id="41990" name="Text Box 1030"/>
          <p:cNvSpPr txBox="1">
            <a:spLocks noChangeArrowheads="1"/>
          </p:cNvSpPr>
          <p:nvPr/>
        </p:nvSpPr>
        <p:spPr bwMode="auto">
          <a:xfrm>
            <a:off x="4419601" y="5319713"/>
            <a:ext cx="162242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charset="2"/>
              <a:buChar char=""/>
              <a:defRPr sz="3200">
                <a:solidFill>
                  <a:schemeClr val="tx2"/>
                </a:solidFill>
                <a:latin typeface="Franklin Gothic Book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charset="2"/>
              <a:buChar char=""/>
              <a:defRPr sz="2800">
                <a:solidFill>
                  <a:schemeClr val="tx2"/>
                </a:solidFill>
                <a:latin typeface="Franklin Gothic Book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charset="2"/>
              <a:buChar char=""/>
              <a:defRPr sz="2400">
                <a:solidFill>
                  <a:schemeClr val="tx2"/>
                </a:solidFill>
                <a:latin typeface="Franklin Gothic Book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charset="2"/>
              <a:buChar char=""/>
              <a:defRPr sz="2000">
                <a:solidFill>
                  <a:schemeClr val="tx2"/>
                </a:solidFill>
                <a:latin typeface="Franklin Gothic Book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charset="2"/>
              <a:buChar char=""/>
              <a:defRPr sz="2000">
                <a:solidFill>
                  <a:schemeClr val="tx2"/>
                </a:solidFill>
                <a:latin typeface="Franklin Gothic Book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charset="2"/>
              <a:buChar char=""/>
              <a:defRPr sz="2000">
                <a:solidFill>
                  <a:schemeClr val="tx2"/>
                </a:solidFill>
                <a:latin typeface="Franklin Gothic Book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charset="2"/>
              <a:buChar char=""/>
              <a:defRPr sz="2000">
                <a:solidFill>
                  <a:schemeClr val="tx2"/>
                </a:solidFill>
                <a:latin typeface="Franklin Gothic Book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charset="2"/>
              <a:buChar char=""/>
              <a:defRPr sz="2000">
                <a:solidFill>
                  <a:schemeClr val="tx2"/>
                </a:solidFill>
                <a:latin typeface="Franklin Gothic Book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charset="2"/>
              <a:buChar char=""/>
              <a:defRPr sz="2000">
                <a:solidFill>
                  <a:schemeClr val="tx2"/>
                </a:solidFill>
                <a:latin typeface="Franklin Gothic Book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en-US" sz="1600" dirty="0">
                <a:solidFill>
                  <a:schemeClr val="bg2"/>
                </a:solidFill>
                <a:latin typeface="Times New Roman" charset="0"/>
              </a:rPr>
              <a:t>Fluidos celulares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en-US" sz="1600" dirty="0">
                <a:solidFill>
                  <a:schemeClr val="bg2"/>
                </a:solidFill>
                <a:latin typeface="Times New Roman" charset="0"/>
              </a:rPr>
              <a:t>menos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en-US" sz="1600" dirty="0">
                <a:solidFill>
                  <a:schemeClr val="bg2"/>
                </a:solidFill>
                <a:latin typeface="Times New Roman" charset="0"/>
              </a:rPr>
              <a:t>concentrados</a:t>
            </a:r>
          </a:p>
        </p:txBody>
      </p:sp>
      <p:sp>
        <p:nvSpPr>
          <p:cNvPr id="27653" name="AutoShape 1034"/>
          <p:cNvSpPr>
            <a:spLocks noChangeArrowheads="1"/>
          </p:cNvSpPr>
          <p:nvPr/>
        </p:nvSpPr>
        <p:spPr bwMode="auto">
          <a:xfrm>
            <a:off x="6477000" y="53340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charset="2"/>
              <a:buChar char=""/>
              <a:defRPr sz="3200">
                <a:solidFill>
                  <a:schemeClr val="tx2"/>
                </a:solidFill>
                <a:latin typeface="Franklin Gothic Book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charset="2"/>
              <a:buChar char=""/>
              <a:defRPr sz="2800">
                <a:solidFill>
                  <a:schemeClr val="tx2"/>
                </a:solidFill>
                <a:latin typeface="Franklin Gothic Book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charset="2"/>
              <a:buChar char=""/>
              <a:defRPr sz="2400">
                <a:solidFill>
                  <a:schemeClr val="tx2"/>
                </a:solidFill>
                <a:latin typeface="Franklin Gothic Book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charset="2"/>
              <a:buChar char=""/>
              <a:defRPr sz="2000">
                <a:solidFill>
                  <a:schemeClr val="tx2"/>
                </a:solidFill>
                <a:latin typeface="Franklin Gothic Book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charset="2"/>
              <a:buChar char=""/>
              <a:defRPr sz="2000">
                <a:solidFill>
                  <a:schemeClr val="tx2"/>
                </a:solidFill>
                <a:latin typeface="Franklin Gothic Book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charset="2"/>
              <a:buChar char=""/>
              <a:defRPr sz="2000">
                <a:solidFill>
                  <a:schemeClr val="tx2"/>
                </a:solidFill>
                <a:latin typeface="Franklin Gothic Book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charset="2"/>
              <a:buChar char=""/>
              <a:defRPr sz="2000">
                <a:solidFill>
                  <a:schemeClr val="tx2"/>
                </a:solidFill>
                <a:latin typeface="Franklin Gothic Book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charset="2"/>
              <a:buChar char=""/>
              <a:defRPr sz="2000">
                <a:solidFill>
                  <a:schemeClr val="tx2"/>
                </a:solidFill>
                <a:latin typeface="Franklin Gothic Book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charset="2"/>
              <a:buChar char=""/>
              <a:defRPr sz="2000">
                <a:solidFill>
                  <a:schemeClr val="tx2"/>
                </a:solidFill>
                <a:latin typeface="Franklin Gothic Book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en-US" sz="24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7654" name="Text Box 1035"/>
          <p:cNvSpPr txBox="1">
            <a:spLocks noChangeArrowheads="1"/>
          </p:cNvSpPr>
          <p:nvPr/>
        </p:nvSpPr>
        <p:spPr bwMode="auto">
          <a:xfrm>
            <a:off x="7772401" y="5029201"/>
            <a:ext cx="199445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charset="2"/>
              <a:buChar char=""/>
              <a:defRPr sz="3200">
                <a:solidFill>
                  <a:schemeClr val="tx2"/>
                </a:solidFill>
                <a:latin typeface="Franklin Gothic Book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charset="2"/>
              <a:buChar char=""/>
              <a:defRPr sz="2800">
                <a:solidFill>
                  <a:schemeClr val="tx2"/>
                </a:solidFill>
                <a:latin typeface="Franklin Gothic Book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charset="2"/>
              <a:buChar char=""/>
              <a:defRPr sz="2400">
                <a:solidFill>
                  <a:schemeClr val="tx2"/>
                </a:solidFill>
                <a:latin typeface="Franklin Gothic Book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charset="2"/>
              <a:buChar char=""/>
              <a:defRPr sz="2000">
                <a:solidFill>
                  <a:schemeClr val="tx2"/>
                </a:solidFill>
                <a:latin typeface="Franklin Gothic Book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charset="2"/>
              <a:buChar char=""/>
              <a:defRPr sz="2000">
                <a:solidFill>
                  <a:schemeClr val="tx2"/>
                </a:solidFill>
                <a:latin typeface="Franklin Gothic Book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charset="2"/>
              <a:buChar char=""/>
              <a:defRPr sz="2000">
                <a:solidFill>
                  <a:schemeClr val="tx2"/>
                </a:solidFill>
                <a:latin typeface="Franklin Gothic Book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charset="2"/>
              <a:buChar char=""/>
              <a:defRPr sz="2000">
                <a:solidFill>
                  <a:schemeClr val="tx2"/>
                </a:solidFill>
                <a:latin typeface="Franklin Gothic Book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charset="2"/>
              <a:buChar char=""/>
              <a:defRPr sz="2000">
                <a:solidFill>
                  <a:schemeClr val="tx2"/>
                </a:solidFill>
                <a:latin typeface="Franklin Gothic Book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charset="2"/>
              <a:buChar char=""/>
              <a:defRPr sz="2000">
                <a:solidFill>
                  <a:schemeClr val="tx2"/>
                </a:solidFill>
                <a:latin typeface="Franklin Gothic Book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en-US" sz="2400">
                <a:solidFill>
                  <a:schemeClr val="tx1"/>
                </a:solidFill>
                <a:latin typeface="Times New Roman" charset="0"/>
              </a:rPr>
              <a:t>Concentrações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en-US" sz="2400">
                <a:solidFill>
                  <a:schemeClr val="tx1"/>
                </a:solidFill>
                <a:latin typeface="Times New Roman" charset="0"/>
              </a:rPr>
              <a:t> maiores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510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uild="p" autoUpdateAnimBg="0"/>
      <p:bldP spid="41989" grpId="0" animBg="1"/>
      <p:bldP spid="41990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726872" y="2416629"/>
            <a:ext cx="7941130" cy="2383971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buFont typeface="Wingdings" charset="2"/>
              <a:buNone/>
            </a:pPr>
            <a:r>
              <a:rPr lang="pt-BR" altLang="en-US" sz="2400">
                <a:latin typeface="Arial" charset="0"/>
                <a:ea typeface="ＭＳ Ｐゴシック" charset="-128"/>
              </a:rPr>
              <a:t>	</a:t>
            </a:r>
            <a:r>
              <a:rPr lang="pt-BR" altLang="en-US" sz="2200">
                <a:latin typeface="Arial" charset="0"/>
                <a:ea typeface="ＭＳ Ｐゴシック" charset="-128"/>
              </a:rPr>
              <a:t>Animal jovem: fibras musculares curtas, mantidas juntas pelo tecido conectivo, macias.</a:t>
            </a:r>
          </a:p>
          <a:p>
            <a:pPr algn="just" eaLnBrk="1" hangingPunct="1">
              <a:lnSpc>
                <a:spcPct val="90000"/>
              </a:lnSpc>
              <a:buFont typeface="Wingdings" charset="2"/>
              <a:buNone/>
            </a:pPr>
            <a:endParaRPr lang="pt-BR" altLang="en-US" sz="2200" dirty="0">
              <a:latin typeface="Arial" charset="0"/>
              <a:ea typeface="ＭＳ Ｐゴシック" charset="-128"/>
            </a:endParaRPr>
          </a:p>
          <a:p>
            <a:pPr algn="just" eaLnBrk="1" hangingPunct="1">
              <a:lnSpc>
                <a:spcPct val="90000"/>
              </a:lnSpc>
              <a:buFont typeface="Wingdings" charset="2"/>
              <a:buNone/>
            </a:pPr>
            <a:r>
              <a:rPr lang="pt-BR" altLang="en-US" sz="2200" dirty="0">
                <a:latin typeface="Arial" charset="0"/>
                <a:ea typeface="ＭＳ Ｐゴシック" charset="-128"/>
              </a:rPr>
              <a:t>	Animais velhos e trabalhados: fibras musculares longas, carnes duras, menos suculentas </a:t>
            </a:r>
          </a:p>
          <a:p>
            <a:pPr algn="just" eaLnBrk="1" hangingPunct="1">
              <a:lnSpc>
                <a:spcPct val="90000"/>
              </a:lnSpc>
              <a:buFont typeface="Wingdings" charset="2"/>
              <a:buNone/>
            </a:pPr>
            <a:r>
              <a:rPr lang="pt-BR" altLang="en-US" sz="2200" b="1" dirty="0">
                <a:latin typeface="Arial" charset="0"/>
                <a:ea typeface="ＭＳ Ｐゴシック" charset="-128"/>
              </a:rPr>
              <a:t>	</a:t>
            </a:r>
            <a:endParaRPr lang="pt-BR" altLang="en-US" sz="2200" dirty="0">
              <a:latin typeface="Arial" charset="0"/>
              <a:ea typeface="ＭＳ Ｐゴシック" charset="-128"/>
            </a:endParaRPr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862264" y="1152907"/>
            <a:ext cx="7652657" cy="76200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pt-BR" sz="3000" dirty="0"/>
              <a:t>MODIFICAÇÕES NO PREPARO CULINÁRIO</a:t>
            </a:r>
          </a:p>
        </p:txBody>
      </p:sp>
      <p:sp>
        <p:nvSpPr>
          <p:cNvPr id="21507" name="Espaço Reservado para Data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985468AF-89DF-8A4E-86F3-02BB67559DD5}" type="datetime1">
              <a:rPr lang="pt-BR" altLang="en-US" sz="1200">
                <a:solidFill>
                  <a:srgbClr val="D38E27"/>
                </a:solidFill>
              </a:rPr>
              <a:pPr eaLnBrk="1" hangingPunct="1"/>
              <a:t>22/11/2016</a:t>
            </a:fld>
            <a:endParaRPr lang="pt-BR" altLang="en-US" sz="1200">
              <a:solidFill>
                <a:srgbClr val="D38E27"/>
              </a:solidFill>
            </a:endParaRPr>
          </a:p>
        </p:txBody>
      </p:sp>
      <p:sp>
        <p:nvSpPr>
          <p:cNvPr id="21508" name="Espaço Reservado para Número de Slide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ED3EC58C-25D1-AC48-842B-C6B41D93E3CE}" type="slidenum">
              <a:rPr lang="pt-BR" altLang="en-US" sz="1200">
                <a:solidFill>
                  <a:srgbClr val="D38E27"/>
                </a:solidFill>
              </a:rPr>
              <a:pPr eaLnBrk="1" hangingPunct="1"/>
              <a:t>7</a:t>
            </a:fld>
            <a:endParaRPr lang="pt-BR" altLang="en-US" sz="1200">
              <a:solidFill>
                <a:srgbClr val="D38E27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7721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58781" y="344774"/>
            <a:ext cx="9645832" cy="156022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t-BR" sz="2800" b="1" dirty="0" smtClean="0">
                <a:latin typeface="Comic Sans MS" charset="0"/>
                <a:ea typeface="Comic Sans MS" charset="0"/>
                <a:cs typeface="Comic Sans MS" charset="0"/>
              </a:rPr>
              <a:t>Como fazer um bife </a:t>
            </a:r>
            <a:br>
              <a:rPr lang="pt-BR" sz="2800" b="1" dirty="0" smtClean="0">
                <a:latin typeface="Comic Sans MS" charset="0"/>
                <a:ea typeface="Comic Sans MS" charset="0"/>
                <a:cs typeface="Comic Sans MS" charset="0"/>
              </a:rPr>
            </a:br>
            <a:endParaRPr lang="pt-BR" sz="28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20482" name="Picture 2" descr="http://www.bemsimples.com/download/attachments/2752696/cozinha-como-reconhecer-ponto-cozimento-bife-01-180x135-b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8" y="1428750"/>
            <a:ext cx="1714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4" descr="http://www.bemsimples.com/download/attachments/2752696/cozinha-como-reconhecer-ponto-cozimento-bife-02-180x135-b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8" y="2616200"/>
            <a:ext cx="17145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8" descr="http://www.bemsimples.com/download/attachments/2752696/cozinha-como-reconhecer-ponto-cozimento-bife-03-180x135-b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8" y="3902075"/>
            <a:ext cx="17145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10" descr="http://www.bemsimples.com/download/attachments/2752696/cozinha-como-reconhecer-ponto-cozimento-bife-04-180x135-b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8" y="5214958"/>
            <a:ext cx="17145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ate Placeholder 9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3" name="TextBox 2"/>
          <p:cNvSpPr txBox="1"/>
          <p:nvPr/>
        </p:nvSpPr>
        <p:spPr>
          <a:xfrm>
            <a:off x="3807502" y="1633928"/>
            <a:ext cx="4931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Comic Sans MS" charset="0"/>
                <a:ea typeface="Comic Sans MS" charset="0"/>
                <a:cs typeface="Comic Sans MS" charset="0"/>
              </a:rPr>
              <a:t>Bife bem mal passado</a:t>
            </a:r>
          </a:p>
          <a:p>
            <a:r>
              <a:rPr lang="pt-BR" dirty="0" smtClean="0">
                <a:latin typeface="Comic Sans MS" charset="0"/>
                <a:ea typeface="Comic Sans MS" charset="0"/>
                <a:cs typeface="Comic Sans MS" charset="0"/>
              </a:rPr>
              <a:t>2 </a:t>
            </a:r>
            <a:r>
              <a:rPr lang="pt-BR" dirty="0" smtClean="0">
                <a:latin typeface="Comic Sans MS" charset="0"/>
                <a:ea typeface="Comic Sans MS" charset="0"/>
                <a:cs typeface="Comic Sans MS" charset="0"/>
              </a:rPr>
              <a:t>MINUTOS de cada lado </a:t>
            </a:r>
            <a:r>
              <a:rPr lang="pt-BR" dirty="0" smtClean="0">
                <a:latin typeface="Comic Sans MS" charset="0"/>
                <a:ea typeface="Comic Sans MS" charset="0"/>
                <a:cs typeface="Comic Sans MS" charset="0"/>
              </a:rPr>
              <a:t>– 45º C</a:t>
            </a:r>
            <a:endParaRPr lang="pt-BR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0800000" flipV="1">
            <a:off x="3899940" y="2747449"/>
            <a:ext cx="4418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Comic Sans MS" charset="0"/>
                <a:ea typeface="Comic Sans MS" charset="0"/>
                <a:cs typeface="Comic Sans MS" charset="0"/>
              </a:rPr>
              <a:t>Bife </a:t>
            </a:r>
            <a:r>
              <a:rPr lang="pt-BR" dirty="0" smtClean="0">
                <a:latin typeface="Comic Sans MS" charset="0"/>
                <a:ea typeface="Comic Sans MS" charset="0"/>
                <a:cs typeface="Comic Sans MS" charset="0"/>
              </a:rPr>
              <a:t>pouco </a:t>
            </a:r>
            <a:r>
              <a:rPr lang="pt-BR" dirty="0" smtClean="0">
                <a:latin typeface="Comic Sans MS" charset="0"/>
                <a:ea typeface="Comic Sans MS" charset="0"/>
                <a:cs typeface="Comic Sans MS" charset="0"/>
              </a:rPr>
              <a:t>mal passado</a:t>
            </a:r>
          </a:p>
          <a:p>
            <a:r>
              <a:rPr lang="pt-BR" dirty="0">
                <a:latin typeface="Comic Sans MS" charset="0"/>
                <a:ea typeface="Comic Sans MS" charset="0"/>
                <a:cs typeface="Comic Sans MS" charset="0"/>
              </a:rPr>
              <a:t>3</a:t>
            </a:r>
            <a:r>
              <a:rPr lang="pt-BR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pt-BR" dirty="0" smtClean="0">
                <a:latin typeface="Comic Sans MS" charset="0"/>
                <a:ea typeface="Comic Sans MS" charset="0"/>
                <a:cs typeface="Comic Sans MS" charset="0"/>
              </a:rPr>
              <a:t>a 5 </a:t>
            </a:r>
            <a:r>
              <a:rPr lang="pt-BR" dirty="0" smtClean="0">
                <a:latin typeface="Comic Sans MS" charset="0"/>
                <a:ea typeface="Comic Sans MS" charset="0"/>
                <a:cs typeface="Comic Sans MS" charset="0"/>
              </a:rPr>
              <a:t>MINUTOS de cada lado – </a:t>
            </a:r>
            <a:r>
              <a:rPr lang="pt-BR" dirty="0" smtClean="0">
                <a:latin typeface="Comic Sans MS" charset="0"/>
                <a:ea typeface="Comic Sans MS" charset="0"/>
                <a:cs typeface="Comic Sans MS" charset="0"/>
              </a:rPr>
              <a:t>50 º C</a:t>
            </a:r>
            <a:endParaRPr lang="pt-BR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07502" y="4094814"/>
            <a:ext cx="4931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Comic Sans MS" charset="0"/>
                <a:ea typeface="Comic Sans MS" charset="0"/>
                <a:cs typeface="Comic Sans MS" charset="0"/>
              </a:rPr>
              <a:t>Bife </a:t>
            </a:r>
            <a:r>
              <a:rPr lang="pt-BR" dirty="0" smtClean="0">
                <a:latin typeface="Comic Sans MS" charset="0"/>
                <a:ea typeface="Comic Sans MS" charset="0"/>
                <a:cs typeface="Comic Sans MS" charset="0"/>
              </a:rPr>
              <a:t>mal </a:t>
            </a:r>
            <a:r>
              <a:rPr lang="pt-BR" dirty="0" smtClean="0">
                <a:latin typeface="Comic Sans MS" charset="0"/>
                <a:ea typeface="Comic Sans MS" charset="0"/>
                <a:cs typeface="Comic Sans MS" charset="0"/>
              </a:rPr>
              <a:t>passado</a:t>
            </a:r>
          </a:p>
          <a:p>
            <a:r>
              <a:rPr lang="pt-BR" dirty="0" smtClean="0">
                <a:latin typeface="Comic Sans MS" charset="0"/>
                <a:ea typeface="Comic Sans MS" charset="0"/>
                <a:cs typeface="Comic Sans MS" charset="0"/>
              </a:rPr>
              <a:t>4 a 6 </a:t>
            </a:r>
            <a:r>
              <a:rPr lang="pt-BR" dirty="0" smtClean="0">
                <a:latin typeface="Comic Sans MS" charset="0"/>
                <a:ea typeface="Comic Sans MS" charset="0"/>
                <a:cs typeface="Comic Sans MS" charset="0"/>
              </a:rPr>
              <a:t>MINUTOS de cada lado </a:t>
            </a:r>
            <a:r>
              <a:rPr lang="pt-BR" dirty="0" smtClean="0">
                <a:latin typeface="Comic Sans MS" charset="0"/>
                <a:ea typeface="Comic Sans MS" charset="0"/>
                <a:cs typeface="Comic Sans MS" charset="0"/>
              </a:rPr>
              <a:t>– 60º C</a:t>
            </a:r>
            <a:endParaRPr lang="pt-BR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07502" y="5463727"/>
            <a:ext cx="4931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Comic Sans MS" charset="0"/>
                <a:ea typeface="Comic Sans MS" charset="0"/>
                <a:cs typeface="Comic Sans MS" charset="0"/>
              </a:rPr>
              <a:t>Bife </a:t>
            </a:r>
            <a:r>
              <a:rPr lang="pt-BR" dirty="0" smtClean="0">
                <a:latin typeface="Comic Sans MS" charset="0"/>
                <a:ea typeface="Comic Sans MS" charset="0"/>
                <a:cs typeface="Comic Sans MS" charset="0"/>
              </a:rPr>
              <a:t>ao ponto</a:t>
            </a:r>
            <a:endParaRPr lang="pt-BR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pt-BR" dirty="0" smtClean="0">
                <a:latin typeface="Comic Sans MS" charset="0"/>
                <a:ea typeface="Comic Sans MS" charset="0"/>
                <a:cs typeface="Comic Sans MS" charset="0"/>
              </a:rPr>
              <a:t>Até </a:t>
            </a:r>
            <a:r>
              <a:rPr lang="pt-BR" dirty="0" smtClean="0">
                <a:latin typeface="Comic Sans MS" charset="0"/>
                <a:ea typeface="Comic Sans MS" charset="0"/>
                <a:cs typeface="Comic Sans MS" charset="0"/>
              </a:rPr>
              <a:t>10  </a:t>
            </a:r>
            <a:r>
              <a:rPr lang="pt-BR" dirty="0" smtClean="0">
                <a:latin typeface="Comic Sans MS" charset="0"/>
                <a:ea typeface="Comic Sans MS" charset="0"/>
                <a:cs typeface="Comic Sans MS" charset="0"/>
              </a:rPr>
              <a:t>MINUTOS de cada lado </a:t>
            </a:r>
            <a:r>
              <a:rPr lang="pt-BR" dirty="0" smtClean="0">
                <a:latin typeface="Comic Sans MS" charset="0"/>
                <a:ea typeface="Comic Sans MS" charset="0"/>
                <a:cs typeface="Comic Sans MS" charset="0"/>
              </a:rPr>
              <a:t>– 80º C</a:t>
            </a:r>
            <a:endParaRPr lang="pt-BR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76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tângulo 5"/>
          <p:cNvSpPr>
            <a:spLocks noChangeArrowheads="1"/>
          </p:cNvSpPr>
          <p:nvPr/>
        </p:nvSpPr>
        <p:spPr bwMode="auto">
          <a:xfrm>
            <a:off x="1311579" y="2781300"/>
            <a:ext cx="6784671" cy="344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971550" indent="-5143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428750" indent="-5143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lvl="1" algn="just" eaLnBrk="1" hangingPunct="1">
              <a:lnSpc>
                <a:spcPct val="90000"/>
              </a:lnSpc>
              <a:buFontTx/>
              <a:buAutoNum type="romanUcPeriod"/>
            </a:pPr>
            <a:endParaRPr lang="pt-BR" altLang="en-US" sz="2200" dirty="0">
              <a:solidFill>
                <a:srgbClr val="C00000"/>
              </a:solidFill>
              <a:latin typeface="Arial" charset="0"/>
            </a:endParaRPr>
          </a:p>
          <a:p>
            <a:pPr lvl="1" algn="just" eaLnBrk="1" hangingPunct="1">
              <a:lnSpc>
                <a:spcPct val="90000"/>
              </a:lnSpc>
              <a:buFont typeface="Wingdings" charset="2"/>
              <a:buChar char="§"/>
            </a:pPr>
            <a:r>
              <a:rPr lang="pt-BR" altLang="en-US" sz="2200" dirty="0">
                <a:solidFill>
                  <a:srgbClr val="C00000"/>
                </a:solidFill>
                <a:latin typeface="Arial" charset="0"/>
              </a:rPr>
              <a:t>Calor úmido: Ebulição </a:t>
            </a:r>
            <a:r>
              <a:rPr lang="pt-BR" altLang="en-US" sz="2200" dirty="0">
                <a:latin typeface="Arial" charset="0"/>
              </a:rPr>
              <a:t>Tecido conectivo branco ou </a:t>
            </a:r>
            <a:r>
              <a:rPr lang="pt-BR" altLang="en-US" sz="2200" b="1" dirty="0">
                <a:solidFill>
                  <a:srgbClr val="C00000"/>
                </a:solidFill>
                <a:latin typeface="Arial" charset="0"/>
              </a:rPr>
              <a:t>COLÁGENO</a:t>
            </a:r>
            <a:r>
              <a:rPr lang="pt-BR" altLang="en-US" sz="2200" dirty="0">
                <a:latin typeface="Arial" charset="0"/>
              </a:rPr>
              <a:t> fica macio no cozimento, pois o calor úmido o transforma em gelatina (hidrólise).</a:t>
            </a:r>
          </a:p>
          <a:p>
            <a:pPr lvl="1" algn="just" eaLnBrk="1" hangingPunct="1">
              <a:lnSpc>
                <a:spcPct val="90000"/>
              </a:lnSpc>
            </a:pPr>
            <a:endParaRPr lang="pt-BR" altLang="en-US" sz="2200" dirty="0">
              <a:latin typeface="Arial" charset="0"/>
            </a:endParaRPr>
          </a:p>
          <a:p>
            <a:pPr lvl="2" algn="just" eaLnBrk="1" hangingPunct="1">
              <a:lnSpc>
                <a:spcPct val="90000"/>
              </a:lnSpc>
              <a:buFont typeface="Wingdings" charset="2"/>
              <a:buChar char="§"/>
            </a:pPr>
            <a:r>
              <a:rPr lang="pt-BR" altLang="en-US" sz="2200" dirty="0">
                <a:latin typeface="Arial" charset="0"/>
              </a:rPr>
              <a:t>Tecido conectivo amarelo- </a:t>
            </a:r>
            <a:r>
              <a:rPr lang="pt-BR" altLang="en-US" sz="2200" b="1" dirty="0">
                <a:solidFill>
                  <a:srgbClr val="740000"/>
                </a:solidFill>
                <a:latin typeface="Arial" charset="0"/>
              </a:rPr>
              <a:t>ELASTINA</a:t>
            </a:r>
            <a:r>
              <a:rPr lang="pt-BR" altLang="en-US" sz="2200" dirty="0">
                <a:solidFill>
                  <a:srgbClr val="740000"/>
                </a:solidFill>
                <a:latin typeface="Arial" charset="0"/>
              </a:rPr>
              <a:t>.</a:t>
            </a:r>
          </a:p>
          <a:p>
            <a:pPr lvl="1" algn="just" eaLnBrk="1" hangingPunct="1">
              <a:lnSpc>
                <a:spcPct val="90000"/>
              </a:lnSpc>
              <a:buFont typeface="Wingdings" charset="2"/>
              <a:buChar char="§"/>
            </a:pPr>
            <a:endParaRPr lang="pt-BR" altLang="en-US" sz="2200" dirty="0">
              <a:solidFill>
                <a:srgbClr val="C00000"/>
              </a:solidFill>
              <a:latin typeface="Arial" charset="0"/>
            </a:endParaRPr>
          </a:p>
          <a:p>
            <a:pPr lvl="1" algn="just" eaLnBrk="1" hangingPunct="1">
              <a:lnSpc>
                <a:spcPct val="90000"/>
              </a:lnSpc>
              <a:buFont typeface="Wingdings" charset="2"/>
              <a:buChar char="§"/>
            </a:pPr>
            <a:r>
              <a:rPr lang="pt-BR" altLang="en-US" sz="2200" dirty="0">
                <a:solidFill>
                  <a:srgbClr val="C00000"/>
                </a:solidFill>
                <a:latin typeface="Arial" charset="0"/>
              </a:rPr>
              <a:t>Procedimentos mecânicos </a:t>
            </a:r>
            <a:r>
              <a:rPr lang="pt-BR" altLang="en-US" sz="2200" dirty="0">
                <a:latin typeface="Arial" charset="0"/>
              </a:rPr>
              <a:t>como cortes e fragmentação favorecem o amaciamento durante o cozimento</a:t>
            </a:r>
          </a:p>
        </p:txBody>
      </p:sp>
      <p:pic>
        <p:nvPicPr>
          <p:cNvPr id="2" name="Picture 2" descr="dsc00068.jpg">
            <a:hlinkClick r:id="rId3" tooltip="dsc00068.jpg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2428875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http://tbn0.google.com/images?q=tbn:h5waEYJCbz5x8M:http://static.flickr.com/48/174261319_9870faec9c_o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438" y="0"/>
            <a:ext cx="217805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8" descr="Al Biernat'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4" y="0"/>
            <a:ext cx="2071687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2534" name="Object 4"/>
          <p:cNvGraphicFramePr>
            <a:graphicFrameLocks noChangeAspect="1"/>
          </p:cNvGraphicFramePr>
          <p:nvPr/>
        </p:nvGraphicFramePr>
        <p:xfrm>
          <a:off x="8096250" y="0"/>
          <a:ext cx="2571750" cy="1500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3" name="Foto do Photo Editor" r:id="rId8" imgW="2448267" imgH="2980952" progId="">
                  <p:embed/>
                </p:oleObj>
              </mc:Choice>
              <mc:Fallback>
                <p:oleObj name="Foto do Photo Editor" r:id="rId8" imgW="2448267" imgH="29809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6250" y="0"/>
                        <a:ext cx="2571750" cy="1500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5" name="Espaço Reservado para Data 6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2DF7C014-32A4-F84C-817C-45423232B8CD}" type="datetime1">
              <a:rPr lang="pt-BR" altLang="en-US" sz="1200">
                <a:solidFill>
                  <a:srgbClr val="D38E27"/>
                </a:solidFill>
              </a:rPr>
              <a:pPr eaLnBrk="1" hangingPunct="1"/>
              <a:t>22/11/2016</a:t>
            </a:fld>
            <a:endParaRPr lang="pt-BR" altLang="en-US" sz="1200">
              <a:solidFill>
                <a:srgbClr val="D38E27"/>
              </a:solidFill>
            </a:endParaRPr>
          </a:p>
        </p:txBody>
      </p:sp>
      <p:sp>
        <p:nvSpPr>
          <p:cNvPr id="22536" name="Espaço Reservado para Número de Slide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1221C3AA-8BE4-E84A-B833-75AF48B4DAB4}" type="slidenum">
              <a:rPr lang="pt-BR" altLang="en-US" sz="1200">
                <a:solidFill>
                  <a:srgbClr val="D38E27"/>
                </a:solidFill>
              </a:rPr>
              <a:pPr eaLnBrk="1" hangingPunct="1"/>
              <a:t>8</a:t>
            </a:fld>
            <a:endParaRPr lang="pt-BR" altLang="en-US" sz="1200">
              <a:solidFill>
                <a:srgbClr val="D38E27"/>
              </a:solidFill>
            </a:endParaRPr>
          </a:p>
        </p:txBody>
      </p:sp>
      <p:sp>
        <p:nvSpPr>
          <p:cNvPr id="9" name="Espaço Reservado para Rodapé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22538" name="TextBox 1"/>
          <p:cNvSpPr txBox="1">
            <a:spLocks noChangeArrowheads="1"/>
          </p:cNvSpPr>
          <p:nvPr/>
        </p:nvSpPr>
        <p:spPr bwMode="auto">
          <a:xfrm>
            <a:off x="2063750" y="1773238"/>
            <a:ext cx="74882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pt-BR" altLang="en-US" b="1">
                <a:latin typeface="Arial" charset="0"/>
              </a:rPr>
              <a:t>Procedimentos culinarios que influenciam a textura e suculência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980713" y="3624943"/>
            <a:ext cx="2838247" cy="8402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1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pt-BR" altLang="en-US" smtClean="0">
                <a:latin typeface="Arial" charset="0"/>
              </a:rPr>
              <a:t>Favorecem o </a:t>
            </a:r>
            <a:r>
              <a:rPr lang="pt-BR" altLang="en-US" dirty="0" smtClean="0">
                <a:latin typeface="Arial" charset="0"/>
              </a:rPr>
              <a:t>amaciamento </a:t>
            </a:r>
            <a:r>
              <a:rPr lang="pt-BR" altLang="en-US" smtClean="0">
                <a:latin typeface="Arial" charset="0"/>
              </a:rPr>
              <a:t>das carnes </a:t>
            </a:r>
            <a:r>
              <a:rPr lang="pt-BR" altLang="en-US" dirty="0" smtClean="0">
                <a:latin typeface="Arial" charset="0"/>
              </a:rPr>
              <a:t>os seguintes fatores:</a:t>
            </a:r>
            <a:endParaRPr lang="pt-BR" altLang="en-US" dirty="0">
              <a:latin typeface="Arial" charset="0"/>
            </a:endParaRPr>
          </a:p>
        </p:txBody>
      </p:sp>
      <p:sp>
        <p:nvSpPr>
          <p:cNvPr id="5" name="Right Brace 4"/>
          <p:cNvSpPr/>
          <p:nvPr/>
        </p:nvSpPr>
        <p:spPr>
          <a:xfrm>
            <a:off x="8096250" y="3302758"/>
            <a:ext cx="761147" cy="2524836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714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1524001" y="2028825"/>
            <a:ext cx="7251509" cy="4114800"/>
          </a:xfrm>
        </p:spPr>
        <p:txBody>
          <a:bodyPr>
            <a:normAutofit/>
          </a:bodyPr>
          <a:lstStyle/>
          <a:p>
            <a:pPr marL="609600" indent="-609600">
              <a:lnSpc>
                <a:spcPct val="80000"/>
              </a:lnSpc>
              <a:buNone/>
            </a:pPr>
            <a:r>
              <a:rPr lang="pt-BR" altLang="en-US" sz="2400" dirty="0">
                <a:latin typeface="Comic Sans MS" charset="0"/>
                <a:ea typeface="ＭＳ Ｐゴシック" charset="-128"/>
              </a:rPr>
              <a:t>	</a:t>
            </a:r>
            <a:endParaRPr lang="pt-BR" altLang="en-US" sz="2400" b="1" dirty="0">
              <a:latin typeface="Comic Sans MS" charset="0"/>
              <a:ea typeface="ＭＳ Ｐゴシック" charset="-128"/>
            </a:endParaRPr>
          </a:p>
          <a:p>
            <a:pPr marL="609600" indent="-609600">
              <a:lnSpc>
                <a:spcPct val="80000"/>
              </a:lnSpc>
              <a:buClr>
                <a:srgbClr val="FF6600"/>
              </a:buClr>
              <a:buFont typeface="Wingdings" charset="2"/>
              <a:buChar char="Ø"/>
            </a:pPr>
            <a:r>
              <a:rPr lang="pt-BR" altLang="en-US" sz="2200" dirty="0">
                <a:solidFill>
                  <a:srgbClr val="C00000"/>
                </a:solidFill>
                <a:latin typeface="Comic Sans MS" charset="0"/>
                <a:ea typeface="ＭＳ Ｐゴシック" charset="-128"/>
              </a:rPr>
              <a:t>Mudanças do </a:t>
            </a:r>
            <a:r>
              <a:rPr lang="pt-BR" altLang="en-US" sz="2200" dirty="0" err="1">
                <a:solidFill>
                  <a:srgbClr val="C00000"/>
                </a:solidFill>
                <a:latin typeface="Comic Sans MS" charset="0"/>
                <a:ea typeface="ＭＳ Ｐゴシック" charset="-128"/>
              </a:rPr>
              <a:t>Ph</a:t>
            </a:r>
            <a:r>
              <a:rPr lang="pt-BR" altLang="en-US" sz="2200" dirty="0">
                <a:solidFill>
                  <a:srgbClr val="C00000"/>
                </a:solidFill>
                <a:latin typeface="Comic Sans MS" charset="0"/>
                <a:ea typeface="ＭＳ Ｐゴシック" charset="-128"/>
              </a:rPr>
              <a:t> </a:t>
            </a:r>
            <a:r>
              <a:rPr lang="pt-BR" altLang="en-US" sz="2200" dirty="0">
                <a:latin typeface="Comic Sans MS" charset="0"/>
                <a:ea typeface="ＭＳ Ｐゴシック" charset="-128"/>
              </a:rPr>
              <a:t>reduzem as perdas de umidade pelo aquecimento.</a:t>
            </a:r>
          </a:p>
          <a:p>
            <a:pPr marL="1009650" lvl="1" indent="-609600">
              <a:lnSpc>
                <a:spcPct val="80000"/>
              </a:lnSpc>
              <a:buClr>
                <a:srgbClr val="FF6600"/>
              </a:buClr>
              <a:buFont typeface="Wingdings" charset="2"/>
              <a:buChar char="Ø"/>
            </a:pPr>
            <a:r>
              <a:rPr lang="pt-BR" altLang="en-US" sz="1900" dirty="0">
                <a:latin typeface="Comic Sans MS" charset="0"/>
                <a:ea typeface="ＭＳ Ｐゴシック" charset="-128"/>
              </a:rPr>
              <a:t>Ácido, (vinagre, limão) favorece a hidrólise do colágeno </a:t>
            </a:r>
          </a:p>
          <a:p>
            <a:pPr marL="1409700" lvl="2" indent="-609600">
              <a:lnSpc>
                <a:spcPct val="80000"/>
              </a:lnSpc>
              <a:buClr>
                <a:srgbClr val="FF6600"/>
              </a:buClr>
              <a:buFont typeface="Wingdings" charset="2"/>
              <a:buChar char="Ø"/>
            </a:pPr>
            <a:r>
              <a:rPr lang="pt-BR" altLang="en-US" sz="1500" dirty="0">
                <a:latin typeface="Comic Sans MS" charset="0"/>
                <a:ea typeface="ＭＳ Ｐゴシック" charset="-128"/>
              </a:rPr>
              <a:t>Podendo ser indesejável ou desejável </a:t>
            </a:r>
          </a:p>
          <a:p>
            <a:pPr marL="609600" indent="-609600">
              <a:lnSpc>
                <a:spcPct val="80000"/>
              </a:lnSpc>
              <a:buClr>
                <a:srgbClr val="FF6600"/>
              </a:buClr>
              <a:buFont typeface="Wingdings" charset="2"/>
              <a:buChar char="Ø"/>
            </a:pPr>
            <a:r>
              <a:rPr lang="pt-BR" altLang="en-US" sz="2200" dirty="0">
                <a:solidFill>
                  <a:srgbClr val="C00000"/>
                </a:solidFill>
                <a:latin typeface="Comic Sans MS" charset="0"/>
                <a:ea typeface="ＭＳ Ｐゴシック" charset="-128"/>
              </a:rPr>
              <a:t>Ação enzimática </a:t>
            </a:r>
            <a:r>
              <a:rPr lang="pt-BR" altLang="en-US" sz="2200" dirty="0">
                <a:latin typeface="Comic Sans MS" charset="0"/>
                <a:ea typeface="ＭＳ Ｐゴシック" charset="-128"/>
              </a:rPr>
              <a:t>– enzimas proteolíticas destrói o </a:t>
            </a:r>
            <a:r>
              <a:rPr lang="pt-BR" altLang="en-US" sz="2200" dirty="0" err="1">
                <a:latin typeface="Comic Sans MS" charset="0"/>
                <a:ea typeface="ＭＳ Ｐゴシック" charset="-128"/>
              </a:rPr>
              <a:t>sarcolema</a:t>
            </a:r>
            <a:r>
              <a:rPr lang="pt-BR" altLang="en-US" sz="2200" dirty="0">
                <a:latin typeface="Comic Sans MS" charset="0"/>
                <a:ea typeface="ＭＳ Ｐゴシック" charset="-128"/>
              </a:rPr>
              <a:t> e hidrolisa  </a:t>
            </a:r>
            <a:r>
              <a:rPr lang="pt-BR" altLang="en-US" sz="2200" dirty="0" err="1">
                <a:latin typeface="Comic Sans MS" charset="0"/>
                <a:ea typeface="ＭＳ Ｐゴシック" charset="-128"/>
              </a:rPr>
              <a:t>actomiosina</a:t>
            </a:r>
            <a:r>
              <a:rPr lang="pt-BR" altLang="en-US" sz="2200" dirty="0">
                <a:latin typeface="Comic Sans MS" charset="0"/>
                <a:ea typeface="ＭＳ Ｐゴシック" charset="-128"/>
              </a:rPr>
              <a:t>: papaína, bromelina, </a:t>
            </a:r>
            <a:r>
              <a:rPr lang="pt-BR" altLang="en-US" sz="2200" dirty="0" err="1">
                <a:latin typeface="Comic Sans MS" charset="0"/>
                <a:ea typeface="ＭＳ Ｐゴシック" charset="-128"/>
              </a:rPr>
              <a:t>tripcina</a:t>
            </a:r>
            <a:r>
              <a:rPr lang="pt-BR" altLang="en-US" sz="2200" dirty="0">
                <a:latin typeface="Comic Sans MS" charset="0"/>
                <a:ea typeface="ＭＳ Ｐゴシック" charset="-128"/>
              </a:rPr>
              <a:t> </a:t>
            </a:r>
            <a:r>
              <a:rPr lang="pt-BR" altLang="en-US" sz="2200" dirty="0" err="1">
                <a:latin typeface="Comic Sans MS" charset="0"/>
                <a:ea typeface="ＭＳ Ｐゴシック" charset="-128"/>
              </a:rPr>
              <a:t>ficina</a:t>
            </a:r>
            <a:r>
              <a:rPr lang="pt-BR" altLang="en-US" sz="2200" dirty="0">
                <a:latin typeface="Comic Sans MS" charset="0"/>
                <a:ea typeface="ＭＳ Ｐゴシック" charset="-128"/>
              </a:rPr>
              <a:t>.</a:t>
            </a:r>
          </a:p>
          <a:p>
            <a:pPr marL="609600" indent="-609600">
              <a:lnSpc>
                <a:spcPct val="80000"/>
              </a:lnSpc>
              <a:buClr>
                <a:srgbClr val="FF6600"/>
              </a:buClr>
              <a:buFont typeface="Wingdings" charset="2"/>
              <a:buChar char="Ø"/>
            </a:pPr>
            <a:endParaRPr lang="pt-BR" altLang="en-US" sz="2200" dirty="0">
              <a:latin typeface="Comic Sans MS" charset="0"/>
              <a:ea typeface="ＭＳ Ｐゴシック" charset="-128"/>
            </a:endParaRPr>
          </a:p>
          <a:p>
            <a:pPr marL="609600" indent="-609600">
              <a:lnSpc>
                <a:spcPct val="80000"/>
              </a:lnSpc>
              <a:buClr>
                <a:srgbClr val="FF6600"/>
              </a:buClr>
              <a:buFont typeface="Wingdings" charset="2"/>
              <a:buChar char="Ø"/>
            </a:pPr>
            <a:r>
              <a:rPr lang="pt-BR" altLang="en-US" sz="2200" dirty="0">
                <a:solidFill>
                  <a:srgbClr val="C00000"/>
                </a:solidFill>
                <a:latin typeface="Comic Sans MS" charset="0"/>
                <a:ea typeface="ＭＳ Ｐゴシック" charset="-128"/>
              </a:rPr>
              <a:t>Formas de conduzir o calor </a:t>
            </a:r>
          </a:p>
          <a:p>
            <a:pPr marL="609600" indent="-609600">
              <a:lnSpc>
                <a:spcPct val="80000"/>
              </a:lnSpc>
              <a:buClr>
                <a:srgbClr val="FF6600"/>
              </a:buClr>
              <a:buNone/>
            </a:pPr>
            <a:r>
              <a:rPr lang="pt-BR" altLang="en-US" sz="2200" dirty="0">
                <a:latin typeface="Comic Sans MS" charset="0"/>
                <a:ea typeface="ＭＳ Ｐゴシック" charset="-128"/>
              </a:rPr>
              <a:t>	</a:t>
            </a:r>
          </a:p>
        </p:txBody>
      </p:sp>
      <p:pic>
        <p:nvPicPr>
          <p:cNvPr id="23554" name="Picture 2" descr="dsc00068.jpg">
            <a:hlinkClick r:id="rId2" tooltip="dsc00068.jpg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2428875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4" descr="http://tbn0.google.com/images?q=tbn:h5waEYJCbz5x8M:http://static.flickr.com/48/174261319_9870faec9c_o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439" y="0"/>
            <a:ext cx="2357437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8" descr="Al Biernat'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6" y="0"/>
            <a:ext cx="2428875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 descr="http://tbn0.google.com/images?q=tbn:qvHGpQI4msf1qM:http://i214.photobucket.com/albums/cc259/Jelantique/Culiner/DSC09129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0" y="0"/>
            <a:ext cx="200025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Espaço Reservado para Data 7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63AAD8FD-9F61-5A48-A918-FB157B734982}" type="datetime1">
              <a:rPr lang="pt-BR" altLang="en-US" sz="1200">
                <a:solidFill>
                  <a:srgbClr val="D38E27"/>
                </a:solidFill>
              </a:rPr>
              <a:pPr eaLnBrk="1" hangingPunct="1"/>
              <a:t>22/11/2016</a:t>
            </a:fld>
            <a:endParaRPr lang="pt-BR" altLang="en-US" sz="1200">
              <a:solidFill>
                <a:srgbClr val="D38E27"/>
              </a:solidFill>
            </a:endParaRPr>
          </a:p>
        </p:txBody>
      </p:sp>
      <p:sp>
        <p:nvSpPr>
          <p:cNvPr id="23560" name="Espaço Reservado para Número de Slide 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E6E6A0F0-66D2-D349-8B6E-CA02C7A06A07}" type="slidenum">
              <a:rPr lang="pt-BR" altLang="en-US" sz="1200">
                <a:solidFill>
                  <a:srgbClr val="D38E27"/>
                </a:solidFill>
              </a:rPr>
              <a:pPr eaLnBrk="1" hangingPunct="1"/>
              <a:t>9</a:t>
            </a:fld>
            <a:endParaRPr lang="pt-BR" altLang="en-US" sz="1200">
              <a:solidFill>
                <a:srgbClr val="D38E27"/>
              </a:solidFill>
            </a:endParaRPr>
          </a:p>
        </p:txBody>
      </p:sp>
      <p:sp>
        <p:nvSpPr>
          <p:cNvPr id="11" name="Espaço Reservado para Rodapé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2" name="TextBox 1"/>
          <p:cNvSpPr txBox="1"/>
          <p:nvPr/>
        </p:nvSpPr>
        <p:spPr>
          <a:xfrm flipH="1">
            <a:off x="9144000" y="2978270"/>
            <a:ext cx="2897944" cy="108003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1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marL="180975" indent="-125413">
              <a:lnSpc>
                <a:spcPct val="80000"/>
              </a:lnSpc>
              <a:buNone/>
            </a:pPr>
            <a:r>
              <a:rPr lang="pt-BR" altLang="en-US" dirty="0" smtClean="0">
                <a:latin typeface="Comic Sans MS" charset="0"/>
                <a:ea typeface="ＭＳ Ｐゴシック" charset="-128"/>
              </a:rPr>
              <a:t>  </a:t>
            </a:r>
            <a:r>
              <a:rPr lang="pt-BR" altLang="en-US" sz="2000" dirty="0">
                <a:latin typeface="Comic Sans MS" charset="0"/>
                <a:ea typeface="ＭＳ Ｐゴシック" charset="-128"/>
              </a:rPr>
              <a:t>F</a:t>
            </a:r>
            <a:r>
              <a:rPr lang="pt-BR" altLang="en-US" sz="2000" dirty="0" smtClean="0">
                <a:latin typeface="Comic Sans MS" charset="0"/>
                <a:ea typeface="ＭＳ Ｐゴシック" charset="-128"/>
              </a:rPr>
              <a:t>avorecem ou não o amaciamento e Hidratação das carnes</a:t>
            </a:r>
            <a:endParaRPr lang="pt-BR" altLang="en-US" sz="2000" dirty="0">
              <a:latin typeface="Comic Sans MS" charset="0"/>
              <a:ea typeface="ＭＳ Ｐゴシック" charset="-128"/>
            </a:endParaRPr>
          </a:p>
        </p:txBody>
      </p:sp>
      <p:sp>
        <p:nvSpPr>
          <p:cNvPr id="3" name="Right Brace 2"/>
          <p:cNvSpPr/>
          <p:nvPr/>
        </p:nvSpPr>
        <p:spPr>
          <a:xfrm>
            <a:off x="8229600" y="2391508"/>
            <a:ext cx="801857" cy="3151163"/>
          </a:xfrm>
          <a:prstGeom prst="rightBrac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332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332</TotalTime>
  <Words>2230</Words>
  <Application>Microsoft Office PowerPoint</Application>
  <PresentationFormat>Personalizar</PresentationFormat>
  <Paragraphs>432</Paragraphs>
  <Slides>70</Slides>
  <Notes>3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70</vt:i4>
      </vt:variant>
    </vt:vector>
  </HeadingPairs>
  <TitlesOfParts>
    <vt:vector size="72" baseType="lpstr">
      <vt:lpstr>Wisp</vt:lpstr>
      <vt:lpstr>Foto do Photo Editor</vt:lpstr>
      <vt:lpstr>Carnes, aves e peixes </vt:lpstr>
      <vt:lpstr>Carne – termo generico </vt:lpstr>
      <vt:lpstr>Principais constituintes </vt:lpstr>
      <vt:lpstr>Gordura</vt:lpstr>
      <vt:lpstr>Pigmentos</vt:lpstr>
      <vt:lpstr>Apresentação do PowerPoint</vt:lpstr>
      <vt:lpstr>MODIFICAÇÕES NO PREPARO CULINÁRIO</vt:lpstr>
      <vt:lpstr>Apresentação do PowerPoint</vt:lpstr>
      <vt:lpstr>Apresentação do PowerPoint</vt:lpstr>
      <vt:lpstr>. Suculência </vt:lpstr>
      <vt:lpstr>Aves</vt:lpstr>
      <vt:lpstr>Frango e Galinhas</vt:lpstr>
      <vt:lpstr>PATO</vt:lpstr>
      <vt:lpstr>PERU</vt:lpstr>
      <vt:lpstr>Porcos </vt:lpstr>
      <vt:lpstr>Cabras e ovelhas</vt:lpstr>
      <vt:lpstr>Coelhos  </vt:lpstr>
      <vt:lpstr>Peixes </vt:lpstr>
      <vt:lpstr>Frutos do Mar </vt:lpstr>
      <vt:lpstr>Como comprar – Regra geral   </vt:lpstr>
      <vt:lpstr>Recomendações de compra de carne bovina suína e caprina</vt:lpstr>
      <vt:lpstr>COMO COMPRAR E LIDAR COM AVES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Mapa do frango</vt:lpstr>
      <vt:lpstr>Como comprar e lidar com:   </vt:lpstr>
      <vt:lpstr>CAMARÃO </vt:lpstr>
      <vt:lpstr>CARANGUEJOS</vt:lpstr>
      <vt:lpstr>LAGOSTA  </vt:lpstr>
      <vt:lpstr>Apresentação do PowerPoint</vt:lpstr>
      <vt:lpstr>Armazenamento e congelamento</vt:lpstr>
      <vt:lpstr>Apresentação do PowerPoint</vt:lpstr>
      <vt:lpstr>Apresentação do PowerPoint</vt:lpstr>
      <vt:lpstr>Apresentação do PowerPoint</vt:lpstr>
      <vt:lpstr>Apresentação do PowerPoint</vt:lpstr>
      <vt:lpstr>Acém</vt:lpstr>
      <vt:lpstr>Alcatra</vt:lpstr>
      <vt:lpstr>Contra-filÉ</vt:lpstr>
      <vt:lpstr>Capa de filé</vt:lpstr>
      <vt:lpstr>Coxão duro</vt:lpstr>
      <vt:lpstr>Coxão Mole</vt:lpstr>
      <vt:lpstr>Coxão Mole</vt:lpstr>
      <vt:lpstr>Maminha</vt:lpstr>
      <vt:lpstr>Miolo de Alcatra</vt:lpstr>
      <vt:lpstr>Músculo</vt:lpstr>
      <vt:lpstr>Lagarto</vt:lpstr>
      <vt:lpstr>Patinho</vt:lpstr>
      <vt:lpstr>Pescoço</vt:lpstr>
      <vt:lpstr>Peito</vt:lpstr>
      <vt:lpstr>Ponta de Agulha</vt:lpstr>
      <vt:lpstr>Fraldinha</vt:lpstr>
      <vt:lpstr>Apresentação do PowerPoint</vt:lpstr>
      <vt:lpstr>Modos de preparo para as  diferentes carnes.</vt:lpstr>
      <vt:lpstr>Apresentação do PowerPoint</vt:lpstr>
      <vt:lpstr>Apresentação do PowerPoint</vt:lpstr>
      <vt:lpstr>Apresentação do PowerPoint</vt:lpstr>
      <vt:lpstr>Apresentação do PowerPoint</vt:lpstr>
      <vt:lpstr>Assados </vt:lpstr>
      <vt:lpstr>Apresentação do PowerPoint</vt:lpstr>
      <vt:lpstr>Salteados</vt:lpstr>
      <vt:lpstr>Grelhados </vt:lpstr>
      <vt:lpstr>Fritos </vt:lpstr>
      <vt:lpstr>Empanados:</vt:lpstr>
      <vt:lpstr>Apresentação do PowerPoint</vt:lpstr>
      <vt:lpstr>Marinados</vt:lpstr>
      <vt:lpstr>Salmoura</vt:lpstr>
      <vt:lpstr>Como fazer um bife 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Carnes, aves e peixes </dc:title>
  <dc:creator>Betzabeth Slater</dc:creator>
  <cp:lastModifiedBy>GE Lunar</cp:lastModifiedBy>
  <cp:revision>20</cp:revision>
  <dcterms:created xsi:type="dcterms:W3CDTF">2016-10-27T11:28:47Z</dcterms:created>
  <dcterms:modified xsi:type="dcterms:W3CDTF">2016-11-22T16:29:46Z</dcterms:modified>
</cp:coreProperties>
</file>