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0" r:id="rId1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CFE30-5617-48AC-B8BC-02DDFE8F9EB0}" type="datetimeFigureOut">
              <a:rPr lang="pt-BR" smtClean="0"/>
              <a:pPr/>
              <a:t>13/04/2018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C1D77-6AF9-4911-B4EF-A2BB8084A3DB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bito-juridico.com.br/site/index.php?n_link=revista_artigos_leitura&amp;artigo_id=4465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user/opportoalegre" TargetMode="External"/><Relationship Id="rId2" Type="http://schemas.openxmlformats.org/officeDocument/2006/relationships/hyperlink" Target="http://www2.portoalegre.rs.gov.br/op/default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vrestinganaweb.com.br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Esfera Pública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O caso do Orçamento Participativo na Prefeitura de Porto Alegre / RS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Habermas e a Ação estratégica / Comunicativa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Há uma diferença entre a ação comunicativa e a ação estratégica (que Habermas atenua, conforme se analisa no item 5). Trata-se de duas atitudes sociais concretas diferentes, porque o saber de fundo, extraído do mundo da vida, é usado de forma diversa em cada uma delas. Na ação estratégica visa-se o </a:t>
            </a:r>
            <a:r>
              <a:rPr lang="pt-BR" b="1" dirty="0" smtClean="0"/>
              <a:t>êxito</a:t>
            </a:r>
            <a:r>
              <a:rPr lang="pt-BR" dirty="0" smtClean="0"/>
              <a:t>, e, na ação comunicativa, visa-se o </a:t>
            </a:r>
            <a:r>
              <a:rPr lang="pt-BR" b="1" dirty="0" smtClean="0"/>
              <a:t>entendimento</a:t>
            </a:r>
            <a:r>
              <a:rPr lang="pt-BR" dirty="0" smtClean="0"/>
              <a:t> entre pessoas que são competentes para agir e falar. O conteúdo proposicional do ato de fala é objeto de discussão; assim, as pessoas levam em conta informações, convicções, o que as leva a aceitar o que o ato de fala oferece e posicionam-se quanto a essa oferta; os pressupostos de validez que os atos de fala carregam (ver logo abaixo) são suscetíveis de revisão e crítica. Falar e procurar entender-se um ao outro, é algo imanente à linguagem.</a:t>
            </a:r>
          </a:p>
          <a:p>
            <a:r>
              <a:rPr lang="pt-BR" smtClean="0">
                <a:hlinkClick r:id="rId2"/>
              </a:rPr>
              <a:t>http</a:t>
            </a:r>
            <a:r>
              <a:rPr lang="pt-BR" dirty="0" smtClean="0">
                <a:hlinkClick r:id="rId2"/>
              </a:rPr>
              <a:t>://www.ambito-juridico.com.br/site/index.</a:t>
            </a:r>
            <a:r>
              <a:rPr lang="pt-BR" dirty="0" err="1" smtClean="0">
                <a:hlinkClick r:id="rId2"/>
              </a:rPr>
              <a:t>php</a:t>
            </a:r>
            <a:r>
              <a:rPr lang="pt-BR" dirty="0" smtClean="0">
                <a:hlinkClick r:id="rId2"/>
              </a:rPr>
              <a:t>?</a:t>
            </a:r>
            <a:r>
              <a:rPr lang="pt-BR" dirty="0" err="1" smtClean="0">
                <a:hlinkClick r:id="rId2"/>
              </a:rPr>
              <a:t>n_link</a:t>
            </a:r>
            <a:r>
              <a:rPr lang="pt-BR" dirty="0" smtClean="0">
                <a:hlinkClick r:id="rId2"/>
              </a:rPr>
              <a:t>=</a:t>
            </a:r>
            <a:r>
              <a:rPr lang="pt-BR" dirty="0" err="1" smtClean="0">
                <a:hlinkClick r:id="rId2"/>
              </a:rPr>
              <a:t>revista_artigos_leitura&amp;artigo_id</a:t>
            </a:r>
            <a:r>
              <a:rPr lang="pt-BR" dirty="0" smtClean="0">
                <a:hlinkClick r:id="rId2"/>
              </a:rPr>
              <a:t>=4465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 – Orçamento Participativo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Existe desde 1989;</a:t>
            </a:r>
          </a:p>
          <a:p>
            <a:r>
              <a:rPr lang="pt-BR" dirty="0" smtClean="0"/>
              <a:t>Debate entre o governo municipal e a população local; </a:t>
            </a:r>
          </a:p>
          <a:p>
            <a:r>
              <a:rPr lang="pt-BR" dirty="0" smtClean="0"/>
              <a:t>“Conforme a ONU, a experiência é uma das 40 melhores práticas de gestão pública urbana no mundo.”</a:t>
            </a:r>
          </a:p>
          <a:p>
            <a:r>
              <a:rPr lang="pt-BR" dirty="0" smtClean="0"/>
              <a:t>Porto Alegre é dividida em 17 regiões que vota nas prioridades divididas em 6 temáticas: 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 – Orçamento Participativo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Educação Esporte e Lazer; </a:t>
            </a:r>
          </a:p>
          <a:p>
            <a:r>
              <a:rPr lang="pt-BR" dirty="0" smtClean="0"/>
              <a:t>Circulação, Transporte e Mobilidade Urbana;  </a:t>
            </a:r>
          </a:p>
          <a:p>
            <a:r>
              <a:rPr lang="pt-BR" dirty="0" smtClean="0"/>
              <a:t>Habitação, Organização da Cidade; </a:t>
            </a:r>
          </a:p>
          <a:p>
            <a:r>
              <a:rPr lang="pt-BR" dirty="0" smtClean="0"/>
              <a:t>Desenvolvimento Urbano e Ambiental;  </a:t>
            </a:r>
          </a:p>
          <a:p>
            <a:r>
              <a:rPr lang="pt-BR" dirty="0" smtClean="0"/>
              <a:t>Desenvolvimento Econômico Tributação e Turismo;  </a:t>
            </a:r>
          </a:p>
          <a:p>
            <a:r>
              <a:rPr lang="pt-BR" dirty="0" smtClean="0"/>
              <a:t> Cultura;</a:t>
            </a:r>
          </a:p>
          <a:p>
            <a:r>
              <a:rPr lang="pt-BR" dirty="0" smtClean="0"/>
              <a:t>Saúde e Assistência Social.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 – Orçamento Participativo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“O Orçamento Participativo (OP) é um processo pelo qual a população decide, de forma direta, a aplicação dos recursos em obras e serviços que serão executados pela administração municipal. Inicia-se com as reuniões preparatórias, quando a Prefeitura presta contas do exercício passado, apresenta o Plano de Investimentos e Serviços (PIS) para o ano seguinte.”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 – Orçamento Participativo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Site: </a:t>
            </a:r>
            <a:r>
              <a:rPr lang="pt-BR" sz="2800" dirty="0" smtClean="0">
                <a:hlinkClick r:id="rId2"/>
              </a:rPr>
              <a:t>http://www2.portoalegre.rs.gov.br/op/default.</a:t>
            </a:r>
            <a:r>
              <a:rPr lang="pt-BR" sz="2800" dirty="0" err="1" smtClean="0">
                <a:hlinkClick r:id="rId2"/>
              </a:rPr>
              <a:t>php</a:t>
            </a:r>
            <a:endParaRPr lang="pt-BR" sz="2800" dirty="0" smtClean="0"/>
          </a:p>
          <a:p>
            <a:r>
              <a:rPr lang="pt-BR" sz="2800" dirty="0" smtClean="0"/>
              <a:t>Canal </a:t>
            </a:r>
            <a:r>
              <a:rPr lang="pt-BR" sz="2800" dirty="0" smtClean="0"/>
              <a:t>Oficial do OP:</a:t>
            </a:r>
          </a:p>
          <a:p>
            <a:r>
              <a:rPr lang="pt-BR" sz="2800" dirty="0" smtClean="0">
                <a:hlinkClick r:id="rId3"/>
              </a:rPr>
              <a:t>http://www.youtube.com/user/opportoalegre</a:t>
            </a:r>
            <a:endParaRPr lang="pt-BR" sz="2800" dirty="0" smtClean="0"/>
          </a:p>
          <a:p>
            <a:r>
              <a:rPr lang="pt-BR" sz="2800" dirty="0" smtClean="0"/>
              <a:t>TV Restinga: </a:t>
            </a:r>
            <a:r>
              <a:rPr lang="pt-BR" sz="2800" dirty="0" smtClean="0">
                <a:hlinkClick r:id="rId4"/>
              </a:rPr>
              <a:t>http://www.tvrestinganaweb.com.br/</a:t>
            </a:r>
            <a:endParaRPr lang="pt-BR" sz="2800" dirty="0" smtClean="0"/>
          </a:p>
          <a:p>
            <a:endParaRPr lang="pt-BR" sz="2800" dirty="0" smtClean="0"/>
          </a:p>
          <a:p>
            <a:endParaRPr lang="pt-BR" sz="2800" dirty="0" smtClean="0"/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 – Orçamento Participativo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GOMES, Wilson. P. 77: “O princípio é sempre aquele de que formas institucionalizadas de deliberação precisam ter vínculos com a construção informal de opinião que se dá na esfera pública”.</a:t>
            </a:r>
          </a:p>
          <a:p>
            <a:r>
              <a:rPr lang="pt-BR" dirty="0" smtClean="0"/>
              <a:t>“Habermas é favorável a uma institucionalização de meios e instrumentos que encaixem o poder político no poder comunicacional. ‘De acordo com a teoria do discurso, o sucesso da política</a:t>
            </a:r>
          </a:p>
          <a:p>
            <a:pPr>
              <a:buNone/>
            </a:pPr>
            <a:endParaRPr lang="pt-BR" sz="2800" dirty="0" smtClean="0"/>
          </a:p>
          <a:p>
            <a:endParaRPr lang="pt-BR" sz="2800" dirty="0" smtClean="0"/>
          </a:p>
          <a:p>
            <a:endParaRPr lang="pt-BR" sz="2800" dirty="0" smtClean="0"/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OP – Orçamento Participativo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...deliberativa depende não de uma ação coletiva da cidadania, mas da institucionalização dos procedimentos e das condições correspondentes da comunicação, assim como da interconexão de processos de </a:t>
            </a:r>
            <a:r>
              <a:rPr lang="pt-BR" smtClean="0"/>
              <a:t>deliberação institucionalizados </a:t>
            </a:r>
            <a:r>
              <a:rPr lang="pt-BR" dirty="0" smtClean="0"/>
              <a:t>com opiniões públicas desenvolvidas informalmente’.” (HABERMAS, 1994, p.362)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GOMES, Wilson. P. 75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MEIOS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MODOS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MATÉRIA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METAS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Corpos Parlamentares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Deliberações institucionalizadas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Projetos,</a:t>
                      </a:r>
                      <a:r>
                        <a:rPr lang="pt-BR" baseline="0" dirty="0" smtClean="0"/>
                        <a:t> programas e políticas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Decisão política parlamentar ou opinião</a:t>
                      </a:r>
                      <a:r>
                        <a:rPr lang="pt-BR" baseline="0" dirty="0" smtClean="0"/>
                        <a:t> e vontade institucionalizadas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Esfera pública política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Circulação</a:t>
                      </a:r>
                      <a:r>
                        <a:rPr lang="pt-BR" baseline="0" dirty="0" smtClean="0"/>
                        <a:t> informal e livre de questões mediantes canais informais de comunicação política; discussões de políticas públicas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Questões, iniciativas, contribuições, problemas e perspectivas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Formação democrática da opinião pública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GOMES, Wilson. P. 84</a:t>
            </a:r>
            <a:endParaRPr lang="pt-BR" dirty="0"/>
          </a:p>
        </p:txBody>
      </p:sp>
      <p:graphicFrame>
        <p:nvGraphicFramePr>
          <p:cNvPr id="6" name="Espaço Reservado para Conteúdo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MEIOS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MODOS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INSTRUMENTOS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MATÉRIA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RESULTADO</a:t>
                      </a:r>
                    </a:p>
                    <a:p>
                      <a:r>
                        <a:rPr lang="pt-BR" sz="1200" dirty="0" smtClean="0"/>
                        <a:t>MATERIAL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META</a:t>
                      </a:r>
                    </a:p>
                    <a:p>
                      <a:r>
                        <a:rPr lang="pt-BR" sz="1200" dirty="0" smtClean="0"/>
                        <a:t>NORMATIVA</a:t>
                      </a:r>
                      <a:endParaRPr lang="pt-B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Por meio</a:t>
                      </a:r>
                      <a:r>
                        <a:rPr lang="pt-BR" sz="1200" baseline="0" dirty="0" smtClean="0"/>
                        <a:t> de quê?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Como?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Com que meios ou recursos?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O quê?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Para quê?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Por quê?</a:t>
                      </a:r>
                      <a:endParaRPr lang="pt-B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Esfera pública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Comunicação</a:t>
                      </a:r>
                      <a:r>
                        <a:rPr lang="pt-BR" sz="1200" baseline="0" dirty="0" smtClean="0"/>
                        <a:t> Pública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err="1" smtClean="0"/>
                        <a:t>Infra-estrutura</a:t>
                      </a:r>
                      <a:r>
                        <a:rPr lang="pt-BR" sz="1200" dirty="0" smtClean="0"/>
                        <a:t> informal para a comunicação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Questões que nos afetam no cotidiano,</a:t>
                      </a:r>
                      <a:r>
                        <a:rPr lang="pt-BR" sz="1200" baseline="0" dirty="0" smtClean="0"/>
                        <a:t> na vida concreta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Opinião Pública</a:t>
                      </a:r>
                      <a:endParaRPr lang="pt-B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/>
                        <a:t>Influência</a:t>
                      </a:r>
                      <a:r>
                        <a:rPr lang="pt-BR" sz="1200" baseline="0" dirty="0" smtClean="0"/>
                        <a:t> sobre a decisão política</a:t>
                      </a:r>
                      <a:endParaRPr lang="pt-BR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473</Words>
  <Application>Microsoft Office PowerPoint</Application>
  <PresentationFormat>Apresentação na tela (4:3)</PresentationFormat>
  <Paragraphs>67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Esfera Pública</vt:lpstr>
      <vt:lpstr>OP – Orçamento Participativo</vt:lpstr>
      <vt:lpstr>OP – Orçamento Participativo</vt:lpstr>
      <vt:lpstr>OP – Orçamento Participativo</vt:lpstr>
      <vt:lpstr>OP – Orçamento Participativo</vt:lpstr>
      <vt:lpstr>OP – Orçamento Participativo</vt:lpstr>
      <vt:lpstr>OP – Orçamento Participativo</vt:lpstr>
      <vt:lpstr>GOMES, Wilson. P. 75</vt:lpstr>
      <vt:lpstr>GOMES, Wilson. P. 84</vt:lpstr>
      <vt:lpstr>Habermas e a Ação estratégica / Comunicativa</vt:lpstr>
    </vt:vector>
  </TitlesOfParts>
  <Company>Daniela Osvald Ramos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Daniela Osvald Ramos</dc:creator>
  <cp:lastModifiedBy>Dosvald1</cp:lastModifiedBy>
  <cp:revision>40</cp:revision>
  <dcterms:created xsi:type="dcterms:W3CDTF">2012-03-21T02:48:51Z</dcterms:created>
  <dcterms:modified xsi:type="dcterms:W3CDTF">2018-04-13T19:12:16Z</dcterms:modified>
</cp:coreProperties>
</file>