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48" r:id="rId3"/>
    <p:sldId id="381" r:id="rId4"/>
    <p:sldId id="347" r:id="rId5"/>
    <p:sldId id="350" r:id="rId6"/>
    <p:sldId id="377" r:id="rId7"/>
    <p:sldId id="378" r:id="rId8"/>
    <p:sldId id="379" r:id="rId9"/>
    <p:sldId id="380" r:id="rId10"/>
    <p:sldId id="349" r:id="rId11"/>
    <p:sldId id="355" r:id="rId12"/>
    <p:sldId id="364" r:id="rId13"/>
    <p:sldId id="356" r:id="rId14"/>
    <p:sldId id="357" r:id="rId15"/>
    <p:sldId id="365" r:id="rId16"/>
    <p:sldId id="366" r:id="rId17"/>
    <p:sldId id="367" r:id="rId18"/>
    <p:sldId id="370" r:id="rId19"/>
    <p:sldId id="358" r:id="rId20"/>
    <p:sldId id="369" r:id="rId21"/>
    <p:sldId id="371" r:id="rId22"/>
    <p:sldId id="359" r:id="rId23"/>
    <p:sldId id="372" r:id="rId24"/>
    <p:sldId id="373" r:id="rId25"/>
    <p:sldId id="360" r:id="rId26"/>
    <p:sldId id="374" r:id="rId27"/>
    <p:sldId id="375" r:id="rId28"/>
    <p:sldId id="376" r:id="rId2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D560C-665B-4F26-9464-788A9EDCDD86}" type="doc">
      <dgm:prSet loTypeId="urn:microsoft.com/office/officeart/2005/8/layout/process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14DCBFE5-1583-4864-93B4-16796C0AFDE4}">
      <dgm:prSet/>
      <dgm:spPr/>
      <dgm:t>
        <a:bodyPr/>
        <a:lstStyle/>
        <a:p>
          <a:pPr rtl="0"/>
          <a:r>
            <a:rPr lang="pt-BR" dirty="0"/>
            <a:t>Período turbulento inicial</a:t>
          </a:r>
        </a:p>
      </dgm:t>
    </dgm:pt>
    <dgm:pt modelId="{42A6349C-18A7-421C-998A-2EF51FA310E7}" type="parTrans" cxnId="{4853CFD4-CE53-4FC6-AAFD-E832CBCE90A1}">
      <dgm:prSet/>
      <dgm:spPr/>
      <dgm:t>
        <a:bodyPr/>
        <a:lstStyle/>
        <a:p>
          <a:endParaRPr lang="pt-BR"/>
        </a:p>
      </dgm:t>
    </dgm:pt>
    <dgm:pt modelId="{C3845C1E-B75C-450C-806A-AA67C0C0703A}" type="sibTrans" cxnId="{4853CFD4-CE53-4FC6-AAFD-E832CBCE90A1}">
      <dgm:prSet/>
      <dgm:spPr/>
      <dgm:t>
        <a:bodyPr/>
        <a:lstStyle/>
        <a:p>
          <a:endParaRPr lang="pt-BR"/>
        </a:p>
      </dgm:t>
    </dgm:pt>
    <dgm:pt modelId="{65287E35-9A2F-44E4-B85E-3B9F535D3846}">
      <dgm:prSet custT="1"/>
      <dgm:spPr/>
      <dgm:t>
        <a:bodyPr/>
        <a:lstStyle/>
        <a:p>
          <a:pPr rtl="0"/>
          <a:r>
            <a:rPr lang="pt-BR" sz="2000" dirty="0"/>
            <a:t>Dificuldades do </a:t>
          </a:r>
          <a:r>
            <a:rPr lang="pt-BR" sz="2000" dirty="0" err="1"/>
            <a:t>pos</a:t>
          </a:r>
          <a:r>
            <a:rPr lang="pt-BR" sz="2000" dirty="0"/>
            <a:t> guerra, descontroles </a:t>
          </a:r>
        </a:p>
      </dgm:t>
    </dgm:pt>
    <dgm:pt modelId="{A5A722FC-2138-4F3A-B2DF-84186AEAF8EA}" type="parTrans" cxnId="{5D8C9640-3A1C-4FA8-B2D0-9FEA52E63F32}">
      <dgm:prSet/>
      <dgm:spPr/>
      <dgm:t>
        <a:bodyPr/>
        <a:lstStyle/>
        <a:p>
          <a:endParaRPr lang="pt-BR"/>
        </a:p>
      </dgm:t>
    </dgm:pt>
    <dgm:pt modelId="{9C266907-AEBE-4303-883F-70B2DBEC6D88}" type="sibTrans" cxnId="{5D8C9640-3A1C-4FA8-B2D0-9FEA52E63F32}">
      <dgm:prSet/>
      <dgm:spPr/>
      <dgm:t>
        <a:bodyPr/>
        <a:lstStyle/>
        <a:p>
          <a:endParaRPr lang="pt-BR"/>
        </a:p>
      </dgm:t>
    </dgm:pt>
    <dgm:pt modelId="{7D2E9AF0-5548-4820-B8E4-571750A67120}">
      <dgm:prSet custT="1"/>
      <dgm:spPr/>
      <dgm:t>
        <a:bodyPr/>
        <a:lstStyle/>
        <a:p>
          <a:pPr rtl="0"/>
          <a:r>
            <a:rPr lang="pt-BR" sz="2000" dirty="0"/>
            <a:t>hiperinflação</a:t>
          </a:r>
        </a:p>
      </dgm:t>
    </dgm:pt>
    <dgm:pt modelId="{C510748F-093D-4DAC-97BB-861FEE8F1BC5}" type="parTrans" cxnId="{4C81AB57-7A7D-434A-910A-47402A500FF0}">
      <dgm:prSet/>
      <dgm:spPr/>
      <dgm:t>
        <a:bodyPr/>
        <a:lstStyle/>
        <a:p>
          <a:endParaRPr lang="pt-BR"/>
        </a:p>
      </dgm:t>
    </dgm:pt>
    <dgm:pt modelId="{E047B8DA-60AC-4FD2-8073-8C74F6CABC09}" type="sibTrans" cxnId="{4C81AB57-7A7D-434A-910A-47402A500FF0}">
      <dgm:prSet/>
      <dgm:spPr/>
      <dgm:t>
        <a:bodyPr/>
        <a:lstStyle/>
        <a:p>
          <a:endParaRPr lang="pt-BR"/>
        </a:p>
      </dgm:t>
    </dgm:pt>
    <dgm:pt modelId="{212E2C85-E247-423D-9964-1141A6B960DE}">
      <dgm:prSet custT="1"/>
      <dgm:spPr/>
      <dgm:t>
        <a:bodyPr/>
        <a:lstStyle/>
        <a:p>
          <a:pPr rtl="0"/>
          <a:r>
            <a:rPr lang="pt-BR" sz="2000" dirty="0"/>
            <a:t>Final da guerra (18) a controle inflação (11/23)</a:t>
          </a:r>
        </a:p>
      </dgm:t>
    </dgm:pt>
    <dgm:pt modelId="{A9409FCB-E714-4F29-9300-A140059F6540}" type="parTrans" cxnId="{72ECD561-5DB0-494F-9F02-B617136F17B7}">
      <dgm:prSet/>
      <dgm:spPr/>
      <dgm:t>
        <a:bodyPr/>
        <a:lstStyle/>
        <a:p>
          <a:endParaRPr lang="pt-BR"/>
        </a:p>
      </dgm:t>
    </dgm:pt>
    <dgm:pt modelId="{C711C54C-F80E-4788-A0B2-AC1D3A61334E}" type="sibTrans" cxnId="{72ECD561-5DB0-494F-9F02-B617136F17B7}">
      <dgm:prSet/>
      <dgm:spPr/>
      <dgm:t>
        <a:bodyPr/>
        <a:lstStyle/>
        <a:p>
          <a:endParaRPr lang="pt-BR"/>
        </a:p>
      </dgm:t>
    </dgm:pt>
    <dgm:pt modelId="{A5EB6698-AAD1-430E-AEF0-480EB197920F}">
      <dgm:prSet/>
      <dgm:spPr/>
      <dgm:t>
        <a:bodyPr/>
        <a:lstStyle/>
        <a:p>
          <a:pPr rtl="0"/>
          <a:r>
            <a:rPr lang="pt-BR" dirty="0"/>
            <a:t>Período intermediário de expansão</a:t>
          </a:r>
        </a:p>
      </dgm:t>
    </dgm:pt>
    <dgm:pt modelId="{62FD17E0-80B5-488B-9614-4593EA8129B5}" type="parTrans" cxnId="{246C0900-5D4C-4D53-950B-E39DDEFB7529}">
      <dgm:prSet/>
      <dgm:spPr/>
      <dgm:t>
        <a:bodyPr/>
        <a:lstStyle/>
        <a:p>
          <a:endParaRPr lang="pt-BR"/>
        </a:p>
      </dgm:t>
    </dgm:pt>
    <dgm:pt modelId="{B3EFB2DC-D762-4C83-BCC6-EC4C0B207E3D}" type="sibTrans" cxnId="{246C0900-5D4C-4D53-950B-E39DDEFB7529}">
      <dgm:prSet/>
      <dgm:spPr/>
      <dgm:t>
        <a:bodyPr/>
        <a:lstStyle/>
        <a:p>
          <a:endParaRPr lang="pt-BR"/>
        </a:p>
      </dgm:t>
    </dgm:pt>
    <dgm:pt modelId="{83601E66-74B2-46BD-828D-CA19EE9E229B}">
      <dgm:prSet/>
      <dgm:spPr/>
      <dgm:t>
        <a:bodyPr/>
        <a:lstStyle/>
        <a:p>
          <a:pPr rtl="0"/>
          <a:r>
            <a:rPr lang="pt-BR" dirty="0"/>
            <a:t>Prospecto de estabilidade e otimismo</a:t>
          </a:r>
        </a:p>
      </dgm:t>
    </dgm:pt>
    <dgm:pt modelId="{0CC7FB3B-A65D-4AD2-AC15-6C8B6C5B85B8}" type="parTrans" cxnId="{63EF1BA8-BF0C-4091-BD75-9A3D41DE5EB9}">
      <dgm:prSet/>
      <dgm:spPr/>
      <dgm:t>
        <a:bodyPr/>
        <a:lstStyle/>
        <a:p>
          <a:endParaRPr lang="pt-BR"/>
        </a:p>
      </dgm:t>
    </dgm:pt>
    <dgm:pt modelId="{F1E3D23D-0845-4391-9CAB-34914F614039}" type="sibTrans" cxnId="{63EF1BA8-BF0C-4091-BD75-9A3D41DE5EB9}">
      <dgm:prSet/>
      <dgm:spPr/>
      <dgm:t>
        <a:bodyPr/>
        <a:lstStyle/>
        <a:p>
          <a:endParaRPr lang="pt-BR"/>
        </a:p>
      </dgm:t>
    </dgm:pt>
    <dgm:pt modelId="{31658E35-7B40-4A72-8AD0-3C071B5E12CD}">
      <dgm:prSet/>
      <dgm:spPr/>
      <dgm:t>
        <a:bodyPr/>
        <a:lstStyle/>
        <a:p>
          <a:pPr rtl="0"/>
          <a:r>
            <a:rPr lang="pt-BR" dirty="0"/>
            <a:t>Fluxos de capitais dos EUA e austeridade</a:t>
          </a:r>
        </a:p>
      </dgm:t>
    </dgm:pt>
    <dgm:pt modelId="{5199F319-EBF9-4288-943F-AB88EFE921E4}" type="parTrans" cxnId="{694848E0-9CB2-4081-B13E-9D9EE1DD1521}">
      <dgm:prSet/>
      <dgm:spPr/>
      <dgm:t>
        <a:bodyPr/>
        <a:lstStyle/>
        <a:p>
          <a:endParaRPr lang="pt-BR"/>
        </a:p>
      </dgm:t>
    </dgm:pt>
    <dgm:pt modelId="{FE2C14E2-8436-415A-8B20-AA2D9A1DEB30}" type="sibTrans" cxnId="{694848E0-9CB2-4081-B13E-9D9EE1DD1521}">
      <dgm:prSet/>
      <dgm:spPr/>
      <dgm:t>
        <a:bodyPr/>
        <a:lstStyle/>
        <a:p>
          <a:endParaRPr lang="pt-BR"/>
        </a:p>
      </dgm:t>
    </dgm:pt>
    <dgm:pt modelId="{351EB823-C274-4C12-8909-FCD6E9A66566}">
      <dgm:prSet/>
      <dgm:spPr/>
      <dgm:t>
        <a:bodyPr/>
        <a:lstStyle/>
        <a:p>
          <a:pPr rtl="0"/>
          <a:r>
            <a:rPr lang="pt-BR" dirty="0"/>
            <a:t>1924 – 1928</a:t>
          </a:r>
        </a:p>
      </dgm:t>
    </dgm:pt>
    <dgm:pt modelId="{56FAEB94-AA9C-437E-B1FB-E1E9A35501FD}" type="parTrans" cxnId="{3DE2B56B-EB24-4577-9134-64873D753B5D}">
      <dgm:prSet/>
      <dgm:spPr/>
      <dgm:t>
        <a:bodyPr/>
        <a:lstStyle/>
        <a:p>
          <a:endParaRPr lang="pt-BR"/>
        </a:p>
      </dgm:t>
    </dgm:pt>
    <dgm:pt modelId="{78BF1868-3E6D-47C4-B23E-8FFBE8F4F6D0}" type="sibTrans" cxnId="{3DE2B56B-EB24-4577-9134-64873D753B5D}">
      <dgm:prSet/>
      <dgm:spPr/>
      <dgm:t>
        <a:bodyPr/>
        <a:lstStyle/>
        <a:p>
          <a:endParaRPr lang="pt-BR"/>
        </a:p>
      </dgm:t>
    </dgm:pt>
    <dgm:pt modelId="{459F0EA9-10F8-4855-B505-E607B2C011EF}">
      <dgm:prSet/>
      <dgm:spPr/>
      <dgm:t>
        <a:bodyPr/>
        <a:lstStyle/>
        <a:p>
          <a:pPr rtl="0"/>
          <a:r>
            <a:rPr lang="pt-BR" dirty="0"/>
            <a:t>Período dramático da crise</a:t>
          </a:r>
        </a:p>
      </dgm:t>
    </dgm:pt>
    <dgm:pt modelId="{4AD299E8-55BE-4806-87E0-2402427DB9DA}" type="parTrans" cxnId="{186DAC84-FAE9-44DE-8BBC-A3E14FE17052}">
      <dgm:prSet/>
      <dgm:spPr/>
      <dgm:t>
        <a:bodyPr/>
        <a:lstStyle/>
        <a:p>
          <a:endParaRPr lang="pt-BR"/>
        </a:p>
      </dgm:t>
    </dgm:pt>
    <dgm:pt modelId="{53CD9C55-17F8-4A55-B0EC-3819AD00707A}" type="sibTrans" cxnId="{186DAC84-FAE9-44DE-8BBC-A3E14FE17052}">
      <dgm:prSet/>
      <dgm:spPr/>
      <dgm:t>
        <a:bodyPr/>
        <a:lstStyle/>
        <a:p>
          <a:endParaRPr lang="pt-BR"/>
        </a:p>
      </dgm:t>
    </dgm:pt>
    <dgm:pt modelId="{A44E20A1-5604-45B4-9AB4-E6D9545BA65D}">
      <dgm:prSet/>
      <dgm:spPr/>
      <dgm:t>
        <a:bodyPr/>
        <a:lstStyle/>
        <a:p>
          <a:pPr rtl="0"/>
          <a:r>
            <a:rPr lang="pt-BR" dirty="0"/>
            <a:t>Mina as bases da democracia alemã</a:t>
          </a:r>
        </a:p>
      </dgm:t>
    </dgm:pt>
    <dgm:pt modelId="{A4F245F0-4657-48E0-BE2A-906BB573B69B}" type="parTrans" cxnId="{2E46CAD1-E434-4473-A8C0-C5A0D7A7E015}">
      <dgm:prSet/>
      <dgm:spPr/>
      <dgm:t>
        <a:bodyPr/>
        <a:lstStyle/>
        <a:p>
          <a:endParaRPr lang="pt-BR"/>
        </a:p>
      </dgm:t>
    </dgm:pt>
    <dgm:pt modelId="{F866E292-85E7-4946-800D-CBAE676E8D7F}" type="sibTrans" cxnId="{2E46CAD1-E434-4473-A8C0-C5A0D7A7E015}">
      <dgm:prSet/>
      <dgm:spPr/>
      <dgm:t>
        <a:bodyPr/>
        <a:lstStyle/>
        <a:p>
          <a:endParaRPr lang="pt-BR"/>
        </a:p>
      </dgm:t>
    </dgm:pt>
    <dgm:pt modelId="{A15AE419-9A2B-494B-8290-5E1EB30ECBFC}">
      <dgm:prSet/>
      <dgm:spPr/>
      <dgm:t>
        <a:bodyPr/>
        <a:lstStyle/>
        <a:p>
          <a:pPr rtl="0"/>
          <a:r>
            <a:rPr lang="pt-BR" dirty="0"/>
            <a:t>Crise e resposta ortodoxa</a:t>
          </a:r>
        </a:p>
      </dgm:t>
    </dgm:pt>
    <dgm:pt modelId="{B7889C4B-D802-48DD-8461-BED19E79AFC4}" type="parTrans" cxnId="{2C3A3EE7-8ADC-4332-9E9F-3B5D9FC25AC4}">
      <dgm:prSet/>
      <dgm:spPr/>
      <dgm:t>
        <a:bodyPr/>
        <a:lstStyle/>
        <a:p>
          <a:endParaRPr lang="pt-BR"/>
        </a:p>
      </dgm:t>
    </dgm:pt>
    <dgm:pt modelId="{6E65F2DA-37EB-4AC7-8E88-5EDB09BA95BD}" type="sibTrans" cxnId="{2C3A3EE7-8ADC-4332-9E9F-3B5D9FC25AC4}">
      <dgm:prSet/>
      <dgm:spPr/>
      <dgm:t>
        <a:bodyPr/>
        <a:lstStyle/>
        <a:p>
          <a:endParaRPr lang="pt-BR"/>
        </a:p>
      </dgm:t>
    </dgm:pt>
    <dgm:pt modelId="{EBB7DF0D-8ADB-4D94-BDF7-18E838602C19}">
      <dgm:prSet/>
      <dgm:spPr/>
      <dgm:t>
        <a:bodyPr/>
        <a:lstStyle/>
        <a:p>
          <a:pPr rtl="0"/>
          <a:r>
            <a:rPr lang="pt-BR" dirty="0"/>
            <a:t>1929 - 1933</a:t>
          </a:r>
        </a:p>
      </dgm:t>
    </dgm:pt>
    <dgm:pt modelId="{06164585-1437-4A4D-876A-12BACB567D8C}" type="parTrans" cxnId="{CBCCDE21-3274-4B4A-9D8C-9EF9191D9EB7}">
      <dgm:prSet/>
      <dgm:spPr/>
      <dgm:t>
        <a:bodyPr/>
        <a:lstStyle/>
        <a:p>
          <a:endParaRPr lang="pt-BR"/>
        </a:p>
      </dgm:t>
    </dgm:pt>
    <dgm:pt modelId="{AE3246AA-B955-4F10-B8D0-A93CF3232198}" type="sibTrans" cxnId="{CBCCDE21-3274-4B4A-9D8C-9EF9191D9EB7}">
      <dgm:prSet/>
      <dgm:spPr/>
      <dgm:t>
        <a:bodyPr/>
        <a:lstStyle/>
        <a:p>
          <a:endParaRPr lang="pt-BR"/>
        </a:p>
      </dgm:t>
    </dgm:pt>
    <dgm:pt modelId="{CBBF35E3-3455-42AF-9E17-B69432FC4E06}" type="pres">
      <dgm:prSet presAssocID="{092D560C-665B-4F26-9464-788A9EDCDD86}" presName="Name0" presStyleCnt="0">
        <dgm:presLayoutVars>
          <dgm:dir/>
          <dgm:animLvl val="lvl"/>
          <dgm:resizeHandles val="exact"/>
        </dgm:presLayoutVars>
      </dgm:prSet>
      <dgm:spPr/>
    </dgm:pt>
    <dgm:pt modelId="{72AD5D30-95C6-44AD-A216-8A727BEB2D3B}" type="pres">
      <dgm:prSet presAssocID="{459F0EA9-10F8-4855-B505-E607B2C011EF}" presName="boxAndChildren" presStyleCnt="0"/>
      <dgm:spPr/>
    </dgm:pt>
    <dgm:pt modelId="{B0CC81A5-8971-4F97-BCE6-5C0ACC5E13E7}" type="pres">
      <dgm:prSet presAssocID="{459F0EA9-10F8-4855-B505-E607B2C011EF}" presName="parentTextBox" presStyleLbl="node1" presStyleIdx="0" presStyleCnt="3"/>
      <dgm:spPr/>
    </dgm:pt>
    <dgm:pt modelId="{A9F46A73-3967-4340-A6C1-F4BD08858E8F}" type="pres">
      <dgm:prSet presAssocID="{459F0EA9-10F8-4855-B505-E607B2C011EF}" presName="entireBox" presStyleLbl="node1" presStyleIdx="0" presStyleCnt="3"/>
      <dgm:spPr/>
    </dgm:pt>
    <dgm:pt modelId="{3E1B587B-3434-4A5E-9F3C-6A400EF925F2}" type="pres">
      <dgm:prSet presAssocID="{459F0EA9-10F8-4855-B505-E607B2C011EF}" presName="descendantBox" presStyleCnt="0"/>
      <dgm:spPr/>
    </dgm:pt>
    <dgm:pt modelId="{DAE9A5C8-6806-43B7-A25C-B29697BCCE15}" type="pres">
      <dgm:prSet presAssocID="{A44E20A1-5604-45B4-9AB4-E6D9545BA65D}" presName="childTextBox" presStyleLbl="fgAccFollowNode1" presStyleIdx="0" presStyleCnt="9" custScaleX="233276">
        <dgm:presLayoutVars>
          <dgm:bulletEnabled val="1"/>
        </dgm:presLayoutVars>
      </dgm:prSet>
      <dgm:spPr/>
    </dgm:pt>
    <dgm:pt modelId="{9C0843CD-CDCA-48E2-83E3-A7FBB2E8C50D}" type="pres">
      <dgm:prSet presAssocID="{A15AE419-9A2B-494B-8290-5E1EB30ECBFC}" presName="childTextBox" presStyleLbl="fgAccFollowNode1" presStyleIdx="1" presStyleCnt="9" custScaleX="188148" custLinFactNeighborX="-803">
        <dgm:presLayoutVars>
          <dgm:bulletEnabled val="1"/>
        </dgm:presLayoutVars>
      </dgm:prSet>
      <dgm:spPr/>
    </dgm:pt>
    <dgm:pt modelId="{7608C254-E76C-4F93-B071-8D83DCB056AF}" type="pres">
      <dgm:prSet presAssocID="{EBB7DF0D-8ADB-4D94-BDF7-18E838602C19}" presName="childTextBox" presStyleLbl="fgAccFollowNode1" presStyleIdx="2" presStyleCnt="9" custScaleX="186148" custLinFactNeighborX="19081">
        <dgm:presLayoutVars>
          <dgm:bulletEnabled val="1"/>
        </dgm:presLayoutVars>
      </dgm:prSet>
      <dgm:spPr/>
    </dgm:pt>
    <dgm:pt modelId="{39363EF5-A00B-41F1-A12C-ED995F665BC3}" type="pres">
      <dgm:prSet presAssocID="{B3EFB2DC-D762-4C83-BCC6-EC4C0B207E3D}" presName="sp" presStyleCnt="0"/>
      <dgm:spPr/>
    </dgm:pt>
    <dgm:pt modelId="{7EF2AD1D-2C34-4EB0-B312-F4F6698A2660}" type="pres">
      <dgm:prSet presAssocID="{A5EB6698-AAD1-430E-AEF0-480EB197920F}" presName="arrowAndChildren" presStyleCnt="0"/>
      <dgm:spPr/>
    </dgm:pt>
    <dgm:pt modelId="{EC7E3137-A223-442C-AC03-487037476A03}" type="pres">
      <dgm:prSet presAssocID="{A5EB6698-AAD1-430E-AEF0-480EB197920F}" presName="parentTextArrow" presStyleLbl="node1" presStyleIdx="0" presStyleCnt="3"/>
      <dgm:spPr/>
    </dgm:pt>
    <dgm:pt modelId="{2F4FD556-3108-4F8F-9661-3AB4EB0979B1}" type="pres">
      <dgm:prSet presAssocID="{A5EB6698-AAD1-430E-AEF0-480EB197920F}" presName="arrow" presStyleLbl="node1" presStyleIdx="1" presStyleCnt="3"/>
      <dgm:spPr/>
    </dgm:pt>
    <dgm:pt modelId="{1BE1DBC4-C2BB-4E30-812B-D3BD873561DE}" type="pres">
      <dgm:prSet presAssocID="{A5EB6698-AAD1-430E-AEF0-480EB197920F}" presName="descendantArrow" presStyleCnt="0"/>
      <dgm:spPr/>
    </dgm:pt>
    <dgm:pt modelId="{1D13E50A-90BF-4982-B5EC-00CBE0F11ABF}" type="pres">
      <dgm:prSet presAssocID="{83601E66-74B2-46BD-828D-CA19EE9E229B}" presName="childTextArrow" presStyleLbl="fgAccFollowNode1" presStyleIdx="3" presStyleCnt="9">
        <dgm:presLayoutVars>
          <dgm:bulletEnabled val="1"/>
        </dgm:presLayoutVars>
      </dgm:prSet>
      <dgm:spPr/>
    </dgm:pt>
    <dgm:pt modelId="{0B3541E9-7F65-427D-BCA0-ED70570FCBE2}" type="pres">
      <dgm:prSet presAssocID="{31658E35-7B40-4A72-8AD0-3C071B5E12CD}" presName="childTextArrow" presStyleLbl="fgAccFollowNode1" presStyleIdx="4" presStyleCnt="9">
        <dgm:presLayoutVars>
          <dgm:bulletEnabled val="1"/>
        </dgm:presLayoutVars>
      </dgm:prSet>
      <dgm:spPr/>
    </dgm:pt>
    <dgm:pt modelId="{3EADF4D6-82F0-4AB3-A9FE-A5F84ACD777E}" type="pres">
      <dgm:prSet presAssocID="{351EB823-C274-4C12-8909-FCD6E9A66566}" presName="childTextArrow" presStyleLbl="fgAccFollowNode1" presStyleIdx="5" presStyleCnt="9">
        <dgm:presLayoutVars>
          <dgm:bulletEnabled val="1"/>
        </dgm:presLayoutVars>
      </dgm:prSet>
      <dgm:spPr/>
    </dgm:pt>
    <dgm:pt modelId="{B6343B6C-57F4-425B-99B0-E1B4DE69CC60}" type="pres">
      <dgm:prSet presAssocID="{C3845C1E-B75C-450C-806A-AA67C0C0703A}" presName="sp" presStyleCnt="0"/>
      <dgm:spPr/>
    </dgm:pt>
    <dgm:pt modelId="{3CB73E83-5C35-4E2A-8A8A-44C4D1D30EE5}" type="pres">
      <dgm:prSet presAssocID="{14DCBFE5-1583-4864-93B4-16796C0AFDE4}" presName="arrowAndChildren" presStyleCnt="0"/>
      <dgm:spPr/>
    </dgm:pt>
    <dgm:pt modelId="{D00EAC7F-68F2-4E86-A890-4BF43551A94B}" type="pres">
      <dgm:prSet presAssocID="{14DCBFE5-1583-4864-93B4-16796C0AFDE4}" presName="parentTextArrow" presStyleLbl="node1" presStyleIdx="1" presStyleCnt="3"/>
      <dgm:spPr/>
    </dgm:pt>
    <dgm:pt modelId="{3BFB7A87-7586-49B5-B23B-3D33A604E09A}" type="pres">
      <dgm:prSet presAssocID="{14DCBFE5-1583-4864-93B4-16796C0AFDE4}" presName="arrow" presStyleLbl="node1" presStyleIdx="2" presStyleCnt="3"/>
      <dgm:spPr/>
    </dgm:pt>
    <dgm:pt modelId="{85D7F2EB-A515-408E-9742-6C60EAC56AB6}" type="pres">
      <dgm:prSet presAssocID="{14DCBFE5-1583-4864-93B4-16796C0AFDE4}" presName="descendantArrow" presStyleCnt="0"/>
      <dgm:spPr/>
    </dgm:pt>
    <dgm:pt modelId="{05A6EAF0-81EA-40B6-ACE0-C94597B70AD1}" type="pres">
      <dgm:prSet presAssocID="{65287E35-9A2F-44E4-B85E-3B9F535D3846}" presName="childTextArrow" presStyleLbl="fgAccFollowNode1" presStyleIdx="6" presStyleCnt="9">
        <dgm:presLayoutVars>
          <dgm:bulletEnabled val="1"/>
        </dgm:presLayoutVars>
      </dgm:prSet>
      <dgm:spPr/>
    </dgm:pt>
    <dgm:pt modelId="{22608C9F-F9A8-41D7-8647-36FDE049E4CA}" type="pres">
      <dgm:prSet presAssocID="{7D2E9AF0-5548-4820-B8E4-571750A67120}" presName="childTextArrow" presStyleLbl="fgAccFollowNode1" presStyleIdx="7" presStyleCnt="9">
        <dgm:presLayoutVars>
          <dgm:bulletEnabled val="1"/>
        </dgm:presLayoutVars>
      </dgm:prSet>
      <dgm:spPr/>
    </dgm:pt>
    <dgm:pt modelId="{CA645B71-5298-4233-9ED6-263D0C82C9EC}" type="pres">
      <dgm:prSet presAssocID="{212E2C85-E247-423D-9964-1141A6B960DE}" presName="childTextArrow" presStyleLbl="fgAccFollowNode1" presStyleIdx="8" presStyleCnt="9" custScaleX="120941">
        <dgm:presLayoutVars>
          <dgm:bulletEnabled val="1"/>
        </dgm:presLayoutVars>
      </dgm:prSet>
      <dgm:spPr/>
    </dgm:pt>
  </dgm:ptLst>
  <dgm:cxnLst>
    <dgm:cxn modelId="{246C0900-5D4C-4D53-950B-E39DDEFB7529}" srcId="{092D560C-665B-4F26-9464-788A9EDCDD86}" destId="{A5EB6698-AAD1-430E-AEF0-480EB197920F}" srcOrd="1" destOrd="0" parTransId="{62FD17E0-80B5-488B-9614-4593EA8129B5}" sibTransId="{B3EFB2DC-D762-4C83-BCC6-EC4C0B207E3D}"/>
    <dgm:cxn modelId="{647BD215-62C7-48A4-93EF-E1B6C2388592}" type="presOf" srcId="{7D2E9AF0-5548-4820-B8E4-571750A67120}" destId="{22608C9F-F9A8-41D7-8647-36FDE049E4CA}" srcOrd="0" destOrd="0" presId="urn:microsoft.com/office/officeart/2005/8/layout/process4"/>
    <dgm:cxn modelId="{E13AD218-72CB-400B-A497-235732AFA91C}" type="presOf" srcId="{212E2C85-E247-423D-9964-1141A6B960DE}" destId="{CA645B71-5298-4233-9ED6-263D0C82C9EC}" srcOrd="0" destOrd="0" presId="urn:microsoft.com/office/officeart/2005/8/layout/process4"/>
    <dgm:cxn modelId="{CBCCDE21-3274-4B4A-9D8C-9EF9191D9EB7}" srcId="{459F0EA9-10F8-4855-B505-E607B2C011EF}" destId="{EBB7DF0D-8ADB-4D94-BDF7-18E838602C19}" srcOrd="2" destOrd="0" parTransId="{06164585-1437-4A4D-876A-12BACB567D8C}" sibTransId="{AE3246AA-B955-4F10-B8D0-A93CF3232198}"/>
    <dgm:cxn modelId="{47F1A63E-AE4A-42FD-A219-904C779E115D}" type="presOf" srcId="{A44E20A1-5604-45B4-9AB4-E6D9545BA65D}" destId="{DAE9A5C8-6806-43B7-A25C-B29697BCCE15}" srcOrd="0" destOrd="0" presId="urn:microsoft.com/office/officeart/2005/8/layout/process4"/>
    <dgm:cxn modelId="{5D8C9640-3A1C-4FA8-B2D0-9FEA52E63F32}" srcId="{14DCBFE5-1583-4864-93B4-16796C0AFDE4}" destId="{65287E35-9A2F-44E4-B85E-3B9F535D3846}" srcOrd="0" destOrd="0" parTransId="{A5A722FC-2138-4F3A-B2DF-84186AEAF8EA}" sibTransId="{9C266907-AEBE-4303-883F-70B2DBEC6D88}"/>
    <dgm:cxn modelId="{72ECD561-5DB0-494F-9F02-B617136F17B7}" srcId="{14DCBFE5-1583-4864-93B4-16796C0AFDE4}" destId="{212E2C85-E247-423D-9964-1141A6B960DE}" srcOrd="2" destOrd="0" parTransId="{A9409FCB-E714-4F29-9300-A140059F6540}" sibTransId="{C711C54C-F80E-4788-A0B2-AC1D3A61334E}"/>
    <dgm:cxn modelId="{27542547-4E33-4356-A96E-BDE1C9E1CCA3}" type="presOf" srcId="{459F0EA9-10F8-4855-B505-E607B2C011EF}" destId="{B0CC81A5-8971-4F97-BCE6-5C0ACC5E13E7}" srcOrd="0" destOrd="0" presId="urn:microsoft.com/office/officeart/2005/8/layout/process4"/>
    <dgm:cxn modelId="{3DE2B56B-EB24-4577-9134-64873D753B5D}" srcId="{A5EB6698-AAD1-430E-AEF0-480EB197920F}" destId="{351EB823-C274-4C12-8909-FCD6E9A66566}" srcOrd="2" destOrd="0" parTransId="{56FAEB94-AA9C-437E-B1FB-E1E9A35501FD}" sibTransId="{78BF1868-3E6D-47C4-B23E-8FFBE8F4F6D0}"/>
    <dgm:cxn modelId="{A40B356F-7E0C-49D9-8407-246711CC2B2B}" type="presOf" srcId="{A15AE419-9A2B-494B-8290-5E1EB30ECBFC}" destId="{9C0843CD-CDCA-48E2-83E3-A7FBB2E8C50D}" srcOrd="0" destOrd="0" presId="urn:microsoft.com/office/officeart/2005/8/layout/process4"/>
    <dgm:cxn modelId="{652E1256-8D9E-4D66-A0A0-791DB922CBFF}" type="presOf" srcId="{A5EB6698-AAD1-430E-AEF0-480EB197920F}" destId="{EC7E3137-A223-442C-AC03-487037476A03}" srcOrd="0" destOrd="0" presId="urn:microsoft.com/office/officeart/2005/8/layout/process4"/>
    <dgm:cxn modelId="{4C81AB57-7A7D-434A-910A-47402A500FF0}" srcId="{14DCBFE5-1583-4864-93B4-16796C0AFDE4}" destId="{7D2E9AF0-5548-4820-B8E4-571750A67120}" srcOrd="1" destOrd="0" parTransId="{C510748F-093D-4DAC-97BB-861FEE8F1BC5}" sibTransId="{E047B8DA-60AC-4FD2-8073-8C74F6CABC09}"/>
    <dgm:cxn modelId="{1D55CC7D-A7FA-4A29-BE23-F305FC13EB2D}" type="presOf" srcId="{14DCBFE5-1583-4864-93B4-16796C0AFDE4}" destId="{D00EAC7F-68F2-4E86-A890-4BF43551A94B}" srcOrd="0" destOrd="0" presId="urn:microsoft.com/office/officeart/2005/8/layout/process4"/>
    <dgm:cxn modelId="{70DA427E-6C74-4084-B88B-FE909A7AD606}" type="presOf" srcId="{459F0EA9-10F8-4855-B505-E607B2C011EF}" destId="{A9F46A73-3967-4340-A6C1-F4BD08858E8F}" srcOrd="1" destOrd="0" presId="urn:microsoft.com/office/officeart/2005/8/layout/process4"/>
    <dgm:cxn modelId="{6E3D0F7F-364C-44CA-A0ED-4E941D7EE02D}" type="presOf" srcId="{83601E66-74B2-46BD-828D-CA19EE9E229B}" destId="{1D13E50A-90BF-4982-B5EC-00CBE0F11ABF}" srcOrd="0" destOrd="0" presId="urn:microsoft.com/office/officeart/2005/8/layout/process4"/>
    <dgm:cxn modelId="{F7B07281-20A6-4F63-8DE2-79D810BF4DC1}" type="presOf" srcId="{14DCBFE5-1583-4864-93B4-16796C0AFDE4}" destId="{3BFB7A87-7586-49B5-B23B-3D33A604E09A}" srcOrd="1" destOrd="0" presId="urn:microsoft.com/office/officeart/2005/8/layout/process4"/>
    <dgm:cxn modelId="{7E3D2082-B5C1-405F-A5D8-95D427F72BBA}" type="presOf" srcId="{A5EB6698-AAD1-430E-AEF0-480EB197920F}" destId="{2F4FD556-3108-4F8F-9661-3AB4EB0979B1}" srcOrd="1" destOrd="0" presId="urn:microsoft.com/office/officeart/2005/8/layout/process4"/>
    <dgm:cxn modelId="{186DAC84-FAE9-44DE-8BBC-A3E14FE17052}" srcId="{092D560C-665B-4F26-9464-788A9EDCDD86}" destId="{459F0EA9-10F8-4855-B505-E607B2C011EF}" srcOrd="2" destOrd="0" parTransId="{4AD299E8-55BE-4806-87E0-2402427DB9DA}" sibTransId="{53CD9C55-17F8-4A55-B0EC-3819AD00707A}"/>
    <dgm:cxn modelId="{55551997-2517-4498-AA83-934E745166B5}" type="presOf" srcId="{351EB823-C274-4C12-8909-FCD6E9A66566}" destId="{3EADF4D6-82F0-4AB3-A9FE-A5F84ACD777E}" srcOrd="0" destOrd="0" presId="urn:microsoft.com/office/officeart/2005/8/layout/process4"/>
    <dgm:cxn modelId="{63EF1BA8-BF0C-4091-BD75-9A3D41DE5EB9}" srcId="{A5EB6698-AAD1-430E-AEF0-480EB197920F}" destId="{83601E66-74B2-46BD-828D-CA19EE9E229B}" srcOrd="0" destOrd="0" parTransId="{0CC7FB3B-A65D-4AD2-AC15-6C8B6C5B85B8}" sibTransId="{F1E3D23D-0845-4391-9CAB-34914F614039}"/>
    <dgm:cxn modelId="{901D35B2-2C92-42B5-9BD1-0B3581093749}" type="presOf" srcId="{65287E35-9A2F-44E4-B85E-3B9F535D3846}" destId="{05A6EAF0-81EA-40B6-ACE0-C94597B70AD1}" srcOrd="0" destOrd="0" presId="urn:microsoft.com/office/officeart/2005/8/layout/process4"/>
    <dgm:cxn modelId="{2E81F6C6-91DD-4EB4-B305-9DC2627D5435}" type="presOf" srcId="{EBB7DF0D-8ADB-4D94-BDF7-18E838602C19}" destId="{7608C254-E76C-4F93-B071-8D83DCB056AF}" srcOrd="0" destOrd="0" presId="urn:microsoft.com/office/officeart/2005/8/layout/process4"/>
    <dgm:cxn modelId="{2E46CAD1-E434-4473-A8C0-C5A0D7A7E015}" srcId="{459F0EA9-10F8-4855-B505-E607B2C011EF}" destId="{A44E20A1-5604-45B4-9AB4-E6D9545BA65D}" srcOrd="0" destOrd="0" parTransId="{A4F245F0-4657-48E0-BE2A-906BB573B69B}" sibTransId="{F866E292-85E7-4946-800D-CBAE676E8D7F}"/>
    <dgm:cxn modelId="{4853CFD4-CE53-4FC6-AAFD-E832CBCE90A1}" srcId="{092D560C-665B-4F26-9464-788A9EDCDD86}" destId="{14DCBFE5-1583-4864-93B4-16796C0AFDE4}" srcOrd="0" destOrd="0" parTransId="{42A6349C-18A7-421C-998A-2EF51FA310E7}" sibTransId="{C3845C1E-B75C-450C-806A-AA67C0C0703A}"/>
    <dgm:cxn modelId="{ADD4CFD6-4F6C-4D9E-BFCB-94155CA5EABA}" type="presOf" srcId="{092D560C-665B-4F26-9464-788A9EDCDD86}" destId="{CBBF35E3-3455-42AF-9E17-B69432FC4E06}" srcOrd="0" destOrd="0" presId="urn:microsoft.com/office/officeart/2005/8/layout/process4"/>
    <dgm:cxn modelId="{694848E0-9CB2-4081-B13E-9D9EE1DD1521}" srcId="{A5EB6698-AAD1-430E-AEF0-480EB197920F}" destId="{31658E35-7B40-4A72-8AD0-3C071B5E12CD}" srcOrd="1" destOrd="0" parTransId="{5199F319-EBF9-4288-943F-AB88EFE921E4}" sibTransId="{FE2C14E2-8436-415A-8B20-AA2D9A1DEB30}"/>
    <dgm:cxn modelId="{2C3A3EE7-8ADC-4332-9E9F-3B5D9FC25AC4}" srcId="{459F0EA9-10F8-4855-B505-E607B2C011EF}" destId="{A15AE419-9A2B-494B-8290-5E1EB30ECBFC}" srcOrd="1" destOrd="0" parTransId="{B7889C4B-D802-48DD-8461-BED19E79AFC4}" sibTransId="{6E65F2DA-37EB-4AC7-8E88-5EDB09BA95BD}"/>
    <dgm:cxn modelId="{0817EBEB-4B4E-4CC2-9011-F27B6F5E7E78}" type="presOf" srcId="{31658E35-7B40-4A72-8AD0-3C071B5E12CD}" destId="{0B3541E9-7F65-427D-BCA0-ED70570FCBE2}" srcOrd="0" destOrd="0" presId="urn:microsoft.com/office/officeart/2005/8/layout/process4"/>
    <dgm:cxn modelId="{3C438918-EBE4-44C9-BD01-1F0179D2A7ED}" type="presParOf" srcId="{CBBF35E3-3455-42AF-9E17-B69432FC4E06}" destId="{72AD5D30-95C6-44AD-A216-8A727BEB2D3B}" srcOrd="0" destOrd="0" presId="urn:microsoft.com/office/officeart/2005/8/layout/process4"/>
    <dgm:cxn modelId="{BF8C82B2-B78E-45B2-BC46-6E097747AB38}" type="presParOf" srcId="{72AD5D30-95C6-44AD-A216-8A727BEB2D3B}" destId="{B0CC81A5-8971-4F97-BCE6-5C0ACC5E13E7}" srcOrd="0" destOrd="0" presId="urn:microsoft.com/office/officeart/2005/8/layout/process4"/>
    <dgm:cxn modelId="{72CB78A0-2B2E-4CAC-9374-CCD1375F7B0E}" type="presParOf" srcId="{72AD5D30-95C6-44AD-A216-8A727BEB2D3B}" destId="{A9F46A73-3967-4340-A6C1-F4BD08858E8F}" srcOrd="1" destOrd="0" presId="urn:microsoft.com/office/officeart/2005/8/layout/process4"/>
    <dgm:cxn modelId="{5230A843-7059-45FB-AE1D-C5C9DCFD9BDD}" type="presParOf" srcId="{72AD5D30-95C6-44AD-A216-8A727BEB2D3B}" destId="{3E1B587B-3434-4A5E-9F3C-6A400EF925F2}" srcOrd="2" destOrd="0" presId="urn:microsoft.com/office/officeart/2005/8/layout/process4"/>
    <dgm:cxn modelId="{DCCE5C4C-FE4B-454A-A3E5-5D7E87C02028}" type="presParOf" srcId="{3E1B587B-3434-4A5E-9F3C-6A400EF925F2}" destId="{DAE9A5C8-6806-43B7-A25C-B29697BCCE15}" srcOrd="0" destOrd="0" presId="urn:microsoft.com/office/officeart/2005/8/layout/process4"/>
    <dgm:cxn modelId="{D8597B1B-6A2A-44E4-92B3-73FE48C8067D}" type="presParOf" srcId="{3E1B587B-3434-4A5E-9F3C-6A400EF925F2}" destId="{9C0843CD-CDCA-48E2-83E3-A7FBB2E8C50D}" srcOrd="1" destOrd="0" presId="urn:microsoft.com/office/officeart/2005/8/layout/process4"/>
    <dgm:cxn modelId="{49ECFFAF-5F15-4E91-98E3-05768AF789E3}" type="presParOf" srcId="{3E1B587B-3434-4A5E-9F3C-6A400EF925F2}" destId="{7608C254-E76C-4F93-B071-8D83DCB056AF}" srcOrd="2" destOrd="0" presId="urn:microsoft.com/office/officeart/2005/8/layout/process4"/>
    <dgm:cxn modelId="{ADBE8C71-B900-486F-ABB2-62E83BFBA59E}" type="presParOf" srcId="{CBBF35E3-3455-42AF-9E17-B69432FC4E06}" destId="{39363EF5-A00B-41F1-A12C-ED995F665BC3}" srcOrd="1" destOrd="0" presId="urn:microsoft.com/office/officeart/2005/8/layout/process4"/>
    <dgm:cxn modelId="{BBCF195E-83D0-4682-968D-D487A4742A10}" type="presParOf" srcId="{CBBF35E3-3455-42AF-9E17-B69432FC4E06}" destId="{7EF2AD1D-2C34-4EB0-B312-F4F6698A2660}" srcOrd="2" destOrd="0" presId="urn:microsoft.com/office/officeart/2005/8/layout/process4"/>
    <dgm:cxn modelId="{D9412564-FCA0-407A-8FC6-FC87096A8357}" type="presParOf" srcId="{7EF2AD1D-2C34-4EB0-B312-F4F6698A2660}" destId="{EC7E3137-A223-442C-AC03-487037476A03}" srcOrd="0" destOrd="0" presId="urn:microsoft.com/office/officeart/2005/8/layout/process4"/>
    <dgm:cxn modelId="{44374CA5-F5EB-4226-AC14-691782D7BD01}" type="presParOf" srcId="{7EF2AD1D-2C34-4EB0-B312-F4F6698A2660}" destId="{2F4FD556-3108-4F8F-9661-3AB4EB0979B1}" srcOrd="1" destOrd="0" presId="urn:microsoft.com/office/officeart/2005/8/layout/process4"/>
    <dgm:cxn modelId="{AE4C8C29-16F8-4781-A427-748567618605}" type="presParOf" srcId="{7EF2AD1D-2C34-4EB0-B312-F4F6698A2660}" destId="{1BE1DBC4-C2BB-4E30-812B-D3BD873561DE}" srcOrd="2" destOrd="0" presId="urn:microsoft.com/office/officeart/2005/8/layout/process4"/>
    <dgm:cxn modelId="{7937F002-6419-4128-98B0-10E172CE3E1F}" type="presParOf" srcId="{1BE1DBC4-C2BB-4E30-812B-D3BD873561DE}" destId="{1D13E50A-90BF-4982-B5EC-00CBE0F11ABF}" srcOrd="0" destOrd="0" presId="urn:microsoft.com/office/officeart/2005/8/layout/process4"/>
    <dgm:cxn modelId="{E2C95F53-1593-4FFB-A107-2192053AE351}" type="presParOf" srcId="{1BE1DBC4-C2BB-4E30-812B-D3BD873561DE}" destId="{0B3541E9-7F65-427D-BCA0-ED70570FCBE2}" srcOrd="1" destOrd="0" presId="urn:microsoft.com/office/officeart/2005/8/layout/process4"/>
    <dgm:cxn modelId="{DBFC05CC-A30A-47B0-A7AF-AA1E7749A2A5}" type="presParOf" srcId="{1BE1DBC4-C2BB-4E30-812B-D3BD873561DE}" destId="{3EADF4D6-82F0-4AB3-A9FE-A5F84ACD777E}" srcOrd="2" destOrd="0" presId="urn:microsoft.com/office/officeart/2005/8/layout/process4"/>
    <dgm:cxn modelId="{8CD2B941-4840-44A0-89BD-F6596A84FFF7}" type="presParOf" srcId="{CBBF35E3-3455-42AF-9E17-B69432FC4E06}" destId="{B6343B6C-57F4-425B-99B0-E1B4DE69CC60}" srcOrd="3" destOrd="0" presId="urn:microsoft.com/office/officeart/2005/8/layout/process4"/>
    <dgm:cxn modelId="{966940AB-FE02-44E8-805C-DD5995CBCD07}" type="presParOf" srcId="{CBBF35E3-3455-42AF-9E17-B69432FC4E06}" destId="{3CB73E83-5C35-4E2A-8A8A-44C4D1D30EE5}" srcOrd="4" destOrd="0" presId="urn:microsoft.com/office/officeart/2005/8/layout/process4"/>
    <dgm:cxn modelId="{96C04DEF-88BF-4176-A36A-738224FB81DE}" type="presParOf" srcId="{3CB73E83-5C35-4E2A-8A8A-44C4D1D30EE5}" destId="{D00EAC7F-68F2-4E86-A890-4BF43551A94B}" srcOrd="0" destOrd="0" presId="urn:microsoft.com/office/officeart/2005/8/layout/process4"/>
    <dgm:cxn modelId="{225809E5-D9F8-40F6-8367-4495D2816A13}" type="presParOf" srcId="{3CB73E83-5C35-4E2A-8A8A-44C4D1D30EE5}" destId="{3BFB7A87-7586-49B5-B23B-3D33A604E09A}" srcOrd="1" destOrd="0" presId="urn:microsoft.com/office/officeart/2005/8/layout/process4"/>
    <dgm:cxn modelId="{D3DDC4AB-447C-4BBD-AE7B-C51C76D8B9D5}" type="presParOf" srcId="{3CB73E83-5C35-4E2A-8A8A-44C4D1D30EE5}" destId="{85D7F2EB-A515-408E-9742-6C60EAC56AB6}" srcOrd="2" destOrd="0" presId="urn:microsoft.com/office/officeart/2005/8/layout/process4"/>
    <dgm:cxn modelId="{B21A21CB-D10E-4FDB-843B-0BDEA5E8792E}" type="presParOf" srcId="{85D7F2EB-A515-408E-9742-6C60EAC56AB6}" destId="{05A6EAF0-81EA-40B6-ACE0-C94597B70AD1}" srcOrd="0" destOrd="0" presId="urn:microsoft.com/office/officeart/2005/8/layout/process4"/>
    <dgm:cxn modelId="{33C71438-B1A7-40B3-864D-89B57467BCD2}" type="presParOf" srcId="{85D7F2EB-A515-408E-9742-6C60EAC56AB6}" destId="{22608C9F-F9A8-41D7-8647-36FDE049E4CA}" srcOrd="1" destOrd="0" presId="urn:microsoft.com/office/officeart/2005/8/layout/process4"/>
    <dgm:cxn modelId="{343F7D6F-668F-4BB7-B563-80913FA9B9A4}" type="presParOf" srcId="{85D7F2EB-A515-408E-9742-6C60EAC56AB6}" destId="{CA645B71-5298-4233-9ED6-263D0C82C9EC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D560C-665B-4F26-9464-788A9EDCDD86}" type="doc">
      <dgm:prSet loTypeId="urn:microsoft.com/office/officeart/2005/8/layout/process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14DCBFE5-1583-4864-93B4-16796C0AFDE4}">
      <dgm:prSet/>
      <dgm:spPr/>
      <dgm:t>
        <a:bodyPr/>
        <a:lstStyle/>
        <a:p>
          <a:pPr rtl="0"/>
          <a:r>
            <a:rPr lang="pt-BR" dirty="0"/>
            <a:t>Período turbulento inicial</a:t>
          </a:r>
        </a:p>
      </dgm:t>
    </dgm:pt>
    <dgm:pt modelId="{42A6349C-18A7-421C-998A-2EF51FA310E7}" type="parTrans" cxnId="{4853CFD4-CE53-4FC6-AAFD-E832CBCE90A1}">
      <dgm:prSet/>
      <dgm:spPr/>
      <dgm:t>
        <a:bodyPr/>
        <a:lstStyle/>
        <a:p>
          <a:endParaRPr lang="pt-BR"/>
        </a:p>
      </dgm:t>
    </dgm:pt>
    <dgm:pt modelId="{C3845C1E-B75C-450C-806A-AA67C0C0703A}" type="sibTrans" cxnId="{4853CFD4-CE53-4FC6-AAFD-E832CBCE90A1}">
      <dgm:prSet/>
      <dgm:spPr/>
      <dgm:t>
        <a:bodyPr/>
        <a:lstStyle/>
        <a:p>
          <a:endParaRPr lang="pt-BR"/>
        </a:p>
      </dgm:t>
    </dgm:pt>
    <dgm:pt modelId="{65287E35-9A2F-44E4-B85E-3B9F535D3846}">
      <dgm:prSet custT="1"/>
      <dgm:spPr/>
      <dgm:t>
        <a:bodyPr/>
        <a:lstStyle/>
        <a:p>
          <a:pPr rtl="0"/>
          <a:r>
            <a:rPr lang="pt-BR" sz="2000" dirty="0"/>
            <a:t>Dificuldades do </a:t>
          </a:r>
          <a:r>
            <a:rPr lang="pt-BR" sz="2000" dirty="0" err="1"/>
            <a:t>pos</a:t>
          </a:r>
          <a:r>
            <a:rPr lang="pt-BR" sz="2000" dirty="0"/>
            <a:t> guerra, descontroles </a:t>
          </a:r>
        </a:p>
      </dgm:t>
    </dgm:pt>
    <dgm:pt modelId="{A5A722FC-2138-4F3A-B2DF-84186AEAF8EA}" type="parTrans" cxnId="{5D8C9640-3A1C-4FA8-B2D0-9FEA52E63F32}">
      <dgm:prSet/>
      <dgm:spPr/>
      <dgm:t>
        <a:bodyPr/>
        <a:lstStyle/>
        <a:p>
          <a:endParaRPr lang="pt-BR"/>
        </a:p>
      </dgm:t>
    </dgm:pt>
    <dgm:pt modelId="{9C266907-AEBE-4303-883F-70B2DBEC6D88}" type="sibTrans" cxnId="{5D8C9640-3A1C-4FA8-B2D0-9FEA52E63F32}">
      <dgm:prSet/>
      <dgm:spPr/>
      <dgm:t>
        <a:bodyPr/>
        <a:lstStyle/>
        <a:p>
          <a:endParaRPr lang="pt-BR"/>
        </a:p>
      </dgm:t>
    </dgm:pt>
    <dgm:pt modelId="{7D2E9AF0-5548-4820-B8E4-571750A67120}">
      <dgm:prSet custT="1"/>
      <dgm:spPr/>
      <dgm:t>
        <a:bodyPr/>
        <a:lstStyle/>
        <a:p>
          <a:pPr rtl="0"/>
          <a:r>
            <a:rPr lang="pt-BR" sz="2000" dirty="0"/>
            <a:t>hiperinflação</a:t>
          </a:r>
        </a:p>
      </dgm:t>
    </dgm:pt>
    <dgm:pt modelId="{C510748F-093D-4DAC-97BB-861FEE8F1BC5}" type="parTrans" cxnId="{4C81AB57-7A7D-434A-910A-47402A500FF0}">
      <dgm:prSet/>
      <dgm:spPr/>
      <dgm:t>
        <a:bodyPr/>
        <a:lstStyle/>
        <a:p>
          <a:endParaRPr lang="pt-BR"/>
        </a:p>
      </dgm:t>
    </dgm:pt>
    <dgm:pt modelId="{E047B8DA-60AC-4FD2-8073-8C74F6CABC09}" type="sibTrans" cxnId="{4C81AB57-7A7D-434A-910A-47402A500FF0}">
      <dgm:prSet/>
      <dgm:spPr/>
      <dgm:t>
        <a:bodyPr/>
        <a:lstStyle/>
        <a:p>
          <a:endParaRPr lang="pt-BR"/>
        </a:p>
      </dgm:t>
    </dgm:pt>
    <dgm:pt modelId="{212E2C85-E247-423D-9964-1141A6B960DE}">
      <dgm:prSet custT="1"/>
      <dgm:spPr/>
      <dgm:t>
        <a:bodyPr/>
        <a:lstStyle/>
        <a:p>
          <a:pPr rtl="0"/>
          <a:r>
            <a:rPr lang="pt-BR" sz="2000" dirty="0"/>
            <a:t>Final da guerra (18) a controle inflação (11/23)</a:t>
          </a:r>
        </a:p>
      </dgm:t>
    </dgm:pt>
    <dgm:pt modelId="{A9409FCB-E714-4F29-9300-A140059F6540}" type="parTrans" cxnId="{72ECD561-5DB0-494F-9F02-B617136F17B7}">
      <dgm:prSet/>
      <dgm:spPr/>
      <dgm:t>
        <a:bodyPr/>
        <a:lstStyle/>
        <a:p>
          <a:endParaRPr lang="pt-BR"/>
        </a:p>
      </dgm:t>
    </dgm:pt>
    <dgm:pt modelId="{C711C54C-F80E-4788-A0B2-AC1D3A61334E}" type="sibTrans" cxnId="{72ECD561-5DB0-494F-9F02-B617136F17B7}">
      <dgm:prSet/>
      <dgm:spPr/>
      <dgm:t>
        <a:bodyPr/>
        <a:lstStyle/>
        <a:p>
          <a:endParaRPr lang="pt-BR"/>
        </a:p>
      </dgm:t>
    </dgm:pt>
    <dgm:pt modelId="{A5EB6698-AAD1-430E-AEF0-480EB197920F}">
      <dgm:prSet/>
      <dgm:spPr/>
      <dgm:t>
        <a:bodyPr/>
        <a:lstStyle/>
        <a:p>
          <a:pPr rtl="0"/>
          <a:r>
            <a:rPr lang="pt-BR" dirty="0"/>
            <a:t>Período intermediário de expansão</a:t>
          </a:r>
        </a:p>
      </dgm:t>
    </dgm:pt>
    <dgm:pt modelId="{62FD17E0-80B5-488B-9614-4593EA8129B5}" type="parTrans" cxnId="{246C0900-5D4C-4D53-950B-E39DDEFB7529}">
      <dgm:prSet/>
      <dgm:spPr/>
      <dgm:t>
        <a:bodyPr/>
        <a:lstStyle/>
        <a:p>
          <a:endParaRPr lang="pt-BR"/>
        </a:p>
      </dgm:t>
    </dgm:pt>
    <dgm:pt modelId="{B3EFB2DC-D762-4C83-BCC6-EC4C0B207E3D}" type="sibTrans" cxnId="{246C0900-5D4C-4D53-950B-E39DDEFB7529}">
      <dgm:prSet/>
      <dgm:spPr/>
      <dgm:t>
        <a:bodyPr/>
        <a:lstStyle/>
        <a:p>
          <a:endParaRPr lang="pt-BR"/>
        </a:p>
      </dgm:t>
    </dgm:pt>
    <dgm:pt modelId="{83601E66-74B2-46BD-828D-CA19EE9E229B}">
      <dgm:prSet/>
      <dgm:spPr/>
      <dgm:t>
        <a:bodyPr/>
        <a:lstStyle/>
        <a:p>
          <a:pPr rtl="0"/>
          <a:r>
            <a:rPr lang="pt-BR" dirty="0"/>
            <a:t>Prospecto de estabilidade e otimismo</a:t>
          </a:r>
        </a:p>
      </dgm:t>
    </dgm:pt>
    <dgm:pt modelId="{0CC7FB3B-A65D-4AD2-AC15-6C8B6C5B85B8}" type="parTrans" cxnId="{63EF1BA8-BF0C-4091-BD75-9A3D41DE5EB9}">
      <dgm:prSet/>
      <dgm:spPr/>
      <dgm:t>
        <a:bodyPr/>
        <a:lstStyle/>
        <a:p>
          <a:endParaRPr lang="pt-BR"/>
        </a:p>
      </dgm:t>
    </dgm:pt>
    <dgm:pt modelId="{F1E3D23D-0845-4391-9CAB-34914F614039}" type="sibTrans" cxnId="{63EF1BA8-BF0C-4091-BD75-9A3D41DE5EB9}">
      <dgm:prSet/>
      <dgm:spPr/>
      <dgm:t>
        <a:bodyPr/>
        <a:lstStyle/>
        <a:p>
          <a:endParaRPr lang="pt-BR"/>
        </a:p>
      </dgm:t>
    </dgm:pt>
    <dgm:pt modelId="{31658E35-7B40-4A72-8AD0-3C071B5E12CD}">
      <dgm:prSet/>
      <dgm:spPr/>
      <dgm:t>
        <a:bodyPr/>
        <a:lstStyle/>
        <a:p>
          <a:pPr rtl="0"/>
          <a:r>
            <a:rPr lang="pt-BR" dirty="0"/>
            <a:t>Fluxos de capitais dos EUA e austeridade</a:t>
          </a:r>
        </a:p>
      </dgm:t>
    </dgm:pt>
    <dgm:pt modelId="{5199F319-EBF9-4288-943F-AB88EFE921E4}" type="parTrans" cxnId="{694848E0-9CB2-4081-B13E-9D9EE1DD1521}">
      <dgm:prSet/>
      <dgm:spPr/>
      <dgm:t>
        <a:bodyPr/>
        <a:lstStyle/>
        <a:p>
          <a:endParaRPr lang="pt-BR"/>
        </a:p>
      </dgm:t>
    </dgm:pt>
    <dgm:pt modelId="{FE2C14E2-8436-415A-8B20-AA2D9A1DEB30}" type="sibTrans" cxnId="{694848E0-9CB2-4081-B13E-9D9EE1DD1521}">
      <dgm:prSet/>
      <dgm:spPr/>
      <dgm:t>
        <a:bodyPr/>
        <a:lstStyle/>
        <a:p>
          <a:endParaRPr lang="pt-BR"/>
        </a:p>
      </dgm:t>
    </dgm:pt>
    <dgm:pt modelId="{351EB823-C274-4C12-8909-FCD6E9A66566}">
      <dgm:prSet/>
      <dgm:spPr/>
      <dgm:t>
        <a:bodyPr/>
        <a:lstStyle/>
        <a:p>
          <a:pPr rtl="0"/>
          <a:r>
            <a:rPr lang="pt-BR" dirty="0"/>
            <a:t>1924 – 1928</a:t>
          </a:r>
        </a:p>
      </dgm:t>
    </dgm:pt>
    <dgm:pt modelId="{56FAEB94-AA9C-437E-B1FB-E1E9A35501FD}" type="parTrans" cxnId="{3DE2B56B-EB24-4577-9134-64873D753B5D}">
      <dgm:prSet/>
      <dgm:spPr/>
      <dgm:t>
        <a:bodyPr/>
        <a:lstStyle/>
        <a:p>
          <a:endParaRPr lang="pt-BR"/>
        </a:p>
      </dgm:t>
    </dgm:pt>
    <dgm:pt modelId="{78BF1868-3E6D-47C4-B23E-8FFBE8F4F6D0}" type="sibTrans" cxnId="{3DE2B56B-EB24-4577-9134-64873D753B5D}">
      <dgm:prSet/>
      <dgm:spPr/>
      <dgm:t>
        <a:bodyPr/>
        <a:lstStyle/>
        <a:p>
          <a:endParaRPr lang="pt-BR"/>
        </a:p>
      </dgm:t>
    </dgm:pt>
    <dgm:pt modelId="{459F0EA9-10F8-4855-B505-E607B2C011EF}">
      <dgm:prSet/>
      <dgm:spPr/>
      <dgm:t>
        <a:bodyPr/>
        <a:lstStyle/>
        <a:p>
          <a:pPr rtl="0"/>
          <a:r>
            <a:rPr lang="pt-BR" dirty="0"/>
            <a:t>Período dramático da crise</a:t>
          </a:r>
        </a:p>
      </dgm:t>
    </dgm:pt>
    <dgm:pt modelId="{4AD299E8-55BE-4806-87E0-2402427DB9DA}" type="parTrans" cxnId="{186DAC84-FAE9-44DE-8BBC-A3E14FE17052}">
      <dgm:prSet/>
      <dgm:spPr/>
      <dgm:t>
        <a:bodyPr/>
        <a:lstStyle/>
        <a:p>
          <a:endParaRPr lang="pt-BR"/>
        </a:p>
      </dgm:t>
    </dgm:pt>
    <dgm:pt modelId="{53CD9C55-17F8-4A55-B0EC-3819AD00707A}" type="sibTrans" cxnId="{186DAC84-FAE9-44DE-8BBC-A3E14FE17052}">
      <dgm:prSet/>
      <dgm:spPr/>
      <dgm:t>
        <a:bodyPr/>
        <a:lstStyle/>
        <a:p>
          <a:endParaRPr lang="pt-BR"/>
        </a:p>
      </dgm:t>
    </dgm:pt>
    <dgm:pt modelId="{A44E20A1-5604-45B4-9AB4-E6D9545BA65D}">
      <dgm:prSet/>
      <dgm:spPr/>
      <dgm:t>
        <a:bodyPr/>
        <a:lstStyle/>
        <a:p>
          <a:pPr rtl="0"/>
          <a:r>
            <a:rPr lang="pt-BR" dirty="0"/>
            <a:t>Mina as bases da democracia alemã</a:t>
          </a:r>
        </a:p>
      </dgm:t>
    </dgm:pt>
    <dgm:pt modelId="{A4F245F0-4657-48E0-BE2A-906BB573B69B}" type="parTrans" cxnId="{2E46CAD1-E434-4473-A8C0-C5A0D7A7E015}">
      <dgm:prSet/>
      <dgm:spPr/>
      <dgm:t>
        <a:bodyPr/>
        <a:lstStyle/>
        <a:p>
          <a:endParaRPr lang="pt-BR"/>
        </a:p>
      </dgm:t>
    </dgm:pt>
    <dgm:pt modelId="{F866E292-85E7-4946-800D-CBAE676E8D7F}" type="sibTrans" cxnId="{2E46CAD1-E434-4473-A8C0-C5A0D7A7E015}">
      <dgm:prSet/>
      <dgm:spPr/>
      <dgm:t>
        <a:bodyPr/>
        <a:lstStyle/>
        <a:p>
          <a:endParaRPr lang="pt-BR"/>
        </a:p>
      </dgm:t>
    </dgm:pt>
    <dgm:pt modelId="{A15AE419-9A2B-494B-8290-5E1EB30ECBFC}">
      <dgm:prSet/>
      <dgm:spPr/>
      <dgm:t>
        <a:bodyPr/>
        <a:lstStyle/>
        <a:p>
          <a:pPr rtl="0"/>
          <a:r>
            <a:rPr lang="pt-BR" dirty="0"/>
            <a:t>Crise e resposta ortodoxa</a:t>
          </a:r>
        </a:p>
      </dgm:t>
    </dgm:pt>
    <dgm:pt modelId="{B7889C4B-D802-48DD-8461-BED19E79AFC4}" type="parTrans" cxnId="{2C3A3EE7-8ADC-4332-9E9F-3B5D9FC25AC4}">
      <dgm:prSet/>
      <dgm:spPr/>
      <dgm:t>
        <a:bodyPr/>
        <a:lstStyle/>
        <a:p>
          <a:endParaRPr lang="pt-BR"/>
        </a:p>
      </dgm:t>
    </dgm:pt>
    <dgm:pt modelId="{6E65F2DA-37EB-4AC7-8E88-5EDB09BA95BD}" type="sibTrans" cxnId="{2C3A3EE7-8ADC-4332-9E9F-3B5D9FC25AC4}">
      <dgm:prSet/>
      <dgm:spPr/>
      <dgm:t>
        <a:bodyPr/>
        <a:lstStyle/>
        <a:p>
          <a:endParaRPr lang="pt-BR"/>
        </a:p>
      </dgm:t>
    </dgm:pt>
    <dgm:pt modelId="{EBB7DF0D-8ADB-4D94-BDF7-18E838602C19}">
      <dgm:prSet/>
      <dgm:spPr/>
      <dgm:t>
        <a:bodyPr/>
        <a:lstStyle/>
        <a:p>
          <a:pPr rtl="0"/>
          <a:r>
            <a:rPr lang="pt-BR" dirty="0"/>
            <a:t>1929 - 1933</a:t>
          </a:r>
        </a:p>
      </dgm:t>
    </dgm:pt>
    <dgm:pt modelId="{06164585-1437-4A4D-876A-12BACB567D8C}" type="parTrans" cxnId="{CBCCDE21-3274-4B4A-9D8C-9EF9191D9EB7}">
      <dgm:prSet/>
      <dgm:spPr/>
      <dgm:t>
        <a:bodyPr/>
        <a:lstStyle/>
        <a:p>
          <a:endParaRPr lang="pt-BR"/>
        </a:p>
      </dgm:t>
    </dgm:pt>
    <dgm:pt modelId="{AE3246AA-B955-4F10-B8D0-A93CF3232198}" type="sibTrans" cxnId="{CBCCDE21-3274-4B4A-9D8C-9EF9191D9EB7}">
      <dgm:prSet/>
      <dgm:spPr/>
      <dgm:t>
        <a:bodyPr/>
        <a:lstStyle/>
        <a:p>
          <a:endParaRPr lang="pt-BR"/>
        </a:p>
      </dgm:t>
    </dgm:pt>
    <dgm:pt modelId="{CBBF35E3-3455-42AF-9E17-B69432FC4E06}" type="pres">
      <dgm:prSet presAssocID="{092D560C-665B-4F26-9464-788A9EDCDD86}" presName="Name0" presStyleCnt="0">
        <dgm:presLayoutVars>
          <dgm:dir/>
          <dgm:animLvl val="lvl"/>
          <dgm:resizeHandles val="exact"/>
        </dgm:presLayoutVars>
      </dgm:prSet>
      <dgm:spPr/>
    </dgm:pt>
    <dgm:pt modelId="{72AD5D30-95C6-44AD-A216-8A727BEB2D3B}" type="pres">
      <dgm:prSet presAssocID="{459F0EA9-10F8-4855-B505-E607B2C011EF}" presName="boxAndChildren" presStyleCnt="0"/>
      <dgm:spPr/>
    </dgm:pt>
    <dgm:pt modelId="{B0CC81A5-8971-4F97-BCE6-5C0ACC5E13E7}" type="pres">
      <dgm:prSet presAssocID="{459F0EA9-10F8-4855-B505-E607B2C011EF}" presName="parentTextBox" presStyleLbl="node1" presStyleIdx="0" presStyleCnt="3"/>
      <dgm:spPr/>
    </dgm:pt>
    <dgm:pt modelId="{A9F46A73-3967-4340-A6C1-F4BD08858E8F}" type="pres">
      <dgm:prSet presAssocID="{459F0EA9-10F8-4855-B505-E607B2C011EF}" presName="entireBox" presStyleLbl="node1" presStyleIdx="0" presStyleCnt="3"/>
      <dgm:spPr/>
    </dgm:pt>
    <dgm:pt modelId="{3E1B587B-3434-4A5E-9F3C-6A400EF925F2}" type="pres">
      <dgm:prSet presAssocID="{459F0EA9-10F8-4855-B505-E607B2C011EF}" presName="descendantBox" presStyleCnt="0"/>
      <dgm:spPr/>
    </dgm:pt>
    <dgm:pt modelId="{DAE9A5C8-6806-43B7-A25C-B29697BCCE15}" type="pres">
      <dgm:prSet presAssocID="{A44E20A1-5604-45B4-9AB4-E6D9545BA65D}" presName="childTextBox" presStyleLbl="fgAccFollowNode1" presStyleIdx="0" presStyleCnt="9" custScaleX="233276">
        <dgm:presLayoutVars>
          <dgm:bulletEnabled val="1"/>
        </dgm:presLayoutVars>
      </dgm:prSet>
      <dgm:spPr/>
    </dgm:pt>
    <dgm:pt modelId="{9C0843CD-CDCA-48E2-83E3-A7FBB2E8C50D}" type="pres">
      <dgm:prSet presAssocID="{A15AE419-9A2B-494B-8290-5E1EB30ECBFC}" presName="childTextBox" presStyleLbl="fgAccFollowNode1" presStyleIdx="1" presStyleCnt="9" custScaleX="188148" custLinFactNeighborX="-803">
        <dgm:presLayoutVars>
          <dgm:bulletEnabled val="1"/>
        </dgm:presLayoutVars>
      </dgm:prSet>
      <dgm:spPr/>
    </dgm:pt>
    <dgm:pt modelId="{7608C254-E76C-4F93-B071-8D83DCB056AF}" type="pres">
      <dgm:prSet presAssocID="{EBB7DF0D-8ADB-4D94-BDF7-18E838602C19}" presName="childTextBox" presStyleLbl="fgAccFollowNode1" presStyleIdx="2" presStyleCnt="9" custScaleX="186148" custLinFactNeighborX="19081">
        <dgm:presLayoutVars>
          <dgm:bulletEnabled val="1"/>
        </dgm:presLayoutVars>
      </dgm:prSet>
      <dgm:spPr/>
    </dgm:pt>
    <dgm:pt modelId="{39363EF5-A00B-41F1-A12C-ED995F665BC3}" type="pres">
      <dgm:prSet presAssocID="{B3EFB2DC-D762-4C83-BCC6-EC4C0B207E3D}" presName="sp" presStyleCnt="0"/>
      <dgm:spPr/>
    </dgm:pt>
    <dgm:pt modelId="{7EF2AD1D-2C34-4EB0-B312-F4F6698A2660}" type="pres">
      <dgm:prSet presAssocID="{A5EB6698-AAD1-430E-AEF0-480EB197920F}" presName="arrowAndChildren" presStyleCnt="0"/>
      <dgm:spPr/>
    </dgm:pt>
    <dgm:pt modelId="{EC7E3137-A223-442C-AC03-487037476A03}" type="pres">
      <dgm:prSet presAssocID="{A5EB6698-AAD1-430E-AEF0-480EB197920F}" presName="parentTextArrow" presStyleLbl="node1" presStyleIdx="0" presStyleCnt="3"/>
      <dgm:spPr/>
    </dgm:pt>
    <dgm:pt modelId="{2F4FD556-3108-4F8F-9661-3AB4EB0979B1}" type="pres">
      <dgm:prSet presAssocID="{A5EB6698-AAD1-430E-AEF0-480EB197920F}" presName="arrow" presStyleLbl="node1" presStyleIdx="1" presStyleCnt="3"/>
      <dgm:spPr/>
    </dgm:pt>
    <dgm:pt modelId="{1BE1DBC4-C2BB-4E30-812B-D3BD873561DE}" type="pres">
      <dgm:prSet presAssocID="{A5EB6698-AAD1-430E-AEF0-480EB197920F}" presName="descendantArrow" presStyleCnt="0"/>
      <dgm:spPr/>
    </dgm:pt>
    <dgm:pt modelId="{1D13E50A-90BF-4982-B5EC-00CBE0F11ABF}" type="pres">
      <dgm:prSet presAssocID="{83601E66-74B2-46BD-828D-CA19EE9E229B}" presName="childTextArrow" presStyleLbl="fgAccFollowNode1" presStyleIdx="3" presStyleCnt="9">
        <dgm:presLayoutVars>
          <dgm:bulletEnabled val="1"/>
        </dgm:presLayoutVars>
      </dgm:prSet>
      <dgm:spPr/>
    </dgm:pt>
    <dgm:pt modelId="{0B3541E9-7F65-427D-BCA0-ED70570FCBE2}" type="pres">
      <dgm:prSet presAssocID="{31658E35-7B40-4A72-8AD0-3C071B5E12CD}" presName="childTextArrow" presStyleLbl="fgAccFollowNode1" presStyleIdx="4" presStyleCnt="9">
        <dgm:presLayoutVars>
          <dgm:bulletEnabled val="1"/>
        </dgm:presLayoutVars>
      </dgm:prSet>
      <dgm:spPr/>
    </dgm:pt>
    <dgm:pt modelId="{3EADF4D6-82F0-4AB3-A9FE-A5F84ACD777E}" type="pres">
      <dgm:prSet presAssocID="{351EB823-C274-4C12-8909-FCD6E9A66566}" presName="childTextArrow" presStyleLbl="fgAccFollowNode1" presStyleIdx="5" presStyleCnt="9">
        <dgm:presLayoutVars>
          <dgm:bulletEnabled val="1"/>
        </dgm:presLayoutVars>
      </dgm:prSet>
      <dgm:spPr/>
    </dgm:pt>
    <dgm:pt modelId="{B6343B6C-57F4-425B-99B0-E1B4DE69CC60}" type="pres">
      <dgm:prSet presAssocID="{C3845C1E-B75C-450C-806A-AA67C0C0703A}" presName="sp" presStyleCnt="0"/>
      <dgm:spPr/>
    </dgm:pt>
    <dgm:pt modelId="{3CB73E83-5C35-4E2A-8A8A-44C4D1D30EE5}" type="pres">
      <dgm:prSet presAssocID="{14DCBFE5-1583-4864-93B4-16796C0AFDE4}" presName="arrowAndChildren" presStyleCnt="0"/>
      <dgm:spPr/>
    </dgm:pt>
    <dgm:pt modelId="{D00EAC7F-68F2-4E86-A890-4BF43551A94B}" type="pres">
      <dgm:prSet presAssocID="{14DCBFE5-1583-4864-93B4-16796C0AFDE4}" presName="parentTextArrow" presStyleLbl="node1" presStyleIdx="1" presStyleCnt="3"/>
      <dgm:spPr/>
    </dgm:pt>
    <dgm:pt modelId="{3BFB7A87-7586-49B5-B23B-3D33A604E09A}" type="pres">
      <dgm:prSet presAssocID="{14DCBFE5-1583-4864-93B4-16796C0AFDE4}" presName="arrow" presStyleLbl="node1" presStyleIdx="2" presStyleCnt="3"/>
      <dgm:spPr/>
    </dgm:pt>
    <dgm:pt modelId="{85D7F2EB-A515-408E-9742-6C60EAC56AB6}" type="pres">
      <dgm:prSet presAssocID="{14DCBFE5-1583-4864-93B4-16796C0AFDE4}" presName="descendantArrow" presStyleCnt="0"/>
      <dgm:spPr/>
    </dgm:pt>
    <dgm:pt modelId="{05A6EAF0-81EA-40B6-ACE0-C94597B70AD1}" type="pres">
      <dgm:prSet presAssocID="{65287E35-9A2F-44E4-B85E-3B9F535D3846}" presName="childTextArrow" presStyleLbl="fgAccFollowNode1" presStyleIdx="6" presStyleCnt="9">
        <dgm:presLayoutVars>
          <dgm:bulletEnabled val="1"/>
        </dgm:presLayoutVars>
      </dgm:prSet>
      <dgm:spPr/>
    </dgm:pt>
    <dgm:pt modelId="{22608C9F-F9A8-41D7-8647-36FDE049E4CA}" type="pres">
      <dgm:prSet presAssocID="{7D2E9AF0-5548-4820-B8E4-571750A67120}" presName="childTextArrow" presStyleLbl="fgAccFollowNode1" presStyleIdx="7" presStyleCnt="9">
        <dgm:presLayoutVars>
          <dgm:bulletEnabled val="1"/>
        </dgm:presLayoutVars>
      </dgm:prSet>
      <dgm:spPr/>
    </dgm:pt>
    <dgm:pt modelId="{CA645B71-5298-4233-9ED6-263D0C82C9EC}" type="pres">
      <dgm:prSet presAssocID="{212E2C85-E247-423D-9964-1141A6B960DE}" presName="childTextArrow" presStyleLbl="fgAccFollowNode1" presStyleIdx="8" presStyleCnt="9" custScaleX="120941">
        <dgm:presLayoutVars>
          <dgm:bulletEnabled val="1"/>
        </dgm:presLayoutVars>
      </dgm:prSet>
      <dgm:spPr/>
    </dgm:pt>
  </dgm:ptLst>
  <dgm:cxnLst>
    <dgm:cxn modelId="{246C0900-5D4C-4D53-950B-E39DDEFB7529}" srcId="{092D560C-665B-4F26-9464-788A9EDCDD86}" destId="{A5EB6698-AAD1-430E-AEF0-480EB197920F}" srcOrd="1" destOrd="0" parTransId="{62FD17E0-80B5-488B-9614-4593EA8129B5}" sibTransId="{B3EFB2DC-D762-4C83-BCC6-EC4C0B207E3D}"/>
    <dgm:cxn modelId="{647BD215-62C7-48A4-93EF-E1B6C2388592}" type="presOf" srcId="{7D2E9AF0-5548-4820-B8E4-571750A67120}" destId="{22608C9F-F9A8-41D7-8647-36FDE049E4CA}" srcOrd="0" destOrd="0" presId="urn:microsoft.com/office/officeart/2005/8/layout/process4"/>
    <dgm:cxn modelId="{E13AD218-72CB-400B-A497-235732AFA91C}" type="presOf" srcId="{212E2C85-E247-423D-9964-1141A6B960DE}" destId="{CA645B71-5298-4233-9ED6-263D0C82C9EC}" srcOrd="0" destOrd="0" presId="urn:microsoft.com/office/officeart/2005/8/layout/process4"/>
    <dgm:cxn modelId="{CBCCDE21-3274-4B4A-9D8C-9EF9191D9EB7}" srcId="{459F0EA9-10F8-4855-B505-E607B2C011EF}" destId="{EBB7DF0D-8ADB-4D94-BDF7-18E838602C19}" srcOrd="2" destOrd="0" parTransId="{06164585-1437-4A4D-876A-12BACB567D8C}" sibTransId="{AE3246AA-B955-4F10-B8D0-A93CF3232198}"/>
    <dgm:cxn modelId="{47F1A63E-AE4A-42FD-A219-904C779E115D}" type="presOf" srcId="{A44E20A1-5604-45B4-9AB4-E6D9545BA65D}" destId="{DAE9A5C8-6806-43B7-A25C-B29697BCCE15}" srcOrd="0" destOrd="0" presId="urn:microsoft.com/office/officeart/2005/8/layout/process4"/>
    <dgm:cxn modelId="{5D8C9640-3A1C-4FA8-B2D0-9FEA52E63F32}" srcId="{14DCBFE5-1583-4864-93B4-16796C0AFDE4}" destId="{65287E35-9A2F-44E4-B85E-3B9F535D3846}" srcOrd="0" destOrd="0" parTransId="{A5A722FC-2138-4F3A-B2DF-84186AEAF8EA}" sibTransId="{9C266907-AEBE-4303-883F-70B2DBEC6D88}"/>
    <dgm:cxn modelId="{72ECD561-5DB0-494F-9F02-B617136F17B7}" srcId="{14DCBFE5-1583-4864-93B4-16796C0AFDE4}" destId="{212E2C85-E247-423D-9964-1141A6B960DE}" srcOrd="2" destOrd="0" parTransId="{A9409FCB-E714-4F29-9300-A140059F6540}" sibTransId="{C711C54C-F80E-4788-A0B2-AC1D3A61334E}"/>
    <dgm:cxn modelId="{27542547-4E33-4356-A96E-BDE1C9E1CCA3}" type="presOf" srcId="{459F0EA9-10F8-4855-B505-E607B2C011EF}" destId="{B0CC81A5-8971-4F97-BCE6-5C0ACC5E13E7}" srcOrd="0" destOrd="0" presId="urn:microsoft.com/office/officeart/2005/8/layout/process4"/>
    <dgm:cxn modelId="{3DE2B56B-EB24-4577-9134-64873D753B5D}" srcId="{A5EB6698-AAD1-430E-AEF0-480EB197920F}" destId="{351EB823-C274-4C12-8909-FCD6E9A66566}" srcOrd="2" destOrd="0" parTransId="{56FAEB94-AA9C-437E-B1FB-E1E9A35501FD}" sibTransId="{78BF1868-3E6D-47C4-B23E-8FFBE8F4F6D0}"/>
    <dgm:cxn modelId="{A40B356F-7E0C-49D9-8407-246711CC2B2B}" type="presOf" srcId="{A15AE419-9A2B-494B-8290-5E1EB30ECBFC}" destId="{9C0843CD-CDCA-48E2-83E3-A7FBB2E8C50D}" srcOrd="0" destOrd="0" presId="urn:microsoft.com/office/officeart/2005/8/layout/process4"/>
    <dgm:cxn modelId="{652E1256-8D9E-4D66-A0A0-791DB922CBFF}" type="presOf" srcId="{A5EB6698-AAD1-430E-AEF0-480EB197920F}" destId="{EC7E3137-A223-442C-AC03-487037476A03}" srcOrd="0" destOrd="0" presId="urn:microsoft.com/office/officeart/2005/8/layout/process4"/>
    <dgm:cxn modelId="{4C81AB57-7A7D-434A-910A-47402A500FF0}" srcId="{14DCBFE5-1583-4864-93B4-16796C0AFDE4}" destId="{7D2E9AF0-5548-4820-B8E4-571750A67120}" srcOrd="1" destOrd="0" parTransId="{C510748F-093D-4DAC-97BB-861FEE8F1BC5}" sibTransId="{E047B8DA-60AC-4FD2-8073-8C74F6CABC09}"/>
    <dgm:cxn modelId="{1D55CC7D-A7FA-4A29-BE23-F305FC13EB2D}" type="presOf" srcId="{14DCBFE5-1583-4864-93B4-16796C0AFDE4}" destId="{D00EAC7F-68F2-4E86-A890-4BF43551A94B}" srcOrd="0" destOrd="0" presId="urn:microsoft.com/office/officeart/2005/8/layout/process4"/>
    <dgm:cxn modelId="{70DA427E-6C74-4084-B88B-FE909A7AD606}" type="presOf" srcId="{459F0EA9-10F8-4855-B505-E607B2C011EF}" destId="{A9F46A73-3967-4340-A6C1-F4BD08858E8F}" srcOrd="1" destOrd="0" presId="urn:microsoft.com/office/officeart/2005/8/layout/process4"/>
    <dgm:cxn modelId="{6E3D0F7F-364C-44CA-A0ED-4E941D7EE02D}" type="presOf" srcId="{83601E66-74B2-46BD-828D-CA19EE9E229B}" destId="{1D13E50A-90BF-4982-B5EC-00CBE0F11ABF}" srcOrd="0" destOrd="0" presId="urn:microsoft.com/office/officeart/2005/8/layout/process4"/>
    <dgm:cxn modelId="{F7B07281-20A6-4F63-8DE2-79D810BF4DC1}" type="presOf" srcId="{14DCBFE5-1583-4864-93B4-16796C0AFDE4}" destId="{3BFB7A87-7586-49B5-B23B-3D33A604E09A}" srcOrd="1" destOrd="0" presId="urn:microsoft.com/office/officeart/2005/8/layout/process4"/>
    <dgm:cxn modelId="{7E3D2082-B5C1-405F-A5D8-95D427F72BBA}" type="presOf" srcId="{A5EB6698-AAD1-430E-AEF0-480EB197920F}" destId="{2F4FD556-3108-4F8F-9661-3AB4EB0979B1}" srcOrd="1" destOrd="0" presId="urn:microsoft.com/office/officeart/2005/8/layout/process4"/>
    <dgm:cxn modelId="{186DAC84-FAE9-44DE-8BBC-A3E14FE17052}" srcId="{092D560C-665B-4F26-9464-788A9EDCDD86}" destId="{459F0EA9-10F8-4855-B505-E607B2C011EF}" srcOrd="2" destOrd="0" parTransId="{4AD299E8-55BE-4806-87E0-2402427DB9DA}" sibTransId="{53CD9C55-17F8-4A55-B0EC-3819AD00707A}"/>
    <dgm:cxn modelId="{55551997-2517-4498-AA83-934E745166B5}" type="presOf" srcId="{351EB823-C274-4C12-8909-FCD6E9A66566}" destId="{3EADF4D6-82F0-4AB3-A9FE-A5F84ACD777E}" srcOrd="0" destOrd="0" presId="urn:microsoft.com/office/officeart/2005/8/layout/process4"/>
    <dgm:cxn modelId="{63EF1BA8-BF0C-4091-BD75-9A3D41DE5EB9}" srcId="{A5EB6698-AAD1-430E-AEF0-480EB197920F}" destId="{83601E66-74B2-46BD-828D-CA19EE9E229B}" srcOrd="0" destOrd="0" parTransId="{0CC7FB3B-A65D-4AD2-AC15-6C8B6C5B85B8}" sibTransId="{F1E3D23D-0845-4391-9CAB-34914F614039}"/>
    <dgm:cxn modelId="{901D35B2-2C92-42B5-9BD1-0B3581093749}" type="presOf" srcId="{65287E35-9A2F-44E4-B85E-3B9F535D3846}" destId="{05A6EAF0-81EA-40B6-ACE0-C94597B70AD1}" srcOrd="0" destOrd="0" presId="urn:microsoft.com/office/officeart/2005/8/layout/process4"/>
    <dgm:cxn modelId="{2E81F6C6-91DD-4EB4-B305-9DC2627D5435}" type="presOf" srcId="{EBB7DF0D-8ADB-4D94-BDF7-18E838602C19}" destId="{7608C254-E76C-4F93-B071-8D83DCB056AF}" srcOrd="0" destOrd="0" presId="urn:microsoft.com/office/officeart/2005/8/layout/process4"/>
    <dgm:cxn modelId="{2E46CAD1-E434-4473-A8C0-C5A0D7A7E015}" srcId="{459F0EA9-10F8-4855-B505-E607B2C011EF}" destId="{A44E20A1-5604-45B4-9AB4-E6D9545BA65D}" srcOrd="0" destOrd="0" parTransId="{A4F245F0-4657-48E0-BE2A-906BB573B69B}" sibTransId="{F866E292-85E7-4946-800D-CBAE676E8D7F}"/>
    <dgm:cxn modelId="{4853CFD4-CE53-4FC6-AAFD-E832CBCE90A1}" srcId="{092D560C-665B-4F26-9464-788A9EDCDD86}" destId="{14DCBFE5-1583-4864-93B4-16796C0AFDE4}" srcOrd="0" destOrd="0" parTransId="{42A6349C-18A7-421C-998A-2EF51FA310E7}" sibTransId="{C3845C1E-B75C-450C-806A-AA67C0C0703A}"/>
    <dgm:cxn modelId="{ADD4CFD6-4F6C-4D9E-BFCB-94155CA5EABA}" type="presOf" srcId="{092D560C-665B-4F26-9464-788A9EDCDD86}" destId="{CBBF35E3-3455-42AF-9E17-B69432FC4E06}" srcOrd="0" destOrd="0" presId="urn:microsoft.com/office/officeart/2005/8/layout/process4"/>
    <dgm:cxn modelId="{694848E0-9CB2-4081-B13E-9D9EE1DD1521}" srcId="{A5EB6698-AAD1-430E-AEF0-480EB197920F}" destId="{31658E35-7B40-4A72-8AD0-3C071B5E12CD}" srcOrd="1" destOrd="0" parTransId="{5199F319-EBF9-4288-943F-AB88EFE921E4}" sibTransId="{FE2C14E2-8436-415A-8B20-AA2D9A1DEB30}"/>
    <dgm:cxn modelId="{2C3A3EE7-8ADC-4332-9E9F-3B5D9FC25AC4}" srcId="{459F0EA9-10F8-4855-B505-E607B2C011EF}" destId="{A15AE419-9A2B-494B-8290-5E1EB30ECBFC}" srcOrd="1" destOrd="0" parTransId="{B7889C4B-D802-48DD-8461-BED19E79AFC4}" sibTransId="{6E65F2DA-37EB-4AC7-8E88-5EDB09BA95BD}"/>
    <dgm:cxn modelId="{0817EBEB-4B4E-4CC2-9011-F27B6F5E7E78}" type="presOf" srcId="{31658E35-7B40-4A72-8AD0-3C071B5E12CD}" destId="{0B3541E9-7F65-427D-BCA0-ED70570FCBE2}" srcOrd="0" destOrd="0" presId="urn:microsoft.com/office/officeart/2005/8/layout/process4"/>
    <dgm:cxn modelId="{3C438918-EBE4-44C9-BD01-1F0179D2A7ED}" type="presParOf" srcId="{CBBF35E3-3455-42AF-9E17-B69432FC4E06}" destId="{72AD5D30-95C6-44AD-A216-8A727BEB2D3B}" srcOrd="0" destOrd="0" presId="urn:microsoft.com/office/officeart/2005/8/layout/process4"/>
    <dgm:cxn modelId="{BF8C82B2-B78E-45B2-BC46-6E097747AB38}" type="presParOf" srcId="{72AD5D30-95C6-44AD-A216-8A727BEB2D3B}" destId="{B0CC81A5-8971-4F97-BCE6-5C0ACC5E13E7}" srcOrd="0" destOrd="0" presId="urn:microsoft.com/office/officeart/2005/8/layout/process4"/>
    <dgm:cxn modelId="{72CB78A0-2B2E-4CAC-9374-CCD1375F7B0E}" type="presParOf" srcId="{72AD5D30-95C6-44AD-A216-8A727BEB2D3B}" destId="{A9F46A73-3967-4340-A6C1-F4BD08858E8F}" srcOrd="1" destOrd="0" presId="urn:microsoft.com/office/officeart/2005/8/layout/process4"/>
    <dgm:cxn modelId="{5230A843-7059-45FB-AE1D-C5C9DCFD9BDD}" type="presParOf" srcId="{72AD5D30-95C6-44AD-A216-8A727BEB2D3B}" destId="{3E1B587B-3434-4A5E-9F3C-6A400EF925F2}" srcOrd="2" destOrd="0" presId="urn:microsoft.com/office/officeart/2005/8/layout/process4"/>
    <dgm:cxn modelId="{DCCE5C4C-FE4B-454A-A3E5-5D7E87C02028}" type="presParOf" srcId="{3E1B587B-3434-4A5E-9F3C-6A400EF925F2}" destId="{DAE9A5C8-6806-43B7-A25C-B29697BCCE15}" srcOrd="0" destOrd="0" presId="urn:microsoft.com/office/officeart/2005/8/layout/process4"/>
    <dgm:cxn modelId="{D8597B1B-6A2A-44E4-92B3-73FE48C8067D}" type="presParOf" srcId="{3E1B587B-3434-4A5E-9F3C-6A400EF925F2}" destId="{9C0843CD-CDCA-48E2-83E3-A7FBB2E8C50D}" srcOrd="1" destOrd="0" presId="urn:microsoft.com/office/officeart/2005/8/layout/process4"/>
    <dgm:cxn modelId="{49ECFFAF-5F15-4E91-98E3-05768AF789E3}" type="presParOf" srcId="{3E1B587B-3434-4A5E-9F3C-6A400EF925F2}" destId="{7608C254-E76C-4F93-B071-8D83DCB056AF}" srcOrd="2" destOrd="0" presId="urn:microsoft.com/office/officeart/2005/8/layout/process4"/>
    <dgm:cxn modelId="{ADBE8C71-B900-486F-ABB2-62E83BFBA59E}" type="presParOf" srcId="{CBBF35E3-3455-42AF-9E17-B69432FC4E06}" destId="{39363EF5-A00B-41F1-A12C-ED995F665BC3}" srcOrd="1" destOrd="0" presId="urn:microsoft.com/office/officeart/2005/8/layout/process4"/>
    <dgm:cxn modelId="{BBCF195E-83D0-4682-968D-D487A4742A10}" type="presParOf" srcId="{CBBF35E3-3455-42AF-9E17-B69432FC4E06}" destId="{7EF2AD1D-2C34-4EB0-B312-F4F6698A2660}" srcOrd="2" destOrd="0" presId="urn:microsoft.com/office/officeart/2005/8/layout/process4"/>
    <dgm:cxn modelId="{D9412564-FCA0-407A-8FC6-FC87096A8357}" type="presParOf" srcId="{7EF2AD1D-2C34-4EB0-B312-F4F6698A2660}" destId="{EC7E3137-A223-442C-AC03-487037476A03}" srcOrd="0" destOrd="0" presId="urn:microsoft.com/office/officeart/2005/8/layout/process4"/>
    <dgm:cxn modelId="{44374CA5-F5EB-4226-AC14-691782D7BD01}" type="presParOf" srcId="{7EF2AD1D-2C34-4EB0-B312-F4F6698A2660}" destId="{2F4FD556-3108-4F8F-9661-3AB4EB0979B1}" srcOrd="1" destOrd="0" presId="urn:microsoft.com/office/officeart/2005/8/layout/process4"/>
    <dgm:cxn modelId="{AE4C8C29-16F8-4781-A427-748567618605}" type="presParOf" srcId="{7EF2AD1D-2C34-4EB0-B312-F4F6698A2660}" destId="{1BE1DBC4-C2BB-4E30-812B-D3BD873561DE}" srcOrd="2" destOrd="0" presId="urn:microsoft.com/office/officeart/2005/8/layout/process4"/>
    <dgm:cxn modelId="{7937F002-6419-4128-98B0-10E172CE3E1F}" type="presParOf" srcId="{1BE1DBC4-C2BB-4E30-812B-D3BD873561DE}" destId="{1D13E50A-90BF-4982-B5EC-00CBE0F11ABF}" srcOrd="0" destOrd="0" presId="urn:microsoft.com/office/officeart/2005/8/layout/process4"/>
    <dgm:cxn modelId="{E2C95F53-1593-4FFB-A107-2192053AE351}" type="presParOf" srcId="{1BE1DBC4-C2BB-4E30-812B-D3BD873561DE}" destId="{0B3541E9-7F65-427D-BCA0-ED70570FCBE2}" srcOrd="1" destOrd="0" presId="urn:microsoft.com/office/officeart/2005/8/layout/process4"/>
    <dgm:cxn modelId="{DBFC05CC-A30A-47B0-A7AF-AA1E7749A2A5}" type="presParOf" srcId="{1BE1DBC4-C2BB-4E30-812B-D3BD873561DE}" destId="{3EADF4D6-82F0-4AB3-A9FE-A5F84ACD777E}" srcOrd="2" destOrd="0" presId="urn:microsoft.com/office/officeart/2005/8/layout/process4"/>
    <dgm:cxn modelId="{8CD2B941-4840-44A0-89BD-F6596A84FFF7}" type="presParOf" srcId="{CBBF35E3-3455-42AF-9E17-B69432FC4E06}" destId="{B6343B6C-57F4-425B-99B0-E1B4DE69CC60}" srcOrd="3" destOrd="0" presId="urn:microsoft.com/office/officeart/2005/8/layout/process4"/>
    <dgm:cxn modelId="{966940AB-FE02-44E8-805C-DD5995CBCD07}" type="presParOf" srcId="{CBBF35E3-3455-42AF-9E17-B69432FC4E06}" destId="{3CB73E83-5C35-4E2A-8A8A-44C4D1D30EE5}" srcOrd="4" destOrd="0" presId="urn:microsoft.com/office/officeart/2005/8/layout/process4"/>
    <dgm:cxn modelId="{96C04DEF-88BF-4176-A36A-738224FB81DE}" type="presParOf" srcId="{3CB73E83-5C35-4E2A-8A8A-44C4D1D30EE5}" destId="{D00EAC7F-68F2-4E86-A890-4BF43551A94B}" srcOrd="0" destOrd="0" presId="urn:microsoft.com/office/officeart/2005/8/layout/process4"/>
    <dgm:cxn modelId="{225809E5-D9F8-40F6-8367-4495D2816A13}" type="presParOf" srcId="{3CB73E83-5C35-4E2A-8A8A-44C4D1D30EE5}" destId="{3BFB7A87-7586-49B5-B23B-3D33A604E09A}" srcOrd="1" destOrd="0" presId="urn:microsoft.com/office/officeart/2005/8/layout/process4"/>
    <dgm:cxn modelId="{D3DDC4AB-447C-4BBD-AE7B-C51C76D8B9D5}" type="presParOf" srcId="{3CB73E83-5C35-4E2A-8A8A-44C4D1D30EE5}" destId="{85D7F2EB-A515-408E-9742-6C60EAC56AB6}" srcOrd="2" destOrd="0" presId="urn:microsoft.com/office/officeart/2005/8/layout/process4"/>
    <dgm:cxn modelId="{B21A21CB-D10E-4FDB-843B-0BDEA5E8792E}" type="presParOf" srcId="{85D7F2EB-A515-408E-9742-6C60EAC56AB6}" destId="{05A6EAF0-81EA-40B6-ACE0-C94597B70AD1}" srcOrd="0" destOrd="0" presId="urn:microsoft.com/office/officeart/2005/8/layout/process4"/>
    <dgm:cxn modelId="{33C71438-B1A7-40B3-864D-89B57467BCD2}" type="presParOf" srcId="{85D7F2EB-A515-408E-9742-6C60EAC56AB6}" destId="{22608C9F-F9A8-41D7-8647-36FDE049E4CA}" srcOrd="1" destOrd="0" presId="urn:microsoft.com/office/officeart/2005/8/layout/process4"/>
    <dgm:cxn modelId="{343F7D6F-668F-4BB7-B563-80913FA9B9A4}" type="presParOf" srcId="{85D7F2EB-A515-408E-9742-6C60EAC56AB6}" destId="{CA645B71-5298-4233-9ED6-263D0C82C9EC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6A73-3967-4340-A6C1-F4BD08858E8F}">
      <dsp:nvSpPr>
        <dsp:cNvPr id="0" name=""/>
        <dsp:cNvSpPr/>
      </dsp:nvSpPr>
      <dsp:spPr>
        <a:xfrm>
          <a:off x="0" y="4034841"/>
          <a:ext cx="8643998" cy="1324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dramático da crise</a:t>
          </a:r>
        </a:p>
      </dsp:txBody>
      <dsp:txXfrm>
        <a:off x="0" y="4034841"/>
        <a:ext cx="8643998" cy="715135"/>
      </dsp:txXfrm>
    </dsp:sp>
    <dsp:sp modelId="{DAE9A5C8-6806-43B7-A25C-B29697BCCE15}">
      <dsp:nvSpPr>
        <dsp:cNvPr id="0" name=""/>
        <dsp:cNvSpPr/>
      </dsp:nvSpPr>
      <dsp:spPr>
        <a:xfrm>
          <a:off x="1017" y="4723490"/>
          <a:ext cx="3318063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Mina as bases da democracia alemã</a:t>
          </a:r>
        </a:p>
      </dsp:txBody>
      <dsp:txXfrm>
        <a:off x="1017" y="4723490"/>
        <a:ext cx="3318063" cy="609189"/>
      </dsp:txXfrm>
    </dsp:sp>
    <dsp:sp modelId="{9C0843CD-CDCA-48E2-83E3-A7FBB2E8C50D}">
      <dsp:nvSpPr>
        <dsp:cNvPr id="0" name=""/>
        <dsp:cNvSpPr/>
      </dsp:nvSpPr>
      <dsp:spPr>
        <a:xfrm>
          <a:off x="3307659" y="4723490"/>
          <a:ext cx="2676173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Crise e resposta ortodoxa</a:t>
          </a:r>
        </a:p>
      </dsp:txBody>
      <dsp:txXfrm>
        <a:off x="3307659" y="4723490"/>
        <a:ext cx="2676173" cy="609189"/>
      </dsp:txXfrm>
    </dsp:sp>
    <dsp:sp modelId="{7608C254-E76C-4F93-B071-8D83DCB056AF}">
      <dsp:nvSpPr>
        <dsp:cNvPr id="0" name=""/>
        <dsp:cNvSpPr/>
      </dsp:nvSpPr>
      <dsp:spPr>
        <a:xfrm>
          <a:off x="5996272" y="4723490"/>
          <a:ext cx="2647725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1929 - 1933</a:t>
          </a:r>
        </a:p>
      </dsp:txBody>
      <dsp:txXfrm>
        <a:off x="5996272" y="4723490"/>
        <a:ext cx="2647725" cy="609189"/>
      </dsp:txXfrm>
    </dsp:sp>
    <dsp:sp modelId="{2F4FD556-3108-4F8F-9661-3AB4EB0979B1}">
      <dsp:nvSpPr>
        <dsp:cNvPr id="0" name=""/>
        <dsp:cNvSpPr/>
      </dsp:nvSpPr>
      <dsp:spPr>
        <a:xfrm rot="10800000">
          <a:off x="0" y="2017894"/>
          <a:ext cx="8643998" cy="20368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intermediário de expansão</a:t>
          </a:r>
        </a:p>
      </dsp:txBody>
      <dsp:txXfrm rot="-10800000">
        <a:off x="0" y="2017894"/>
        <a:ext cx="8643998" cy="714920"/>
      </dsp:txXfrm>
    </dsp:sp>
    <dsp:sp modelId="{1D13E50A-90BF-4982-B5EC-00CBE0F11ABF}">
      <dsp:nvSpPr>
        <dsp:cNvPr id="0" name=""/>
        <dsp:cNvSpPr/>
      </dsp:nvSpPr>
      <dsp:spPr>
        <a:xfrm>
          <a:off x="4220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Prospecto de estabilidade e otimismo</a:t>
          </a:r>
        </a:p>
      </dsp:txBody>
      <dsp:txXfrm>
        <a:off x="4220" y="2732815"/>
        <a:ext cx="2878518" cy="609006"/>
      </dsp:txXfrm>
    </dsp:sp>
    <dsp:sp modelId="{0B3541E9-7F65-427D-BCA0-ED70570FCBE2}">
      <dsp:nvSpPr>
        <dsp:cNvPr id="0" name=""/>
        <dsp:cNvSpPr/>
      </dsp:nvSpPr>
      <dsp:spPr>
        <a:xfrm>
          <a:off x="2882739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Fluxos de capitais dos EUA e austeridade</a:t>
          </a:r>
        </a:p>
      </dsp:txBody>
      <dsp:txXfrm>
        <a:off x="2882739" y="2732815"/>
        <a:ext cx="2878518" cy="609006"/>
      </dsp:txXfrm>
    </dsp:sp>
    <dsp:sp modelId="{3EADF4D6-82F0-4AB3-A9FE-A5F84ACD777E}">
      <dsp:nvSpPr>
        <dsp:cNvPr id="0" name=""/>
        <dsp:cNvSpPr/>
      </dsp:nvSpPr>
      <dsp:spPr>
        <a:xfrm>
          <a:off x="5761258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1924 – 1928</a:t>
          </a:r>
        </a:p>
      </dsp:txBody>
      <dsp:txXfrm>
        <a:off x="5761258" y="2732815"/>
        <a:ext cx="2878518" cy="609006"/>
      </dsp:txXfrm>
    </dsp:sp>
    <dsp:sp modelId="{3BFB7A87-7586-49B5-B23B-3D33A604E09A}">
      <dsp:nvSpPr>
        <dsp:cNvPr id="0" name=""/>
        <dsp:cNvSpPr/>
      </dsp:nvSpPr>
      <dsp:spPr>
        <a:xfrm rot="10800000">
          <a:off x="0" y="947"/>
          <a:ext cx="8643998" cy="20368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turbulento inicial</a:t>
          </a:r>
        </a:p>
      </dsp:txBody>
      <dsp:txXfrm rot="-10800000">
        <a:off x="0" y="947"/>
        <a:ext cx="8643998" cy="714920"/>
      </dsp:txXfrm>
    </dsp:sp>
    <dsp:sp modelId="{05A6EAF0-81EA-40B6-ACE0-C94597B70AD1}">
      <dsp:nvSpPr>
        <dsp:cNvPr id="0" name=""/>
        <dsp:cNvSpPr/>
      </dsp:nvSpPr>
      <dsp:spPr>
        <a:xfrm>
          <a:off x="836" y="715868"/>
          <a:ext cx="2692807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Dificuldades do </a:t>
          </a:r>
          <a:r>
            <a:rPr lang="pt-BR" sz="2000" kern="1200" dirty="0" err="1"/>
            <a:t>pos</a:t>
          </a:r>
          <a:r>
            <a:rPr lang="pt-BR" sz="2000" kern="1200" dirty="0"/>
            <a:t> guerra, descontroles </a:t>
          </a:r>
        </a:p>
      </dsp:txBody>
      <dsp:txXfrm>
        <a:off x="836" y="715868"/>
        <a:ext cx="2692807" cy="609006"/>
      </dsp:txXfrm>
    </dsp:sp>
    <dsp:sp modelId="{22608C9F-F9A8-41D7-8647-36FDE049E4CA}">
      <dsp:nvSpPr>
        <dsp:cNvPr id="0" name=""/>
        <dsp:cNvSpPr/>
      </dsp:nvSpPr>
      <dsp:spPr>
        <a:xfrm>
          <a:off x="2693644" y="715868"/>
          <a:ext cx="2692807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hiperinflação</a:t>
          </a:r>
        </a:p>
      </dsp:txBody>
      <dsp:txXfrm>
        <a:off x="2693644" y="715868"/>
        <a:ext cx="2692807" cy="609006"/>
      </dsp:txXfrm>
    </dsp:sp>
    <dsp:sp modelId="{CA645B71-5298-4233-9ED6-263D0C82C9EC}">
      <dsp:nvSpPr>
        <dsp:cNvPr id="0" name=""/>
        <dsp:cNvSpPr/>
      </dsp:nvSpPr>
      <dsp:spPr>
        <a:xfrm>
          <a:off x="5386452" y="715868"/>
          <a:ext cx="325670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Final da guerra (18) a controle inflação (11/23)</a:t>
          </a:r>
        </a:p>
      </dsp:txBody>
      <dsp:txXfrm>
        <a:off x="5386452" y="715868"/>
        <a:ext cx="3256708" cy="609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6A73-3967-4340-A6C1-F4BD08858E8F}">
      <dsp:nvSpPr>
        <dsp:cNvPr id="0" name=""/>
        <dsp:cNvSpPr/>
      </dsp:nvSpPr>
      <dsp:spPr>
        <a:xfrm>
          <a:off x="0" y="4034841"/>
          <a:ext cx="8643998" cy="1324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dramático da crise</a:t>
          </a:r>
        </a:p>
      </dsp:txBody>
      <dsp:txXfrm>
        <a:off x="0" y="4034841"/>
        <a:ext cx="8643998" cy="715135"/>
      </dsp:txXfrm>
    </dsp:sp>
    <dsp:sp modelId="{DAE9A5C8-6806-43B7-A25C-B29697BCCE15}">
      <dsp:nvSpPr>
        <dsp:cNvPr id="0" name=""/>
        <dsp:cNvSpPr/>
      </dsp:nvSpPr>
      <dsp:spPr>
        <a:xfrm>
          <a:off x="1017" y="4723490"/>
          <a:ext cx="3318063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Mina as bases da democracia alemã</a:t>
          </a:r>
        </a:p>
      </dsp:txBody>
      <dsp:txXfrm>
        <a:off x="1017" y="4723490"/>
        <a:ext cx="3318063" cy="609189"/>
      </dsp:txXfrm>
    </dsp:sp>
    <dsp:sp modelId="{9C0843CD-CDCA-48E2-83E3-A7FBB2E8C50D}">
      <dsp:nvSpPr>
        <dsp:cNvPr id="0" name=""/>
        <dsp:cNvSpPr/>
      </dsp:nvSpPr>
      <dsp:spPr>
        <a:xfrm>
          <a:off x="3307659" y="4723490"/>
          <a:ext cx="2676173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Crise e resposta ortodoxa</a:t>
          </a:r>
        </a:p>
      </dsp:txBody>
      <dsp:txXfrm>
        <a:off x="3307659" y="4723490"/>
        <a:ext cx="2676173" cy="609189"/>
      </dsp:txXfrm>
    </dsp:sp>
    <dsp:sp modelId="{7608C254-E76C-4F93-B071-8D83DCB056AF}">
      <dsp:nvSpPr>
        <dsp:cNvPr id="0" name=""/>
        <dsp:cNvSpPr/>
      </dsp:nvSpPr>
      <dsp:spPr>
        <a:xfrm>
          <a:off x="5996272" y="4723490"/>
          <a:ext cx="2647725" cy="6091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1929 - 1933</a:t>
          </a:r>
        </a:p>
      </dsp:txBody>
      <dsp:txXfrm>
        <a:off x="5996272" y="4723490"/>
        <a:ext cx="2647725" cy="609189"/>
      </dsp:txXfrm>
    </dsp:sp>
    <dsp:sp modelId="{2F4FD556-3108-4F8F-9661-3AB4EB0979B1}">
      <dsp:nvSpPr>
        <dsp:cNvPr id="0" name=""/>
        <dsp:cNvSpPr/>
      </dsp:nvSpPr>
      <dsp:spPr>
        <a:xfrm rot="10800000">
          <a:off x="0" y="2017894"/>
          <a:ext cx="8643998" cy="20368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intermediário de expansão</a:t>
          </a:r>
        </a:p>
      </dsp:txBody>
      <dsp:txXfrm rot="-10800000">
        <a:off x="0" y="2017894"/>
        <a:ext cx="8643998" cy="714920"/>
      </dsp:txXfrm>
    </dsp:sp>
    <dsp:sp modelId="{1D13E50A-90BF-4982-B5EC-00CBE0F11ABF}">
      <dsp:nvSpPr>
        <dsp:cNvPr id="0" name=""/>
        <dsp:cNvSpPr/>
      </dsp:nvSpPr>
      <dsp:spPr>
        <a:xfrm>
          <a:off x="4220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Prospecto de estabilidade e otimismo</a:t>
          </a:r>
        </a:p>
      </dsp:txBody>
      <dsp:txXfrm>
        <a:off x="4220" y="2732815"/>
        <a:ext cx="2878518" cy="609006"/>
      </dsp:txXfrm>
    </dsp:sp>
    <dsp:sp modelId="{0B3541E9-7F65-427D-BCA0-ED70570FCBE2}">
      <dsp:nvSpPr>
        <dsp:cNvPr id="0" name=""/>
        <dsp:cNvSpPr/>
      </dsp:nvSpPr>
      <dsp:spPr>
        <a:xfrm>
          <a:off x="2882739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Fluxos de capitais dos EUA e austeridade</a:t>
          </a:r>
        </a:p>
      </dsp:txBody>
      <dsp:txXfrm>
        <a:off x="2882739" y="2732815"/>
        <a:ext cx="2878518" cy="609006"/>
      </dsp:txXfrm>
    </dsp:sp>
    <dsp:sp modelId="{3EADF4D6-82F0-4AB3-A9FE-A5F84ACD777E}">
      <dsp:nvSpPr>
        <dsp:cNvPr id="0" name=""/>
        <dsp:cNvSpPr/>
      </dsp:nvSpPr>
      <dsp:spPr>
        <a:xfrm>
          <a:off x="5761258" y="2732815"/>
          <a:ext cx="287851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1924 – 1928</a:t>
          </a:r>
        </a:p>
      </dsp:txBody>
      <dsp:txXfrm>
        <a:off x="5761258" y="2732815"/>
        <a:ext cx="2878518" cy="609006"/>
      </dsp:txXfrm>
    </dsp:sp>
    <dsp:sp modelId="{3BFB7A87-7586-49B5-B23B-3D33A604E09A}">
      <dsp:nvSpPr>
        <dsp:cNvPr id="0" name=""/>
        <dsp:cNvSpPr/>
      </dsp:nvSpPr>
      <dsp:spPr>
        <a:xfrm rot="10800000">
          <a:off x="0" y="947"/>
          <a:ext cx="8643998" cy="20368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Período turbulento inicial</a:t>
          </a:r>
        </a:p>
      </dsp:txBody>
      <dsp:txXfrm rot="-10800000">
        <a:off x="0" y="947"/>
        <a:ext cx="8643998" cy="714920"/>
      </dsp:txXfrm>
    </dsp:sp>
    <dsp:sp modelId="{05A6EAF0-81EA-40B6-ACE0-C94597B70AD1}">
      <dsp:nvSpPr>
        <dsp:cNvPr id="0" name=""/>
        <dsp:cNvSpPr/>
      </dsp:nvSpPr>
      <dsp:spPr>
        <a:xfrm>
          <a:off x="836" y="715868"/>
          <a:ext cx="2692807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Dificuldades do </a:t>
          </a:r>
          <a:r>
            <a:rPr lang="pt-BR" sz="2000" kern="1200" dirty="0" err="1"/>
            <a:t>pos</a:t>
          </a:r>
          <a:r>
            <a:rPr lang="pt-BR" sz="2000" kern="1200" dirty="0"/>
            <a:t> guerra, descontroles </a:t>
          </a:r>
        </a:p>
      </dsp:txBody>
      <dsp:txXfrm>
        <a:off x="836" y="715868"/>
        <a:ext cx="2692807" cy="609006"/>
      </dsp:txXfrm>
    </dsp:sp>
    <dsp:sp modelId="{22608C9F-F9A8-41D7-8647-36FDE049E4CA}">
      <dsp:nvSpPr>
        <dsp:cNvPr id="0" name=""/>
        <dsp:cNvSpPr/>
      </dsp:nvSpPr>
      <dsp:spPr>
        <a:xfrm>
          <a:off x="2693644" y="715868"/>
          <a:ext cx="2692807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hiperinflação</a:t>
          </a:r>
        </a:p>
      </dsp:txBody>
      <dsp:txXfrm>
        <a:off x="2693644" y="715868"/>
        <a:ext cx="2692807" cy="609006"/>
      </dsp:txXfrm>
    </dsp:sp>
    <dsp:sp modelId="{CA645B71-5298-4233-9ED6-263D0C82C9EC}">
      <dsp:nvSpPr>
        <dsp:cNvPr id="0" name=""/>
        <dsp:cNvSpPr/>
      </dsp:nvSpPr>
      <dsp:spPr>
        <a:xfrm>
          <a:off x="5386452" y="715868"/>
          <a:ext cx="3256708" cy="609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Final da guerra (18) a controle inflação (11/23)</a:t>
          </a:r>
        </a:p>
      </dsp:txBody>
      <dsp:txXfrm>
        <a:off x="5386452" y="715868"/>
        <a:ext cx="3256708" cy="60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8DF079F-5B5D-471E-A036-90BFFCA6D9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37E7EDE-5036-4205-A0F3-4B395636D8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1134478D-5013-49E9-99B0-DB48EBB1E39E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CA272FD-40F5-472F-A199-63BA9B62DBB7}"/>
              </a:ext>
            </a:extLst>
          </p:cNvPr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752F8A26-6E1C-41CF-9BED-04592E49DC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B3DF93D9-0A0D-4DC7-B3E0-801332C94C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783CA045-74E8-4395-9517-A98487A0C3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anose="02020502060401020303" pitchFamily="18" charset="0"/>
              </a:defRPr>
            </a:lvl1pPr>
          </a:lstStyle>
          <a:p>
            <a:pPr>
              <a:defRPr/>
            </a:pPr>
            <a:fld id="{6658D956-2807-445F-8495-BF7616ED9B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>
            <a:extLst>
              <a:ext uri="{FF2B5EF4-FFF2-40B4-BE49-F238E27FC236}">
                <a16:creationId xmlns:a16="http://schemas.microsoft.com/office/drawing/2014/main" id="{8A6360C5-31B8-4EF2-8632-17FA9230424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>
            <a:extLst>
              <a:ext uri="{FF2B5EF4-FFF2-40B4-BE49-F238E27FC236}">
                <a16:creationId xmlns:a16="http://schemas.microsoft.com/office/drawing/2014/main" id="{E3416D6F-990F-4804-AD3C-D8A1081853B6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90886809-5F28-40C4-955E-BA5683C14E82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4A060C18-BA3A-45BE-854A-790FD07E0E96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>
            <a:extLst>
              <a:ext uri="{FF2B5EF4-FFF2-40B4-BE49-F238E27FC236}">
                <a16:creationId xmlns:a16="http://schemas.microsoft.com/office/drawing/2014/main" id="{DF50E12B-15C2-4256-8ABD-619777A6C938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>
            <a:extLst>
              <a:ext uri="{FF2B5EF4-FFF2-40B4-BE49-F238E27FC236}">
                <a16:creationId xmlns:a16="http://schemas.microsoft.com/office/drawing/2014/main" id="{9E67DF9A-5340-4B38-821B-2335D495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4349-98F0-450C-A965-60F2C14BF93B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12" name="Espaço Reservado para Rodapé 16">
            <a:extLst>
              <a:ext uri="{FF2B5EF4-FFF2-40B4-BE49-F238E27FC236}">
                <a16:creationId xmlns:a16="http://schemas.microsoft.com/office/drawing/2014/main" id="{C81F6249-7E5E-4B60-80B2-777A3086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>
            <a:extLst>
              <a:ext uri="{FF2B5EF4-FFF2-40B4-BE49-F238E27FC236}">
                <a16:creationId xmlns:a16="http://schemas.microsoft.com/office/drawing/2014/main" id="{B753CCCE-BF73-4983-9F72-7099E9B2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1D9F8-89BA-4F17-B3C8-F00E0E6909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9922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E4AF661E-5A43-43CF-A81E-58CD6472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0388-A537-468C-94E6-38CBE531B528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C5E56043-92AB-4EC7-8B52-5197D0A2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F4D2D241-552B-4C52-96A4-439E169F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FF74-AAF1-4C55-AFF5-0067FFCC96A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301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AAF965F6-DDC4-45B5-8B95-987C0A24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E70D4-5693-4B8B-B0FD-EB80AEF3F6FC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CD6DE80E-1454-448B-B4B0-F712F7C0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D1F77CC2-1CF7-4490-BE3C-4E0B54E8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A0EE5-ADD3-44C9-9304-66D37B9B96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520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E7420050-8165-4E88-9DF6-70E312FD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AF8D-12D9-46E1-A31D-E8ABE976A9D5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47D92EEC-0E50-4831-AE4D-8B7223D4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082A67BB-EB80-43BB-9D2A-E1889588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87952-BFD3-4D2C-9773-75E0E2D3F1C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36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6CFCEF13-5A0A-4202-8083-06745409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248B-27B2-4723-AA03-8BF55D87D234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7CD89D86-28DC-4CA7-9D8F-9D9B3AF3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0B93D799-10CC-4D7D-92EA-E4D4C8CB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25BB-0BB4-47D3-B5A2-24C7B1D1DE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955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>
            <a:extLst>
              <a:ext uri="{FF2B5EF4-FFF2-40B4-BE49-F238E27FC236}">
                <a16:creationId xmlns:a16="http://schemas.microsoft.com/office/drawing/2014/main" id="{9D86F109-C272-4697-9F35-239385BD427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>
            <a:extLst>
              <a:ext uri="{FF2B5EF4-FFF2-40B4-BE49-F238E27FC236}">
                <a16:creationId xmlns:a16="http://schemas.microsoft.com/office/drawing/2014/main" id="{1B8F342A-38CA-4EB2-8E0E-7E7DA575AEAD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F5A224C1-FBD4-4586-9E42-9D2180B0796E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>
            <a:extLst>
              <a:ext uri="{FF2B5EF4-FFF2-40B4-BE49-F238E27FC236}">
                <a16:creationId xmlns:a16="http://schemas.microsoft.com/office/drawing/2014/main" id="{D0993148-D7F9-41BC-9068-F6C5BA4C90D9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836051D2-251E-4034-9FA4-0BE0BF9585F7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Data 3">
            <a:extLst>
              <a:ext uri="{FF2B5EF4-FFF2-40B4-BE49-F238E27FC236}">
                <a16:creationId xmlns:a16="http://schemas.microsoft.com/office/drawing/2014/main" id="{194A3A0B-3900-447B-92EB-6EA8AE00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1EA4-662B-4F41-A886-72BA6060E2F1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E9DBE854-D02C-48BF-BD56-8E4F9B7E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>
            <a:extLst>
              <a:ext uri="{FF2B5EF4-FFF2-40B4-BE49-F238E27FC236}">
                <a16:creationId xmlns:a16="http://schemas.microsoft.com/office/drawing/2014/main" id="{8479D872-20EA-4F90-BDFB-A7880983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151-29DE-4779-854A-B74CDFFE7B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4237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CD520796-B232-4D9A-945D-E63A852F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8C2F6-D5B1-48A4-A39D-69C6C62CCDD4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CEBC923A-4862-412D-815A-6A6CF8B7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9CA3780E-5A50-46A6-94E0-7E907E83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EA81-6EB8-40B2-9CAD-48EC822B49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24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id="{6BEB78D8-F0E9-4840-BE10-7D40690C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6157-205F-4920-8186-67DC17DA4EA2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id="{F73ED434-880B-444F-A7E6-64C76C7F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id="{5744C084-A794-4471-8242-B916AD26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2C73-D532-4772-96FC-9604B2BC9A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44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E28CEFA8-12F9-4E9F-83A0-7DA51E7F9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7640-9C5D-4794-8982-11DF4001365F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03D0A4C5-6E60-481A-AF76-8F97EC082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49736419-72C0-4EF9-A5A3-77FE9F9B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29B6D-788D-43C9-9507-EA94BA13EC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82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7BC3CD16-12F4-4F00-87BB-BABD48D5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0C05-D136-48B7-B9A1-D9A577DB767B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74CB7D-7839-4301-B452-7D0CFF0B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7B8E4A54-3804-4FA8-A95B-419D5426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2364-5E9A-4E63-9A87-CECCDA5AF63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102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35B10F5B-BFE0-40D2-BF85-4F569603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A84C-F2CD-4B85-A07E-715E457635B3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253851A-11FE-4DF0-9AAC-286C235D5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E24FCA50-6E7D-4615-8DEC-8EB73B31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6D52-6497-4F0D-88F8-D37F1F547B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04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02C02F17-C0C8-47BB-B463-3262A981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8BA2-0621-458C-964B-9EC7457F1579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DBB63009-80D6-41CE-8D38-3AB196B4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084394DE-7B7C-418E-A7B3-6F6F1539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AE64-45E8-486C-A759-6B128770C6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163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F1C9ABF6-EA8E-439F-8ED3-5F5F66E2D36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77F88160-2BFB-4291-936E-A16AF6D8E244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>
            <a:extLst>
              <a:ext uri="{FF2B5EF4-FFF2-40B4-BE49-F238E27FC236}">
                <a16:creationId xmlns:a16="http://schemas.microsoft.com/office/drawing/2014/main" id="{2D88AE07-E61A-4979-B289-75D2EB0C44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12">
            <a:extLst>
              <a:ext uri="{FF2B5EF4-FFF2-40B4-BE49-F238E27FC236}">
                <a16:creationId xmlns:a16="http://schemas.microsoft.com/office/drawing/2014/main" id="{437DDF79-2F3D-4997-829C-C8E1599A40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B8123C12-00EE-4AFD-BBE8-93C0C980A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8360A1-6FD9-439C-BA85-F41FDF6D735B}" type="datetimeFigureOut">
              <a:rPr lang="pt-BR"/>
              <a:pPr>
                <a:defRPr/>
              </a:pPr>
              <a:t>22/05/2019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290B5F-125E-4EBA-9A4E-B72E49360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0FE9E94A-168F-48EB-95ED-612AC0622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AB7119AD-99E0-4995-BAD2-57069EDE5B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31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192.photobucket.com/albums/z29/rmcsilva/Alemanha20000millionMark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amthewitness.com/books/img/Hjalmar.Schach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aes.iupui.edu/rwise/banknotes/germany/GermanyP169-5Rentenmark-1926-8digits_f-donatedmjd.jp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amthewitness.com/books/img/Hjalmar.Schacht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aes.iupui.edu/rwise/banknotes/germany/GermanyP169-5Rentenmark-1926-8digits_f-donatedmjd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t.wikipedia.org/wiki/Ficheiro:Charles_Dawes,_Bain_bw_photo_portrait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ulo 2">
            <a:extLst>
              <a:ext uri="{FF2B5EF4-FFF2-40B4-BE49-F238E27FC236}">
                <a16:creationId xmlns:a16="http://schemas.microsoft.com/office/drawing/2014/main" id="{45AFFEC4-5C84-4D87-8343-8BBF91CC6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HEG II 1</a:t>
            </a:r>
            <a:r>
              <a:rPr lang="pt-BR" altLang="pt-BR" sz="3200" baseline="30000"/>
              <a:t>º</a:t>
            </a:r>
            <a:r>
              <a:rPr lang="pt-BR" altLang="pt-BR" sz="3200"/>
              <a:t> semestre 2019</a:t>
            </a:r>
          </a:p>
        </p:txBody>
      </p:sp>
      <p:sp>
        <p:nvSpPr>
          <p:cNvPr id="5123" name="Título 1">
            <a:extLst>
              <a:ext uri="{FF2B5EF4-FFF2-40B4-BE49-F238E27FC236}">
                <a16:creationId xmlns:a16="http://schemas.microsoft.com/office/drawing/2014/main" id="{CD173271-735A-4D9A-98EF-DA12AE9D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altLang="pt-BR" sz="3200"/>
              <a:t>Aula 17:  A Economia alemã no entre guerras: a hiperinflação na Republica de Weimar</a:t>
            </a:r>
            <a:endParaRPr lang="pt-BR" altLang="pt-BR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A7944E00-7387-4EF7-BCDE-5A63E92E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14375"/>
          </a:xfrm>
        </p:spPr>
        <p:txBody>
          <a:bodyPr/>
          <a:lstStyle/>
          <a:p>
            <a:r>
              <a:rPr lang="pt-BR" altLang="pt-BR"/>
              <a:t>República de Weimar: 3 fases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17917AD-DB4C-4708-8E38-D511A05CA4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643998" cy="5360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Espaço Reservado para Conteúdo 4">
            <a:extLst>
              <a:ext uri="{FF2B5EF4-FFF2-40B4-BE49-F238E27FC236}">
                <a16:creationId xmlns:a16="http://schemas.microsoft.com/office/drawing/2014/main" id="{70414245-F026-4B75-A552-4247E6FE4E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642938"/>
          <a:ext cx="9144000" cy="621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3" imgW="9144793" imgH="6218459" progId="Excel.Chart.8">
                  <p:embed/>
                </p:oleObj>
              </mc:Choice>
              <mc:Fallback>
                <p:oleObj r:id="rId3" imgW="9144793" imgH="6218459" progId="Excel.Chart.8">
                  <p:embed/>
                  <p:pic>
                    <p:nvPicPr>
                      <p:cNvPr id="0" name="Espaço Reservado para Conteúdo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2938"/>
                        <a:ext cx="9144000" cy="621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41F431F-E325-408B-9AE7-5E6D6B9DA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300"/>
              <a:t>Condições econômicas frágeis depois da Guerra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27E6B9-AA87-4B9E-A296-743AB4E7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8" y="1447800"/>
            <a:ext cx="8291512" cy="4860925"/>
          </a:xfrm>
        </p:spPr>
        <p:txBody>
          <a:bodyPr/>
          <a:lstStyle/>
          <a:p>
            <a:r>
              <a:rPr lang="pt-BR" altLang="pt-BR" sz="2200"/>
              <a:t>Inicio parte de uma contração econômica e industrial grande (60% do PIB e 80% das exportações)</a:t>
            </a:r>
          </a:p>
          <a:p>
            <a:r>
              <a:rPr lang="pt-BR" altLang="pt-BR" sz="2200"/>
              <a:t>Perda de territórios: problemas matérias primas e industrias</a:t>
            </a:r>
          </a:p>
          <a:p>
            <a:r>
              <a:rPr lang="pt-BR" altLang="pt-BR" sz="2200"/>
              <a:t>Dificuldade com Balanço de Pagamento</a:t>
            </a:r>
          </a:p>
          <a:p>
            <a:pPr lvl="1"/>
            <a:r>
              <a:rPr lang="pt-BR" altLang="pt-BR" sz="1900"/>
              <a:t>Perda de potencial de exportação</a:t>
            </a:r>
          </a:p>
          <a:p>
            <a:pPr lvl="1"/>
            <a:r>
              <a:rPr lang="pt-BR" altLang="pt-BR" sz="1900"/>
              <a:t>agravado por pagamentos devido às reparações de guerra</a:t>
            </a:r>
          </a:p>
          <a:p>
            <a:r>
              <a:rPr lang="pt-BR" altLang="pt-BR" sz="2200"/>
              <a:t>Contas publicas fora de controle: déficit e endividamento</a:t>
            </a:r>
          </a:p>
          <a:p>
            <a:pPr lvl="1"/>
            <a:r>
              <a:rPr lang="pt-BR" altLang="pt-BR" sz="1900"/>
              <a:t>Gastos com desmobilização, bônus e benefícios</a:t>
            </a:r>
          </a:p>
          <a:p>
            <a:pPr lvl="1"/>
            <a:r>
              <a:rPr lang="pt-BR" altLang="pt-BR" sz="1900"/>
              <a:t>Debates e resistências sobre impostos</a:t>
            </a:r>
          </a:p>
          <a:p>
            <a:pPr lvl="1"/>
            <a:r>
              <a:rPr lang="pt-BR" altLang="pt-BR" sz="2000"/>
              <a:t>Política monetária permissiva</a:t>
            </a:r>
          </a:p>
          <a:p>
            <a:r>
              <a:rPr lang="pt-BR" altLang="pt-BR" sz="2200"/>
              <a:t>Mesmo assim relativa expansão econômica</a:t>
            </a:r>
          </a:p>
          <a:p>
            <a:pPr lvl="1"/>
            <a:r>
              <a:rPr lang="pt-BR" altLang="pt-BR" sz="2000"/>
              <a:t>Mas Problema: inflação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695C142-340D-4BE3-A466-0FC3C99DFF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313" y="714375"/>
          <a:ext cx="8786812" cy="57689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5243">
                <a:tc gridSpan="5"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Hiperinflação alemã:</a:t>
                      </a:r>
                      <a:r>
                        <a:rPr lang="pt-BR" sz="2200" baseline="0" dirty="0"/>
                        <a:t> Indicadores diversos </a:t>
                      </a:r>
                    </a:p>
                    <a:p>
                      <a:pPr algn="ctr"/>
                      <a:r>
                        <a:rPr lang="pt-BR" sz="2200" baseline="0" dirty="0"/>
                        <a:t>Variações % </a:t>
                      </a:r>
                    </a:p>
                    <a:p>
                      <a:pPr algn="ctr"/>
                      <a:r>
                        <a:rPr lang="pt-BR" sz="2200" baseline="0" dirty="0"/>
                        <a:t> (nov. 1918 – nov. 1923)</a:t>
                      </a:r>
                      <a:endParaRPr lang="pt-BR" sz="2200" dirty="0"/>
                    </a:p>
                  </a:txBody>
                  <a:tcPr marL="91439" marR="91439" marT="45724" marB="45724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174"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Preços no atacado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Cambio - Dólar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Circulação Monetária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Dívida flutuante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r>
                        <a:rPr lang="pt-BR" sz="2000" dirty="0"/>
                        <a:t>Nov/18 – jul/19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43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129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57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58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r>
                        <a:rPr lang="pt-BR" sz="2000" dirty="0"/>
                        <a:t>Jul/19 – fev/20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255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557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30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17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r>
                        <a:rPr lang="pt-BR" sz="2000" dirty="0"/>
                        <a:t>Fev/20 – mai/21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5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pt-BR" sz="2200" dirty="0"/>
                        <a:t>37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50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99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r>
                        <a:rPr lang="pt-BR" sz="2000" dirty="0"/>
                        <a:t>Mai/21 – jul/22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635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692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149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74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r>
                        <a:rPr lang="pt-BR" sz="2000" dirty="0"/>
                        <a:t>Jul/22 – jun/23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18.094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22.201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9.457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7.049</a:t>
                      </a:r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7919">
                <a:tc>
                  <a:txBody>
                    <a:bodyPr/>
                    <a:lstStyle/>
                    <a:p>
                      <a:r>
                        <a:rPr lang="pt-BR" sz="2000" dirty="0"/>
                        <a:t>Jun/23 – </a:t>
                      </a:r>
                      <a:r>
                        <a:rPr lang="pt-BR" sz="2000" dirty="0" err="1"/>
                        <a:t>nov</a:t>
                      </a:r>
                      <a:r>
                        <a:rPr lang="pt-BR" sz="2000" dirty="0"/>
                        <a:t>/23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exponencial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exponencial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exponencial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exponencial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marL="91439" marR="91439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2FC74-DC94-4A5A-BC12-C953F7A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357188"/>
            <a:ext cx="8229600" cy="1209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sz="3600"/>
              <a:t>Hiperinflação alemã:</a:t>
            </a:r>
            <a:br>
              <a:rPr lang="pt-BR" altLang="pt-BR" sz="3600"/>
            </a:br>
            <a:r>
              <a:rPr lang="pt-BR" altLang="pt-BR" sz="3600"/>
              <a:t>		duas interpretações (1)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676D4399-EB09-4D8A-85DC-FEAE0BBF1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714500"/>
            <a:ext cx="8643937" cy="49545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t-BR" altLang="pt-BR" sz="3200"/>
              <a:t>1. Problemas internos</a:t>
            </a:r>
          </a:p>
          <a:p>
            <a:pPr lvl="1">
              <a:lnSpc>
                <a:spcPct val="80000"/>
              </a:lnSpc>
            </a:pPr>
            <a:r>
              <a:rPr lang="pt-BR" altLang="pt-BR" sz="3000"/>
              <a:t> Visão aliada (Brescianni Turoni) – problema é permissividade na condução da política monetária e fiscal</a:t>
            </a:r>
          </a:p>
          <a:p>
            <a:pPr lvl="2">
              <a:spcBef>
                <a:spcPts val="400"/>
              </a:spcBef>
            </a:pPr>
            <a:r>
              <a:rPr lang="pt-BR" altLang="pt-BR" sz="2500"/>
              <a:t>Não se percebe grandes ações contracionistas no período</a:t>
            </a:r>
          </a:p>
          <a:p>
            <a:pPr lvl="2">
              <a:spcBef>
                <a:spcPts val="400"/>
              </a:spcBef>
            </a:pPr>
            <a:r>
              <a:rPr lang="pt-BR" altLang="pt-BR" sz="2500"/>
              <a:t>Problema com receitas  (não reforma)</a:t>
            </a:r>
          </a:p>
          <a:p>
            <a:pPr lvl="2">
              <a:spcBef>
                <a:spcPts val="400"/>
              </a:spcBef>
            </a:pPr>
            <a:r>
              <a:rPr lang="pt-BR" altLang="pt-BR" sz="2500"/>
              <a:t>Déficits financiados por dividas de curto prazo redescontável (monetização)</a:t>
            </a:r>
          </a:p>
          <a:p>
            <a:pPr lvl="3">
              <a:spcBef>
                <a:spcPts val="400"/>
              </a:spcBef>
            </a:pPr>
            <a:r>
              <a:rPr lang="pt-BR" altLang="pt-BR" sz="2500"/>
              <a:t>22/23 – descontos de dividas se ampliam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6">
            <a:extLst>
              <a:ext uri="{FF2B5EF4-FFF2-40B4-BE49-F238E27FC236}">
                <a16:creationId xmlns:a16="http://schemas.microsoft.com/office/drawing/2014/main" id="{F2B3EA98-2797-41B2-A034-B30849F7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74638"/>
            <a:ext cx="8351837" cy="1143000"/>
          </a:xfrm>
        </p:spPr>
        <p:txBody>
          <a:bodyPr/>
          <a:lstStyle/>
          <a:p>
            <a:pPr algn="ctr"/>
            <a:r>
              <a:rPr lang="pt-BR" altLang="pt-BR" sz="3600"/>
              <a:t>Finanças Públicas alemãs (1919 -1923) </a:t>
            </a:r>
            <a:br>
              <a:rPr lang="pt-BR" altLang="pt-BR" sz="3600"/>
            </a:br>
            <a:r>
              <a:rPr lang="pt-BR" altLang="pt-BR" sz="2800"/>
              <a:t>milhões de marcos ouro</a:t>
            </a:r>
          </a:p>
        </p:txBody>
      </p:sp>
      <p:graphicFrame>
        <p:nvGraphicFramePr>
          <p:cNvPr id="37949" name="Group 61">
            <a:extLst>
              <a:ext uri="{FF2B5EF4-FFF2-40B4-BE49-F238E27FC236}">
                <a16:creationId xmlns:a16="http://schemas.microsoft.com/office/drawing/2014/main" id="{D74D1B01-CB96-4425-B199-20BB6BEB0D9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11188" y="1557338"/>
          <a:ext cx="8208962" cy="4786312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168634412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4125596048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331601914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477087492"/>
                    </a:ext>
                  </a:extLst>
                </a:gridCol>
              </a:tblGrid>
              <a:tr h="1005973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Ano  (fiscal)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Receitas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Despesas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Déficit financiado por divida flutuante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24878"/>
                  </a:ext>
                </a:extLst>
              </a:tr>
              <a:tr h="755750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1919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2559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8560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5999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240556"/>
                  </a:ext>
                </a:extLst>
              </a:tr>
              <a:tr h="757338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3178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9329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6054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54064"/>
                  </a:ext>
                </a:extLst>
              </a:tr>
              <a:tr h="755750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2927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6651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3676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408575"/>
                  </a:ext>
                </a:extLst>
              </a:tr>
              <a:tr h="755750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1488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3951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2442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76423"/>
                  </a:ext>
                </a:extLst>
              </a:tr>
              <a:tr h="755750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519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5278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4690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67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14292-0E66-41F9-B7CF-57C5887820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0088" y="357188"/>
            <a:ext cx="8229600" cy="1209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sz="3600"/>
              <a:t>Hiperinflação alemã:</a:t>
            </a:r>
            <a:br>
              <a:rPr lang="pt-BR" altLang="pt-BR" sz="3600"/>
            </a:br>
            <a:r>
              <a:rPr lang="pt-BR" altLang="pt-BR" sz="3600"/>
              <a:t>		duas interpretações (2)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6FE225-5B74-4FE8-A402-FB05E46877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3" y="1714500"/>
            <a:ext cx="8643937" cy="49545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t-BR" altLang="pt-BR" sz="3200"/>
              <a:t>2. Problemas externos: Balanço de Pagamentos</a:t>
            </a:r>
          </a:p>
          <a:p>
            <a:pPr lvl="1">
              <a:lnSpc>
                <a:spcPct val="80000"/>
              </a:lnSpc>
            </a:pPr>
            <a:r>
              <a:rPr lang="pt-BR" altLang="pt-BR" sz="3000"/>
              <a:t>Visão alemã (Helfferich): problema são as reparações </a:t>
            </a:r>
          </a:p>
          <a:p>
            <a:pPr lvl="2">
              <a:lnSpc>
                <a:spcPct val="80000"/>
              </a:lnSpc>
            </a:pPr>
            <a:r>
              <a:rPr lang="pt-BR" altLang="pt-BR" sz="2500"/>
              <a:t>Geram déficits externos que levam à desvalorização cambial que afeta diretamente os preços </a:t>
            </a:r>
          </a:p>
          <a:p>
            <a:pPr lvl="3">
              <a:lnSpc>
                <a:spcPct val="80000"/>
              </a:lnSpc>
            </a:pPr>
            <a:r>
              <a:rPr lang="pt-BR" altLang="pt-BR" sz="2500"/>
              <a:t>Tb efeito indireto por meio do déficit publico e emissão.</a:t>
            </a:r>
          </a:p>
          <a:p>
            <a:pPr lvl="1">
              <a:lnSpc>
                <a:spcPct val="80000"/>
              </a:lnSpc>
            </a:pPr>
            <a:r>
              <a:rPr lang="pt-BR" altLang="pt-BR" sz="3000"/>
              <a:t>Acopla-se a ideia de que há uma crise de confiança no marco em função do conjunto de indefinições alemãs – evasão do marco</a:t>
            </a:r>
          </a:p>
          <a:p>
            <a:pPr lvl="2">
              <a:lnSpc>
                <a:spcPct val="80000"/>
              </a:lnSpc>
            </a:pPr>
            <a:r>
              <a:rPr lang="pt-BR" altLang="pt-BR" sz="2500"/>
              <a:t>Divisões políticas, reparações, déficits, perspectiva de reforma fiscal (taxação sobre propriedade e capital)</a:t>
            </a:r>
          </a:p>
          <a:p>
            <a:pPr lvl="3">
              <a:lnSpc>
                <a:spcPct val="80000"/>
              </a:lnSpc>
            </a:pPr>
            <a:r>
              <a:rPr lang="pt-BR" altLang="pt-BR" sz="2500"/>
              <a:t>22/23 – crise de expectativa: fuga da moeda alemã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8FF75C7-9C03-44FE-9044-8F05419997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304800"/>
            <a:ext cx="8569325" cy="1143000"/>
          </a:xfrm>
        </p:spPr>
        <p:txBody>
          <a:bodyPr/>
          <a:lstStyle/>
          <a:p>
            <a:pPr algn="ctr"/>
            <a:r>
              <a:rPr lang="pt-BR" altLang="pt-BR" sz="3600"/>
              <a:t>O problema da moeda: a indexação ou a fuga da moeda enquanto unidade de conta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2925324-43A3-40E5-9188-D19F52B645F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19100" y="1844675"/>
            <a:ext cx="8218488" cy="4572000"/>
          </a:xfrm>
        </p:spPr>
        <p:txBody>
          <a:bodyPr/>
          <a:lstStyle/>
          <a:p>
            <a:r>
              <a:rPr lang="pt-BR" altLang="pt-BR" sz="2200"/>
              <a:t>Existe um processo de indexação (formal e informal) da economia alemã – “Dolarização”</a:t>
            </a:r>
          </a:p>
          <a:p>
            <a:pPr lvl="1"/>
            <a:r>
              <a:rPr lang="pt-BR" altLang="pt-BR" sz="2000"/>
              <a:t>Cláusulas salariais – independentes dos contratos – negociação direta</a:t>
            </a:r>
          </a:p>
          <a:p>
            <a:pPr lvl="2"/>
            <a:r>
              <a:rPr lang="pt-BR" altLang="pt-BR" sz="1800"/>
              <a:t>Redução dos períodos de reajuste salarial (no limite diários)</a:t>
            </a:r>
          </a:p>
          <a:p>
            <a:pPr lvl="3"/>
            <a:r>
              <a:rPr lang="pt-BR" altLang="pt-BR" sz="1800"/>
              <a:t>1923 – indexação total – salário ouro (dólar) </a:t>
            </a:r>
          </a:p>
          <a:p>
            <a:pPr lvl="2"/>
            <a:r>
              <a:rPr lang="pt-BR" altLang="pt-BR" sz="1800"/>
              <a:t>Busca indexadores</a:t>
            </a:r>
          </a:p>
          <a:p>
            <a:pPr lvl="3"/>
            <a:r>
              <a:rPr lang="pt-BR" altLang="pt-BR" sz="1800"/>
              <a:t>Índices privados específicos </a:t>
            </a:r>
          </a:p>
          <a:p>
            <a:pPr lvl="3"/>
            <a:r>
              <a:rPr lang="pt-BR" altLang="pt-BR" sz="1800"/>
              <a:t>Índices oficial </a:t>
            </a:r>
          </a:p>
          <a:p>
            <a:pPr lvl="4"/>
            <a:r>
              <a:rPr lang="pt-BR" altLang="pt-BR" sz="1800"/>
              <a:t>Agricultura “salário em espécie”</a:t>
            </a:r>
          </a:p>
          <a:p>
            <a:r>
              <a:rPr lang="pt-BR" altLang="pt-BR" sz="2200"/>
              <a:t>Moeda perde sua função de unidade de conta, </a:t>
            </a:r>
          </a:p>
          <a:p>
            <a:pPr lvl="1"/>
            <a:r>
              <a:rPr lang="pt-BR" altLang="pt-BR" sz="2000"/>
              <a:t>mesmo que ainda funciona como meio de pagamento</a:t>
            </a:r>
          </a:p>
          <a:p>
            <a:pPr lvl="1"/>
            <a:r>
              <a:rPr lang="pt-BR" altLang="pt-BR" sz="2000"/>
              <a:t>Numa economia dolarizada qual é a real inflação ?</a:t>
            </a:r>
          </a:p>
          <a:p>
            <a:pPr lvl="2"/>
            <a:endParaRPr lang="pt-BR" altLang="pt-BR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>
            <a:extLst>
              <a:ext uri="{FF2B5EF4-FFF2-40B4-BE49-F238E27FC236}">
                <a16:creationId xmlns:a16="http://schemas.microsoft.com/office/drawing/2014/main" id="{9E7EEB6B-B03F-418E-B01E-53953A903738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238125" y="273050"/>
          <a:ext cx="10166350" cy="572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Gráfico" r:id="rId3" imgW="8448627" imgH="5734145" progId="MSGraph.Chart.8">
                  <p:embed followColorScheme="full"/>
                </p:oleObj>
              </mc:Choice>
              <mc:Fallback>
                <p:oleObj name="Gráfico" r:id="rId3" imgW="8448627" imgH="573414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73050"/>
                        <a:ext cx="10166350" cy="572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Texto 5">
            <a:extLst>
              <a:ext uri="{FF2B5EF4-FFF2-40B4-BE49-F238E27FC236}">
                <a16:creationId xmlns:a16="http://schemas.microsoft.com/office/drawing/2014/main" id="{786BD714-CE00-4C09-B047-2011C9743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72125" y="3714750"/>
            <a:ext cx="3106738" cy="2076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altLang="pt-BR" sz="2900"/>
              <a:t>A inflação alemã de 1923: 4 trilhões de marcos valem um dólar.</a:t>
            </a:r>
          </a:p>
          <a:p>
            <a:pPr>
              <a:spcBef>
                <a:spcPct val="0"/>
              </a:spcBef>
            </a:pPr>
            <a:endParaRPr lang="pt-BR" altLang="pt-BR" sz="1200"/>
          </a:p>
        </p:txBody>
      </p:sp>
      <p:pic>
        <p:nvPicPr>
          <p:cNvPr id="23555" name="Picture 2" descr="http://www.mises.org.br/images/articles/2008/outubro%2008/hyperinflation.jpg">
            <a:extLst>
              <a:ext uri="{FF2B5EF4-FFF2-40B4-BE49-F238E27FC236}">
                <a16:creationId xmlns:a16="http://schemas.microsoft.com/office/drawing/2014/main" id="{B53AEA2A-114E-4018-AABB-1C7DF48E9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571500"/>
            <a:ext cx="4162425" cy="593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Ver imagem em tamanho grande">
            <a:hlinkClick r:id="rId3"/>
            <a:extLst>
              <a:ext uri="{FF2B5EF4-FFF2-40B4-BE49-F238E27FC236}">
                <a16:creationId xmlns:a16="http://schemas.microsoft.com/office/drawing/2014/main" id="{381F419D-300E-44C5-B46D-63214EE40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798513"/>
            <a:ext cx="324167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4AEA9B51-CB71-40A9-ACB3-1CDA3EF2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066800"/>
          </a:xfrm>
        </p:spPr>
        <p:txBody>
          <a:bodyPr/>
          <a:lstStyle/>
          <a:p>
            <a:r>
              <a:rPr lang="pt-BR" altLang="pt-BR"/>
              <a:t>Alemanha – décadas de 20/30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5DD04480-2B12-4E1D-BB02-754C17468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57338"/>
            <a:ext cx="8497887" cy="4552950"/>
          </a:xfrm>
        </p:spPr>
        <p:txBody>
          <a:bodyPr/>
          <a:lstStyle/>
          <a:p>
            <a:r>
              <a:rPr lang="pt-BR" altLang="pt-BR"/>
              <a:t>Republica de Weimar: construída sobre uma “fina camada de gelo”</a:t>
            </a:r>
          </a:p>
          <a:p>
            <a:pPr lvl="1"/>
            <a:r>
              <a:rPr lang="pt-BR" altLang="pt-BR"/>
              <a:t>Fragilidade econômica</a:t>
            </a:r>
          </a:p>
          <a:p>
            <a:pPr lvl="2"/>
            <a:r>
              <a:rPr lang="pt-BR" altLang="pt-BR"/>
              <a:t>Dificuldades do pós guerra e hiperinflação</a:t>
            </a:r>
          </a:p>
          <a:p>
            <a:pPr lvl="1"/>
            <a:r>
              <a:rPr lang="pt-BR" altLang="pt-BR"/>
              <a:t>Funciona melhor enquanto capitais privados norte-americanos fluíram para Alemanha (24 -28)</a:t>
            </a:r>
          </a:p>
          <a:p>
            <a:pPr lvl="2"/>
            <a:r>
              <a:rPr lang="pt-BR" altLang="pt-BR"/>
              <a:t>Moderada e efêmera prosperidade</a:t>
            </a:r>
          </a:p>
          <a:p>
            <a:pPr lvl="1"/>
            <a:r>
              <a:rPr lang="pt-BR" altLang="pt-BR"/>
              <a:t>Problemas com reversão dos fluxos e Grande Depressão</a:t>
            </a:r>
          </a:p>
          <a:p>
            <a:pPr lvl="2"/>
            <a:r>
              <a:rPr lang="pt-BR" altLang="pt-BR"/>
              <a:t>Brüning: política deflacionista (03/30 – 05/32) – aprofunda recessão</a:t>
            </a:r>
          </a:p>
          <a:p>
            <a:pPr marL="1600200" lvl="3"/>
            <a:r>
              <a:rPr lang="pt-BR" altLang="pt-BR"/>
              <a:t>5.5 milhões de desempregados</a:t>
            </a:r>
          </a:p>
          <a:p>
            <a:r>
              <a:rPr lang="pt-BR" altLang="pt-BR"/>
              <a:t>Fraturas políticas e tendência a radicalização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A083253-C59A-4CC6-92D3-8E9C51A35AA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 sz="3600"/>
              <a:t>O problema da moeda: as moedas de valor constante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394366C-FCB9-479A-9D67-ED5123BC2A7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9750" y="1447800"/>
            <a:ext cx="8147050" cy="5076825"/>
          </a:xfrm>
        </p:spPr>
        <p:txBody>
          <a:bodyPr/>
          <a:lstStyle/>
          <a:p>
            <a:pPr>
              <a:defRPr/>
            </a:pPr>
            <a:r>
              <a:rPr lang="pt-BR" altLang="pt-BR" sz="2200" dirty="0"/>
              <a:t>Existe criação de várias moedas de valor constante</a:t>
            </a:r>
          </a:p>
          <a:p>
            <a:pPr lvl="1">
              <a:defRPr/>
            </a:pPr>
            <a:r>
              <a:rPr lang="pt-BR" altLang="pt-BR" sz="2000" dirty="0"/>
              <a:t>1922: </a:t>
            </a:r>
            <a:r>
              <a:rPr lang="pt-BR" altLang="pt-BR" sz="2000" i="1" dirty="0" err="1"/>
              <a:t>Roggenrentebank</a:t>
            </a:r>
            <a:r>
              <a:rPr lang="pt-BR" altLang="pt-BR" sz="2000" dirty="0"/>
              <a:t> – emite titulo denominado em centeio </a:t>
            </a:r>
          </a:p>
          <a:p>
            <a:pPr lvl="2">
              <a:defRPr/>
            </a:pPr>
            <a:r>
              <a:rPr lang="pt-BR" altLang="pt-BR" sz="1800" dirty="0"/>
              <a:t>depois várias entidades (municípios, estados, empresas públicas ) – emitem este tipo de título denominados em commodities (centeio, carvão, trigo)</a:t>
            </a:r>
          </a:p>
          <a:p>
            <a:pPr lvl="3">
              <a:defRPr/>
            </a:pPr>
            <a:r>
              <a:rPr lang="pt-BR" altLang="pt-BR" sz="1800" dirty="0"/>
              <a:t>1 título comprado por (equivalente a) 125Kg de centeio, paga, depois de 4 anos, 150 Kg de centeio (rende 5% ao ano - real)</a:t>
            </a:r>
          </a:p>
          <a:p>
            <a:pPr lvl="4">
              <a:defRPr/>
            </a:pPr>
            <a:r>
              <a:rPr lang="pt-BR" altLang="pt-BR" sz="1800" dirty="0"/>
              <a:t>Não necessariamente titulo é conversível na </a:t>
            </a:r>
            <a:r>
              <a:rPr lang="pt-BR" altLang="pt-BR" sz="1800" i="1" dirty="0" err="1"/>
              <a:t>commoditie</a:t>
            </a:r>
            <a:r>
              <a:rPr lang="pt-BR" altLang="pt-BR" sz="1800" dirty="0"/>
              <a:t>, mas em marcos (preço da </a:t>
            </a:r>
            <a:r>
              <a:rPr lang="pt-BR" altLang="pt-BR" sz="1800" i="1" dirty="0" err="1"/>
              <a:t>commoditie</a:t>
            </a:r>
            <a:r>
              <a:rPr lang="pt-BR" altLang="pt-BR" sz="1800" dirty="0"/>
              <a:t> no fundo é o indexador)</a:t>
            </a:r>
          </a:p>
          <a:p>
            <a:pPr lvl="3">
              <a:defRPr/>
            </a:pPr>
            <a:r>
              <a:rPr lang="pt-BR" altLang="pt-BR" sz="1800" dirty="0"/>
              <a:t> começam inclusive a funcionar como meio de pagamento (quando emitidos em “pequenas denominações”</a:t>
            </a:r>
          </a:p>
          <a:p>
            <a:pPr>
              <a:defRPr/>
            </a:pPr>
            <a:r>
              <a:rPr lang="pt-BR" altLang="pt-BR" sz="2200" dirty="0"/>
              <a:t>Disseminação de moedas indexadas (públicas e privadas)</a:t>
            </a:r>
          </a:p>
          <a:p>
            <a:pPr lvl="1">
              <a:defRPr/>
            </a:pPr>
            <a:r>
              <a:rPr lang="pt-BR" altLang="pt-BR" sz="2000" dirty="0"/>
              <a:t>Marco papel – “batata quente”</a:t>
            </a:r>
          </a:p>
          <a:p>
            <a:pPr>
              <a:defRPr/>
            </a:pPr>
            <a:r>
              <a:rPr lang="pt-BR" altLang="pt-BR" sz="2200" dirty="0"/>
              <a:t>Governo passa a ter a </a:t>
            </a:r>
            <a:r>
              <a:rPr lang="pt-BR" altLang="pt-BR" sz="2200" dirty="0" err="1"/>
              <a:t>idéia</a:t>
            </a:r>
            <a:r>
              <a:rPr lang="pt-BR" altLang="pt-BR" sz="2200" dirty="0"/>
              <a:t> de emitir um título de valor constante – ouro (dólar)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pt-BR" altLang="pt-BR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A622C1E-1564-4EE1-87FF-E2F198E257D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/>
              <a:t>Varias propostas de solução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4314339-DBC6-4D02-A714-E8E3F6C0711C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E. Hilferding (teórico socialista)</a:t>
            </a:r>
          </a:p>
          <a:p>
            <a:pPr>
              <a:lnSpc>
                <a:spcPct val="90000"/>
              </a:lnSpc>
            </a:pPr>
            <a:r>
              <a:rPr lang="pt-BR" altLang="pt-BR"/>
              <a:t>J. Hirsch (secretario de estado)</a:t>
            </a:r>
          </a:p>
          <a:p>
            <a:pPr>
              <a:lnSpc>
                <a:spcPct val="90000"/>
              </a:lnSpc>
            </a:pPr>
            <a:r>
              <a:rPr lang="pt-BR" altLang="pt-BR"/>
              <a:t>Helfferich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Moeda centeio não conversível</a:t>
            </a:r>
          </a:p>
          <a:p>
            <a:pPr>
              <a:lnSpc>
                <a:spcPct val="90000"/>
              </a:lnSpc>
            </a:pPr>
            <a:r>
              <a:rPr lang="pt-BR" altLang="pt-BR"/>
              <a:t>H. Schacht (banqueiro ligado à Federação das industrias)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Criação de uma nova moeda – ancorada no ouro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Problema credibilidade da ancora (possibilidade de troca e resistência do Reischbank em dar conversibilidade)</a:t>
            </a:r>
          </a:p>
          <a:p>
            <a:pPr lvl="2">
              <a:lnSpc>
                <a:spcPct val="90000"/>
              </a:lnSpc>
            </a:pPr>
            <a:r>
              <a:rPr lang="pt-BR" altLang="pt-BR"/>
              <a:t>Vantagem estoques ouro - dolar nunca foram exauridos</a:t>
            </a:r>
          </a:p>
          <a:p>
            <a:pPr lvl="1">
              <a:lnSpc>
                <a:spcPct val="90000"/>
              </a:lnSpc>
            </a:pPr>
            <a:endParaRPr lang="pt-BR" alt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1A621113-8D9C-4BC5-ADB6-FCECE064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401050" cy="1066800"/>
          </a:xfrm>
        </p:spPr>
        <p:txBody>
          <a:bodyPr/>
          <a:lstStyle/>
          <a:p>
            <a:pPr algn="r"/>
            <a:r>
              <a:rPr lang="pt-BR" altLang="pt-BR" sz="3800"/>
              <a:t>O “milagre” do </a:t>
            </a:r>
            <a:r>
              <a:rPr lang="pt-BR" altLang="pt-BR" sz="3800" i="1"/>
              <a:t>Rentenmark</a:t>
            </a:r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7411712E-90B0-4B7F-9AC6-448AAB8DC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" y="1582738"/>
            <a:ext cx="8785225" cy="5286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3000"/>
              <a:t>Schacht (Secretário da Moeda e presidente do Reichsbank)  e o </a:t>
            </a:r>
            <a:r>
              <a:rPr lang="pt-BR" altLang="pt-BR" sz="2800"/>
              <a:t>Fim da hiperinflação: a introdução do </a:t>
            </a:r>
            <a:r>
              <a:rPr lang="pt-BR" altLang="pt-BR" sz="2800" i="1"/>
              <a:t>Rentenmark</a:t>
            </a:r>
          </a:p>
          <a:p>
            <a:pPr lvl="1">
              <a:lnSpc>
                <a:spcPct val="80000"/>
              </a:lnSpc>
            </a:pPr>
            <a:r>
              <a:rPr lang="pt-BR" altLang="pt-BR" sz="2600" i="1"/>
              <a:t>Caracteristicas 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Lastreado em dólar e  também em propriedades alemãs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Cambio fixo com dólar (1US$ = 4,2RM = 4,2 trilhões de marcos)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Não curso forçado</a:t>
            </a:r>
          </a:p>
          <a:p>
            <a:pPr>
              <a:lnSpc>
                <a:spcPct val="80000"/>
              </a:lnSpc>
            </a:pPr>
            <a:r>
              <a:rPr lang="pt-BR" altLang="pt-BR" sz="3000"/>
              <a:t>Rentenmark como uma moeda crível: 			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Ações </a:t>
            </a:r>
            <a:r>
              <a:rPr lang="pt-BR" altLang="pt-BR" sz="2600"/>
              <a:t>monetárias e fiscais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Centralização das emissões no Reichsbank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elevação das taxas de juros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Fim do redesconto fácil dos bônus </a:t>
            </a:r>
          </a:p>
          <a:p>
            <a:pPr lvl="2">
              <a:lnSpc>
                <a:spcPct val="80000"/>
              </a:lnSpc>
            </a:pPr>
            <a:r>
              <a:rPr lang="pt-BR" altLang="pt-BR" sz="2100"/>
              <a:t>Restrições a empréstimos para Tesouro</a:t>
            </a:r>
          </a:p>
          <a:p>
            <a:pPr lvl="3">
              <a:lnSpc>
                <a:spcPct val="80000"/>
              </a:lnSpc>
            </a:pPr>
            <a:r>
              <a:rPr lang="pt-BR" altLang="pt-BR" sz="2100"/>
              <a:t>TN – equilíbrio nas contas públicas – debate efeito Tanzi x ajuste fiscal</a:t>
            </a:r>
          </a:p>
          <a:p>
            <a:pPr lvl="1">
              <a:lnSpc>
                <a:spcPct val="80000"/>
              </a:lnSpc>
            </a:pPr>
            <a:r>
              <a:rPr lang="pt-BR" altLang="pt-BR" sz="2600"/>
              <a:t>Internamente: </a:t>
            </a:r>
            <a:r>
              <a:rPr lang="pt-BR" altLang="pt-BR"/>
              <a:t>Predomínio das coligações de centro direita, definição da situação tributaria - fim das demandas por impostos sobre riqueza</a:t>
            </a:r>
          </a:p>
          <a:p>
            <a:pPr lvl="3">
              <a:lnSpc>
                <a:spcPct val="80000"/>
              </a:lnSpc>
            </a:pPr>
            <a:endParaRPr lang="pt-BR" altLang="pt-BR" sz="2100"/>
          </a:p>
        </p:txBody>
      </p:sp>
      <p:pic>
        <p:nvPicPr>
          <p:cNvPr id="26628" name="Picture 2" descr="Ver imagem em tamanho grande">
            <a:hlinkClick r:id="rId2"/>
            <a:extLst>
              <a:ext uri="{FF2B5EF4-FFF2-40B4-BE49-F238E27FC236}">
                <a16:creationId xmlns:a16="http://schemas.microsoft.com/office/drawing/2014/main" id="{B06AB1AA-621F-4D5C-9A74-9AF71421B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57563"/>
            <a:ext cx="14700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Ver imagem em tamanho grande">
            <a:hlinkClick r:id="rId4"/>
            <a:extLst>
              <a:ext uri="{FF2B5EF4-FFF2-40B4-BE49-F238E27FC236}">
                <a16:creationId xmlns:a16="http://schemas.microsoft.com/office/drawing/2014/main" id="{DC393826-29C0-482B-B779-8104DEBE1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5003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8D2CAE9-ECBD-4FDD-9FCE-418BD021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74638"/>
            <a:ext cx="8351837" cy="1143000"/>
          </a:xfrm>
        </p:spPr>
        <p:txBody>
          <a:bodyPr/>
          <a:lstStyle/>
          <a:p>
            <a:pPr algn="ctr"/>
            <a:r>
              <a:rPr lang="pt-BR" altLang="pt-BR" sz="3600"/>
              <a:t>Finanças Públicas alemãs (1919 -1923) </a:t>
            </a:r>
            <a:br>
              <a:rPr lang="pt-BR" altLang="pt-BR" sz="3600"/>
            </a:br>
            <a:r>
              <a:rPr lang="pt-BR" altLang="pt-BR" sz="2800"/>
              <a:t>milhões de marcos ouro</a:t>
            </a:r>
          </a:p>
        </p:txBody>
      </p:sp>
      <p:graphicFrame>
        <p:nvGraphicFramePr>
          <p:cNvPr id="50260" name="Group 84">
            <a:extLst>
              <a:ext uri="{FF2B5EF4-FFF2-40B4-BE49-F238E27FC236}">
                <a16:creationId xmlns:a16="http://schemas.microsoft.com/office/drawing/2014/main" id="{B391F7AA-ACD0-459F-A07B-B1E9D14C1D7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11188" y="1557338"/>
          <a:ext cx="8208962" cy="4722812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023152426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357892255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1187801028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1476216853"/>
                    </a:ext>
                  </a:extLst>
                </a:gridCol>
              </a:tblGrid>
              <a:tr h="1005975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Ano  (fiscal)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Receitas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Despesas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Déficit financiado por divida flutuante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08066"/>
                  </a:ext>
                </a:extLst>
              </a:tr>
              <a:tr h="531884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1919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2559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8560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5999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896364"/>
                  </a:ext>
                </a:extLst>
              </a:tr>
              <a:tr h="530296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3178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9329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6054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87122"/>
                  </a:ext>
                </a:extLst>
              </a:tr>
              <a:tr h="531884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2927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6651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3676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2515"/>
                  </a:ext>
                </a:extLst>
              </a:tr>
              <a:tr h="531884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1488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3951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2442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93920"/>
                  </a:ext>
                </a:extLst>
              </a:tr>
              <a:tr h="530296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519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5278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4690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90597"/>
                  </a:ext>
                </a:extLst>
              </a:tr>
              <a:tr h="530296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1802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5768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3965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445914"/>
                  </a:ext>
                </a:extLst>
              </a:tr>
              <a:tr h="530296"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1924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7786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6895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319088" eaLnBrk="0" hangingPunct="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593725" eaLnBrk="0" hangingPunct="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868363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1143000" eaLnBrk="0" hangingPunct="0">
                        <a:spcBef>
                          <a:spcPts val="375"/>
                        </a:spcBef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16002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0574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25146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2971800" eaLnBrk="0" fontAlgn="base" hangingPunct="0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anose="02020502060401020303" pitchFamily="18" charset="0"/>
                        </a:rPr>
                        <a:t>-391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807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B351DCF9-61B4-428C-91F3-4ABA9B5CE6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401050" cy="1066800"/>
          </a:xfrm>
        </p:spPr>
        <p:txBody>
          <a:bodyPr/>
          <a:lstStyle/>
          <a:p>
            <a:pPr algn="r"/>
            <a:r>
              <a:rPr lang="pt-BR" altLang="pt-BR" sz="3800"/>
              <a:t>O “milagre” do </a:t>
            </a:r>
            <a:r>
              <a:rPr lang="pt-BR" altLang="pt-BR" sz="3800" i="1"/>
              <a:t>Rentenmark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5F82F6-5F02-4CCC-86A0-DDBF4832B8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46263"/>
            <a:ext cx="8964613" cy="52863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altLang="pt-BR" sz="2800" dirty="0"/>
              <a:t>O </a:t>
            </a:r>
            <a:r>
              <a:rPr lang="pt-BR" altLang="pt-BR" sz="2800" dirty="0" err="1"/>
              <a:t>Rentenmark</a:t>
            </a:r>
            <a:r>
              <a:rPr lang="pt-BR" altLang="pt-BR" sz="2800" dirty="0"/>
              <a:t> como uma moeda crível: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800" dirty="0"/>
              <a:t>Ações monetárias e fiscais</a:t>
            </a:r>
          </a:p>
          <a:p>
            <a:pPr lvl="2">
              <a:lnSpc>
                <a:spcPct val="80000"/>
              </a:lnSpc>
              <a:defRPr/>
            </a:pPr>
            <a:r>
              <a:rPr lang="pt-BR" altLang="pt-BR" dirty="0"/>
              <a:t>Centralização das emissões no </a:t>
            </a:r>
            <a:r>
              <a:rPr lang="pt-BR" altLang="pt-BR" dirty="0" err="1"/>
              <a:t>Reichsbank</a:t>
            </a:r>
            <a:endParaRPr lang="pt-BR" altLang="pt-BR" dirty="0"/>
          </a:p>
          <a:p>
            <a:pPr lvl="2">
              <a:lnSpc>
                <a:spcPct val="80000"/>
              </a:lnSpc>
              <a:defRPr/>
            </a:pPr>
            <a:r>
              <a:rPr lang="pt-BR" altLang="pt-BR" dirty="0"/>
              <a:t>Fim do redesconto fácil dos bônus e elevação das taxas de juros</a:t>
            </a:r>
          </a:p>
          <a:p>
            <a:pPr lvl="2">
              <a:lnSpc>
                <a:spcPct val="80000"/>
              </a:lnSpc>
              <a:defRPr/>
            </a:pPr>
            <a:r>
              <a:rPr lang="pt-BR" altLang="pt-BR" dirty="0"/>
              <a:t>Restrições a empréstimos para Tesouro</a:t>
            </a:r>
          </a:p>
          <a:p>
            <a:pPr lvl="3">
              <a:lnSpc>
                <a:spcPct val="80000"/>
              </a:lnSpc>
              <a:defRPr/>
            </a:pPr>
            <a:r>
              <a:rPr lang="pt-BR" altLang="pt-BR" dirty="0"/>
              <a:t>TN – equilíbrio nas contas públicas 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800" dirty="0"/>
              <a:t>O Lado do Balanço de Pagamentos</a:t>
            </a:r>
          </a:p>
          <a:p>
            <a:pPr lvl="2">
              <a:lnSpc>
                <a:spcPct val="80000"/>
              </a:lnSpc>
              <a:defRPr/>
            </a:pPr>
            <a:r>
              <a:rPr lang="pt-BR" altLang="pt-BR" sz="2400" dirty="0"/>
              <a:t>Intervenção no mercado cambial </a:t>
            </a:r>
          </a:p>
          <a:p>
            <a:pPr lvl="3">
              <a:lnSpc>
                <a:spcPct val="80000"/>
              </a:lnSpc>
              <a:defRPr/>
            </a:pPr>
            <a:r>
              <a:rPr lang="pt-BR" altLang="pt-BR" dirty="0"/>
              <a:t>garantindo  perspectiva de conversão (24)</a:t>
            </a:r>
          </a:p>
          <a:p>
            <a:pPr lvl="2">
              <a:lnSpc>
                <a:spcPct val="80000"/>
              </a:lnSpc>
              <a:defRPr/>
            </a:pPr>
            <a:r>
              <a:rPr lang="pt-BR" altLang="pt-BR" dirty="0"/>
              <a:t>Diminuição das fugas de capitais (regras – ajuste fiscal com impostos sobre consumo)</a:t>
            </a:r>
          </a:p>
          <a:p>
            <a:pPr lvl="2">
              <a:lnSpc>
                <a:spcPct val="80000"/>
              </a:lnSpc>
              <a:defRPr/>
            </a:pPr>
            <a:r>
              <a:rPr lang="pt-BR" altLang="pt-BR" sz="2400" dirty="0"/>
              <a:t>Apoio externo – abertura diplomática e entrada de capitais </a:t>
            </a:r>
          </a:p>
          <a:p>
            <a:pPr lvl="3">
              <a:lnSpc>
                <a:spcPct val="80000"/>
              </a:lnSpc>
              <a:defRPr/>
            </a:pPr>
            <a:r>
              <a:rPr lang="pt-BR" altLang="pt-BR" sz="2400" dirty="0"/>
              <a:t>Apoio </a:t>
            </a:r>
            <a:r>
              <a:rPr lang="pt-BR" altLang="pt-BR" sz="2400" dirty="0" err="1"/>
              <a:t>Montagnu</a:t>
            </a:r>
            <a:r>
              <a:rPr lang="pt-BR" altLang="pt-BR" sz="2400" dirty="0"/>
              <a:t> Norman (Banco da GB)</a:t>
            </a:r>
          </a:p>
          <a:p>
            <a:pPr lvl="3">
              <a:lnSpc>
                <a:spcPct val="80000"/>
              </a:lnSpc>
              <a:defRPr/>
            </a:pPr>
            <a:r>
              <a:rPr lang="pt-BR" altLang="pt-BR" sz="2400" dirty="0"/>
              <a:t>Negociações sobre reparações de guerra – Plano </a:t>
            </a:r>
            <a:r>
              <a:rPr lang="pt-BR" altLang="pt-BR" sz="2400" dirty="0" err="1"/>
              <a:t>Dawes</a:t>
            </a:r>
            <a:r>
              <a:rPr lang="pt-BR" altLang="pt-BR" sz="2400" dirty="0"/>
              <a:t> (EUA)</a:t>
            </a:r>
          </a:p>
          <a:p>
            <a:pPr marL="593725" lvl="2" indent="0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pt-BR" altLang="pt-BR" sz="2400" dirty="0"/>
          </a:p>
        </p:txBody>
      </p:sp>
      <p:pic>
        <p:nvPicPr>
          <p:cNvPr id="28676" name="Picture 2" descr="Ver imagem em tamanho grande">
            <a:hlinkClick r:id="rId2"/>
            <a:extLst>
              <a:ext uri="{FF2B5EF4-FFF2-40B4-BE49-F238E27FC236}">
                <a16:creationId xmlns:a16="http://schemas.microsoft.com/office/drawing/2014/main" id="{C9A7C1F0-0FBA-4542-B942-ACCC3813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341438"/>
            <a:ext cx="161290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4" descr="Ver imagem em tamanho grande">
            <a:hlinkClick r:id="rId4"/>
            <a:extLst>
              <a:ext uri="{FF2B5EF4-FFF2-40B4-BE49-F238E27FC236}">
                <a16:creationId xmlns:a16="http://schemas.microsoft.com/office/drawing/2014/main" id="{D53883C7-C2C8-44CB-99DB-8FC09F935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0500"/>
            <a:ext cx="250031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80E72500-19B1-40E8-9CE2-F9BFD4FE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000125"/>
          </a:xfrm>
        </p:spPr>
        <p:txBody>
          <a:bodyPr/>
          <a:lstStyle/>
          <a:p>
            <a:r>
              <a:rPr lang="pt-BR" altLang="pt-BR"/>
              <a:t>Plano Dawes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AA636CA2-DEDE-400D-B94E-9D61A857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071563"/>
            <a:ext cx="8462963" cy="5786437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t-BR" altLang="pt-BR" sz="2200" dirty="0"/>
              <a:t>(Vice presidente EUA e Nobel da Paz em 25)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pt-BR" altLang="pt-BR" sz="2200" dirty="0"/>
          </a:p>
          <a:p>
            <a:pPr>
              <a:lnSpc>
                <a:spcPct val="8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Pontos Chaves do Plano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Evacuação da região do </a:t>
            </a:r>
            <a:r>
              <a:rPr lang="pt-BR" altLang="pt-BR" sz="2000" dirty="0" err="1">
                <a:latin typeface="Arial" panose="020B0604020202020204" pitchFamily="34" charset="0"/>
              </a:rPr>
              <a:t>Ruhr</a:t>
            </a:r>
            <a:r>
              <a:rPr lang="pt-BR" altLang="pt-BR" sz="2000" dirty="0">
                <a:latin typeface="Arial" panose="020B0604020202020204" pitchFamily="34" charset="0"/>
              </a:rPr>
              <a:t> pelos aliados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O pagamento das indenizações começaria 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	baixo e aumentaria num período de 4 anos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	até atingir  2500 milhões de RM anuais.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Empréstimos estrangeiros, principalmente dos EUA, seriam disponibilizados para a Alemanha.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A fonte para as verbas de reparação deveriam incluir impostos sobre transportes e mercadorias e taxas alfandegárias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Reforço da independência do </a:t>
            </a:r>
            <a:r>
              <a:rPr lang="pt-BR" altLang="pt-BR" sz="2000" dirty="0" err="1">
                <a:latin typeface="Arial" panose="020B0604020202020204" pitchFamily="34" charset="0"/>
              </a:rPr>
              <a:t>Reichsbank</a:t>
            </a:r>
            <a:r>
              <a:rPr lang="pt-BR" altLang="pt-BR" sz="2000" dirty="0">
                <a:latin typeface="Arial" panose="020B0604020202020204" pitchFamily="34" charset="0"/>
              </a:rPr>
              <a:t> e compartilhamento de sua gestão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</a:rPr>
              <a:t>Cria o Agente Geral de Reparações (Park Gilbert): fiscalização contas publicas e externas da Alemanha</a:t>
            </a:r>
          </a:p>
          <a:p>
            <a:pPr marL="319088" lvl="1" indent="0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pt-BR" altLang="pt-BR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plano foi aceito entrou em vigor em 09/24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pagamentos persistiram até 29 quando se percebeu que os valores eram insustentáveis e o foi substituído pelo Plano Young</a:t>
            </a:r>
          </a:p>
          <a:p>
            <a:pPr lvl="1">
              <a:lnSpc>
                <a:spcPct val="80000"/>
              </a:lnSpc>
              <a:defRPr/>
            </a:pPr>
            <a:endParaRPr lang="pt-BR" altLang="pt-BR" sz="2200" dirty="0"/>
          </a:p>
        </p:txBody>
      </p:sp>
      <p:pic>
        <p:nvPicPr>
          <p:cNvPr id="29700" name="Picture 2" descr="Charles Gates Dawes">
            <a:hlinkClick r:id="rId2" tooltip="Charles Gates Dawes"/>
            <a:extLst>
              <a:ext uri="{FF2B5EF4-FFF2-40B4-BE49-F238E27FC236}">
                <a16:creationId xmlns:a16="http://schemas.microsoft.com/office/drawing/2014/main" id="{72B22BE5-F608-4D6B-937E-D410D831F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4813"/>
            <a:ext cx="192563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70165-6536-48E7-8CF6-D3153375D7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313" y="404813"/>
            <a:ext cx="8929687" cy="792162"/>
          </a:xfrm>
        </p:spPr>
        <p:txBody>
          <a:bodyPr>
            <a:normAutofit fontScale="90000"/>
          </a:bodyPr>
          <a:lstStyle/>
          <a:p>
            <a:pPr algn="ctr">
              <a:lnSpc>
                <a:spcPts val="4000"/>
              </a:lnSpc>
              <a:defRPr/>
            </a:pPr>
            <a:r>
              <a:rPr lang="pt-BR" altLang="pt-BR" sz="3600"/>
              <a:t>1924 -28: os anos dourados do crédito internacional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B91BA0-5EBB-4B2E-A654-2376E8378ED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9388" y="1125538"/>
            <a:ext cx="8785225" cy="53736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dirty="0"/>
              <a:t>Mesmo que Plano </a:t>
            </a:r>
            <a:r>
              <a:rPr lang="pt-BR" altLang="pt-BR" dirty="0" err="1"/>
              <a:t>Dawes</a:t>
            </a:r>
            <a:r>
              <a:rPr lang="pt-BR" altLang="pt-BR" dirty="0"/>
              <a:t> e </a:t>
            </a:r>
            <a:r>
              <a:rPr lang="pt-BR" altLang="pt-BR" dirty="0" err="1"/>
              <a:t>Schacht</a:t>
            </a:r>
            <a:r>
              <a:rPr lang="pt-BR" altLang="pt-BR" dirty="0"/>
              <a:t> tivessem por objetivo política deflacionistas e recessivas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Na prática ao longo do anos: déficits público e comercial</a:t>
            </a:r>
          </a:p>
          <a:p>
            <a:pPr marL="1143000" lvl="2">
              <a:lnSpc>
                <a:spcPct val="90000"/>
              </a:lnSpc>
              <a:defRPr/>
            </a:pPr>
            <a:r>
              <a:rPr lang="pt-BR" altLang="pt-BR" dirty="0"/>
              <a:t>Superávit fiscal 24 – 25, a partir de 1926 déficit público volta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Monetariamente, porém, relativo aperto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dirty="0"/>
              <a:t>Alemanha passa a atrair capital (privado)</a:t>
            </a:r>
          </a:p>
          <a:p>
            <a:pPr marL="1143000" lvl="2">
              <a:lnSpc>
                <a:spcPct val="90000"/>
              </a:lnSpc>
              <a:defRPr/>
            </a:pPr>
            <a:r>
              <a:rPr lang="pt-BR" altLang="pt-BR" dirty="0"/>
              <a:t>800 milhões do Plano: “</a:t>
            </a:r>
            <a:r>
              <a:rPr lang="pt-BR" altLang="pt-BR" dirty="0" err="1"/>
              <a:t>bonds</a:t>
            </a:r>
            <a:r>
              <a:rPr lang="pt-BR" altLang="pt-BR" dirty="0"/>
              <a:t>” alemães – ótimo retorno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Taxas altas de juros, credibilidade e “normalização” política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Liquidez nos EUA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dirty="0"/>
              <a:t>Com recursos externos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Honra compromissos (iniciais)do Plano </a:t>
            </a:r>
            <a:r>
              <a:rPr lang="pt-BR" altLang="pt-BR" dirty="0" err="1"/>
              <a:t>Dawes</a:t>
            </a:r>
            <a:r>
              <a:rPr lang="pt-BR" altLang="pt-BR" dirty="0"/>
              <a:t> </a:t>
            </a:r>
          </a:p>
          <a:p>
            <a:pPr marL="1143000" lvl="2">
              <a:lnSpc>
                <a:spcPct val="90000"/>
              </a:lnSpc>
              <a:defRPr/>
            </a:pPr>
            <a:r>
              <a:rPr lang="pt-BR" altLang="pt-BR" dirty="0"/>
              <a:t>Paga US$ 2,5 bi recebe US$ 7bi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Corporações – fazem investimentos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Bancos recompõe sua capacidade de operação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Estados e Municípios – gastos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Espaço Reservado para Conteúdo 4">
            <a:extLst>
              <a:ext uri="{FF2B5EF4-FFF2-40B4-BE49-F238E27FC236}">
                <a16:creationId xmlns:a16="http://schemas.microsoft.com/office/drawing/2014/main" id="{AE89E8C2-9F7F-4F5B-A118-A4FAF4E575A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333375"/>
          <a:ext cx="9144000" cy="652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3" imgW="9144793" imgH="6218459" progId="Excel.Chart.8">
                  <p:embed/>
                </p:oleObj>
              </mc:Choice>
              <mc:Fallback>
                <p:oleObj r:id="rId3" imgW="9144793" imgH="6218459" progId="Excel.Chart.8">
                  <p:embed/>
                  <p:pic>
                    <p:nvPicPr>
                      <p:cNvPr id="0" name="Espaço Reservado para Conteúdo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3375"/>
                        <a:ext cx="9144000" cy="652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72EE5-60D4-4C9F-9C6E-D97618D717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825" y="476250"/>
            <a:ext cx="8678863" cy="7921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altLang="pt-BR" sz="3600"/>
              <a:t>Crescimento: baseado em endividamento (poupança) externa e não inclusivo</a:t>
            </a:r>
          </a:p>
        </p:txBody>
      </p:sp>
      <p:sp>
        <p:nvSpPr>
          <p:cNvPr id="32771" name="Espaço Reservado para Conteúdo 2">
            <a:extLst>
              <a:ext uri="{FF2B5EF4-FFF2-40B4-BE49-F238E27FC236}">
                <a16:creationId xmlns:a16="http://schemas.microsoft.com/office/drawing/2014/main" id="{39F57FBD-24AD-4304-9DD1-E46BE08409D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893175" cy="5589587"/>
          </a:xfrm>
        </p:spPr>
        <p:txBody>
          <a:bodyPr/>
          <a:lstStyle/>
          <a:p>
            <a:r>
              <a:rPr lang="pt-BR" altLang="pt-BR" sz="2200"/>
              <a:t>Período: política econômica austera (? - monetaria) e financiamento externo</a:t>
            </a:r>
          </a:p>
          <a:p>
            <a:pPr lvl="1"/>
            <a:r>
              <a:rPr lang="pt-BR" altLang="pt-BR" sz="2000"/>
              <a:t>Crescimento dado por entrada de recursos externos </a:t>
            </a:r>
          </a:p>
          <a:p>
            <a:pPr lvl="2"/>
            <a:r>
              <a:rPr lang="pt-BR" altLang="pt-BR" sz="1800"/>
              <a:t>Alemanha: dependência dos recursos externos, </a:t>
            </a:r>
          </a:p>
          <a:p>
            <a:pPr marL="1600200" lvl="3"/>
            <a:r>
              <a:rPr lang="pt-BR" altLang="pt-BR" sz="1800"/>
              <a:t>quando acontecer a reversão passa-se a ter um problema</a:t>
            </a:r>
          </a:p>
          <a:p>
            <a:r>
              <a:rPr lang="pt-BR" altLang="pt-BR" sz="2200"/>
              <a:t>Alguns elementos importantes na retomada </a:t>
            </a:r>
          </a:p>
          <a:p>
            <a:pPr lvl="1"/>
            <a:r>
              <a:rPr lang="pt-BR" altLang="pt-BR" sz="2000"/>
              <a:t>Balança comercial: deficitária ao longo do processo</a:t>
            </a:r>
          </a:p>
          <a:p>
            <a:pPr lvl="1"/>
            <a:r>
              <a:rPr lang="pt-BR" altLang="pt-BR" sz="2000"/>
              <a:t>Importância dos gastos públicos na retomada</a:t>
            </a:r>
          </a:p>
          <a:p>
            <a:pPr lvl="1"/>
            <a:r>
              <a:rPr lang="pt-BR" altLang="pt-BR" sz="2000"/>
              <a:t>Debates sobre necessidade de limitar entrada de capitais – problema no futuro</a:t>
            </a:r>
          </a:p>
          <a:p>
            <a:pPr lvl="2"/>
            <a:r>
              <a:rPr lang="pt-BR" altLang="pt-BR" sz="1800"/>
              <a:t>Privados, curto prazo, custo elevado (Otimismo isola percepção de risco)</a:t>
            </a:r>
          </a:p>
          <a:p>
            <a:pPr lvl="1"/>
            <a:r>
              <a:rPr lang="pt-BR" altLang="pt-BR" sz="2000"/>
              <a:t>Crescimento não inclusivo</a:t>
            </a:r>
          </a:p>
          <a:p>
            <a:pPr lvl="2"/>
            <a:r>
              <a:rPr lang="pt-BR" altLang="pt-BR" sz="1800"/>
              <a:t>Cartelização avança (grandes corporações)</a:t>
            </a:r>
          </a:p>
          <a:p>
            <a:pPr lvl="2"/>
            <a:r>
              <a:rPr lang="pt-BR" altLang="pt-BR" sz="1800"/>
              <a:t>vantagens para a aristocracia operaria</a:t>
            </a:r>
          </a:p>
          <a:p>
            <a:pPr marL="1600200" lvl="3"/>
            <a:r>
              <a:rPr lang="pt-BR" altLang="pt-BR" sz="1800"/>
              <a:t>Salários reais médio crescem e queda do desemprego</a:t>
            </a:r>
          </a:p>
          <a:p>
            <a:pPr lvl="2"/>
            <a:r>
              <a:rPr lang="pt-BR" altLang="pt-BR" sz="1800"/>
              <a:t>Não extensivo a agricultores, pequenos e médios produtores/comerciantes</a:t>
            </a:r>
          </a:p>
          <a:p>
            <a:pPr marL="1600200" lvl="3">
              <a:buFont typeface="Wingdings 2" panose="05020102010507070707" pitchFamily="18" charset="2"/>
              <a:buNone/>
            </a:pPr>
            <a:r>
              <a:rPr lang="pt-BR" altLang="pt-BR" sz="1800"/>
              <a:t>(os excluídos do crédito internacional)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FDB8BDE5-2687-49C3-A260-DD38E170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14375"/>
          </a:xfrm>
        </p:spPr>
        <p:txBody>
          <a:bodyPr/>
          <a:lstStyle/>
          <a:p>
            <a:r>
              <a:rPr lang="pt-BR" altLang="pt-BR"/>
              <a:t>República de Weimar: 3 fases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7D854CF-1FBF-4953-8FFD-C105B0DF98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643998" cy="5360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00027E04-7AB4-4B0F-9372-04C1A1D1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88913"/>
            <a:ext cx="8229600" cy="1008062"/>
          </a:xfrm>
        </p:spPr>
        <p:txBody>
          <a:bodyPr/>
          <a:lstStyle/>
          <a:p>
            <a:r>
              <a:rPr lang="pt-BR" altLang="pt-BR"/>
              <a:t>O fim da Primeira Guerra Mundial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E437C088-FBC3-49A3-A557-24E152383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57313"/>
            <a:ext cx="7991475" cy="4951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2400"/>
              <a:t> 9.11.18 – abdicação de Guilherme II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2400"/>
              <a:t> 11.11.18 – armistício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2400"/>
              <a:t> 28.06.19 – Tratado de Versalhes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240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2400"/>
              <a:t>Alemanha derrotada na Guerra </a:t>
            </a:r>
            <a:r>
              <a:rPr lang="pt-BR" altLang="pt-BR" sz="2200"/>
              <a:t>(1.800.000 mortos) ...</a:t>
            </a:r>
            <a:endParaRPr lang="pt-BR" altLang="pt-BR" sz="2400"/>
          </a:p>
          <a:p>
            <a:pPr algn="r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pt-BR" altLang="pt-BR" sz="2400"/>
              <a:t>e humilhada nos salões de Versalhes ...</a:t>
            </a:r>
          </a:p>
          <a:p>
            <a:pPr algn="r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endParaRPr lang="pt-BR" altLang="pt-BR" sz="2400"/>
          </a:p>
          <a:p>
            <a:pPr>
              <a:lnSpc>
                <a:spcPct val="90000"/>
              </a:lnSpc>
            </a:pPr>
            <a:r>
              <a:rPr lang="pt-BR" altLang="pt-BR" sz="2400"/>
              <a:t>Problema: </a:t>
            </a:r>
          </a:p>
          <a:p>
            <a:pPr lvl="2">
              <a:lnSpc>
                <a:spcPct val="90000"/>
              </a:lnSpc>
            </a:pPr>
            <a:r>
              <a:rPr lang="pt-BR" altLang="pt-BR" sz="1900"/>
              <a:t>com fim das hostilidades, conflito não cessa</a:t>
            </a:r>
          </a:p>
          <a:p>
            <a:pPr lvl="2">
              <a:lnSpc>
                <a:spcPct val="90000"/>
              </a:lnSpc>
            </a:pPr>
            <a:r>
              <a:rPr lang="pt-BR" altLang="pt-BR" sz="1900"/>
              <a:t>Potencias vitoriosas incapazes de construir engenharia da paz</a:t>
            </a:r>
          </a:p>
          <a:p>
            <a:pPr lvl="3">
              <a:lnSpc>
                <a:spcPct val="90000"/>
              </a:lnSpc>
            </a:pPr>
            <a:r>
              <a:rPr lang="pt-BR" altLang="pt-BR" sz="1900"/>
              <a:t>Keynes : Reconstrução da paz passa por uma Alemanha fortalecida e não humilhada</a:t>
            </a:r>
          </a:p>
          <a:p>
            <a:pPr marL="2057400" lvl="4">
              <a:lnSpc>
                <a:spcPct val="90000"/>
              </a:lnSpc>
            </a:pPr>
            <a:r>
              <a:rPr lang="pt-BR" altLang="pt-BR" sz="1900"/>
              <a:t>Fragilidade alemã – fonte de instabilidade</a:t>
            </a:r>
          </a:p>
          <a:p>
            <a:pPr lvl="2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E5A37A28-5BCA-4C2A-AC12-77D8BFAD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066800"/>
          </a:xfrm>
        </p:spPr>
        <p:txBody>
          <a:bodyPr/>
          <a:lstStyle/>
          <a:p>
            <a:r>
              <a:rPr lang="pt-BR" altLang="pt-BR"/>
              <a:t>   Tratado de Versalhes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0A23CC33-8F57-48EC-9BE2-99062D643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571625"/>
            <a:ext cx="8786812" cy="5214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/>
              <a:t>Deposição do Kaiser – formação de uma República</a:t>
            </a:r>
          </a:p>
          <a:p>
            <a:pPr>
              <a:lnSpc>
                <a:spcPct val="90000"/>
              </a:lnSpc>
            </a:pPr>
            <a:r>
              <a:rPr lang="pt-BR" altLang="pt-BR" sz="2400"/>
              <a:t>Cláusula 231: aceitação de culpa alemã pela IGM</a:t>
            </a:r>
          </a:p>
          <a:p>
            <a:pPr marL="1143000" lvl="2">
              <a:lnSpc>
                <a:spcPct val="90000"/>
              </a:lnSpc>
            </a:pPr>
            <a:r>
              <a:rPr lang="pt-BR" altLang="pt-BR"/>
              <a:t>Alemanha justificou inicialmente guerra como ação defensiva contra ação esmagadora da Entente </a:t>
            </a:r>
          </a:p>
          <a:p>
            <a:pPr lvl="1">
              <a:lnSpc>
                <a:spcPct val="90000"/>
              </a:lnSpc>
            </a:pPr>
            <a:r>
              <a:rPr lang="pt-BR" altLang="pt-BR" sz="2200"/>
              <a:t>aceita que guerra foi ato unilateral de sua responsabilidade</a:t>
            </a:r>
          </a:p>
          <a:p>
            <a:pPr>
              <a:lnSpc>
                <a:spcPct val="90000"/>
              </a:lnSpc>
            </a:pPr>
            <a:r>
              <a:rPr lang="pt-BR" altLang="pt-BR" sz="2400"/>
              <a:t>Perde Alsacia (industrias têxteis), Lorena (siderúrgicas) e Alta Silesia (industrias pesadas: mecanicas, siderugicas etc)</a:t>
            </a:r>
          </a:p>
          <a:p>
            <a:pPr lvl="1">
              <a:lnSpc>
                <a:spcPct val="90000"/>
              </a:lnSpc>
            </a:pPr>
            <a:r>
              <a:rPr lang="pt-BR" altLang="pt-BR" sz="2200"/>
              <a:t>13% do seu território, 75% das minas de ferro, 25% das de carvão</a:t>
            </a:r>
          </a:p>
          <a:p>
            <a:pPr>
              <a:lnSpc>
                <a:spcPct val="90000"/>
              </a:lnSpc>
            </a:pPr>
            <a:r>
              <a:rPr lang="pt-BR" altLang="pt-BR" sz="2400"/>
              <a:t>Reparações: 132 bilhões de marco</a:t>
            </a:r>
          </a:p>
          <a:p>
            <a:pPr lvl="1">
              <a:lnSpc>
                <a:spcPct val="90000"/>
              </a:lnSpc>
            </a:pPr>
            <a:r>
              <a:rPr lang="pt-BR" altLang="pt-BR" sz="2200"/>
              <a:t>2,5 vezes a renda nacional de 1913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 2" panose="05020102010507070707" pitchFamily="18" charset="2"/>
              <a:buChar char="E"/>
            </a:pPr>
            <a:r>
              <a:rPr lang="pt-BR" altLang="pt-BR" sz="2400"/>
              <a:t> Medidas retardam/dificultam recuperação alemã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>
            <a:extLst>
              <a:ext uri="{FF2B5EF4-FFF2-40B4-BE49-F238E27FC236}">
                <a16:creationId xmlns:a16="http://schemas.microsoft.com/office/drawing/2014/main" id="{A0BB6008-766D-41FC-84E4-AA47E579C1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928687"/>
          </a:xfrm>
        </p:spPr>
        <p:txBody>
          <a:bodyPr/>
          <a:lstStyle/>
          <a:p>
            <a:r>
              <a:rPr lang="pt-BR" altLang="pt-BR" sz="3200"/>
              <a:t>O início da Republica de Weimar (1918 - 23) 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39407C8F-34DD-4FAF-A4A8-E29A0480A8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3" y="1196975"/>
            <a:ext cx="8715375" cy="544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/>
              <a:t>Divisões políticas marcaram Weimar deste seu início</a:t>
            </a:r>
          </a:p>
          <a:p>
            <a:pPr lvl="1">
              <a:lnSpc>
                <a:spcPct val="90000"/>
              </a:lnSpc>
            </a:pPr>
            <a:r>
              <a:rPr lang="pt-BR" altLang="pt-BR" sz="2200"/>
              <a:t>Divisões agravadas por formato da paz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t-BR" altLang="pt-BR" sz="2200"/>
              <a:t>Entre novembro/18 e novembro/23: Período de forte instabilidade política e perto de uma revolução social</a:t>
            </a:r>
          </a:p>
          <a:p>
            <a:pPr lvl="1"/>
            <a:r>
              <a:rPr lang="pt-BR" altLang="pt-BR" sz="2000"/>
              <a:t>Início pacto da governabilidade: SPD (Friedrich Ebert) faz acordo com lideranças do Exercito Imperial para promover a República, convocar a Assembléia Nacional Constituinte e SPD assume poder no início </a:t>
            </a:r>
          </a:p>
          <a:p>
            <a:pPr lvl="1"/>
            <a:r>
              <a:rPr lang="pt-BR" altLang="pt-BR" sz="2000"/>
              <a:t>Divisões fortes à esquerda </a:t>
            </a:r>
          </a:p>
          <a:p>
            <a:pPr lvl="2"/>
            <a:r>
              <a:rPr lang="pt-BR" altLang="pt-BR" sz="1800"/>
              <a:t> crescem atividades de esquerda mais radical </a:t>
            </a:r>
          </a:p>
          <a:p>
            <a:pPr marL="1600200" lvl="3"/>
            <a:r>
              <a:rPr lang="pt-BR" altLang="pt-BR" sz="1800"/>
              <a:t>Liga Spartakus e Formação do KPD – tentativas de implementação bolchevismo</a:t>
            </a:r>
          </a:p>
          <a:p>
            <a:pPr lvl="1"/>
            <a:r>
              <a:rPr lang="pt-BR" altLang="pt-BR" sz="2000"/>
              <a:t>Reação  enérgica da social democracia e partidos de direita</a:t>
            </a:r>
          </a:p>
          <a:p>
            <a:pPr lvl="2"/>
            <a:r>
              <a:rPr lang="pt-BR" altLang="pt-BR" sz="1800"/>
              <a:t>Execuções de lideranças de esquerda (Liebkenecht, Rosa Luxemburgo)</a:t>
            </a:r>
          </a:p>
          <a:p>
            <a:pPr lvl="1"/>
            <a:r>
              <a:rPr lang="pt-BR" altLang="pt-BR" sz="2000"/>
              <a:t>Direita mais radical mantém ataques e tentativas de golpes</a:t>
            </a:r>
          </a:p>
          <a:p>
            <a:pPr lvl="2"/>
            <a:r>
              <a:rPr lang="pt-BR" altLang="pt-BR" sz="1800"/>
              <a:t>Se mostram fortemente contrários a esquerda e a todos que fizeram os  “acordos de Paz”   </a:t>
            </a:r>
            <a:endParaRPr lang="pt-BR" alt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F73D-67E0-4D81-A99A-0C28664F57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825" y="115888"/>
            <a:ext cx="86868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Divisões Políticas: Republica de </a:t>
            </a:r>
            <a:r>
              <a:rPr lang="pt-BR" dirty="0" err="1"/>
              <a:t>Weimar</a:t>
            </a:r>
            <a:endParaRPr lang="pt-BR" dirty="0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0A63F29F-06F0-4B7D-A439-9C01E208E9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650" y="1268413"/>
            <a:ext cx="8213725" cy="5214937"/>
          </a:xfrm>
        </p:spPr>
        <p:txBody>
          <a:bodyPr/>
          <a:lstStyle/>
          <a:p>
            <a:r>
              <a:rPr lang="pt-BR" altLang="pt-BR" sz="2200"/>
              <a:t>USPD – Partido independente da social democracia alemã - era a ala mais radical da SPD que rompeu (17)</a:t>
            </a:r>
          </a:p>
          <a:p>
            <a:pPr lvl="1"/>
            <a:r>
              <a:rPr lang="pt-BR" altLang="pt-BR" sz="2000"/>
              <a:t>Spartakusbund liga radical do USPD se junta ao KPD </a:t>
            </a:r>
          </a:p>
          <a:p>
            <a:r>
              <a:rPr lang="pt-BR" altLang="pt-BR" sz="2200"/>
              <a:t>KPD – Partido Comunista alemão</a:t>
            </a:r>
          </a:p>
          <a:p>
            <a:r>
              <a:rPr lang="pt-BR" altLang="pt-BR" sz="2200"/>
              <a:t>SPD – Partido Social Democrata – centro esquerda - Friedrich Ebert </a:t>
            </a:r>
          </a:p>
          <a:p>
            <a:endParaRPr lang="pt-BR" altLang="pt-BR" sz="2200"/>
          </a:p>
          <a:p>
            <a:r>
              <a:rPr lang="pt-BR" altLang="pt-BR" sz="2200"/>
              <a:t>Zentrum – inspiração católica – Erzberger, Bruning</a:t>
            </a:r>
          </a:p>
          <a:p>
            <a:r>
              <a:rPr lang="pt-BR" altLang="pt-BR" sz="2200"/>
              <a:t>DVP – Partido do Povo alemão - Stresemann</a:t>
            </a:r>
          </a:p>
          <a:p>
            <a:r>
              <a:rPr lang="pt-BR" altLang="pt-BR" sz="2200"/>
              <a:t>DDP – Partido Democrático Alemão – Rathneau e Schaft</a:t>
            </a:r>
          </a:p>
          <a:p>
            <a:pPr>
              <a:buFont typeface="Wingdings 2" panose="05020102010507070707" pitchFamily="18" charset="2"/>
              <a:buNone/>
            </a:pPr>
            <a:endParaRPr lang="pt-BR" altLang="pt-BR" sz="2200"/>
          </a:p>
          <a:p>
            <a:r>
              <a:rPr lang="pt-BR" altLang="pt-BR" sz="2200"/>
              <a:t>DNVP – Partido nacional do Povo Alemão – Halleferich</a:t>
            </a:r>
          </a:p>
          <a:p>
            <a:r>
              <a:rPr lang="pt-BR" altLang="pt-BR" sz="2200"/>
              <a:t>NSDAP – Partido Nacional Socialista do trabalhadores alemães</a:t>
            </a:r>
          </a:p>
          <a:p>
            <a:pPr lvl="1"/>
            <a:endParaRPr lang="pt-BR" altLang="pt-BR" sz="2000"/>
          </a:p>
        </p:txBody>
      </p:sp>
      <p:sp>
        <p:nvSpPr>
          <p:cNvPr id="4" name="Chave esquerda 3">
            <a:extLst>
              <a:ext uri="{FF2B5EF4-FFF2-40B4-BE49-F238E27FC236}">
                <a16:creationId xmlns:a16="http://schemas.microsoft.com/office/drawing/2014/main" id="{B4D359C5-9489-4ACF-9823-7BDF1854B965}"/>
              </a:ext>
            </a:extLst>
          </p:cNvPr>
          <p:cNvSpPr/>
          <p:nvPr/>
        </p:nvSpPr>
        <p:spPr>
          <a:xfrm>
            <a:off x="684213" y="1557338"/>
            <a:ext cx="71437" cy="17859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have esquerda 4">
            <a:extLst>
              <a:ext uri="{FF2B5EF4-FFF2-40B4-BE49-F238E27FC236}">
                <a16:creationId xmlns:a16="http://schemas.microsoft.com/office/drawing/2014/main" id="{FC9B6B24-8CDC-42D8-BC0D-B910263E57D5}"/>
              </a:ext>
            </a:extLst>
          </p:cNvPr>
          <p:cNvSpPr/>
          <p:nvPr/>
        </p:nvSpPr>
        <p:spPr>
          <a:xfrm>
            <a:off x="750888" y="5300663"/>
            <a:ext cx="82550" cy="9271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C04D1A1A-746E-46C5-8055-14D53A320802}"/>
              </a:ext>
            </a:extLst>
          </p:cNvPr>
          <p:cNvSpPr/>
          <p:nvPr/>
        </p:nvSpPr>
        <p:spPr>
          <a:xfrm>
            <a:off x="720725" y="3689350"/>
            <a:ext cx="71438" cy="12239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Seta para a esquerda 6">
            <a:extLst>
              <a:ext uri="{FF2B5EF4-FFF2-40B4-BE49-F238E27FC236}">
                <a16:creationId xmlns:a16="http://schemas.microsoft.com/office/drawing/2014/main" id="{035C73DE-F69D-4EDE-9646-0E31D5CD1EFE}"/>
              </a:ext>
            </a:extLst>
          </p:cNvPr>
          <p:cNvSpPr/>
          <p:nvPr/>
        </p:nvSpPr>
        <p:spPr>
          <a:xfrm>
            <a:off x="250825" y="1989138"/>
            <a:ext cx="357188" cy="28575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Seta para a direita 7">
            <a:extLst>
              <a:ext uri="{FF2B5EF4-FFF2-40B4-BE49-F238E27FC236}">
                <a16:creationId xmlns:a16="http://schemas.microsoft.com/office/drawing/2014/main" id="{184E9CBE-1BA7-47E2-8740-545EAAD20FB0}"/>
              </a:ext>
            </a:extLst>
          </p:cNvPr>
          <p:cNvSpPr/>
          <p:nvPr/>
        </p:nvSpPr>
        <p:spPr>
          <a:xfrm>
            <a:off x="214313" y="5715000"/>
            <a:ext cx="357187" cy="285750"/>
          </a:xfrm>
          <a:prstGeom prst="rightArrow">
            <a:avLst/>
          </a:prstGeom>
          <a:solidFill>
            <a:srgbClr val="0058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Seta para a esquerda e para a direita 8">
            <a:extLst>
              <a:ext uri="{FF2B5EF4-FFF2-40B4-BE49-F238E27FC236}">
                <a16:creationId xmlns:a16="http://schemas.microsoft.com/office/drawing/2014/main" id="{E677BA15-A032-415D-9D3E-2D789E1CCEB3}"/>
              </a:ext>
            </a:extLst>
          </p:cNvPr>
          <p:cNvSpPr/>
          <p:nvPr/>
        </p:nvSpPr>
        <p:spPr>
          <a:xfrm>
            <a:off x="250825" y="4149725"/>
            <a:ext cx="357188" cy="28575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523AB47-CFA0-4D38-B25E-48910B5DE80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642938"/>
            <a:ext cx="8472488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Disputa eleitoral na Alemanha: 1919-32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63F2D56-FC35-412D-98DC-3F349F6E5E3A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1643063"/>
          <a:ext cx="8286750" cy="2928937"/>
        </p:xfrm>
        <a:graphic>
          <a:graphicData uri="http://schemas.openxmlformats.org/drawingml/2006/table">
            <a:tbl>
              <a:tblPr/>
              <a:tblGrid>
                <a:gridCol w="184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7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585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Eleições parlamentares na Alemanha (1919  - 1932) - % votos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Partidos selecionados 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jan/19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mai/24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dez/24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mai/28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set/30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jul/32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nov/32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DNVP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NSDAP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33,1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Zentrum + DVP + DDP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42,6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35,8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25,7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20,1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6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SPD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24,5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KPD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16,9</a:t>
                      </a:r>
                    </a:p>
                  </a:txBody>
                  <a:tcPr marL="9255" marR="9255" marT="92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6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Mazzucchelli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(2010)</a:t>
                      </a:r>
                    </a:p>
                  </a:txBody>
                  <a:tcPr marL="9255" marR="9255" marT="9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62" name="CaixaDeTexto 5">
            <a:extLst>
              <a:ext uri="{FF2B5EF4-FFF2-40B4-BE49-F238E27FC236}">
                <a16:creationId xmlns:a16="http://schemas.microsoft.com/office/drawing/2014/main" id="{3444F0F1-20E1-4300-952D-FEDA52BC0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24400"/>
            <a:ext cx="7786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 altLang="pt-BR" sz="2400"/>
              <a:t>De uma maneira geral a governabilidade na República de Weimar passa pela colaboração (formal ou informal) entre SPD e centro</a:t>
            </a:r>
          </a:p>
          <a:p>
            <a:pPr algn="just" eaLnBrk="1" hangingPunct="1">
              <a:buFontTx/>
              <a:buChar char="•"/>
            </a:pPr>
            <a:r>
              <a:rPr lang="pt-BR" altLang="pt-BR" sz="2400"/>
              <a:t>Com o tempo radicalização política e perda de expressão do centro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B3BFE24-4E79-4919-A80D-D3702ED1F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Voltando ao econômico ...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8E0C9B63-D93E-4920-8BB1-5347C329B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4145</TotalTime>
  <Words>1933</Words>
  <Application>Microsoft Office PowerPoint</Application>
  <PresentationFormat>Apresentação na tela (4:3)</PresentationFormat>
  <Paragraphs>373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Patrimônio Líquido</vt:lpstr>
      <vt:lpstr>Aula 17:  A Economia alemã no entre guerras: a hiperinflação na Republica de Weimar</vt:lpstr>
      <vt:lpstr>Alemanha – décadas de 20/30</vt:lpstr>
      <vt:lpstr>República de Weimar: 3 fases</vt:lpstr>
      <vt:lpstr>O fim da Primeira Guerra Mundial</vt:lpstr>
      <vt:lpstr>   Tratado de Versalhes</vt:lpstr>
      <vt:lpstr>O início da Republica de Weimar (1918 - 23) </vt:lpstr>
      <vt:lpstr>Divisões Políticas: Republica de Weimar</vt:lpstr>
      <vt:lpstr>Disputa eleitoral na Alemanha: 1919-32</vt:lpstr>
      <vt:lpstr>Voltando ao econômico ...</vt:lpstr>
      <vt:lpstr>República de Weimar: 3 fases</vt:lpstr>
      <vt:lpstr>Apresentação do PowerPoint</vt:lpstr>
      <vt:lpstr>Condições econômicas frágeis depois da Guerra</vt:lpstr>
      <vt:lpstr>Apresentação do PowerPoint</vt:lpstr>
      <vt:lpstr>Hiperinflação alemã:   duas interpretações (1)</vt:lpstr>
      <vt:lpstr>Finanças Públicas alemãs (1919 -1923)  milhões de marcos ouro</vt:lpstr>
      <vt:lpstr>Hiperinflação alemã:   duas interpretações (2) </vt:lpstr>
      <vt:lpstr>O problema da moeda: a indexação ou a fuga da moeda enquanto unidade de conta </vt:lpstr>
      <vt:lpstr>Apresentação do PowerPoint</vt:lpstr>
      <vt:lpstr>Apresentação do PowerPoint</vt:lpstr>
      <vt:lpstr>O problema da moeda: as moedas de valor constante</vt:lpstr>
      <vt:lpstr>Varias propostas de solução </vt:lpstr>
      <vt:lpstr>O “milagre” do Rentenmark</vt:lpstr>
      <vt:lpstr>Finanças Públicas alemãs (1919 -1923)  milhões de marcos ouro</vt:lpstr>
      <vt:lpstr>O “milagre” do Rentenmark</vt:lpstr>
      <vt:lpstr>Plano Dawes</vt:lpstr>
      <vt:lpstr>1924 -28: os anos dourados do crédito internacional</vt:lpstr>
      <vt:lpstr>Apresentação do PowerPoint</vt:lpstr>
      <vt:lpstr>Crescimento: baseado em endividamento (poupança) externa e não inclusivo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Amaury Gremaud</cp:lastModifiedBy>
  <cp:revision>211</cp:revision>
  <dcterms:created xsi:type="dcterms:W3CDTF">2010-03-02T13:48:41Z</dcterms:created>
  <dcterms:modified xsi:type="dcterms:W3CDTF">2019-05-22T23:59:50Z</dcterms:modified>
</cp:coreProperties>
</file>