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25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48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8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2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86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89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5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76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4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89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A864-342D-4D12-A0AF-7C1BE8B6207F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5E18-061F-4E48-8C65-740EB662981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3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85950" y="506413"/>
            <a:ext cx="2860078" cy="30777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Uma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variável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dependente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métrica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688" y="1479550"/>
            <a:ext cx="1277914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Uma Variável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Independente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7163" y="2578100"/>
            <a:ext cx="1050288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Categórica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Binária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9088" y="6015038"/>
            <a:ext cx="711413" cy="30777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Teste t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71165" y="1484313"/>
            <a:ext cx="2141419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Uma ou mais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Variáveis Independentes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630683" y="2589213"/>
            <a:ext cx="1852555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Categórica</a:t>
            </a:r>
            <a:r>
              <a:rPr lang="en-US" altLang="pt-BR" sz="1400" dirty="0" smtClean="0">
                <a:latin typeface="Arial" panose="020B0604020202020204" pitchFamily="34" charset="0"/>
              </a:rPr>
              <a:t> c/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mais</a:t>
            </a:r>
            <a:r>
              <a:rPr lang="en-US" altLang="pt-BR" sz="1400" dirty="0" smtClean="0">
                <a:latin typeface="Arial" panose="020B0604020202020204" pitchFamily="34" charset="0"/>
              </a:rPr>
              <a:t> de 2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níveis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71588" y="3956050"/>
            <a:ext cx="1246944" cy="30777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Uma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Variável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29755" y="5967413"/>
            <a:ext cx="934615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One-Way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Anova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011913" y="5956300"/>
            <a:ext cx="726224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N-Way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Anova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728857" y="3960813"/>
            <a:ext cx="1300045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Mais</a:t>
            </a:r>
            <a:r>
              <a:rPr lang="en-US" altLang="pt-BR" sz="1400" dirty="0" smtClean="0">
                <a:latin typeface="Arial" panose="020B0604020202020204" pitchFamily="34" charset="0"/>
              </a:rPr>
              <a:t> de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uma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variável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246955" y="2606675"/>
            <a:ext cx="1199366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Categórica 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Intervalar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313558" y="5942013"/>
            <a:ext cx="1050288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Ancova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ou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Regressão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949142" y="2590800"/>
            <a:ext cx="1119217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Todas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Intervalares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985194" y="6003925"/>
            <a:ext cx="1050288" cy="30777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latin typeface="Arial" panose="020B0604020202020204" pitchFamily="34" charset="0"/>
              </a:rPr>
              <a:t>Regressão</a:t>
            </a: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578708" y="366713"/>
            <a:ext cx="1875834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Mais</a:t>
            </a:r>
            <a:r>
              <a:rPr lang="en-US" altLang="pt-BR" sz="1400" dirty="0" smtClean="0">
                <a:latin typeface="Arial" panose="020B0604020202020204" pitchFamily="34" charset="0"/>
              </a:rPr>
              <a:t> de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uma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variável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dependente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>
                <a:latin typeface="Arial" panose="020B0604020202020204" pitchFamily="34" charset="0"/>
              </a:rPr>
              <a:t>Métrica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7620413" y="1420813"/>
            <a:ext cx="1802988" cy="738664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>
                <a:latin typeface="Arial" panose="020B0604020202020204" pitchFamily="34" charset="0"/>
              </a:rPr>
              <a:t>Uma </a:t>
            </a:r>
            <a:r>
              <a:rPr lang="en-US" altLang="pt-BR" sz="1400" dirty="0" err="1">
                <a:latin typeface="Arial" panose="020B0604020202020204" pitchFamily="34" charset="0"/>
              </a:rPr>
              <a:t>ou</a:t>
            </a:r>
            <a:r>
              <a:rPr lang="en-US" altLang="pt-BR" sz="1400" dirty="0">
                <a:latin typeface="Arial" panose="020B0604020202020204" pitchFamily="34" charset="0"/>
              </a:rPr>
              <a:t> </a:t>
            </a:r>
            <a:r>
              <a:rPr lang="en-US" altLang="pt-BR" sz="1400" dirty="0" err="1">
                <a:latin typeface="Arial" panose="020B0604020202020204" pitchFamily="34" charset="0"/>
              </a:rPr>
              <a:t>mais</a:t>
            </a:r>
            <a:endParaRPr lang="en-US" altLang="pt-BR" sz="1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variáveis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>
                <a:latin typeface="Arial" panose="020B0604020202020204" pitchFamily="34" charset="0"/>
              </a:rPr>
              <a:t>i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ndependentes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301278" y="5522913"/>
            <a:ext cx="1120050" cy="95410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MANOVA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ou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MANCOVA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ou</a:t>
            </a:r>
            <a:r>
              <a:rPr lang="en-US" altLang="pt-BR" sz="1400" dirty="0" smtClean="0">
                <a:latin typeface="Arial" panose="020B0604020202020204" pitchFamily="34" charset="0"/>
              </a:rPr>
              <a:t> SEM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7309772" y="3886200"/>
            <a:ext cx="1090362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Uma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única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relação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8986487" y="3898900"/>
            <a:ext cx="861133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Várias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relações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9136304" y="5840413"/>
            <a:ext cx="574196" cy="30777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smtClean="0">
                <a:latin typeface="Arial" panose="020B0604020202020204" pitchFamily="34" charset="0"/>
              </a:rPr>
              <a:t>SEM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475842" y="354013"/>
            <a:ext cx="1576458" cy="738664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Variável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dependente</a:t>
            </a:r>
            <a:r>
              <a:rPr lang="en-US" altLang="pt-BR" sz="1400" dirty="0" smtClean="0">
                <a:latin typeface="Arial" panose="020B0604020202020204" pitchFamily="34" charset="0"/>
              </a:rPr>
              <a:t> </a:t>
            </a:r>
            <a:r>
              <a:rPr lang="en-US" altLang="pt-BR" sz="1400" dirty="0" err="1" smtClean="0">
                <a:latin typeface="Arial" panose="020B0604020202020204" pitchFamily="34" charset="0"/>
              </a:rPr>
              <a:t>categórica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10734994" y="6042025"/>
            <a:ext cx="1050288" cy="52322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Regressão</a:t>
            </a:r>
            <a:endParaRPr lang="en-US" altLang="pt-BR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400" dirty="0" err="1" smtClean="0">
                <a:latin typeface="Arial" panose="020B0604020202020204" pitchFamily="34" charset="0"/>
              </a:rPr>
              <a:t>Logística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cxnSp>
        <p:nvCxnSpPr>
          <p:cNvPr id="46" name="Elbow Connector 45"/>
          <p:cNvCxnSpPr>
            <a:stCxn id="3" idx="2"/>
            <a:endCxn id="4" idx="0"/>
          </p:cNvCxnSpPr>
          <p:nvPr/>
        </p:nvCxnSpPr>
        <p:spPr>
          <a:xfrm rot="5400000">
            <a:off x="1664637" y="-171802"/>
            <a:ext cx="665360" cy="263734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" idx="2"/>
            <a:endCxn id="7" idx="0"/>
          </p:cNvCxnSpPr>
          <p:nvPr/>
        </p:nvCxnSpPr>
        <p:spPr>
          <a:xfrm rot="16200000" flipH="1">
            <a:off x="3743871" y="386308"/>
            <a:ext cx="670123" cy="152588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4" idx="2"/>
            <a:endCxn id="5" idx="0"/>
          </p:cNvCxnSpPr>
          <p:nvPr/>
        </p:nvCxnSpPr>
        <p:spPr>
          <a:xfrm rot="16200000" flipH="1">
            <a:off x="392811" y="2288604"/>
            <a:ext cx="575330" cy="366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5" idx="2"/>
            <a:endCxn id="6" idx="0"/>
          </p:cNvCxnSpPr>
          <p:nvPr/>
        </p:nvCxnSpPr>
        <p:spPr>
          <a:xfrm rot="5400000">
            <a:off x="-778308" y="4554423"/>
            <a:ext cx="2913718" cy="751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7" idx="2"/>
            <a:endCxn id="8" idx="0"/>
          </p:cNvCxnSpPr>
          <p:nvPr/>
        </p:nvCxnSpPr>
        <p:spPr>
          <a:xfrm rot="5400000">
            <a:off x="3408578" y="1155916"/>
            <a:ext cx="581680" cy="228491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7" idx="2"/>
            <a:endCxn id="15" idx="0"/>
          </p:cNvCxnSpPr>
          <p:nvPr/>
        </p:nvCxnSpPr>
        <p:spPr>
          <a:xfrm rot="16200000" flipH="1">
            <a:off x="5383680" y="1465728"/>
            <a:ext cx="583267" cy="166687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5" idx="2"/>
            <a:endCxn id="16" idx="0"/>
          </p:cNvCxnSpPr>
          <p:nvPr/>
        </p:nvCxnSpPr>
        <p:spPr>
          <a:xfrm rot="16200000" flipH="1">
            <a:off x="5064592" y="4558178"/>
            <a:ext cx="2889905" cy="158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3" idx="2"/>
            <a:endCxn id="14" idx="0"/>
          </p:cNvCxnSpPr>
          <p:nvPr/>
        </p:nvCxnSpPr>
        <p:spPr>
          <a:xfrm rot="5400000">
            <a:off x="3436611" y="4531986"/>
            <a:ext cx="2812118" cy="793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8" idx="2"/>
            <a:endCxn id="9" idx="0"/>
          </p:cNvCxnSpPr>
          <p:nvPr/>
        </p:nvCxnSpPr>
        <p:spPr>
          <a:xfrm rot="5400000">
            <a:off x="1804203" y="3203291"/>
            <a:ext cx="843617" cy="66190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2" idx="2"/>
            <a:endCxn id="11" idx="0"/>
          </p:cNvCxnSpPr>
          <p:nvPr/>
        </p:nvCxnSpPr>
        <p:spPr>
          <a:xfrm rot="5400000">
            <a:off x="2640820" y="5218239"/>
            <a:ext cx="1472267" cy="3855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9" idx="2"/>
            <a:endCxn id="10" idx="0"/>
          </p:cNvCxnSpPr>
          <p:nvPr/>
        </p:nvCxnSpPr>
        <p:spPr>
          <a:xfrm rot="16200000" flipH="1">
            <a:off x="1044268" y="5114618"/>
            <a:ext cx="1703586" cy="200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6" idx="2"/>
            <a:endCxn id="38" idx="0"/>
          </p:cNvCxnSpPr>
          <p:nvPr/>
        </p:nvCxnSpPr>
        <p:spPr>
          <a:xfrm rot="16200000" flipH="1">
            <a:off x="8253826" y="1152732"/>
            <a:ext cx="530880" cy="528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8" idx="2"/>
            <a:endCxn id="40" idx="0"/>
          </p:cNvCxnSpPr>
          <p:nvPr/>
        </p:nvCxnSpPr>
        <p:spPr>
          <a:xfrm rot="5400000">
            <a:off x="7325069" y="2689361"/>
            <a:ext cx="1726723" cy="66695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38" idx="2"/>
            <a:endCxn id="41" idx="0"/>
          </p:cNvCxnSpPr>
          <p:nvPr/>
        </p:nvCxnSpPr>
        <p:spPr>
          <a:xfrm rot="16200000" flipH="1">
            <a:off x="8099769" y="2581614"/>
            <a:ext cx="1739423" cy="89514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1" idx="2"/>
            <a:endCxn id="42" idx="0"/>
          </p:cNvCxnSpPr>
          <p:nvPr/>
        </p:nvCxnSpPr>
        <p:spPr>
          <a:xfrm rot="16200000" flipH="1">
            <a:off x="8711082" y="5128092"/>
            <a:ext cx="1418293" cy="634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40" idx="2"/>
            <a:endCxn id="39" idx="0"/>
          </p:cNvCxnSpPr>
          <p:nvPr/>
        </p:nvCxnSpPr>
        <p:spPr>
          <a:xfrm rot="16200000" flipH="1">
            <a:off x="7301382" y="4962991"/>
            <a:ext cx="1113493" cy="635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3" idx="2"/>
            <a:endCxn id="44" idx="0"/>
          </p:cNvCxnSpPr>
          <p:nvPr/>
        </p:nvCxnSpPr>
        <p:spPr>
          <a:xfrm rot="5400000">
            <a:off x="8787431" y="3565385"/>
            <a:ext cx="4949348" cy="393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8" idx="2"/>
            <a:endCxn id="12" idx="0"/>
          </p:cNvCxnSpPr>
          <p:nvPr/>
        </p:nvCxnSpPr>
        <p:spPr>
          <a:xfrm rot="16200000" flipH="1">
            <a:off x="2543730" y="3125663"/>
            <a:ext cx="848380" cy="821919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7" idx="2"/>
            <a:endCxn id="13" idx="0"/>
          </p:cNvCxnSpPr>
          <p:nvPr/>
        </p:nvCxnSpPr>
        <p:spPr>
          <a:xfrm rot="16200000" flipH="1">
            <a:off x="4544685" y="2304722"/>
            <a:ext cx="599142" cy="476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65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Mauro Hernandez</dc:creator>
  <cp:lastModifiedBy>Jose Mauro Hernandez</cp:lastModifiedBy>
  <cp:revision>5</cp:revision>
  <dcterms:created xsi:type="dcterms:W3CDTF">2015-10-29T17:25:21Z</dcterms:created>
  <dcterms:modified xsi:type="dcterms:W3CDTF">2019-09-11T12:10:57Z</dcterms:modified>
</cp:coreProperties>
</file>