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78" r:id="rId2"/>
    <p:sldId id="336" r:id="rId3"/>
    <p:sldId id="455" r:id="rId4"/>
    <p:sldId id="456" r:id="rId5"/>
    <p:sldId id="415" r:id="rId6"/>
    <p:sldId id="491" r:id="rId7"/>
    <p:sldId id="492" r:id="rId8"/>
    <p:sldId id="493" r:id="rId9"/>
    <p:sldId id="494" r:id="rId10"/>
    <p:sldId id="495" r:id="rId11"/>
    <p:sldId id="496" r:id="rId12"/>
    <p:sldId id="497" r:id="rId13"/>
    <p:sldId id="498" r:id="rId14"/>
    <p:sldId id="499" r:id="rId15"/>
    <p:sldId id="450" r:id="rId16"/>
    <p:sldId id="500" r:id="rId17"/>
    <p:sldId id="501" r:id="rId18"/>
    <p:sldId id="502" r:id="rId19"/>
    <p:sldId id="503" r:id="rId20"/>
    <p:sldId id="504" r:id="rId21"/>
    <p:sldId id="505" r:id="rId22"/>
    <p:sldId id="506" r:id="rId23"/>
    <p:sldId id="507" r:id="rId24"/>
    <p:sldId id="508" r:id="rId25"/>
    <p:sldId id="509" r:id="rId26"/>
    <p:sldId id="510" r:id="rId27"/>
    <p:sldId id="511" r:id="rId28"/>
    <p:sldId id="512" r:id="rId29"/>
    <p:sldId id="513" r:id="rId30"/>
    <p:sldId id="514" r:id="rId31"/>
    <p:sldId id="516" r:id="rId32"/>
    <p:sldId id="515" r:id="rId33"/>
    <p:sldId id="454" r:id="rId34"/>
    <p:sldId id="316" r:id="rId35"/>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12887"/>
    <a:srgbClr val="614758"/>
    <a:srgbClr val="713769"/>
    <a:srgbClr val="B94A0D"/>
    <a:srgbClr val="638442"/>
    <a:srgbClr val="595B4D"/>
    <a:srgbClr val="548D1B"/>
    <a:srgbClr val="26823E"/>
    <a:srgbClr val="6F395E"/>
    <a:srgbClr val="535A4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41A04-37A5-4241-AECB-ACAAB4A10E0E}" v="5617" dt="2018-09-25T18:19:39.49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14" autoAdjust="0"/>
    <p:restoredTop sz="97472" autoAdjust="0"/>
  </p:normalViewPr>
  <p:slideViewPr>
    <p:cSldViewPr>
      <p:cViewPr varScale="1">
        <p:scale>
          <a:sx n="65" d="100"/>
          <a:sy n="65" d="100"/>
        </p:scale>
        <p:origin x="-1280" y="-60"/>
      </p:cViewPr>
      <p:guideLst>
        <p:guide orient="horz" pos="2160"/>
        <p:guide pos="2880"/>
      </p:guideLst>
    </p:cSldViewPr>
  </p:slideViewPr>
  <p:outlineViewPr>
    <p:cViewPr>
      <p:scale>
        <a:sx n="33" d="100"/>
        <a:sy n="33" d="100"/>
      </p:scale>
      <p:origin x="0" y="9312"/>
    </p:cViewPr>
  </p:outlineViewPr>
  <p:notesTextViewPr>
    <p:cViewPr>
      <p:scale>
        <a:sx n="3" d="2"/>
        <a:sy n="3" d="2"/>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 Siqueira" userId="94c393a73704f6b1" providerId="LiveId" clId="{ED341A04-37A5-4241-AECB-ACAAB4A10E0E}"/>
    <pc:docChg chg="undo custSel addSld modSld">
      <pc:chgData name="Jose Siqueira" userId="94c393a73704f6b1" providerId="LiveId" clId="{ED341A04-37A5-4241-AECB-ACAAB4A10E0E}" dt="2018-09-25T18:19:39.492" v="1695" actId="20577"/>
      <pc:docMkLst>
        <pc:docMk/>
      </pc:docMkLst>
      <pc:sldChg chg="addSp modSp">
        <pc:chgData name="Jose Siqueira" userId="94c393a73704f6b1" providerId="LiveId" clId="{ED341A04-37A5-4241-AECB-ACAAB4A10E0E}" dt="2018-09-25T17:32:36.532" v="567" actId="20577"/>
        <pc:sldMkLst>
          <pc:docMk/>
          <pc:sldMk cId="572459763" sldId="318"/>
        </pc:sldMkLst>
        <pc:spChg chg="mod">
          <ac:chgData name="Jose Siqueira" userId="94c393a73704f6b1" providerId="LiveId" clId="{ED341A04-37A5-4241-AECB-ACAAB4A10E0E}" dt="2018-09-25T17:11:16.694" v="224" actId="1076"/>
          <ac:spMkLst>
            <pc:docMk/>
            <pc:sldMk cId="572459763" sldId="318"/>
            <ac:spMk id="2" creationId="{6FE7F4B8-0862-4AC4-9B1E-C66E1D16E1C8}"/>
          </ac:spMkLst>
        </pc:spChg>
        <pc:spChg chg="mod">
          <ac:chgData name="Jose Siqueira" userId="94c393a73704f6b1" providerId="LiveId" clId="{ED341A04-37A5-4241-AECB-ACAAB4A10E0E}" dt="2018-09-25T17:32:36.532" v="567" actId="20577"/>
          <ac:spMkLst>
            <pc:docMk/>
            <pc:sldMk cId="572459763" sldId="318"/>
            <ac:spMk id="3" creationId="{D748BFB1-32E1-4C7B-8DA4-AC89D7E99C98}"/>
          </ac:spMkLst>
        </pc:spChg>
        <pc:picChg chg="add mod">
          <ac:chgData name="Jose Siqueira" userId="94c393a73704f6b1" providerId="LiveId" clId="{ED341A04-37A5-4241-AECB-ACAAB4A10E0E}" dt="2018-09-25T17:10:30.257" v="216" actId="1076"/>
          <ac:picMkLst>
            <pc:docMk/>
            <pc:sldMk cId="572459763" sldId="318"/>
            <ac:picMk id="4" creationId="{05C08744-3A1D-4E1D-B15F-BF178DA14B80}"/>
          </ac:picMkLst>
        </pc:picChg>
        <pc:picChg chg="add mod">
          <ac:chgData name="Jose Siqueira" userId="94c393a73704f6b1" providerId="LiveId" clId="{ED341A04-37A5-4241-AECB-ACAAB4A10E0E}" dt="2018-09-25T17:13:29.759" v="359" actId="14100"/>
          <ac:picMkLst>
            <pc:docMk/>
            <pc:sldMk cId="572459763" sldId="318"/>
            <ac:picMk id="5" creationId="{6C386EBB-D5A7-4C0A-B226-5724BAE5355A}"/>
          </ac:picMkLst>
        </pc:picChg>
      </pc:sldChg>
      <pc:sldChg chg="modSp add">
        <pc:chgData name="Jose Siqueira" userId="94c393a73704f6b1" providerId="LiveId" clId="{ED341A04-37A5-4241-AECB-ACAAB4A10E0E}" dt="2018-09-25T17:41:28.993" v="1124" actId="20577"/>
        <pc:sldMkLst>
          <pc:docMk/>
          <pc:sldMk cId="457740038" sldId="458"/>
        </pc:sldMkLst>
        <pc:spChg chg="mod">
          <ac:chgData name="Jose Siqueira" userId="94c393a73704f6b1" providerId="LiveId" clId="{ED341A04-37A5-4241-AECB-ACAAB4A10E0E}" dt="2018-09-25T17:41:04.480" v="1120" actId="20577"/>
          <ac:spMkLst>
            <pc:docMk/>
            <pc:sldMk cId="457740038" sldId="458"/>
            <ac:spMk id="2" creationId="{9FBAB1CB-2776-4B04-846C-271E7C2D40F2}"/>
          </ac:spMkLst>
        </pc:spChg>
        <pc:spChg chg="mod">
          <ac:chgData name="Jose Siqueira" userId="94c393a73704f6b1" providerId="LiveId" clId="{ED341A04-37A5-4241-AECB-ACAAB4A10E0E}" dt="2018-09-25T17:41:28.993" v="1124" actId="20577"/>
          <ac:spMkLst>
            <pc:docMk/>
            <pc:sldMk cId="457740038" sldId="458"/>
            <ac:spMk id="3" creationId="{BB0155B3-6E7C-48FB-B451-01A5C95E67C6}"/>
          </ac:spMkLst>
        </pc:spChg>
      </pc:sldChg>
      <pc:sldChg chg="modSp add">
        <pc:chgData name="Jose Siqueira" userId="94c393a73704f6b1" providerId="LiveId" clId="{ED341A04-37A5-4241-AECB-ACAAB4A10E0E}" dt="2018-09-25T17:48:13.263" v="1529" actId="20577"/>
        <pc:sldMkLst>
          <pc:docMk/>
          <pc:sldMk cId="3596532292" sldId="459"/>
        </pc:sldMkLst>
        <pc:spChg chg="mod">
          <ac:chgData name="Jose Siqueira" userId="94c393a73704f6b1" providerId="LiveId" clId="{ED341A04-37A5-4241-AECB-ACAAB4A10E0E}" dt="2018-09-25T17:44:28.667" v="1252" actId="20577"/>
          <ac:spMkLst>
            <pc:docMk/>
            <pc:sldMk cId="3596532292" sldId="459"/>
            <ac:spMk id="2" creationId="{C3A8C7F0-6785-434A-BC43-CD0F78B63DF4}"/>
          </ac:spMkLst>
        </pc:spChg>
        <pc:spChg chg="mod">
          <ac:chgData name="Jose Siqueira" userId="94c393a73704f6b1" providerId="LiveId" clId="{ED341A04-37A5-4241-AECB-ACAAB4A10E0E}" dt="2018-09-25T17:48:13.263" v="1529" actId="20577"/>
          <ac:spMkLst>
            <pc:docMk/>
            <pc:sldMk cId="3596532292" sldId="459"/>
            <ac:spMk id="3" creationId="{1A863C10-B4DA-45E3-9BA2-CB76960BEC3E}"/>
          </ac:spMkLst>
        </pc:spChg>
      </pc:sldChg>
      <pc:sldChg chg="modSp add">
        <pc:chgData name="Jose Siqueira" userId="94c393a73704f6b1" providerId="LiveId" clId="{ED341A04-37A5-4241-AECB-ACAAB4A10E0E}" dt="2018-09-25T18:19:39.492" v="1695" actId="20577"/>
        <pc:sldMkLst>
          <pc:docMk/>
          <pc:sldMk cId="2455876601" sldId="460"/>
        </pc:sldMkLst>
        <pc:spChg chg="mod">
          <ac:chgData name="Jose Siqueira" userId="94c393a73704f6b1" providerId="LiveId" clId="{ED341A04-37A5-4241-AECB-ACAAB4A10E0E}" dt="2018-09-25T17:48:55.698" v="1548" actId="20577"/>
          <ac:spMkLst>
            <pc:docMk/>
            <pc:sldMk cId="2455876601" sldId="460"/>
            <ac:spMk id="2" creationId="{BE335300-0E39-4C7B-8628-3D0BE0818FAF}"/>
          </ac:spMkLst>
        </pc:spChg>
        <pc:spChg chg="mod">
          <ac:chgData name="Jose Siqueira" userId="94c393a73704f6b1" providerId="LiveId" clId="{ED341A04-37A5-4241-AECB-ACAAB4A10E0E}" dt="2018-09-25T18:19:39.492" v="1695" actId="20577"/>
          <ac:spMkLst>
            <pc:docMk/>
            <pc:sldMk cId="2455876601" sldId="460"/>
            <ac:spMk id="3" creationId="{5D31DA57-F493-49C8-B280-591250F4C403}"/>
          </ac:spMkLst>
        </pc:spChg>
      </pc:sldChg>
    </pc:docChg>
  </pc:docChgLst>
  <pc:docChgLst>
    <pc:chgData name="Jose Siqueira" userId="94c393a73704f6b1" providerId="LiveId" clId="{1CB52EDC-D9D8-48E3-A12E-00DD22C40269}"/>
    <pc:docChg chg="undo custSel mod addSld delSld modSld sldOrd">
      <pc:chgData name="Jose Siqueira" userId="94c393a73704f6b1" providerId="LiveId" clId="{1CB52EDC-D9D8-48E3-A12E-00DD22C40269}" dt="2018-09-24T21:07:37.671" v="3909" actId="20577"/>
      <pc:docMkLst>
        <pc:docMk/>
      </pc:docMkLst>
      <pc:sldChg chg="modSp">
        <pc:chgData name="Jose Siqueira" userId="94c393a73704f6b1" providerId="LiveId" clId="{1CB52EDC-D9D8-48E3-A12E-00DD22C40269}" dt="2018-09-24T18:31:07.312" v="17" actId="20577"/>
        <pc:sldMkLst>
          <pc:docMk/>
          <pc:sldMk cId="0" sldId="278"/>
        </pc:sldMkLst>
        <pc:spChg chg="mod">
          <ac:chgData name="Jose Siqueira" userId="94c393a73704f6b1" providerId="LiveId" clId="{1CB52EDC-D9D8-48E3-A12E-00DD22C40269}" dt="2018-09-24T18:31:07.312" v="17" actId="20577"/>
          <ac:spMkLst>
            <pc:docMk/>
            <pc:sldMk cId="0" sldId="278"/>
            <ac:spMk id="2050" creationId="{00000000-0000-0000-0000-000000000000}"/>
          </ac:spMkLst>
        </pc:spChg>
      </pc:sldChg>
      <pc:sldChg chg="modSp">
        <pc:chgData name="Jose Siqueira" userId="94c393a73704f6b1" providerId="LiveId" clId="{1CB52EDC-D9D8-48E3-A12E-00DD22C40269}" dt="2018-09-24T20:28:09.232" v="3339" actId="20577"/>
        <pc:sldMkLst>
          <pc:docMk/>
          <pc:sldMk cId="2395704641" sldId="316"/>
        </pc:sldMkLst>
        <pc:spChg chg="mod">
          <ac:chgData name="Jose Siqueira" userId="94c393a73704f6b1" providerId="LiveId" clId="{1CB52EDC-D9D8-48E3-A12E-00DD22C40269}" dt="2018-09-24T20:28:09.232" v="3339" actId="20577"/>
          <ac:spMkLst>
            <pc:docMk/>
            <pc:sldMk cId="2395704641" sldId="316"/>
            <ac:spMk id="2" creationId="{00000000-0000-0000-0000-000000000000}"/>
          </ac:spMkLst>
        </pc:spChg>
      </pc:sldChg>
      <pc:sldChg chg="modSp">
        <pc:chgData name="Jose Siqueira" userId="94c393a73704f6b1" providerId="LiveId" clId="{1CB52EDC-D9D8-48E3-A12E-00DD22C40269}" dt="2018-09-24T21:07:37.671" v="3909" actId="20577"/>
        <pc:sldMkLst>
          <pc:docMk/>
          <pc:sldMk cId="572459763" sldId="318"/>
        </pc:sldMkLst>
        <pc:spChg chg="mod">
          <ac:chgData name="Jose Siqueira" userId="94c393a73704f6b1" providerId="LiveId" clId="{1CB52EDC-D9D8-48E3-A12E-00DD22C40269}" dt="2018-09-24T21:07:37.671" v="3909" actId="20577"/>
          <ac:spMkLst>
            <pc:docMk/>
            <pc:sldMk cId="572459763" sldId="318"/>
            <ac:spMk id="3" creationId="{D748BFB1-32E1-4C7B-8DA4-AC89D7E99C98}"/>
          </ac:spMkLst>
        </pc:spChg>
      </pc:sldChg>
      <pc:sldChg chg="modSp">
        <pc:chgData name="Jose Siqueira" userId="94c393a73704f6b1" providerId="LiveId" clId="{1CB52EDC-D9D8-48E3-A12E-00DD22C40269}" dt="2018-09-24T20:57:27.192" v="3754" actId="255"/>
        <pc:sldMkLst>
          <pc:docMk/>
          <pc:sldMk cId="1021373162" sldId="336"/>
        </pc:sldMkLst>
        <pc:graphicFrameChg chg="mod modGraphic">
          <ac:chgData name="Jose Siqueira" userId="94c393a73704f6b1" providerId="LiveId" clId="{1CB52EDC-D9D8-48E3-A12E-00DD22C40269}" dt="2018-09-24T20:57:27.192" v="3754" actId="255"/>
          <ac:graphicFrameMkLst>
            <pc:docMk/>
            <pc:sldMk cId="1021373162" sldId="336"/>
            <ac:graphicFrameMk id="4" creationId="{DCAD86CC-0BB6-42DB-B055-3BA837431695}"/>
          </ac:graphicFrameMkLst>
        </pc:graphicFrameChg>
      </pc:sldChg>
      <pc:sldChg chg="del">
        <pc:chgData name="Jose Siqueira" userId="94c393a73704f6b1" providerId="LiveId" clId="{1CB52EDC-D9D8-48E3-A12E-00DD22C40269}" dt="2018-09-24T18:36:42.056" v="32" actId="2696"/>
        <pc:sldMkLst>
          <pc:docMk/>
          <pc:sldMk cId="2444796935" sldId="388"/>
        </pc:sldMkLst>
      </pc:sldChg>
      <pc:sldChg chg="addSp delSp modSp">
        <pc:chgData name="Jose Siqueira" userId="94c393a73704f6b1" providerId="LiveId" clId="{1CB52EDC-D9D8-48E3-A12E-00DD22C40269}" dt="2018-09-24T21:03:02.652" v="3908" actId="20577"/>
        <pc:sldMkLst>
          <pc:docMk/>
          <pc:sldMk cId="320888343" sldId="389"/>
        </pc:sldMkLst>
        <pc:spChg chg="mod">
          <ac:chgData name="Jose Siqueira" userId="94c393a73704f6b1" providerId="LiveId" clId="{1CB52EDC-D9D8-48E3-A12E-00DD22C40269}" dt="2018-09-24T21:03:02.652" v="3908" actId="20577"/>
          <ac:spMkLst>
            <pc:docMk/>
            <pc:sldMk cId="320888343" sldId="389"/>
            <ac:spMk id="2" creationId="{1DCD023C-3B31-4364-A90C-C43EA5C9B0FE}"/>
          </ac:spMkLst>
        </pc:spChg>
        <pc:spChg chg="del">
          <ac:chgData name="Jose Siqueira" userId="94c393a73704f6b1" providerId="LiveId" clId="{1CB52EDC-D9D8-48E3-A12E-00DD22C40269}" dt="2018-09-24T20:58:47.475" v="3757"/>
          <ac:spMkLst>
            <pc:docMk/>
            <pc:sldMk cId="320888343" sldId="389"/>
            <ac:spMk id="7" creationId="{00000000-0000-0000-0000-000000000000}"/>
          </ac:spMkLst>
        </pc:spChg>
        <pc:spChg chg="add del">
          <ac:chgData name="Jose Siqueira" userId="94c393a73704f6b1" providerId="LiveId" clId="{1CB52EDC-D9D8-48E3-A12E-00DD22C40269}" dt="2018-09-24T20:54:21.376" v="3745"/>
          <ac:spMkLst>
            <pc:docMk/>
            <pc:sldMk cId="320888343" sldId="389"/>
            <ac:spMk id="9" creationId="{018C0D0A-9236-4263-9FD6-87C668462CB6}"/>
          </ac:spMkLst>
        </pc:spChg>
        <pc:picChg chg="add mod">
          <ac:chgData name="Jose Siqueira" userId="94c393a73704f6b1" providerId="LiveId" clId="{1CB52EDC-D9D8-48E3-A12E-00DD22C40269}" dt="2018-09-24T20:58:55.046" v="3759" actId="14100"/>
          <ac:picMkLst>
            <pc:docMk/>
            <pc:sldMk cId="320888343" sldId="389"/>
            <ac:picMk id="3" creationId="{1E7EF95D-9DDF-45E5-BA13-F8220E627544}"/>
          </ac:picMkLst>
        </pc:picChg>
        <pc:picChg chg="del">
          <ac:chgData name="Jose Siqueira" userId="94c393a73704f6b1" providerId="LiveId" clId="{1CB52EDC-D9D8-48E3-A12E-00DD22C40269}" dt="2018-09-24T20:54:44.623" v="3748" actId="478"/>
          <ac:picMkLst>
            <pc:docMk/>
            <pc:sldMk cId="320888343" sldId="389"/>
            <ac:picMk id="8" creationId="{E6952562-0062-4616-8324-6321B9A3D32D}"/>
          </ac:picMkLst>
        </pc:picChg>
      </pc:sldChg>
      <pc:sldChg chg="modSp ord modNotesTx">
        <pc:chgData name="Jose Siqueira" userId="94c393a73704f6b1" providerId="LiveId" clId="{1CB52EDC-D9D8-48E3-A12E-00DD22C40269}" dt="2018-09-24T19:02:35.454" v="476" actId="6549"/>
        <pc:sldMkLst>
          <pc:docMk/>
          <pc:sldMk cId="4271987511" sldId="397"/>
        </pc:sldMkLst>
        <pc:spChg chg="mod">
          <ac:chgData name="Jose Siqueira" userId="94c393a73704f6b1" providerId="LiveId" clId="{1CB52EDC-D9D8-48E3-A12E-00DD22C40269}" dt="2018-09-24T19:02:10.735" v="475" actId="20577"/>
          <ac:spMkLst>
            <pc:docMk/>
            <pc:sldMk cId="4271987511" sldId="397"/>
            <ac:spMk id="3" creationId="{ADE67D7E-A0A0-4A69-B9B6-1EC52EA24540}"/>
          </ac:spMkLst>
        </pc:spChg>
      </pc:sldChg>
      <pc:sldChg chg="addSp delSp modSp">
        <pc:chgData name="Jose Siqueira" userId="94c393a73704f6b1" providerId="LiveId" clId="{1CB52EDC-D9D8-48E3-A12E-00DD22C40269}" dt="2018-09-24T20:07:26.090" v="2863" actId="12"/>
        <pc:sldMkLst>
          <pc:docMk/>
          <pc:sldMk cId="4098791577" sldId="398"/>
        </pc:sldMkLst>
        <pc:spChg chg="mod">
          <ac:chgData name="Jose Siqueira" userId="94c393a73704f6b1" providerId="LiveId" clId="{1CB52EDC-D9D8-48E3-A12E-00DD22C40269}" dt="2018-09-24T20:04:55.963" v="2647" actId="20577"/>
          <ac:spMkLst>
            <pc:docMk/>
            <pc:sldMk cId="4098791577" sldId="398"/>
            <ac:spMk id="2" creationId="{2B99E48F-579C-4FF4-87FD-445978954632}"/>
          </ac:spMkLst>
        </pc:spChg>
        <pc:spChg chg="add mod">
          <ac:chgData name="Jose Siqueira" userId="94c393a73704f6b1" providerId="LiveId" clId="{1CB52EDC-D9D8-48E3-A12E-00DD22C40269}" dt="2018-09-24T20:07:26.090" v="2863" actId="12"/>
          <ac:spMkLst>
            <pc:docMk/>
            <pc:sldMk cId="4098791577" sldId="398"/>
            <ac:spMk id="4" creationId="{0E9C6AC3-08AD-4708-AF09-66AEF71031B8}"/>
          </ac:spMkLst>
        </pc:spChg>
        <pc:picChg chg="del">
          <ac:chgData name="Jose Siqueira" userId="94c393a73704f6b1" providerId="LiveId" clId="{1CB52EDC-D9D8-48E3-A12E-00DD22C40269}" dt="2018-09-24T20:03:08.666" v="2602" actId="478"/>
          <ac:picMkLst>
            <pc:docMk/>
            <pc:sldMk cId="4098791577" sldId="398"/>
            <ac:picMk id="7" creationId="{00000000-0000-0000-0000-000000000000}"/>
          </ac:picMkLst>
        </pc:picChg>
      </pc:sldChg>
      <pc:sldChg chg="del">
        <pc:chgData name="Jose Siqueira" userId="94c393a73704f6b1" providerId="LiveId" clId="{1CB52EDC-D9D8-48E3-A12E-00DD22C40269}" dt="2018-09-24T20:14:34.800" v="3092" actId="2696"/>
        <pc:sldMkLst>
          <pc:docMk/>
          <pc:sldMk cId="3789136997" sldId="399"/>
        </pc:sldMkLst>
      </pc:sldChg>
      <pc:sldChg chg="del">
        <pc:chgData name="Jose Siqueira" userId="94c393a73704f6b1" providerId="LiveId" clId="{1CB52EDC-D9D8-48E3-A12E-00DD22C40269}" dt="2018-09-24T20:14:38.894" v="3095" actId="2696"/>
        <pc:sldMkLst>
          <pc:docMk/>
          <pc:sldMk cId="1895304904" sldId="400"/>
        </pc:sldMkLst>
      </pc:sldChg>
      <pc:sldChg chg="del">
        <pc:chgData name="Jose Siqueira" userId="94c393a73704f6b1" providerId="LiveId" clId="{1CB52EDC-D9D8-48E3-A12E-00DD22C40269}" dt="2018-09-24T20:14:42.800" v="3096" actId="2696"/>
        <pc:sldMkLst>
          <pc:docMk/>
          <pc:sldMk cId="2175341905" sldId="401"/>
        </pc:sldMkLst>
      </pc:sldChg>
      <pc:sldChg chg="del">
        <pc:chgData name="Jose Siqueira" userId="94c393a73704f6b1" providerId="LiveId" clId="{1CB52EDC-D9D8-48E3-A12E-00DD22C40269}" dt="2018-09-24T20:14:43.628" v="3097" actId="2696"/>
        <pc:sldMkLst>
          <pc:docMk/>
          <pc:sldMk cId="2823458759" sldId="402"/>
        </pc:sldMkLst>
      </pc:sldChg>
      <pc:sldChg chg="del">
        <pc:chgData name="Jose Siqueira" userId="94c393a73704f6b1" providerId="LiveId" clId="{1CB52EDC-D9D8-48E3-A12E-00DD22C40269}" dt="2018-09-24T20:14:45.097" v="3098" actId="2696"/>
        <pc:sldMkLst>
          <pc:docMk/>
          <pc:sldMk cId="2890440461" sldId="403"/>
        </pc:sldMkLst>
      </pc:sldChg>
      <pc:sldChg chg="del">
        <pc:chgData name="Jose Siqueira" userId="94c393a73704f6b1" providerId="LiveId" clId="{1CB52EDC-D9D8-48E3-A12E-00DD22C40269}" dt="2018-09-24T20:14:47.675" v="3099" actId="2696"/>
        <pc:sldMkLst>
          <pc:docMk/>
          <pc:sldMk cId="4059757246" sldId="404"/>
        </pc:sldMkLst>
      </pc:sldChg>
      <pc:sldChg chg="del">
        <pc:chgData name="Jose Siqueira" userId="94c393a73704f6b1" providerId="LiveId" clId="{1CB52EDC-D9D8-48E3-A12E-00DD22C40269}" dt="2018-09-24T20:14:51.300" v="3100" actId="2696"/>
        <pc:sldMkLst>
          <pc:docMk/>
          <pc:sldMk cId="1193349026" sldId="405"/>
        </pc:sldMkLst>
      </pc:sldChg>
      <pc:sldChg chg="del">
        <pc:chgData name="Jose Siqueira" userId="94c393a73704f6b1" providerId="LiveId" clId="{1CB52EDC-D9D8-48E3-A12E-00DD22C40269}" dt="2018-09-24T20:14:52.472" v="3101" actId="2696"/>
        <pc:sldMkLst>
          <pc:docMk/>
          <pc:sldMk cId="1297548590" sldId="406"/>
        </pc:sldMkLst>
      </pc:sldChg>
      <pc:sldChg chg="del">
        <pc:chgData name="Jose Siqueira" userId="94c393a73704f6b1" providerId="LiveId" clId="{1CB52EDC-D9D8-48E3-A12E-00DD22C40269}" dt="2018-09-24T20:14:55.362" v="3102" actId="2696"/>
        <pc:sldMkLst>
          <pc:docMk/>
          <pc:sldMk cId="3262155245" sldId="407"/>
        </pc:sldMkLst>
      </pc:sldChg>
      <pc:sldChg chg="del">
        <pc:chgData name="Jose Siqueira" userId="94c393a73704f6b1" providerId="LiveId" clId="{1CB52EDC-D9D8-48E3-A12E-00DD22C40269}" dt="2018-09-24T20:28:49.024" v="3351" actId="2696"/>
        <pc:sldMkLst>
          <pc:docMk/>
          <pc:sldMk cId="502367241" sldId="410"/>
        </pc:sldMkLst>
      </pc:sldChg>
      <pc:sldChg chg="del">
        <pc:chgData name="Jose Siqueira" userId="94c393a73704f6b1" providerId="LiveId" clId="{1CB52EDC-D9D8-48E3-A12E-00DD22C40269}" dt="2018-09-24T18:36:21.752" v="29" actId="2696"/>
        <pc:sldMkLst>
          <pc:docMk/>
          <pc:sldMk cId="1411097765" sldId="415"/>
        </pc:sldMkLst>
      </pc:sldChg>
      <pc:sldChg chg="add">
        <pc:chgData name="Jose Siqueira" userId="94c393a73704f6b1" providerId="LiveId" clId="{1CB52EDC-D9D8-48E3-A12E-00DD22C40269}" dt="2018-09-24T18:36:32.920" v="31"/>
        <pc:sldMkLst>
          <pc:docMk/>
          <pc:sldMk cId="3946205817" sldId="415"/>
        </pc:sldMkLst>
      </pc:sldChg>
      <pc:sldChg chg="del">
        <pc:chgData name="Jose Siqueira" userId="94c393a73704f6b1" providerId="LiveId" clId="{1CB52EDC-D9D8-48E3-A12E-00DD22C40269}" dt="2018-09-24T18:36:21.798" v="30" actId="2696"/>
        <pc:sldMkLst>
          <pc:docMk/>
          <pc:sldMk cId="856271241" sldId="416"/>
        </pc:sldMkLst>
      </pc:sldChg>
      <pc:sldChg chg="add">
        <pc:chgData name="Jose Siqueira" userId="94c393a73704f6b1" providerId="LiveId" clId="{1CB52EDC-D9D8-48E3-A12E-00DD22C40269}" dt="2018-09-24T18:36:32.920" v="31"/>
        <pc:sldMkLst>
          <pc:docMk/>
          <pc:sldMk cId="3962700351" sldId="416"/>
        </pc:sldMkLst>
      </pc:sldChg>
      <pc:sldChg chg="del">
        <pc:chgData name="Jose Siqueira" userId="94c393a73704f6b1" providerId="LiveId" clId="{1CB52EDC-D9D8-48E3-A12E-00DD22C40269}" dt="2018-09-24T18:35:47.111" v="19" actId="2696"/>
        <pc:sldMkLst>
          <pc:docMk/>
          <pc:sldMk cId="0" sldId="417"/>
        </pc:sldMkLst>
      </pc:sldChg>
      <pc:sldChg chg="del">
        <pc:chgData name="Jose Siqueira" userId="94c393a73704f6b1" providerId="LiveId" clId="{1CB52EDC-D9D8-48E3-A12E-00DD22C40269}" dt="2018-09-24T18:35:51.812" v="22" actId="2696"/>
        <pc:sldMkLst>
          <pc:docMk/>
          <pc:sldMk cId="0" sldId="418"/>
        </pc:sldMkLst>
      </pc:sldChg>
      <pc:sldChg chg="del">
        <pc:chgData name="Jose Siqueira" userId="94c393a73704f6b1" providerId="LiveId" clId="{1CB52EDC-D9D8-48E3-A12E-00DD22C40269}" dt="2018-09-24T18:35:52.641" v="23" actId="2696"/>
        <pc:sldMkLst>
          <pc:docMk/>
          <pc:sldMk cId="0" sldId="419"/>
        </pc:sldMkLst>
      </pc:sldChg>
      <pc:sldChg chg="del">
        <pc:chgData name="Jose Siqueira" userId="94c393a73704f6b1" providerId="LiveId" clId="{1CB52EDC-D9D8-48E3-A12E-00DD22C40269}" dt="2018-09-24T18:35:53.407" v="24" actId="2696"/>
        <pc:sldMkLst>
          <pc:docMk/>
          <pc:sldMk cId="0" sldId="420"/>
        </pc:sldMkLst>
      </pc:sldChg>
      <pc:sldChg chg="del">
        <pc:chgData name="Jose Siqueira" userId="94c393a73704f6b1" providerId="LiveId" clId="{1CB52EDC-D9D8-48E3-A12E-00DD22C40269}" dt="2018-09-24T18:35:54.098" v="25" actId="2696"/>
        <pc:sldMkLst>
          <pc:docMk/>
          <pc:sldMk cId="0" sldId="421"/>
        </pc:sldMkLst>
      </pc:sldChg>
      <pc:sldChg chg="del">
        <pc:chgData name="Jose Siqueira" userId="94c393a73704f6b1" providerId="LiveId" clId="{1CB52EDC-D9D8-48E3-A12E-00DD22C40269}" dt="2018-09-24T18:35:54.939" v="26" actId="2696"/>
        <pc:sldMkLst>
          <pc:docMk/>
          <pc:sldMk cId="0" sldId="422"/>
        </pc:sldMkLst>
      </pc:sldChg>
      <pc:sldChg chg="del">
        <pc:chgData name="Jose Siqueira" userId="94c393a73704f6b1" providerId="LiveId" clId="{1CB52EDC-D9D8-48E3-A12E-00DD22C40269}" dt="2018-09-24T18:35:56.113" v="27" actId="2696"/>
        <pc:sldMkLst>
          <pc:docMk/>
          <pc:sldMk cId="0" sldId="423"/>
        </pc:sldMkLst>
      </pc:sldChg>
      <pc:sldChg chg="del">
        <pc:chgData name="Jose Siqueira" userId="94c393a73704f6b1" providerId="LiveId" clId="{1CB52EDC-D9D8-48E3-A12E-00DD22C40269}" dt="2018-09-24T18:35:57.829" v="28" actId="2696"/>
        <pc:sldMkLst>
          <pc:docMk/>
          <pc:sldMk cId="0" sldId="424"/>
        </pc:sldMkLst>
      </pc:sldChg>
      <pc:sldChg chg="del">
        <pc:chgData name="Jose Siqueira" userId="94c393a73704f6b1" providerId="LiveId" clId="{1CB52EDC-D9D8-48E3-A12E-00DD22C40269}" dt="2018-09-24T20:14:36.019" v="3093" actId="2696"/>
        <pc:sldMkLst>
          <pc:docMk/>
          <pc:sldMk cId="3789136997" sldId="425"/>
        </pc:sldMkLst>
      </pc:sldChg>
      <pc:sldChg chg="del">
        <pc:chgData name="Jose Siqueira" userId="94c393a73704f6b1" providerId="LiveId" clId="{1CB52EDC-D9D8-48E3-A12E-00DD22C40269}" dt="2018-09-24T20:14:36.644" v="3094" actId="2696"/>
        <pc:sldMkLst>
          <pc:docMk/>
          <pc:sldMk cId="3789136997" sldId="426"/>
        </pc:sldMkLst>
      </pc:sldChg>
      <pc:sldChg chg="del">
        <pc:chgData name="Jose Siqueira" userId="94c393a73704f6b1" providerId="LiveId" clId="{1CB52EDC-D9D8-48E3-A12E-00DD22C40269}" dt="2018-09-24T20:14:56.266" v="3103" actId="2696"/>
        <pc:sldMkLst>
          <pc:docMk/>
          <pc:sldMk cId="3262155245" sldId="427"/>
        </pc:sldMkLst>
      </pc:sldChg>
      <pc:sldChg chg="del">
        <pc:chgData name="Jose Siqueira" userId="94c393a73704f6b1" providerId="LiveId" clId="{1CB52EDC-D9D8-48E3-A12E-00DD22C40269}" dt="2018-09-24T20:14:58.290" v="3104" actId="2696"/>
        <pc:sldMkLst>
          <pc:docMk/>
          <pc:sldMk cId="3262155245" sldId="428"/>
        </pc:sldMkLst>
      </pc:sldChg>
      <pc:sldChg chg="del">
        <pc:chgData name="Jose Siqueira" userId="94c393a73704f6b1" providerId="LiveId" clId="{1CB52EDC-D9D8-48E3-A12E-00DD22C40269}" dt="2018-09-24T20:15:00.009" v="3105" actId="2696"/>
        <pc:sldMkLst>
          <pc:docMk/>
          <pc:sldMk cId="3262155245" sldId="429"/>
        </pc:sldMkLst>
      </pc:sldChg>
      <pc:sldChg chg="del">
        <pc:chgData name="Jose Siqueira" userId="94c393a73704f6b1" providerId="LiveId" clId="{1CB52EDC-D9D8-48E3-A12E-00DD22C40269}" dt="2018-09-24T20:15:01.493" v="3106" actId="2696"/>
        <pc:sldMkLst>
          <pc:docMk/>
          <pc:sldMk cId="3262155245" sldId="430"/>
        </pc:sldMkLst>
      </pc:sldChg>
      <pc:sldChg chg="del">
        <pc:chgData name="Jose Siqueira" userId="94c393a73704f6b1" providerId="LiveId" clId="{1CB52EDC-D9D8-48E3-A12E-00DD22C40269}" dt="2018-09-24T20:15:04.025" v="3107" actId="2696"/>
        <pc:sldMkLst>
          <pc:docMk/>
          <pc:sldMk cId="3262155245" sldId="431"/>
        </pc:sldMkLst>
      </pc:sldChg>
      <pc:sldChg chg="del">
        <pc:chgData name="Jose Siqueira" userId="94c393a73704f6b1" providerId="LiveId" clId="{1CB52EDC-D9D8-48E3-A12E-00DD22C40269}" dt="2018-09-24T20:15:05.884" v="3108" actId="2696"/>
        <pc:sldMkLst>
          <pc:docMk/>
          <pc:sldMk cId="0" sldId="432"/>
        </pc:sldMkLst>
      </pc:sldChg>
      <pc:sldChg chg="del">
        <pc:chgData name="Jose Siqueira" userId="94c393a73704f6b1" providerId="LiveId" clId="{1CB52EDC-D9D8-48E3-A12E-00DD22C40269}" dt="2018-09-24T18:35:49.273" v="20" actId="2696"/>
        <pc:sldMkLst>
          <pc:docMk/>
          <pc:sldMk cId="1627972476" sldId="433"/>
        </pc:sldMkLst>
      </pc:sldChg>
      <pc:sldChg chg="del">
        <pc:chgData name="Jose Siqueira" userId="94c393a73704f6b1" providerId="LiveId" clId="{1CB52EDC-D9D8-48E3-A12E-00DD22C40269}" dt="2018-09-24T18:35:50.295" v="21" actId="2696"/>
        <pc:sldMkLst>
          <pc:docMk/>
          <pc:sldMk cId="3655021692" sldId="434"/>
        </pc:sldMkLst>
      </pc:sldChg>
      <pc:sldChg chg="del">
        <pc:chgData name="Jose Siqueira" userId="94c393a73704f6b1" providerId="LiveId" clId="{1CB52EDC-D9D8-48E3-A12E-00DD22C40269}" dt="2018-09-24T20:28:46.696" v="3350" actId="2696"/>
        <pc:sldMkLst>
          <pc:docMk/>
          <pc:sldMk cId="959567410" sldId="435"/>
        </pc:sldMkLst>
      </pc:sldChg>
      <pc:sldChg chg="del">
        <pc:chgData name="Jose Siqueira" userId="94c393a73704f6b1" providerId="LiveId" clId="{1CB52EDC-D9D8-48E3-A12E-00DD22C40269}" dt="2018-09-24T20:28:44.585" v="3349" actId="2696"/>
        <pc:sldMkLst>
          <pc:docMk/>
          <pc:sldMk cId="1390891057" sldId="436"/>
        </pc:sldMkLst>
      </pc:sldChg>
      <pc:sldChg chg="del">
        <pc:chgData name="Jose Siqueira" userId="94c393a73704f6b1" providerId="LiveId" clId="{1CB52EDC-D9D8-48E3-A12E-00DD22C40269}" dt="2018-09-24T20:28:41.350" v="3348" actId="2696"/>
        <pc:sldMkLst>
          <pc:docMk/>
          <pc:sldMk cId="476467057" sldId="437"/>
        </pc:sldMkLst>
      </pc:sldChg>
      <pc:sldChg chg="del">
        <pc:chgData name="Jose Siqueira" userId="94c393a73704f6b1" providerId="LiveId" clId="{1CB52EDC-D9D8-48E3-A12E-00DD22C40269}" dt="2018-09-24T20:28:39.413" v="3347" actId="2696"/>
        <pc:sldMkLst>
          <pc:docMk/>
          <pc:sldMk cId="1943408428" sldId="438"/>
        </pc:sldMkLst>
      </pc:sldChg>
      <pc:sldChg chg="del">
        <pc:chgData name="Jose Siqueira" userId="94c393a73704f6b1" providerId="LiveId" clId="{1CB52EDC-D9D8-48E3-A12E-00DD22C40269}" dt="2018-09-24T20:28:37.882" v="3346" actId="2696"/>
        <pc:sldMkLst>
          <pc:docMk/>
          <pc:sldMk cId="4194686382" sldId="439"/>
        </pc:sldMkLst>
      </pc:sldChg>
      <pc:sldChg chg="del">
        <pc:chgData name="Jose Siqueira" userId="94c393a73704f6b1" providerId="LiveId" clId="{1CB52EDC-D9D8-48E3-A12E-00DD22C40269}" dt="2018-09-24T20:28:36.147" v="3345" actId="2696"/>
        <pc:sldMkLst>
          <pc:docMk/>
          <pc:sldMk cId="2494189166" sldId="440"/>
        </pc:sldMkLst>
      </pc:sldChg>
      <pc:sldChg chg="del">
        <pc:chgData name="Jose Siqueira" userId="94c393a73704f6b1" providerId="LiveId" clId="{1CB52EDC-D9D8-48E3-A12E-00DD22C40269}" dt="2018-09-24T20:28:33.491" v="3344" actId="2696"/>
        <pc:sldMkLst>
          <pc:docMk/>
          <pc:sldMk cId="3407493787" sldId="441"/>
        </pc:sldMkLst>
      </pc:sldChg>
      <pc:sldChg chg="del">
        <pc:chgData name="Jose Siqueira" userId="94c393a73704f6b1" providerId="LiveId" clId="{1CB52EDC-D9D8-48E3-A12E-00DD22C40269}" dt="2018-09-24T20:28:30.851" v="3343" actId="2696"/>
        <pc:sldMkLst>
          <pc:docMk/>
          <pc:sldMk cId="989334957" sldId="442"/>
        </pc:sldMkLst>
      </pc:sldChg>
      <pc:sldChg chg="del">
        <pc:chgData name="Jose Siqueira" userId="94c393a73704f6b1" providerId="LiveId" clId="{1CB52EDC-D9D8-48E3-A12E-00DD22C40269}" dt="2018-09-24T20:28:26.811" v="3342" actId="2696"/>
        <pc:sldMkLst>
          <pc:docMk/>
          <pc:sldMk cId="3981567618" sldId="443"/>
        </pc:sldMkLst>
      </pc:sldChg>
      <pc:sldChg chg="del">
        <pc:chgData name="Jose Siqueira" userId="94c393a73704f6b1" providerId="LiveId" clId="{1CB52EDC-D9D8-48E3-A12E-00DD22C40269}" dt="2018-09-24T20:28:22.904" v="3341" actId="2696"/>
        <pc:sldMkLst>
          <pc:docMk/>
          <pc:sldMk cId="1744585758" sldId="444"/>
        </pc:sldMkLst>
      </pc:sldChg>
      <pc:sldChg chg="del">
        <pc:chgData name="Jose Siqueira" userId="94c393a73704f6b1" providerId="LiveId" clId="{1CB52EDC-D9D8-48E3-A12E-00DD22C40269}" dt="2018-09-24T20:28:20.184" v="3340" actId="2696"/>
        <pc:sldMkLst>
          <pc:docMk/>
          <pc:sldMk cId="2555792936" sldId="445"/>
        </pc:sldMkLst>
      </pc:sldChg>
      <pc:sldChg chg="modSp add">
        <pc:chgData name="Jose Siqueira" userId="94c393a73704f6b1" providerId="LiveId" clId="{1CB52EDC-D9D8-48E3-A12E-00DD22C40269}" dt="2018-09-24T19:14:04.737" v="1384" actId="20577"/>
        <pc:sldMkLst>
          <pc:docMk/>
          <pc:sldMk cId="3326852574" sldId="446"/>
        </pc:sldMkLst>
        <pc:spChg chg="mod">
          <ac:chgData name="Jose Siqueira" userId="94c393a73704f6b1" providerId="LiveId" clId="{1CB52EDC-D9D8-48E3-A12E-00DD22C40269}" dt="2018-09-24T19:02:57.150" v="504" actId="20577"/>
          <ac:spMkLst>
            <pc:docMk/>
            <pc:sldMk cId="3326852574" sldId="446"/>
            <ac:spMk id="2" creationId="{C7DCCF9C-18DD-4F68-B44B-E18625C92284}"/>
          </ac:spMkLst>
        </pc:spChg>
        <pc:spChg chg="mod">
          <ac:chgData name="Jose Siqueira" userId="94c393a73704f6b1" providerId="LiveId" clId="{1CB52EDC-D9D8-48E3-A12E-00DD22C40269}" dt="2018-09-24T19:14:04.737" v="1384" actId="20577"/>
          <ac:spMkLst>
            <pc:docMk/>
            <pc:sldMk cId="3326852574" sldId="446"/>
            <ac:spMk id="3" creationId="{DFE8B6BB-064C-4108-A535-7A737C3F70B0}"/>
          </ac:spMkLst>
        </pc:spChg>
      </pc:sldChg>
      <pc:sldChg chg="addSp delSp modSp add mod setBg setClrOvrMap">
        <pc:chgData name="Jose Siqueira" userId="94c393a73704f6b1" providerId="LiveId" clId="{1CB52EDC-D9D8-48E3-A12E-00DD22C40269}" dt="2018-09-24T19:36:52.065" v="1653" actId="20577"/>
        <pc:sldMkLst>
          <pc:docMk/>
          <pc:sldMk cId="585970009" sldId="447"/>
        </pc:sldMkLst>
        <pc:spChg chg="mod">
          <ac:chgData name="Jose Siqueira" userId="94c393a73704f6b1" providerId="LiveId" clId="{1CB52EDC-D9D8-48E3-A12E-00DD22C40269}" dt="2018-09-24T19:36:04.020" v="1626" actId="26606"/>
          <ac:spMkLst>
            <pc:docMk/>
            <pc:sldMk cId="585970009" sldId="447"/>
            <ac:spMk id="2" creationId="{59DEDF17-8B24-4CBA-959B-5D272A3A02D8}"/>
          </ac:spMkLst>
        </pc:spChg>
        <pc:spChg chg="del">
          <ac:chgData name="Jose Siqueira" userId="94c393a73704f6b1" providerId="LiveId" clId="{1CB52EDC-D9D8-48E3-A12E-00DD22C40269}" dt="2018-09-24T19:34:50.802" v="1623"/>
          <ac:spMkLst>
            <pc:docMk/>
            <pc:sldMk cId="585970009" sldId="447"/>
            <ac:spMk id="3" creationId="{7EED9765-9028-47EE-9117-EF32D68F0C8F}"/>
          </ac:spMkLst>
        </pc:spChg>
        <pc:spChg chg="add mod">
          <ac:chgData name="Jose Siqueira" userId="94c393a73704f6b1" providerId="LiveId" clId="{1CB52EDC-D9D8-48E3-A12E-00DD22C40269}" dt="2018-09-24T19:36:52.065" v="1653" actId="20577"/>
          <ac:spMkLst>
            <pc:docMk/>
            <pc:sldMk cId="585970009" sldId="447"/>
            <ac:spMk id="9" creationId="{78A391C3-A2D4-4DB2-855D-4866C202046E}"/>
          </ac:spMkLst>
        </pc:spChg>
        <pc:spChg chg="add">
          <ac:chgData name="Jose Siqueira" userId="94c393a73704f6b1" providerId="LiveId" clId="{1CB52EDC-D9D8-48E3-A12E-00DD22C40269}" dt="2018-09-24T19:36:04.020" v="1626" actId="26606"/>
          <ac:spMkLst>
            <pc:docMk/>
            <pc:sldMk cId="585970009" sldId="447"/>
            <ac:spMk id="12" creationId="{8C1FC8BA-94E6-44F7-B346-6A2215E66D2E}"/>
          </ac:spMkLst>
        </pc:spChg>
        <pc:spChg chg="add">
          <ac:chgData name="Jose Siqueira" userId="94c393a73704f6b1" providerId="LiveId" clId="{1CB52EDC-D9D8-48E3-A12E-00DD22C40269}" dt="2018-09-24T19:36:04.020" v="1626" actId="26606"/>
          <ac:spMkLst>
            <pc:docMk/>
            <pc:sldMk cId="585970009" sldId="447"/>
            <ac:spMk id="14" creationId="{A8329D92-4903-43FF-90F4-878F5D3F1D22}"/>
          </ac:spMkLst>
        </pc:spChg>
        <pc:spChg chg="add">
          <ac:chgData name="Jose Siqueira" userId="94c393a73704f6b1" providerId="LiveId" clId="{1CB52EDC-D9D8-48E3-A12E-00DD22C40269}" dt="2018-09-24T19:36:04.020" v="1626" actId="26606"/>
          <ac:spMkLst>
            <pc:docMk/>
            <pc:sldMk cId="585970009" sldId="447"/>
            <ac:spMk id="16" creationId="{567B1EEF-AB32-40F7-AD5F-41E0EA001EBE}"/>
          </ac:spMkLst>
        </pc:spChg>
        <pc:picChg chg="add del mod">
          <ac:chgData name="Jose Siqueira" userId="94c393a73704f6b1" providerId="LiveId" clId="{1CB52EDC-D9D8-48E3-A12E-00DD22C40269}" dt="2018-09-24T19:36:04.020" v="1626" actId="26606"/>
          <ac:picMkLst>
            <pc:docMk/>
            <pc:sldMk cId="585970009" sldId="447"/>
            <ac:picMk id="4" creationId="{E68C08EF-CA91-4D9E-814B-9FE5193DF49D}"/>
          </ac:picMkLst>
        </pc:picChg>
        <pc:picChg chg="add">
          <ac:chgData name="Jose Siqueira" userId="94c393a73704f6b1" providerId="LiveId" clId="{1CB52EDC-D9D8-48E3-A12E-00DD22C40269}" dt="2018-09-24T19:36:04.020" v="1626" actId="26606"/>
          <ac:picMkLst>
            <pc:docMk/>
            <pc:sldMk cId="585970009" sldId="447"/>
            <ac:picMk id="7" creationId="{E68C08EF-CA91-4D9E-814B-9FE5193DF49D}"/>
          </ac:picMkLst>
        </pc:picChg>
      </pc:sldChg>
      <pc:sldChg chg="modSp add modNotesTx">
        <pc:chgData name="Jose Siqueira" userId="94c393a73704f6b1" providerId="LiveId" clId="{1CB52EDC-D9D8-48E3-A12E-00DD22C40269}" dt="2018-09-24T19:21:42.675" v="1568"/>
        <pc:sldMkLst>
          <pc:docMk/>
          <pc:sldMk cId="4222058751" sldId="448"/>
        </pc:sldMkLst>
        <pc:spChg chg="mod">
          <ac:chgData name="Jose Siqueira" userId="94c393a73704f6b1" providerId="LiveId" clId="{1CB52EDC-D9D8-48E3-A12E-00DD22C40269}" dt="2018-09-24T19:16:58.720" v="1482" actId="1036"/>
          <ac:spMkLst>
            <pc:docMk/>
            <pc:sldMk cId="4222058751" sldId="448"/>
            <ac:spMk id="2" creationId="{C7DCCF9C-18DD-4F68-B44B-E18625C92284}"/>
          </ac:spMkLst>
        </pc:spChg>
        <pc:spChg chg="mod">
          <ac:chgData name="Jose Siqueira" userId="94c393a73704f6b1" providerId="LiveId" clId="{1CB52EDC-D9D8-48E3-A12E-00DD22C40269}" dt="2018-09-24T19:21:42.675" v="1568"/>
          <ac:spMkLst>
            <pc:docMk/>
            <pc:sldMk cId="4222058751" sldId="448"/>
            <ac:spMk id="3" creationId="{DFE8B6BB-064C-4108-A535-7A737C3F70B0}"/>
          </ac:spMkLst>
        </pc:spChg>
      </pc:sldChg>
      <pc:sldChg chg="modSp add">
        <pc:chgData name="Jose Siqueira" userId="94c393a73704f6b1" providerId="LiveId" clId="{1CB52EDC-D9D8-48E3-A12E-00DD22C40269}" dt="2018-09-24T20:27:49.560" v="3337" actId="12"/>
        <pc:sldMkLst>
          <pc:docMk/>
          <pc:sldMk cId="3560870280" sldId="449"/>
        </pc:sldMkLst>
        <pc:spChg chg="mod">
          <ac:chgData name="Jose Siqueira" userId="94c393a73704f6b1" providerId="LiveId" clId="{1CB52EDC-D9D8-48E3-A12E-00DD22C40269}" dt="2018-09-24T19:45:19.262" v="1729" actId="20577"/>
          <ac:spMkLst>
            <pc:docMk/>
            <pc:sldMk cId="3560870280" sldId="449"/>
            <ac:spMk id="2" creationId="{6EE13C5C-5CB5-464F-953E-A8DE80E788AE}"/>
          </ac:spMkLst>
        </pc:spChg>
        <pc:spChg chg="mod">
          <ac:chgData name="Jose Siqueira" userId="94c393a73704f6b1" providerId="LiveId" clId="{1CB52EDC-D9D8-48E3-A12E-00DD22C40269}" dt="2018-09-24T20:27:49.560" v="3337" actId="12"/>
          <ac:spMkLst>
            <pc:docMk/>
            <pc:sldMk cId="3560870280" sldId="449"/>
            <ac:spMk id="3" creationId="{3C1C75D7-C2BA-48C2-BEB3-73DD96842F02}"/>
          </ac:spMkLst>
        </pc:spChg>
      </pc:sldChg>
      <pc:sldChg chg="addSp delSp modSp add mod setBg setClrOvrMap delDesignElem modNotesTx">
        <pc:chgData name="Jose Siqueira" userId="94c393a73704f6b1" providerId="LiveId" clId="{1CB52EDC-D9D8-48E3-A12E-00DD22C40269}" dt="2018-09-24T19:44:41.194" v="1719" actId="6549"/>
        <pc:sldMkLst>
          <pc:docMk/>
          <pc:sldMk cId="3952350297" sldId="450"/>
        </pc:sldMkLst>
        <pc:spChg chg="mod">
          <ac:chgData name="Jose Siqueira" userId="94c393a73704f6b1" providerId="LiveId" clId="{1CB52EDC-D9D8-48E3-A12E-00DD22C40269}" dt="2018-09-24T19:42:11.835" v="1703" actId="6549"/>
          <ac:spMkLst>
            <pc:docMk/>
            <pc:sldMk cId="3952350297" sldId="450"/>
            <ac:spMk id="2" creationId="{59DEDF17-8B24-4CBA-959B-5D272A3A02D8}"/>
          </ac:spMkLst>
        </pc:spChg>
        <pc:spChg chg="mod">
          <ac:chgData name="Jose Siqueira" userId="94c393a73704f6b1" providerId="LiveId" clId="{1CB52EDC-D9D8-48E3-A12E-00DD22C40269}" dt="2018-09-24T19:41:30.024" v="1657" actId="26606"/>
          <ac:spMkLst>
            <pc:docMk/>
            <pc:sldMk cId="3952350297" sldId="450"/>
            <ac:spMk id="9" creationId="{78A391C3-A2D4-4DB2-855D-4866C202046E}"/>
          </ac:spMkLst>
        </pc:spChg>
        <pc:spChg chg="add">
          <ac:chgData name="Jose Siqueira" userId="94c393a73704f6b1" providerId="LiveId" clId="{1CB52EDC-D9D8-48E3-A12E-00DD22C40269}" dt="2018-09-24T19:41:30.024" v="1657" actId="26606"/>
          <ac:spMkLst>
            <pc:docMk/>
            <pc:sldMk cId="3952350297" sldId="450"/>
            <ac:spMk id="11" creationId="{E2264E67-6F59-4D8D-8E5F-8245B0FEAE76}"/>
          </ac:spMkLst>
        </pc:spChg>
        <pc:spChg chg="del">
          <ac:chgData name="Jose Siqueira" userId="94c393a73704f6b1" providerId="LiveId" clId="{1CB52EDC-D9D8-48E3-A12E-00DD22C40269}" dt="2018-09-24T19:41:12.712" v="1656"/>
          <ac:spMkLst>
            <pc:docMk/>
            <pc:sldMk cId="3952350297" sldId="450"/>
            <ac:spMk id="12" creationId="{8C1FC8BA-94E6-44F7-B346-6A2215E66D2E}"/>
          </ac:spMkLst>
        </pc:spChg>
        <pc:spChg chg="add">
          <ac:chgData name="Jose Siqueira" userId="94c393a73704f6b1" providerId="LiveId" clId="{1CB52EDC-D9D8-48E3-A12E-00DD22C40269}" dt="2018-09-24T19:41:30.024" v="1657" actId="26606"/>
          <ac:spMkLst>
            <pc:docMk/>
            <pc:sldMk cId="3952350297" sldId="450"/>
            <ac:spMk id="13" creationId="{158E1C6E-D299-4F5D-B15B-155EBF7F62FD}"/>
          </ac:spMkLst>
        </pc:spChg>
        <pc:spChg chg="del">
          <ac:chgData name="Jose Siqueira" userId="94c393a73704f6b1" providerId="LiveId" clId="{1CB52EDC-D9D8-48E3-A12E-00DD22C40269}" dt="2018-09-24T19:41:12.712" v="1656"/>
          <ac:spMkLst>
            <pc:docMk/>
            <pc:sldMk cId="3952350297" sldId="450"/>
            <ac:spMk id="14" creationId="{A8329D92-4903-43FF-90F4-878F5D3F1D22}"/>
          </ac:spMkLst>
        </pc:spChg>
        <pc:spChg chg="del">
          <ac:chgData name="Jose Siqueira" userId="94c393a73704f6b1" providerId="LiveId" clId="{1CB52EDC-D9D8-48E3-A12E-00DD22C40269}" dt="2018-09-24T19:41:12.712" v="1656"/>
          <ac:spMkLst>
            <pc:docMk/>
            <pc:sldMk cId="3952350297" sldId="450"/>
            <ac:spMk id="16" creationId="{567B1EEF-AB32-40F7-AD5F-41E0EA001EBE}"/>
          </ac:spMkLst>
        </pc:spChg>
        <pc:picChg chg="add mod">
          <ac:chgData name="Jose Siqueira" userId="94c393a73704f6b1" providerId="LiveId" clId="{1CB52EDC-D9D8-48E3-A12E-00DD22C40269}" dt="2018-09-24T19:44:29.374" v="1718" actId="1037"/>
          <ac:picMkLst>
            <pc:docMk/>
            <pc:sldMk cId="3952350297" sldId="450"/>
            <ac:picMk id="3" creationId="{F8D3516E-389D-4660-878C-198CBFE5CE6D}"/>
          </ac:picMkLst>
        </pc:picChg>
        <pc:picChg chg="del mod">
          <ac:chgData name="Jose Siqueira" userId="94c393a73704f6b1" providerId="LiveId" clId="{1CB52EDC-D9D8-48E3-A12E-00DD22C40269}" dt="2018-09-24T19:44:13.093" v="1710" actId="478"/>
          <ac:picMkLst>
            <pc:docMk/>
            <pc:sldMk cId="3952350297" sldId="450"/>
            <ac:picMk id="7" creationId="{E68C08EF-CA91-4D9E-814B-9FE5193DF49D}"/>
          </ac:picMkLst>
        </pc:picChg>
      </pc:sldChg>
      <pc:sldChg chg="addSp delSp modSp add">
        <pc:chgData name="Jose Siqueira" userId="94c393a73704f6b1" providerId="LiveId" clId="{1CB52EDC-D9D8-48E3-A12E-00DD22C40269}" dt="2018-09-24T19:43:11.424" v="1709" actId="14100"/>
        <pc:sldMkLst>
          <pc:docMk/>
          <pc:sldMk cId="3708761994" sldId="451"/>
        </pc:sldMkLst>
        <pc:picChg chg="add mod">
          <ac:chgData name="Jose Siqueira" userId="94c393a73704f6b1" providerId="LiveId" clId="{1CB52EDC-D9D8-48E3-A12E-00DD22C40269}" dt="2018-09-24T19:43:11.424" v="1709" actId="14100"/>
          <ac:picMkLst>
            <pc:docMk/>
            <pc:sldMk cId="3708761994" sldId="451"/>
            <ac:picMk id="3" creationId="{EF8A2243-9D84-4DB5-83D7-401B0318C08B}"/>
          </ac:picMkLst>
        </pc:picChg>
        <pc:picChg chg="del">
          <ac:chgData name="Jose Siqueira" userId="94c393a73704f6b1" providerId="LiveId" clId="{1CB52EDC-D9D8-48E3-A12E-00DD22C40269}" dt="2018-09-24T19:42:43.149" v="1705" actId="478"/>
          <ac:picMkLst>
            <pc:docMk/>
            <pc:sldMk cId="3708761994" sldId="451"/>
            <ac:picMk id="7" creationId="{E68C08EF-CA91-4D9E-814B-9FE5193DF49D}"/>
          </ac:picMkLst>
        </pc:picChg>
      </pc:sldChg>
      <pc:sldChg chg="modSp add">
        <pc:chgData name="Jose Siqueira" userId="94c393a73704f6b1" providerId="LiveId" clId="{1CB52EDC-D9D8-48E3-A12E-00DD22C40269}" dt="2018-09-24T20:27:38.920" v="3336" actId="12"/>
        <pc:sldMkLst>
          <pc:docMk/>
          <pc:sldMk cId="2119028576" sldId="452"/>
        </pc:sldMkLst>
        <pc:spChg chg="mod">
          <ac:chgData name="Jose Siqueira" userId="94c393a73704f6b1" providerId="LiveId" clId="{1CB52EDC-D9D8-48E3-A12E-00DD22C40269}" dt="2018-09-24T20:02:57.211" v="2601" actId="20577"/>
          <ac:spMkLst>
            <pc:docMk/>
            <pc:sldMk cId="2119028576" sldId="452"/>
            <ac:spMk id="2" creationId="{4B4175AB-A7EF-410A-913D-6F8C63476986}"/>
          </ac:spMkLst>
        </pc:spChg>
        <pc:spChg chg="mod">
          <ac:chgData name="Jose Siqueira" userId="94c393a73704f6b1" providerId="LiveId" clId="{1CB52EDC-D9D8-48E3-A12E-00DD22C40269}" dt="2018-09-24T20:27:38.920" v="3336" actId="12"/>
          <ac:spMkLst>
            <pc:docMk/>
            <pc:sldMk cId="2119028576" sldId="452"/>
            <ac:spMk id="3" creationId="{020B073E-45B6-49B2-B60C-A7314425AFBF}"/>
          </ac:spMkLst>
        </pc:spChg>
      </pc:sldChg>
      <pc:sldChg chg="modSp add">
        <pc:chgData name="Jose Siqueira" userId="94c393a73704f6b1" providerId="LiveId" clId="{1CB52EDC-D9D8-48E3-A12E-00DD22C40269}" dt="2018-09-24T20:11:57.791" v="3026" actId="1076"/>
        <pc:sldMkLst>
          <pc:docMk/>
          <pc:sldMk cId="2488864961" sldId="453"/>
        </pc:sldMkLst>
        <pc:spChg chg="mod">
          <ac:chgData name="Jose Siqueira" userId="94c393a73704f6b1" providerId="LiveId" clId="{1CB52EDC-D9D8-48E3-A12E-00DD22C40269}" dt="2018-09-24T20:11:57.791" v="3026" actId="1076"/>
          <ac:spMkLst>
            <pc:docMk/>
            <pc:sldMk cId="2488864961" sldId="453"/>
            <ac:spMk id="2" creationId="{72A27988-2275-4A37-9314-AE5CCC064B80}"/>
          </ac:spMkLst>
        </pc:spChg>
        <pc:spChg chg="mod">
          <ac:chgData name="Jose Siqueira" userId="94c393a73704f6b1" providerId="LiveId" clId="{1CB52EDC-D9D8-48E3-A12E-00DD22C40269}" dt="2018-09-24T20:10:20.399" v="3018" actId="12"/>
          <ac:spMkLst>
            <pc:docMk/>
            <pc:sldMk cId="2488864961" sldId="453"/>
            <ac:spMk id="3" creationId="{DCA6ADDE-192A-405E-AD93-14B226E86F6E}"/>
          </ac:spMkLst>
        </pc:spChg>
      </pc:sldChg>
      <pc:sldChg chg="modSp add">
        <pc:chgData name="Jose Siqueira" userId="94c393a73704f6b1" providerId="LiveId" clId="{1CB52EDC-D9D8-48E3-A12E-00DD22C40269}" dt="2018-09-24T20:17:54.460" v="3211" actId="1076"/>
        <pc:sldMkLst>
          <pc:docMk/>
          <pc:sldMk cId="626179591" sldId="454"/>
        </pc:sldMkLst>
        <pc:spChg chg="mod">
          <ac:chgData name="Jose Siqueira" userId="94c393a73704f6b1" providerId="LiveId" clId="{1CB52EDC-D9D8-48E3-A12E-00DD22C40269}" dt="2018-09-24T20:17:54.460" v="3211" actId="1076"/>
          <ac:spMkLst>
            <pc:docMk/>
            <pc:sldMk cId="626179591" sldId="454"/>
            <ac:spMk id="2" creationId="{D0BDD124-D768-428E-8F51-417BF249B231}"/>
          </ac:spMkLst>
        </pc:spChg>
        <pc:spChg chg="mod">
          <ac:chgData name="Jose Siqueira" userId="94c393a73704f6b1" providerId="LiveId" clId="{1CB52EDC-D9D8-48E3-A12E-00DD22C40269}" dt="2018-09-24T20:13:48.983" v="3090" actId="12"/>
          <ac:spMkLst>
            <pc:docMk/>
            <pc:sldMk cId="626179591" sldId="454"/>
            <ac:spMk id="3" creationId="{3F317FEF-D538-470C-B730-92950B9B3AC8}"/>
          </ac:spMkLst>
        </pc:spChg>
      </pc:sldChg>
      <pc:sldChg chg="modSp add">
        <pc:chgData name="Jose Siqueira" userId="94c393a73704f6b1" providerId="LiveId" clId="{1CB52EDC-D9D8-48E3-A12E-00DD22C40269}" dt="2018-09-24T20:27:17.961" v="3335" actId="12"/>
        <pc:sldMkLst>
          <pc:docMk/>
          <pc:sldMk cId="2899598483" sldId="455"/>
        </pc:sldMkLst>
        <pc:spChg chg="mod">
          <ac:chgData name="Jose Siqueira" userId="94c393a73704f6b1" providerId="LiveId" clId="{1CB52EDC-D9D8-48E3-A12E-00DD22C40269}" dt="2018-09-24T20:17:34.648" v="3209" actId="1076"/>
          <ac:spMkLst>
            <pc:docMk/>
            <pc:sldMk cId="2899598483" sldId="455"/>
            <ac:spMk id="2" creationId="{6A2B1ADD-55C4-408D-B5B1-7C5B261B5EBA}"/>
          </ac:spMkLst>
        </pc:spChg>
        <pc:spChg chg="mod">
          <ac:chgData name="Jose Siqueira" userId="94c393a73704f6b1" providerId="LiveId" clId="{1CB52EDC-D9D8-48E3-A12E-00DD22C40269}" dt="2018-09-24T20:27:17.961" v="3335" actId="12"/>
          <ac:spMkLst>
            <pc:docMk/>
            <pc:sldMk cId="2899598483" sldId="455"/>
            <ac:spMk id="3" creationId="{C97476A4-4845-4937-8AC8-283B737EBEAB}"/>
          </ac:spMkLst>
        </pc:spChg>
      </pc:sldChg>
      <pc:sldChg chg="modSp add">
        <pc:chgData name="Jose Siqueira" userId="94c393a73704f6b1" providerId="LiveId" clId="{1CB52EDC-D9D8-48E3-A12E-00DD22C40269}" dt="2018-09-24T20:53:33.511" v="3706" actId="14100"/>
        <pc:sldMkLst>
          <pc:docMk/>
          <pc:sldMk cId="1404263104" sldId="456"/>
        </pc:sldMkLst>
        <pc:spChg chg="mod">
          <ac:chgData name="Jose Siqueira" userId="94c393a73704f6b1" providerId="LiveId" clId="{1CB52EDC-D9D8-48E3-A12E-00DD22C40269}" dt="2018-09-24T20:26:59.921" v="3334" actId="20577"/>
          <ac:spMkLst>
            <pc:docMk/>
            <pc:sldMk cId="1404263104" sldId="456"/>
            <ac:spMk id="2" creationId="{B892320F-C3DF-42F6-9B2F-4847036C6F88}"/>
          </ac:spMkLst>
        </pc:spChg>
        <pc:spChg chg="mod">
          <ac:chgData name="Jose Siqueira" userId="94c393a73704f6b1" providerId="LiveId" clId="{1CB52EDC-D9D8-48E3-A12E-00DD22C40269}" dt="2018-09-24T20:53:33.511" v="3706" actId="14100"/>
          <ac:spMkLst>
            <pc:docMk/>
            <pc:sldMk cId="1404263104" sldId="456"/>
            <ac:spMk id="3" creationId="{B92756F7-7D14-4CDF-A8E1-73FB0E4707E0}"/>
          </ac:spMkLst>
        </pc:spChg>
      </pc:sldChg>
      <pc:sldChg chg="addSp delSp modSp add mod setBg setClrOvrMap delDesignElem">
        <pc:chgData name="Jose Siqueira" userId="94c393a73704f6b1" providerId="LiveId" clId="{1CB52EDC-D9D8-48E3-A12E-00DD22C40269}" dt="2018-09-24T21:02:32.046" v="3857" actId="1076"/>
        <pc:sldMkLst>
          <pc:docMk/>
          <pc:sldMk cId="2641806714" sldId="457"/>
        </pc:sldMkLst>
        <pc:spChg chg="mod">
          <ac:chgData name="Jose Siqueira" userId="94c393a73704f6b1" providerId="LiveId" clId="{1CB52EDC-D9D8-48E3-A12E-00DD22C40269}" dt="2018-09-24T21:02:25.557" v="3856" actId="26606"/>
          <ac:spMkLst>
            <pc:docMk/>
            <pc:sldMk cId="2641806714" sldId="457"/>
            <ac:spMk id="2" creationId="{1DCD023C-3B31-4364-A90C-C43EA5C9B0FE}"/>
          </ac:spMkLst>
        </pc:spChg>
        <pc:spChg chg="add del mod">
          <ac:chgData name="Jose Siqueira" userId="94c393a73704f6b1" providerId="LiveId" clId="{1CB52EDC-D9D8-48E3-A12E-00DD22C40269}" dt="2018-09-24T21:01:50.483" v="3851" actId="931"/>
          <ac:spMkLst>
            <pc:docMk/>
            <pc:sldMk cId="2641806714" sldId="457"/>
            <ac:spMk id="4" creationId="{2A4C22E6-0C69-4607-91FB-B7803DFC4823}"/>
          </ac:spMkLst>
        </pc:spChg>
        <pc:spChg chg="del">
          <ac:chgData name="Jose Siqueira" userId="94c393a73704f6b1" providerId="LiveId" clId="{1CB52EDC-D9D8-48E3-A12E-00DD22C40269}" dt="2018-09-24T20:59:06.405" v="3760" actId="26606"/>
          <ac:spMkLst>
            <pc:docMk/>
            <pc:sldMk cId="2641806714" sldId="457"/>
            <ac:spMk id="7" creationId="{00000000-0000-0000-0000-000000000000}"/>
          </ac:spMkLst>
        </pc:spChg>
        <pc:spChg chg="del">
          <ac:chgData name="Jose Siqueira" userId="94c393a73704f6b1" providerId="LiveId" clId="{1CB52EDC-D9D8-48E3-A12E-00DD22C40269}" dt="2018-09-24T20:54:27.132" v="3747"/>
          <ac:spMkLst>
            <pc:docMk/>
            <pc:sldMk cId="2641806714" sldId="457"/>
            <ac:spMk id="11" creationId="{133F8CB7-795C-4272-9073-64D8CF97F220}"/>
          </ac:spMkLst>
        </pc:spChg>
        <pc:spChg chg="del">
          <ac:chgData name="Jose Siqueira" userId="94c393a73704f6b1" providerId="LiveId" clId="{1CB52EDC-D9D8-48E3-A12E-00DD22C40269}" dt="2018-09-24T20:54:27.132" v="3747"/>
          <ac:spMkLst>
            <pc:docMk/>
            <pc:sldMk cId="2641806714" sldId="457"/>
            <ac:spMk id="13" creationId="{B7743172-17A8-4FA4-8434-B813E03B7665}"/>
          </ac:spMkLst>
        </pc:spChg>
        <pc:spChg chg="add del">
          <ac:chgData name="Jose Siqueira" userId="94c393a73704f6b1" providerId="LiveId" clId="{1CB52EDC-D9D8-48E3-A12E-00DD22C40269}" dt="2018-09-24T21:02:25.557" v="3856" actId="26606"/>
          <ac:spMkLst>
            <pc:docMk/>
            <pc:sldMk cId="2641806714" sldId="457"/>
            <ac:spMk id="14" creationId="{133F8CB7-795C-4272-9073-64D8CF97F220}"/>
          </ac:spMkLst>
        </pc:spChg>
        <pc:spChg chg="del">
          <ac:chgData name="Jose Siqueira" userId="94c393a73704f6b1" providerId="LiveId" clId="{1CB52EDC-D9D8-48E3-A12E-00DD22C40269}" dt="2018-09-24T20:54:27.132" v="3747"/>
          <ac:spMkLst>
            <pc:docMk/>
            <pc:sldMk cId="2641806714" sldId="457"/>
            <ac:spMk id="15" creationId="{4CE1233C-FD2F-489E-BFDE-086F5FED6491}"/>
          </ac:spMkLst>
        </pc:spChg>
        <pc:spChg chg="add del">
          <ac:chgData name="Jose Siqueira" userId="94c393a73704f6b1" providerId="LiveId" clId="{1CB52EDC-D9D8-48E3-A12E-00DD22C40269}" dt="2018-09-24T21:02:25.557" v="3856" actId="26606"/>
          <ac:spMkLst>
            <pc:docMk/>
            <pc:sldMk cId="2641806714" sldId="457"/>
            <ac:spMk id="16" creationId="{B7743172-17A8-4FA4-8434-B813E03B7665}"/>
          </ac:spMkLst>
        </pc:spChg>
        <pc:spChg chg="add del">
          <ac:chgData name="Jose Siqueira" userId="94c393a73704f6b1" providerId="LiveId" clId="{1CB52EDC-D9D8-48E3-A12E-00DD22C40269}" dt="2018-09-24T21:02:25.557" v="3856" actId="26606"/>
          <ac:spMkLst>
            <pc:docMk/>
            <pc:sldMk cId="2641806714" sldId="457"/>
            <ac:spMk id="18" creationId="{4CE1233C-FD2F-489E-BFDE-086F5FED6491}"/>
          </ac:spMkLst>
        </pc:spChg>
        <pc:spChg chg="add">
          <ac:chgData name="Jose Siqueira" userId="94c393a73704f6b1" providerId="LiveId" clId="{1CB52EDC-D9D8-48E3-A12E-00DD22C40269}" dt="2018-09-24T21:02:25.557" v="3856" actId="26606"/>
          <ac:spMkLst>
            <pc:docMk/>
            <pc:sldMk cId="2641806714" sldId="457"/>
            <ac:spMk id="23" creationId="{133F8CB7-795C-4272-9073-64D8CF97F220}"/>
          </ac:spMkLst>
        </pc:spChg>
        <pc:spChg chg="add">
          <ac:chgData name="Jose Siqueira" userId="94c393a73704f6b1" providerId="LiveId" clId="{1CB52EDC-D9D8-48E3-A12E-00DD22C40269}" dt="2018-09-24T21:02:25.557" v="3856" actId="26606"/>
          <ac:spMkLst>
            <pc:docMk/>
            <pc:sldMk cId="2641806714" sldId="457"/>
            <ac:spMk id="25" creationId="{B7743172-17A8-4FA4-8434-B813E03B7665}"/>
          </ac:spMkLst>
        </pc:spChg>
        <pc:spChg chg="add">
          <ac:chgData name="Jose Siqueira" userId="94c393a73704f6b1" providerId="LiveId" clId="{1CB52EDC-D9D8-48E3-A12E-00DD22C40269}" dt="2018-09-24T21:02:25.557" v="3856" actId="26606"/>
          <ac:spMkLst>
            <pc:docMk/>
            <pc:sldMk cId="2641806714" sldId="457"/>
            <ac:spMk id="27" creationId="{4CE1233C-FD2F-489E-BFDE-086F5FED6491}"/>
          </ac:spMkLst>
        </pc:spChg>
        <pc:picChg chg="add mod">
          <ac:chgData name="Jose Siqueira" userId="94c393a73704f6b1" providerId="LiveId" clId="{1CB52EDC-D9D8-48E3-A12E-00DD22C40269}" dt="2018-09-24T21:02:32.046" v="3857" actId="1076"/>
          <ac:picMkLst>
            <pc:docMk/>
            <pc:sldMk cId="2641806714" sldId="457"/>
            <ac:picMk id="6" creationId="{09CB3CAD-58B8-473C-B515-9AF96FB3C0E2}"/>
          </ac:picMkLst>
        </pc:picChg>
        <pc:picChg chg="del">
          <ac:chgData name="Jose Siqueira" userId="94c393a73704f6b1" providerId="LiveId" clId="{1CB52EDC-D9D8-48E3-A12E-00DD22C40269}" dt="2018-09-24T20:59:06.405" v="3760" actId="26606"/>
          <ac:picMkLst>
            <pc:docMk/>
            <pc:sldMk cId="2641806714" sldId="457"/>
            <ac:picMk id="8" creationId="{E6952562-0062-4616-8324-6321B9A3D32D}"/>
          </ac:picMkLst>
        </pc:picChg>
        <pc:picChg chg="add del">
          <ac:chgData name="Jose Siqueira" userId="94c393a73704f6b1" providerId="LiveId" clId="{1CB52EDC-D9D8-48E3-A12E-00DD22C40269}" dt="2018-09-24T20:59:21.533" v="3763" actId="478"/>
          <ac:picMkLst>
            <pc:docMk/>
            <pc:sldMk cId="2641806714" sldId="457"/>
            <ac:picMk id="10" creationId="{E6952562-0062-4616-8324-6321B9A3D32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8427" cy="511731"/>
          </a:xfrm>
          <a:prstGeom prst="rect">
            <a:avLst/>
          </a:prstGeom>
        </p:spPr>
        <p:txBody>
          <a:bodyPr vert="horz" lIns="96661" tIns="48331" rIns="96661" bIns="48331" rtlCol="0"/>
          <a:lstStyle>
            <a:lvl1pPr algn="l">
              <a:defRPr sz="1300"/>
            </a:lvl1pPr>
          </a:lstStyle>
          <a:p>
            <a:endParaRPr lang="en-US"/>
          </a:p>
        </p:txBody>
      </p:sp>
      <p:sp>
        <p:nvSpPr>
          <p:cNvPr id="3" name="Espaço Reservado para Data 2"/>
          <p:cNvSpPr>
            <a:spLocks noGrp="1"/>
          </p:cNvSpPr>
          <p:nvPr>
            <p:ph type="dt" idx="1"/>
          </p:nvPr>
        </p:nvSpPr>
        <p:spPr>
          <a:xfrm>
            <a:off x="4023992" y="0"/>
            <a:ext cx="3078427" cy="511731"/>
          </a:xfrm>
          <a:prstGeom prst="rect">
            <a:avLst/>
          </a:prstGeom>
        </p:spPr>
        <p:txBody>
          <a:bodyPr vert="horz" lIns="96661" tIns="48331" rIns="96661" bIns="48331" rtlCol="0"/>
          <a:lstStyle>
            <a:lvl1pPr algn="r">
              <a:defRPr sz="1300"/>
            </a:lvl1pPr>
          </a:lstStyle>
          <a:p>
            <a:fld id="{44C56E2D-B4EE-485F-ABFD-0BEFA1104AFD}" type="datetimeFigureOut">
              <a:rPr lang="en-US" smtClean="0"/>
              <a:pPr/>
              <a:t>10/22/2018</a:t>
            </a:fld>
            <a:endParaRPr lang="en-US"/>
          </a:p>
        </p:txBody>
      </p:sp>
      <p:sp>
        <p:nvSpPr>
          <p:cNvPr id="4" name="Espaço Reservado para Imagem de Slide 3"/>
          <p:cNvSpPr>
            <a:spLocks noGrp="1" noRot="1" noChangeAspect="1"/>
          </p:cNvSpPr>
          <p:nvPr>
            <p:ph type="sldImg" idx="2"/>
          </p:nvPr>
        </p:nvSpPr>
        <p:spPr>
          <a:xfrm>
            <a:off x="993775" y="768350"/>
            <a:ext cx="5116513" cy="3838575"/>
          </a:xfrm>
          <a:prstGeom prst="rect">
            <a:avLst/>
          </a:prstGeom>
          <a:noFill/>
          <a:ln w="12700">
            <a:solidFill>
              <a:prstClr val="black"/>
            </a:solidFill>
          </a:ln>
        </p:spPr>
        <p:txBody>
          <a:bodyPr vert="horz" lIns="96661" tIns="48331" rIns="96661" bIns="48331" rtlCol="0" anchor="ctr"/>
          <a:lstStyle/>
          <a:p>
            <a:endParaRPr lang="en-US"/>
          </a:p>
        </p:txBody>
      </p:sp>
      <p:sp>
        <p:nvSpPr>
          <p:cNvPr id="5" name="Espaço Reservado para Anotações 4"/>
          <p:cNvSpPr>
            <a:spLocks noGrp="1"/>
          </p:cNvSpPr>
          <p:nvPr>
            <p:ph type="body" sz="quarter" idx="3"/>
          </p:nvPr>
        </p:nvSpPr>
        <p:spPr>
          <a:xfrm>
            <a:off x="710407" y="4861441"/>
            <a:ext cx="5683250" cy="4605576"/>
          </a:xfrm>
          <a:prstGeom prst="rect">
            <a:avLst/>
          </a:prstGeom>
        </p:spPr>
        <p:txBody>
          <a:bodyPr vert="horz" lIns="96661" tIns="48331" rIns="96661" bIns="48331"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Rodapé 5"/>
          <p:cNvSpPr>
            <a:spLocks noGrp="1"/>
          </p:cNvSpPr>
          <p:nvPr>
            <p:ph type="ftr" sz="quarter" idx="4"/>
          </p:nvPr>
        </p:nvSpPr>
        <p:spPr>
          <a:xfrm>
            <a:off x="0" y="9721106"/>
            <a:ext cx="3078427" cy="511731"/>
          </a:xfrm>
          <a:prstGeom prst="rect">
            <a:avLst/>
          </a:prstGeom>
        </p:spPr>
        <p:txBody>
          <a:bodyPr vert="horz" lIns="96661" tIns="48331" rIns="96661" bIns="48331" rtlCol="0" anchor="b"/>
          <a:lstStyle>
            <a:lvl1pPr algn="l">
              <a:defRPr sz="1300"/>
            </a:lvl1pPr>
          </a:lstStyle>
          <a:p>
            <a:endParaRPr lang="en-US"/>
          </a:p>
        </p:txBody>
      </p:sp>
      <p:sp>
        <p:nvSpPr>
          <p:cNvPr id="7" name="Espaço Reservado para Número de Slide 6"/>
          <p:cNvSpPr>
            <a:spLocks noGrp="1"/>
          </p:cNvSpPr>
          <p:nvPr>
            <p:ph type="sldNum" sz="quarter" idx="5"/>
          </p:nvPr>
        </p:nvSpPr>
        <p:spPr>
          <a:xfrm>
            <a:off x="4023992" y="9721106"/>
            <a:ext cx="3078427" cy="511731"/>
          </a:xfrm>
          <a:prstGeom prst="rect">
            <a:avLst/>
          </a:prstGeom>
        </p:spPr>
        <p:txBody>
          <a:bodyPr vert="horz" lIns="96661" tIns="48331" rIns="96661" bIns="48331" rtlCol="0" anchor="b"/>
          <a:lstStyle>
            <a:lvl1pPr algn="r">
              <a:defRPr sz="1300"/>
            </a:lvl1pPr>
          </a:lstStyle>
          <a:p>
            <a:fld id="{2ED02ACB-C24F-4D34-86A8-766C024A52FB}" type="slidenum">
              <a:rPr lang="en-US" smtClean="0"/>
              <a:pPr/>
              <a:t>‹nº›</a:t>
            </a:fld>
            <a:endParaRPr lang="en-US"/>
          </a:p>
        </p:txBody>
      </p:sp>
    </p:spTree>
    <p:extLst>
      <p:ext uri="{BB962C8B-B14F-4D97-AF65-F5344CB8AC3E}">
        <p14:creationId xmlns="" xmlns:p14="http://schemas.microsoft.com/office/powerpoint/2010/main" val="13616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2</a:t>
            </a:fld>
            <a:endParaRPr lang="en-US"/>
          </a:p>
        </p:txBody>
      </p:sp>
    </p:spTree>
    <p:extLst>
      <p:ext uri="{BB962C8B-B14F-4D97-AF65-F5344CB8AC3E}">
        <p14:creationId xmlns="" xmlns:p14="http://schemas.microsoft.com/office/powerpoint/2010/main" val="297204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2ED02ACB-C24F-4D34-86A8-766C024A52FB}" type="slidenum">
              <a:rPr lang="en-US" smtClean="0"/>
              <a:pPr/>
              <a:t>5</a:t>
            </a:fld>
            <a:endParaRPr lang="en-US"/>
          </a:p>
        </p:txBody>
      </p:sp>
    </p:spTree>
    <p:extLst>
      <p:ext uri="{BB962C8B-B14F-4D97-AF65-F5344CB8AC3E}">
        <p14:creationId xmlns="" xmlns:p14="http://schemas.microsoft.com/office/powerpoint/2010/main" val="2510772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0070C0"/>
          </a:solid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73AAA5A-B5DD-49D6-80D0-6A709B7372A3}" type="datetime1">
              <a:rPr lang="en-US" smtClean="0"/>
              <a:pPr/>
              <a:t>10/22/2018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233786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pt-BR"/>
              <a:t>Clique para editar o título Mestre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pt-BR"/>
              <a:t>Clique no ícone para adicionar uma imagem</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1796A138-8DD3-4D26-8C5F-4D056A0D0D04}" type="datetime1">
              <a:rPr lang="en-US" smtClean="0"/>
              <a:pPr/>
              <a:t>10/22/2018</a:t>
            </a:fld>
            <a:endParaRPr lang="en-US"/>
          </a:p>
        </p:txBody>
      </p:sp>
      <p:sp>
        <p:nvSpPr>
          <p:cNvPr id="6" name="Footer Placeholder 5"/>
          <p:cNvSpPr>
            <a:spLocks noGrp="1"/>
          </p:cNvSpPr>
          <p:nvPr>
            <p:ph type="ftr" sz="quarter" idx="11"/>
          </p:nvPr>
        </p:nvSpPr>
        <p:spPr/>
        <p:txBody>
          <a:bodyPr/>
          <a:lstStyle/>
          <a:p>
            <a:r>
              <a:rPr lang="en-US"/>
              <a:t>pef3111</a:t>
            </a:r>
          </a:p>
        </p:txBody>
      </p:sp>
      <p:sp>
        <p:nvSpPr>
          <p:cNvPr id="7" name="Slide Number Placeholder 6"/>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21368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0070C0"/>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pt-BR"/>
              <a:t>Clique para editar o título Mestre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pt-BR"/>
              <a:t>Editar estilos de texto Mestre</a:t>
            </a:r>
          </a:p>
        </p:txBody>
      </p:sp>
      <p:sp>
        <p:nvSpPr>
          <p:cNvPr id="4" name="Date Placeholder 3"/>
          <p:cNvSpPr>
            <a:spLocks noGrp="1"/>
          </p:cNvSpPr>
          <p:nvPr>
            <p:ph type="dt" sz="half" idx="10"/>
          </p:nvPr>
        </p:nvSpPr>
        <p:spPr/>
        <p:txBody>
          <a:bodyPr/>
          <a:lstStyle/>
          <a:p>
            <a:fld id="{DB196D88-2289-4140-BC1D-5AF7355BA18D}" type="datetime1">
              <a:rPr lang="en-US" smtClean="0"/>
              <a:pPr/>
              <a:t>10/22/2018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2149825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0070C0"/>
          </a:solidFill>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a:solidFill>
            <a:srgbClr val="0070C0"/>
          </a:solidFill>
        </p:spPr>
        <p:txBody>
          <a:bodyPr/>
          <a:lstStyle>
            <a:lvl1pPr>
              <a:defRPr sz="3200"/>
            </a:lvl1pPr>
          </a:lstStyle>
          <a:p>
            <a:r>
              <a:rPr lang="pt-BR" dirty="0"/>
              <a:t>Clique para editar o título Mestre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pt-BR"/>
              <a:t>Editar estilos de texto Mestre</a:t>
            </a:r>
          </a:p>
        </p:txBody>
      </p:sp>
      <p:sp>
        <p:nvSpPr>
          <p:cNvPr id="2" name="Date Placeholder 1"/>
          <p:cNvSpPr>
            <a:spLocks noGrp="1"/>
          </p:cNvSpPr>
          <p:nvPr>
            <p:ph type="dt" sz="half" idx="10"/>
          </p:nvPr>
        </p:nvSpPr>
        <p:spPr/>
        <p:txBody>
          <a:bodyPr/>
          <a:lstStyle/>
          <a:p>
            <a:fld id="{47FA7C98-14AF-4224-BBBE-125C1B2BD21A}" type="datetime1">
              <a:rPr lang="en-US" smtClean="0"/>
              <a:pPr/>
              <a:t>10/22/2018</a:t>
            </a:fld>
            <a:endParaRPr lang="en-US"/>
          </a:p>
        </p:txBody>
      </p:sp>
      <p:sp>
        <p:nvSpPr>
          <p:cNvPr id="3" name="Footer Placeholder 2"/>
          <p:cNvSpPr>
            <a:spLocks noGrp="1"/>
          </p:cNvSpPr>
          <p:nvPr>
            <p:ph type="ftr" sz="quarter" idx="11"/>
          </p:nvPr>
        </p:nvSpPr>
        <p:spPr/>
        <p:txBody>
          <a:bodyPr/>
          <a:lstStyle/>
          <a:p>
            <a:r>
              <a:rPr lang="en-US"/>
              <a:t>pef3111</a:t>
            </a:r>
          </a:p>
        </p:txBody>
      </p:sp>
      <p:sp>
        <p:nvSpPr>
          <p:cNvPr id="4" name="Slide Number Placeholder 3"/>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266430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DD5E305-8D6F-481A-999F-DA656C3CF028}" type="datetime1">
              <a:rPr lang="en-US" smtClean="0"/>
              <a:pPr/>
              <a:t>10/22/2018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14032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B8B486A-712D-48F0-933B-35FE180051EC}" type="datetime1">
              <a:rPr lang="en-US" smtClean="0"/>
              <a:pPr/>
              <a:t>10/22/2018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68229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351D282-705E-4E39-AFCB-FEA15F86C570}" type="datetime1">
              <a:rPr lang="en-US" smtClean="0"/>
              <a:pPr/>
              <a:t>10/22/2018</a:t>
            </a:fld>
            <a:endParaRPr lang="en-US"/>
          </a:p>
        </p:txBody>
      </p:sp>
      <p:sp>
        <p:nvSpPr>
          <p:cNvPr id="5" name="Footer Placeholder 4"/>
          <p:cNvSpPr>
            <a:spLocks noGrp="1"/>
          </p:cNvSpPr>
          <p:nvPr>
            <p:ph type="ftr" sz="quarter" idx="11"/>
          </p:nvPr>
        </p:nvSpPr>
        <p:spPr/>
        <p:txBody>
          <a:bodyPr/>
          <a:lstStyle/>
          <a:p>
            <a:r>
              <a:rPr lang="en-US"/>
              <a:t>pef3111</a:t>
            </a:r>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33934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rgbClr val="0070C0"/>
          </a:solidFill>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pt-BR"/>
              <a:t>Clique para editar o título Mestre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D97DA16-1049-43B2-AF9C-8A557AD235E7}" type="datetime1">
              <a:rPr lang="en-US" smtClean="0"/>
              <a:pPr/>
              <a:t>10/22/2018</a:t>
            </a:fld>
            <a:endParaRPr lang="en-US"/>
          </a:p>
        </p:txBody>
      </p:sp>
      <p:sp>
        <p:nvSpPr>
          <p:cNvPr id="5" name="Footer Placeholder 4"/>
          <p:cNvSpPr>
            <a:spLocks noGrp="1"/>
          </p:cNvSpPr>
          <p:nvPr>
            <p:ph type="ftr" sz="quarter" idx="11"/>
          </p:nvPr>
        </p:nvSpPr>
        <p:spPr/>
        <p:txBody>
          <a:bodyPr/>
          <a:lstStyle/>
          <a:p>
            <a:r>
              <a:rPr lang="en-US" smtClean="0"/>
              <a:t>pef3111</a:t>
            </a:r>
            <a:endParaRPr lang="en-US"/>
          </a:p>
        </p:txBody>
      </p:sp>
      <p:sp>
        <p:nvSpPr>
          <p:cNvPr id="6" name="Slide Number Placeholder 5"/>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84997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dirty="0"/>
              <a:t>Clique para editar o título Mestre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4126B77-87A9-464F-B648-8C3406BB5075}" type="datetime1">
              <a:rPr lang="en-US" smtClean="0"/>
              <a:pPr/>
              <a:t>10/22/2018</a:t>
            </a:fld>
            <a:endParaRPr lang="en-US"/>
          </a:p>
        </p:txBody>
      </p:sp>
      <p:sp>
        <p:nvSpPr>
          <p:cNvPr id="6" name="Footer Placeholder 5"/>
          <p:cNvSpPr>
            <a:spLocks noGrp="1"/>
          </p:cNvSpPr>
          <p:nvPr>
            <p:ph type="ftr" sz="quarter" idx="11"/>
          </p:nvPr>
        </p:nvSpPr>
        <p:spPr/>
        <p:txBody>
          <a:bodyPr/>
          <a:lstStyle/>
          <a:p>
            <a:r>
              <a:rPr lang="en-US" smtClean="0"/>
              <a:t>pef3111</a:t>
            </a:r>
            <a:endParaRPr lang="en-US"/>
          </a:p>
        </p:txBody>
      </p:sp>
      <p:sp>
        <p:nvSpPr>
          <p:cNvPr id="7" name="Slide Number Placeholder 6"/>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3675459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C72974B-047A-489F-B436-1669573BE2CD}" type="datetime1">
              <a:rPr lang="en-US" smtClean="0"/>
              <a:pPr/>
              <a:t>10/22/2018</a:t>
            </a:fld>
            <a:endParaRPr lang="en-US"/>
          </a:p>
        </p:txBody>
      </p:sp>
      <p:sp>
        <p:nvSpPr>
          <p:cNvPr id="8" name="Footer Placeholder 7"/>
          <p:cNvSpPr>
            <a:spLocks noGrp="1"/>
          </p:cNvSpPr>
          <p:nvPr>
            <p:ph type="ftr" sz="quarter" idx="11"/>
          </p:nvPr>
        </p:nvSpPr>
        <p:spPr/>
        <p:txBody>
          <a:bodyPr/>
          <a:lstStyle/>
          <a:p>
            <a:r>
              <a:rPr lang="en-US" smtClean="0"/>
              <a:t>pef3111</a:t>
            </a:r>
            <a:endParaRPr lang="en-US"/>
          </a:p>
        </p:txBody>
      </p:sp>
      <p:sp>
        <p:nvSpPr>
          <p:cNvPr id="9" name="Slide Number Placeholder 8"/>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664971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70C0"/>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A7A0A9-9CBD-4049-9C8F-8C1EADF393C0}" type="datetime1">
              <a:rPr lang="en-US" smtClean="0"/>
              <a:pPr/>
              <a:t>10/22/2018</a:t>
            </a:fld>
            <a:endParaRPr lang="en-US"/>
          </a:p>
        </p:txBody>
      </p:sp>
      <p:sp>
        <p:nvSpPr>
          <p:cNvPr id="4" name="Footer Placeholder 3"/>
          <p:cNvSpPr>
            <a:spLocks noGrp="1"/>
          </p:cNvSpPr>
          <p:nvPr>
            <p:ph type="ftr" sz="quarter" idx="11"/>
          </p:nvPr>
        </p:nvSpPr>
        <p:spPr/>
        <p:txBody>
          <a:bodyPr/>
          <a:lstStyle/>
          <a:p>
            <a:r>
              <a:rPr lang="en-US"/>
              <a:t>pef3111</a:t>
            </a:r>
          </a:p>
        </p:txBody>
      </p:sp>
      <p:sp>
        <p:nvSpPr>
          <p:cNvPr id="5" name="Slide Number Placeholder 4"/>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404368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939D0-6116-45BF-8FC9-B79D0647D138}" type="datetime1">
              <a:rPr lang="en-US" smtClean="0"/>
              <a:pPr/>
              <a:t>10/22/2018</a:t>
            </a:fld>
            <a:endParaRPr lang="en-US"/>
          </a:p>
        </p:txBody>
      </p:sp>
      <p:sp>
        <p:nvSpPr>
          <p:cNvPr id="3" name="Footer Placeholder 2"/>
          <p:cNvSpPr>
            <a:spLocks noGrp="1"/>
          </p:cNvSpPr>
          <p:nvPr>
            <p:ph type="ftr" sz="quarter" idx="11"/>
          </p:nvPr>
        </p:nvSpPr>
        <p:spPr/>
        <p:txBody>
          <a:bodyPr/>
          <a:lstStyle/>
          <a:p>
            <a:r>
              <a:rPr lang="en-US"/>
              <a:t>pef3111</a:t>
            </a:r>
          </a:p>
        </p:txBody>
      </p:sp>
      <p:sp>
        <p:nvSpPr>
          <p:cNvPr id="4" name="Slide Number Placeholder 3"/>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14606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a:solidFill>
            <a:srgbClr val="0070C0"/>
          </a:solidFill>
        </p:spPr>
        <p:txBody>
          <a:bodyPr anchor="b"/>
          <a:lstStyle>
            <a:lvl1pPr algn="l">
              <a:defRPr sz="2000" b="1"/>
            </a:lvl1pPr>
          </a:lstStyle>
          <a:p>
            <a:r>
              <a:rPr lang="pt-BR"/>
              <a:t>Clique para editar o título Mestre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0FA584E1-0120-44A3-AB8E-7284D3837683}" type="datetime1">
              <a:rPr lang="en-US" smtClean="0"/>
              <a:pPr/>
              <a:t>10/22/2018</a:t>
            </a:fld>
            <a:endParaRPr lang="en-US"/>
          </a:p>
        </p:txBody>
      </p:sp>
      <p:sp>
        <p:nvSpPr>
          <p:cNvPr id="6" name="Footer Placeholder 5"/>
          <p:cNvSpPr>
            <a:spLocks noGrp="1"/>
          </p:cNvSpPr>
          <p:nvPr>
            <p:ph type="ftr" sz="quarter" idx="11"/>
          </p:nvPr>
        </p:nvSpPr>
        <p:spPr/>
        <p:txBody>
          <a:bodyPr/>
          <a:lstStyle/>
          <a:p>
            <a:r>
              <a:rPr lang="en-US" smtClean="0"/>
              <a:t>pef3111</a:t>
            </a:r>
            <a:endParaRPr lang="en-US"/>
          </a:p>
        </p:txBody>
      </p:sp>
      <p:sp>
        <p:nvSpPr>
          <p:cNvPr id="7" name="Slide Number Placeholder 6"/>
          <p:cNvSpPr>
            <a:spLocks noGrp="1"/>
          </p:cNvSpPr>
          <p:nvPr>
            <p:ph type="sldNum" sz="quarter" idx="12"/>
          </p:nvPr>
        </p:nvSpPr>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320976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pt-BR"/>
              <a:t>Clique para editar o título Mestre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pt-BR"/>
              <a:t>Clique no ícone para adicionar uma imagem</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a:xfrm>
            <a:off x="2914357" y="6041361"/>
            <a:ext cx="732659" cy="365125"/>
          </a:xfrm>
        </p:spPr>
        <p:txBody>
          <a:bodyPr/>
          <a:lstStyle/>
          <a:p>
            <a:fld id="{C2B6A3C5-5D0E-4E22-B116-D4465AA639F5}" type="datetime1">
              <a:rPr lang="en-US" smtClean="0"/>
              <a:pPr/>
              <a:t>10/22/2018</a:t>
            </a:fld>
            <a:endParaRPr lang="en-US"/>
          </a:p>
        </p:txBody>
      </p:sp>
      <p:sp>
        <p:nvSpPr>
          <p:cNvPr id="6" name="Footer Placeholder 5"/>
          <p:cNvSpPr>
            <a:spLocks noGrp="1"/>
          </p:cNvSpPr>
          <p:nvPr>
            <p:ph type="ftr" sz="quarter" idx="11"/>
          </p:nvPr>
        </p:nvSpPr>
        <p:spPr>
          <a:xfrm>
            <a:off x="442797" y="6041361"/>
            <a:ext cx="2471560" cy="365125"/>
          </a:xfrm>
        </p:spPr>
        <p:txBody>
          <a:bodyPr/>
          <a:lstStyle/>
          <a:p>
            <a:r>
              <a:rPr lang="en-US"/>
              <a:t>pef3111</a:t>
            </a:r>
          </a:p>
        </p:txBody>
      </p:sp>
      <p:sp>
        <p:nvSpPr>
          <p:cNvPr id="7" name="Slide Number Placeholder 6"/>
          <p:cNvSpPr>
            <a:spLocks noGrp="1"/>
          </p:cNvSpPr>
          <p:nvPr>
            <p:ph type="sldNum" sz="quarter" idx="12"/>
          </p:nvPr>
        </p:nvSpPr>
        <p:spPr>
          <a:xfrm>
            <a:off x="3647017" y="5915887"/>
            <a:ext cx="796616" cy="490599"/>
          </a:xfrm>
        </p:spPr>
        <p:txBody>
          <a:body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200553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pt-BR"/>
              <a:t>Clique para editar o título Mestre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r>
              <a:rPr lang="en-US"/>
              <a:t>pef3111</a:t>
            </a:r>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147929E5-C58B-4029-A7C3-34CBEAAC000A}" type="datetime1">
              <a:rPr lang="en-US" smtClean="0"/>
              <a:pPr/>
              <a:t>10/22/2018</a:t>
            </a:fld>
            <a:endParaRPr lang="en-US"/>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8C6B8782-8454-4977-996B-B9A9DE222D91}" type="slidenum">
              <a:rPr lang="en-US" smtClean="0"/>
              <a:pPr/>
              <a:t>‹nº›</a:t>
            </a:fld>
            <a:endParaRPr lang="en-US"/>
          </a:p>
        </p:txBody>
      </p:sp>
    </p:spTree>
    <p:extLst>
      <p:ext uri="{BB962C8B-B14F-4D97-AF65-F5344CB8AC3E}">
        <p14:creationId xmlns="" xmlns:p14="http://schemas.microsoft.com/office/powerpoint/2010/main" val="2632809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ítulo 1"/>
          <p:cNvSpPr>
            <a:spLocks noGrp="1"/>
          </p:cNvSpPr>
          <p:nvPr>
            <p:ph type="ctrTitle"/>
          </p:nvPr>
        </p:nvSpPr>
        <p:spPr>
          <a:xfrm>
            <a:off x="808831" y="5573588"/>
            <a:ext cx="7526338" cy="991197"/>
          </a:xfrm>
        </p:spPr>
        <p:txBody>
          <a:bodyPr/>
          <a:lstStyle/>
          <a:p>
            <a:pPr algn="ctr" eaLnBrk="1" hangingPunct="1"/>
            <a:r>
              <a:rPr lang="pt-BR" sz="4400" dirty="0"/>
              <a:t>PEF3111 – aula </a:t>
            </a:r>
            <a:r>
              <a:rPr lang="pt-BR" sz="4400" dirty="0" smtClean="0"/>
              <a:t>10</a:t>
            </a:r>
            <a:r>
              <a:rPr lang="pt-BR" sz="4400" dirty="0"/>
              <a:t/>
            </a:r>
            <a:br>
              <a:rPr lang="pt-BR" sz="4400" dirty="0"/>
            </a:br>
            <a:r>
              <a:rPr lang="pt-BR" sz="4400" dirty="0" smtClean="0"/>
              <a:t>16 de outubro, </a:t>
            </a:r>
            <a:r>
              <a:rPr lang="pt-BR" sz="4400" dirty="0"/>
              <a:t>2018</a:t>
            </a:r>
          </a:p>
        </p:txBody>
      </p:sp>
      <p:sp>
        <p:nvSpPr>
          <p:cNvPr id="2051" name="Subtítulo 2"/>
          <p:cNvSpPr>
            <a:spLocks noGrp="1"/>
          </p:cNvSpPr>
          <p:nvPr>
            <p:ph type="subTitle" idx="1"/>
          </p:nvPr>
        </p:nvSpPr>
        <p:spPr>
          <a:xfrm>
            <a:off x="1115616" y="1038188"/>
            <a:ext cx="7526338" cy="434974"/>
          </a:xfrm>
        </p:spPr>
        <p:txBody>
          <a:bodyPr>
            <a:normAutofit fontScale="25000" lnSpcReduction="20000"/>
          </a:bodyPr>
          <a:lstStyle/>
          <a:p>
            <a:pPr eaLnBrk="1" hangingPunct="1"/>
            <a:r>
              <a:rPr lang="pt-BR" sz="14400" dirty="0"/>
              <a:t>Empreendedorismo e Modelos de Negócio</a:t>
            </a:r>
          </a:p>
          <a:p>
            <a:pPr eaLnBrk="1" hangingPunct="1"/>
            <a:r>
              <a:rPr lang="pt-BR" sz="9600" dirty="0"/>
              <a:t>Professor José Antonio Lerosa de Siqueira</a:t>
            </a:r>
          </a:p>
          <a:p>
            <a:pPr eaLnBrk="1" hangingPunct="1"/>
            <a:r>
              <a:rPr lang="pt-BR" sz="9600" dirty="0"/>
              <a:t>jals@usp.br</a:t>
            </a:r>
          </a:p>
          <a:p>
            <a:pPr eaLnBrk="1" hangingPunct="1"/>
            <a:endParaRPr lang="pt-BR" dirty="0">
              <a:solidFill>
                <a:srgbClr val="17375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44" y="447188"/>
            <a:ext cx="8858311" cy="970450"/>
          </a:xfrm>
        </p:spPr>
        <p:txBody>
          <a:bodyPr/>
          <a:lstStyle/>
          <a:p>
            <a:r>
              <a:rPr lang="en-US" b="0" dirty="0" smtClean="0"/>
              <a:t>O </a:t>
            </a:r>
            <a:r>
              <a:rPr lang="en-US" b="0" dirty="0" err="1" smtClean="0"/>
              <a:t>que</a:t>
            </a:r>
            <a:r>
              <a:rPr lang="en-US" b="0" dirty="0" smtClean="0"/>
              <a:t> </a:t>
            </a:r>
            <a:r>
              <a:rPr lang="en-US" b="0" dirty="0" err="1" smtClean="0"/>
              <a:t>impulsiona</a:t>
            </a:r>
            <a:r>
              <a:rPr lang="en-US" b="0" dirty="0" smtClean="0"/>
              <a:t> o valor do LTV?</a:t>
            </a:r>
            <a:r>
              <a:rPr lang="en-US" dirty="0" smtClean="0"/>
              <a:t/>
            </a:r>
            <a:br>
              <a:rPr lang="en-US" dirty="0" smtClean="0"/>
            </a:br>
            <a:r>
              <a:rPr lang="en-US" b="0" dirty="0" smtClean="0"/>
              <a:t>(cont.)</a:t>
            </a:r>
            <a:endParaRPr lang="pt-BR" b="0" dirty="0"/>
          </a:p>
        </p:txBody>
      </p:sp>
      <p:sp>
        <p:nvSpPr>
          <p:cNvPr id="3" name="Espaço Reservado para Conteúdo 2"/>
          <p:cNvSpPr>
            <a:spLocks noGrp="1"/>
          </p:cNvSpPr>
          <p:nvPr>
            <p:ph idx="1"/>
          </p:nvPr>
        </p:nvSpPr>
        <p:spPr>
          <a:xfrm>
            <a:off x="214282" y="2222286"/>
            <a:ext cx="8715435" cy="4135671"/>
          </a:xfrm>
        </p:spPr>
        <p:txBody>
          <a:bodyPr>
            <a:normAutofit/>
          </a:bodyPr>
          <a:lstStyle/>
          <a:p>
            <a:pPr marL="514350" indent="-514350">
              <a:buFont typeface="+mj-lt"/>
              <a:buAutoNum type="arabicPeriod" startAt="8"/>
            </a:pPr>
            <a:r>
              <a:rPr lang="en-US" sz="2800" dirty="0" err="1" smtClean="0"/>
              <a:t>Custo</a:t>
            </a:r>
            <a:r>
              <a:rPr lang="en-US" sz="2800" dirty="0" smtClean="0"/>
              <a:t> de Capital </a:t>
            </a:r>
            <a:r>
              <a:rPr lang="en-US" sz="2800" dirty="0" err="1" smtClean="0"/>
              <a:t>para</a:t>
            </a:r>
            <a:r>
              <a:rPr lang="en-US" sz="2800" dirty="0" smtClean="0"/>
              <a:t> o </a:t>
            </a:r>
            <a:r>
              <a:rPr lang="en-US" sz="2800" dirty="0" err="1" smtClean="0"/>
              <a:t>seu</a:t>
            </a:r>
            <a:r>
              <a:rPr lang="en-US" sz="2800" dirty="0" smtClean="0"/>
              <a:t> </a:t>
            </a:r>
            <a:r>
              <a:rPr lang="en-US" sz="2800" dirty="0" err="1" smtClean="0"/>
              <a:t>Negócio</a:t>
            </a:r>
            <a:r>
              <a:rPr lang="en-US" sz="2800" b="1" dirty="0" smtClean="0"/>
              <a:t>.</a:t>
            </a:r>
            <a:r>
              <a:rPr lang="en-US" sz="2800" dirty="0" smtClean="0"/>
              <a:t> Valor </a:t>
            </a:r>
            <a:r>
              <a:rPr lang="en-US" sz="2800" dirty="0" err="1" smtClean="0"/>
              <a:t>anual</a:t>
            </a:r>
            <a:r>
              <a:rPr lang="en-US" sz="2800" dirty="0" smtClean="0"/>
              <a:t> de </a:t>
            </a:r>
            <a:r>
              <a:rPr lang="en-US" sz="2800" dirty="0" err="1" smtClean="0"/>
              <a:t>quanto</a:t>
            </a:r>
            <a:r>
              <a:rPr lang="en-US" sz="2800" dirty="0" smtClean="0"/>
              <a:t> </a:t>
            </a:r>
            <a:r>
              <a:rPr lang="en-US" sz="2800" dirty="0" err="1" smtClean="0"/>
              <a:t>custa</a:t>
            </a:r>
            <a:r>
              <a:rPr lang="en-US" sz="2800" dirty="0" smtClean="0"/>
              <a:t> a </a:t>
            </a:r>
            <a:r>
              <a:rPr lang="en-US" sz="2800" dirty="0" err="1" smtClean="0"/>
              <a:t>você</a:t>
            </a:r>
            <a:r>
              <a:rPr lang="en-US" sz="2800" dirty="0" smtClean="0"/>
              <a:t>, </a:t>
            </a:r>
            <a:r>
              <a:rPr lang="en-US" sz="2800" dirty="0" err="1" smtClean="0"/>
              <a:t>em</a:t>
            </a:r>
            <a:r>
              <a:rPr lang="en-US" sz="2800" dirty="0" smtClean="0"/>
              <a:t> </a:t>
            </a:r>
            <a:r>
              <a:rPr lang="en-US" sz="2800" dirty="0" err="1" smtClean="0"/>
              <a:t>débito</a:t>
            </a:r>
            <a:r>
              <a:rPr lang="en-US" sz="2800" dirty="0" smtClean="0"/>
              <a:t> </a:t>
            </a:r>
            <a:r>
              <a:rPr lang="en-US" sz="2800" dirty="0" err="1" smtClean="0"/>
              <a:t>ou</a:t>
            </a:r>
            <a:r>
              <a:rPr lang="en-US" sz="2800" dirty="0" smtClean="0"/>
              <a:t> </a:t>
            </a:r>
            <a:r>
              <a:rPr lang="en-US" sz="2800" dirty="0" err="1" smtClean="0"/>
              <a:t>em</a:t>
            </a:r>
            <a:r>
              <a:rPr lang="en-US" sz="2800" dirty="0" smtClean="0"/>
              <a:t> </a:t>
            </a:r>
            <a:r>
              <a:rPr lang="en-US" sz="2800" dirty="0" err="1" smtClean="0"/>
              <a:t>participação</a:t>
            </a:r>
            <a:r>
              <a:rPr lang="en-US" sz="2800" dirty="0" smtClean="0"/>
              <a:t> no capital, </a:t>
            </a:r>
            <a:r>
              <a:rPr lang="en-US" sz="2800" dirty="0" err="1" smtClean="0"/>
              <a:t>para</a:t>
            </a:r>
            <a:r>
              <a:rPr lang="en-US" sz="2800" dirty="0" smtClean="0"/>
              <a:t> </a:t>
            </a:r>
            <a:r>
              <a:rPr lang="en-US" sz="2800" dirty="0" err="1" smtClean="0"/>
              <a:t>obter</a:t>
            </a:r>
            <a:r>
              <a:rPr lang="en-US" sz="2800" dirty="0" smtClean="0"/>
              <a:t> </a:t>
            </a:r>
            <a:r>
              <a:rPr lang="en-US" sz="2800" dirty="0" err="1" smtClean="0"/>
              <a:t>os</a:t>
            </a:r>
            <a:r>
              <a:rPr lang="en-US" sz="2800" dirty="0" smtClean="0"/>
              <a:t> </a:t>
            </a:r>
            <a:r>
              <a:rPr lang="en-US" sz="2800" dirty="0" err="1" smtClean="0"/>
              <a:t>recursos</a:t>
            </a:r>
            <a:r>
              <a:rPr lang="en-US" sz="2800" dirty="0" smtClean="0"/>
              <a:t> </a:t>
            </a:r>
            <a:r>
              <a:rPr lang="en-US" sz="2800" dirty="0" err="1" smtClean="0"/>
              <a:t>financeiros</a:t>
            </a:r>
            <a:r>
              <a:rPr lang="en-US" sz="2800" dirty="0" smtClean="0"/>
              <a:t> (</a:t>
            </a:r>
            <a:r>
              <a:rPr lang="en-US" sz="2800" dirty="0" err="1" smtClean="0"/>
              <a:t>dinheiro</a:t>
            </a:r>
            <a:r>
              <a:rPr lang="en-US" sz="2800" dirty="0" smtClean="0"/>
              <a:t>) de </a:t>
            </a:r>
            <a:r>
              <a:rPr lang="en-US" sz="2800" dirty="0" err="1" smtClean="0"/>
              <a:t>investidores</a:t>
            </a:r>
            <a:r>
              <a:rPr lang="en-US" sz="2800" dirty="0" smtClean="0"/>
              <a:t> </a:t>
            </a:r>
            <a:r>
              <a:rPr lang="en-US" sz="2800" dirty="0" err="1" smtClean="0"/>
              <a:t>para</a:t>
            </a:r>
            <a:r>
              <a:rPr lang="en-US" sz="2800" dirty="0" smtClean="0"/>
              <a:t> o </a:t>
            </a:r>
            <a:r>
              <a:rPr lang="en-US" sz="2800" dirty="0" err="1" smtClean="0"/>
              <a:t>seu</a:t>
            </a:r>
            <a:r>
              <a:rPr lang="en-US" sz="2800" dirty="0" smtClean="0"/>
              <a:t> </a:t>
            </a:r>
            <a:r>
              <a:rPr lang="en-US" sz="2800" dirty="0" err="1" smtClean="0"/>
              <a:t>negócio</a:t>
            </a:r>
            <a:r>
              <a:rPr lang="en-US" sz="2800" dirty="0" smtClean="0"/>
              <a:t>. Para um novo </a:t>
            </a:r>
            <a:r>
              <a:rPr lang="en-US" sz="2800" dirty="0" err="1" smtClean="0"/>
              <a:t>empreendedor</a:t>
            </a:r>
            <a:r>
              <a:rPr lang="en-US" sz="2800" dirty="0" smtClean="0"/>
              <a:t> </a:t>
            </a:r>
            <a:r>
              <a:rPr lang="en-US" sz="2800" dirty="0" err="1" smtClean="0"/>
              <a:t>ainda</a:t>
            </a:r>
            <a:r>
              <a:rPr lang="en-US" sz="2800" dirty="0" smtClean="0"/>
              <a:t> </a:t>
            </a:r>
            <a:r>
              <a:rPr lang="en-US" sz="2800" dirty="0" err="1" smtClean="0"/>
              <a:t>sem</a:t>
            </a:r>
            <a:r>
              <a:rPr lang="en-US" sz="2800" dirty="0" smtClean="0"/>
              <a:t> </a:t>
            </a:r>
            <a:r>
              <a:rPr lang="en-US" sz="2800" dirty="0" err="1" smtClean="0"/>
              <a:t>uma</a:t>
            </a:r>
            <a:r>
              <a:rPr lang="en-US" sz="2800" dirty="0" smtClean="0"/>
              <a:t> </a:t>
            </a:r>
            <a:r>
              <a:rPr lang="en-US" sz="2800" dirty="0" err="1" smtClean="0"/>
              <a:t>reputação</a:t>
            </a:r>
            <a:r>
              <a:rPr lang="en-US" sz="2800" dirty="0" smtClean="0"/>
              <a:t> </a:t>
            </a:r>
            <a:r>
              <a:rPr lang="en-US" sz="2800" dirty="0" err="1" smtClean="0"/>
              <a:t>firmada</a:t>
            </a:r>
            <a:r>
              <a:rPr lang="en-US" sz="2800" dirty="0" smtClean="0"/>
              <a:t> no </a:t>
            </a:r>
            <a:r>
              <a:rPr lang="en-US" sz="2800" dirty="0" err="1" smtClean="0"/>
              <a:t>mercado</a:t>
            </a:r>
            <a:r>
              <a:rPr lang="en-US" sz="2800" dirty="0" smtClean="0"/>
              <a:t> e </a:t>
            </a:r>
            <a:r>
              <a:rPr lang="en-US" sz="2800" dirty="0" err="1" smtClean="0"/>
              <a:t>que</a:t>
            </a:r>
            <a:r>
              <a:rPr lang="en-US" sz="2800" dirty="0" smtClean="0"/>
              <a:t> </a:t>
            </a:r>
            <a:r>
              <a:rPr lang="en-US" sz="2800" dirty="0" err="1" smtClean="0"/>
              <a:t>está</a:t>
            </a:r>
            <a:r>
              <a:rPr lang="en-US" sz="2800" dirty="0" smtClean="0"/>
              <a:t> </a:t>
            </a:r>
            <a:r>
              <a:rPr lang="en-US" sz="2800" dirty="0" err="1" smtClean="0"/>
              <a:t>apenas</a:t>
            </a:r>
            <a:r>
              <a:rPr lang="en-US" sz="2800" dirty="0" smtClean="0"/>
              <a:t> </a:t>
            </a:r>
            <a:r>
              <a:rPr lang="en-US" sz="2800" dirty="0" err="1" smtClean="0"/>
              <a:t>começando</a:t>
            </a:r>
            <a:r>
              <a:rPr lang="en-US" sz="2800" dirty="0" smtClean="0"/>
              <a:t> o </a:t>
            </a:r>
            <a:r>
              <a:rPr lang="en-US" sz="2800" dirty="0" err="1" smtClean="0"/>
              <a:t>número</a:t>
            </a:r>
            <a:r>
              <a:rPr lang="en-US" sz="2800" dirty="0" smtClean="0"/>
              <a:t> </a:t>
            </a:r>
            <a:r>
              <a:rPr lang="en-US" sz="2800" dirty="0" err="1" smtClean="0"/>
              <a:t>apropriado</a:t>
            </a:r>
            <a:r>
              <a:rPr lang="en-US" sz="2800" dirty="0" smtClean="0"/>
              <a:t> é entre 35 e 75 </a:t>
            </a:r>
            <a:r>
              <a:rPr lang="en-US" sz="2800" dirty="0" err="1" smtClean="0"/>
              <a:t>por</a:t>
            </a:r>
            <a:r>
              <a:rPr lang="en-US" sz="2800" dirty="0" smtClean="0"/>
              <a:t> cento, </a:t>
            </a:r>
            <a:r>
              <a:rPr lang="en-US" sz="2800" dirty="0" err="1" smtClean="0"/>
              <a:t>ao</a:t>
            </a:r>
            <a:r>
              <a:rPr lang="en-US" sz="2800" dirty="0" smtClean="0"/>
              <a:t> </a:t>
            </a:r>
            <a:r>
              <a:rPr lang="en-US" sz="2800" dirty="0" err="1" smtClean="0"/>
              <a:t>ano</a:t>
            </a:r>
            <a:r>
              <a:rPr lang="en-US" sz="2800" dirty="0" smtClean="0"/>
              <a:t>.</a:t>
            </a:r>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10</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0" dirty="0" smtClean="0"/>
              <a:t>Como calcular o LTV</a:t>
            </a:r>
            <a:endParaRPr lang="pt-BR" b="0" dirty="0"/>
          </a:p>
        </p:txBody>
      </p:sp>
      <p:sp>
        <p:nvSpPr>
          <p:cNvPr id="3" name="Espaço Reservado para Conteúdo 2"/>
          <p:cNvSpPr>
            <a:spLocks noGrp="1"/>
          </p:cNvSpPr>
          <p:nvPr>
            <p:ph idx="1"/>
          </p:nvPr>
        </p:nvSpPr>
        <p:spPr/>
        <p:txBody>
          <a:bodyPr/>
          <a:lstStyle/>
          <a:p>
            <a:pPr>
              <a:buNone/>
            </a:pPr>
            <a:r>
              <a:rPr lang="pt-BR" dirty="0" smtClean="0"/>
              <a:t>LTV = NPV(lucros ao longo de 5 anos), por cliente, considerando o desconto pela taxa de  custo de capital.</a:t>
            </a:r>
            <a:endParaRPr lang="pt-BR"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11</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0" dirty="0" smtClean="0"/>
              <a:t>Importante saber:</a:t>
            </a:r>
            <a:endParaRPr lang="pt-BR" b="0" dirty="0"/>
          </a:p>
        </p:txBody>
      </p:sp>
      <p:sp>
        <p:nvSpPr>
          <p:cNvPr id="3" name="Espaço Reservado para Conteúdo 2"/>
          <p:cNvSpPr>
            <a:spLocks noGrp="1"/>
          </p:cNvSpPr>
          <p:nvPr>
            <p:ph idx="1"/>
          </p:nvPr>
        </p:nvSpPr>
        <p:spPr>
          <a:xfrm>
            <a:off x="285721" y="2222286"/>
            <a:ext cx="8048280" cy="4421423"/>
          </a:xfrm>
        </p:spPr>
        <p:txBody>
          <a:bodyPr>
            <a:normAutofit/>
          </a:bodyPr>
          <a:lstStyle/>
          <a:p>
            <a:pPr>
              <a:buFont typeface="+mj-lt"/>
              <a:buAutoNum type="arabicPeriod"/>
            </a:pPr>
            <a:r>
              <a:rPr lang="pt-BR" sz="2400" dirty="0" smtClean="0"/>
              <a:t>A decisão do modelo de negócios é muito importante.</a:t>
            </a:r>
          </a:p>
          <a:p>
            <a:pPr>
              <a:buFont typeface="+mj-lt"/>
              <a:buAutoNum type="arabicPeriod"/>
            </a:pPr>
            <a:r>
              <a:rPr lang="pt-BR" sz="2400" dirty="0" smtClean="0"/>
              <a:t>LTV é sobre lucro, não receita.</a:t>
            </a:r>
            <a:endParaRPr lang="en-US" sz="2400" dirty="0" smtClean="0"/>
          </a:p>
          <a:p>
            <a:pPr>
              <a:buFont typeface="+mj-lt"/>
              <a:buAutoNum type="arabicPeriod"/>
            </a:pPr>
            <a:r>
              <a:rPr lang="pt-BR" sz="2400" dirty="0" smtClean="0"/>
              <a:t>Os custos indiretos não são desprezíveis.</a:t>
            </a:r>
          </a:p>
          <a:p>
            <a:pPr>
              <a:buFont typeface="+mj-lt"/>
              <a:buAutoNum type="arabicPeriod"/>
            </a:pPr>
            <a:r>
              <a:rPr lang="pt-BR" sz="2400" dirty="0" smtClean="0"/>
              <a:t>Margens brutas fazem uma grande diferença.</a:t>
            </a:r>
          </a:p>
          <a:p>
            <a:pPr>
              <a:buFont typeface="+mj-lt"/>
              <a:buAutoNum type="arabicPeriod"/>
            </a:pPr>
            <a:r>
              <a:rPr lang="pt-BR" sz="2400" dirty="0" smtClean="0"/>
              <a:t>As taxas de retenção são muito importantes também.</a:t>
            </a:r>
          </a:p>
          <a:p>
            <a:pPr>
              <a:buFont typeface="+mj-lt"/>
              <a:buAutoNum type="arabicPeriod"/>
            </a:pPr>
            <a:r>
              <a:rPr lang="pt-BR" sz="2400" dirty="0" smtClean="0"/>
              <a:t>Encontrar oportunidades adicionais reais de “</a:t>
            </a:r>
            <a:r>
              <a:rPr lang="pt-BR" sz="2400" dirty="0" err="1" smtClean="0"/>
              <a:t>upselling</a:t>
            </a:r>
            <a:r>
              <a:rPr lang="pt-BR" sz="2400" dirty="0" smtClean="0"/>
              <a:t>” pode ser muito atraente.</a:t>
            </a:r>
            <a:endParaRPr lang="pt-BR"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12</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0" dirty="0" smtClean="0"/>
              <a:t>Exemplos do DEBA:</a:t>
            </a:r>
            <a:endParaRPr lang="pt-BR" b="0" dirty="0"/>
          </a:p>
        </p:txBody>
      </p:sp>
      <p:sp>
        <p:nvSpPr>
          <p:cNvPr id="3" name="Espaço Reservado para Conteúdo 2"/>
          <p:cNvSpPr>
            <a:spLocks noGrp="1"/>
          </p:cNvSpPr>
          <p:nvPr>
            <p:ph idx="1"/>
          </p:nvPr>
        </p:nvSpPr>
        <p:spPr/>
        <p:txBody>
          <a:bodyPr/>
          <a:lstStyle/>
          <a:p>
            <a:r>
              <a:rPr lang="pt-BR" dirty="0" smtClean="0"/>
              <a:t>LTV para um “</a:t>
            </a:r>
            <a:r>
              <a:rPr lang="pt-BR" dirty="0" err="1" smtClean="0"/>
              <a:t>widget</a:t>
            </a:r>
            <a:r>
              <a:rPr lang="pt-BR" dirty="0" smtClean="0"/>
              <a:t>” com uma taxa anual de manutenção</a:t>
            </a:r>
          </a:p>
          <a:p>
            <a:r>
              <a:rPr lang="pt-BR" dirty="0" err="1" smtClean="0"/>
              <a:t>Helios</a:t>
            </a:r>
            <a:endParaRPr lang="pt-BR" dirty="0" smtClean="0"/>
          </a:p>
          <a:p>
            <a:r>
              <a:rPr lang="en-US" dirty="0" smtClean="0"/>
              <a:t>Extreme Example of LTV: Pet Rock</a:t>
            </a:r>
            <a:endParaRPr lang="pt-BR"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13</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0" dirty="0" smtClean="0"/>
              <a:t>Em resumo:</a:t>
            </a:r>
            <a:endParaRPr lang="pt-BR" b="0" dirty="0"/>
          </a:p>
        </p:txBody>
      </p:sp>
      <p:sp>
        <p:nvSpPr>
          <p:cNvPr id="3" name="Espaço Reservado para Conteúdo 2"/>
          <p:cNvSpPr>
            <a:spLocks noGrp="1"/>
          </p:cNvSpPr>
          <p:nvPr>
            <p:ph idx="1"/>
          </p:nvPr>
        </p:nvSpPr>
        <p:spPr/>
        <p:txBody>
          <a:bodyPr>
            <a:normAutofit/>
          </a:bodyPr>
          <a:lstStyle/>
          <a:p>
            <a:pPr indent="14288">
              <a:buNone/>
            </a:pPr>
            <a:r>
              <a:rPr lang="pt-BR" sz="2400" dirty="0" smtClean="0"/>
              <a:t>O LTV de um cliente adquirido é o lucro que um novo cliente fornecerá em média, descontado para refletir o alto custo de obtenção de capital que uma startup enfrenta. </a:t>
            </a:r>
          </a:p>
          <a:p>
            <a:pPr indent="14288">
              <a:buNone/>
            </a:pPr>
            <a:endParaRPr lang="pt-BR" sz="2400" dirty="0" smtClean="0"/>
          </a:p>
          <a:p>
            <a:pPr indent="14288">
              <a:buNone/>
            </a:pPr>
            <a:r>
              <a:rPr lang="en-US" sz="2400" baseline="30000" dirty="0" smtClean="0"/>
              <a:t>William A. </a:t>
            </a:r>
            <a:r>
              <a:rPr lang="en-US" sz="2400" baseline="30000" dirty="0" err="1" smtClean="0"/>
              <a:t>Sahlman</a:t>
            </a:r>
            <a:r>
              <a:rPr lang="en-US" sz="2400" baseline="30000" dirty="0" smtClean="0"/>
              <a:t>, “A Method for Valuing High-Risk, Long-Term Investments,” </a:t>
            </a:r>
            <a:r>
              <a:rPr lang="en-US" sz="2400" i="1" baseline="30000" dirty="0" smtClean="0"/>
              <a:t>Harvard Business School</a:t>
            </a:r>
            <a:r>
              <a:rPr lang="en-US" sz="2400" baseline="30000" dirty="0" smtClean="0"/>
              <a:t>, Case 9-288-006, August 12, 2003.</a:t>
            </a:r>
            <a:endParaRPr lang="pt-BR" sz="2400"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14</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27895"/>
            <a:ext cx="9144000" cy="989034"/>
          </a:xfrm>
        </p:spPr>
        <p:txBody>
          <a:bodyPr/>
          <a:lstStyle/>
          <a:p>
            <a:r>
              <a:rPr lang="pt-BR" sz="3200" dirty="0" smtClean="0"/>
              <a:t>Passo 18: Mapear o processo de compras durante a conquista de um cliente</a:t>
            </a:r>
            <a:endParaRPr lang="pt-BR" sz="3200" dirty="0"/>
          </a:p>
        </p:txBody>
      </p:sp>
      <p:pic>
        <p:nvPicPr>
          <p:cNvPr id="5" name="Espaço Reservado para Conteúdo 4" descr="passo 18.png"/>
          <p:cNvPicPr>
            <a:picLocks noGrp="1" noChangeAspect="1"/>
          </p:cNvPicPr>
          <p:nvPr>
            <p:ph idx="1"/>
          </p:nvPr>
        </p:nvPicPr>
        <p:blipFill>
          <a:blip r:embed="rId2"/>
          <a:stretch>
            <a:fillRect/>
          </a:stretch>
        </p:blipFill>
        <p:spPr>
          <a:xfrm>
            <a:off x="3143240" y="1571612"/>
            <a:ext cx="5178795" cy="5055757"/>
          </a:xfrm>
        </p:spPr>
      </p:pic>
      <p:sp>
        <p:nvSpPr>
          <p:cNvPr id="8" name="Espaço Reservado para Número de Slide 7"/>
          <p:cNvSpPr>
            <a:spLocks noGrp="1"/>
          </p:cNvSpPr>
          <p:nvPr>
            <p:ph type="sldNum" sz="quarter" idx="12"/>
          </p:nvPr>
        </p:nvSpPr>
        <p:spPr/>
        <p:txBody>
          <a:bodyPr/>
          <a:lstStyle/>
          <a:p>
            <a:fld id="{8C6B8782-8454-4977-996B-B9A9DE222D91}" type="slidenum">
              <a:rPr lang="en-US" smtClean="0"/>
              <a:pPr/>
              <a:t>15</a:t>
            </a:fld>
            <a:endParaRPr lang="en-US"/>
          </a:p>
        </p:txBody>
      </p:sp>
      <p:sp>
        <p:nvSpPr>
          <p:cNvPr id="9" name="Espaço Reservado para Rodapé 8"/>
          <p:cNvSpPr>
            <a:spLocks noGrp="1"/>
          </p:cNvSpPr>
          <p:nvPr>
            <p:ph type="ftr" sz="quarter" idx="11"/>
          </p:nvPr>
        </p:nvSpPr>
        <p:spPr/>
        <p:txBody>
          <a:bodyPr/>
          <a:lstStyle/>
          <a:p>
            <a:r>
              <a:rPr lang="en-US" smtClean="0"/>
              <a:t>pef3111</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0" dirty="0" smtClean="0"/>
              <a:t>Neste passo você irá:</a:t>
            </a:r>
            <a:endParaRPr lang="pt-BR" b="0" dirty="0"/>
          </a:p>
        </p:txBody>
      </p:sp>
      <p:sp>
        <p:nvSpPr>
          <p:cNvPr id="3" name="Espaço Reservado para Conteúdo 2"/>
          <p:cNvSpPr>
            <a:spLocks noGrp="1"/>
          </p:cNvSpPr>
          <p:nvPr>
            <p:ph idx="1"/>
          </p:nvPr>
        </p:nvSpPr>
        <p:spPr/>
        <p:txBody>
          <a:bodyPr>
            <a:normAutofit/>
          </a:bodyPr>
          <a:lstStyle/>
          <a:p>
            <a:pPr>
              <a:buFont typeface="Arial" pitchFamily="34" charset="0"/>
              <a:buChar char="•"/>
            </a:pPr>
            <a:r>
              <a:rPr lang="en-US" sz="3200" dirty="0" err="1" smtClean="0"/>
              <a:t>Desenvolver</a:t>
            </a:r>
            <a:r>
              <a:rPr lang="en-US" sz="3200" dirty="0" smtClean="0"/>
              <a:t> </a:t>
            </a:r>
            <a:r>
              <a:rPr lang="en-US" sz="3200" dirty="0" err="1" smtClean="0"/>
              <a:t>estratégias</a:t>
            </a:r>
            <a:r>
              <a:rPr lang="en-US" sz="3200" dirty="0" smtClean="0"/>
              <a:t> de </a:t>
            </a:r>
            <a:r>
              <a:rPr lang="en-US" sz="3200" dirty="0" err="1" smtClean="0"/>
              <a:t>venda</a:t>
            </a:r>
            <a:r>
              <a:rPr lang="en-US" sz="3200" dirty="0" smtClean="0"/>
              <a:t> no </a:t>
            </a:r>
            <a:r>
              <a:rPr lang="en-US" sz="3200" dirty="0" err="1" smtClean="0"/>
              <a:t>curto</a:t>
            </a:r>
            <a:r>
              <a:rPr lang="en-US" sz="3200" dirty="0" smtClean="0"/>
              <a:t>, </a:t>
            </a:r>
            <a:r>
              <a:rPr lang="en-US" sz="3200" dirty="0" err="1" smtClean="0"/>
              <a:t>médio</a:t>
            </a:r>
            <a:r>
              <a:rPr lang="en-US" sz="3200" dirty="0" smtClean="0"/>
              <a:t> e </a:t>
            </a:r>
            <a:r>
              <a:rPr lang="en-US" sz="3200" dirty="0" err="1" smtClean="0"/>
              <a:t>longo</a:t>
            </a:r>
            <a:r>
              <a:rPr lang="en-US" sz="3200" dirty="0" smtClean="0"/>
              <a:t> </a:t>
            </a:r>
            <a:r>
              <a:rPr lang="en-US" sz="3200" dirty="0" err="1" smtClean="0"/>
              <a:t>prazo</a:t>
            </a:r>
            <a:r>
              <a:rPr lang="en-US" sz="3200" dirty="0" smtClean="0"/>
              <a:t> </a:t>
            </a:r>
            <a:r>
              <a:rPr lang="en-US" sz="3200" dirty="0" err="1" smtClean="0"/>
              <a:t>para</a:t>
            </a:r>
            <a:r>
              <a:rPr lang="en-US" sz="3200" dirty="0" smtClean="0"/>
              <a:t> o </a:t>
            </a:r>
            <a:r>
              <a:rPr lang="en-US" sz="3200" dirty="0" err="1" smtClean="0"/>
              <a:t>seu</a:t>
            </a:r>
            <a:r>
              <a:rPr lang="en-US" sz="3200" dirty="0" smtClean="0"/>
              <a:t> </a:t>
            </a:r>
            <a:r>
              <a:rPr lang="en-US" sz="3200" dirty="0" err="1" smtClean="0"/>
              <a:t>produto</a:t>
            </a:r>
            <a:r>
              <a:rPr lang="en-US" sz="3200" dirty="0" smtClean="0"/>
              <a:t>.</a:t>
            </a:r>
            <a:endParaRPr lang="pt-BR" sz="3200"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16</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Por que este passo é importante</a:t>
            </a:r>
            <a:endParaRPr lang="pt-BR" dirty="0"/>
          </a:p>
        </p:txBody>
      </p:sp>
      <p:sp>
        <p:nvSpPr>
          <p:cNvPr id="3" name="Espaço Reservado para Conteúdo 2"/>
          <p:cNvSpPr>
            <a:spLocks noGrp="1"/>
          </p:cNvSpPr>
          <p:nvPr>
            <p:ph idx="1"/>
          </p:nvPr>
        </p:nvSpPr>
        <p:spPr/>
        <p:txBody>
          <a:bodyPr>
            <a:normAutofit/>
          </a:bodyPr>
          <a:lstStyle/>
          <a:p>
            <a:pPr>
              <a:buFont typeface="Arial" pitchFamily="34" charset="0"/>
              <a:buChar char="•"/>
            </a:pPr>
            <a:r>
              <a:rPr lang="en-US" sz="2800" i="1" dirty="0" err="1" smtClean="0"/>
              <a:t>Compreender</a:t>
            </a:r>
            <a:r>
              <a:rPr lang="en-US" sz="2800" i="1" dirty="0" smtClean="0"/>
              <a:t> </a:t>
            </a:r>
            <a:r>
              <a:rPr lang="en-US" sz="2800" i="1" dirty="0" err="1" smtClean="0"/>
              <a:t>os</a:t>
            </a:r>
            <a:r>
              <a:rPr lang="en-US" sz="2800" i="1" dirty="0" smtClean="0"/>
              <a:t> </a:t>
            </a:r>
            <a:r>
              <a:rPr lang="en-US" sz="2800" i="1" dirty="0" err="1" smtClean="0"/>
              <a:t>detalhes</a:t>
            </a:r>
            <a:r>
              <a:rPr lang="en-US" sz="2800" i="1" dirty="0" smtClean="0"/>
              <a:t> </a:t>
            </a:r>
            <a:r>
              <a:rPr lang="en-US" sz="2800" i="1" dirty="0" err="1" smtClean="0"/>
              <a:t>da</a:t>
            </a:r>
            <a:r>
              <a:rPr lang="en-US" sz="2800" i="1" dirty="0" smtClean="0"/>
              <a:t> </a:t>
            </a:r>
            <a:r>
              <a:rPr lang="en-US" sz="2800" i="1" dirty="0" err="1" smtClean="0"/>
              <a:t>aquisição</a:t>
            </a:r>
            <a:r>
              <a:rPr lang="en-US" sz="2800" i="1" dirty="0" smtClean="0"/>
              <a:t> do </a:t>
            </a:r>
            <a:r>
              <a:rPr lang="en-US" sz="2800" i="1" dirty="0" err="1" smtClean="0"/>
              <a:t>cliente</a:t>
            </a:r>
            <a:r>
              <a:rPr lang="en-US" sz="2800" i="1" dirty="0" smtClean="0"/>
              <a:t> </a:t>
            </a:r>
            <a:r>
              <a:rPr lang="en-US" sz="2800" i="1" dirty="0" err="1" smtClean="0"/>
              <a:t>deixará</a:t>
            </a:r>
            <a:r>
              <a:rPr lang="en-US" sz="2800" i="1" dirty="0" smtClean="0"/>
              <a:t> </a:t>
            </a:r>
            <a:r>
              <a:rPr lang="en-US" sz="2800" i="1" dirty="0" err="1" smtClean="0"/>
              <a:t>mais</a:t>
            </a:r>
            <a:r>
              <a:rPr lang="en-US" sz="2800" i="1" dirty="0" smtClean="0"/>
              <a:t> </a:t>
            </a:r>
            <a:r>
              <a:rPr lang="en-US" sz="2800" i="1" dirty="0" err="1" smtClean="0"/>
              <a:t>claro</a:t>
            </a:r>
            <a:r>
              <a:rPr lang="en-US" sz="2800" i="1" dirty="0" smtClean="0"/>
              <a:t> </a:t>
            </a:r>
            <a:r>
              <a:rPr lang="en-US" sz="2800" i="1" dirty="0" err="1" smtClean="0"/>
              <a:t>quais</a:t>
            </a:r>
            <a:r>
              <a:rPr lang="en-US" sz="2800" i="1" dirty="0" smtClean="0"/>
              <a:t> </a:t>
            </a:r>
            <a:r>
              <a:rPr lang="en-US" sz="2800" i="1" dirty="0" err="1" smtClean="0"/>
              <a:t>são</a:t>
            </a:r>
            <a:r>
              <a:rPr lang="en-US" sz="2800" i="1" dirty="0" smtClean="0"/>
              <a:t> </a:t>
            </a:r>
            <a:r>
              <a:rPr lang="en-US" sz="2800" i="1" dirty="0" err="1" smtClean="0"/>
              <a:t>os</a:t>
            </a:r>
            <a:r>
              <a:rPr lang="en-US" sz="2800" i="1" dirty="0" smtClean="0"/>
              <a:t> </a:t>
            </a:r>
            <a:r>
              <a:rPr lang="en-US" sz="2800" i="1" dirty="0" err="1" smtClean="0"/>
              <a:t>geradores</a:t>
            </a:r>
            <a:r>
              <a:rPr lang="en-US" sz="2800" i="1" dirty="0" smtClean="0"/>
              <a:t> de </a:t>
            </a:r>
            <a:r>
              <a:rPr lang="en-US" sz="2800" i="1" dirty="0" err="1" smtClean="0"/>
              <a:t>custos</a:t>
            </a:r>
            <a:r>
              <a:rPr lang="en-US" sz="2800" i="1" dirty="0" smtClean="0"/>
              <a:t> de </a:t>
            </a:r>
            <a:r>
              <a:rPr lang="en-US" sz="2800" i="1" dirty="0" err="1" smtClean="0"/>
              <a:t>modo</a:t>
            </a:r>
            <a:r>
              <a:rPr lang="en-US" sz="2800" i="1" dirty="0" smtClean="0"/>
              <a:t> a </a:t>
            </a:r>
            <a:r>
              <a:rPr lang="en-US" sz="2800" i="1" dirty="0" err="1" smtClean="0"/>
              <a:t>ajudar</a:t>
            </a:r>
            <a:r>
              <a:rPr lang="en-US" sz="2800" i="1" dirty="0" smtClean="0"/>
              <a:t> a </a:t>
            </a:r>
            <a:r>
              <a:rPr lang="en-US" sz="2800" i="1" dirty="0" err="1" smtClean="0"/>
              <a:t>descobrir</a:t>
            </a:r>
            <a:r>
              <a:rPr lang="en-US" sz="2800" i="1" dirty="0" smtClean="0"/>
              <a:t> </a:t>
            </a:r>
            <a:r>
              <a:rPr lang="en-US" sz="2800" i="1" dirty="0" err="1" smtClean="0"/>
              <a:t>como</a:t>
            </a:r>
            <a:r>
              <a:rPr lang="en-US" sz="2800" i="1" dirty="0" smtClean="0"/>
              <a:t> </a:t>
            </a:r>
            <a:r>
              <a:rPr lang="en-US" sz="2800" i="1" dirty="0" err="1" smtClean="0"/>
              <a:t>tornar</a:t>
            </a:r>
            <a:r>
              <a:rPr lang="en-US" sz="2800" i="1" dirty="0" smtClean="0"/>
              <a:t> o </a:t>
            </a:r>
            <a:r>
              <a:rPr lang="en-US" sz="2800" i="1" dirty="0" err="1" smtClean="0"/>
              <a:t>processo</a:t>
            </a:r>
            <a:r>
              <a:rPr lang="en-US" sz="2800" i="1" dirty="0" smtClean="0"/>
              <a:t> de </a:t>
            </a:r>
            <a:r>
              <a:rPr lang="en-US" sz="2800" i="1" dirty="0" err="1" smtClean="0"/>
              <a:t>vendas</a:t>
            </a:r>
            <a:r>
              <a:rPr lang="en-US" sz="2800" i="1" dirty="0" smtClean="0"/>
              <a:t> </a:t>
            </a:r>
            <a:r>
              <a:rPr lang="en-US" sz="2800" i="1" dirty="0" err="1" smtClean="0"/>
              <a:t>mais</a:t>
            </a:r>
            <a:r>
              <a:rPr lang="en-US" sz="2800" i="1" dirty="0" smtClean="0"/>
              <a:t> </a:t>
            </a:r>
            <a:r>
              <a:rPr lang="en-US" sz="2800" i="1" dirty="0" err="1" smtClean="0"/>
              <a:t>curto</a:t>
            </a:r>
            <a:r>
              <a:rPr lang="en-US" sz="2800" i="1" dirty="0" smtClean="0"/>
              <a:t> e </a:t>
            </a:r>
            <a:r>
              <a:rPr lang="en-US" sz="2800" i="1" dirty="0" err="1" smtClean="0"/>
              <a:t>mais</a:t>
            </a:r>
            <a:r>
              <a:rPr lang="en-US" sz="2800" i="1" dirty="0" smtClean="0"/>
              <a:t> </a:t>
            </a:r>
            <a:r>
              <a:rPr lang="en-US" sz="2800" i="1" dirty="0" err="1" smtClean="0"/>
              <a:t>eficiente</a:t>
            </a:r>
            <a:r>
              <a:rPr lang="en-US" sz="2800" i="1" dirty="0" smtClean="0"/>
              <a:t>.</a:t>
            </a:r>
            <a:endParaRPr lang="pt-BR" sz="2800"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17</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Onde estou?</a:t>
            </a:r>
            <a:endParaRPr lang="pt-BR" dirty="0"/>
          </a:p>
        </p:txBody>
      </p:sp>
      <p:sp>
        <p:nvSpPr>
          <p:cNvPr id="3" name="Espaço Reservado para Conteúdo 2"/>
          <p:cNvSpPr>
            <a:spLocks noGrp="1"/>
          </p:cNvSpPr>
          <p:nvPr>
            <p:ph idx="1"/>
          </p:nvPr>
        </p:nvSpPr>
        <p:spPr/>
        <p:txBody>
          <a:bodyPr/>
          <a:lstStyle/>
          <a:p>
            <a:pPr>
              <a:buFont typeface="Arial" pitchFamily="34" charset="0"/>
              <a:buChar char="•"/>
            </a:pPr>
            <a:r>
              <a:rPr lang="pt-BR" dirty="0" smtClean="0"/>
              <a:t>Já descobri o LTV do meu produto.</a:t>
            </a:r>
          </a:p>
          <a:p>
            <a:pPr>
              <a:buFont typeface="Arial" pitchFamily="34" charset="0"/>
              <a:buChar char="•"/>
            </a:pPr>
            <a:r>
              <a:rPr lang="pt-BR" dirty="0" smtClean="0"/>
              <a:t>Agora preciso descobrir o COCA (</a:t>
            </a:r>
            <a:r>
              <a:rPr lang="pt-BR" dirty="0" err="1" smtClean="0"/>
              <a:t>Cost</a:t>
            </a:r>
            <a:r>
              <a:rPr lang="pt-BR" dirty="0" smtClean="0"/>
              <a:t> </a:t>
            </a:r>
            <a:r>
              <a:rPr lang="pt-BR" dirty="0" err="1" smtClean="0"/>
              <a:t>of</a:t>
            </a:r>
            <a:r>
              <a:rPr lang="pt-BR" dirty="0" smtClean="0"/>
              <a:t> </a:t>
            </a:r>
            <a:r>
              <a:rPr lang="pt-BR" dirty="0" err="1" smtClean="0"/>
              <a:t>Customer</a:t>
            </a:r>
            <a:r>
              <a:rPr lang="pt-BR" dirty="0" smtClean="0"/>
              <a:t> </a:t>
            </a:r>
            <a:r>
              <a:rPr lang="pt-BR" dirty="0" err="1" smtClean="0"/>
              <a:t>Acquisition</a:t>
            </a:r>
            <a:r>
              <a:rPr lang="pt-BR" dirty="0" smtClean="0"/>
              <a:t>, </a:t>
            </a:r>
            <a:endParaRPr lang="pt-BR"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18</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COCA abrange:</a:t>
            </a:r>
            <a:endParaRPr lang="pt-BR" dirty="0"/>
          </a:p>
        </p:txBody>
      </p:sp>
      <p:sp>
        <p:nvSpPr>
          <p:cNvPr id="3" name="Espaço Reservado para Conteúdo 2"/>
          <p:cNvSpPr>
            <a:spLocks noGrp="1"/>
          </p:cNvSpPr>
          <p:nvPr>
            <p:ph idx="1"/>
          </p:nvPr>
        </p:nvSpPr>
        <p:spPr/>
        <p:txBody>
          <a:bodyPr>
            <a:normAutofit fontScale="85000" lnSpcReduction="10000"/>
          </a:bodyPr>
          <a:lstStyle/>
          <a:p>
            <a:pPr>
              <a:buFont typeface="Arial" pitchFamily="34" charset="0"/>
              <a:buChar char="•"/>
            </a:pPr>
            <a:r>
              <a:rPr lang="pt-BR" dirty="0" smtClean="0"/>
              <a:t>O custo por trás de todos os esforços de vendas e marketing necessários para alcançar seus clientes em potencial. Estes podem incluir os salários dos vendedores, impressão de folhetos, criação de </a:t>
            </a:r>
            <a:r>
              <a:rPr lang="pt-BR" dirty="0" err="1" smtClean="0"/>
              <a:t>websites</a:t>
            </a:r>
            <a:r>
              <a:rPr lang="pt-BR" dirty="0" smtClean="0"/>
              <a:t>, custos de exposições de feiras, publicidade em publicações do setor, desenvolvimento de </a:t>
            </a:r>
            <a:r>
              <a:rPr lang="pt-BR" dirty="0" err="1" smtClean="0"/>
              <a:t>white</a:t>
            </a:r>
            <a:r>
              <a:rPr lang="pt-BR" dirty="0" smtClean="0"/>
              <a:t> </a:t>
            </a:r>
            <a:r>
              <a:rPr lang="pt-BR" dirty="0" err="1" smtClean="0"/>
              <a:t>papers</a:t>
            </a:r>
            <a:r>
              <a:rPr lang="pt-BR" dirty="0" smtClean="0"/>
              <a:t> e assim por diante.</a:t>
            </a:r>
          </a:p>
          <a:p>
            <a:pPr>
              <a:buFont typeface="Arial" pitchFamily="34" charset="0"/>
              <a:buChar char="•"/>
            </a:pPr>
            <a:r>
              <a:rPr lang="pt-BR" dirty="0" smtClean="0"/>
              <a:t>Longos ciclos de vendas que custam muito dinheiro. Os empreendedores tendem a lembrar apenas os ciclos de vendas mais curtos.</a:t>
            </a:r>
          </a:p>
          <a:p>
            <a:pPr>
              <a:buFont typeface="Arial" pitchFamily="34" charset="0"/>
              <a:buChar char="•"/>
            </a:pPr>
            <a:r>
              <a:rPr lang="pt-BR" dirty="0" smtClean="0"/>
              <a:t>Todos os clientes que não compraram seus produtos e os custos de vendas e marketing associados ao alcance desses clientes. Quantas rãs você beijou antes de encontrar seu príncipe (ou seja, seu primeiro cliente)?</a:t>
            </a:r>
          </a:p>
          <a:p>
            <a:pPr>
              <a:buFont typeface="Arial" pitchFamily="34" charset="0"/>
              <a:buChar char="•"/>
            </a:pPr>
            <a:r>
              <a:rPr lang="pt-BR" dirty="0" smtClean="0"/>
              <a:t>Mudanças corporativas que afetam a unidade de tomada de decisão do cliente. Os novos gerentes trazem novos produtos e pessoas para atingir suas metas, o que pode dificultar a eficácia dos esforços de um empreendedor para vender para o cliente.</a:t>
            </a:r>
            <a:endParaRPr lang="pt-BR"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19</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29182E0-1FDF-4DE1-91A3-E8CC3F3B1D2F}"/>
              </a:ext>
            </a:extLst>
          </p:cNvPr>
          <p:cNvSpPr>
            <a:spLocks noGrp="1"/>
          </p:cNvSpPr>
          <p:nvPr>
            <p:ph type="title"/>
          </p:nvPr>
        </p:nvSpPr>
        <p:spPr>
          <a:xfrm>
            <a:off x="809250" y="188640"/>
            <a:ext cx="7524003" cy="648072"/>
          </a:xfrm>
        </p:spPr>
        <p:txBody>
          <a:bodyPr/>
          <a:lstStyle/>
          <a:p>
            <a:r>
              <a:rPr lang="pt-BR" dirty="0"/>
              <a:t>Programação das aulas</a:t>
            </a:r>
          </a:p>
        </p:txBody>
      </p:sp>
      <p:graphicFrame>
        <p:nvGraphicFramePr>
          <p:cNvPr id="4" name="Espaço Reservado para Conteúdo 3">
            <a:extLst>
              <a:ext uri="{FF2B5EF4-FFF2-40B4-BE49-F238E27FC236}">
                <a16:creationId xmlns="" xmlns:a16="http://schemas.microsoft.com/office/drawing/2014/main" id="{DCAD86CC-0BB6-42DB-B055-3BA837431695}"/>
              </a:ext>
            </a:extLst>
          </p:cNvPr>
          <p:cNvGraphicFramePr>
            <a:graphicFrameLocks noGrp="1"/>
          </p:cNvGraphicFramePr>
          <p:nvPr>
            <p:ph idx="1"/>
            <p:extLst>
              <p:ext uri="{D42A27DB-BD31-4B8C-83A1-F6EECF244321}">
                <p14:modId xmlns="" xmlns:p14="http://schemas.microsoft.com/office/powerpoint/2010/main" val="2267674850"/>
              </p:ext>
            </p:extLst>
          </p:nvPr>
        </p:nvGraphicFramePr>
        <p:xfrm>
          <a:off x="90432" y="60288"/>
          <a:ext cx="9009565" cy="6416215"/>
        </p:xfrm>
        <a:graphic>
          <a:graphicData uri="http://schemas.openxmlformats.org/drawingml/2006/table">
            <a:tbl>
              <a:tblPr firstRow="1" bandRow="1">
                <a:tableStyleId>{073A0DAA-6AF3-43AB-8588-CEC1D06C72B9}</a:tableStyleId>
              </a:tblPr>
              <a:tblGrid>
                <a:gridCol w="492818">
                  <a:extLst>
                    <a:ext uri="{9D8B030D-6E8A-4147-A177-3AD203B41FA5}">
                      <a16:colId xmlns="" xmlns:a16="http://schemas.microsoft.com/office/drawing/2014/main" val="953225803"/>
                    </a:ext>
                  </a:extLst>
                </a:gridCol>
                <a:gridCol w="797746">
                  <a:extLst>
                    <a:ext uri="{9D8B030D-6E8A-4147-A177-3AD203B41FA5}">
                      <a16:colId xmlns="" xmlns:a16="http://schemas.microsoft.com/office/drawing/2014/main" val="3339344552"/>
                    </a:ext>
                  </a:extLst>
                </a:gridCol>
                <a:gridCol w="7719001">
                  <a:extLst>
                    <a:ext uri="{9D8B030D-6E8A-4147-A177-3AD203B41FA5}">
                      <a16:colId xmlns="" xmlns:a16="http://schemas.microsoft.com/office/drawing/2014/main" val="4288614767"/>
                    </a:ext>
                  </a:extLst>
                </a:gridCol>
              </a:tblGrid>
              <a:tr h="369369">
                <a:tc>
                  <a:txBody>
                    <a:bodyPr/>
                    <a:lstStyle/>
                    <a:p>
                      <a:endParaRPr lang="pt-BR" dirty="0"/>
                    </a:p>
                  </a:txBody>
                  <a:tcPr/>
                </a:tc>
                <a:tc>
                  <a:txBody>
                    <a:bodyPr/>
                    <a:lstStyle/>
                    <a:p>
                      <a:r>
                        <a:rPr lang="pt-BR" dirty="0"/>
                        <a:t>Data</a:t>
                      </a:r>
                    </a:p>
                  </a:txBody>
                  <a:tcPr/>
                </a:tc>
                <a:tc>
                  <a:txBody>
                    <a:bodyPr/>
                    <a:lstStyle/>
                    <a:p>
                      <a:r>
                        <a:rPr lang="pt-BR" dirty="0"/>
                        <a:t>Programação das aulas</a:t>
                      </a:r>
                    </a:p>
                  </a:txBody>
                  <a:tcPr/>
                </a:tc>
                <a:extLst>
                  <a:ext uri="{0D108BD9-81ED-4DB2-BD59-A6C34878D82A}">
                    <a16:rowId xmlns="" xmlns:a16="http://schemas.microsoft.com/office/drawing/2014/main" val="2348584515"/>
                  </a:ext>
                </a:extLst>
              </a:tr>
              <a:tr h="369369">
                <a:tc>
                  <a:txBody>
                    <a:bodyPr/>
                    <a:lstStyle/>
                    <a:p>
                      <a:r>
                        <a:rPr lang="pt-BR" sz="1200" dirty="0"/>
                        <a:t>1</a:t>
                      </a:r>
                    </a:p>
                  </a:txBody>
                  <a:tcPr/>
                </a:tc>
                <a:tc>
                  <a:txBody>
                    <a:bodyPr/>
                    <a:lstStyle/>
                    <a:p>
                      <a:r>
                        <a:rPr lang="pt-BR" sz="1200" dirty="0"/>
                        <a:t>07/08</a:t>
                      </a:r>
                    </a:p>
                  </a:txBody>
                  <a:tcPr/>
                </a:tc>
                <a:tc>
                  <a:txBody>
                    <a:bodyPr/>
                    <a:lstStyle/>
                    <a:p>
                      <a:r>
                        <a:rPr lang="pt-BR" sz="1200" dirty="0"/>
                        <a:t>Introdução </a:t>
                      </a:r>
                      <a:r>
                        <a:rPr lang="pt-BR" sz="1200" dirty="0" smtClean="0"/>
                        <a:t>geral – passo 0. Qual é a sua </a:t>
                      </a:r>
                      <a:r>
                        <a:rPr lang="pt-BR" sz="1200" dirty="0" err="1" smtClean="0"/>
                        <a:t>motivavação</a:t>
                      </a:r>
                      <a:r>
                        <a:rPr lang="pt-BR" sz="1200" baseline="0" dirty="0" smtClean="0"/>
                        <a:t> </a:t>
                      </a:r>
                      <a:r>
                        <a:rPr lang="pt-BR" sz="1200" dirty="0" smtClean="0"/>
                        <a:t>para empreender?</a:t>
                      </a:r>
                      <a:endParaRPr lang="pt-BR" sz="1200" dirty="0"/>
                    </a:p>
                  </a:txBody>
                  <a:tcPr/>
                </a:tc>
                <a:extLst>
                  <a:ext uri="{0D108BD9-81ED-4DB2-BD59-A6C34878D82A}">
                    <a16:rowId xmlns="" xmlns:a16="http://schemas.microsoft.com/office/drawing/2014/main" val="3924135163"/>
                  </a:ext>
                </a:extLst>
              </a:tr>
              <a:tr h="455387">
                <a:tc>
                  <a:txBody>
                    <a:bodyPr/>
                    <a:lstStyle/>
                    <a:p>
                      <a:r>
                        <a:rPr lang="pt-BR" sz="1200" dirty="0"/>
                        <a:t>2</a:t>
                      </a:r>
                    </a:p>
                  </a:txBody>
                  <a:tcPr/>
                </a:tc>
                <a:tc>
                  <a:txBody>
                    <a:bodyPr/>
                    <a:lstStyle/>
                    <a:p>
                      <a:r>
                        <a:rPr lang="pt-BR" sz="1200" dirty="0"/>
                        <a:t>14/08</a:t>
                      </a:r>
                    </a:p>
                  </a:txBody>
                  <a:tcPr/>
                </a:tc>
                <a:tc>
                  <a:txBody>
                    <a:bodyPr/>
                    <a:lstStyle/>
                    <a:p>
                      <a:r>
                        <a:rPr lang="pt-BR" sz="1200" dirty="0"/>
                        <a:t>1.</a:t>
                      </a:r>
                      <a:r>
                        <a:rPr lang="pt-BR" sz="1200" baseline="0" dirty="0"/>
                        <a:t> Segmentação do mercado; 2. Seleção de um setor para conseguir entrar no mercado</a:t>
                      </a:r>
                      <a:endParaRPr lang="pt-BR" sz="1200" dirty="0"/>
                    </a:p>
                  </a:txBody>
                  <a:tcPr/>
                </a:tc>
                <a:extLst>
                  <a:ext uri="{0D108BD9-81ED-4DB2-BD59-A6C34878D82A}">
                    <a16:rowId xmlns="" xmlns:a16="http://schemas.microsoft.com/office/drawing/2014/main" val="1014547908"/>
                  </a:ext>
                </a:extLst>
              </a:tr>
              <a:tr h="455387">
                <a:tc>
                  <a:txBody>
                    <a:bodyPr/>
                    <a:lstStyle/>
                    <a:p>
                      <a:r>
                        <a:rPr lang="pt-BR" sz="1200" dirty="0"/>
                        <a:t>3</a:t>
                      </a:r>
                    </a:p>
                  </a:txBody>
                  <a:tcPr/>
                </a:tc>
                <a:tc>
                  <a:txBody>
                    <a:bodyPr/>
                    <a:lstStyle/>
                    <a:p>
                      <a:r>
                        <a:rPr lang="pt-BR" sz="1200" dirty="0"/>
                        <a:t>21/08</a:t>
                      </a:r>
                    </a:p>
                  </a:txBody>
                  <a:tcPr/>
                </a:tc>
                <a:tc>
                  <a:txBody>
                    <a:bodyPr/>
                    <a:lstStyle/>
                    <a:p>
                      <a:r>
                        <a:rPr lang="pt-BR" sz="1200" dirty="0"/>
                        <a:t>3. Descrição de um perfil para o usuário; 4. Cálculo do TAM (total </a:t>
                      </a:r>
                      <a:r>
                        <a:rPr lang="pt-BR" sz="1200" dirty="0" err="1"/>
                        <a:t>addressable</a:t>
                      </a:r>
                      <a:r>
                        <a:rPr lang="pt-BR" sz="1200" dirty="0"/>
                        <a:t> </a:t>
                      </a:r>
                      <a:r>
                        <a:rPr lang="pt-BR" sz="1200" dirty="0" err="1"/>
                        <a:t>market</a:t>
                      </a:r>
                      <a:r>
                        <a:rPr lang="pt-BR" sz="1200" dirty="0"/>
                        <a:t>) para o mercado piloto</a:t>
                      </a:r>
                    </a:p>
                  </a:txBody>
                  <a:tcPr/>
                </a:tc>
                <a:extLst>
                  <a:ext uri="{0D108BD9-81ED-4DB2-BD59-A6C34878D82A}">
                    <a16:rowId xmlns="" xmlns:a16="http://schemas.microsoft.com/office/drawing/2014/main" val="3749755630"/>
                  </a:ext>
                </a:extLst>
              </a:tr>
              <a:tr h="455387">
                <a:tc>
                  <a:txBody>
                    <a:bodyPr/>
                    <a:lstStyle/>
                    <a:p>
                      <a:r>
                        <a:rPr lang="pt-BR" sz="1200" dirty="0"/>
                        <a:t>4</a:t>
                      </a:r>
                    </a:p>
                  </a:txBody>
                  <a:tcPr/>
                </a:tc>
                <a:tc>
                  <a:txBody>
                    <a:bodyPr/>
                    <a:lstStyle/>
                    <a:p>
                      <a:r>
                        <a:rPr lang="pt-BR" sz="1200" dirty="0"/>
                        <a:t>28/08</a:t>
                      </a:r>
                    </a:p>
                  </a:txBody>
                  <a:tcPr/>
                </a:tc>
                <a:tc>
                  <a:txBody>
                    <a:bodyPr/>
                    <a:lstStyle/>
                    <a:p>
                      <a:r>
                        <a:rPr lang="pt-BR" sz="1200" dirty="0"/>
                        <a:t>5. Detalhamento de um representante real da persona;  6. Execução de um caso de uso de um ciclo de vida </a:t>
                      </a:r>
                      <a:r>
                        <a:rPr lang="pt-BR" sz="1200" dirty="0" smtClean="0"/>
                        <a:t>completo</a:t>
                      </a:r>
                      <a:endParaRPr lang="pt-BR" sz="1200" dirty="0"/>
                    </a:p>
                  </a:txBody>
                  <a:tcPr/>
                </a:tc>
                <a:extLst>
                  <a:ext uri="{0D108BD9-81ED-4DB2-BD59-A6C34878D82A}">
                    <a16:rowId xmlns="" xmlns:a16="http://schemas.microsoft.com/office/drawing/2014/main" val="3140740114"/>
                  </a:ext>
                </a:extLst>
              </a:tr>
              <a:tr h="369369">
                <a:tc>
                  <a:txBody>
                    <a:bodyPr/>
                    <a:lstStyle/>
                    <a:p>
                      <a:r>
                        <a:rPr lang="pt-BR" sz="1200" dirty="0"/>
                        <a:t>5</a:t>
                      </a:r>
                    </a:p>
                  </a:txBody>
                  <a:tcPr/>
                </a:tc>
                <a:tc>
                  <a:txBody>
                    <a:bodyPr/>
                    <a:lstStyle/>
                    <a:p>
                      <a:r>
                        <a:rPr lang="pt-BR" sz="1200" dirty="0"/>
                        <a:t>11/09</a:t>
                      </a:r>
                    </a:p>
                  </a:txBody>
                  <a:tcPr/>
                </a:tc>
                <a:tc>
                  <a:txBody>
                    <a:bodyPr/>
                    <a:lstStyle/>
                    <a:p>
                      <a:r>
                        <a:rPr lang="pt-BR" sz="1200" dirty="0"/>
                        <a:t>7. Especificação de alto nível do produto; 8. Quantificação da proposta de </a:t>
                      </a:r>
                      <a:r>
                        <a:rPr lang="pt-BR" sz="1200" dirty="0" smtClean="0"/>
                        <a:t>valor</a:t>
                      </a:r>
                      <a:endParaRPr lang="pt-BR" sz="1200" dirty="0"/>
                    </a:p>
                  </a:txBody>
                  <a:tcPr/>
                </a:tc>
                <a:extLst>
                  <a:ext uri="{0D108BD9-81ED-4DB2-BD59-A6C34878D82A}">
                    <a16:rowId xmlns="" xmlns:a16="http://schemas.microsoft.com/office/drawing/2014/main" val="346733841"/>
                  </a:ext>
                </a:extLst>
              </a:tr>
              <a:tr h="369369">
                <a:tc>
                  <a:txBody>
                    <a:bodyPr/>
                    <a:lstStyle/>
                    <a:p>
                      <a:r>
                        <a:rPr lang="pt-BR" sz="1200" dirty="0"/>
                        <a:t>6</a:t>
                      </a:r>
                    </a:p>
                  </a:txBody>
                  <a:tcPr/>
                </a:tc>
                <a:tc>
                  <a:txBody>
                    <a:bodyPr/>
                    <a:lstStyle/>
                    <a:p>
                      <a:r>
                        <a:rPr lang="pt-BR" sz="1200" dirty="0"/>
                        <a:t>18/09</a:t>
                      </a:r>
                    </a:p>
                  </a:txBody>
                  <a:tcPr/>
                </a:tc>
                <a:tc>
                  <a:txBody>
                    <a:bodyPr/>
                    <a:lstStyle/>
                    <a:p>
                      <a:r>
                        <a:rPr lang="pt-BR" sz="1200" dirty="0"/>
                        <a:t>9. Identificação de dez clientes em potencial; 10: identificação do seu </a:t>
                      </a:r>
                      <a:r>
                        <a:rPr lang="pt-BR" sz="1200" dirty="0" smtClean="0"/>
                        <a:t>núcleo</a:t>
                      </a:r>
                      <a:endParaRPr lang="pt-BR" sz="1200" dirty="0"/>
                    </a:p>
                  </a:txBody>
                  <a:tcPr/>
                </a:tc>
                <a:extLst>
                  <a:ext uri="{0D108BD9-81ED-4DB2-BD59-A6C34878D82A}">
                    <a16:rowId xmlns="" xmlns:a16="http://schemas.microsoft.com/office/drawing/2014/main" val="91344092"/>
                  </a:ext>
                </a:extLst>
              </a:tr>
              <a:tr h="460796">
                <a:tc>
                  <a:txBody>
                    <a:bodyPr/>
                    <a:lstStyle/>
                    <a:p>
                      <a:r>
                        <a:rPr lang="pt-BR" sz="1200" dirty="0"/>
                        <a:t>7</a:t>
                      </a:r>
                    </a:p>
                  </a:txBody>
                  <a:tcPr/>
                </a:tc>
                <a:tc>
                  <a:txBody>
                    <a:bodyPr/>
                    <a:lstStyle/>
                    <a:p>
                      <a:r>
                        <a:rPr lang="pt-BR" sz="1200" dirty="0"/>
                        <a:t>25/09</a:t>
                      </a:r>
                    </a:p>
                  </a:txBody>
                  <a:tcPr/>
                </a:tc>
                <a:tc>
                  <a:txBody>
                    <a:bodyPr/>
                    <a:lstStyle/>
                    <a:p>
                      <a:r>
                        <a:rPr lang="pt-BR" sz="1200" dirty="0"/>
                        <a:t>11. Levantamento da sua posição competitiva. 12. Descoberta de qual seria a unidade ou setor que toma a decisão de compra pelo </a:t>
                      </a:r>
                      <a:r>
                        <a:rPr lang="pt-BR" sz="1200" dirty="0" smtClean="0"/>
                        <a:t>cliente</a:t>
                      </a:r>
                      <a:endParaRPr lang="pt-BR" sz="1200" dirty="0"/>
                    </a:p>
                  </a:txBody>
                  <a:tcPr/>
                </a:tc>
                <a:extLst>
                  <a:ext uri="{0D108BD9-81ED-4DB2-BD59-A6C34878D82A}">
                    <a16:rowId xmlns="" xmlns:a16="http://schemas.microsoft.com/office/drawing/2014/main" val="3459322865"/>
                  </a:ext>
                </a:extLst>
              </a:tr>
              <a:tr h="425028">
                <a:tc>
                  <a:txBody>
                    <a:bodyPr/>
                    <a:lstStyle/>
                    <a:p>
                      <a:r>
                        <a:rPr lang="pt-BR" sz="1200" dirty="0"/>
                        <a:t>8</a:t>
                      </a:r>
                    </a:p>
                  </a:txBody>
                  <a:tcPr/>
                </a:tc>
                <a:tc>
                  <a:txBody>
                    <a:bodyPr/>
                    <a:lstStyle/>
                    <a:p>
                      <a:r>
                        <a:rPr lang="pt-BR" sz="1200" dirty="0"/>
                        <a:t>02/10</a:t>
                      </a:r>
                    </a:p>
                  </a:txBody>
                  <a:tcPr/>
                </a:tc>
                <a:tc>
                  <a:txBody>
                    <a:bodyPr/>
                    <a:lstStyle/>
                    <a:p>
                      <a:r>
                        <a:rPr lang="pt-BR" sz="1200" dirty="0"/>
                        <a:t>13. Mapeamento do processo para conseguir um cliente pagante. 14. </a:t>
                      </a:r>
                      <a:r>
                        <a:rPr lang="pt-BR" sz="1200" dirty="0" smtClean="0"/>
                        <a:t>Cálculo </a:t>
                      </a:r>
                      <a:r>
                        <a:rPr lang="pt-BR" sz="1200" dirty="0"/>
                        <a:t>do tamanho total do mercado endereçável para os mercados </a:t>
                      </a:r>
                      <a:r>
                        <a:rPr lang="pt-BR" sz="1200" dirty="0" err="1" smtClean="0"/>
                        <a:t>subsequentes</a:t>
                      </a:r>
                      <a:endParaRPr lang="pt-BR" sz="1200" dirty="0"/>
                    </a:p>
                  </a:txBody>
                  <a:tcPr/>
                </a:tc>
                <a:extLst>
                  <a:ext uri="{0D108BD9-81ED-4DB2-BD59-A6C34878D82A}">
                    <a16:rowId xmlns="" xmlns:a16="http://schemas.microsoft.com/office/drawing/2014/main" val="1130593907"/>
                  </a:ext>
                </a:extLst>
              </a:tr>
              <a:tr h="369369">
                <a:tc>
                  <a:txBody>
                    <a:bodyPr/>
                    <a:lstStyle/>
                    <a:p>
                      <a:r>
                        <a:rPr lang="pt-BR" sz="1200" dirty="0"/>
                        <a:t>9</a:t>
                      </a:r>
                    </a:p>
                  </a:txBody>
                  <a:tcPr/>
                </a:tc>
                <a:tc>
                  <a:txBody>
                    <a:bodyPr/>
                    <a:lstStyle/>
                    <a:p>
                      <a:r>
                        <a:rPr lang="pt-BR" sz="1200" dirty="0"/>
                        <a:t>09/10</a:t>
                      </a:r>
                    </a:p>
                  </a:txBody>
                  <a:tcPr/>
                </a:tc>
                <a:tc>
                  <a:txBody>
                    <a:bodyPr/>
                    <a:lstStyle/>
                    <a:p>
                      <a:r>
                        <a:rPr lang="pt-BR" sz="1200" dirty="0"/>
                        <a:t>15. Concepção do modelo de </a:t>
                      </a:r>
                      <a:r>
                        <a:rPr lang="pt-BR" sz="1200" dirty="0" smtClean="0"/>
                        <a:t>negócio</a:t>
                      </a:r>
                      <a:r>
                        <a:rPr lang="pt-BR" sz="1200" dirty="0"/>
                        <a:t>. 16. Definição do </a:t>
                      </a:r>
                      <a:r>
                        <a:rPr lang="pt-BR" sz="1200" dirty="0" smtClean="0"/>
                        <a:t>esquema </a:t>
                      </a:r>
                      <a:r>
                        <a:rPr lang="pt-BR" sz="1200" dirty="0"/>
                        <a:t>de </a:t>
                      </a:r>
                      <a:r>
                        <a:rPr lang="pt-BR" sz="1200" dirty="0" smtClean="0"/>
                        <a:t>precificação</a:t>
                      </a:r>
                      <a:endParaRPr lang="pt-BR" sz="1200" dirty="0"/>
                    </a:p>
                  </a:txBody>
                  <a:tcPr/>
                </a:tc>
                <a:extLst>
                  <a:ext uri="{0D108BD9-81ED-4DB2-BD59-A6C34878D82A}">
                    <a16:rowId xmlns="" xmlns:a16="http://schemas.microsoft.com/office/drawing/2014/main" val="2139450948"/>
                  </a:ext>
                </a:extLst>
              </a:tr>
              <a:tr h="425028">
                <a:tc>
                  <a:txBody>
                    <a:bodyPr/>
                    <a:lstStyle/>
                    <a:p>
                      <a:r>
                        <a:rPr lang="pt-BR" sz="1800" dirty="0"/>
                        <a:t>10</a:t>
                      </a:r>
                    </a:p>
                  </a:txBody>
                  <a:tcPr/>
                </a:tc>
                <a:tc>
                  <a:txBody>
                    <a:bodyPr/>
                    <a:lstStyle/>
                    <a:p>
                      <a:r>
                        <a:rPr lang="pt-BR" sz="1800" dirty="0"/>
                        <a:t>16/10</a:t>
                      </a:r>
                    </a:p>
                  </a:txBody>
                  <a:tcPr/>
                </a:tc>
                <a:tc>
                  <a:txBody>
                    <a:bodyPr/>
                    <a:lstStyle/>
                    <a:p>
                      <a:r>
                        <a:rPr lang="pt-BR" sz="1800" dirty="0"/>
                        <a:t>17. Calculo do </a:t>
                      </a:r>
                      <a:r>
                        <a:rPr lang="pt-BR" sz="1800" dirty="0" err="1"/>
                        <a:t>lifetime</a:t>
                      </a:r>
                      <a:r>
                        <a:rPr lang="pt-BR" sz="1800" dirty="0"/>
                        <a:t> </a:t>
                      </a:r>
                      <a:r>
                        <a:rPr lang="pt-BR" sz="1800" dirty="0" err="1"/>
                        <a:t>value</a:t>
                      </a:r>
                      <a:r>
                        <a:rPr lang="pt-BR" sz="1800" dirty="0"/>
                        <a:t> (LTV) de um cliente conquistado. 18. Mapeamento do processo de vendas para conquistar um </a:t>
                      </a:r>
                      <a:r>
                        <a:rPr lang="pt-BR" sz="1800" dirty="0" smtClean="0"/>
                        <a:t>cliente</a:t>
                      </a:r>
                      <a:endParaRPr lang="pt-BR" sz="1800" dirty="0"/>
                    </a:p>
                  </a:txBody>
                  <a:tcPr/>
                </a:tc>
                <a:extLst>
                  <a:ext uri="{0D108BD9-81ED-4DB2-BD59-A6C34878D82A}">
                    <a16:rowId xmlns="" xmlns:a16="http://schemas.microsoft.com/office/drawing/2014/main" val="1431399067"/>
                  </a:ext>
                </a:extLst>
              </a:tr>
              <a:tr h="369369">
                <a:tc>
                  <a:txBody>
                    <a:bodyPr/>
                    <a:lstStyle/>
                    <a:p>
                      <a:r>
                        <a:rPr lang="pt-BR" sz="1100" dirty="0"/>
                        <a:t>11</a:t>
                      </a:r>
                    </a:p>
                  </a:txBody>
                  <a:tcPr/>
                </a:tc>
                <a:tc>
                  <a:txBody>
                    <a:bodyPr/>
                    <a:lstStyle/>
                    <a:p>
                      <a:r>
                        <a:rPr lang="pt-BR" sz="1100" dirty="0"/>
                        <a:t>23/10</a:t>
                      </a:r>
                    </a:p>
                  </a:txBody>
                  <a:tcPr/>
                </a:tc>
                <a:tc>
                  <a:txBody>
                    <a:bodyPr/>
                    <a:lstStyle/>
                    <a:p>
                      <a:r>
                        <a:rPr lang="pt-BR" sz="1100" dirty="0"/>
                        <a:t>19. Calculo do custo de aquisição de um cliente. 20. identificação das premissas </a:t>
                      </a:r>
                      <a:r>
                        <a:rPr lang="pt-BR" sz="1100" dirty="0" smtClean="0"/>
                        <a:t>essenciais</a:t>
                      </a:r>
                      <a:endParaRPr lang="pt-BR" sz="1100" dirty="0"/>
                    </a:p>
                  </a:txBody>
                  <a:tcPr/>
                </a:tc>
                <a:extLst>
                  <a:ext uri="{0D108BD9-81ED-4DB2-BD59-A6C34878D82A}">
                    <a16:rowId xmlns="" xmlns:a16="http://schemas.microsoft.com/office/drawing/2014/main" val="2986647599"/>
                  </a:ext>
                </a:extLst>
              </a:tr>
              <a:tr h="239293">
                <a:tc>
                  <a:txBody>
                    <a:bodyPr/>
                    <a:lstStyle/>
                    <a:p>
                      <a:r>
                        <a:rPr lang="pt-BR" sz="1100" dirty="0"/>
                        <a:t>12</a:t>
                      </a:r>
                    </a:p>
                  </a:txBody>
                  <a:tcPr/>
                </a:tc>
                <a:tc>
                  <a:txBody>
                    <a:bodyPr/>
                    <a:lstStyle/>
                    <a:p>
                      <a:r>
                        <a:rPr lang="pt-BR" sz="1100" dirty="0"/>
                        <a:t>30/10</a:t>
                      </a:r>
                    </a:p>
                  </a:txBody>
                  <a:tcPr/>
                </a:tc>
                <a:tc>
                  <a:txBody>
                    <a:bodyPr/>
                    <a:lstStyle/>
                    <a:p>
                      <a:r>
                        <a:rPr lang="pt-BR" sz="1100" dirty="0"/>
                        <a:t>21. Teste das premissas essenciais. 22. Definição do produto minimamente viável do negócio (MVBP)</a:t>
                      </a:r>
                    </a:p>
                  </a:txBody>
                  <a:tcPr/>
                </a:tc>
                <a:extLst>
                  <a:ext uri="{0D108BD9-81ED-4DB2-BD59-A6C34878D82A}">
                    <a16:rowId xmlns="" xmlns:a16="http://schemas.microsoft.com/office/drawing/2014/main" val="389694896"/>
                  </a:ext>
                </a:extLst>
              </a:tr>
              <a:tr h="369369">
                <a:tc>
                  <a:txBody>
                    <a:bodyPr/>
                    <a:lstStyle/>
                    <a:p>
                      <a:r>
                        <a:rPr lang="pt-BR" sz="1100" dirty="0"/>
                        <a:t>13</a:t>
                      </a:r>
                    </a:p>
                  </a:txBody>
                  <a:tcPr/>
                </a:tc>
                <a:tc>
                  <a:txBody>
                    <a:bodyPr/>
                    <a:lstStyle/>
                    <a:p>
                      <a:r>
                        <a:rPr lang="pt-BR" sz="1100" dirty="0"/>
                        <a:t>06/11</a:t>
                      </a:r>
                    </a:p>
                  </a:txBody>
                  <a:tcPr/>
                </a:tc>
                <a:tc>
                  <a:txBody>
                    <a:bodyPr/>
                    <a:lstStyle/>
                    <a:p>
                      <a:r>
                        <a:rPr lang="pt-BR" sz="1100" dirty="0"/>
                        <a:t>23. Avaliação do produto pelo cliente. 24. Desenvolvimento de um plano de </a:t>
                      </a:r>
                      <a:r>
                        <a:rPr lang="pt-BR" sz="1100" dirty="0" smtClean="0"/>
                        <a:t>produto</a:t>
                      </a:r>
                      <a:endParaRPr lang="pt-BR" sz="1100" dirty="0"/>
                    </a:p>
                  </a:txBody>
                  <a:tcPr/>
                </a:tc>
                <a:extLst>
                  <a:ext uri="{0D108BD9-81ED-4DB2-BD59-A6C34878D82A}">
                    <a16:rowId xmlns="" xmlns:a16="http://schemas.microsoft.com/office/drawing/2014/main" val="2227577163"/>
                  </a:ext>
                </a:extLst>
              </a:tr>
              <a:tr h="182348">
                <a:tc>
                  <a:txBody>
                    <a:bodyPr/>
                    <a:lstStyle/>
                    <a:p>
                      <a:r>
                        <a:rPr lang="pt-BR" sz="1200" dirty="0"/>
                        <a:t>14</a:t>
                      </a:r>
                    </a:p>
                  </a:txBody>
                  <a:tcPr/>
                </a:tc>
                <a:tc>
                  <a:txBody>
                    <a:bodyPr/>
                    <a:lstStyle/>
                    <a:p>
                      <a:r>
                        <a:rPr lang="pt-BR" sz="1200" dirty="0"/>
                        <a:t>13/11</a:t>
                      </a:r>
                    </a:p>
                  </a:txBody>
                  <a:tcPr/>
                </a:tc>
                <a:tc>
                  <a:txBody>
                    <a:bodyPr/>
                    <a:lstStyle/>
                    <a:p>
                      <a:r>
                        <a:rPr lang="pt-BR" sz="1200" dirty="0" smtClean="0"/>
                        <a:t>Palestra por Sandra </a:t>
                      </a:r>
                      <a:r>
                        <a:rPr lang="pt-BR" sz="1200" dirty="0" err="1" smtClean="0"/>
                        <a:t>Ralston</a:t>
                      </a:r>
                      <a:r>
                        <a:rPr lang="pt-BR" sz="1200" dirty="0" smtClean="0"/>
                        <a:t> e Hélio Cerqueira, da C+R</a:t>
                      </a:r>
                      <a:r>
                        <a:rPr lang="pt-BR" sz="1200" baseline="0" dirty="0" smtClean="0"/>
                        <a:t> Real </a:t>
                      </a:r>
                      <a:r>
                        <a:rPr lang="pt-BR" sz="1200" baseline="0" dirty="0" err="1" smtClean="0"/>
                        <a:t>Estate</a:t>
                      </a:r>
                      <a:endParaRPr lang="pt-BR" sz="1200" dirty="0"/>
                    </a:p>
                  </a:txBody>
                  <a:tcPr/>
                </a:tc>
                <a:extLst>
                  <a:ext uri="{0D108BD9-81ED-4DB2-BD59-A6C34878D82A}">
                    <a16:rowId xmlns="" xmlns:a16="http://schemas.microsoft.com/office/drawing/2014/main" val="3091312840"/>
                  </a:ext>
                </a:extLst>
              </a:tr>
              <a:tr h="369369">
                <a:tc>
                  <a:txBody>
                    <a:bodyPr/>
                    <a:lstStyle/>
                    <a:p>
                      <a:r>
                        <a:rPr lang="pt-BR" sz="1200" dirty="0"/>
                        <a:t>15</a:t>
                      </a:r>
                    </a:p>
                  </a:txBody>
                  <a:tcPr/>
                </a:tc>
                <a:tc>
                  <a:txBody>
                    <a:bodyPr/>
                    <a:lstStyle/>
                    <a:p>
                      <a:r>
                        <a:rPr lang="pt-BR" sz="1200" dirty="0"/>
                        <a:t>27/11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200" dirty="0"/>
                        <a:t>Apresentações finais dos modelos de negócio</a:t>
                      </a:r>
                    </a:p>
                  </a:txBody>
                  <a:tcPr/>
                </a:tc>
                <a:extLst>
                  <a:ext uri="{0D108BD9-81ED-4DB2-BD59-A6C34878D82A}">
                    <a16:rowId xmlns="" xmlns:a16="http://schemas.microsoft.com/office/drawing/2014/main" val="1719177703"/>
                  </a:ext>
                </a:extLst>
              </a:tr>
            </a:tbl>
          </a:graphicData>
        </a:graphic>
      </p:graphicFrame>
      <p:sp>
        <p:nvSpPr>
          <p:cNvPr id="8" name="Espaço Reservado para Número de Slide 7"/>
          <p:cNvSpPr>
            <a:spLocks noGrp="1"/>
          </p:cNvSpPr>
          <p:nvPr>
            <p:ph type="sldNum" sz="quarter" idx="12"/>
          </p:nvPr>
        </p:nvSpPr>
        <p:spPr/>
        <p:txBody>
          <a:bodyPr/>
          <a:lstStyle/>
          <a:p>
            <a:fld id="{8C6B8782-8454-4977-996B-B9A9DE222D91}" type="slidenum">
              <a:rPr lang="en-US" smtClean="0"/>
              <a:pPr/>
              <a:t>2</a:t>
            </a:fld>
            <a:endParaRPr lang="en-US"/>
          </a:p>
        </p:txBody>
      </p:sp>
      <p:sp>
        <p:nvSpPr>
          <p:cNvPr id="9" name="Espaço Reservado para Rodapé 8"/>
          <p:cNvSpPr>
            <a:spLocks noGrp="1"/>
          </p:cNvSpPr>
          <p:nvPr>
            <p:ph type="ftr" sz="quarter" idx="11"/>
          </p:nvPr>
        </p:nvSpPr>
        <p:spPr/>
        <p:txBody>
          <a:bodyPr/>
          <a:lstStyle/>
          <a:p>
            <a:r>
              <a:rPr lang="en-US" smtClean="0"/>
              <a:t>pef3111</a:t>
            </a:r>
            <a:endParaRPr lang="en-US"/>
          </a:p>
        </p:txBody>
      </p:sp>
    </p:spTree>
    <p:extLst>
      <p:ext uri="{BB962C8B-B14F-4D97-AF65-F5344CB8AC3E}">
        <p14:creationId xmlns="" xmlns:p14="http://schemas.microsoft.com/office/powerpoint/2010/main" val="1021373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Diferentes estratégias</a:t>
            </a:r>
            <a:endParaRPr lang="pt-BR" dirty="0"/>
          </a:p>
        </p:txBody>
      </p:sp>
      <p:sp>
        <p:nvSpPr>
          <p:cNvPr id="3" name="Espaço Reservado para Conteúdo 2"/>
          <p:cNvSpPr>
            <a:spLocks noGrp="1"/>
          </p:cNvSpPr>
          <p:nvPr>
            <p:ph idx="1"/>
          </p:nvPr>
        </p:nvSpPr>
        <p:spPr>
          <a:xfrm>
            <a:off x="285721" y="2222287"/>
            <a:ext cx="8501122" cy="3636510"/>
          </a:xfrm>
        </p:spPr>
        <p:txBody>
          <a:bodyPr>
            <a:normAutofit/>
          </a:bodyPr>
          <a:lstStyle/>
          <a:p>
            <a:pPr>
              <a:buFont typeface="Arial" pitchFamily="34" charset="0"/>
              <a:buChar char="•"/>
            </a:pPr>
            <a:r>
              <a:rPr lang="pt-BR" sz="2800" dirty="0" smtClean="0"/>
              <a:t>O processo de vendas é normalmente dividido em três períodos de tempo para fins de análise. Você usará diferentes métodos de vendas ou combinações de métodos em cada período.</a:t>
            </a:r>
            <a:endParaRPr lang="pt-BR" sz="2800"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20</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44" y="447188"/>
            <a:ext cx="8858311" cy="970450"/>
          </a:xfrm>
        </p:spPr>
        <p:txBody>
          <a:bodyPr/>
          <a:lstStyle/>
          <a:p>
            <a:r>
              <a:rPr lang="pt-BR" sz="2800" dirty="0" smtClean="0"/>
              <a:t>1. Curto Prazo: o foco principal de seu processo de vendas é criar demanda para o seu produto e atender aos pedidos do produto.</a:t>
            </a:r>
            <a:endParaRPr lang="pt-BR" sz="2800" dirty="0"/>
          </a:p>
        </p:txBody>
      </p:sp>
      <p:sp>
        <p:nvSpPr>
          <p:cNvPr id="3" name="Espaço Reservado para Conteúdo 2"/>
          <p:cNvSpPr>
            <a:spLocks noGrp="1"/>
          </p:cNvSpPr>
          <p:nvPr>
            <p:ph idx="1"/>
          </p:nvPr>
        </p:nvSpPr>
        <p:spPr>
          <a:xfrm>
            <a:off x="142844" y="2222286"/>
            <a:ext cx="8858311" cy="4492861"/>
          </a:xfrm>
        </p:spPr>
        <p:txBody>
          <a:bodyPr>
            <a:noAutofit/>
          </a:bodyPr>
          <a:lstStyle/>
          <a:p>
            <a:pPr marL="0" indent="0">
              <a:buNone/>
            </a:pPr>
            <a:r>
              <a:rPr lang="pt-BR" sz="2000" dirty="0" smtClean="0"/>
              <a:t>Embora seu foco centrado no cliente signifique que você criou um produto que o cliente deseja, seu produto ainda é </a:t>
            </a:r>
            <a:r>
              <a:rPr lang="pt-BR" sz="2000" b="1" dirty="0" smtClean="0">
                <a:solidFill>
                  <a:srgbClr val="FF0000"/>
                </a:solidFill>
              </a:rPr>
              <a:t>novo</a:t>
            </a:r>
            <a:r>
              <a:rPr lang="pt-BR" sz="2000" dirty="0" smtClean="0"/>
              <a:t> para o mundo, por isso você precisará de interação direta com o cliente para explicar sua proposta de valor e por que seu produto é único. </a:t>
            </a:r>
          </a:p>
          <a:p>
            <a:pPr marL="0" indent="0">
              <a:buNone/>
            </a:pPr>
            <a:r>
              <a:rPr lang="pt-BR" sz="2000" dirty="0" smtClean="0"/>
              <a:t>O mercado não estará ciente de seu produto de outra forma. </a:t>
            </a:r>
          </a:p>
          <a:p>
            <a:pPr marL="0" indent="0">
              <a:buNone/>
            </a:pPr>
            <a:r>
              <a:rPr lang="pt-BR" sz="2000" dirty="0" smtClean="0"/>
              <a:t>Outro motivo importante para o contato direto com os clientes iniciais é para que você possa iterar rapidamente para </a:t>
            </a:r>
            <a:r>
              <a:rPr lang="pt-BR" sz="2000" dirty="0" smtClean="0">
                <a:solidFill>
                  <a:srgbClr val="FF0000"/>
                </a:solidFill>
              </a:rPr>
              <a:t>melhorar</a:t>
            </a:r>
            <a:r>
              <a:rPr lang="pt-BR" sz="2000" dirty="0" smtClean="0"/>
              <a:t> o produto com base no </a:t>
            </a:r>
            <a:r>
              <a:rPr lang="pt-BR" sz="2000" dirty="0" smtClean="0">
                <a:solidFill>
                  <a:srgbClr val="FF0000"/>
                </a:solidFill>
              </a:rPr>
              <a:t>feedback</a:t>
            </a:r>
            <a:r>
              <a:rPr lang="pt-BR" sz="2000" dirty="0" smtClean="0"/>
              <a:t> do cliente, o que é mais difícil se você canalizar as vendas por intermédio de distribuidores. </a:t>
            </a:r>
          </a:p>
          <a:p>
            <a:pPr marL="0" indent="0">
              <a:buNone/>
            </a:pPr>
            <a:r>
              <a:rPr lang="pt-BR" sz="2000" dirty="0" smtClean="0"/>
              <a:t>Este é o estágio de vendas missionárias e termina quando você começa a ver que existe demanda pelo seu produto que você não gerou diretamente.</a:t>
            </a:r>
            <a:endParaRPr lang="pt-BR" sz="2000"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21</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Vendedores diretos</a:t>
            </a:r>
            <a:endParaRPr lang="pt-BR" dirty="0"/>
          </a:p>
        </p:txBody>
      </p:sp>
      <p:sp>
        <p:nvSpPr>
          <p:cNvPr id="3" name="Espaço Reservado para Conteúdo 2"/>
          <p:cNvSpPr>
            <a:spLocks noGrp="1"/>
          </p:cNvSpPr>
          <p:nvPr>
            <p:ph idx="1"/>
          </p:nvPr>
        </p:nvSpPr>
        <p:spPr>
          <a:xfrm>
            <a:off x="285720" y="2222286"/>
            <a:ext cx="8715435" cy="4278547"/>
          </a:xfrm>
        </p:spPr>
        <p:txBody>
          <a:bodyPr>
            <a:normAutofit/>
          </a:bodyPr>
          <a:lstStyle/>
          <a:p>
            <a:pPr marL="0" indent="0">
              <a:buNone/>
            </a:pPr>
            <a:r>
              <a:rPr lang="pt-BR" sz="2400" dirty="0" smtClean="0"/>
              <a:t>Os vendedores diretos - geralmente chamados de “</a:t>
            </a:r>
            <a:r>
              <a:rPr lang="pt-BR" sz="2400" dirty="0" smtClean="0">
                <a:solidFill>
                  <a:srgbClr val="FF0000"/>
                </a:solidFill>
              </a:rPr>
              <a:t>desenvolvedores de negócios</a:t>
            </a:r>
            <a:r>
              <a:rPr lang="pt-BR" sz="2400" dirty="0" smtClean="0"/>
              <a:t>” - são tradicionalmente um investimento sábio e eficaz aqui. No entanto, eles são muito caros e demoram para se atualizar. Os bons são difíceis de reter e é difícil identificar vendedores bons versus medíocres antes de contratá-los. Certifique-se de que eles sejam bons nesse estágio, o estágio de vendas missionárias, não apenas no estágio posterior, quando a empresa já tiver um histórico. Apesar desses desafios, eles ainda podem ser sua única e, portanto, sua melhor opção.</a:t>
            </a:r>
            <a:endParaRPr lang="pt-BR" sz="2400"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22</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Técnicas baseadas na Web</a:t>
            </a:r>
            <a:endParaRPr lang="pt-BR" dirty="0"/>
          </a:p>
        </p:txBody>
      </p:sp>
      <p:sp>
        <p:nvSpPr>
          <p:cNvPr id="3" name="Espaço Reservado para Conteúdo 2"/>
          <p:cNvSpPr>
            <a:spLocks noGrp="1"/>
          </p:cNvSpPr>
          <p:nvPr>
            <p:ph idx="1"/>
          </p:nvPr>
        </p:nvSpPr>
        <p:spPr>
          <a:xfrm>
            <a:off x="357158" y="2357430"/>
            <a:ext cx="8572559" cy="4136576"/>
          </a:xfrm>
        </p:spPr>
        <p:txBody>
          <a:bodyPr>
            <a:normAutofit fontScale="92500" lnSpcReduction="20000"/>
          </a:bodyPr>
          <a:lstStyle/>
          <a:p>
            <a:pPr marL="0" indent="0">
              <a:buNone/>
            </a:pPr>
            <a:r>
              <a:rPr lang="pt-BR" sz="2000" dirty="0" smtClean="0"/>
              <a:t>Técnicas baseadas na Web, como </a:t>
            </a:r>
            <a:r>
              <a:rPr lang="pt-BR" sz="2000" dirty="0" err="1" smtClean="0"/>
              <a:t>inbound</a:t>
            </a:r>
            <a:r>
              <a:rPr lang="pt-BR" sz="2000" dirty="0" smtClean="0"/>
              <a:t> marketing, e-mail, marketing de mídia social e telemarketing, podem ajudar a diminuir a necessidade de vendedores diretos, mesmo nesse estágio. </a:t>
            </a:r>
          </a:p>
          <a:p>
            <a:pPr marL="0" indent="0">
              <a:buNone/>
            </a:pPr>
            <a:r>
              <a:rPr lang="pt-BR" sz="2000" b="1" dirty="0" err="1" smtClean="0"/>
              <a:t>Inbound</a:t>
            </a:r>
            <a:r>
              <a:rPr lang="pt-BR" sz="2000" b="1" dirty="0" smtClean="0"/>
              <a:t> Marketing</a:t>
            </a:r>
            <a:r>
              <a:rPr lang="pt-BR" sz="2000" dirty="0" smtClean="0"/>
              <a:t> é o conjunto de estratégias de </a:t>
            </a:r>
            <a:r>
              <a:rPr lang="pt-BR" sz="2000" b="1" dirty="0" smtClean="0"/>
              <a:t>marketing</a:t>
            </a:r>
            <a:r>
              <a:rPr lang="pt-BR" sz="2000" dirty="0" smtClean="0"/>
              <a:t> que visam a atrair e converter clientes usando conteúdo relevante. Diferente do </a:t>
            </a:r>
            <a:r>
              <a:rPr lang="pt-BR" sz="2000" b="1" dirty="0" smtClean="0"/>
              <a:t>marketing </a:t>
            </a:r>
            <a:r>
              <a:rPr lang="pt-BR" sz="2000" dirty="0" smtClean="0"/>
              <a:t>tradicional, no </a:t>
            </a:r>
            <a:r>
              <a:rPr lang="pt-BR" sz="2000" b="1" dirty="0" err="1" smtClean="0"/>
              <a:t>Inbound</a:t>
            </a:r>
            <a:r>
              <a:rPr lang="pt-BR" sz="2000" b="1" dirty="0" smtClean="0"/>
              <a:t> Marketing</a:t>
            </a:r>
            <a:r>
              <a:rPr lang="pt-BR" sz="2000" dirty="0" smtClean="0"/>
              <a:t> a empresa não vai atrás de clientes, mas explora canais como mecanismos de busca, blogs e redes sociais para ser encontrada.</a:t>
            </a:r>
          </a:p>
          <a:p>
            <a:pPr marL="0" indent="0">
              <a:buNone/>
            </a:pPr>
            <a:r>
              <a:rPr lang="pt-BR" sz="2000" dirty="0" smtClean="0"/>
              <a:t>Alguns produtos, especialmente os aplicativos da web, podem se sair bem com uma versão de avaliação gratuita e documentação robusta, em vez de depender muito dos vendedores diretos. </a:t>
            </a:r>
          </a:p>
          <a:p>
            <a:pPr marL="0" indent="0">
              <a:buNone/>
            </a:pPr>
            <a:r>
              <a:rPr lang="pt-BR" sz="2000" dirty="0" smtClean="0"/>
              <a:t>Um dos grandes benefícios dessa ferramenta é que você pode obter análises abrangentes sobre seu cliente que não são possíveis por meio do canal humano.</a:t>
            </a:r>
            <a:endParaRPr lang="pt-BR" sz="2000"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23</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804020"/>
            <a:ext cx="8929718" cy="970450"/>
          </a:xfrm>
        </p:spPr>
        <p:txBody>
          <a:bodyPr/>
          <a:lstStyle/>
          <a:p>
            <a:r>
              <a:rPr lang="pt-BR" sz="3600" b="0" dirty="0" smtClean="0"/>
              <a:t>2. Médio Prazo: Neste ponto, o foco muda mais da criação de demanda para o atendimento de pedidos.</a:t>
            </a:r>
            <a:endParaRPr lang="pt-BR" sz="3600" b="0" dirty="0"/>
          </a:p>
        </p:txBody>
      </p:sp>
      <p:sp>
        <p:nvSpPr>
          <p:cNvPr id="3" name="Espaço Reservado para Conteúdo 2"/>
          <p:cNvSpPr>
            <a:spLocks noGrp="1"/>
          </p:cNvSpPr>
          <p:nvPr>
            <p:ph idx="1"/>
          </p:nvPr>
        </p:nvSpPr>
        <p:spPr>
          <a:xfrm>
            <a:off x="142844" y="2000240"/>
            <a:ext cx="8858311" cy="4278547"/>
          </a:xfrm>
        </p:spPr>
        <p:txBody>
          <a:bodyPr>
            <a:normAutofit/>
          </a:bodyPr>
          <a:lstStyle/>
          <a:p>
            <a:pPr marL="0" indent="0">
              <a:buNone/>
            </a:pPr>
            <a:r>
              <a:rPr lang="pt-BR" dirty="0" smtClean="0"/>
              <a:t>Os canais de boca a boca e de distribuição assumem parte da carga da criação de demanda. Nesse estágio, você também começará o gerenciamento de clientes, o que significa garantir a retenção de clientes existentes e a criação de oportunidades de vendas adicionais para eles. </a:t>
            </a:r>
          </a:p>
          <a:p>
            <a:pPr marL="0" indent="0">
              <a:buNone/>
            </a:pPr>
            <a:r>
              <a:rPr lang="pt-BR" dirty="0" smtClean="0"/>
              <a:t>Distribuidores ou revendedores de valor agregado (VARS) são frequentemente usados, especialmente para atender mercados mais remotos, ou clientes menores que têm um LTV mais baixo. </a:t>
            </a:r>
          </a:p>
          <a:p>
            <a:pPr marL="0" indent="0">
              <a:buNone/>
            </a:pPr>
            <a:r>
              <a:rPr lang="pt-BR" dirty="0" smtClean="0"/>
              <a:t>Dessa forma, seus vendedores diretos (que são mais caros para você) podem se concentrar em oportunidades maiores de clientes com um LTV mais alto. </a:t>
            </a:r>
          </a:p>
          <a:p>
            <a:pPr marL="0" indent="0">
              <a:buNone/>
            </a:pPr>
            <a:r>
              <a:rPr lang="pt-BR" dirty="0" smtClean="0"/>
              <a:t>O uso de distribuidores ou VARS reduz substancialmente seu custo de aquisição de clientes, mas exige que você desista de parte da sua margem de lucro para o distribuidor - entre 15 e 45% ou mais, dependendo do setor.</a:t>
            </a:r>
            <a:endParaRPr lang="pt-BR"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24</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Uso de distribuidores ou VARS</a:t>
            </a:r>
            <a:endParaRPr lang="pt-BR" dirty="0"/>
          </a:p>
        </p:txBody>
      </p:sp>
      <p:sp>
        <p:nvSpPr>
          <p:cNvPr id="3" name="Espaço Reservado para Conteúdo 2"/>
          <p:cNvSpPr>
            <a:spLocks noGrp="1"/>
          </p:cNvSpPr>
          <p:nvPr>
            <p:ph idx="1"/>
          </p:nvPr>
        </p:nvSpPr>
        <p:spPr>
          <a:xfrm>
            <a:off x="214282" y="2222287"/>
            <a:ext cx="8786873" cy="3636510"/>
          </a:xfrm>
        </p:spPr>
        <p:txBody>
          <a:bodyPr>
            <a:normAutofit lnSpcReduction="10000"/>
          </a:bodyPr>
          <a:lstStyle/>
          <a:p>
            <a:pPr marL="0" indent="0">
              <a:buNone/>
            </a:pPr>
            <a:r>
              <a:rPr lang="pt-BR" sz="2000" dirty="0" smtClean="0"/>
              <a:t>VAR = </a:t>
            </a:r>
            <a:r>
              <a:rPr lang="pt-BR" sz="2000" dirty="0" err="1" smtClean="0"/>
              <a:t>Value-added</a:t>
            </a:r>
            <a:r>
              <a:rPr lang="pt-BR" sz="2000" dirty="0" smtClean="0"/>
              <a:t> </a:t>
            </a:r>
            <a:r>
              <a:rPr lang="pt-BR" sz="2000" dirty="0" err="1" smtClean="0"/>
              <a:t>Reseller</a:t>
            </a:r>
            <a:r>
              <a:rPr lang="pt-BR" sz="2000" dirty="0" smtClean="0"/>
              <a:t> – aquele que compra um produto e agrega valor a ele para revendê-lo por um preço maior. Por exemplo, uma indústria de produtos eletrônicos que agrega um software especial a um produto.</a:t>
            </a:r>
          </a:p>
          <a:p>
            <a:pPr marL="0" indent="0">
              <a:buNone/>
            </a:pPr>
            <a:r>
              <a:rPr lang="pt-BR" sz="2000" dirty="0" smtClean="0"/>
              <a:t>O Bill </a:t>
            </a:r>
            <a:r>
              <a:rPr lang="pt-BR" sz="2000" dirty="0" err="1" smtClean="0"/>
              <a:t>Aulet</a:t>
            </a:r>
            <a:r>
              <a:rPr lang="pt-BR" sz="2000" dirty="0" smtClean="0"/>
              <a:t> também engloba na categoria VARS os distribuidores. </a:t>
            </a:r>
          </a:p>
          <a:p>
            <a:pPr marL="0" indent="0">
              <a:buNone/>
            </a:pPr>
            <a:r>
              <a:rPr lang="pt-BR" sz="2000" dirty="0" smtClean="0"/>
              <a:t>A diminuição da margem de lucro por unidade é presumivelmente mais do que compensada pela redução nos resultados do COCA e pela velocidade na qual você pode entrar em novos mercados através desses canais de distribuição já existentes. Quando isso acontecer, vai depender do LTV do seu produto. Quanto maior o LTV, mais tempo pode demorar para chegar a esse estágio.</a:t>
            </a:r>
            <a:endParaRPr lang="pt-BR" sz="2000"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25</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785794"/>
            <a:ext cx="8715436" cy="970450"/>
          </a:xfrm>
        </p:spPr>
        <p:txBody>
          <a:bodyPr/>
          <a:lstStyle/>
          <a:p>
            <a:r>
              <a:rPr lang="pt-BR" sz="3200" dirty="0" smtClean="0"/>
              <a:t>3. Longo Prazo: Seu grupo de vendas se concentra no atendimento aos pedidos dos clientes.</a:t>
            </a:r>
            <a:endParaRPr lang="pt-BR" sz="3200" dirty="0"/>
          </a:p>
        </p:txBody>
      </p:sp>
      <p:sp>
        <p:nvSpPr>
          <p:cNvPr id="3" name="Espaço Reservado para Conteúdo 2"/>
          <p:cNvSpPr>
            <a:spLocks noGrp="1"/>
          </p:cNvSpPr>
          <p:nvPr>
            <p:ph idx="1"/>
          </p:nvPr>
        </p:nvSpPr>
        <p:spPr>
          <a:xfrm>
            <a:off x="285720" y="2222286"/>
            <a:ext cx="8643997" cy="3992795"/>
          </a:xfrm>
        </p:spPr>
        <p:txBody>
          <a:bodyPr>
            <a:noAutofit/>
          </a:bodyPr>
          <a:lstStyle/>
          <a:p>
            <a:pPr>
              <a:buFont typeface="Arial" pitchFamily="34" charset="0"/>
              <a:buChar char="•"/>
            </a:pPr>
            <a:r>
              <a:rPr lang="pt-BR" sz="2400" dirty="0" smtClean="0"/>
              <a:t>Sua empresa fará muito pouca criação de demanda e continuará com o gerenciamento de clientes quando apropriado. </a:t>
            </a:r>
          </a:p>
          <a:p>
            <a:pPr>
              <a:buFont typeface="Arial" pitchFamily="34" charset="0"/>
              <a:buChar char="•"/>
            </a:pPr>
            <a:r>
              <a:rPr lang="pt-BR" sz="2400" dirty="0" smtClean="0"/>
              <a:t>Rotas via Web e telemarketing são comumente empregadas em uma estratégia de longo prazo. </a:t>
            </a:r>
          </a:p>
          <a:p>
            <a:pPr>
              <a:buFont typeface="Arial" pitchFamily="34" charset="0"/>
              <a:buChar char="•"/>
            </a:pPr>
            <a:r>
              <a:rPr lang="pt-BR" sz="2400" dirty="0" smtClean="0"/>
              <a:t>Haverá necessidade de ajustes à medida que os concorrentes entrarem no mercado; isto afetará sua capacidade de chegar a esse estágio e o que você fará quando chegar lá.</a:t>
            </a:r>
            <a:endParaRPr lang="pt-BR" sz="2400"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26</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Como </a:t>
            </a:r>
            <a:r>
              <a:rPr lang="en-US" dirty="0" err="1" smtClean="0"/>
              <a:t>mapear</a:t>
            </a:r>
            <a:r>
              <a:rPr lang="en-US" dirty="0" smtClean="0"/>
              <a:t> </a:t>
            </a:r>
            <a:r>
              <a:rPr lang="en-US" dirty="0" err="1" smtClean="0"/>
              <a:t>seu</a:t>
            </a:r>
            <a:r>
              <a:rPr lang="en-US" dirty="0" smtClean="0"/>
              <a:t> </a:t>
            </a:r>
            <a:r>
              <a:rPr lang="en-US" dirty="0" err="1" smtClean="0"/>
              <a:t>processo</a:t>
            </a:r>
            <a:r>
              <a:rPr lang="en-US" dirty="0" smtClean="0"/>
              <a:t> de </a:t>
            </a:r>
            <a:r>
              <a:rPr lang="en-US" dirty="0" err="1" smtClean="0"/>
              <a:t>vendas</a:t>
            </a:r>
            <a:endParaRPr lang="pt-BR" dirty="0"/>
          </a:p>
        </p:txBody>
      </p:sp>
      <p:sp>
        <p:nvSpPr>
          <p:cNvPr id="3" name="Espaço Reservado para Conteúdo 2"/>
          <p:cNvSpPr>
            <a:spLocks noGrp="1"/>
          </p:cNvSpPr>
          <p:nvPr>
            <p:ph idx="1"/>
          </p:nvPr>
        </p:nvSpPr>
        <p:spPr/>
        <p:txBody>
          <a:bodyPr>
            <a:normAutofit/>
          </a:bodyPr>
          <a:lstStyle/>
          <a:p>
            <a:pPr marL="0" indent="0">
              <a:buNone/>
            </a:pPr>
            <a:r>
              <a:rPr lang="pt-BR" sz="2400" dirty="0" smtClean="0"/>
              <a:t>Para desenvolver essas estratégias de vendas no curto, médio e longo prazo, será preciso descobrir  quais canais de vendas serão usados, e como este uso mudará com o tempo. Você pode se basear no trabalho que já fez no Caso de Uso do Ciclo de Vida Completo.</a:t>
            </a:r>
            <a:endParaRPr lang="pt-BR" sz="2400"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27</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5786" y="1428736"/>
            <a:ext cx="7524003" cy="970450"/>
          </a:xfrm>
        </p:spPr>
        <p:txBody>
          <a:bodyPr/>
          <a:lstStyle/>
          <a:p>
            <a:r>
              <a:rPr lang="pt-BR" sz="3600" b="0" dirty="0" smtClean="0"/>
              <a:t>As principais questões que o seu processo de vendas deve abordar incluem </a:t>
            </a:r>
            <a:r>
              <a:rPr lang="en-US" sz="3600" b="0" dirty="0" smtClean="0"/>
              <a:t>:</a:t>
            </a:r>
            <a:r>
              <a:rPr lang="en-US" dirty="0" smtClean="0"/>
              <a:t/>
            </a:r>
            <a:br>
              <a:rPr lang="en-US" dirty="0" smtClean="0"/>
            </a:br>
            <a:endParaRPr lang="pt-BR" dirty="0"/>
          </a:p>
        </p:txBody>
      </p:sp>
      <p:sp>
        <p:nvSpPr>
          <p:cNvPr id="3" name="Espaço Reservado para Conteúdo 2"/>
          <p:cNvSpPr>
            <a:spLocks noGrp="1"/>
          </p:cNvSpPr>
          <p:nvPr>
            <p:ph idx="1"/>
          </p:nvPr>
        </p:nvSpPr>
        <p:spPr>
          <a:xfrm>
            <a:off x="285720" y="2222286"/>
            <a:ext cx="8572559" cy="3992795"/>
          </a:xfrm>
        </p:spPr>
        <p:txBody>
          <a:bodyPr/>
          <a:lstStyle/>
          <a:p>
            <a:pPr>
              <a:buFont typeface="Arial" pitchFamily="34" charset="0"/>
              <a:buChar char="•"/>
            </a:pPr>
            <a:r>
              <a:rPr lang="pt-BR" dirty="0" smtClean="0"/>
              <a:t>Como o seu cliente-alvo percebe que tem um problema ou uma oportunidade?</a:t>
            </a:r>
          </a:p>
          <a:p>
            <a:pPr>
              <a:buFont typeface="Arial" pitchFamily="34" charset="0"/>
              <a:buChar char="•"/>
            </a:pPr>
            <a:r>
              <a:rPr lang="pt-BR" dirty="0" smtClean="0"/>
              <a:t>Como o cliente-alvo aprenderá que há uma solução para esse problema ou saberá que há uma oportunidade que ele não conhecia anteriormente?</a:t>
            </a:r>
          </a:p>
          <a:p>
            <a:pPr>
              <a:buFont typeface="Arial" pitchFamily="34" charset="0"/>
              <a:buChar char="•"/>
            </a:pPr>
            <a:r>
              <a:rPr lang="pt-BR" dirty="0" smtClean="0"/>
              <a:t>Uma vez que o cliente-alvo conhece sua empresa, qual é o processo educacional que permite que eles façam uma análise bem informada sobre a compra do produto?</a:t>
            </a:r>
          </a:p>
          <a:p>
            <a:pPr>
              <a:buFont typeface="Arial" pitchFamily="34" charset="0"/>
              <a:buChar char="•"/>
            </a:pPr>
            <a:r>
              <a:rPr lang="pt-BR" dirty="0" smtClean="0"/>
              <a:t>Como você faz a venda?</a:t>
            </a:r>
          </a:p>
          <a:p>
            <a:pPr>
              <a:buFont typeface="Arial" pitchFamily="34" charset="0"/>
              <a:buChar char="•"/>
            </a:pPr>
            <a:r>
              <a:rPr lang="pt-BR" dirty="0" smtClean="0"/>
              <a:t>Como você apresenta a conta e recebe o pagamento?</a:t>
            </a:r>
            <a:endParaRPr lang="pt-BR"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28</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642918"/>
            <a:ext cx="8786874" cy="970450"/>
          </a:xfrm>
        </p:spPr>
        <p:txBody>
          <a:bodyPr/>
          <a:lstStyle/>
          <a:p>
            <a:r>
              <a:rPr lang="pt-BR" sz="3200" b="0" dirty="0" smtClean="0"/>
              <a:t>Uma estratégia de vendas e distribuição tradicional bastante típica para empresas B2B.</a:t>
            </a:r>
            <a:endParaRPr lang="pt-BR" sz="3200" dirty="0"/>
          </a:p>
        </p:txBody>
      </p:sp>
      <p:pic>
        <p:nvPicPr>
          <p:cNvPr id="4" name="Espaço Reservado para Conteúdo 3" descr="fig18.1.png"/>
          <p:cNvPicPr>
            <a:picLocks noGrp="1" noChangeAspect="1"/>
          </p:cNvPicPr>
          <p:nvPr>
            <p:ph idx="1"/>
          </p:nvPr>
        </p:nvPicPr>
        <p:blipFill>
          <a:blip r:embed="rId2"/>
          <a:stretch>
            <a:fillRect/>
          </a:stretch>
        </p:blipFill>
        <p:spPr>
          <a:xfrm>
            <a:off x="1679759" y="1714488"/>
            <a:ext cx="6216702" cy="5000660"/>
          </a:xfrm>
        </p:spPr>
      </p:pic>
      <p:sp>
        <p:nvSpPr>
          <p:cNvPr id="8" name="Espaço Reservado para Número de Slide 7"/>
          <p:cNvSpPr>
            <a:spLocks noGrp="1"/>
          </p:cNvSpPr>
          <p:nvPr>
            <p:ph type="sldNum" sz="quarter" idx="12"/>
          </p:nvPr>
        </p:nvSpPr>
        <p:spPr/>
        <p:txBody>
          <a:bodyPr/>
          <a:lstStyle/>
          <a:p>
            <a:fld id="{8C6B8782-8454-4977-996B-B9A9DE222D91}" type="slidenum">
              <a:rPr lang="en-US" smtClean="0"/>
              <a:pPr/>
              <a:t>29</a:t>
            </a:fld>
            <a:endParaRPr lang="en-US"/>
          </a:p>
        </p:txBody>
      </p:sp>
      <p:sp>
        <p:nvSpPr>
          <p:cNvPr id="9" name="Espaço Reservado para Rodapé 8"/>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Sete domínios dos passos</a:t>
            </a:r>
            <a:endParaRPr lang="pt-BR" dirty="0"/>
          </a:p>
        </p:txBody>
      </p:sp>
      <p:sp>
        <p:nvSpPr>
          <p:cNvPr id="3" name="Espaço Reservado para Conteúdo 2"/>
          <p:cNvSpPr>
            <a:spLocks noGrp="1"/>
          </p:cNvSpPr>
          <p:nvPr>
            <p:ph idx="1"/>
          </p:nvPr>
        </p:nvSpPr>
        <p:spPr/>
        <p:txBody>
          <a:bodyPr/>
          <a:lstStyle/>
          <a:p>
            <a:pPr>
              <a:buFont typeface="+mj-lt"/>
              <a:buAutoNum type="arabicPeriod"/>
            </a:pPr>
            <a:r>
              <a:rPr lang="pt-BR" dirty="0" smtClean="0"/>
              <a:t>Qual é a motivação para empreender?</a:t>
            </a:r>
          </a:p>
          <a:p>
            <a:pPr>
              <a:buFont typeface="+mj-lt"/>
              <a:buAutoNum type="arabicPeriod"/>
            </a:pPr>
            <a:r>
              <a:rPr lang="pt-BR" dirty="0" smtClean="0"/>
              <a:t>Quem é o seu cliente?</a:t>
            </a:r>
          </a:p>
          <a:p>
            <a:pPr>
              <a:buFont typeface="+mj-lt"/>
              <a:buAutoNum type="arabicPeriod"/>
            </a:pPr>
            <a:r>
              <a:rPr lang="pt-BR" dirty="0" smtClean="0"/>
              <a:t>O que você pode fazer por ele?</a:t>
            </a:r>
          </a:p>
          <a:p>
            <a:pPr>
              <a:buFont typeface="+mj-lt"/>
              <a:buAutoNum type="arabicPeriod"/>
            </a:pPr>
            <a:r>
              <a:rPr lang="pt-BR" dirty="0" smtClean="0"/>
              <a:t>Como o seu cliente adquire o seu produto?</a:t>
            </a:r>
          </a:p>
          <a:p>
            <a:pPr>
              <a:buFont typeface="+mj-lt"/>
              <a:buAutoNum type="arabicPeriod"/>
            </a:pPr>
            <a:r>
              <a:rPr lang="pt-BR" dirty="0" smtClean="0"/>
              <a:t>Como você gera receita a partir do seu produto?</a:t>
            </a:r>
          </a:p>
          <a:p>
            <a:pPr>
              <a:buFont typeface="+mj-lt"/>
              <a:buAutoNum type="arabicPeriod"/>
            </a:pPr>
            <a:r>
              <a:rPr lang="pt-BR" dirty="0" smtClean="0"/>
              <a:t>Como você concebe e constrói o seu produto?</a:t>
            </a:r>
          </a:p>
          <a:p>
            <a:pPr>
              <a:buFont typeface="+mj-lt"/>
              <a:buAutoNum type="arabicPeriod"/>
            </a:pPr>
            <a:r>
              <a:rPr lang="pt-BR" dirty="0" smtClean="0"/>
              <a:t>Como você faz o seu negócio crescer?</a:t>
            </a:r>
            <a:endParaRPr lang="pt-BR" dirty="0"/>
          </a:p>
        </p:txBody>
      </p:sp>
      <p:sp>
        <p:nvSpPr>
          <p:cNvPr id="4" name="Elipse 3"/>
          <p:cNvSpPr/>
          <p:nvPr/>
        </p:nvSpPr>
        <p:spPr>
          <a:xfrm>
            <a:off x="214282" y="3071810"/>
            <a:ext cx="357190" cy="357190"/>
          </a:xfrm>
          <a:prstGeom prst="ellipse">
            <a:avLst/>
          </a:prstGeom>
          <a:solidFill>
            <a:srgbClr val="00A8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lipse 4"/>
          <p:cNvSpPr/>
          <p:nvPr/>
        </p:nvSpPr>
        <p:spPr>
          <a:xfrm>
            <a:off x="396914" y="3440804"/>
            <a:ext cx="357190" cy="357190"/>
          </a:xfrm>
          <a:prstGeom prst="ellipse">
            <a:avLst/>
          </a:prstGeom>
          <a:solidFill>
            <a:srgbClr val="9612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p:cNvSpPr/>
          <p:nvPr/>
        </p:nvSpPr>
        <p:spPr>
          <a:xfrm>
            <a:off x="214282" y="3786190"/>
            <a:ext cx="357190" cy="357190"/>
          </a:xfrm>
          <a:prstGeom prst="ellipse">
            <a:avLst/>
          </a:prstGeom>
          <a:solidFill>
            <a:srgbClr val="535A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376621" y="4236760"/>
            <a:ext cx="357190" cy="357190"/>
          </a:xfrm>
          <a:prstGeom prst="ellipse">
            <a:avLst/>
          </a:prstGeom>
          <a:solidFill>
            <a:srgbClr val="6384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214282" y="4643446"/>
            <a:ext cx="360000" cy="357190"/>
          </a:xfrm>
          <a:prstGeom prst="ellipse">
            <a:avLst/>
          </a:prstGeom>
          <a:solidFill>
            <a:srgbClr val="B94A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Elipse 9"/>
          <p:cNvSpPr/>
          <p:nvPr/>
        </p:nvSpPr>
        <p:spPr>
          <a:xfrm>
            <a:off x="357158" y="5143512"/>
            <a:ext cx="357190" cy="357190"/>
          </a:xfrm>
          <a:prstGeom prst="ellipse">
            <a:avLst/>
          </a:prstGeom>
          <a:solidFill>
            <a:srgbClr val="6147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10"/>
          <p:cNvSpPr/>
          <p:nvPr/>
        </p:nvSpPr>
        <p:spPr>
          <a:xfrm>
            <a:off x="428596" y="2643182"/>
            <a:ext cx="357190" cy="357190"/>
          </a:xfrm>
          <a:prstGeom prst="ellipse">
            <a:avLst/>
          </a:prstGeom>
          <a:solidFill>
            <a:srgbClr val="2128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spaço Reservado para Número de Slide 14"/>
          <p:cNvSpPr>
            <a:spLocks noGrp="1"/>
          </p:cNvSpPr>
          <p:nvPr>
            <p:ph type="sldNum" sz="quarter" idx="12"/>
          </p:nvPr>
        </p:nvSpPr>
        <p:spPr/>
        <p:txBody>
          <a:bodyPr/>
          <a:lstStyle/>
          <a:p>
            <a:fld id="{8C6B8782-8454-4977-996B-B9A9DE222D91}" type="slidenum">
              <a:rPr lang="en-US" smtClean="0"/>
              <a:pPr/>
              <a:t>3</a:t>
            </a:fld>
            <a:endParaRPr lang="en-US"/>
          </a:p>
        </p:txBody>
      </p:sp>
      <p:sp>
        <p:nvSpPr>
          <p:cNvPr id="16" name="Espaço Reservado para Rodapé 15"/>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82" y="786092"/>
            <a:ext cx="8786874" cy="970450"/>
          </a:xfrm>
        </p:spPr>
        <p:txBody>
          <a:bodyPr/>
          <a:lstStyle/>
          <a:p>
            <a:r>
              <a:rPr lang="en-US" sz="3200" b="0" dirty="0" err="1" smtClean="0"/>
              <a:t>Comparações</a:t>
            </a:r>
            <a:r>
              <a:rPr lang="en-US" sz="3200" b="0" dirty="0" smtClean="0"/>
              <a:t> entre </a:t>
            </a:r>
            <a:r>
              <a:rPr lang="en-US" sz="3200" b="0" dirty="0" err="1" smtClean="0"/>
              <a:t>os</a:t>
            </a:r>
            <a:r>
              <a:rPr lang="en-US" sz="3200" b="0" dirty="0" smtClean="0"/>
              <a:t> </a:t>
            </a:r>
            <a:r>
              <a:rPr lang="en-US" sz="3200" b="0" dirty="0" err="1" smtClean="0"/>
              <a:t>processos</a:t>
            </a:r>
            <a:r>
              <a:rPr lang="en-US" sz="3200" b="0" dirty="0" smtClean="0"/>
              <a:t> de </a:t>
            </a:r>
            <a:r>
              <a:rPr lang="en-US" sz="3200" b="0" dirty="0" err="1" smtClean="0"/>
              <a:t>vendas</a:t>
            </a:r>
            <a:r>
              <a:rPr lang="en-US" sz="3200" b="0" dirty="0" smtClean="0"/>
              <a:t>: </a:t>
            </a:r>
            <a:br>
              <a:rPr lang="en-US" sz="3200" b="0" dirty="0" smtClean="0"/>
            </a:br>
            <a:r>
              <a:rPr lang="en-US" sz="3200" b="0" dirty="0" smtClean="0"/>
              <a:t>ZYNGA, GROUPON, LINKEDIN, FACEBOOK</a:t>
            </a:r>
            <a:endParaRPr lang="pt-BR" sz="3200" b="0" dirty="0"/>
          </a:p>
        </p:txBody>
      </p:sp>
      <p:sp>
        <p:nvSpPr>
          <p:cNvPr id="3" name="Espaço Reservado para Conteúdo 2"/>
          <p:cNvSpPr>
            <a:spLocks noGrp="1"/>
          </p:cNvSpPr>
          <p:nvPr>
            <p:ph idx="1"/>
          </p:nvPr>
        </p:nvSpPr>
        <p:spPr>
          <a:xfrm>
            <a:off x="214283" y="2222287"/>
            <a:ext cx="8786874" cy="3636510"/>
          </a:xfrm>
        </p:spPr>
        <p:txBody>
          <a:bodyPr>
            <a:normAutofit fontScale="85000" lnSpcReduction="10000"/>
          </a:bodyPr>
          <a:lstStyle/>
          <a:p>
            <a:pPr>
              <a:buFont typeface="Arial" pitchFamily="34" charset="0"/>
              <a:buChar char="•"/>
            </a:pPr>
            <a:r>
              <a:rPr lang="pt-BR" dirty="0" err="1" smtClean="0"/>
              <a:t>Zynga</a:t>
            </a:r>
            <a:r>
              <a:rPr lang="pt-BR" dirty="0" smtClean="0"/>
              <a:t>: produz o software </a:t>
            </a:r>
            <a:r>
              <a:rPr lang="pt-BR" dirty="0" err="1" smtClean="0"/>
              <a:t>Farmville</a:t>
            </a:r>
            <a:r>
              <a:rPr lang="pt-BR" dirty="0" smtClean="0"/>
              <a:t> (</a:t>
            </a:r>
            <a:r>
              <a:rPr lang="pt-BR" dirty="0" err="1" smtClean="0"/>
              <a:t>farming</a:t>
            </a:r>
            <a:r>
              <a:rPr lang="pt-BR" dirty="0" smtClean="0"/>
              <a:t> game) – adotou uma abordagem viral.</a:t>
            </a:r>
          </a:p>
          <a:p>
            <a:pPr>
              <a:buFont typeface="Arial" pitchFamily="34" charset="0"/>
              <a:buChar char="•"/>
            </a:pPr>
            <a:r>
              <a:rPr lang="pt-BR" dirty="0" err="1" smtClean="0"/>
              <a:t>Groupon</a:t>
            </a:r>
            <a:r>
              <a:rPr lang="pt-BR" dirty="0" smtClean="0"/>
              <a:t>: usou ampla rede de vendedores, para convencer os estabelecimentos a aderir. Ao mesmo tempo, adotou uma abordagem viral para fazer os consumidores espalharem  boca a boca as vantagens de usar o seu cupom. </a:t>
            </a:r>
          </a:p>
          <a:p>
            <a:pPr>
              <a:buFont typeface="Arial" pitchFamily="34" charset="0"/>
              <a:buChar char="•"/>
            </a:pPr>
            <a:r>
              <a:rPr lang="pt-BR" dirty="0" err="1" smtClean="0"/>
              <a:t>Linkedin</a:t>
            </a:r>
            <a:r>
              <a:rPr lang="pt-BR" dirty="0" smtClean="0"/>
              <a:t>:  começou com anúncios on-line altamente seletivos e alguns vendedores diretos (para vender seu pacote de recrutamento). Uma vez que adquiriu tração no mercado e uma massa crítica razoável, eles começou a confiar muito mais em usuários que recrutavam seus colegas para entrar no site por meio de um sistema bem desenvolvido de convites fáceis de enviar, juntamente com um algoritmo eficaz sugerindo possíveis novas conexões.</a:t>
            </a:r>
          </a:p>
          <a:p>
            <a:pPr>
              <a:buFont typeface="Arial" pitchFamily="34" charset="0"/>
              <a:buChar char="•"/>
            </a:pPr>
            <a:r>
              <a:rPr lang="pt-BR" dirty="0" err="1" smtClean="0"/>
              <a:t>Facebook</a:t>
            </a:r>
            <a:r>
              <a:rPr lang="pt-BR" dirty="0" smtClean="0"/>
              <a:t>: foi capaz de alavancar um efeito de rede para trazer novos usuários a um custo muito pequeno e, em seguida, cada vez mais vinculá-los à sua rede com um algoritmo semelhante para sugerir pessoas com as quais o usuário gostaria de estar vinculado.</a:t>
            </a:r>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30</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 </a:t>
            </a:r>
            <a:r>
              <a:rPr lang="pt-BR" dirty="0" err="1" smtClean="0"/>
              <a:t>Lark</a:t>
            </a:r>
            <a:r>
              <a:rPr lang="pt-BR" dirty="0" smtClean="0"/>
              <a:t> Technologies </a:t>
            </a:r>
            <a:br>
              <a:rPr lang="pt-BR" dirty="0" smtClean="0"/>
            </a:br>
            <a:endParaRPr lang="pt-BR" dirty="0"/>
          </a:p>
        </p:txBody>
      </p:sp>
      <p:sp>
        <p:nvSpPr>
          <p:cNvPr id="3" name="Espaço Reservado para Conteúdo 2"/>
          <p:cNvSpPr>
            <a:spLocks noGrp="1"/>
          </p:cNvSpPr>
          <p:nvPr>
            <p:ph idx="1"/>
          </p:nvPr>
        </p:nvSpPr>
        <p:spPr>
          <a:xfrm>
            <a:off x="809997" y="2222287"/>
            <a:ext cx="7524003" cy="1063837"/>
          </a:xfrm>
        </p:spPr>
        <p:txBody>
          <a:bodyPr/>
          <a:lstStyle/>
          <a:p>
            <a:pPr>
              <a:buFont typeface="Arial" pitchFamily="34" charset="0"/>
              <a:buChar char="•"/>
            </a:pPr>
            <a:r>
              <a:rPr lang="pt-BR" dirty="0" smtClean="0"/>
              <a:t>Ler o exemplo no DEBA.</a:t>
            </a:r>
            <a:endParaRPr lang="pt-BR" dirty="0"/>
          </a:p>
        </p:txBody>
      </p:sp>
      <p:sp>
        <p:nvSpPr>
          <p:cNvPr id="4" name="Espaço Reservado para Rodapé 3"/>
          <p:cNvSpPr>
            <a:spLocks noGrp="1"/>
          </p:cNvSpPr>
          <p:nvPr>
            <p:ph type="ftr" sz="quarter" idx="11"/>
          </p:nvPr>
        </p:nvSpPr>
        <p:spPr/>
        <p:txBody>
          <a:bodyPr/>
          <a:lstStyle/>
          <a:p>
            <a:r>
              <a:rPr lang="en-US" dirty="0" smtClean="0"/>
              <a:t>pef3111</a:t>
            </a:r>
            <a:endParaRPr lang="en-US" dirty="0"/>
          </a:p>
        </p:txBody>
      </p:sp>
      <p:sp>
        <p:nvSpPr>
          <p:cNvPr id="5" name="Espaço Reservado para Número de Slide 4"/>
          <p:cNvSpPr>
            <a:spLocks noGrp="1"/>
          </p:cNvSpPr>
          <p:nvPr>
            <p:ph type="sldNum" sz="quarter" idx="12"/>
          </p:nvPr>
        </p:nvSpPr>
        <p:spPr/>
        <p:txBody>
          <a:bodyPr/>
          <a:lstStyle/>
          <a:p>
            <a:fld id="{8C6B8782-8454-4977-996B-B9A9DE222D91}" type="slidenum">
              <a:rPr lang="en-US" smtClean="0"/>
              <a:pPr/>
              <a:t>31</a:t>
            </a:fld>
            <a:endParaRPr lang="en-US"/>
          </a:p>
        </p:txBody>
      </p:sp>
      <p:pic>
        <p:nvPicPr>
          <p:cNvPr id="6" name="Imagem 5" descr="lark.png"/>
          <p:cNvPicPr>
            <a:picLocks noChangeAspect="1"/>
          </p:cNvPicPr>
          <p:nvPr/>
        </p:nvPicPr>
        <p:blipFill>
          <a:blip r:embed="rId2"/>
          <a:stretch>
            <a:fillRect/>
          </a:stretch>
        </p:blipFill>
        <p:spPr>
          <a:xfrm>
            <a:off x="2143108" y="3036848"/>
            <a:ext cx="5367352" cy="323695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Resumindo:</a:t>
            </a:r>
            <a:endParaRPr lang="pt-BR" dirty="0"/>
          </a:p>
        </p:txBody>
      </p:sp>
      <p:sp>
        <p:nvSpPr>
          <p:cNvPr id="3" name="Espaço Reservado para Conteúdo 2"/>
          <p:cNvSpPr>
            <a:spLocks noGrp="1"/>
          </p:cNvSpPr>
          <p:nvPr>
            <p:ph idx="1"/>
          </p:nvPr>
        </p:nvSpPr>
        <p:spPr>
          <a:xfrm>
            <a:off x="142845" y="2400703"/>
            <a:ext cx="8786874" cy="3636510"/>
          </a:xfrm>
        </p:spPr>
        <p:txBody>
          <a:bodyPr>
            <a:noAutofit/>
          </a:bodyPr>
          <a:lstStyle/>
          <a:p>
            <a:pPr marL="0" indent="0">
              <a:buNone/>
            </a:pPr>
            <a:r>
              <a:rPr lang="pt-BR" sz="2400" dirty="0" smtClean="0"/>
              <a:t>Mapear o processo de vendas é uma primeira reflexão sobre como você vai entrar no mercado, refinar sua estratégia de vendas ao longo do tempo e, finalmente, estabelecer uma estratégia de longo prazo de baixo custo para a aquisição de clientes. O processo de vendas inclui criar conscientização, educar o cliente e manipular e processar a venda. O processo de vendas impulsiona o COCA, uma das variáveis, juntamente com o LTV, que mostra a lucratividade de sua empresa.</a:t>
            </a:r>
            <a:endParaRPr lang="pt-BR" sz="2400"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32</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385" y="874565"/>
            <a:ext cx="8858312" cy="970450"/>
          </a:xfrm>
        </p:spPr>
        <p:txBody>
          <a:bodyPr/>
          <a:lstStyle/>
          <a:p>
            <a:r>
              <a:rPr lang="pt-BR" sz="2800" dirty="0" smtClean="0"/>
              <a:t>Passo 19. Calcular quanto custa conquistar um cliente. </a:t>
            </a:r>
            <a:br>
              <a:rPr lang="pt-BR" sz="2800" dirty="0" smtClean="0"/>
            </a:br>
            <a:r>
              <a:rPr lang="pt-BR" sz="2800" dirty="0" smtClean="0"/>
              <a:t>Passo 20. Identificar as premissas essenciais</a:t>
            </a:r>
            <a:br>
              <a:rPr lang="pt-BR" sz="2800" dirty="0" smtClean="0"/>
            </a:br>
            <a:endParaRPr lang="pt-BR" sz="2800" dirty="0"/>
          </a:p>
        </p:txBody>
      </p:sp>
      <p:pic>
        <p:nvPicPr>
          <p:cNvPr id="5" name="Espaço Reservado para Conteúdo 4" descr="passo 20.png"/>
          <p:cNvPicPr>
            <a:picLocks noGrp="1" noChangeAspect="1"/>
          </p:cNvPicPr>
          <p:nvPr>
            <p:ph idx="1"/>
          </p:nvPr>
        </p:nvPicPr>
        <p:blipFill>
          <a:blip r:embed="rId2"/>
          <a:stretch>
            <a:fillRect/>
          </a:stretch>
        </p:blipFill>
        <p:spPr>
          <a:xfrm>
            <a:off x="2643173" y="1643050"/>
            <a:ext cx="5380835" cy="5072098"/>
          </a:xfrm>
        </p:spPr>
      </p:pic>
      <p:sp>
        <p:nvSpPr>
          <p:cNvPr id="8" name="Espaço Reservado para Número de Slide 7"/>
          <p:cNvSpPr>
            <a:spLocks noGrp="1"/>
          </p:cNvSpPr>
          <p:nvPr>
            <p:ph type="sldNum" sz="quarter" idx="12"/>
          </p:nvPr>
        </p:nvSpPr>
        <p:spPr/>
        <p:txBody>
          <a:bodyPr/>
          <a:lstStyle/>
          <a:p>
            <a:fld id="{8C6B8782-8454-4977-996B-B9A9DE222D91}" type="slidenum">
              <a:rPr lang="en-US" smtClean="0"/>
              <a:pPr/>
              <a:t>33</a:t>
            </a:fld>
            <a:endParaRPr lang="en-US"/>
          </a:p>
        </p:txBody>
      </p:sp>
      <p:sp>
        <p:nvSpPr>
          <p:cNvPr id="9" name="Espaço Reservado para Rodapé 8"/>
          <p:cNvSpPr>
            <a:spLocks noGrp="1"/>
          </p:cNvSpPr>
          <p:nvPr>
            <p:ph type="ftr" sz="quarter" idx="11"/>
          </p:nvPr>
        </p:nvSpPr>
        <p:spPr/>
        <p:txBody>
          <a:bodyPr/>
          <a:lstStyle/>
          <a:p>
            <a:r>
              <a:rPr lang="en-US" smtClean="0"/>
              <a:t>pef3111</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5C44DBB-AD7C-4682-B258-6367305D20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00034" y="1218476"/>
            <a:ext cx="2614354" cy="4421050"/>
          </a:xfrm>
          <a:effectLst/>
        </p:spPr>
        <p:txBody>
          <a:bodyPr anchor="ctr">
            <a:normAutofit/>
          </a:bodyPr>
          <a:lstStyle/>
          <a:p>
            <a:pPr algn="r"/>
            <a:r>
              <a:rPr lang="pt-BR" sz="2800" dirty="0">
                <a:solidFill>
                  <a:schemeClr val="tx1"/>
                </a:solidFill>
              </a:rPr>
              <a:t>Fim da </a:t>
            </a:r>
            <a:r>
              <a:rPr lang="pt-BR" sz="2800" dirty="0" smtClean="0">
                <a:solidFill>
                  <a:schemeClr val="tx1"/>
                </a:solidFill>
              </a:rPr>
              <a:t>aula 10 </a:t>
            </a:r>
            <a:endParaRPr lang="pt-BR" sz="2800" dirty="0">
              <a:solidFill>
                <a:schemeClr val="tx1"/>
              </a:solidFill>
            </a:endParaRPr>
          </a:p>
        </p:txBody>
      </p:sp>
      <p:cxnSp>
        <p:nvCxnSpPr>
          <p:cNvPr id="10" name="Straight Connector 9">
            <a:extLst>
              <a:ext uri="{FF2B5EF4-FFF2-40B4-BE49-F238E27FC236}">
                <a16:creationId xmlns="" xmlns:a16="http://schemas.microsoft.com/office/drawing/2014/main" id="{A1CED323-FAF0-4E0B-8717-FC1F468A28F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87225"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860063" y="1218475"/>
            <a:ext cx="4560037" cy="4421051"/>
          </a:xfrm>
          <a:effectLst/>
        </p:spPr>
        <p:txBody>
          <a:bodyPr>
            <a:normAutofit/>
          </a:bodyPr>
          <a:lstStyle/>
          <a:p>
            <a:pPr marL="0" indent="0">
              <a:buNone/>
            </a:pPr>
            <a:r>
              <a:rPr lang="pt-BR" sz="1400"/>
              <a:t>Obrigado!</a:t>
            </a:r>
          </a:p>
          <a:p>
            <a:pPr marL="0" indent="0">
              <a:buNone/>
            </a:pPr>
            <a:r>
              <a:rPr lang="pt-BR" sz="1400"/>
              <a:t>José Antonio Lerosa</a:t>
            </a:r>
          </a:p>
          <a:p>
            <a:pPr marL="0" indent="0">
              <a:buNone/>
            </a:pPr>
            <a:endParaRPr lang="pt-BR" sz="1400"/>
          </a:p>
          <a:p>
            <a:pPr marL="0" indent="0">
              <a:buNone/>
            </a:pPr>
            <a:r>
              <a:rPr lang="pt-BR" sz="1400"/>
              <a:t>jals@usp.br</a:t>
            </a:r>
          </a:p>
        </p:txBody>
      </p:sp>
      <p:sp>
        <p:nvSpPr>
          <p:cNvPr id="11" name="Espaço Reservado para Número de Slide 10"/>
          <p:cNvSpPr>
            <a:spLocks noGrp="1"/>
          </p:cNvSpPr>
          <p:nvPr>
            <p:ph type="sldNum" sz="quarter" idx="12"/>
          </p:nvPr>
        </p:nvSpPr>
        <p:spPr/>
        <p:txBody>
          <a:bodyPr/>
          <a:lstStyle/>
          <a:p>
            <a:fld id="{8C6B8782-8454-4977-996B-B9A9DE222D91}" type="slidenum">
              <a:rPr lang="en-US" smtClean="0"/>
              <a:pPr/>
              <a:t>34</a:t>
            </a:fld>
            <a:endParaRPr lang="en-US"/>
          </a:p>
        </p:txBody>
      </p:sp>
      <p:sp>
        <p:nvSpPr>
          <p:cNvPr id="12" name="Espaço Reservado para Rodapé 11"/>
          <p:cNvSpPr>
            <a:spLocks noGrp="1"/>
          </p:cNvSpPr>
          <p:nvPr>
            <p:ph type="ftr" sz="quarter" idx="11"/>
          </p:nvPr>
        </p:nvSpPr>
        <p:spPr/>
        <p:txBody>
          <a:bodyPr/>
          <a:lstStyle/>
          <a:p>
            <a:r>
              <a:rPr lang="en-US" smtClean="0"/>
              <a:t>pef3111</a:t>
            </a:r>
            <a:endParaRPr lang="en-US"/>
          </a:p>
        </p:txBody>
      </p:sp>
    </p:spTree>
    <p:extLst>
      <p:ext uri="{BB962C8B-B14F-4D97-AF65-F5344CB8AC3E}">
        <p14:creationId xmlns="" xmlns:p14="http://schemas.microsoft.com/office/powerpoint/2010/main" val="2395704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Grupos de passos.png"/>
          <p:cNvPicPr>
            <a:picLocks noGrp="1" noChangeAspect="1"/>
          </p:cNvPicPr>
          <p:nvPr>
            <p:ph idx="1"/>
          </p:nvPr>
        </p:nvPicPr>
        <p:blipFill>
          <a:blip r:embed="rId2"/>
          <a:stretch>
            <a:fillRect/>
          </a:stretch>
        </p:blipFill>
        <p:spPr>
          <a:xfrm>
            <a:off x="1285852" y="142852"/>
            <a:ext cx="7679198" cy="6627553"/>
          </a:xfrm>
        </p:spPr>
      </p:pic>
      <p:sp>
        <p:nvSpPr>
          <p:cNvPr id="1026" name="AutoShape 2" descr="ms-local-stream://EpubReader_1C98458C5A1B4813A01DFFE9EB2CFBBD/Content/OEBPS/images/f013-0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8" name="Espaço Reservado para Número de Slide 7"/>
          <p:cNvSpPr>
            <a:spLocks noGrp="1"/>
          </p:cNvSpPr>
          <p:nvPr>
            <p:ph type="sldNum" sz="quarter" idx="12"/>
          </p:nvPr>
        </p:nvSpPr>
        <p:spPr/>
        <p:txBody>
          <a:bodyPr/>
          <a:lstStyle/>
          <a:p>
            <a:fld id="{8C6B8782-8454-4977-996B-B9A9DE222D91}" type="slidenum">
              <a:rPr lang="en-US" smtClean="0"/>
              <a:pPr/>
              <a:t>4</a:t>
            </a:fld>
            <a:endParaRPr lang="en-US"/>
          </a:p>
        </p:txBody>
      </p:sp>
      <p:sp>
        <p:nvSpPr>
          <p:cNvPr id="9" name="Espaço Reservado para Rodapé 8"/>
          <p:cNvSpPr>
            <a:spLocks noGrp="1"/>
          </p:cNvSpPr>
          <p:nvPr>
            <p:ph type="ftr" sz="quarter" idx="11"/>
          </p:nvPr>
        </p:nvSpPr>
        <p:spPr/>
        <p:txBody>
          <a:bodyPr/>
          <a:lstStyle/>
          <a:p>
            <a:r>
              <a:rPr lang="en-US" smtClean="0"/>
              <a:t>pef3111</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D709374-20B4-4520-9523-DF1F1C069DEE}"/>
              </a:ext>
            </a:extLst>
          </p:cNvPr>
          <p:cNvSpPr>
            <a:spLocks noGrp="1"/>
          </p:cNvSpPr>
          <p:nvPr>
            <p:ph type="title"/>
          </p:nvPr>
        </p:nvSpPr>
        <p:spPr>
          <a:xfrm>
            <a:off x="0" y="1071546"/>
            <a:ext cx="9034962" cy="725741"/>
          </a:xfrm>
        </p:spPr>
        <p:txBody>
          <a:bodyPr/>
          <a:lstStyle/>
          <a:p>
            <a:r>
              <a:rPr lang="pt-BR" sz="3200" b="0" dirty="0"/>
              <a:t>Passo </a:t>
            </a:r>
            <a:r>
              <a:rPr lang="pt-BR" sz="3200" b="0" dirty="0" smtClean="0"/>
              <a:t>17: calcular o LTV (</a:t>
            </a:r>
            <a:r>
              <a:rPr lang="pt-BR" sz="3200" b="0" dirty="0" err="1" smtClean="0"/>
              <a:t>lifetime</a:t>
            </a:r>
            <a:r>
              <a:rPr lang="pt-BR" sz="3200" b="0" dirty="0" smtClean="0"/>
              <a:t> </a:t>
            </a:r>
            <a:r>
              <a:rPr lang="pt-BR" sz="3200" b="0" dirty="0" err="1" smtClean="0"/>
              <a:t>value</a:t>
            </a:r>
            <a:r>
              <a:rPr lang="pt-BR" sz="3200" b="0" dirty="0" smtClean="0"/>
              <a:t>) de um cliente conquistado – neste passo você irá: </a:t>
            </a:r>
            <a:endParaRPr lang="pt-BR" sz="3200" b="0" dirty="0"/>
          </a:p>
        </p:txBody>
      </p:sp>
      <p:sp>
        <p:nvSpPr>
          <p:cNvPr id="4" name="Espaço Reservado para Conteúdo 3"/>
          <p:cNvSpPr>
            <a:spLocks noGrp="1"/>
          </p:cNvSpPr>
          <p:nvPr>
            <p:ph idx="1"/>
          </p:nvPr>
        </p:nvSpPr>
        <p:spPr>
          <a:xfrm>
            <a:off x="809997" y="2222286"/>
            <a:ext cx="7833969" cy="4349985"/>
          </a:xfrm>
        </p:spPr>
        <p:txBody>
          <a:bodyPr>
            <a:normAutofit fontScale="92500" lnSpcReduction="20000"/>
          </a:bodyPr>
          <a:lstStyle/>
          <a:p>
            <a:pPr>
              <a:buFont typeface="Arial" pitchFamily="34" charset="0"/>
              <a:buChar char="•"/>
            </a:pPr>
            <a:r>
              <a:rPr lang="en-US" sz="2400" dirty="0" err="1" smtClean="0"/>
              <a:t>Fazer</a:t>
            </a:r>
            <a:r>
              <a:rPr lang="en-US" sz="2400" dirty="0" smtClean="0"/>
              <a:t> a soma </a:t>
            </a:r>
            <a:r>
              <a:rPr lang="en-US" sz="2400" dirty="0" err="1" smtClean="0"/>
              <a:t>acumulada</a:t>
            </a:r>
            <a:r>
              <a:rPr lang="en-US" sz="2400" dirty="0" smtClean="0"/>
              <a:t> de </a:t>
            </a:r>
            <a:r>
              <a:rPr lang="en-US" sz="2400" dirty="0" err="1" smtClean="0"/>
              <a:t>toda</a:t>
            </a:r>
            <a:r>
              <a:rPr lang="en-US" sz="2400" dirty="0" smtClean="0"/>
              <a:t> a </a:t>
            </a:r>
            <a:r>
              <a:rPr lang="en-US" sz="2400" dirty="0" err="1" smtClean="0"/>
              <a:t>receita</a:t>
            </a:r>
            <a:r>
              <a:rPr lang="en-US" sz="2400" dirty="0" smtClean="0"/>
              <a:t> </a:t>
            </a:r>
            <a:r>
              <a:rPr lang="en-US" sz="2400" dirty="0" err="1" smtClean="0"/>
              <a:t>líquida</a:t>
            </a:r>
            <a:r>
              <a:rPr lang="en-US" sz="2400" dirty="0" smtClean="0"/>
              <a:t> (</a:t>
            </a:r>
            <a:r>
              <a:rPr lang="en-US" sz="2400" dirty="0" err="1" smtClean="0"/>
              <a:t>já</a:t>
            </a:r>
            <a:r>
              <a:rPr lang="en-US" sz="2400" dirty="0" smtClean="0"/>
              <a:t> </a:t>
            </a:r>
            <a:r>
              <a:rPr lang="en-US" sz="2400" dirty="0" err="1" smtClean="0"/>
              <a:t>deduz</a:t>
            </a:r>
            <a:r>
              <a:rPr lang="en-US" sz="2400" dirty="0" smtClean="0"/>
              <a:t> as </a:t>
            </a:r>
            <a:r>
              <a:rPr lang="en-US" sz="2400" dirty="0" err="1" smtClean="0"/>
              <a:t>despesas</a:t>
            </a:r>
            <a:r>
              <a:rPr lang="en-US" sz="2400" dirty="0" smtClean="0"/>
              <a:t> de </a:t>
            </a:r>
            <a:r>
              <a:rPr lang="en-US" sz="2400" dirty="0" err="1" smtClean="0"/>
              <a:t>produção</a:t>
            </a:r>
            <a:r>
              <a:rPr lang="en-US" sz="2400" dirty="0" smtClean="0"/>
              <a:t>) </a:t>
            </a:r>
            <a:r>
              <a:rPr lang="en-US" sz="2400" dirty="0" err="1" smtClean="0"/>
              <a:t>que</a:t>
            </a:r>
            <a:r>
              <a:rPr lang="en-US" sz="2400" dirty="0" smtClean="0"/>
              <a:t> se </a:t>
            </a:r>
            <a:r>
              <a:rPr lang="en-US" sz="2400" dirty="0" err="1" smtClean="0"/>
              <a:t>espera</a:t>
            </a:r>
            <a:r>
              <a:rPr lang="en-US" sz="2400" dirty="0" smtClean="0"/>
              <a:t> </a:t>
            </a:r>
            <a:r>
              <a:rPr lang="en-US" sz="2400" dirty="0" err="1" smtClean="0"/>
              <a:t>receber</a:t>
            </a:r>
            <a:r>
              <a:rPr lang="en-US" sz="2400" dirty="0" smtClean="0"/>
              <a:t> de um </a:t>
            </a:r>
            <a:r>
              <a:rPr lang="en-US" sz="2400" dirty="0" err="1" smtClean="0"/>
              <a:t>cliente</a:t>
            </a:r>
            <a:r>
              <a:rPr lang="en-US" sz="2400" dirty="0" smtClean="0"/>
              <a:t> individual.</a:t>
            </a:r>
          </a:p>
          <a:p>
            <a:pPr>
              <a:buFont typeface="Arial" pitchFamily="34" charset="0"/>
              <a:buChar char="•"/>
            </a:pPr>
            <a:r>
              <a:rPr lang="en-US" sz="2400" dirty="0" err="1" smtClean="0"/>
              <a:t>Descontar</a:t>
            </a:r>
            <a:r>
              <a:rPr lang="en-US" sz="2400" dirty="0" smtClean="0"/>
              <a:t> </a:t>
            </a:r>
            <a:r>
              <a:rPr lang="en-US" sz="2400" dirty="0" err="1" smtClean="0"/>
              <a:t>quanto</a:t>
            </a:r>
            <a:r>
              <a:rPr lang="en-US" sz="2400" dirty="0" smtClean="0"/>
              <a:t> </a:t>
            </a:r>
            <a:r>
              <a:rPr lang="en-US" sz="2400" dirty="0" err="1" smtClean="0"/>
              <a:t>custará</a:t>
            </a:r>
            <a:r>
              <a:rPr lang="en-US" sz="2400" dirty="0" smtClean="0"/>
              <a:t> o </a:t>
            </a:r>
            <a:r>
              <a:rPr lang="en-US" sz="2400" dirty="0" err="1" smtClean="0"/>
              <a:t>pagamento</a:t>
            </a:r>
            <a:r>
              <a:rPr lang="en-US" sz="2400" dirty="0" smtClean="0"/>
              <a:t> </a:t>
            </a:r>
            <a:r>
              <a:rPr lang="en-US" sz="2400" dirty="0" err="1" smtClean="0"/>
              <a:t>aos</a:t>
            </a:r>
            <a:r>
              <a:rPr lang="en-US" sz="2400" dirty="0" smtClean="0"/>
              <a:t> </a:t>
            </a:r>
            <a:r>
              <a:rPr lang="en-US" sz="2400" dirty="0" err="1" smtClean="0"/>
              <a:t>investidores</a:t>
            </a:r>
            <a:r>
              <a:rPr lang="en-US" sz="2400" dirty="0" smtClean="0"/>
              <a:t> </a:t>
            </a:r>
            <a:r>
              <a:rPr lang="en-US" sz="2400" dirty="0" err="1" smtClean="0"/>
              <a:t>ao</a:t>
            </a:r>
            <a:r>
              <a:rPr lang="en-US" sz="2400" dirty="0" smtClean="0"/>
              <a:t> </a:t>
            </a:r>
            <a:r>
              <a:rPr lang="en-US" sz="2400" dirty="0" err="1" smtClean="0"/>
              <a:t>longo</a:t>
            </a:r>
            <a:r>
              <a:rPr lang="en-US" sz="2400" dirty="0" smtClean="0"/>
              <a:t> do </a:t>
            </a:r>
            <a:r>
              <a:rPr lang="en-US" sz="2400" dirty="0" smtClean="0"/>
              <a:t>tempo (</a:t>
            </a:r>
            <a:r>
              <a:rPr lang="en-US" sz="2400" dirty="0" err="1" smtClean="0"/>
              <a:t>isto</a:t>
            </a:r>
            <a:r>
              <a:rPr lang="en-US" sz="2400" dirty="0" smtClean="0"/>
              <a:t> é, </a:t>
            </a:r>
            <a:r>
              <a:rPr lang="en-US" sz="2400" dirty="0" err="1" smtClean="0"/>
              <a:t>descontar</a:t>
            </a:r>
            <a:r>
              <a:rPr lang="en-US" sz="2400" dirty="0" smtClean="0"/>
              <a:t> </a:t>
            </a:r>
            <a:r>
              <a:rPr lang="en-US" sz="2400" dirty="0" err="1" smtClean="0"/>
              <a:t>para</a:t>
            </a:r>
            <a:r>
              <a:rPr lang="en-US" sz="2400" dirty="0" smtClean="0"/>
              <a:t> o valor </a:t>
            </a:r>
            <a:r>
              <a:rPr lang="en-US" sz="2400" dirty="0" err="1" smtClean="0"/>
              <a:t>presente</a:t>
            </a:r>
            <a:r>
              <a:rPr lang="en-US" sz="2400" dirty="0" smtClean="0"/>
              <a:t> </a:t>
            </a:r>
            <a:r>
              <a:rPr lang="en-US" sz="2400" dirty="0" err="1" smtClean="0"/>
              <a:t>considerando</a:t>
            </a:r>
            <a:r>
              <a:rPr lang="en-US" sz="2400" dirty="0" smtClean="0"/>
              <a:t> </a:t>
            </a:r>
            <a:r>
              <a:rPr lang="en-US" sz="2400" dirty="0" err="1" smtClean="0"/>
              <a:t>como</a:t>
            </a:r>
            <a:r>
              <a:rPr lang="en-US" sz="2400" dirty="0" smtClean="0"/>
              <a:t> </a:t>
            </a:r>
            <a:r>
              <a:rPr lang="en-US" sz="2400" dirty="0" err="1" smtClean="0"/>
              <a:t>taxa</a:t>
            </a:r>
            <a:r>
              <a:rPr lang="en-US" sz="2400" dirty="0" smtClean="0"/>
              <a:t> o </a:t>
            </a:r>
            <a:r>
              <a:rPr lang="en-US" sz="2400" dirty="0" err="1" smtClean="0"/>
              <a:t>custo</a:t>
            </a:r>
            <a:r>
              <a:rPr lang="en-US" sz="2400" dirty="0" smtClean="0"/>
              <a:t> do capital </a:t>
            </a:r>
            <a:r>
              <a:rPr lang="en-US" sz="2400" dirty="0" err="1" smtClean="0"/>
              <a:t>para</a:t>
            </a:r>
            <a:r>
              <a:rPr lang="en-US" sz="2400" dirty="0" smtClean="0"/>
              <a:t> </a:t>
            </a:r>
            <a:r>
              <a:rPr lang="en-US" sz="2400" dirty="0" err="1" smtClean="0"/>
              <a:t>captação</a:t>
            </a:r>
            <a:r>
              <a:rPr lang="en-US" sz="2400" dirty="0" smtClean="0"/>
              <a:t>)</a:t>
            </a:r>
            <a:endParaRPr lang="en-US" sz="2400" dirty="0" smtClean="0"/>
          </a:p>
          <a:p>
            <a:pPr>
              <a:buFont typeface="Arial" pitchFamily="34" charset="0"/>
              <a:buChar char="•"/>
            </a:pPr>
            <a:r>
              <a:rPr lang="en-US" sz="2400" i="1" dirty="0" err="1" smtClean="0"/>
              <a:t>Começar</a:t>
            </a:r>
            <a:r>
              <a:rPr lang="en-US" sz="2400" i="1" dirty="0" smtClean="0"/>
              <a:t> a </a:t>
            </a:r>
            <a:r>
              <a:rPr lang="en-US" sz="2400" i="1" dirty="0" err="1" smtClean="0"/>
              <a:t>montar</a:t>
            </a:r>
            <a:r>
              <a:rPr lang="en-US" sz="2400" i="1" dirty="0" smtClean="0"/>
              <a:t> a </a:t>
            </a:r>
            <a:r>
              <a:rPr lang="en-US" sz="2400" i="1" dirty="0" err="1" smtClean="0"/>
              <a:t>equação</a:t>
            </a:r>
            <a:r>
              <a:rPr lang="en-US" sz="2400" i="1" dirty="0" smtClean="0"/>
              <a:t> fundamental </a:t>
            </a:r>
            <a:r>
              <a:rPr lang="en-US" sz="2400" i="1" dirty="0" err="1" smtClean="0"/>
              <a:t>para</a:t>
            </a:r>
            <a:r>
              <a:rPr lang="en-US" sz="2400" i="1" dirty="0" smtClean="0"/>
              <a:t> um novo </a:t>
            </a:r>
            <a:r>
              <a:rPr lang="en-US" sz="2400" i="1" dirty="0" err="1" smtClean="0"/>
              <a:t>empreendimento</a:t>
            </a:r>
            <a:r>
              <a:rPr lang="en-US" sz="2400" i="1" dirty="0" smtClean="0"/>
              <a:t>: </a:t>
            </a:r>
            <a:r>
              <a:rPr lang="en-US" sz="2400" i="1" dirty="0" err="1" smtClean="0"/>
              <a:t>será</a:t>
            </a:r>
            <a:r>
              <a:rPr lang="en-US" sz="2400" i="1" dirty="0" smtClean="0"/>
              <a:t> de </a:t>
            </a:r>
            <a:r>
              <a:rPr lang="en-US" sz="2400" i="1" dirty="0" err="1" smtClean="0"/>
              <a:t>fato</a:t>
            </a:r>
            <a:r>
              <a:rPr lang="en-US" sz="2400" i="1" dirty="0" smtClean="0"/>
              <a:t> </a:t>
            </a:r>
            <a:r>
              <a:rPr lang="en-US" sz="2400" i="1" dirty="0" err="1" smtClean="0"/>
              <a:t>possível</a:t>
            </a:r>
            <a:r>
              <a:rPr lang="en-US" sz="2400" i="1" dirty="0" smtClean="0"/>
              <a:t> </a:t>
            </a:r>
            <a:r>
              <a:rPr lang="en-US" sz="2400" i="1" dirty="0" err="1" smtClean="0"/>
              <a:t>conquistar</a:t>
            </a:r>
            <a:r>
              <a:rPr lang="en-US" sz="2400" i="1" dirty="0" smtClean="0"/>
              <a:t> </a:t>
            </a:r>
            <a:r>
              <a:rPr lang="en-US" sz="2400" i="1" dirty="0" err="1" smtClean="0"/>
              <a:t>clientes</a:t>
            </a:r>
            <a:r>
              <a:rPr lang="en-US" sz="2400" i="1" dirty="0" smtClean="0"/>
              <a:t> a um </a:t>
            </a:r>
            <a:r>
              <a:rPr lang="en-US" sz="2400" i="1" dirty="0" err="1" smtClean="0"/>
              <a:t>custo</a:t>
            </a:r>
            <a:r>
              <a:rPr lang="en-US" sz="2400" i="1" dirty="0" smtClean="0"/>
              <a:t>  </a:t>
            </a:r>
            <a:r>
              <a:rPr lang="en-US" sz="2400" i="1" dirty="0" err="1" smtClean="0"/>
              <a:t>que</a:t>
            </a:r>
            <a:r>
              <a:rPr lang="en-US" sz="2400" i="1" dirty="0" smtClean="0"/>
              <a:t> </a:t>
            </a:r>
            <a:r>
              <a:rPr lang="en-US" sz="2400" i="1" dirty="0" err="1" smtClean="0"/>
              <a:t>seja</a:t>
            </a:r>
            <a:r>
              <a:rPr lang="en-US" sz="2400" i="1" dirty="0" smtClean="0"/>
              <a:t> </a:t>
            </a:r>
            <a:r>
              <a:rPr lang="en-US" sz="2400" i="1" dirty="0" err="1" smtClean="0"/>
              <a:t>substancialmente</a:t>
            </a:r>
            <a:r>
              <a:rPr lang="en-US" sz="2400" i="1" dirty="0" smtClean="0"/>
              <a:t> inferior </a:t>
            </a:r>
            <a:r>
              <a:rPr lang="en-US" sz="2400" i="1" dirty="0" err="1" smtClean="0"/>
              <a:t>ao</a:t>
            </a:r>
            <a:r>
              <a:rPr lang="en-US" sz="2400" i="1" dirty="0" smtClean="0"/>
              <a:t> valor </a:t>
            </a:r>
            <a:r>
              <a:rPr lang="en-US" sz="2400" i="1" dirty="0" err="1" smtClean="0"/>
              <a:t>que</a:t>
            </a:r>
            <a:r>
              <a:rPr lang="en-US" sz="2400" i="1" dirty="0" smtClean="0"/>
              <a:t> </a:t>
            </a:r>
            <a:r>
              <a:rPr lang="en-US" sz="2400" i="1" dirty="0" err="1" smtClean="0"/>
              <a:t>terão</a:t>
            </a:r>
            <a:r>
              <a:rPr lang="en-US" sz="2400" i="1" dirty="0" smtClean="0"/>
              <a:t> </a:t>
            </a:r>
            <a:r>
              <a:rPr lang="en-US" sz="2400" i="1" dirty="0" err="1" smtClean="0"/>
              <a:t>para</a:t>
            </a:r>
            <a:r>
              <a:rPr lang="en-US" sz="2400" i="1" dirty="0" smtClean="0"/>
              <a:t> o novo </a:t>
            </a:r>
            <a:r>
              <a:rPr lang="en-US" sz="2400" i="1" dirty="0" err="1" smtClean="0"/>
              <a:t>empreendimento</a:t>
            </a:r>
            <a:r>
              <a:rPr lang="en-US" sz="2400" i="1" dirty="0" smtClean="0"/>
              <a:t> </a:t>
            </a:r>
            <a:r>
              <a:rPr lang="en-US" sz="2400" i="1" dirty="0" err="1" smtClean="0"/>
              <a:t>ao</a:t>
            </a:r>
            <a:r>
              <a:rPr lang="en-US" sz="2400" i="1" dirty="0" smtClean="0"/>
              <a:t> </a:t>
            </a:r>
            <a:r>
              <a:rPr lang="en-US" sz="2400" i="1" dirty="0" err="1" smtClean="0"/>
              <a:t>longo</a:t>
            </a:r>
            <a:r>
              <a:rPr lang="en-US" sz="2400" i="1" dirty="0" smtClean="0"/>
              <a:t> de </a:t>
            </a:r>
            <a:r>
              <a:rPr lang="en-US" sz="2400" i="1" dirty="0" err="1" smtClean="0"/>
              <a:t>suas</a:t>
            </a:r>
            <a:r>
              <a:rPr lang="en-US" sz="2400" i="1" dirty="0" smtClean="0"/>
              <a:t> </a:t>
            </a:r>
            <a:r>
              <a:rPr lang="en-US" sz="2400" i="1" dirty="0" err="1" smtClean="0"/>
              <a:t>vidas</a:t>
            </a:r>
            <a:r>
              <a:rPr lang="en-US" sz="2400" i="1" dirty="0" smtClean="0"/>
              <a:t>?</a:t>
            </a:r>
          </a:p>
          <a:p>
            <a:pPr>
              <a:buFont typeface="Arial" pitchFamily="34" charset="0"/>
              <a:buChar char="•"/>
            </a:pPr>
            <a:r>
              <a:rPr lang="en-US" sz="2400" i="1" dirty="0" smtClean="0"/>
              <a:t>LTV  &gt;&gt; COCA</a:t>
            </a:r>
            <a:endParaRPr lang="pt-BR" sz="2400" dirty="0"/>
          </a:p>
        </p:txBody>
      </p:sp>
      <p:sp>
        <p:nvSpPr>
          <p:cNvPr id="31746" name="AutoShape 2" descr="ms-local-stream://EpubReader_0E2106463E954C2682EBC77FCE781963/Content/OEBPS/images/f150-0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8" name="Espaço Reservado para Número de Slide 7"/>
          <p:cNvSpPr>
            <a:spLocks noGrp="1"/>
          </p:cNvSpPr>
          <p:nvPr>
            <p:ph type="sldNum" sz="quarter" idx="12"/>
          </p:nvPr>
        </p:nvSpPr>
        <p:spPr/>
        <p:txBody>
          <a:bodyPr/>
          <a:lstStyle/>
          <a:p>
            <a:fld id="{8C6B8782-8454-4977-996B-B9A9DE222D91}" type="slidenum">
              <a:rPr lang="en-US" smtClean="0"/>
              <a:pPr/>
              <a:t>5</a:t>
            </a:fld>
            <a:endParaRPr lang="en-US"/>
          </a:p>
        </p:txBody>
      </p:sp>
      <p:sp>
        <p:nvSpPr>
          <p:cNvPr id="9" name="Espaço Reservado para Rodapé 8"/>
          <p:cNvSpPr>
            <a:spLocks noGrp="1"/>
          </p:cNvSpPr>
          <p:nvPr>
            <p:ph type="ftr" sz="quarter" idx="11"/>
          </p:nvPr>
        </p:nvSpPr>
        <p:spPr/>
        <p:txBody>
          <a:bodyPr/>
          <a:lstStyle/>
          <a:p>
            <a:r>
              <a:rPr lang="en-US" smtClean="0"/>
              <a:t>pef3111</a:t>
            </a:r>
            <a:endParaRPr lang="en-US"/>
          </a:p>
        </p:txBody>
      </p:sp>
    </p:spTree>
    <p:extLst>
      <p:ext uri="{BB962C8B-B14F-4D97-AF65-F5344CB8AC3E}">
        <p14:creationId xmlns="" xmlns:p14="http://schemas.microsoft.com/office/powerpoint/2010/main" val="394620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equação fundamental.png"/>
          <p:cNvPicPr>
            <a:picLocks noGrp="1" noChangeAspect="1"/>
          </p:cNvPicPr>
          <p:nvPr>
            <p:ph idx="1"/>
          </p:nvPr>
        </p:nvPicPr>
        <p:blipFill>
          <a:blip r:embed="rId2"/>
          <a:stretch>
            <a:fillRect/>
          </a:stretch>
        </p:blipFill>
        <p:spPr>
          <a:xfrm>
            <a:off x="428596" y="279663"/>
            <a:ext cx="5572164" cy="5536823"/>
          </a:xfrm>
        </p:spPr>
      </p:pic>
      <p:sp>
        <p:nvSpPr>
          <p:cNvPr id="5" name="Retângulo 4"/>
          <p:cNvSpPr/>
          <p:nvPr/>
        </p:nvSpPr>
        <p:spPr>
          <a:xfrm>
            <a:off x="4500562" y="5929330"/>
            <a:ext cx="4389343" cy="369332"/>
          </a:xfrm>
          <a:prstGeom prst="rect">
            <a:avLst/>
          </a:prstGeom>
        </p:spPr>
        <p:txBody>
          <a:bodyPr wrap="none">
            <a:spAutoFit/>
          </a:bodyPr>
          <a:lstStyle/>
          <a:p>
            <a:r>
              <a:rPr lang="en-US" dirty="0" smtClean="0"/>
              <a:t>Cost of Customer Acquisition (COCA)</a:t>
            </a:r>
            <a:endParaRPr lang="pt-BR" dirty="0"/>
          </a:p>
        </p:txBody>
      </p:sp>
      <p:sp>
        <p:nvSpPr>
          <p:cNvPr id="6" name="Retângulo 5"/>
          <p:cNvSpPr/>
          <p:nvPr/>
        </p:nvSpPr>
        <p:spPr>
          <a:xfrm>
            <a:off x="3286116" y="6286520"/>
            <a:ext cx="5572132" cy="369332"/>
          </a:xfrm>
          <a:prstGeom prst="rect">
            <a:avLst/>
          </a:prstGeom>
        </p:spPr>
        <p:txBody>
          <a:bodyPr wrap="square">
            <a:spAutoFit/>
          </a:bodyPr>
          <a:lstStyle/>
          <a:p>
            <a:r>
              <a:rPr lang="en-US" dirty="0" smtClean="0"/>
              <a:t>Lifetime Value of an Acquired Customer (LTV)</a:t>
            </a:r>
            <a:endParaRPr lang="pt-BR" dirty="0"/>
          </a:p>
        </p:txBody>
      </p:sp>
      <p:sp>
        <p:nvSpPr>
          <p:cNvPr id="10" name="Espaço Reservado para Número de Slide 9"/>
          <p:cNvSpPr>
            <a:spLocks noGrp="1"/>
          </p:cNvSpPr>
          <p:nvPr>
            <p:ph type="sldNum" sz="quarter" idx="12"/>
          </p:nvPr>
        </p:nvSpPr>
        <p:spPr/>
        <p:txBody>
          <a:bodyPr/>
          <a:lstStyle/>
          <a:p>
            <a:fld id="{8C6B8782-8454-4977-996B-B9A9DE222D91}" type="slidenum">
              <a:rPr lang="en-US" smtClean="0"/>
              <a:pPr/>
              <a:t>6</a:t>
            </a:fld>
            <a:endParaRPr lang="en-US"/>
          </a:p>
        </p:txBody>
      </p:sp>
      <p:sp>
        <p:nvSpPr>
          <p:cNvPr id="11" name="Espaço Reservado para Rodapé 10"/>
          <p:cNvSpPr>
            <a:spLocks noGrp="1"/>
          </p:cNvSpPr>
          <p:nvPr>
            <p:ph type="ftr" sz="quarter" idx="11"/>
          </p:nvPr>
        </p:nvSpPr>
        <p:spPr/>
        <p:txBody>
          <a:bodyPr/>
          <a:lstStyle/>
          <a:p>
            <a:r>
              <a:rPr lang="en-US" smtClean="0"/>
              <a:t>pef3111</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0" dirty="0" smtClean="0"/>
              <a:t>pets.com</a:t>
            </a:r>
            <a:endParaRPr lang="pt-BR" b="0" dirty="0"/>
          </a:p>
        </p:txBody>
      </p:sp>
      <p:sp>
        <p:nvSpPr>
          <p:cNvPr id="3" name="Espaço Reservado para Conteúdo 2"/>
          <p:cNvSpPr>
            <a:spLocks noGrp="1"/>
          </p:cNvSpPr>
          <p:nvPr>
            <p:ph idx="1"/>
          </p:nvPr>
        </p:nvSpPr>
        <p:spPr/>
        <p:txBody>
          <a:bodyPr>
            <a:normAutofit/>
          </a:bodyPr>
          <a:lstStyle/>
          <a:p>
            <a:pPr>
              <a:buNone/>
            </a:pPr>
            <a:r>
              <a:rPr lang="pt-BR" sz="2400" dirty="0" smtClean="0"/>
              <a:t>Uma </a:t>
            </a:r>
            <a:r>
              <a:rPr lang="pt-BR" sz="2400" dirty="0" smtClean="0"/>
              <a:t>lição que custou 300 milhões de </a:t>
            </a:r>
            <a:r>
              <a:rPr lang="pt-BR" sz="2400" dirty="0" smtClean="0"/>
              <a:t>dólares</a:t>
            </a:r>
          </a:p>
          <a:p>
            <a:pPr>
              <a:buFont typeface="Arial" pitchFamily="34" charset="0"/>
              <a:buChar char="•"/>
            </a:pPr>
            <a:r>
              <a:rPr lang="pt-BR" sz="2400" dirty="0" smtClean="0"/>
              <a:t>Produto: Pet </a:t>
            </a:r>
            <a:r>
              <a:rPr lang="pt-BR" sz="2400" dirty="0" err="1" smtClean="0"/>
              <a:t>rocks</a:t>
            </a:r>
            <a:endParaRPr lang="pt-BR" sz="2400" dirty="0" smtClean="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7</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44" y="447188"/>
            <a:ext cx="8858311" cy="970450"/>
          </a:xfrm>
        </p:spPr>
        <p:txBody>
          <a:bodyPr/>
          <a:lstStyle/>
          <a:p>
            <a:r>
              <a:rPr lang="en-US" b="0" dirty="0" smtClean="0"/>
              <a:t>O </a:t>
            </a:r>
            <a:r>
              <a:rPr lang="en-US" b="0" dirty="0" err="1" smtClean="0"/>
              <a:t>que</a:t>
            </a:r>
            <a:r>
              <a:rPr lang="en-US" b="0" dirty="0" smtClean="0"/>
              <a:t> </a:t>
            </a:r>
            <a:r>
              <a:rPr lang="en-US" b="0" dirty="0" err="1" smtClean="0"/>
              <a:t>impulsiona</a:t>
            </a:r>
            <a:r>
              <a:rPr lang="en-US" b="0" dirty="0" smtClean="0"/>
              <a:t> o valor do LTV?</a:t>
            </a:r>
            <a:br>
              <a:rPr lang="en-US" b="0" dirty="0" smtClean="0"/>
            </a:br>
            <a:r>
              <a:rPr lang="en-US" b="0" dirty="0" err="1" smtClean="0"/>
              <a:t>Método</a:t>
            </a:r>
            <a:r>
              <a:rPr lang="en-US" b="0" dirty="0" smtClean="0"/>
              <a:t> de </a:t>
            </a:r>
            <a:r>
              <a:rPr lang="en-US" b="0" dirty="0" err="1" smtClean="0"/>
              <a:t>determinação</a:t>
            </a:r>
            <a:endParaRPr lang="pt-BR" b="0" dirty="0"/>
          </a:p>
        </p:txBody>
      </p:sp>
      <p:sp>
        <p:nvSpPr>
          <p:cNvPr id="3" name="Espaço Reservado para Conteúdo 2"/>
          <p:cNvSpPr>
            <a:spLocks noGrp="1"/>
          </p:cNvSpPr>
          <p:nvPr>
            <p:ph idx="1"/>
          </p:nvPr>
        </p:nvSpPr>
        <p:spPr>
          <a:xfrm>
            <a:off x="214282" y="2222286"/>
            <a:ext cx="8715435" cy="4135671"/>
          </a:xfrm>
        </p:spPr>
        <p:txBody>
          <a:bodyPr>
            <a:normAutofit fontScale="92500" lnSpcReduction="10000"/>
          </a:bodyPr>
          <a:lstStyle/>
          <a:p>
            <a:pPr>
              <a:buFont typeface="+mj-lt"/>
              <a:buAutoNum type="arabicPeriod"/>
            </a:pPr>
            <a:r>
              <a:rPr lang="en-US" sz="2800" dirty="0" err="1" smtClean="0"/>
              <a:t>Fluxo</a:t>
            </a:r>
            <a:r>
              <a:rPr lang="en-US" sz="2800" dirty="0" smtClean="0"/>
              <a:t> de </a:t>
            </a:r>
            <a:r>
              <a:rPr lang="en-US" sz="2800" dirty="0" err="1" smtClean="0"/>
              <a:t>Receita</a:t>
            </a:r>
            <a:r>
              <a:rPr lang="en-US" sz="2800" dirty="0" smtClean="0"/>
              <a:t> </a:t>
            </a:r>
            <a:r>
              <a:rPr lang="en-US" sz="2800" dirty="0" err="1" smtClean="0"/>
              <a:t>Única</a:t>
            </a:r>
            <a:r>
              <a:rPr lang="en-US" sz="2800" dirty="0" smtClean="0"/>
              <a:t> (</a:t>
            </a:r>
            <a:r>
              <a:rPr lang="en-US" sz="2800" dirty="0" err="1" smtClean="0"/>
              <a:t>uma-vez-na-vida</a:t>
            </a:r>
            <a:r>
              <a:rPr lang="en-US" sz="2800" dirty="0" smtClean="0"/>
              <a:t>), se </a:t>
            </a:r>
            <a:r>
              <a:rPr lang="en-US" sz="2800" dirty="0" err="1" smtClean="0"/>
              <a:t>houver</a:t>
            </a:r>
            <a:r>
              <a:rPr lang="en-US" sz="2800" dirty="0" smtClean="0"/>
              <a:t>. </a:t>
            </a:r>
          </a:p>
          <a:p>
            <a:pPr>
              <a:buFont typeface="+mj-lt"/>
              <a:buAutoNum type="arabicPeriod"/>
            </a:pPr>
            <a:r>
              <a:rPr lang="en-US" sz="2800" dirty="0" err="1" smtClean="0"/>
              <a:t>Fluxo</a:t>
            </a:r>
            <a:r>
              <a:rPr lang="en-US" sz="2800" dirty="0" smtClean="0"/>
              <a:t> de </a:t>
            </a:r>
            <a:r>
              <a:rPr lang="en-US" sz="2800" dirty="0" err="1" smtClean="0"/>
              <a:t>Receitas</a:t>
            </a:r>
            <a:r>
              <a:rPr lang="en-US" sz="2800" dirty="0" smtClean="0"/>
              <a:t> </a:t>
            </a:r>
            <a:r>
              <a:rPr lang="en-US" sz="2800" dirty="0" err="1" smtClean="0"/>
              <a:t>Recorrentes</a:t>
            </a:r>
            <a:r>
              <a:rPr lang="en-US" sz="2800" dirty="0" smtClean="0"/>
              <a:t>, se </a:t>
            </a:r>
            <a:r>
              <a:rPr lang="en-US" sz="2800" dirty="0" err="1" smtClean="0"/>
              <a:t>houver</a:t>
            </a:r>
            <a:r>
              <a:rPr lang="en-US" sz="2800" dirty="0" smtClean="0"/>
              <a:t>.</a:t>
            </a:r>
          </a:p>
          <a:p>
            <a:pPr>
              <a:buFont typeface="+mj-lt"/>
              <a:buAutoNum type="arabicPeriod"/>
            </a:pPr>
            <a:r>
              <a:rPr lang="pt-BR" sz="2800" dirty="0" smtClean="0"/>
              <a:t>Oportunidades adicionais de Receitas.</a:t>
            </a:r>
          </a:p>
          <a:p>
            <a:pPr>
              <a:buFont typeface="+mj-lt"/>
              <a:buAutoNum type="arabicPeriod"/>
            </a:pPr>
            <a:r>
              <a:rPr lang="en-US" sz="2800" dirty="0" err="1" smtClean="0"/>
              <a:t>Margem</a:t>
            </a:r>
            <a:r>
              <a:rPr lang="en-US" sz="2800" dirty="0" smtClean="0"/>
              <a:t> </a:t>
            </a:r>
            <a:r>
              <a:rPr lang="en-US" sz="2800" dirty="0" err="1" smtClean="0"/>
              <a:t>Bruta</a:t>
            </a:r>
            <a:r>
              <a:rPr lang="en-US" sz="2800" dirty="0" smtClean="0"/>
              <a:t> </a:t>
            </a:r>
            <a:r>
              <a:rPr lang="en-US" sz="2800" dirty="0" err="1" smtClean="0"/>
              <a:t>para</a:t>
            </a:r>
            <a:r>
              <a:rPr lang="en-US" sz="2800" dirty="0" smtClean="0"/>
              <a:t> </a:t>
            </a:r>
            <a:r>
              <a:rPr lang="en-US" sz="2800" dirty="0" err="1" smtClean="0"/>
              <a:t>cada</a:t>
            </a:r>
            <a:r>
              <a:rPr lang="en-US" sz="2800" dirty="0" smtClean="0"/>
              <a:t> um dos </a:t>
            </a:r>
            <a:r>
              <a:rPr lang="en-US" sz="2800" dirty="0" err="1" smtClean="0"/>
              <a:t>Fluxos</a:t>
            </a:r>
            <a:r>
              <a:rPr lang="en-US" sz="2800" dirty="0" smtClean="0"/>
              <a:t> de </a:t>
            </a:r>
            <a:r>
              <a:rPr lang="en-US" sz="2800" dirty="0" err="1" smtClean="0"/>
              <a:t>Receita</a:t>
            </a:r>
            <a:r>
              <a:rPr lang="en-US" sz="2800" dirty="0" smtClean="0"/>
              <a:t>. A </a:t>
            </a:r>
            <a:r>
              <a:rPr lang="en-US" sz="2800" dirty="0" err="1" smtClean="0"/>
              <a:t>margem</a:t>
            </a:r>
            <a:r>
              <a:rPr lang="en-US" sz="2800" dirty="0" smtClean="0"/>
              <a:t> </a:t>
            </a:r>
            <a:r>
              <a:rPr lang="en-US" sz="2800" dirty="0" err="1" smtClean="0"/>
              <a:t>bruta</a:t>
            </a:r>
            <a:r>
              <a:rPr lang="en-US" sz="2800" dirty="0" smtClean="0"/>
              <a:t> é o </a:t>
            </a:r>
            <a:r>
              <a:rPr lang="en-US" sz="2800" dirty="0" err="1" smtClean="0"/>
              <a:t>preço</a:t>
            </a:r>
            <a:r>
              <a:rPr lang="en-US" sz="2800" dirty="0" smtClean="0"/>
              <a:t> do </a:t>
            </a:r>
            <a:r>
              <a:rPr lang="en-US" sz="2800" dirty="0" err="1" smtClean="0"/>
              <a:t>produto</a:t>
            </a:r>
            <a:r>
              <a:rPr lang="en-US" sz="2800" dirty="0" smtClean="0"/>
              <a:t> </a:t>
            </a:r>
            <a:r>
              <a:rPr lang="en-US" sz="2800" dirty="0" err="1" smtClean="0"/>
              <a:t>menos</a:t>
            </a:r>
            <a:r>
              <a:rPr lang="en-US" sz="2800" dirty="0" smtClean="0"/>
              <a:t> o </a:t>
            </a:r>
            <a:r>
              <a:rPr lang="en-US" sz="2800" dirty="0" err="1" smtClean="0"/>
              <a:t>custo</a:t>
            </a:r>
            <a:r>
              <a:rPr lang="en-US" sz="2800" dirty="0" smtClean="0"/>
              <a:t> de </a:t>
            </a:r>
            <a:r>
              <a:rPr lang="en-US" sz="2800" dirty="0" err="1" smtClean="0"/>
              <a:t>produção</a:t>
            </a:r>
            <a:r>
              <a:rPr lang="en-US" sz="2800" dirty="0" smtClean="0"/>
              <a:t> </a:t>
            </a:r>
            <a:r>
              <a:rPr lang="en-US" sz="2800" dirty="0" err="1" smtClean="0"/>
              <a:t>unitário</a:t>
            </a:r>
            <a:r>
              <a:rPr lang="en-US" sz="2800" dirty="0" smtClean="0"/>
              <a:t>, </a:t>
            </a:r>
            <a:r>
              <a:rPr lang="en-US" sz="2800" dirty="0" err="1" smtClean="0"/>
              <a:t>que</a:t>
            </a:r>
            <a:r>
              <a:rPr lang="en-US" sz="2800" dirty="0" smtClean="0"/>
              <a:t> </a:t>
            </a:r>
            <a:r>
              <a:rPr lang="en-US" sz="2800" dirty="0" err="1" smtClean="0"/>
              <a:t>não</a:t>
            </a:r>
            <a:r>
              <a:rPr lang="en-US" sz="2800" dirty="0" smtClean="0"/>
              <a:t> </a:t>
            </a:r>
            <a:r>
              <a:rPr lang="en-US" sz="2800" dirty="0" err="1" smtClean="0"/>
              <a:t>inclui</a:t>
            </a:r>
            <a:r>
              <a:rPr lang="en-US" sz="2800" dirty="0" smtClean="0"/>
              <a:t> </a:t>
            </a:r>
            <a:r>
              <a:rPr lang="en-US" sz="2800" dirty="0" err="1" smtClean="0"/>
              <a:t>vendas</a:t>
            </a:r>
            <a:r>
              <a:rPr lang="en-US" sz="2800" dirty="0" smtClean="0"/>
              <a:t> e marketing (</a:t>
            </a:r>
            <a:r>
              <a:rPr lang="en-US" sz="2800" dirty="0" err="1" smtClean="0"/>
              <a:t>farão</a:t>
            </a:r>
            <a:r>
              <a:rPr lang="en-US" sz="2800" dirty="0" smtClean="0"/>
              <a:t> parte do COCA), </a:t>
            </a:r>
            <a:r>
              <a:rPr lang="en-US" sz="2800" dirty="0" err="1" smtClean="0"/>
              <a:t>ou</a:t>
            </a:r>
            <a:r>
              <a:rPr lang="en-US" sz="2800" dirty="0" smtClean="0"/>
              <a:t> </a:t>
            </a:r>
            <a:r>
              <a:rPr lang="en-US" sz="2800" dirty="0" err="1" smtClean="0"/>
              <a:t>custos</a:t>
            </a:r>
            <a:r>
              <a:rPr lang="en-US" sz="2800" dirty="0" smtClean="0"/>
              <a:t> </a:t>
            </a:r>
            <a:r>
              <a:rPr lang="en-US" sz="2800" dirty="0" err="1" smtClean="0"/>
              <a:t>indiretos</a:t>
            </a:r>
            <a:r>
              <a:rPr lang="en-US" sz="2800" dirty="0" smtClean="0"/>
              <a:t> </a:t>
            </a:r>
            <a:r>
              <a:rPr lang="en-US" sz="2800" dirty="0" err="1" smtClean="0"/>
              <a:t>como</a:t>
            </a:r>
            <a:r>
              <a:rPr lang="en-US" sz="2800" dirty="0" smtClean="0"/>
              <a:t> P&amp;D e </a:t>
            </a:r>
            <a:r>
              <a:rPr lang="en-US" sz="2800" dirty="0" err="1" smtClean="0"/>
              <a:t>despesas</a:t>
            </a:r>
            <a:r>
              <a:rPr lang="en-US" sz="2800" dirty="0" smtClean="0"/>
              <a:t> </a:t>
            </a:r>
            <a:r>
              <a:rPr lang="en-US" sz="2800" dirty="0" err="1" smtClean="0"/>
              <a:t>administrativas</a:t>
            </a:r>
            <a:r>
              <a:rPr lang="en-US" sz="2800" dirty="0" smtClean="0"/>
              <a:t>.</a:t>
            </a:r>
            <a:endParaRPr lang="pt-BR" sz="2800"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8</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z="3200" b="0" dirty="0" smtClean="0"/>
              <a:t>O </a:t>
            </a:r>
            <a:r>
              <a:rPr lang="en-US" sz="3200" b="0" dirty="0" err="1" smtClean="0"/>
              <a:t>que</a:t>
            </a:r>
            <a:r>
              <a:rPr lang="en-US" sz="3200" b="0" dirty="0" smtClean="0"/>
              <a:t> </a:t>
            </a:r>
            <a:r>
              <a:rPr lang="en-US" sz="3200" b="0" dirty="0" err="1" smtClean="0"/>
              <a:t>impulsiona</a:t>
            </a:r>
            <a:r>
              <a:rPr lang="en-US" sz="3200" b="0" dirty="0" smtClean="0"/>
              <a:t> o valor do LTV?</a:t>
            </a:r>
            <a:r>
              <a:rPr lang="en-US" dirty="0" smtClean="0"/>
              <a:t/>
            </a:r>
            <a:br>
              <a:rPr lang="en-US" dirty="0" smtClean="0"/>
            </a:br>
            <a:r>
              <a:rPr lang="en-US" sz="3200" b="0" dirty="0" smtClean="0"/>
              <a:t> (cont.)</a:t>
            </a:r>
            <a:endParaRPr lang="pt-BR" sz="3200" b="0" dirty="0"/>
          </a:p>
        </p:txBody>
      </p:sp>
      <p:sp>
        <p:nvSpPr>
          <p:cNvPr id="3" name="Espaço Reservado para Conteúdo 2"/>
          <p:cNvSpPr>
            <a:spLocks noGrp="1"/>
          </p:cNvSpPr>
          <p:nvPr>
            <p:ph idx="1"/>
          </p:nvPr>
        </p:nvSpPr>
        <p:spPr>
          <a:xfrm>
            <a:off x="75938" y="1857364"/>
            <a:ext cx="9001156" cy="5000636"/>
          </a:xfrm>
        </p:spPr>
        <p:txBody>
          <a:bodyPr>
            <a:noAutofit/>
          </a:bodyPr>
          <a:lstStyle/>
          <a:p>
            <a:pPr marL="514350" indent="-514350">
              <a:buFont typeface="+mj-lt"/>
              <a:buAutoNum type="arabicPeriod" startAt="5"/>
            </a:pPr>
            <a:r>
              <a:rPr lang="en-US" sz="2400" dirty="0" err="1" smtClean="0"/>
              <a:t>Taxa</a:t>
            </a:r>
            <a:r>
              <a:rPr lang="en-US" sz="2400" dirty="0" smtClean="0"/>
              <a:t> de </a:t>
            </a:r>
            <a:r>
              <a:rPr lang="en-US" sz="2400" dirty="0" err="1" smtClean="0"/>
              <a:t>Retenção</a:t>
            </a:r>
            <a:r>
              <a:rPr lang="en-US" sz="2400" dirty="0" smtClean="0"/>
              <a:t>.  Para </a:t>
            </a:r>
            <a:r>
              <a:rPr lang="en-US" sz="2400" dirty="0" err="1" smtClean="0"/>
              <a:t>cada</a:t>
            </a:r>
            <a:r>
              <a:rPr lang="en-US" sz="2400" dirty="0" smtClean="0"/>
              <a:t> </a:t>
            </a:r>
            <a:r>
              <a:rPr lang="en-US" sz="2400" dirty="0" err="1" smtClean="0"/>
              <a:t>fluxo</a:t>
            </a:r>
            <a:r>
              <a:rPr lang="en-US" sz="2400" dirty="0" smtClean="0"/>
              <a:t> de </a:t>
            </a:r>
            <a:r>
              <a:rPr lang="en-US" sz="2400" dirty="0" err="1" smtClean="0"/>
              <a:t>receita</a:t>
            </a:r>
            <a:r>
              <a:rPr lang="en-US" sz="2400" dirty="0" smtClean="0"/>
              <a:t> </a:t>
            </a:r>
            <a:r>
              <a:rPr lang="en-US" sz="2400" dirty="0" err="1" smtClean="0"/>
              <a:t>recorrente</a:t>
            </a:r>
            <a:r>
              <a:rPr lang="en-US" sz="2400" dirty="0" smtClean="0"/>
              <a:t>. É a </a:t>
            </a:r>
            <a:r>
              <a:rPr lang="en-US" sz="2400" dirty="0" err="1" smtClean="0"/>
              <a:t>porcentagem</a:t>
            </a:r>
            <a:r>
              <a:rPr lang="en-US" sz="2400" dirty="0" smtClean="0"/>
              <a:t> dos </a:t>
            </a:r>
            <a:r>
              <a:rPr lang="en-US" sz="2400" dirty="0" err="1" smtClean="0"/>
              <a:t>clientes</a:t>
            </a:r>
            <a:r>
              <a:rPr lang="en-US" sz="2400" dirty="0" smtClean="0"/>
              <a:t> </a:t>
            </a:r>
            <a:r>
              <a:rPr lang="en-US" sz="2400" dirty="0" err="1" smtClean="0"/>
              <a:t>que</a:t>
            </a:r>
            <a:r>
              <a:rPr lang="en-US" sz="2400" dirty="0" smtClean="0"/>
              <a:t> </a:t>
            </a:r>
            <a:r>
              <a:rPr lang="en-US" sz="2400" dirty="0" err="1" smtClean="0"/>
              <a:t>continuam</a:t>
            </a:r>
            <a:r>
              <a:rPr lang="en-US" sz="2400" dirty="0" smtClean="0"/>
              <a:t> a </a:t>
            </a:r>
            <a:r>
              <a:rPr lang="en-US" sz="2400" dirty="0" err="1" smtClean="0"/>
              <a:t>gerar</a:t>
            </a:r>
            <a:r>
              <a:rPr lang="en-US" sz="2400" dirty="0" smtClean="0"/>
              <a:t> </a:t>
            </a:r>
            <a:r>
              <a:rPr lang="en-US" sz="2400" dirty="0" err="1" smtClean="0"/>
              <a:t>receitas</a:t>
            </a:r>
            <a:r>
              <a:rPr lang="en-US" sz="2400" dirty="0" smtClean="0"/>
              <a:t> </a:t>
            </a:r>
            <a:r>
              <a:rPr lang="en-US" sz="2400" dirty="0" err="1" smtClean="0"/>
              <a:t>mensais</a:t>
            </a:r>
            <a:r>
              <a:rPr lang="en-US" sz="2400" dirty="0" smtClean="0"/>
              <a:t> (</a:t>
            </a:r>
            <a:r>
              <a:rPr lang="en-US" sz="2400" dirty="0" err="1" smtClean="0"/>
              <a:t>ou</a:t>
            </a:r>
            <a:r>
              <a:rPr lang="en-US" sz="2400" dirty="0" smtClean="0"/>
              <a:t> </a:t>
            </a:r>
            <a:r>
              <a:rPr lang="en-US" sz="2400" dirty="0" err="1" smtClean="0"/>
              <a:t>anuais</a:t>
            </a:r>
            <a:r>
              <a:rPr lang="en-US" sz="2400" dirty="0" smtClean="0"/>
              <a:t>) </a:t>
            </a:r>
            <a:r>
              <a:rPr lang="en-US" sz="2400" dirty="0" err="1" smtClean="0"/>
              <a:t>para</a:t>
            </a:r>
            <a:r>
              <a:rPr lang="en-US" sz="2400" dirty="0" smtClean="0"/>
              <a:t> </a:t>
            </a:r>
            <a:r>
              <a:rPr lang="en-US" sz="2400" dirty="0" err="1" smtClean="0"/>
              <a:t>usar</a:t>
            </a:r>
            <a:r>
              <a:rPr lang="en-US" sz="2400" dirty="0" smtClean="0"/>
              <a:t> o </a:t>
            </a:r>
            <a:r>
              <a:rPr lang="en-US" sz="2400" dirty="0" err="1" smtClean="0"/>
              <a:t>produto</a:t>
            </a:r>
            <a:r>
              <a:rPr lang="en-US" sz="2400" dirty="0" smtClean="0"/>
              <a:t>. </a:t>
            </a:r>
          </a:p>
          <a:p>
            <a:pPr marL="514350" indent="-514350">
              <a:buFont typeface="+mj-lt"/>
              <a:buAutoNum type="arabicPeriod" startAt="5"/>
            </a:pPr>
            <a:r>
              <a:rPr lang="en-US" sz="2400" dirty="0" smtClean="0"/>
              <a:t>Vida do </a:t>
            </a:r>
            <a:r>
              <a:rPr lang="en-US" sz="2400" dirty="0" err="1" smtClean="0"/>
              <a:t>Produto</a:t>
            </a:r>
            <a:r>
              <a:rPr lang="en-US" sz="2400" b="1" dirty="0" smtClean="0"/>
              <a:t>.</a:t>
            </a:r>
            <a:r>
              <a:rPr lang="en-US" sz="2400" dirty="0" smtClean="0"/>
              <a:t> Para </a:t>
            </a:r>
            <a:r>
              <a:rPr lang="en-US" sz="2400" dirty="0" err="1" smtClean="0"/>
              <a:t>cada</a:t>
            </a:r>
            <a:r>
              <a:rPr lang="en-US" sz="2400" dirty="0" smtClean="0"/>
              <a:t> </a:t>
            </a:r>
            <a:r>
              <a:rPr lang="en-US" sz="2400" dirty="0" err="1" smtClean="0"/>
              <a:t>fluxo</a:t>
            </a:r>
            <a:r>
              <a:rPr lang="en-US" sz="2400" dirty="0" smtClean="0"/>
              <a:t> de </a:t>
            </a:r>
            <a:r>
              <a:rPr lang="en-US" sz="2400" dirty="0" err="1" smtClean="0"/>
              <a:t>receita</a:t>
            </a:r>
            <a:r>
              <a:rPr lang="en-US" sz="2400" dirty="0" smtClean="0"/>
              <a:t> </a:t>
            </a:r>
            <a:r>
              <a:rPr lang="en-US" sz="2400" dirty="0" err="1" smtClean="0"/>
              <a:t>uma-vez-na-vida</a:t>
            </a:r>
            <a:r>
              <a:rPr lang="en-US" sz="2400" dirty="0" smtClean="0"/>
              <a:t>. É o tempo </a:t>
            </a:r>
            <a:r>
              <a:rPr lang="en-US" sz="2400" dirty="0" err="1" smtClean="0"/>
              <a:t>que</a:t>
            </a:r>
            <a:r>
              <a:rPr lang="en-US" sz="2400" dirty="0" smtClean="0"/>
              <a:t> se </a:t>
            </a:r>
            <a:r>
              <a:rPr lang="en-US" sz="2400" dirty="0" err="1" smtClean="0"/>
              <a:t>espera</a:t>
            </a:r>
            <a:r>
              <a:rPr lang="en-US" sz="2400" dirty="0" smtClean="0"/>
              <a:t> </a:t>
            </a:r>
            <a:r>
              <a:rPr lang="en-US" sz="2400" dirty="0" err="1" smtClean="0"/>
              <a:t>que</a:t>
            </a:r>
            <a:r>
              <a:rPr lang="en-US" sz="2400" dirty="0" smtClean="0"/>
              <a:t> o </a:t>
            </a:r>
            <a:r>
              <a:rPr lang="en-US" sz="2400" dirty="0" err="1" smtClean="0"/>
              <a:t>produto</a:t>
            </a:r>
            <a:r>
              <a:rPr lang="en-US" sz="2400" dirty="0" smtClean="0"/>
              <a:t> </a:t>
            </a:r>
            <a:r>
              <a:rPr lang="en-US" sz="2400" dirty="0" err="1" smtClean="0"/>
              <a:t>irá</a:t>
            </a:r>
            <a:r>
              <a:rPr lang="en-US" sz="2400" dirty="0" smtClean="0"/>
              <a:t> </a:t>
            </a:r>
            <a:r>
              <a:rPr lang="en-US" sz="2400" dirty="0" err="1" smtClean="0"/>
              <a:t>durar</a:t>
            </a:r>
            <a:r>
              <a:rPr lang="en-US" sz="2400" dirty="0" smtClean="0"/>
              <a:t> antes </a:t>
            </a:r>
            <a:r>
              <a:rPr lang="en-US" sz="2400" dirty="0" err="1" smtClean="0"/>
              <a:t>que</a:t>
            </a:r>
            <a:r>
              <a:rPr lang="en-US" sz="2400" dirty="0" smtClean="0"/>
              <a:t> o </a:t>
            </a:r>
            <a:r>
              <a:rPr lang="en-US" sz="2400" dirty="0" err="1" smtClean="0"/>
              <a:t>cliente</a:t>
            </a:r>
            <a:r>
              <a:rPr lang="en-US" sz="2400" dirty="0" smtClean="0"/>
              <a:t> precise </a:t>
            </a:r>
            <a:r>
              <a:rPr lang="en-US" sz="2400" dirty="0" err="1" smtClean="0"/>
              <a:t>ou</a:t>
            </a:r>
            <a:r>
              <a:rPr lang="en-US" sz="2400" dirty="0" smtClean="0"/>
              <a:t> </a:t>
            </a:r>
            <a:r>
              <a:rPr lang="en-US" sz="2400" dirty="0" err="1" smtClean="0"/>
              <a:t>comprar</a:t>
            </a:r>
            <a:r>
              <a:rPr lang="en-US" sz="2400" dirty="0" smtClean="0"/>
              <a:t> </a:t>
            </a:r>
            <a:r>
              <a:rPr lang="en-US" sz="2400" dirty="0" err="1" smtClean="0"/>
              <a:t>uma</a:t>
            </a:r>
            <a:r>
              <a:rPr lang="en-US" sz="2400" dirty="0" smtClean="0"/>
              <a:t> </a:t>
            </a:r>
            <a:r>
              <a:rPr lang="en-US" sz="2400" dirty="0" err="1" smtClean="0"/>
              <a:t>reposição</a:t>
            </a:r>
            <a:r>
              <a:rPr lang="en-US" sz="2400" dirty="0" smtClean="0"/>
              <a:t> </a:t>
            </a:r>
            <a:r>
              <a:rPr lang="en-US" sz="2400" dirty="0" err="1" smtClean="0"/>
              <a:t>ou</a:t>
            </a:r>
            <a:r>
              <a:rPr lang="en-US" sz="2400" dirty="0" smtClean="0"/>
              <a:t> </a:t>
            </a:r>
            <a:r>
              <a:rPr lang="en-US" sz="2400" dirty="0" err="1" smtClean="0"/>
              <a:t>parar</a:t>
            </a:r>
            <a:r>
              <a:rPr lang="en-US" sz="2400" dirty="0" smtClean="0"/>
              <a:t> de </a:t>
            </a:r>
            <a:r>
              <a:rPr lang="en-US" sz="2400" dirty="0" err="1" smtClean="0"/>
              <a:t>usar</a:t>
            </a:r>
            <a:r>
              <a:rPr lang="en-US" sz="2400" dirty="0" smtClean="0"/>
              <a:t> o </a:t>
            </a:r>
            <a:r>
              <a:rPr lang="en-US" sz="2400" dirty="0" err="1" smtClean="0"/>
              <a:t>produto</a:t>
            </a:r>
            <a:r>
              <a:rPr lang="en-US" sz="2400" dirty="0" smtClean="0"/>
              <a:t>. </a:t>
            </a:r>
          </a:p>
          <a:p>
            <a:pPr marL="514350" indent="-514350">
              <a:buFont typeface="+mj-lt"/>
              <a:buAutoNum type="arabicPeriod" startAt="5"/>
            </a:pPr>
            <a:r>
              <a:rPr lang="en-US" sz="2400" dirty="0" err="1" smtClean="0"/>
              <a:t>Taxa</a:t>
            </a:r>
            <a:r>
              <a:rPr lang="en-US" sz="2400" dirty="0" smtClean="0"/>
              <a:t> de </a:t>
            </a:r>
            <a:r>
              <a:rPr lang="en-US" sz="2400" dirty="0" err="1" smtClean="0"/>
              <a:t>Compra</a:t>
            </a:r>
            <a:r>
              <a:rPr lang="en-US" sz="2400" dirty="0" smtClean="0"/>
              <a:t> do </a:t>
            </a:r>
            <a:r>
              <a:rPr lang="en-US" sz="2400" dirty="0" err="1" smtClean="0"/>
              <a:t>Produto</a:t>
            </a:r>
            <a:r>
              <a:rPr lang="en-US" sz="2400" dirty="0" smtClean="0"/>
              <a:t> </a:t>
            </a:r>
            <a:r>
              <a:rPr lang="en-US" sz="2400" dirty="0" err="1" smtClean="0"/>
              <a:t>Seguinte</a:t>
            </a:r>
            <a:r>
              <a:rPr lang="en-US" sz="2400" dirty="0" smtClean="0"/>
              <a:t>. Para </a:t>
            </a:r>
            <a:r>
              <a:rPr lang="en-US" sz="2400" dirty="0" err="1" smtClean="0"/>
              <a:t>cada</a:t>
            </a:r>
            <a:r>
              <a:rPr lang="en-US" sz="2400" dirty="0" smtClean="0"/>
              <a:t> </a:t>
            </a:r>
            <a:r>
              <a:rPr lang="en-US" sz="2400" dirty="0" err="1" smtClean="0"/>
              <a:t>fluxo</a:t>
            </a:r>
            <a:r>
              <a:rPr lang="en-US" sz="2400" dirty="0" smtClean="0"/>
              <a:t> de </a:t>
            </a:r>
            <a:r>
              <a:rPr lang="en-US" sz="2400" dirty="0" err="1" smtClean="0"/>
              <a:t>receita</a:t>
            </a:r>
            <a:r>
              <a:rPr lang="en-US" sz="2400" dirty="0" smtClean="0"/>
              <a:t> </a:t>
            </a:r>
            <a:r>
              <a:rPr lang="en-US" sz="2400" dirty="0" err="1" smtClean="0"/>
              <a:t>única</a:t>
            </a:r>
            <a:r>
              <a:rPr lang="en-US" sz="2400" dirty="0" smtClean="0"/>
              <a:t>. É a </a:t>
            </a:r>
            <a:r>
              <a:rPr lang="en-US" sz="2400" dirty="0" err="1" smtClean="0"/>
              <a:t>porcentagem</a:t>
            </a:r>
            <a:r>
              <a:rPr lang="en-US" sz="2400" dirty="0" smtClean="0"/>
              <a:t> dos </a:t>
            </a:r>
            <a:r>
              <a:rPr lang="en-US" sz="2400" dirty="0" err="1" smtClean="0"/>
              <a:t>clientes</a:t>
            </a:r>
            <a:r>
              <a:rPr lang="en-US" sz="2400" dirty="0" smtClean="0"/>
              <a:t> </a:t>
            </a:r>
            <a:r>
              <a:rPr lang="en-US" sz="2400" dirty="0" err="1" smtClean="0"/>
              <a:t>que</a:t>
            </a:r>
            <a:r>
              <a:rPr lang="en-US" sz="2400" dirty="0" smtClean="0"/>
              <a:t>, </a:t>
            </a:r>
            <a:r>
              <a:rPr lang="en-US" sz="2400" dirty="0" err="1" smtClean="0"/>
              <a:t>ao</a:t>
            </a:r>
            <a:r>
              <a:rPr lang="en-US" sz="2400" dirty="0" smtClean="0"/>
              <a:t> </a:t>
            </a:r>
            <a:r>
              <a:rPr lang="en-US" sz="2400" dirty="0" err="1" smtClean="0"/>
              <a:t>término</a:t>
            </a:r>
            <a:r>
              <a:rPr lang="en-US" sz="2400" dirty="0" smtClean="0"/>
              <a:t> </a:t>
            </a:r>
            <a:r>
              <a:rPr lang="en-US" sz="2400" dirty="0" err="1" smtClean="0"/>
              <a:t>da</a:t>
            </a:r>
            <a:r>
              <a:rPr lang="en-US" sz="2400" dirty="0" smtClean="0"/>
              <a:t> </a:t>
            </a:r>
            <a:r>
              <a:rPr lang="en-US" sz="2400" dirty="0" err="1" smtClean="0"/>
              <a:t>vida</a:t>
            </a:r>
            <a:r>
              <a:rPr lang="en-US" sz="2400" dirty="0" smtClean="0"/>
              <a:t> do </a:t>
            </a:r>
            <a:r>
              <a:rPr lang="en-US" sz="2400" dirty="0" err="1" smtClean="0"/>
              <a:t>produto</a:t>
            </a:r>
            <a:r>
              <a:rPr lang="en-US" sz="2400" dirty="0" smtClean="0"/>
              <a:t>,  </a:t>
            </a:r>
            <a:r>
              <a:rPr lang="en-US" sz="2400" dirty="0" err="1" smtClean="0"/>
              <a:t>irão</a:t>
            </a:r>
            <a:r>
              <a:rPr lang="en-US" sz="2400" dirty="0" smtClean="0"/>
              <a:t> </a:t>
            </a:r>
            <a:r>
              <a:rPr lang="en-US" sz="2400" dirty="0" err="1" smtClean="0"/>
              <a:t>voltar</a:t>
            </a:r>
            <a:r>
              <a:rPr lang="en-US" sz="2400" dirty="0" smtClean="0"/>
              <a:t> a </a:t>
            </a:r>
            <a:r>
              <a:rPr lang="en-US" sz="2400" dirty="0" err="1" smtClean="0"/>
              <a:t>fazer</a:t>
            </a:r>
            <a:r>
              <a:rPr lang="en-US" sz="2400" dirty="0" smtClean="0"/>
              <a:t> </a:t>
            </a:r>
            <a:r>
              <a:rPr lang="en-US" sz="2400" dirty="0" err="1" smtClean="0"/>
              <a:t>negócio</a:t>
            </a:r>
            <a:r>
              <a:rPr lang="en-US" sz="2400" dirty="0" smtClean="0"/>
              <a:t> com </a:t>
            </a:r>
            <a:r>
              <a:rPr lang="en-US" sz="2400" dirty="0" err="1" smtClean="0"/>
              <a:t>esta</a:t>
            </a:r>
            <a:r>
              <a:rPr lang="en-US" sz="2400" dirty="0" smtClean="0"/>
              <a:t> </a:t>
            </a:r>
            <a:r>
              <a:rPr lang="en-US" sz="2400" dirty="0" err="1" smtClean="0"/>
              <a:t>empresa</a:t>
            </a:r>
            <a:r>
              <a:rPr lang="en-US" sz="2400" dirty="0" smtClean="0"/>
              <a:t>, </a:t>
            </a:r>
            <a:r>
              <a:rPr lang="en-US" sz="2400" dirty="0" err="1" smtClean="0"/>
              <a:t>repetindo</a:t>
            </a:r>
            <a:r>
              <a:rPr lang="en-US" sz="2400" dirty="0" smtClean="0"/>
              <a:t> a </a:t>
            </a:r>
            <a:r>
              <a:rPr lang="en-US" sz="2400" dirty="0" err="1" smtClean="0"/>
              <a:t>compra</a:t>
            </a:r>
            <a:r>
              <a:rPr lang="en-US" sz="2400" dirty="0" smtClean="0"/>
              <a:t>.</a:t>
            </a:r>
            <a:endParaRPr lang="pt-BR" sz="2400" dirty="0"/>
          </a:p>
        </p:txBody>
      </p:sp>
      <p:sp>
        <p:nvSpPr>
          <p:cNvPr id="7" name="Espaço Reservado para Número de Slide 6"/>
          <p:cNvSpPr>
            <a:spLocks noGrp="1"/>
          </p:cNvSpPr>
          <p:nvPr>
            <p:ph type="sldNum" sz="quarter" idx="12"/>
          </p:nvPr>
        </p:nvSpPr>
        <p:spPr/>
        <p:txBody>
          <a:bodyPr/>
          <a:lstStyle/>
          <a:p>
            <a:fld id="{8C6B8782-8454-4977-996B-B9A9DE222D91}" type="slidenum">
              <a:rPr lang="en-US" smtClean="0"/>
              <a:pPr/>
              <a:t>9</a:t>
            </a:fld>
            <a:endParaRPr lang="en-US"/>
          </a:p>
        </p:txBody>
      </p:sp>
      <p:sp>
        <p:nvSpPr>
          <p:cNvPr id="8" name="Espaço Reservado para Rodapé 7"/>
          <p:cNvSpPr>
            <a:spLocks noGrp="1"/>
          </p:cNvSpPr>
          <p:nvPr>
            <p:ph type="ftr" sz="quarter" idx="11"/>
          </p:nvPr>
        </p:nvSpPr>
        <p:spPr/>
        <p:txBody>
          <a:bodyPr/>
          <a:lstStyle/>
          <a:p>
            <a:r>
              <a:rPr lang="en-US" smtClean="0"/>
              <a:t>pef3111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1"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ox(i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1"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ox(i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1"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ox(in)">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ável">
  <a:themeElements>
    <a:clrScheme name="Citável">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ável">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ável">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1971</TotalTime>
  <Words>2473</Words>
  <Application>Microsoft Office PowerPoint</Application>
  <PresentationFormat>Apresentação na tela (4:3)</PresentationFormat>
  <Paragraphs>230</Paragraphs>
  <Slides>34</Slides>
  <Notes>2</Notes>
  <HiddenSlides>0</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Citável</vt:lpstr>
      <vt:lpstr>PEF3111 – aula 10 16 de outubro, 2018</vt:lpstr>
      <vt:lpstr>Programação das aulas</vt:lpstr>
      <vt:lpstr>Sete domínios dos passos</vt:lpstr>
      <vt:lpstr>Slide 4</vt:lpstr>
      <vt:lpstr>Passo 17: calcular o LTV (lifetime value) de um cliente conquistado – neste passo você irá: </vt:lpstr>
      <vt:lpstr>Slide 6</vt:lpstr>
      <vt:lpstr>pets.com</vt:lpstr>
      <vt:lpstr>O que impulsiona o valor do LTV? Método de determinação</vt:lpstr>
      <vt:lpstr>O que impulsiona o valor do LTV?  (cont.)</vt:lpstr>
      <vt:lpstr>O que impulsiona o valor do LTV? (cont.)</vt:lpstr>
      <vt:lpstr>Como calcular o LTV</vt:lpstr>
      <vt:lpstr>Importante saber:</vt:lpstr>
      <vt:lpstr>Exemplos do DEBA:</vt:lpstr>
      <vt:lpstr>Em resumo:</vt:lpstr>
      <vt:lpstr>Passo 18: Mapear o processo de compras durante a conquista de um cliente</vt:lpstr>
      <vt:lpstr>Neste passo você irá:</vt:lpstr>
      <vt:lpstr>Por que este passo é importante</vt:lpstr>
      <vt:lpstr>Onde estou?</vt:lpstr>
      <vt:lpstr>COCA abrange:</vt:lpstr>
      <vt:lpstr>Diferentes estratégias</vt:lpstr>
      <vt:lpstr>1. Curto Prazo: o foco principal de seu processo de vendas é criar demanda para o seu produto e atender aos pedidos do produto.</vt:lpstr>
      <vt:lpstr>Vendedores diretos</vt:lpstr>
      <vt:lpstr>Técnicas baseadas na Web</vt:lpstr>
      <vt:lpstr>2. Médio Prazo: Neste ponto, o foco muda mais da criação de demanda para o atendimento de pedidos.</vt:lpstr>
      <vt:lpstr>Uso de distribuidores ou VARS</vt:lpstr>
      <vt:lpstr>3. Longo Prazo: Seu grupo de vendas se concentra no atendimento aos pedidos dos clientes.</vt:lpstr>
      <vt:lpstr>Como mapear seu processo de vendas</vt:lpstr>
      <vt:lpstr>As principais questões que o seu processo de vendas deve abordar incluem : </vt:lpstr>
      <vt:lpstr>Uma estratégia de vendas e distribuição tradicional bastante típica para empresas B2B.</vt:lpstr>
      <vt:lpstr>Comparações entre os processos de vendas:  ZYNGA, GROUPON, LINKEDIN, FACEBOOK</vt:lpstr>
      <vt:lpstr>Exemplo: Lark Technologies  </vt:lpstr>
      <vt:lpstr>Resumindo:</vt:lpstr>
      <vt:lpstr>Passo 19. Calcular quanto custa conquistar um cliente.  Passo 20. Identificar as premissas essenciais </vt:lpstr>
      <vt:lpstr>Fim da aula 10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PEF3111 – aula 7 25 set 2018</dc:title>
  <dc:creator>Jose Siqueira</dc:creator>
  <cp:lastModifiedBy>Jose Siqueira</cp:lastModifiedBy>
  <cp:revision>13</cp:revision>
  <dcterms:created xsi:type="dcterms:W3CDTF">2018-09-24T19:41:29Z</dcterms:created>
  <dcterms:modified xsi:type="dcterms:W3CDTF">2018-10-22T17:56:47Z</dcterms:modified>
</cp:coreProperties>
</file>