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isciplinas.stoa.usp.br/user/view.php?id=57641&amp;course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426" y="373486"/>
            <a:ext cx="11642500" cy="4378818"/>
          </a:xfrm>
        </p:spPr>
        <p:txBody>
          <a:bodyPr/>
          <a:lstStyle/>
          <a:p>
            <a:pPr algn="ctr"/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Interações simbiônticas entre microrganismos e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animais</a:t>
            </a:r>
            <a:b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b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Profº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Sérgio Florentino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Pascholati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0706" y="5601628"/>
            <a:ext cx="11479219" cy="861420"/>
          </a:xfrm>
        </p:spPr>
        <p:txBody>
          <a:bodyPr/>
          <a:lstStyle/>
          <a:p>
            <a:pPr algn="ctr"/>
            <a:r>
              <a:rPr lang="pt-BR" dirty="0" smtClean="0"/>
              <a:t>Fernanda </a:t>
            </a:r>
            <a:r>
              <a:rPr lang="pt-BR" dirty="0" err="1" smtClean="0"/>
              <a:t>moscatelli</a:t>
            </a:r>
            <a:endParaRPr lang="pt-BR" dirty="0" smtClean="0"/>
          </a:p>
          <a:p>
            <a:pPr algn="ctr"/>
            <a:r>
              <a:rPr lang="pt-BR" dirty="0" smtClean="0"/>
              <a:t>Giovanni </a:t>
            </a:r>
            <a:r>
              <a:rPr lang="pt-BR" dirty="0" err="1" smtClean="0"/>
              <a:t>agrella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82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2" y="1532586"/>
            <a:ext cx="9403742" cy="47158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Concluímos que a relação de simbiose entre microrganismos e animais é de suma importância, pois implica na manutenção de atividades biológicas essenciais para sobrevivência das espécies envolvidas que não poderiam ser realizadas e mantidas sem essa forma de interação entre as espécies.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491354"/>
            <a:ext cx="9404723" cy="1400530"/>
          </a:xfrm>
        </p:spPr>
        <p:txBody>
          <a:bodyPr/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5130" y="1724459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GERARD, J, T.; BERDELL, R, F.; CHRISTINE, L, C.; MICROBIOLOGIA, São Paulo, Ed. 8, p. 352-365, 409-482, 676, 743. 2005</a:t>
            </a:r>
            <a:r>
              <a:rPr lang="pt-B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http://</a:t>
            </a:r>
            <a:r>
              <a:rPr lang="pt-BR" dirty="0" smtClean="0"/>
              <a:t>www.rc.unesp.br/ib/ceis/mundoleveduras/2012/Simbiose%20entre%20Fungos%20e%20Formigas.pdf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http://</a:t>
            </a:r>
            <a:r>
              <a:rPr lang="pt-BR" dirty="0" smtClean="0"/>
              <a:t>cienciaecultura.bvs.br/scielo.php?pid=S0009-67252012000300014&amp;script=sci_arttext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http://www.bv.fapesp.br/pt/publicacao/90478/diversidade-e-evolucao-na-simbiose-entre-bacterias-e-formiga</a:t>
            </a:r>
            <a:r>
              <a:rPr lang="pt-BR" dirty="0" smtClean="0"/>
              <a:t>/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http://www.ufjf.br/microbiologia/files/2012/12/Microrganismos-e-hospedeiros.pdf</a:t>
            </a:r>
          </a:p>
        </p:txBody>
      </p:sp>
    </p:spTree>
    <p:extLst>
      <p:ext uri="{BB962C8B-B14F-4D97-AF65-F5344CB8AC3E}">
        <p14:creationId xmlns:p14="http://schemas.microsoft.com/office/powerpoint/2010/main" val="189470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7078" y="1532586"/>
            <a:ext cx="8825658" cy="1197054"/>
          </a:xfrm>
        </p:spPr>
        <p:txBody>
          <a:bodyPr/>
          <a:lstStyle/>
          <a:p>
            <a:r>
              <a:rPr lang="pt-BR" sz="8800" smtClean="0">
                <a:latin typeface="Arial" panose="020B0604020202020204" pitchFamily="34" charset="0"/>
                <a:cs typeface="Arial" panose="020B0604020202020204" pitchFamily="34" charset="0"/>
              </a:rPr>
              <a:t>Obrigado!!</a:t>
            </a:r>
            <a:endParaRPr lang="pt-BR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7078" y="4764501"/>
            <a:ext cx="8825658" cy="1262812"/>
          </a:xfrm>
        </p:spPr>
        <p:txBody>
          <a:bodyPr>
            <a:noAutofit/>
          </a:bodyPr>
          <a:lstStyle/>
          <a:p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DUVIDAS?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6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426960"/>
            <a:ext cx="9404723" cy="1400530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MICRORGANISMOS E NEMATÓIDES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2052918"/>
            <a:ext cx="5027032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Bacterias</a:t>
            </a: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Nematoides</a:t>
            </a: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Bactéria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Photorhabdus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spp.  Produção de Toxinas, proteases 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estereases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Nematoide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Heterorhabditis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spp. (Bicho da goiabeira) parasita do trato digestivo de insetos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5" y="2052918"/>
            <a:ext cx="5806496" cy="40645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30344" y="6112059"/>
            <a:ext cx="5806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://export.biocontrol.ch/sites/products/macroorganisms/entomopathogenic-nematodes/heterorhabditis-bacteriophora.html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09" y="211508"/>
            <a:ext cx="9404723" cy="780165"/>
          </a:xfrm>
        </p:spPr>
        <p:txBody>
          <a:bodyPr/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Microrganismos e Ruminantes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382" y="1402487"/>
            <a:ext cx="11545889" cy="48566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/>
              <a:t>Microbiota </a:t>
            </a:r>
            <a:r>
              <a:rPr lang="pt-BR" sz="3200" dirty="0" err="1" smtClean="0"/>
              <a:t>Ruminal</a:t>
            </a:r>
            <a:endParaRPr lang="pt-BR" sz="3200" dirty="0" smtClean="0"/>
          </a:p>
          <a:p>
            <a:pPr marL="0" indent="0">
              <a:buNone/>
            </a:pPr>
            <a:r>
              <a:rPr lang="pt-BR" dirty="0" smtClean="0"/>
              <a:t> O </a:t>
            </a:r>
            <a:r>
              <a:rPr lang="pt-BR" dirty="0"/>
              <a:t>estabelecimentos desses microrganismos no rúmen ocorre após contagio (ato da vaca lamber sua cria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Degradação da celulose e outros </a:t>
            </a:r>
            <a:r>
              <a:rPr lang="pt-BR" dirty="0" smtClean="0"/>
              <a:t>polissacarídeos</a:t>
            </a:r>
          </a:p>
          <a:p>
            <a:pPr marL="0" indent="0">
              <a:buNone/>
            </a:pPr>
            <a:r>
              <a:rPr lang="pt-BR" dirty="0"/>
              <a:t>- Sintetizam aminoácidos, vitaminas e ácidos graxos</a:t>
            </a:r>
            <a:r>
              <a:rPr lang="pt-BR" dirty="0" smtClean="0"/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800295" y="3013473"/>
            <a:ext cx="3837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digestibilidade da fibra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76506" y="4367180"/>
            <a:ext cx="203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Ruminococcus</a:t>
            </a:r>
            <a:r>
              <a:rPr lang="pt-BR" dirty="0"/>
              <a:t> </a:t>
            </a:r>
            <a:r>
              <a:rPr lang="pt-BR" dirty="0" err="1"/>
              <a:t>flavefaciens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50" y="3475138"/>
            <a:ext cx="2609850" cy="24955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53" y="3767890"/>
            <a:ext cx="4146382" cy="249124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704295" y="639294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http://www.nutricorp.com.br/produtos/nutri-gordura/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039708" y="6069781"/>
            <a:ext cx="401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http://pt.engormix.com/MA-pecuaria-leite/nutricao/artigos/digestibilidade-da-fibra-em-bovinos-t148/141-p0.htm</a:t>
            </a:r>
          </a:p>
        </p:txBody>
      </p:sp>
    </p:spTree>
    <p:extLst>
      <p:ext uri="{BB962C8B-B14F-4D97-AF65-F5344CB8AC3E}">
        <p14:creationId xmlns:p14="http://schemas.microsoft.com/office/powerpoint/2010/main" val="29333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426960"/>
            <a:ext cx="9404723" cy="1400530"/>
          </a:xfrm>
        </p:spPr>
        <p:txBody>
          <a:bodyPr/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MICRORGANISMOS E INSETOS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127" y="1877695"/>
            <a:ext cx="4769454" cy="43328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Cupim de madeira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protozoário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protozoarios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triconinfa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se estabelecem no interior do intestino do cupim e digerem a celulose transformando-a em glicose com ação de enzimas, desse modo tanto 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protozoario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quanto o inseto utilizam essa glicose como fonte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t="34081" r="16571" b="2250"/>
          <a:stretch/>
        </p:blipFill>
        <p:spPr>
          <a:xfrm>
            <a:off x="5819153" y="2316887"/>
            <a:ext cx="5746076" cy="31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Formiga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attini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basidiomicetos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1673" y="1468192"/>
            <a:ext cx="5731100" cy="47802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ácidos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glândula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metapleural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das formigas cortadeiras, protegendo os fungos contra microrganismos que poderiam se aproveitar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matéria orgânica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armazenada no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formigueiro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Principal fonte de alimento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colônia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35" y="1853248"/>
            <a:ext cx="4260471" cy="30780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068335" y="5119007"/>
            <a:ext cx="4260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Fonte: base.repositorio.unesp.br/</a:t>
            </a:r>
            <a:r>
              <a:rPr lang="pt-BR" dirty="0" err="1" smtClean="0"/>
              <a:t>bitstream</a:t>
            </a:r>
            <a:r>
              <a:rPr lang="pt-BR" dirty="0" smtClean="0"/>
              <a:t>/</a:t>
            </a:r>
            <a:r>
              <a:rPr lang="pt-BR" dirty="0" err="1" smtClean="0"/>
              <a:t>handle</a:t>
            </a:r>
            <a:r>
              <a:rPr lang="pt-BR" dirty="0" smtClean="0"/>
              <a:t>/11449/134122/000856041_20160224.pdf?sequence=1&amp;isAllowed=y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7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852" y="231820"/>
            <a:ext cx="9463804" cy="915377"/>
          </a:xfrm>
        </p:spPr>
        <p:txBody>
          <a:bodyPr/>
          <a:lstStyle/>
          <a:p>
            <a:pPr algn="ctr"/>
            <a:r>
              <a:rPr lang="pt-BR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Microrganismos </a:t>
            </a:r>
            <a:r>
              <a:rPr lang="pt-BR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e humanos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35" y="1057045"/>
            <a:ext cx="5328439" cy="5673655"/>
          </a:xfrm>
        </p:spPr>
      </p:pic>
    </p:spTree>
    <p:extLst>
      <p:ext uri="{BB962C8B-B14F-4D97-AF65-F5344CB8AC3E}">
        <p14:creationId xmlns:p14="http://schemas.microsoft.com/office/powerpoint/2010/main" val="7406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Microbiota do trato respiratório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microrganismos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potencialmente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patogênicos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estão presentes na microbiota normal do sistema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respiratório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,contudo geralmente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causam doença, pois os microrganismos predominantes não patogênicos suprimem seu crescimento competindo com eles por nutrientes e produzindo substancias inibitórias</a:t>
            </a:r>
          </a:p>
        </p:txBody>
      </p:sp>
    </p:spTree>
    <p:extLst>
      <p:ext uri="{BB962C8B-B14F-4D97-AF65-F5344CB8AC3E}">
        <p14:creationId xmlns:p14="http://schemas.microsoft.com/office/powerpoint/2010/main" val="3287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Microbiota da genitália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Ação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estrogênio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sobre a deposição de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glicogênio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células 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Conversão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glicogênio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em acido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lático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pelos lactobacilos mantendo o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Desequilibro da flora e surgimento de infecções</a:t>
            </a:r>
          </a:p>
        </p:txBody>
      </p:sp>
    </p:spTree>
    <p:extLst>
      <p:ext uri="{BB962C8B-B14F-4D97-AF65-F5344CB8AC3E}">
        <p14:creationId xmlns:p14="http://schemas.microsoft.com/office/powerpoint/2010/main" val="42138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MICROBIOTA INTESTINAL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1" y="1545466"/>
            <a:ext cx="5033472" cy="47029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odulaçao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sistema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imune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egradação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componentes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digeriveis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rodução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acido graxo de cadeia curta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bifidobacterium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patogenos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sp. 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shigella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Sintese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B12, K e tiamina</a:t>
            </a:r>
          </a:p>
        </p:txBody>
      </p:sp>
      <p:sp>
        <p:nvSpPr>
          <p:cNvPr id="4" name="Retângulo 3"/>
          <p:cNvSpPr/>
          <p:nvPr/>
        </p:nvSpPr>
        <p:spPr>
          <a:xfrm>
            <a:off x="7409645" y="1814076"/>
            <a:ext cx="2632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Flora intestinal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96" y="2503011"/>
            <a:ext cx="4762500" cy="309562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344695" y="5764351"/>
            <a:ext cx="47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http://www.alimentacionsaludable.es/noticias/noticia.asp?id=238</a:t>
            </a:r>
          </a:p>
        </p:txBody>
      </p:sp>
    </p:spTree>
    <p:extLst>
      <p:ext uri="{BB962C8B-B14F-4D97-AF65-F5344CB8AC3E}">
        <p14:creationId xmlns:p14="http://schemas.microsoft.com/office/powerpoint/2010/main" val="1518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413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Íon</vt:lpstr>
      <vt:lpstr>Interações simbiônticas entre microrganismos e animais   Microbiologia geral Profº: Sérgio Florentino Pascholati</vt:lpstr>
      <vt:lpstr>MICRORGANISMOS E NEMATÓIDES</vt:lpstr>
      <vt:lpstr>Microrganismos e Ruminantes</vt:lpstr>
      <vt:lpstr>MICRORGANISMOS E INSETOS</vt:lpstr>
      <vt:lpstr>Formiga attini e basidiomicetos</vt:lpstr>
      <vt:lpstr>Microrganismos e humanos</vt:lpstr>
      <vt:lpstr>Microbiota do trato respiratório</vt:lpstr>
      <vt:lpstr>Microbiota da genitália</vt:lpstr>
      <vt:lpstr>MICROBIOTA INTESTINAL</vt:lpstr>
      <vt:lpstr>Conclusão</vt:lpstr>
      <vt:lpstr>Bibliografia</vt:lpstr>
      <vt:lpstr>Obrigado!!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Interações simbiônticas entre microrganismos e animais   Microbiologia geral Profº: Sérgio Florentino Pascholati</dc:title>
  <dc:creator>fernanda costa</dc:creator>
  <cp:lastModifiedBy>fernanda costa</cp:lastModifiedBy>
  <cp:revision>15</cp:revision>
  <dcterms:created xsi:type="dcterms:W3CDTF">2016-06-14T18:22:45Z</dcterms:created>
  <dcterms:modified xsi:type="dcterms:W3CDTF">2016-06-14T22:24:35Z</dcterms:modified>
</cp:coreProperties>
</file>