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46"/>
  </p:notesMasterIdLst>
  <p:sldIdLst>
    <p:sldId id="256" r:id="rId2"/>
    <p:sldId id="257" r:id="rId3"/>
    <p:sldId id="258" r:id="rId4"/>
    <p:sldId id="261" r:id="rId5"/>
    <p:sldId id="273" r:id="rId6"/>
    <p:sldId id="272" r:id="rId7"/>
    <p:sldId id="284" r:id="rId8"/>
    <p:sldId id="343" r:id="rId9"/>
    <p:sldId id="288" r:id="rId10"/>
    <p:sldId id="285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1" r:id="rId21"/>
    <p:sldId id="332" r:id="rId22"/>
    <p:sldId id="333" r:id="rId23"/>
    <p:sldId id="334" r:id="rId24"/>
    <p:sldId id="335" r:id="rId25"/>
    <p:sldId id="336" r:id="rId26"/>
    <p:sldId id="350" r:id="rId27"/>
    <p:sldId id="337" r:id="rId28"/>
    <p:sldId id="330" r:id="rId29"/>
    <p:sldId id="338" r:id="rId30"/>
    <p:sldId id="339" r:id="rId31"/>
    <p:sldId id="352" r:id="rId32"/>
    <p:sldId id="354" r:id="rId33"/>
    <p:sldId id="355" r:id="rId34"/>
    <p:sldId id="347" r:id="rId35"/>
    <p:sldId id="345" r:id="rId36"/>
    <p:sldId id="348" r:id="rId37"/>
    <p:sldId id="349" r:id="rId38"/>
    <p:sldId id="351" r:id="rId39"/>
    <p:sldId id="353" r:id="rId40"/>
    <p:sldId id="356" r:id="rId41"/>
    <p:sldId id="342" r:id="rId42"/>
    <p:sldId id="346" r:id="rId43"/>
    <p:sldId id="344" r:id="rId44"/>
    <p:sldId id="34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A7C4"/>
    <a:srgbClr val="D0E50B"/>
    <a:srgbClr val="FF8BE1"/>
    <a:srgbClr val="0F2BF9"/>
    <a:srgbClr val="CCC1DB"/>
    <a:srgbClr val="081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94280" autoAdjust="0"/>
  </p:normalViewPr>
  <p:slideViewPr>
    <p:cSldViewPr snapToGrid="0">
      <p:cViewPr>
        <p:scale>
          <a:sx n="60" d="100"/>
          <a:sy n="60" d="100"/>
        </p:scale>
        <p:origin x="636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C25D0-18A1-4F2D-A8AC-04EDE69FFD94}" type="datetimeFigureOut">
              <a:rPr lang="pt-BR" smtClean="0"/>
              <a:t>18/08/2018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9B9B7-670E-4C64-9625-5999E5EC5D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928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9B9B7-670E-4C64-9625-5999E5EC5DE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718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9B9B7-670E-4C64-9625-5999E5EC5DE8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948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9B9B7-670E-4C64-9625-5999E5EC5DE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800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POR ANIMAÇÃO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3D93A-A1F2-43F9-BD33-63C969BA1533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30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1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7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45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5067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1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87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982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321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466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7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2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1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6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35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177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8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50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microsoft.com/office/2007/relationships/hdphoto" Target="../media/hdphoto1.wdp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jpeg"/><Relationship Id="rId2" Type="http://schemas.openxmlformats.org/officeDocument/2006/relationships/image" Target="../media/image3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5.jpeg"/><Relationship Id="rId21" Type="http://schemas.openxmlformats.org/officeDocument/2006/relationships/image" Target="../media/image28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4.png"/><Relationship Id="rId16" Type="http://schemas.openxmlformats.org/officeDocument/2006/relationships/image" Target="../media/image19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4.jpeg"/><Relationship Id="rId5" Type="http://schemas.openxmlformats.org/officeDocument/2006/relationships/image" Target="../media/image7.jpeg"/><Relationship Id="rId15" Type="http://schemas.openxmlformats.org/officeDocument/2006/relationships/image" Target="../media/image18.jpeg"/><Relationship Id="rId23" Type="http://schemas.openxmlformats.org/officeDocument/2006/relationships/image" Target="../media/image30.jpeg"/><Relationship Id="rId10" Type="http://schemas.openxmlformats.org/officeDocument/2006/relationships/image" Target="../media/image13.jpeg"/><Relationship Id="rId19" Type="http://schemas.openxmlformats.org/officeDocument/2006/relationships/image" Target="../media/image25.jpeg"/><Relationship Id="rId4" Type="http://schemas.openxmlformats.org/officeDocument/2006/relationships/image" Target="../media/image6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E3DEC5-D86D-4541-9D4E-027D043E6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452762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pt-BR" dirty="0"/>
              <a:t>INFLAMAÇÃO: UMA HISTÓRIA COM MUITOS ATORES, VÁRIOS ROTEIROS E DIFERENTES FINAIS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8752B9-741A-411D-ADFD-B5BDF7688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281558"/>
            <a:ext cx="9448800" cy="685800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FELIPE SILVA DE FRANÇA</a:t>
            </a:r>
          </a:p>
          <a:p>
            <a:r>
              <a:rPr lang="pt-BR" dirty="0"/>
              <a:t>LABORATÓRIO DE IMUNOQUÍMICA- INTITUTO BUTANTAN</a:t>
            </a:r>
          </a:p>
        </p:txBody>
      </p:sp>
    </p:spTree>
    <p:extLst>
      <p:ext uri="{BB962C8B-B14F-4D97-AF65-F5344CB8AC3E}">
        <p14:creationId xmlns:p14="http://schemas.microsoft.com/office/powerpoint/2010/main" val="2735487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90B9769-28C2-496D-AA57-3BB56F9C6BE6}"/>
              </a:ext>
            </a:extLst>
          </p:cNvPr>
          <p:cNvSpPr/>
          <p:nvPr/>
        </p:nvSpPr>
        <p:spPr>
          <a:xfrm>
            <a:off x="304078" y="3005211"/>
            <a:ext cx="1876414" cy="84757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INDUTORES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B5517FC-D16D-443F-B4A3-C67664C29194}"/>
              </a:ext>
            </a:extLst>
          </p:cNvPr>
          <p:cNvSpPr/>
          <p:nvPr/>
        </p:nvSpPr>
        <p:spPr>
          <a:xfrm>
            <a:off x="2180492" y="5050887"/>
            <a:ext cx="1983545" cy="8475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ENDÓGENOS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DAMPs</a:t>
            </a:r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FCE3093-B050-4565-B669-6C80B1760783}"/>
              </a:ext>
            </a:extLst>
          </p:cNvPr>
          <p:cNvSpPr/>
          <p:nvPr/>
        </p:nvSpPr>
        <p:spPr>
          <a:xfrm>
            <a:off x="2368060" y="1335258"/>
            <a:ext cx="1709229" cy="8475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EXÓGENOS(</a:t>
            </a:r>
            <a:r>
              <a:rPr lang="pt-B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PAMPs</a:t>
            </a:r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40A00DC-26CD-4B61-9F2E-AB1ABDD4E585}"/>
              </a:ext>
            </a:extLst>
          </p:cNvPr>
          <p:cNvSpPr/>
          <p:nvPr/>
        </p:nvSpPr>
        <p:spPr>
          <a:xfrm>
            <a:off x="4642338" y="344658"/>
            <a:ext cx="2363374" cy="8475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MICROBIOANOS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AB7E82B-A203-45F2-88E1-E35680173A8A}"/>
              </a:ext>
            </a:extLst>
          </p:cNvPr>
          <p:cNvSpPr/>
          <p:nvPr/>
        </p:nvSpPr>
        <p:spPr>
          <a:xfrm>
            <a:off x="4642338" y="2009921"/>
            <a:ext cx="2363374" cy="8475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 MICROBIA.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6E23376-1198-4AAE-BAE8-FD6AC97BB5BE}"/>
              </a:ext>
            </a:extLst>
          </p:cNvPr>
          <p:cNvSpPr/>
          <p:nvPr/>
        </p:nvSpPr>
        <p:spPr>
          <a:xfrm>
            <a:off x="8081896" y="344657"/>
            <a:ext cx="1873349" cy="8475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PAMPs</a:t>
            </a:r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FDV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8A7E199-339B-4553-BA0E-79EA84632AEA}"/>
              </a:ext>
            </a:extLst>
          </p:cNvPr>
          <p:cNvSpPr/>
          <p:nvPr/>
        </p:nvSpPr>
        <p:spPr>
          <a:xfrm>
            <a:off x="8114713" y="1709514"/>
            <a:ext cx="3352806" cy="129569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VENENOS</a:t>
            </a:r>
          </a:p>
          <a:p>
            <a:pPr algn="just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ALÉRGENOS</a:t>
            </a:r>
          </a:p>
          <a:p>
            <a:pPr algn="just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CORPOS ESTRANHOS</a:t>
            </a:r>
          </a:p>
          <a:p>
            <a:pPr algn="just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COMPOSTOS TÓXICOS</a:t>
            </a:r>
          </a:p>
          <a:p>
            <a:pPr algn="just"/>
            <a:endParaRPr lang="pt-B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4EC1B7C-2281-4B79-B43D-908B182E2DE7}"/>
              </a:ext>
            </a:extLst>
          </p:cNvPr>
          <p:cNvSpPr/>
          <p:nvPr/>
        </p:nvSpPr>
        <p:spPr>
          <a:xfrm>
            <a:off x="4888522" y="3999327"/>
            <a:ext cx="1507592" cy="8475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CÉLULAS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5A80DEC-93FC-4AE0-9D18-E791B3140789}"/>
              </a:ext>
            </a:extLst>
          </p:cNvPr>
          <p:cNvSpPr/>
          <p:nvPr/>
        </p:nvSpPr>
        <p:spPr>
          <a:xfrm>
            <a:off x="4860387" y="5051912"/>
            <a:ext cx="2145325" cy="78925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TECIDOS/MEC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E1A5D124-D19D-4445-935C-AF852B9F18D8}"/>
              </a:ext>
            </a:extLst>
          </p:cNvPr>
          <p:cNvSpPr/>
          <p:nvPr/>
        </p:nvSpPr>
        <p:spPr>
          <a:xfrm>
            <a:off x="4888523" y="5988734"/>
            <a:ext cx="1606067" cy="78925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318C3E52-BCAC-47B0-9349-C9B9DD3CCFB6}"/>
              </a:ext>
            </a:extLst>
          </p:cNvPr>
          <p:cNvSpPr/>
          <p:nvPr/>
        </p:nvSpPr>
        <p:spPr>
          <a:xfrm>
            <a:off x="7427741" y="4826827"/>
            <a:ext cx="4445391" cy="129569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SINAIS LIBERADOS DE CÉLULAS</a:t>
            </a:r>
          </a:p>
          <a:p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CRISTAIS ENDÓGENOS</a:t>
            </a:r>
          </a:p>
          <a:p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PRODUTOS DEGRADAÇÃO MEC</a:t>
            </a:r>
          </a:p>
          <a:p>
            <a:endParaRPr lang="pt-B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68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03883" y="2425"/>
            <a:ext cx="27842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MASTÓCITOS</a:t>
            </a:r>
          </a:p>
        </p:txBody>
      </p:sp>
      <p:sp>
        <p:nvSpPr>
          <p:cNvPr id="3" name="Elipse 2"/>
          <p:cNvSpPr/>
          <p:nvPr/>
        </p:nvSpPr>
        <p:spPr>
          <a:xfrm>
            <a:off x="3696204" y="1442585"/>
            <a:ext cx="4463136" cy="4392488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4943872" y="2924944"/>
            <a:ext cx="1800200" cy="1800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6095994" y="2132862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6600050" y="2564910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5231901" y="2276875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663947" y="1628805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4899289" y="1700813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600050" y="1916838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 rot="7816535">
            <a:off x="5136172" y="4841056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 rot="7816535">
            <a:off x="6020286" y="5248538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 rot="7816535">
            <a:off x="4320922" y="3184873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/>
          <p:cNvSpPr/>
          <p:nvPr/>
        </p:nvSpPr>
        <p:spPr>
          <a:xfrm rot="7816535">
            <a:off x="4704124" y="4337000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 rot="7816535">
            <a:off x="3795448" y="3328890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 rot="7816535">
            <a:off x="4175955" y="3734390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 rot="7816535">
            <a:off x="7075520" y="3040856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 rot="7816535">
            <a:off x="7579576" y="3472904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 rot="7816535">
            <a:off x="4724138" y="2536804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 rot="7816535">
            <a:off x="3959481" y="2608811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 rot="7816535">
            <a:off x="6747778" y="3516808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 rot="7816535">
            <a:off x="7060970" y="4117902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 rot="7816535">
            <a:off x="6164303" y="4668936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 rot="7816535">
            <a:off x="6930656" y="4821336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/>
          <p:nvPr/>
        </p:nvSpPr>
        <p:spPr>
          <a:xfrm rot="7816535">
            <a:off x="3990320" y="4299828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/>
          <p:nvPr/>
        </p:nvSpPr>
        <p:spPr>
          <a:xfrm rot="7816535">
            <a:off x="5359608" y="5332807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/>
          <p:nvPr/>
        </p:nvSpPr>
        <p:spPr>
          <a:xfrm rot="7816535">
            <a:off x="6675770" y="4299827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/>
          <p:nvPr/>
        </p:nvSpPr>
        <p:spPr>
          <a:xfrm rot="7816535">
            <a:off x="4665716" y="5153855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/>
          <p:nvPr/>
        </p:nvSpPr>
        <p:spPr>
          <a:xfrm rot="7816535">
            <a:off x="6492044" y="5221212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/>
          <p:nvPr/>
        </p:nvSpPr>
        <p:spPr>
          <a:xfrm rot="7816535">
            <a:off x="4337976" y="4813920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/>
          <p:cNvSpPr/>
          <p:nvPr/>
        </p:nvSpPr>
        <p:spPr>
          <a:xfrm rot="7816535">
            <a:off x="7179825" y="2226439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/>
          <p:cNvSpPr/>
          <p:nvPr/>
        </p:nvSpPr>
        <p:spPr>
          <a:xfrm rot="7816535">
            <a:off x="4466657" y="2148357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/>
          <p:nvPr/>
        </p:nvSpPr>
        <p:spPr>
          <a:xfrm rot="7816535">
            <a:off x="5788530" y="2448999"/>
            <a:ext cx="50405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Arco 33"/>
          <p:cNvSpPr/>
          <p:nvPr/>
        </p:nvSpPr>
        <p:spPr>
          <a:xfrm rot="12332039">
            <a:off x="8037859" y="2420888"/>
            <a:ext cx="914400" cy="914400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Arco 34"/>
          <p:cNvSpPr/>
          <p:nvPr/>
        </p:nvSpPr>
        <p:spPr>
          <a:xfrm rot="14739674">
            <a:off x="7869493" y="4485523"/>
            <a:ext cx="914400" cy="914400"/>
          </a:xfrm>
          <a:prstGeom prst="arc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Arco 35"/>
          <p:cNvSpPr/>
          <p:nvPr/>
        </p:nvSpPr>
        <p:spPr>
          <a:xfrm rot="5759588">
            <a:off x="3907614" y="1024590"/>
            <a:ext cx="914400" cy="914400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Arco 36"/>
          <p:cNvSpPr/>
          <p:nvPr/>
        </p:nvSpPr>
        <p:spPr>
          <a:xfrm>
            <a:off x="3575720" y="5157192"/>
            <a:ext cx="914400" cy="914400"/>
          </a:xfrm>
          <a:prstGeom prst="arc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have esquerda 37"/>
          <p:cNvSpPr/>
          <p:nvPr/>
        </p:nvSpPr>
        <p:spPr>
          <a:xfrm rot="17723275">
            <a:off x="6442972" y="1005090"/>
            <a:ext cx="765068" cy="914400"/>
          </a:xfrm>
          <a:prstGeom prst="leftBrace">
            <a:avLst>
              <a:gd name="adj1" fmla="val 29880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have esquerda 38"/>
          <p:cNvSpPr/>
          <p:nvPr/>
        </p:nvSpPr>
        <p:spPr>
          <a:xfrm rot="4942518">
            <a:off x="5635397" y="5628329"/>
            <a:ext cx="765068" cy="914400"/>
          </a:xfrm>
          <a:prstGeom prst="leftBrace">
            <a:avLst>
              <a:gd name="adj1" fmla="val 29880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have esquerda 39"/>
          <p:cNvSpPr/>
          <p:nvPr/>
        </p:nvSpPr>
        <p:spPr>
          <a:xfrm rot="11086275">
            <a:off x="3193990" y="2547518"/>
            <a:ext cx="765068" cy="914400"/>
          </a:xfrm>
          <a:prstGeom prst="leftBrace">
            <a:avLst>
              <a:gd name="adj1" fmla="val 29880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aio 50"/>
          <p:cNvSpPr/>
          <p:nvPr/>
        </p:nvSpPr>
        <p:spPr>
          <a:xfrm rot="3801814">
            <a:off x="8231315" y="-51040"/>
            <a:ext cx="1143953" cy="2586233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aio 51"/>
          <p:cNvSpPr/>
          <p:nvPr/>
        </p:nvSpPr>
        <p:spPr>
          <a:xfrm rot="19497725">
            <a:off x="2236589" y="14755"/>
            <a:ext cx="1143953" cy="2895081"/>
          </a:xfrm>
          <a:prstGeom prst="lightningBol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aio 52"/>
          <p:cNvSpPr/>
          <p:nvPr/>
        </p:nvSpPr>
        <p:spPr>
          <a:xfrm rot="9194700">
            <a:off x="9018045" y="3858529"/>
            <a:ext cx="1143953" cy="3160465"/>
          </a:xfrm>
          <a:prstGeom prst="lightningBol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aio 53"/>
          <p:cNvSpPr/>
          <p:nvPr/>
        </p:nvSpPr>
        <p:spPr>
          <a:xfrm rot="14494054">
            <a:off x="2279822" y="4339002"/>
            <a:ext cx="1143953" cy="2782972"/>
          </a:xfrm>
          <a:prstGeom prst="lightningBolt">
            <a:avLst/>
          </a:prstGeom>
          <a:solidFill>
            <a:srgbClr val="FF00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lipse 54"/>
          <p:cNvSpPr/>
          <p:nvPr/>
        </p:nvSpPr>
        <p:spPr>
          <a:xfrm>
            <a:off x="3883764" y="979356"/>
            <a:ext cx="914400" cy="914400"/>
          </a:xfrm>
          <a:prstGeom prst="ellips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/>
          <p:cNvSpPr/>
          <p:nvPr/>
        </p:nvSpPr>
        <p:spPr>
          <a:xfrm>
            <a:off x="8061914" y="2420894"/>
            <a:ext cx="914400" cy="914400"/>
          </a:xfrm>
          <a:prstGeom prst="ellipse">
            <a:avLst/>
          </a:prstGeom>
          <a:solidFill>
            <a:srgbClr val="4D4D4D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Forma livre 57"/>
          <p:cNvSpPr/>
          <p:nvPr/>
        </p:nvSpPr>
        <p:spPr>
          <a:xfrm rot="17066094">
            <a:off x="2907660" y="3303858"/>
            <a:ext cx="608501" cy="1294571"/>
          </a:xfrm>
          <a:custGeom>
            <a:avLst/>
            <a:gdLst>
              <a:gd name="connsiteX0" fmla="*/ 722632 w 749928"/>
              <a:gd name="connsiteY0" fmla="*/ 750627 h 1815152"/>
              <a:gd name="connsiteX1" fmla="*/ 708984 w 749928"/>
              <a:gd name="connsiteY1" fmla="*/ 682388 h 1815152"/>
              <a:gd name="connsiteX2" fmla="*/ 722632 w 749928"/>
              <a:gd name="connsiteY2" fmla="*/ 627797 h 1815152"/>
              <a:gd name="connsiteX3" fmla="*/ 749928 w 749928"/>
              <a:gd name="connsiteY3" fmla="*/ 532262 h 1815152"/>
              <a:gd name="connsiteX4" fmla="*/ 722632 w 749928"/>
              <a:gd name="connsiteY4" fmla="*/ 272955 h 1815152"/>
              <a:gd name="connsiteX5" fmla="*/ 695337 w 749928"/>
              <a:gd name="connsiteY5" fmla="*/ 232012 h 1815152"/>
              <a:gd name="connsiteX6" fmla="*/ 681689 w 749928"/>
              <a:gd name="connsiteY6" fmla="*/ 191068 h 1815152"/>
              <a:gd name="connsiteX7" fmla="*/ 599802 w 749928"/>
              <a:gd name="connsiteY7" fmla="*/ 109182 h 1815152"/>
              <a:gd name="connsiteX8" fmla="*/ 558859 w 749928"/>
              <a:gd name="connsiteY8" fmla="*/ 68239 h 1815152"/>
              <a:gd name="connsiteX9" fmla="*/ 476973 w 749928"/>
              <a:gd name="connsiteY9" fmla="*/ 27295 h 1815152"/>
              <a:gd name="connsiteX10" fmla="*/ 381438 w 749928"/>
              <a:gd name="connsiteY10" fmla="*/ 0 h 1815152"/>
              <a:gd name="connsiteX11" fmla="*/ 217665 w 749928"/>
              <a:gd name="connsiteY11" fmla="*/ 13647 h 1815152"/>
              <a:gd name="connsiteX12" fmla="*/ 176722 w 749928"/>
              <a:gd name="connsiteY12" fmla="*/ 40943 h 1815152"/>
              <a:gd name="connsiteX13" fmla="*/ 94835 w 749928"/>
              <a:gd name="connsiteY13" fmla="*/ 81886 h 1815152"/>
              <a:gd name="connsiteX14" fmla="*/ 81187 w 749928"/>
              <a:gd name="connsiteY14" fmla="*/ 122830 h 1815152"/>
              <a:gd name="connsiteX15" fmla="*/ 26596 w 749928"/>
              <a:gd name="connsiteY15" fmla="*/ 204716 h 1815152"/>
              <a:gd name="connsiteX16" fmla="*/ 26596 w 749928"/>
              <a:gd name="connsiteY16" fmla="*/ 573206 h 1815152"/>
              <a:gd name="connsiteX17" fmla="*/ 81187 w 749928"/>
              <a:gd name="connsiteY17" fmla="*/ 709683 h 1815152"/>
              <a:gd name="connsiteX18" fmla="*/ 135778 w 749928"/>
              <a:gd name="connsiteY18" fmla="*/ 791570 h 1815152"/>
              <a:gd name="connsiteX19" fmla="*/ 217665 w 749928"/>
              <a:gd name="connsiteY19" fmla="*/ 873456 h 1815152"/>
              <a:gd name="connsiteX20" fmla="*/ 244961 w 749928"/>
              <a:gd name="connsiteY20" fmla="*/ 914400 h 1815152"/>
              <a:gd name="connsiteX21" fmla="*/ 354143 w 749928"/>
              <a:gd name="connsiteY21" fmla="*/ 1037230 h 1815152"/>
              <a:gd name="connsiteX22" fmla="*/ 395086 w 749928"/>
              <a:gd name="connsiteY22" fmla="*/ 1132764 h 1815152"/>
              <a:gd name="connsiteX23" fmla="*/ 436029 w 749928"/>
              <a:gd name="connsiteY23" fmla="*/ 1214650 h 1815152"/>
              <a:gd name="connsiteX24" fmla="*/ 449677 w 749928"/>
              <a:gd name="connsiteY24" fmla="*/ 1337480 h 1815152"/>
              <a:gd name="connsiteX25" fmla="*/ 476973 w 749928"/>
              <a:gd name="connsiteY25" fmla="*/ 1419367 h 1815152"/>
              <a:gd name="connsiteX26" fmla="*/ 490620 w 749928"/>
              <a:gd name="connsiteY26" fmla="*/ 1473958 h 1815152"/>
              <a:gd name="connsiteX27" fmla="*/ 476973 w 749928"/>
              <a:gd name="connsiteY27" fmla="*/ 1815152 h 181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49928" h="1815152">
                <a:moveTo>
                  <a:pt x="722632" y="750627"/>
                </a:moveTo>
                <a:cubicBezTo>
                  <a:pt x="718083" y="727881"/>
                  <a:pt x="708984" y="705585"/>
                  <a:pt x="708984" y="682388"/>
                </a:cubicBezTo>
                <a:cubicBezTo>
                  <a:pt x="708984" y="663631"/>
                  <a:pt x="717479" y="645832"/>
                  <a:pt x="722632" y="627797"/>
                </a:cubicBezTo>
                <a:cubicBezTo>
                  <a:pt x="761791" y="490742"/>
                  <a:pt x="707263" y="702920"/>
                  <a:pt x="749928" y="532262"/>
                </a:cubicBezTo>
                <a:cubicBezTo>
                  <a:pt x="749537" y="526402"/>
                  <a:pt x="748889" y="334222"/>
                  <a:pt x="722632" y="272955"/>
                </a:cubicBezTo>
                <a:cubicBezTo>
                  <a:pt x="716171" y="257879"/>
                  <a:pt x="702672" y="246683"/>
                  <a:pt x="695337" y="232012"/>
                </a:cubicBezTo>
                <a:cubicBezTo>
                  <a:pt x="688903" y="219145"/>
                  <a:pt x="690521" y="202424"/>
                  <a:pt x="681689" y="191068"/>
                </a:cubicBezTo>
                <a:cubicBezTo>
                  <a:pt x="657990" y="160598"/>
                  <a:pt x="627098" y="136477"/>
                  <a:pt x="599802" y="109182"/>
                </a:cubicBezTo>
                <a:cubicBezTo>
                  <a:pt x="586154" y="95534"/>
                  <a:pt x="577169" y="74343"/>
                  <a:pt x="558859" y="68239"/>
                </a:cubicBezTo>
                <a:cubicBezTo>
                  <a:pt x="455944" y="33933"/>
                  <a:pt x="582802" y="80210"/>
                  <a:pt x="476973" y="27295"/>
                </a:cubicBezTo>
                <a:cubicBezTo>
                  <a:pt x="457392" y="17504"/>
                  <a:pt x="398932" y="4373"/>
                  <a:pt x="381438" y="0"/>
                </a:cubicBezTo>
                <a:cubicBezTo>
                  <a:pt x="326847" y="4549"/>
                  <a:pt x="271381" y="2904"/>
                  <a:pt x="217665" y="13647"/>
                </a:cubicBezTo>
                <a:cubicBezTo>
                  <a:pt x="201581" y="16864"/>
                  <a:pt x="191393" y="33607"/>
                  <a:pt x="176722" y="40943"/>
                </a:cubicBezTo>
                <a:cubicBezTo>
                  <a:pt x="63706" y="97452"/>
                  <a:pt x="212179" y="3657"/>
                  <a:pt x="94835" y="81886"/>
                </a:cubicBezTo>
                <a:cubicBezTo>
                  <a:pt x="90286" y="95534"/>
                  <a:pt x="88174" y="110254"/>
                  <a:pt x="81187" y="122830"/>
                </a:cubicBezTo>
                <a:cubicBezTo>
                  <a:pt x="65255" y="151507"/>
                  <a:pt x="26596" y="204716"/>
                  <a:pt x="26596" y="204716"/>
                </a:cubicBezTo>
                <a:cubicBezTo>
                  <a:pt x="-20668" y="346515"/>
                  <a:pt x="5227" y="252658"/>
                  <a:pt x="26596" y="573206"/>
                </a:cubicBezTo>
                <a:cubicBezTo>
                  <a:pt x="32944" y="668425"/>
                  <a:pt x="32716" y="640438"/>
                  <a:pt x="81187" y="709683"/>
                </a:cubicBezTo>
                <a:cubicBezTo>
                  <a:pt x="99999" y="736558"/>
                  <a:pt x="112581" y="768373"/>
                  <a:pt x="135778" y="791570"/>
                </a:cubicBezTo>
                <a:cubicBezTo>
                  <a:pt x="163074" y="818865"/>
                  <a:pt x="196253" y="841337"/>
                  <a:pt x="217665" y="873456"/>
                </a:cubicBezTo>
                <a:cubicBezTo>
                  <a:pt x="226764" y="887104"/>
                  <a:pt x="234064" y="902140"/>
                  <a:pt x="244961" y="914400"/>
                </a:cubicBezTo>
                <a:cubicBezTo>
                  <a:pt x="369608" y="1054628"/>
                  <a:pt x="292193" y="944305"/>
                  <a:pt x="354143" y="1037230"/>
                </a:cubicBezTo>
                <a:cubicBezTo>
                  <a:pt x="386144" y="1133239"/>
                  <a:pt x="344497" y="1014726"/>
                  <a:pt x="395086" y="1132764"/>
                </a:cubicBezTo>
                <a:cubicBezTo>
                  <a:pt x="428990" y="1211871"/>
                  <a:pt x="383573" y="1135966"/>
                  <a:pt x="436029" y="1214650"/>
                </a:cubicBezTo>
                <a:cubicBezTo>
                  <a:pt x="440578" y="1255593"/>
                  <a:pt x="441598" y="1297085"/>
                  <a:pt x="449677" y="1337480"/>
                </a:cubicBezTo>
                <a:cubicBezTo>
                  <a:pt x="455320" y="1365693"/>
                  <a:pt x="469995" y="1391454"/>
                  <a:pt x="476973" y="1419367"/>
                </a:cubicBezTo>
                <a:lnTo>
                  <a:pt x="490620" y="1473958"/>
                </a:lnTo>
                <a:lnTo>
                  <a:pt x="476973" y="1815152"/>
                </a:lnTo>
              </a:path>
            </a:pathLst>
          </a:cu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Forma livre 58"/>
          <p:cNvSpPr/>
          <p:nvPr/>
        </p:nvSpPr>
        <p:spPr>
          <a:xfrm rot="5400000">
            <a:off x="8237373" y="3265685"/>
            <a:ext cx="608501" cy="1294571"/>
          </a:xfrm>
          <a:custGeom>
            <a:avLst/>
            <a:gdLst>
              <a:gd name="connsiteX0" fmla="*/ 722632 w 749928"/>
              <a:gd name="connsiteY0" fmla="*/ 750627 h 1815152"/>
              <a:gd name="connsiteX1" fmla="*/ 708984 w 749928"/>
              <a:gd name="connsiteY1" fmla="*/ 682388 h 1815152"/>
              <a:gd name="connsiteX2" fmla="*/ 722632 w 749928"/>
              <a:gd name="connsiteY2" fmla="*/ 627797 h 1815152"/>
              <a:gd name="connsiteX3" fmla="*/ 749928 w 749928"/>
              <a:gd name="connsiteY3" fmla="*/ 532262 h 1815152"/>
              <a:gd name="connsiteX4" fmla="*/ 722632 w 749928"/>
              <a:gd name="connsiteY4" fmla="*/ 272955 h 1815152"/>
              <a:gd name="connsiteX5" fmla="*/ 695337 w 749928"/>
              <a:gd name="connsiteY5" fmla="*/ 232012 h 1815152"/>
              <a:gd name="connsiteX6" fmla="*/ 681689 w 749928"/>
              <a:gd name="connsiteY6" fmla="*/ 191068 h 1815152"/>
              <a:gd name="connsiteX7" fmla="*/ 599802 w 749928"/>
              <a:gd name="connsiteY7" fmla="*/ 109182 h 1815152"/>
              <a:gd name="connsiteX8" fmla="*/ 558859 w 749928"/>
              <a:gd name="connsiteY8" fmla="*/ 68239 h 1815152"/>
              <a:gd name="connsiteX9" fmla="*/ 476973 w 749928"/>
              <a:gd name="connsiteY9" fmla="*/ 27295 h 1815152"/>
              <a:gd name="connsiteX10" fmla="*/ 381438 w 749928"/>
              <a:gd name="connsiteY10" fmla="*/ 0 h 1815152"/>
              <a:gd name="connsiteX11" fmla="*/ 217665 w 749928"/>
              <a:gd name="connsiteY11" fmla="*/ 13647 h 1815152"/>
              <a:gd name="connsiteX12" fmla="*/ 176722 w 749928"/>
              <a:gd name="connsiteY12" fmla="*/ 40943 h 1815152"/>
              <a:gd name="connsiteX13" fmla="*/ 94835 w 749928"/>
              <a:gd name="connsiteY13" fmla="*/ 81886 h 1815152"/>
              <a:gd name="connsiteX14" fmla="*/ 81187 w 749928"/>
              <a:gd name="connsiteY14" fmla="*/ 122830 h 1815152"/>
              <a:gd name="connsiteX15" fmla="*/ 26596 w 749928"/>
              <a:gd name="connsiteY15" fmla="*/ 204716 h 1815152"/>
              <a:gd name="connsiteX16" fmla="*/ 26596 w 749928"/>
              <a:gd name="connsiteY16" fmla="*/ 573206 h 1815152"/>
              <a:gd name="connsiteX17" fmla="*/ 81187 w 749928"/>
              <a:gd name="connsiteY17" fmla="*/ 709683 h 1815152"/>
              <a:gd name="connsiteX18" fmla="*/ 135778 w 749928"/>
              <a:gd name="connsiteY18" fmla="*/ 791570 h 1815152"/>
              <a:gd name="connsiteX19" fmla="*/ 217665 w 749928"/>
              <a:gd name="connsiteY19" fmla="*/ 873456 h 1815152"/>
              <a:gd name="connsiteX20" fmla="*/ 244961 w 749928"/>
              <a:gd name="connsiteY20" fmla="*/ 914400 h 1815152"/>
              <a:gd name="connsiteX21" fmla="*/ 354143 w 749928"/>
              <a:gd name="connsiteY21" fmla="*/ 1037230 h 1815152"/>
              <a:gd name="connsiteX22" fmla="*/ 395086 w 749928"/>
              <a:gd name="connsiteY22" fmla="*/ 1132764 h 1815152"/>
              <a:gd name="connsiteX23" fmla="*/ 436029 w 749928"/>
              <a:gd name="connsiteY23" fmla="*/ 1214650 h 1815152"/>
              <a:gd name="connsiteX24" fmla="*/ 449677 w 749928"/>
              <a:gd name="connsiteY24" fmla="*/ 1337480 h 1815152"/>
              <a:gd name="connsiteX25" fmla="*/ 476973 w 749928"/>
              <a:gd name="connsiteY25" fmla="*/ 1419367 h 1815152"/>
              <a:gd name="connsiteX26" fmla="*/ 490620 w 749928"/>
              <a:gd name="connsiteY26" fmla="*/ 1473958 h 1815152"/>
              <a:gd name="connsiteX27" fmla="*/ 476973 w 749928"/>
              <a:gd name="connsiteY27" fmla="*/ 1815152 h 181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49928" h="1815152">
                <a:moveTo>
                  <a:pt x="722632" y="750627"/>
                </a:moveTo>
                <a:cubicBezTo>
                  <a:pt x="718083" y="727881"/>
                  <a:pt x="708984" y="705585"/>
                  <a:pt x="708984" y="682388"/>
                </a:cubicBezTo>
                <a:cubicBezTo>
                  <a:pt x="708984" y="663631"/>
                  <a:pt x="717479" y="645832"/>
                  <a:pt x="722632" y="627797"/>
                </a:cubicBezTo>
                <a:cubicBezTo>
                  <a:pt x="761791" y="490742"/>
                  <a:pt x="707263" y="702920"/>
                  <a:pt x="749928" y="532262"/>
                </a:cubicBezTo>
                <a:cubicBezTo>
                  <a:pt x="749537" y="526402"/>
                  <a:pt x="748889" y="334222"/>
                  <a:pt x="722632" y="272955"/>
                </a:cubicBezTo>
                <a:cubicBezTo>
                  <a:pt x="716171" y="257879"/>
                  <a:pt x="702672" y="246683"/>
                  <a:pt x="695337" y="232012"/>
                </a:cubicBezTo>
                <a:cubicBezTo>
                  <a:pt x="688903" y="219145"/>
                  <a:pt x="690521" y="202424"/>
                  <a:pt x="681689" y="191068"/>
                </a:cubicBezTo>
                <a:cubicBezTo>
                  <a:pt x="657990" y="160598"/>
                  <a:pt x="627098" y="136477"/>
                  <a:pt x="599802" y="109182"/>
                </a:cubicBezTo>
                <a:cubicBezTo>
                  <a:pt x="586154" y="95534"/>
                  <a:pt x="577169" y="74343"/>
                  <a:pt x="558859" y="68239"/>
                </a:cubicBezTo>
                <a:cubicBezTo>
                  <a:pt x="455944" y="33933"/>
                  <a:pt x="582802" y="80210"/>
                  <a:pt x="476973" y="27295"/>
                </a:cubicBezTo>
                <a:cubicBezTo>
                  <a:pt x="457392" y="17504"/>
                  <a:pt x="398932" y="4373"/>
                  <a:pt x="381438" y="0"/>
                </a:cubicBezTo>
                <a:cubicBezTo>
                  <a:pt x="326847" y="4549"/>
                  <a:pt x="271381" y="2904"/>
                  <a:pt x="217665" y="13647"/>
                </a:cubicBezTo>
                <a:cubicBezTo>
                  <a:pt x="201581" y="16864"/>
                  <a:pt x="191393" y="33607"/>
                  <a:pt x="176722" y="40943"/>
                </a:cubicBezTo>
                <a:cubicBezTo>
                  <a:pt x="63706" y="97452"/>
                  <a:pt x="212179" y="3657"/>
                  <a:pt x="94835" y="81886"/>
                </a:cubicBezTo>
                <a:cubicBezTo>
                  <a:pt x="90286" y="95534"/>
                  <a:pt x="88174" y="110254"/>
                  <a:pt x="81187" y="122830"/>
                </a:cubicBezTo>
                <a:cubicBezTo>
                  <a:pt x="65255" y="151507"/>
                  <a:pt x="26596" y="204716"/>
                  <a:pt x="26596" y="204716"/>
                </a:cubicBezTo>
                <a:cubicBezTo>
                  <a:pt x="-20668" y="346515"/>
                  <a:pt x="5227" y="252658"/>
                  <a:pt x="26596" y="573206"/>
                </a:cubicBezTo>
                <a:cubicBezTo>
                  <a:pt x="32944" y="668425"/>
                  <a:pt x="32716" y="640438"/>
                  <a:pt x="81187" y="709683"/>
                </a:cubicBezTo>
                <a:cubicBezTo>
                  <a:pt x="99999" y="736558"/>
                  <a:pt x="112581" y="768373"/>
                  <a:pt x="135778" y="791570"/>
                </a:cubicBezTo>
                <a:cubicBezTo>
                  <a:pt x="163074" y="818865"/>
                  <a:pt x="196253" y="841337"/>
                  <a:pt x="217665" y="873456"/>
                </a:cubicBezTo>
                <a:cubicBezTo>
                  <a:pt x="226764" y="887104"/>
                  <a:pt x="234064" y="902140"/>
                  <a:pt x="244961" y="914400"/>
                </a:cubicBezTo>
                <a:cubicBezTo>
                  <a:pt x="369608" y="1054628"/>
                  <a:pt x="292193" y="944305"/>
                  <a:pt x="354143" y="1037230"/>
                </a:cubicBezTo>
                <a:cubicBezTo>
                  <a:pt x="386144" y="1133239"/>
                  <a:pt x="344497" y="1014726"/>
                  <a:pt x="395086" y="1132764"/>
                </a:cubicBezTo>
                <a:cubicBezTo>
                  <a:pt x="428990" y="1211871"/>
                  <a:pt x="383573" y="1135966"/>
                  <a:pt x="436029" y="1214650"/>
                </a:cubicBezTo>
                <a:cubicBezTo>
                  <a:pt x="440578" y="1255593"/>
                  <a:pt x="441598" y="1297085"/>
                  <a:pt x="449677" y="1337480"/>
                </a:cubicBezTo>
                <a:cubicBezTo>
                  <a:pt x="455320" y="1365693"/>
                  <a:pt x="469995" y="1391454"/>
                  <a:pt x="476973" y="1419367"/>
                </a:cubicBezTo>
                <a:lnTo>
                  <a:pt x="490620" y="1473958"/>
                </a:lnTo>
                <a:lnTo>
                  <a:pt x="476973" y="1815152"/>
                </a:lnTo>
              </a:path>
            </a:pathLst>
          </a:cu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860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ão 1 3"/>
          <p:cNvSpPr/>
          <p:nvPr/>
        </p:nvSpPr>
        <p:spPr>
          <a:xfrm rot="19506475">
            <a:off x="1508428" y="1639140"/>
            <a:ext cx="3600400" cy="172819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Times New Roman" pitchFamily="18" charset="0"/>
                <a:cs typeface="Times New Roman" pitchFamily="18" charset="0"/>
              </a:rPr>
              <a:t>HISTAMINA</a:t>
            </a:r>
          </a:p>
        </p:txBody>
      </p:sp>
      <p:sp>
        <p:nvSpPr>
          <p:cNvPr id="5" name="Explosão 1 4"/>
          <p:cNvSpPr/>
          <p:nvPr/>
        </p:nvSpPr>
        <p:spPr>
          <a:xfrm>
            <a:off x="4655840" y="5110087"/>
            <a:ext cx="3600400" cy="172819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Times New Roman" pitchFamily="18" charset="0"/>
                <a:cs typeface="Times New Roman" pitchFamily="18" charset="0"/>
              </a:rPr>
              <a:t>EICOSANÓIDES</a:t>
            </a:r>
          </a:p>
        </p:txBody>
      </p:sp>
      <p:sp>
        <p:nvSpPr>
          <p:cNvPr id="6" name="Explosão 1 5"/>
          <p:cNvSpPr/>
          <p:nvPr/>
        </p:nvSpPr>
        <p:spPr>
          <a:xfrm rot="1807383">
            <a:off x="7222641" y="1474601"/>
            <a:ext cx="3600400" cy="172819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Times New Roman" pitchFamily="18" charset="0"/>
                <a:cs typeface="Times New Roman" pitchFamily="18" charset="0"/>
              </a:rPr>
              <a:t>PROTEASES</a:t>
            </a:r>
          </a:p>
        </p:txBody>
      </p:sp>
      <p:sp>
        <p:nvSpPr>
          <p:cNvPr id="7" name="Explosão 1 6"/>
          <p:cNvSpPr/>
          <p:nvPr/>
        </p:nvSpPr>
        <p:spPr>
          <a:xfrm rot="2059520">
            <a:off x="1508428" y="4220550"/>
            <a:ext cx="3600400" cy="172819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Times New Roman" pitchFamily="18" charset="0"/>
                <a:cs typeface="Times New Roman" pitchFamily="18" charset="0"/>
              </a:rPr>
              <a:t>CITOCINAS</a:t>
            </a:r>
          </a:p>
        </p:txBody>
      </p:sp>
      <p:sp>
        <p:nvSpPr>
          <p:cNvPr id="8" name="Explosão 1 7"/>
          <p:cNvSpPr/>
          <p:nvPr/>
        </p:nvSpPr>
        <p:spPr>
          <a:xfrm rot="20533768">
            <a:off x="7067600" y="3712885"/>
            <a:ext cx="3600400" cy="172819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Times New Roman" pitchFamily="18" charset="0"/>
                <a:cs typeface="Times New Roman" pitchFamily="18" charset="0"/>
              </a:rPr>
              <a:t>SEROTONINA</a:t>
            </a:r>
          </a:p>
        </p:txBody>
      </p:sp>
      <p:sp>
        <p:nvSpPr>
          <p:cNvPr id="9" name="Explosão 1 8"/>
          <p:cNvSpPr/>
          <p:nvPr/>
        </p:nvSpPr>
        <p:spPr>
          <a:xfrm>
            <a:off x="4295800" y="260648"/>
            <a:ext cx="3600400" cy="172819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Times New Roman" pitchFamily="18" charset="0"/>
                <a:cs typeface="Times New Roman" pitchFamily="18" charset="0"/>
              </a:rPr>
              <a:t>HEPARINA</a:t>
            </a:r>
          </a:p>
        </p:txBody>
      </p:sp>
      <p:sp>
        <p:nvSpPr>
          <p:cNvPr id="10" name="Explosão 1 9"/>
          <p:cNvSpPr/>
          <p:nvPr/>
        </p:nvSpPr>
        <p:spPr>
          <a:xfrm>
            <a:off x="4295800" y="2564904"/>
            <a:ext cx="3600400" cy="1728192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0F2BF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Times New Roman" pitchFamily="18" charset="0"/>
                <a:cs typeface="Times New Roman" pitchFamily="18" charset="0"/>
              </a:rPr>
              <a:t>MASTÓCITOS ATIVADOS</a:t>
            </a:r>
          </a:p>
        </p:txBody>
      </p:sp>
    </p:spTree>
    <p:extLst>
      <p:ext uri="{BB962C8B-B14F-4D97-AF65-F5344CB8AC3E}">
        <p14:creationId xmlns:p14="http://schemas.microsoft.com/office/powerpoint/2010/main" val="217405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52800" y="-16042"/>
            <a:ext cx="54966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MACRÓFAGOS RESIDENTES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852567B-BDC5-4471-ADA2-76F188F788CA}"/>
              </a:ext>
            </a:extLst>
          </p:cNvPr>
          <p:cNvGrpSpPr/>
          <p:nvPr/>
        </p:nvGrpSpPr>
        <p:grpSpPr>
          <a:xfrm>
            <a:off x="3164295" y="1431848"/>
            <a:ext cx="5863410" cy="3994304"/>
            <a:chOff x="3024796" y="1115076"/>
            <a:chExt cx="7042526" cy="5626886"/>
          </a:xfrm>
        </p:grpSpPr>
        <p:sp>
          <p:nvSpPr>
            <p:cNvPr id="9" name="Arco 8"/>
            <p:cNvSpPr/>
            <p:nvPr/>
          </p:nvSpPr>
          <p:spPr>
            <a:xfrm rot="3562071">
              <a:off x="3024796" y="1581932"/>
              <a:ext cx="914400" cy="914400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6" name="Grupo 25"/>
            <p:cNvGrpSpPr/>
            <p:nvPr/>
          </p:nvGrpSpPr>
          <p:grpSpPr>
            <a:xfrm>
              <a:off x="3862800" y="1115076"/>
              <a:ext cx="6204522" cy="5626886"/>
              <a:chOff x="2373477" y="895303"/>
              <a:chExt cx="6204522" cy="5626886"/>
            </a:xfrm>
          </p:grpSpPr>
          <p:sp>
            <p:nvSpPr>
              <p:cNvPr id="5" name="Forma livre 4"/>
              <p:cNvSpPr/>
              <p:nvPr/>
            </p:nvSpPr>
            <p:spPr>
              <a:xfrm>
                <a:off x="2373477" y="1448048"/>
                <a:ext cx="4952001" cy="4645248"/>
              </a:xfrm>
              <a:custGeom>
                <a:avLst/>
                <a:gdLst>
                  <a:gd name="connsiteX0" fmla="*/ 177421 w 3589361"/>
                  <a:gd name="connsiteY0" fmla="*/ 1132764 h 3466531"/>
                  <a:gd name="connsiteX1" fmla="*/ 109182 w 3589361"/>
                  <a:gd name="connsiteY1" fmla="*/ 1119116 h 3466531"/>
                  <a:gd name="connsiteX2" fmla="*/ 95535 w 3589361"/>
                  <a:gd name="connsiteY2" fmla="*/ 1078173 h 3466531"/>
                  <a:gd name="connsiteX3" fmla="*/ 68239 w 3589361"/>
                  <a:gd name="connsiteY3" fmla="*/ 1037230 h 3466531"/>
                  <a:gd name="connsiteX4" fmla="*/ 40943 w 3589361"/>
                  <a:gd name="connsiteY4" fmla="*/ 955343 h 3466531"/>
                  <a:gd name="connsiteX5" fmla="*/ 27296 w 3589361"/>
                  <a:gd name="connsiteY5" fmla="*/ 914400 h 3466531"/>
                  <a:gd name="connsiteX6" fmla="*/ 0 w 3589361"/>
                  <a:gd name="connsiteY6" fmla="*/ 750627 h 3466531"/>
                  <a:gd name="connsiteX7" fmla="*/ 13648 w 3589361"/>
                  <a:gd name="connsiteY7" fmla="*/ 532263 h 3466531"/>
                  <a:gd name="connsiteX8" fmla="*/ 40943 w 3589361"/>
                  <a:gd name="connsiteY8" fmla="*/ 491319 h 3466531"/>
                  <a:gd name="connsiteX9" fmla="*/ 54591 w 3589361"/>
                  <a:gd name="connsiteY9" fmla="*/ 450376 h 3466531"/>
                  <a:gd name="connsiteX10" fmla="*/ 81887 w 3589361"/>
                  <a:gd name="connsiteY10" fmla="*/ 409433 h 3466531"/>
                  <a:gd name="connsiteX11" fmla="*/ 109182 w 3589361"/>
                  <a:gd name="connsiteY11" fmla="*/ 354842 h 3466531"/>
                  <a:gd name="connsiteX12" fmla="*/ 150126 w 3589361"/>
                  <a:gd name="connsiteY12" fmla="*/ 327546 h 3466531"/>
                  <a:gd name="connsiteX13" fmla="*/ 245660 w 3589361"/>
                  <a:gd name="connsiteY13" fmla="*/ 204716 h 3466531"/>
                  <a:gd name="connsiteX14" fmla="*/ 286603 w 3589361"/>
                  <a:gd name="connsiteY14" fmla="*/ 177421 h 3466531"/>
                  <a:gd name="connsiteX15" fmla="*/ 327546 w 3589361"/>
                  <a:gd name="connsiteY15" fmla="*/ 136478 h 3466531"/>
                  <a:gd name="connsiteX16" fmla="*/ 436729 w 3589361"/>
                  <a:gd name="connsiteY16" fmla="*/ 81886 h 3466531"/>
                  <a:gd name="connsiteX17" fmla="*/ 477672 w 3589361"/>
                  <a:gd name="connsiteY17" fmla="*/ 54591 h 3466531"/>
                  <a:gd name="connsiteX18" fmla="*/ 532263 w 3589361"/>
                  <a:gd name="connsiteY18" fmla="*/ 40943 h 3466531"/>
                  <a:gd name="connsiteX19" fmla="*/ 573206 w 3589361"/>
                  <a:gd name="connsiteY19" fmla="*/ 27295 h 3466531"/>
                  <a:gd name="connsiteX20" fmla="*/ 723332 w 3589361"/>
                  <a:gd name="connsiteY20" fmla="*/ 0 h 3466531"/>
                  <a:gd name="connsiteX21" fmla="*/ 1009935 w 3589361"/>
                  <a:gd name="connsiteY21" fmla="*/ 13648 h 3466531"/>
                  <a:gd name="connsiteX22" fmla="*/ 1050878 w 3589361"/>
                  <a:gd name="connsiteY22" fmla="*/ 40943 h 3466531"/>
                  <a:gd name="connsiteX23" fmla="*/ 1187355 w 3589361"/>
                  <a:gd name="connsiteY23" fmla="*/ 122830 h 3466531"/>
                  <a:gd name="connsiteX24" fmla="*/ 1228299 w 3589361"/>
                  <a:gd name="connsiteY24" fmla="*/ 163773 h 3466531"/>
                  <a:gd name="connsiteX25" fmla="*/ 1310185 w 3589361"/>
                  <a:gd name="connsiteY25" fmla="*/ 218364 h 3466531"/>
                  <a:gd name="connsiteX26" fmla="*/ 1351129 w 3589361"/>
                  <a:gd name="connsiteY26" fmla="*/ 245660 h 3466531"/>
                  <a:gd name="connsiteX27" fmla="*/ 1419367 w 3589361"/>
                  <a:gd name="connsiteY27" fmla="*/ 272955 h 3466531"/>
                  <a:gd name="connsiteX28" fmla="*/ 1514902 w 3589361"/>
                  <a:gd name="connsiteY28" fmla="*/ 313898 h 3466531"/>
                  <a:gd name="connsiteX29" fmla="*/ 1555845 w 3589361"/>
                  <a:gd name="connsiteY29" fmla="*/ 341194 h 3466531"/>
                  <a:gd name="connsiteX30" fmla="*/ 1610436 w 3589361"/>
                  <a:gd name="connsiteY30" fmla="*/ 354842 h 3466531"/>
                  <a:gd name="connsiteX31" fmla="*/ 1692323 w 3589361"/>
                  <a:gd name="connsiteY31" fmla="*/ 382137 h 3466531"/>
                  <a:gd name="connsiteX32" fmla="*/ 1787857 w 3589361"/>
                  <a:gd name="connsiteY32" fmla="*/ 409433 h 3466531"/>
                  <a:gd name="connsiteX33" fmla="*/ 1828800 w 3589361"/>
                  <a:gd name="connsiteY33" fmla="*/ 436728 h 3466531"/>
                  <a:gd name="connsiteX34" fmla="*/ 1924335 w 3589361"/>
                  <a:gd name="connsiteY34" fmla="*/ 423081 h 3466531"/>
                  <a:gd name="connsiteX35" fmla="*/ 1965278 w 3589361"/>
                  <a:gd name="connsiteY35" fmla="*/ 395785 h 3466531"/>
                  <a:gd name="connsiteX36" fmla="*/ 2047164 w 3589361"/>
                  <a:gd name="connsiteY36" fmla="*/ 368489 h 3466531"/>
                  <a:gd name="connsiteX37" fmla="*/ 2088108 w 3589361"/>
                  <a:gd name="connsiteY37" fmla="*/ 341194 h 3466531"/>
                  <a:gd name="connsiteX38" fmla="*/ 2156346 w 3589361"/>
                  <a:gd name="connsiteY38" fmla="*/ 313898 h 3466531"/>
                  <a:gd name="connsiteX39" fmla="*/ 2197290 w 3589361"/>
                  <a:gd name="connsiteY39" fmla="*/ 286603 h 3466531"/>
                  <a:gd name="connsiteX40" fmla="*/ 2238233 w 3589361"/>
                  <a:gd name="connsiteY40" fmla="*/ 272955 h 3466531"/>
                  <a:gd name="connsiteX41" fmla="*/ 2320120 w 3589361"/>
                  <a:gd name="connsiteY41" fmla="*/ 218364 h 3466531"/>
                  <a:gd name="connsiteX42" fmla="*/ 2361063 w 3589361"/>
                  <a:gd name="connsiteY42" fmla="*/ 191069 h 3466531"/>
                  <a:gd name="connsiteX43" fmla="*/ 2442949 w 3589361"/>
                  <a:gd name="connsiteY43" fmla="*/ 150125 h 3466531"/>
                  <a:gd name="connsiteX44" fmla="*/ 2538484 w 3589361"/>
                  <a:gd name="connsiteY44" fmla="*/ 122830 h 3466531"/>
                  <a:gd name="connsiteX45" fmla="*/ 2579427 w 3589361"/>
                  <a:gd name="connsiteY45" fmla="*/ 95534 h 3466531"/>
                  <a:gd name="connsiteX46" fmla="*/ 2620370 w 3589361"/>
                  <a:gd name="connsiteY46" fmla="*/ 81886 h 3466531"/>
                  <a:gd name="connsiteX47" fmla="*/ 2770496 w 3589361"/>
                  <a:gd name="connsiteY47" fmla="*/ 40943 h 3466531"/>
                  <a:gd name="connsiteX48" fmla="*/ 3098042 w 3589361"/>
                  <a:gd name="connsiteY48" fmla="*/ 54591 h 3466531"/>
                  <a:gd name="connsiteX49" fmla="*/ 3179929 w 3589361"/>
                  <a:gd name="connsiteY49" fmla="*/ 81886 h 3466531"/>
                  <a:gd name="connsiteX50" fmla="*/ 3220872 w 3589361"/>
                  <a:gd name="connsiteY50" fmla="*/ 136478 h 3466531"/>
                  <a:gd name="connsiteX51" fmla="*/ 3261815 w 3589361"/>
                  <a:gd name="connsiteY51" fmla="*/ 177421 h 3466531"/>
                  <a:gd name="connsiteX52" fmla="*/ 3330054 w 3589361"/>
                  <a:gd name="connsiteY52" fmla="*/ 259307 h 3466531"/>
                  <a:gd name="connsiteX53" fmla="*/ 3398293 w 3589361"/>
                  <a:gd name="connsiteY53" fmla="*/ 382137 h 3466531"/>
                  <a:gd name="connsiteX54" fmla="*/ 3425588 w 3589361"/>
                  <a:gd name="connsiteY54" fmla="*/ 464024 h 3466531"/>
                  <a:gd name="connsiteX55" fmla="*/ 3439236 w 3589361"/>
                  <a:gd name="connsiteY55" fmla="*/ 504967 h 3466531"/>
                  <a:gd name="connsiteX56" fmla="*/ 3493827 w 3589361"/>
                  <a:gd name="connsiteY56" fmla="*/ 614149 h 3466531"/>
                  <a:gd name="connsiteX57" fmla="*/ 3507475 w 3589361"/>
                  <a:gd name="connsiteY57" fmla="*/ 696036 h 3466531"/>
                  <a:gd name="connsiteX58" fmla="*/ 3534770 w 3589361"/>
                  <a:gd name="connsiteY58" fmla="*/ 736979 h 3466531"/>
                  <a:gd name="connsiteX59" fmla="*/ 3548418 w 3589361"/>
                  <a:gd name="connsiteY59" fmla="*/ 777922 h 3466531"/>
                  <a:gd name="connsiteX60" fmla="*/ 3562066 w 3589361"/>
                  <a:gd name="connsiteY60" fmla="*/ 873457 h 3466531"/>
                  <a:gd name="connsiteX61" fmla="*/ 3575714 w 3589361"/>
                  <a:gd name="connsiteY61" fmla="*/ 914400 h 3466531"/>
                  <a:gd name="connsiteX62" fmla="*/ 3589361 w 3589361"/>
                  <a:gd name="connsiteY62" fmla="*/ 1009934 h 3466531"/>
                  <a:gd name="connsiteX63" fmla="*/ 3575714 w 3589361"/>
                  <a:gd name="connsiteY63" fmla="*/ 1487606 h 3466531"/>
                  <a:gd name="connsiteX64" fmla="*/ 3562066 w 3589361"/>
                  <a:gd name="connsiteY64" fmla="*/ 1528549 h 3466531"/>
                  <a:gd name="connsiteX65" fmla="*/ 3493827 w 3589361"/>
                  <a:gd name="connsiteY65" fmla="*/ 1624084 h 3466531"/>
                  <a:gd name="connsiteX66" fmla="*/ 3425588 w 3589361"/>
                  <a:gd name="connsiteY66" fmla="*/ 1705970 h 3466531"/>
                  <a:gd name="connsiteX67" fmla="*/ 3343702 w 3589361"/>
                  <a:gd name="connsiteY67" fmla="*/ 1760561 h 3466531"/>
                  <a:gd name="connsiteX68" fmla="*/ 3302758 w 3589361"/>
                  <a:gd name="connsiteY68" fmla="*/ 1787857 h 3466531"/>
                  <a:gd name="connsiteX69" fmla="*/ 3193576 w 3589361"/>
                  <a:gd name="connsiteY69" fmla="*/ 1883391 h 3466531"/>
                  <a:gd name="connsiteX70" fmla="*/ 3111690 w 3589361"/>
                  <a:gd name="connsiteY70" fmla="*/ 1937982 h 3466531"/>
                  <a:gd name="connsiteX71" fmla="*/ 3029803 w 3589361"/>
                  <a:gd name="connsiteY71" fmla="*/ 1978925 h 3466531"/>
                  <a:gd name="connsiteX72" fmla="*/ 2906973 w 3589361"/>
                  <a:gd name="connsiteY72" fmla="*/ 2074460 h 3466531"/>
                  <a:gd name="connsiteX73" fmla="*/ 2825087 w 3589361"/>
                  <a:gd name="connsiteY73" fmla="*/ 2115403 h 3466531"/>
                  <a:gd name="connsiteX74" fmla="*/ 2797791 w 3589361"/>
                  <a:gd name="connsiteY74" fmla="*/ 2156346 h 3466531"/>
                  <a:gd name="connsiteX75" fmla="*/ 2729552 w 3589361"/>
                  <a:gd name="connsiteY75" fmla="*/ 2224585 h 3466531"/>
                  <a:gd name="connsiteX76" fmla="*/ 2715905 w 3589361"/>
                  <a:gd name="connsiteY76" fmla="*/ 2265528 h 3466531"/>
                  <a:gd name="connsiteX77" fmla="*/ 2674961 w 3589361"/>
                  <a:gd name="connsiteY77" fmla="*/ 2347415 h 3466531"/>
                  <a:gd name="connsiteX78" fmla="*/ 2661314 w 3589361"/>
                  <a:gd name="connsiteY78" fmla="*/ 2429301 h 3466531"/>
                  <a:gd name="connsiteX79" fmla="*/ 2634018 w 3589361"/>
                  <a:gd name="connsiteY79" fmla="*/ 2511188 h 3466531"/>
                  <a:gd name="connsiteX80" fmla="*/ 2620370 w 3589361"/>
                  <a:gd name="connsiteY80" fmla="*/ 2552131 h 3466531"/>
                  <a:gd name="connsiteX81" fmla="*/ 2593075 w 3589361"/>
                  <a:gd name="connsiteY81" fmla="*/ 2606722 h 3466531"/>
                  <a:gd name="connsiteX82" fmla="*/ 2565779 w 3589361"/>
                  <a:gd name="connsiteY82" fmla="*/ 2770495 h 3466531"/>
                  <a:gd name="connsiteX83" fmla="*/ 2511188 w 3589361"/>
                  <a:gd name="connsiteY83" fmla="*/ 2879678 h 3466531"/>
                  <a:gd name="connsiteX84" fmla="*/ 2483893 w 3589361"/>
                  <a:gd name="connsiteY84" fmla="*/ 2961564 h 3466531"/>
                  <a:gd name="connsiteX85" fmla="*/ 2470245 w 3589361"/>
                  <a:gd name="connsiteY85" fmla="*/ 3002507 h 3466531"/>
                  <a:gd name="connsiteX86" fmla="*/ 2442949 w 3589361"/>
                  <a:gd name="connsiteY86" fmla="*/ 3043451 h 3466531"/>
                  <a:gd name="connsiteX87" fmla="*/ 2388358 w 3589361"/>
                  <a:gd name="connsiteY87" fmla="*/ 3111689 h 3466531"/>
                  <a:gd name="connsiteX88" fmla="*/ 2347415 w 3589361"/>
                  <a:gd name="connsiteY88" fmla="*/ 3166281 h 3466531"/>
                  <a:gd name="connsiteX89" fmla="*/ 2320120 w 3589361"/>
                  <a:gd name="connsiteY89" fmla="*/ 3207224 h 3466531"/>
                  <a:gd name="connsiteX90" fmla="*/ 2279176 w 3589361"/>
                  <a:gd name="connsiteY90" fmla="*/ 3220872 h 3466531"/>
                  <a:gd name="connsiteX91" fmla="*/ 2197290 w 3589361"/>
                  <a:gd name="connsiteY91" fmla="*/ 3275463 h 3466531"/>
                  <a:gd name="connsiteX92" fmla="*/ 2101755 w 3589361"/>
                  <a:gd name="connsiteY92" fmla="*/ 3343701 h 3466531"/>
                  <a:gd name="connsiteX93" fmla="*/ 2060812 w 3589361"/>
                  <a:gd name="connsiteY93" fmla="*/ 3357349 h 3466531"/>
                  <a:gd name="connsiteX94" fmla="*/ 2006221 w 3589361"/>
                  <a:gd name="connsiteY94" fmla="*/ 3384645 h 3466531"/>
                  <a:gd name="connsiteX95" fmla="*/ 1965278 w 3589361"/>
                  <a:gd name="connsiteY95" fmla="*/ 3398292 h 3466531"/>
                  <a:gd name="connsiteX96" fmla="*/ 1910687 w 3589361"/>
                  <a:gd name="connsiteY96" fmla="*/ 3425588 h 3466531"/>
                  <a:gd name="connsiteX97" fmla="*/ 1787857 w 3589361"/>
                  <a:gd name="connsiteY97" fmla="*/ 3439236 h 3466531"/>
                  <a:gd name="connsiteX98" fmla="*/ 1692323 w 3589361"/>
                  <a:gd name="connsiteY98" fmla="*/ 3452884 h 3466531"/>
                  <a:gd name="connsiteX99" fmla="*/ 1583140 w 3589361"/>
                  <a:gd name="connsiteY99" fmla="*/ 3466531 h 3466531"/>
                  <a:gd name="connsiteX100" fmla="*/ 873457 w 3589361"/>
                  <a:gd name="connsiteY100" fmla="*/ 3452884 h 3466531"/>
                  <a:gd name="connsiteX101" fmla="*/ 791570 w 3589361"/>
                  <a:gd name="connsiteY101" fmla="*/ 3425588 h 3466531"/>
                  <a:gd name="connsiteX102" fmla="*/ 750627 w 3589361"/>
                  <a:gd name="connsiteY102" fmla="*/ 3411940 h 3466531"/>
                  <a:gd name="connsiteX103" fmla="*/ 696036 w 3589361"/>
                  <a:gd name="connsiteY103" fmla="*/ 3370997 h 3466531"/>
                  <a:gd name="connsiteX104" fmla="*/ 614149 w 3589361"/>
                  <a:gd name="connsiteY104" fmla="*/ 3289110 h 3466531"/>
                  <a:gd name="connsiteX105" fmla="*/ 586854 w 3589361"/>
                  <a:gd name="connsiteY105" fmla="*/ 3234519 h 3466531"/>
                  <a:gd name="connsiteX106" fmla="*/ 559558 w 3589361"/>
                  <a:gd name="connsiteY106" fmla="*/ 3193576 h 3466531"/>
                  <a:gd name="connsiteX107" fmla="*/ 532263 w 3589361"/>
                  <a:gd name="connsiteY107" fmla="*/ 3070746 h 3466531"/>
                  <a:gd name="connsiteX108" fmla="*/ 518615 w 3589361"/>
                  <a:gd name="connsiteY108" fmla="*/ 3029803 h 3466531"/>
                  <a:gd name="connsiteX109" fmla="*/ 532263 w 3589361"/>
                  <a:gd name="connsiteY109" fmla="*/ 2634018 h 3466531"/>
                  <a:gd name="connsiteX110" fmla="*/ 559558 w 3589361"/>
                  <a:gd name="connsiteY110" fmla="*/ 2565779 h 3466531"/>
                  <a:gd name="connsiteX111" fmla="*/ 586854 w 3589361"/>
                  <a:gd name="connsiteY111" fmla="*/ 2402006 h 3466531"/>
                  <a:gd name="connsiteX112" fmla="*/ 614149 w 3589361"/>
                  <a:gd name="connsiteY112" fmla="*/ 2361063 h 3466531"/>
                  <a:gd name="connsiteX113" fmla="*/ 655093 w 3589361"/>
                  <a:gd name="connsiteY113" fmla="*/ 2279176 h 3466531"/>
                  <a:gd name="connsiteX114" fmla="*/ 709684 w 3589361"/>
                  <a:gd name="connsiteY114" fmla="*/ 2183642 h 3466531"/>
                  <a:gd name="connsiteX115" fmla="*/ 764275 w 3589361"/>
                  <a:gd name="connsiteY115" fmla="*/ 2033516 h 3466531"/>
                  <a:gd name="connsiteX116" fmla="*/ 791570 w 3589361"/>
                  <a:gd name="connsiteY116" fmla="*/ 1978925 h 3466531"/>
                  <a:gd name="connsiteX117" fmla="*/ 818866 w 3589361"/>
                  <a:gd name="connsiteY117" fmla="*/ 1937982 h 3466531"/>
                  <a:gd name="connsiteX118" fmla="*/ 846161 w 3589361"/>
                  <a:gd name="connsiteY118" fmla="*/ 1869743 h 3466531"/>
                  <a:gd name="connsiteX119" fmla="*/ 859809 w 3589361"/>
                  <a:gd name="connsiteY119" fmla="*/ 1787857 h 3466531"/>
                  <a:gd name="connsiteX120" fmla="*/ 873457 w 3589361"/>
                  <a:gd name="connsiteY120" fmla="*/ 1746913 h 3466531"/>
                  <a:gd name="connsiteX121" fmla="*/ 859809 w 3589361"/>
                  <a:gd name="connsiteY121" fmla="*/ 1351128 h 3466531"/>
                  <a:gd name="connsiteX122" fmla="*/ 791570 w 3589361"/>
                  <a:gd name="connsiteY122" fmla="*/ 1214651 h 3466531"/>
                  <a:gd name="connsiteX123" fmla="*/ 736979 w 3589361"/>
                  <a:gd name="connsiteY123" fmla="*/ 1160060 h 3466531"/>
                  <a:gd name="connsiteX124" fmla="*/ 696036 w 3589361"/>
                  <a:gd name="connsiteY124" fmla="*/ 1146412 h 3466531"/>
                  <a:gd name="connsiteX125" fmla="*/ 655093 w 3589361"/>
                  <a:gd name="connsiteY125" fmla="*/ 1119116 h 3466531"/>
                  <a:gd name="connsiteX126" fmla="*/ 614149 w 3589361"/>
                  <a:gd name="connsiteY126" fmla="*/ 1105469 h 3466531"/>
                  <a:gd name="connsiteX127" fmla="*/ 545911 w 3589361"/>
                  <a:gd name="connsiteY127" fmla="*/ 1078173 h 3466531"/>
                  <a:gd name="connsiteX128" fmla="*/ 327546 w 3589361"/>
                  <a:gd name="connsiteY128" fmla="*/ 1091821 h 3466531"/>
                  <a:gd name="connsiteX129" fmla="*/ 286603 w 3589361"/>
                  <a:gd name="connsiteY129" fmla="*/ 1119116 h 3466531"/>
                  <a:gd name="connsiteX130" fmla="*/ 177421 w 3589361"/>
                  <a:gd name="connsiteY130" fmla="*/ 1132764 h 346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3589361" h="3466531">
                    <a:moveTo>
                      <a:pt x="177421" y="1132764"/>
                    </a:moveTo>
                    <a:cubicBezTo>
                      <a:pt x="147851" y="1132764"/>
                      <a:pt x="128483" y="1131983"/>
                      <a:pt x="109182" y="1119116"/>
                    </a:cubicBezTo>
                    <a:cubicBezTo>
                      <a:pt x="97212" y="1111136"/>
                      <a:pt x="101969" y="1091040"/>
                      <a:pt x="95535" y="1078173"/>
                    </a:cubicBezTo>
                    <a:cubicBezTo>
                      <a:pt x="88200" y="1063502"/>
                      <a:pt x="77338" y="1050878"/>
                      <a:pt x="68239" y="1037230"/>
                    </a:cubicBezTo>
                    <a:lnTo>
                      <a:pt x="40943" y="955343"/>
                    </a:lnTo>
                    <a:cubicBezTo>
                      <a:pt x="36394" y="941695"/>
                      <a:pt x="30117" y="928506"/>
                      <a:pt x="27296" y="914400"/>
                    </a:cubicBezTo>
                    <a:cubicBezTo>
                      <a:pt x="7339" y="814618"/>
                      <a:pt x="16929" y="869125"/>
                      <a:pt x="0" y="750627"/>
                    </a:cubicBezTo>
                    <a:cubicBezTo>
                      <a:pt x="4549" y="677839"/>
                      <a:pt x="2274" y="604301"/>
                      <a:pt x="13648" y="532263"/>
                    </a:cubicBezTo>
                    <a:cubicBezTo>
                      <a:pt x="16206" y="516061"/>
                      <a:pt x="33608" y="505990"/>
                      <a:pt x="40943" y="491319"/>
                    </a:cubicBezTo>
                    <a:cubicBezTo>
                      <a:pt x="47377" y="478452"/>
                      <a:pt x="48157" y="463243"/>
                      <a:pt x="54591" y="450376"/>
                    </a:cubicBezTo>
                    <a:cubicBezTo>
                      <a:pt x="61927" y="435705"/>
                      <a:pt x="73749" y="423674"/>
                      <a:pt x="81887" y="409433"/>
                    </a:cubicBezTo>
                    <a:cubicBezTo>
                      <a:pt x="91981" y="391769"/>
                      <a:pt x="96158" y="370471"/>
                      <a:pt x="109182" y="354842"/>
                    </a:cubicBezTo>
                    <a:cubicBezTo>
                      <a:pt x="119683" y="342241"/>
                      <a:pt x="136478" y="336645"/>
                      <a:pt x="150126" y="327546"/>
                    </a:cubicBezTo>
                    <a:cubicBezTo>
                      <a:pt x="188166" y="270486"/>
                      <a:pt x="197557" y="244802"/>
                      <a:pt x="245660" y="204716"/>
                    </a:cubicBezTo>
                    <a:cubicBezTo>
                      <a:pt x="258261" y="194215"/>
                      <a:pt x="274002" y="187922"/>
                      <a:pt x="286603" y="177421"/>
                    </a:cubicBezTo>
                    <a:cubicBezTo>
                      <a:pt x="301430" y="165065"/>
                      <a:pt x="311263" y="146840"/>
                      <a:pt x="327546" y="136478"/>
                    </a:cubicBezTo>
                    <a:cubicBezTo>
                      <a:pt x="361875" y="114632"/>
                      <a:pt x="402873" y="104457"/>
                      <a:pt x="436729" y="81886"/>
                    </a:cubicBezTo>
                    <a:cubicBezTo>
                      <a:pt x="450377" y="72788"/>
                      <a:pt x="462596" y="61052"/>
                      <a:pt x="477672" y="54591"/>
                    </a:cubicBezTo>
                    <a:cubicBezTo>
                      <a:pt x="494912" y="47202"/>
                      <a:pt x="514228" y="46096"/>
                      <a:pt x="532263" y="40943"/>
                    </a:cubicBezTo>
                    <a:cubicBezTo>
                      <a:pt x="546095" y="36991"/>
                      <a:pt x="559250" y="30784"/>
                      <a:pt x="573206" y="27295"/>
                    </a:cubicBezTo>
                    <a:cubicBezTo>
                      <a:pt x="611343" y="17761"/>
                      <a:pt x="686844" y="6081"/>
                      <a:pt x="723332" y="0"/>
                    </a:cubicBezTo>
                    <a:cubicBezTo>
                      <a:pt x="818866" y="4549"/>
                      <a:pt x="915031" y="1785"/>
                      <a:pt x="1009935" y="13648"/>
                    </a:cubicBezTo>
                    <a:cubicBezTo>
                      <a:pt x="1026211" y="15682"/>
                      <a:pt x="1036637" y="32805"/>
                      <a:pt x="1050878" y="40943"/>
                    </a:cubicBezTo>
                    <a:cubicBezTo>
                      <a:pt x="1101136" y="69662"/>
                      <a:pt x="1142839" y="78316"/>
                      <a:pt x="1187355" y="122830"/>
                    </a:cubicBezTo>
                    <a:cubicBezTo>
                      <a:pt x="1201003" y="136478"/>
                      <a:pt x="1213064" y="151923"/>
                      <a:pt x="1228299" y="163773"/>
                    </a:cubicBezTo>
                    <a:cubicBezTo>
                      <a:pt x="1254194" y="183913"/>
                      <a:pt x="1282890" y="200167"/>
                      <a:pt x="1310185" y="218364"/>
                    </a:cubicBezTo>
                    <a:cubicBezTo>
                      <a:pt x="1323833" y="227463"/>
                      <a:pt x="1335899" y="239568"/>
                      <a:pt x="1351129" y="245660"/>
                    </a:cubicBezTo>
                    <a:cubicBezTo>
                      <a:pt x="1373875" y="254758"/>
                      <a:pt x="1396980" y="263005"/>
                      <a:pt x="1419367" y="272955"/>
                    </a:cubicBezTo>
                    <a:cubicBezTo>
                      <a:pt x="1520550" y="317926"/>
                      <a:pt x="1430810" y="285869"/>
                      <a:pt x="1514902" y="313898"/>
                    </a:cubicBezTo>
                    <a:cubicBezTo>
                      <a:pt x="1528550" y="322997"/>
                      <a:pt x="1540769" y="334733"/>
                      <a:pt x="1555845" y="341194"/>
                    </a:cubicBezTo>
                    <a:cubicBezTo>
                      <a:pt x="1573085" y="348583"/>
                      <a:pt x="1592470" y="349452"/>
                      <a:pt x="1610436" y="354842"/>
                    </a:cubicBezTo>
                    <a:cubicBezTo>
                      <a:pt x="1637995" y="363110"/>
                      <a:pt x="1664410" y="375159"/>
                      <a:pt x="1692323" y="382137"/>
                    </a:cubicBezTo>
                    <a:cubicBezTo>
                      <a:pt x="1709816" y="386510"/>
                      <a:pt x="1768277" y="399643"/>
                      <a:pt x="1787857" y="409433"/>
                    </a:cubicBezTo>
                    <a:cubicBezTo>
                      <a:pt x="1802528" y="416768"/>
                      <a:pt x="1815152" y="427630"/>
                      <a:pt x="1828800" y="436728"/>
                    </a:cubicBezTo>
                    <a:cubicBezTo>
                      <a:pt x="1860645" y="432179"/>
                      <a:pt x="1893523" y="432324"/>
                      <a:pt x="1924335" y="423081"/>
                    </a:cubicBezTo>
                    <a:cubicBezTo>
                      <a:pt x="1940046" y="418368"/>
                      <a:pt x="1950289" y="402447"/>
                      <a:pt x="1965278" y="395785"/>
                    </a:cubicBezTo>
                    <a:cubicBezTo>
                      <a:pt x="1991570" y="384099"/>
                      <a:pt x="2019869" y="377588"/>
                      <a:pt x="2047164" y="368489"/>
                    </a:cubicBezTo>
                    <a:cubicBezTo>
                      <a:pt x="2062725" y="363302"/>
                      <a:pt x="2073437" y="348529"/>
                      <a:pt x="2088108" y="341194"/>
                    </a:cubicBezTo>
                    <a:cubicBezTo>
                      <a:pt x="2110020" y="330238"/>
                      <a:pt x="2134434" y="324854"/>
                      <a:pt x="2156346" y="313898"/>
                    </a:cubicBezTo>
                    <a:cubicBezTo>
                      <a:pt x="2171017" y="306563"/>
                      <a:pt x="2182619" y="293938"/>
                      <a:pt x="2197290" y="286603"/>
                    </a:cubicBezTo>
                    <a:cubicBezTo>
                      <a:pt x="2210157" y="280169"/>
                      <a:pt x="2225657" y="279941"/>
                      <a:pt x="2238233" y="272955"/>
                    </a:cubicBezTo>
                    <a:cubicBezTo>
                      <a:pt x="2266910" y="257023"/>
                      <a:pt x="2292824" y="236561"/>
                      <a:pt x="2320120" y="218364"/>
                    </a:cubicBezTo>
                    <a:cubicBezTo>
                      <a:pt x="2333768" y="209266"/>
                      <a:pt x="2345502" y="196256"/>
                      <a:pt x="2361063" y="191069"/>
                    </a:cubicBezTo>
                    <a:cubicBezTo>
                      <a:pt x="2463984" y="156761"/>
                      <a:pt x="2337112" y="203043"/>
                      <a:pt x="2442949" y="150125"/>
                    </a:cubicBezTo>
                    <a:cubicBezTo>
                      <a:pt x="2462523" y="140338"/>
                      <a:pt x="2521001" y="127201"/>
                      <a:pt x="2538484" y="122830"/>
                    </a:cubicBezTo>
                    <a:cubicBezTo>
                      <a:pt x="2552132" y="113731"/>
                      <a:pt x="2564756" y="102870"/>
                      <a:pt x="2579427" y="95534"/>
                    </a:cubicBezTo>
                    <a:cubicBezTo>
                      <a:pt x="2592294" y="89100"/>
                      <a:pt x="2606491" y="85671"/>
                      <a:pt x="2620370" y="81886"/>
                    </a:cubicBezTo>
                    <a:cubicBezTo>
                      <a:pt x="2789692" y="35708"/>
                      <a:pt x="2676252" y="72358"/>
                      <a:pt x="2770496" y="40943"/>
                    </a:cubicBezTo>
                    <a:cubicBezTo>
                      <a:pt x="2879678" y="45492"/>
                      <a:pt x="2989308" y="43718"/>
                      <a:pt x="3098042" y="54591"/>
                    </a:cubicBezTo>
                    <a:cubicBezTo>
                      <a:pt x="3126671" y="57454"/>
                      <a:pt x="3179929" y="81886"/>
                      <a:pt x="3179929" y="81886"/>
                    </a:cubicBezTo>
                    <a:cubicBezTo>
                      <a:pt x="3193577" y="100083"/>
                      <a:pt x="3206069" y="119207"/>
                      <a:pt x="3220872" y="136478"/>
                    </a:cubicBezTo>
                    <a:cubicBezTo>
                      <a:pt x="3233433" y="151132"/>
                      <a:pt x="3249459" y="162594"/>
                      <a:pt x="3261815" y="177421"/>
                    </a:cubicBezTo>
                    <a:cubicBezTo>
                      <a:pt x="3356819" y="291425"/>
                      <a:pt x="3210439" y="139692"/>
                      <a:pt x="3330054" y="259307"/>
                    </a:cubicBezTo>
                    <a:cubicBezTo>
                      <a:pt x="3363452" y="359505"/>
                      <a:pt x="3337004" y="320849"/>
                      <a:pt x="3398293" y="382137"/>
                    </a:cubicBezTo>
                    <a:lnTo>
                      <a:pt x="3425588" y="464024"/>
                    </a:lnTo>
                    <a:cubicBezTo>
                      <a:pt x="3430137" y="477672"/>
                      <a:pt x="3432802" y="492100"/>
                      <a:pt x="3439236" y="504967"/>
                    </a:cubicBezTo>
                    <a:lnTo>
                      <a:pt x="3493827" y="614149"/>
                    </a:lnTo>
                    <a:cubicBezTo>
                      <a:pt x="3498376" y="641445"/>
                      <a:pt x="3498724" y="669784"/>
                      <a:pt x="3507475" y="696036"/>
                    </a:cubicBezTo>
                    <a:cubicBezTo>
                      <a:pt x="3512662" y="711597"/>
                      <a:pt x="3527435" y="722308"/>
                      <a:pt x="3534770" y="736979"/>
                    </a:cubicBezTo>
                    <a:cubicBezTo>
                      <a:pt x="3541204" y="749846"/>
                      <a:pt x="3543869" y="764274"/>
                      <a:pt x="3548418" y="777922"/>
                    </a:cubicBezTo>
                    <a:cubicBezTo>
                      <a:pt x="3552967" y="809767"/>
                      <a:pt x="3555757" y="841913"/>
                      <a:pt x="3562066" y="873457"/>
                    </a:cubicBezTo>
                    <a:cubicBezTo>
                      <a:pt x="3564887" y="887564"/>
                      <a:pt x="3572893" y="900293"/>
                      <a:pt x="3575714" y="914400"/>
                    </a:cubicBezTo>
                    <a:cubicBezTo>
                      <a:pt x="3582023" y="945943"/>
                      <a:pt x="3584812" y="978089"/>
                      <a:pt x="3589361" y="1009934"/>
                    </a:cubicBezTo>
                    <a:cubicBezTo>
                      <a:pt x="3584812" y="1169158"/>
                      <a:pt x="3584086" y="1328537"/>
                      <a:pt x="3575714" y="1487606"/>
                    </a:cubicBezTo>
                    <a:cubicBezTo>
                      <a:pt x="3574958" y="1501972"/>
                      <a:pt x="3568500" y="1515682"/>
                      <a:pt x="3562066" y="1528549"/>
                    </a:cubicBezTo>
                    <a:cubicBezTo>
                      <a:pt x="3551348" y="1549985"/>
                      <a:pt x="3504124" y="1609668"/>
                      <a:pt x="3493827" y="1624084"/>
                    </a:cubicBezTo>
                    <a:cubicBezTo>
                      <a:pt x="3465664" y="1663513"/>
                      <a:pt x="3466554" y="1674108"/>
                      <a:pt x="3425588" y="1705970"/>
                    </a:cubicBezTo>
                    <a:cubicBezTo>
                      <a:pt x="3399693" y="1726110"/>
                      <a:pt x="3370997" y="1742364"/>
                      <a:pt x="3343702" y="1760561"/>
                    </a:cubicBezTo>
                    <a:lnTo>
                      <a:pt x="3302758" y="1787857"/>
                    </a:lnTo>
                    <a:cubicBezTo>
                      <a:pt x="3225422" y="1903862"/>
                      <a:pt x="3352799" y="1724168"/>
                      <a:pt x="3193576" y="1883391"/>
                    </a:cubicBezTo>
                    <a:cubicBezTo>
                      <a:pt x="3115962" y="1961005"/>
                      <a:pt x="3190694" y="1898479"/>
                      <a:pt x="3111690" y="1937982"/>
                    </a:cubicBezTo>
                    <a:cubicBezTo>
                      <a:pt x="3005872" y="1990892"/>
                      <a:pt x="3132706" y="1944626"/>
                      <a:pt x="3029803" y="1978925"/>
                    </a:cubicBezTo>
                    <a:cubicBezTo>
                      <a:pt x="2965664" y="2043066"/>
                      <a:pt x="3004919" y="2009163"/>
                      <a:pt x="2906973" y="2074460"/>
                    </a:cubicBezTo>
                    <a:cubicBezTo>
                      <a:pt x="2854061" y="2109735"/>
                      <a:pt x="2881590" y="2096568"/>
                      <a:pt x="2825087" y="2115403"/>
                    </a:cubicBezTo>
                    <a:cubicBezTo>
                      <a:pt x="2815988" y="2129051"/>
                      <a:pt x="2809389" y="2144748"/>
                      <a:pt x="2797791" y="2156346"/>
                    </a:cubicBezTo>
                    <a:cubicBezTo>
                      <a:pt x="2706806" y="2247331"/>
                      <a:pt x="2802341" y="2115404"/>
                      <a:pt x="2729552" y="2224585"/>
                    </a:cubicBezTo>
                    <a:cubicBezTo>
                      <a:pt x="2725003" y="2238233"/>
                      <a:pt x="2722338" y="2252661"/>
                      <a:pt x="2715905" y="2265528"/>
                    </a:cubicBezTo>
                    <a:cubicBezTo>
                      <a:pt x="2662989" y="2371362"/>
                      <a:pt x="2709268" y="2244498"/>
                      <a:pt x="2674961" y="2347415"/>
                    </a:cubicBezTo>
                    <a:cubicBezTo>
                      <a:pt x="2670412" y="2374710"/>
                      <a:pt x="2668025" y="2402455"/>
                      <a:pt x="2661314" y="2429301"/>
                    </a:cubicBezTo>
                    <a:cubicBezTo>
                      <a:pt x="2654336" y="2457214"/>
                      <a:pt x="2643117" y="2483892"/>
                      <a:pt x="2634018" y="2511188"/>
                    </a:cubicBezTo>
                    <a:cubicBezTo>
                      <a:pt x="2629469" y="2524836"/>
                      <a:pt x="2626803" y="2539264"/>
                      <a:pt x="2620370" y="2552131"/>
                    </a:cubicBezTo>
                    <a:lnTo>
                      <a:pt x="2593075" y="2606722"/>
                    </a:lnTo>
                    <a:cubicBezTo>
                      <a:pt x="2586824" y="2662977"/>
                      <a:pt x="2589316" y="2718713"/>
                      <a:pt x="2565779" y="2770495"/>
                    </a:cubicBezTo>
                    <a:cubicBezTo>
                      <a:pt x="2548941" y="2807538"/>
                      <a:pt x="2524055" y="2841076"/>
                      <a:pt x="2511188" y="2879678"/>
                    </a:cubicBezTo>
                    <a:lnTo>
                      <a:pt x="2483893" y="2961564"/>
                    </a:lnTo>
                    <a:cubicBezTo>
                      <a:pt x="2479344" y="2975212"/>
                      <a:pt x="2478225" y="2990537"/>
                      <a:pt x="2470245" y="3002507"/>
                    </a:cubicBezTo>
                    <a:lnTo>
                      <a:pt x="2442949" y="3043451"/>
                    </a:lnTo>
                    <a:cubicBezTo>
                      <a:pt x="2416381" y="3123160"/>
                      <a:pt x="2450091" y="3049956"/>
                      <a:pt x="2388358" y="3111689"/>
                    </a:cubicBezTo>
                    <a:cubicBezTo>
                      <a:pt x="2372274" y="3127773"/>
                      <a:pt x="2360636" y="3147771"/>
                      <a:pt x="2347415" y="3166281"/>
                    </a:cubicBezTo>
                    <a:cubicBezTo>
                      <a:pt x="2337881" y="3179628"/>
                      <a:pt x="2332928" y="3196978"/>
                      <a:pt x="2320120" y="3207224"/>
                    </a:cubicBezTo>
                    <a:cubicBezTo>
                      <a:pt x="2308886" y="3216211"/>
                      <a:pt x="2292824" y="3216323"/>
                      <a:pt x="2279176" y="3220872"/>
                    </a:cubicBezTo>
                    <a:cubicBezTo>
                      <a:pt x="2183897" y="3316151"/>
                      <a:pt x="2289461" y="3222794"/>
                      <a:pt x="2197290" y="3275463"/>
                    </a:cubicBezTo>
                    <a:cubicBezTo>
                      <a:pt x="2153999" y="3300201"/>
                      <a:pt x="2144014" y="3322572"/>
                      <a:pt x="2101755" y="3343701"/>
                    </a:cubicBezTo>
                    <a:cubicBezTo>
                      <a:pt x="2088888" y="3350135"/>
                      <a:pt x="2074035" y="3351682"/>
                      <a:pt x="2060812" y="3357349"/>
                    </a:cubicBezTo>
                    <a:cubicBezTo>
                      <a:pt x="2042112" y="3365363"/>
                      <a:pt x="2024921" y="3376631"/>
                      <a:pt x="2006221" y="3384645"/>
                    </a:cubicBezTo>
                    <a:cubicBezTo>
                      <a:pt x="1992998" y="3390312"/>
                      <a:pt x="1978501" y="3392625"/>
                      <a:pt x="1965278" y="3398292"/>
                    </a:cubicBezTo>
                    <a:cubicBezTo>
                      <a:pt x="1946578" y="3406306"/>
                      <a:pt x="1930511" y="3421013"/>
                      <a:pt x="1910687" y="3425588"/>
                    </a:cubicBezTo>
                    <a:cubicBezTo>
                      <a:pt x="1870547" y="3434851"/>
                      <a:pt x="1828734" y="3434126"/>
                      <a:pt x="1787857" y="3439236"/>
                    </a:cubicBezTo>
                    <a:cubicBezTo>
                      <a:pt x="1755937" y="3443226"/>
                      <a:pt x="1724209" y="3448633"/>
                      <a:pt x="1692323" y="3452884"/>
                    </a:cubicBezTo>
                    <a:lnTo>
                      <a:pt x="1583140" y="3466531"/>
                    </a:lnTo>
                    <a:cubicBezTo>
                      <a:pt x="1346579" y="3461982"/>
                      <a:pt x="1109746" y="3465106"/>
                      <a:pt x="873457" y="3452884"/>
                    </a:cubicBezTo>
                    <a:cubicBezTo>
                      <a:pt x="844723" y="3451398"/>
                      <a:pt x="818866" y="3434687"/>
                      <a:pt x="791570" y="3425588"/>
                    </a:cubicBezTo>
                    <a:lnTo>
                      <a:pt x="750627" y="3411940"/>
                    </a:lnTo>
                    <a:cubicBezTo>
                      <a:pt x="732430" y="3398292"/>
                      <a:pt x="712943" y="3386213"/>
                      <a:pt x="696036" y="3370997"/>
                    </a:cubicBezTo>
                    <a:cubicBezTo>
                      <a:pt x="667343" y="3345174"/>
                      <a:pt x="614149" y="3289110"/>
                      <a:pt x="614149" y="3289110"/>
                    </a:cubicBezTo>
                    <a:cubicBezTo>
                      <a:pt x="605051" y="3270913"/>
                      <a:pt x="596948" y="3252183"/>
                      <a:pt x="586854" y="3234519"/>
                    </a:cubicBezTo>
                    <a:cubicBezTo>
                      <a:pt x="578716" y="3220278"/>
                      <a:pt x="566893" y="3208247"/>
                      <a:pt x="559558" y="3193576"/>
                    </a:cubicBezTo>
                    <a:cubicBezTo>
                      <a:pt x="541126" y="3156712"/>
                      <a:pt x="540648" y="3108478"/>
                      <a:pt x="532263" y="3070746"/>
                    </a:cubicBezTo>
                    <a:cubicBezTo>
                      <a:pt x="529142" y="3056703"/>
                      <a:pt x="523164" y="3043451"/>
                      <a:pt x="518615" y="3029803"/>
                    </a:cubicBezTo>
                    <a:cubicBezTo>
                      <a:pt x="523164" y="2897875"/>
                      <a:pt x="520661" y="2765514"/>
                      <a:pt x="532263" y="2634018"/>
                    </a:cubicBezTo>
                    <a:cubicBezTo>
                      <a:pt x="534416" y="2609614"/>
                      <a:pt x="554049" y="2589650"/>
                      <a:pt x="559558" y="2565779"/>
                    </a:cubicBezTo>
                    <a:cubicBezTo>
                      <a:pt x="568085" y="2528828"/>
                      <a:pt x="568119" y="2445721"/>
                      <a:pt x="586854" y="2402006"/>
                    </a:cubicBezTo>
                    <a:cubicBezTo>
                      <a:pt x="593315" y="2386930"/>
                      <a:pt x="606814" y="2375734"/>
                      <a:pt x="614149" y="2361063"/>
                    </a:cubicBezTo>
                    <a:cubicBezTo>
                      <a:pt x="670648" y="2248063"/>
                      <a:pt x="576874" y="2396502"/>
                      <a:pt x="655093" y="2279176"/>
                    </a:cubicBezTo>
                    <a:cubicBezTo>
                      <a:pt x="688125" y="2180075"/>
                      <a:pt x="640831" y="2307578"/>
                      <a:pt x="709684" y="2183642"/>
                    </a:cubicBezTo>
                    <a:cubicBezTo>
                      <a:pt x="763898" y="2086058"/>
                      <a:pt x="710167" y="2141734"/>
                      <a:pt x="764275" y="2033516"/>
                    </a:cubicBezTo>
                    <a:cubicBezTo>
                      <a:pt x="773373" y="2015319"/>
                      <a:pt x="781476" y="1996589"/>
                      <a:pt x="791570" y="1978925"/>
                    </a:cubicBezTo>
                    <a:cubicBezTo>
                      <a:pt x="799708" y="1964684"/>
                      <a:pt x="811531" y="1952653"/>
                      <a:pt x="818866" y="1937982"/>
                    </a:cubicBezTo>
                    <a:cubicBezTo>
                      <a:pt x="829822" y="1916070"/>
                      <a:pt x="837063" y="1892489"/>
                      <a:pt x="846161" y="1869743"/>
                    </a:cubicBezTo>
                    <a:cubicBezTo>
                      <a:pt x="850710" y="1842448"/>
                      <a:pt x="853806" y="1814870"/>
                      <a:pt x="859809" y="1787857"/>
                    </a:cubicBezTo>
                    <a:cubicBezTo>
                      <a:pt x="862930" y="1773813"/>
                      <a:pt x="873457" y="1761299"/>
                      <a:pt x="873457" y="1746913"/>
                    </a:cubicBezTo>
                    <a:cubicBezTo>
                      <a:pt x="873457" y="1614906"/>
                      <a:pt x="867795" y="1482893"/>
                      <a:pt x="859809" y="1351128"/>
                    </a:cubicBezTo>
                    <a:cubicBezTo>
                      <a:pt x="856826" y="1301914"/>
                      <a:pt x="823997" y="1247078"/>
                      <a:pt x="791570" y="1214651"/>
                    </a:cubicBezTo>
                    <a:cubicBezTo>
                      <a:pt x="773373" y="1196454"/>
                      <a:pt x="757920" y="1175018"/>
                      <a:pt x="736979" y="1160060"/>
                    </a:cubicBezTo>
                    <a:cubicBezTo>
                      <a:pt x="725273" y="1151698"/>
                      <a:pt x="708903" y="1152846"/>
                      <a:pt x="696036" y="1146412"/>
                    </a:cubicBezTo>
                    <a:cubicBezTo>
                      <a:pt x="681365" y="1139076"/>
                      <a:pt x="669764" y="1126451"/>
                      <a:pt x="655093" y="1119116"/>
                    </a:cubicBezTo>
                    <a:cubicBezTo>
                      <a:pt x="642226" y="1112682"/>
                      <a:pt x="627619" y="1110520"/>
                      <a:pt x="614149" y="1105469"/>
                    </a:cubicBezTo>
                    <a:cubicBezTo>
                      <a:pt x="591211" y="1096867"/>
                      <a:pt x="568657" y="1087272"/>
                      <a:pt x="545911" y="1078173"/>
                    </a:cubicBezTo>
                    <a:cubicBezTo>
                      <a:pt x="473123" y="1082722"/>
                      <a:pt x="399584" y="1080447"/>
                      <a:pt x="327546" y="1091821"/>
                    </a:cubicBezTo>
                    <a:cubicBezTo>
                      <a:pt x="311344" y="1094379"/>
                      <a:pt x="301274" y="1111781"/>
                      <a:pt x="286603" y="1119116"/>
                    </a:cubicBezTo>
                    <a:cubicBezTo>
                      <a:pt x="242043" y="1141396"/>
                      <a:pt x="206991" y="1132764"/>
                      <a:pt x="177421" y="1132764"/>
                    </a:cubicBezTo>
                    <a:close/>
                  </a:path>
                </a:pathLst>
              </a:cu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Elipse 5"/>
              <p:cNvSpPr/>
              <p:nvPr/>
            </p:nvSpPr>
            <p:spPr>
              <a:xfrm>
                <a:off x="4355976" y="3356992"/>
                <a:ext cx="1368152" cy="1368152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Chave esquerda 7"/>
              <p:cNvSpPr/>
              <p:nvPr/>
            </p:nvSpPr>
            <p:spPr>
              <a:xfrm rot="16668694">
                <a:off x="6437995" y="820637"/>
                <a:ext cx="765068" cy="914400"/>
              </a:xfrm>
              <a:prstGeom prst="leftBrace">
                <a:avLst>
                  <a:gd name="adj1" fmla="val 29880"/>
                  <a:gd name="adj2" fmla="val 50000"/>
                </a:avLst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Chave esquerda 9"/>
              <p:cNvSpPr/>
              <p:nvPr/>
            </p:nvSpPr>
            <p:spPr>
              <a:xfrm rot="9808559">
                <a:off x="2467520" y="5175101"/>
                <a:ext cx="765068" cy="914400"/>
              </a:xfrm>
              <a:prstGeom prst="leftBrace">
                <a:avLst>
                  <a:gd name="adj1" fmla="val 29880"/>
                  <a:gd name="adj2" fmla="val 50000"/>
                </a:avLst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Forma livre 10"/>
              <p:cNvSpPr/>
              <p:nvPr/>
            </p:nvSpPr>
            <p:spPr>
              <a:xfrm rot="7699285">
                <a:off x="4937323" y="5570653"/>
                <a:ext cx="608501" cy="1294571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  <a:ln w="28575">
                <a:solidFill>
                  <a:srgbClr val="E109B3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Forma livre 11"/>
              <p:cNvSpPr/>
              <p:nvPr/>
            </p:nvSpPr>
            <p:spPr>
              <a:xfrm rot="19255131">
                <a:off x="4624355" y="1071676"/>
                <a:ext cx="608501" cy="1294571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Forma livre 12"/>
              <p:cNvSpPr/>
              <p:nvPr/>
            </p:nvSpPr>
            <p:spPr>
              <a:xfrm rot="15219485">
                <a:off x="2804985" y="2649302"/>
                <a:ext cx="608501" cy="1294571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  <a:ln w="28575">
                <a:solidFill>
                  <a:srgbClr val="E109B3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Forma livre 13"/>
              <p:cNvSpPr/>
              <p:nvPr/>
            </p:nvSpPr>
            <p:spPr>
              <a:xfrm rot="5400000">
                <a:off x="7573565" y="2862106"/>
                <a:ext cx="608501" cy="1294571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Menos 24"/>
              <p:cNvSpPr/>
              <p:nvPr/>
            </p:nvSpPr>
            <p:spPr>
              <a:xfrm rot="20359790">
                <a:off x="6837610" y="1893350"/>
                <a:ext cx="1740389" cy="914400"/>
              </a:xfrm>
              <a:prstGeom prst="mathMinus">
                <a:avLst/>
              </a:prstGeom>
              <a:solidFill>
                <a:srgbClr val="00FF00"/>
              </a:solidFill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F215F8B-D283-4AC6-BBFF-13FCC1891324}"/>
              </a:ext>
            </a:extLst>
          </p:cNvPr>
          <p:cNvGrpSpPr/>
          <p:nvPr/>
        </p:nvGrpSpPr>
        <p:grpSpPr>
          <a:xfrm>
            <a:off x="1638031" y="349807"/>
            <a:ext cx="9223718" cy="5967663"/>
            <a:chOff x="1395664" y="513348"/>
            <a:chExt cx="9223718" cy="5967663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559B971C-D768-4D17-904B-8C8ED56D85C0}"/>
                </a:ext>
              </a:extLst>
            </p:cNvPr>
            <p:cNvGrpSpPr/>
            <p:nvPr/>
          </p:nvGrpSpPr>
          <p:grpSpPr>
            <a:xfrm>
              <a:off x="1395664" y="513348"/>
              <a:ext cx="9223718" cy="5967663"/>
              <a:chOff x="3024796" y="1115076"/>
              <a:chExt cx="7042526" cy="5626886"/>
            </a:xfrm>
          </p:grpSpPr>
          <p:sp>
            <p:nvSpPr>
              <p:cNvPr id="28" name="Arco 27">
                <a:extLst>
                  <a:ext uri="{FF2B5EF4-FFF2-40B4-BE49-F238E27FC236}">
                    <a16:creationId xmlns:a16="http://schemas.microsoft.com/office/drawing/2014/main" id="{1AF3CE10-AD52-4A71-8424-2940A45C426F}"/>
                  </a:ext>
                </a:extLst>
              </p:cNvPr>
              <p:cNvSpPr/>
              <p:nvPr/>
            </p:nvSpPr>
            <p:spPr>
              <a:xfrm rot="3562071">
                <a:off x="3024796" y="1581932"/>
                <a:ext cx="914400" cy="914400"/>
              </a:xfrm>
              <a:prstGeom prst="arc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9" name="Grupo 25">
                <a:extLst>
                  <a:ext uri="{FF2B5EF4-FFF2-40B4-BE49-F238E27FC236}">
                    <a16:creationId xmlns:a16="http://schemas.microsoft.com/office/drawing/2014/main" id="{8F96D860-F227-4CB7-991C-C8FF2D39D7A0}"/>
                  </a:ext>
                </a:extLst>
              </p:cNvPr>
              <p:cNvGrpSpPr/>
              <p:nvPr/>
            </p:nvGrpSpPr>
            <p:grpSpPr>
              <a:xfrm>
                <a:off x="3862800" y="1115076"/>
                <a:ext cx="6204522" cy="5626886"/>
                <a:chOff x="2373477" y="895303"/>
                <a:chExt cx="6204522" cy="5626886"/>
              </a:xfrm>
            </p:grpSpPr>
            <p:sp>
              <p:nvSpPr>
                <p:cNvPr id="30" name="Forma livre 4">
                  <a:extLst>
                    <a:ext uri="{FF2B5EF4-FFF2-40B4-BE49-F238E27FC236}">
                      <a16:creationId xmlns:a16="http://schemas.microsoft.com/office/drawing/2014/main" id="{66A93EFB-19BB-488E-BE5A-6AAEABCAFD21}"/>
                    </a:ext>
                  </a:extLst>
                </p:cNvPr>
                <p:cNvSpPr/>
                <p:nvPr/>
              </p:nvSpPr>
              <p:spPr>
                <a:xfrm>
                  <a:off x="2373477" y="1448048"/>
                  <a:ext cx="4952001" cy="4645248"/>
                </a:xfrm>
                <a:custGeom>
                  <a:avLst/>
                  <a:gdLst>
                    <a:gd name="connsiteX0" fmla="*/ 177421 w 3589361"/>
                    <a:gd name="connsiteY0" fmla="*/ 1132764 h 3466531"/>
                    <a:gd name="connsiteX1" fmla="*/ 109182 w 3589361"/>
                    <a:gd name="connsiteY1" fmla="*/ 1119116 h 3466531"/>
                    <a:gd name="connsiteX2" fmla="*/ 95535 w 3589361"/>
                    <a:gd name="connsiteY2" fmla="*/ 1078173 h 3466531"/>
                    <a:gd name="connsiteX3" fmla="*/ 68239 w 3589361"/>
                    <a:gd name="connsiteY3" fmla="*/ 1037230 h 3466531"/>
                    <a:gd name="connsiteX4" fmla="*/ 40943 w 3589361"/>
                    <a:gd name="connsiteY4" fmla="*/ 955343 h 3466531"/>
                    <a:gd name="connsiteX5" fmla="*/ 27296 w 3589361"/>
                    <a:gd name="connsiteY5" fmla="*/ 914400 h 3466531"/>
                    <a:gd name="connsiteX6" fmla="*/ 0 w 3589361"/>
                    <a:gd name="connsiteY6" fmla="*/ 750627 h 3466531"/>
                    <a:gd name="connsiteX7" fmla="*/ 13648 w 3589361"/>
                    <a:gd name="connsiteY7" fmla="*/ 532263 h 3466531"/>
                    <a:gd name="connsiteX8" fmla="*/ 40943 w 3589361"/>
                    <a:gd name="connsiteY8" fmla="*/ 491319 h 3466531"/>
                    <a:gd name="connsiteX9" fmla="*/ 54591 w 3589361"/>
                    <a:gd name="connsiteY9" fmla="*/ 450376 h 3466531"/>
                    <a:gd name="connsiteX10" fmla="*/ 81887 w 3589361"/>
                    <a:gd name="connsiteY10" fmla="*/ 409433 h 3466531"/>
                    <a:gd name="connsiteX11" fmla="*/ 109182 w 3589361"/>
                    <a:gd name="connsiteY11" fmla="*/ 354842 h 3466531"/>
                    <a:gd name="connsiteX12" fmla="*/ 150126 w 3589361"/>
                    <a:gd name="connsiteY12" fmla="*/ 327546 h 3466531"/>
                    <a:gd name="connsiteX13" fmla="*/ 245660 w 3589361"/>
                    <a:gd name="connsiteY13" fmla="*/ 204716 h 3466531"/>
                    <a:gd name="connsiteX14" fmla="*/ 286603 w 3589361"/>
                    <a:gd name="connsiteY14" fmla="*/ 177421 h 3466531"/>
                    <a:gd name="connsiteX15" fmla="*/ 327546 w 3589361"/>
                    <a:gd name="connsiteY15" fmla="*/ 136478 h 3466531"/>
                    <a:gd name="connsiteX16" fmla="*/ 436729 w 3589361"/>
                    <a:gd name="connsiteY16" fmla="*/ 81886 h 3466531"/>
                    <a:gd name="connsiteX17" fmla="*/ 477672 w 3589361"/>
                    <a:gd name="connsiteY17" fmla="*/ 54591 h 3466531"/>
                    <a:gd name="connsiteX18" fmla="*/ 532263 w 3589361"/>
                    <a:gd name="connsiteY18" fmla="*/ 40943 h 3466531"/>
                    <a:gd name="connsiteX19" fmla="*/ 573206 w 3589361"/>
                    <a:gd name="connsiteY19" fmla="*/ 27295 h 3466531"/>
                    <a:gd name="connsiteX20" fmla="*/ 723332 w 3589361"/>
                    <a:gd name="connsiteY20" fmla="*/ 0 h 3466531"/>
                    <a:gd name="connsiteX21" fmla="*/ 1009935 w 3589361"/>
                    <a:gd name="connsiteY21" fmla="*/ 13648 h 3466531"/>
                    <a:gd name="connsiteX22" fmla="*/ 1050878 w 3589361"/>
                    <a:gd name="connsiteY22" fmla="*/ 40943 h 3466531"/>
                    <a:gd name="connsiteX23" fmla="*/ 1187355 w 3589361"/>
                    <a:gd name="connsiteY23" fmla="*/ 122830 h 3466531"/>
                    <a:gd name="connsiteX24" fmla="*/ 1228299 w 3589361"/>
                    <a:gd name="connsiteY24" fmla="*/ 163773 h 3466531"/>
                    <a:gd name="connsiteX25" fmla="*/ 1310185 w 3589361"/>
                    <a:gd name="connsiteY25" fmla="*/ 218364 h 3466531"/>
                    <a:gd name="connsiteX26" fmla="*/ 1351129 w 3589361"/>
                    <a:gd name="connsiteY26" fmla="*/ 245660 h 3466531"/>
                    <a:gd name="connsiteX27" fmla="*/ 1419367 w 3589361"/>
                    <a:gd name="connsiteY27" fmla="*/ 272955 h 3466531"/>
                    <a:gd name="connsiteX28" fmla="*/ 1514902 w 3589361"/>
                    <a:gd name="connsiteY28" fmla="*/ 313898 h 3466531"/>
                    <a:gd name="connsiteX29" fmla="*/ 1555845 w 3589361"/>
                    <a:gd name="connsiteY29" fmla="*/ 341194 h 3466531"/>
                    <a:gd name="connsiteX30" fmla="*/ 1610436 w 3589361"/>
                    <a:gd name="connsiteY30" fmla="*/ 354842 h 3466531"/>
                    <a:gd name="connsiteX31" fmla="*/ 1692323 w 3589361"/>
                    <a:gd name="connsiteY31" fmla="*/ 382137 h 3466531"/>
                    <a:gd name="connsiteX32" fmla="*/ 1787857 w 3589361"/>
                    <a:gd name="connsiteY32" fmla="*/ 409433 h 3466531"/>
                    <a:gd name="connsiteX33" fmla="*/ 1828800 w 3589361"/>
                    <a:gd name="connsiteY33" fmla="*/ 436728 h 3466531"/>
                    <a:gd name="connsiteX34" fmla="*/ 1924335 w 3589361"/>
                    <a:gd name="connsiteY34" fmla="*/ 423081 h 3466531"/>
                    <a:gd name="connsiteX35" fmla="*/ 1965278 w 3589361"/>
                    <a:gd name="connsiteY35" fmla="*/ 395785 h 3466531"/>
                    <a:gd name="connsiteX36" fmla="*/ 2047164 w 3589361"/>
                    <a:gd name="connsiteY36" fmla="*/ 368489 h 3466531"/>
                    <a:gd name="connsiteX37" fmla="*/ 2088108 w 3589361"/>
                    <a:gd name="connsiteY37" fmla="*/ 341194 h 3466531"/>
                    <a:gd name="connsiteX38" fmla="*/ 2156346 w 3589361"/>
                    <a:gd name="connsiteY38" fmla="*/ 313898 h 3466531"/>
                    <a:gd name="connsiteX39" fmla="*/ 2197290 w 3589361"/>
                    <a:gd name="connsiteY39" fmla="*/ 286603 h 3466531"/>
                    <a:gd name="connsiteX40" fmla="*/ 2238233 w 3589361"/>
                    <a:gd name="connsiteY40" fmla="*/ 272955 h 3466531"/>
                    <a:gd name="connsiteX41" fmla="*/ 2320120 w 3589361"/>
                    <a:gd name="connsiteY41" fmla="*/ 218364 h 3466531"/>
                    <a:gd name="connsiteX42" fmla="*/ 2361063 w 3589361"/>
                    <a:gd name="connsiteY42" fmla="*/ 191069 h 3466531"/>
                    <a:gd name="connsiteX43" fmla="*/ 2442949 w 3589361"/>
                    <a:gd name="connsiteY43" fmla="*/ 150125 h 3466531"/>
                    <a:gd name="connsiteX44" fmla="*/ 2538484 w 3589361"/>
                    <a:gd name="connsiteY44" fmla="*/ 122830 h 3466531"/>
                    <a:gd name="connsiteX45" fmla="*/ 2579427 w 3589361"/>
                    <a:gd name="connsiteY45" fmla="*/ 95534 h 3466531"/>
                    <a:gd name="connsiteX46" fmla="*/ 2620370 w 3589361"/>
                    <a:gd name="connsiteY46" fmla="*/ 81886 h 3466531"/>
                    <a:gd name="connsiteX47" fmla="*/ 2770496 w 3589361"/>
                    <a:gd name="connsiteY47" fmla="*/ 40943 h 3466531"/>
                    <a:gd name="connsiteX48" fmla="*/ 3098042 w 3589361"/>
                    <a:gd name="connsiteY48" fmla="*/ 54591 h 3466531"/>
                    <a:gd name="connsiteX49" fmla="*/ 3179929 w 3589361"/>
                    <a:gd name="connsiteY49" fmla="*/ 81886 h 3466531"/>
                    <a:gd name="connsiteX50" fmla="*/ 3220872 w 3589361"/>
                    <a:gd name="connsiteY50" fmla="*/ 136478 h 3466531"/>
                    <a:gd name="connsiteX51" fmla="*/ 3261815 w 3589361"/>
                    <a:gd name="connsiteY51" fmla="*/ 177421 h 3466531"/>
                    <a:gd name="connsiteX52" fmla="*/ 3330054 w 3589361"/>
                    <a:gd name="connsiteY52" fmla="*/ 259307 h 3466531"/>
                    <a:gd name="connsiteX53" fmla="*/ 3398293 w 3589361"/>
                    <a:gd name="connsiteY53" fmla="*/ 382137 h 3466531"/>
                    <a:gd name="connsiteX54" fmla="*/ 3425588 w 3589361"/>
                    <a:gd name="connsiteY54" fmla="*/ 464024 h 3466531"/>
                    <a:gd name="connsiteX55" fmla="*/ 3439236 w 3589361"/>
                    <a:gd name="connsiteY55" fmla="*/ 504967 h 3466531"/>
                    <a:gd name="connsiteX56" fmla="*/ 3493827 w 3589361"/>
                    <a:gd name="connsiteY56" fmla="*/ 614149 h 3466531"/>
                    <a:gd name="connsiteX57" fmla="*/ 3507475 w 3589361"/>
                    <a:gd name="connsiteY57" fmla="*/ 696036 h 3466531"/>
                    <a:gd name="connsiteX58" fmla="*/ 3534770 w 3589361"/>
                    <a:gd name="connsiteY58" fmla="*/ 736979 h 3466531"/>
                    <a:gd name="connsiteX59" fmla="*/ 3548418 w 3589361"/>
                    <a:gd name="connsiteY59" fmla="*/ 777922 h 3466531"/>
                    <a:gd name="connsiteX60" fmla="*/ 3562066 w 3589361"/>
                    <a:gd name="connsiteY60" fmla="*/ 873457 h 3466531"/>
                    <a:gd name="connsiteX61" fmla="*/ 3575714 w 3589361"/>
                    <a:gd name="connsiteY61" fmla="*/ 914400 h 3466531"/>
                    <a:gd name="connsiteX62" fmla="*/ 3589361 w 3589361"/>
                    <a:gd name="connsiteY62" fmla="*/ 1009934 h 3466531"/>
                    <a:gd name="connsiteX63" fmla="*/ 3575714 w 3589361"/>
                    <a:gd name="connsiteY63" fmla="*/ 1487606 h 3466531"/>
                    <a:gd name="connsiteX64" fmla="*/ 3562066 w 3589361"/>
                    <a:gd name="connsiteY64" fmla="*/ 1528549 h 3466531"/>
                    <a:gd name="connsiteX65" fmla="*/ 3493827 w 3589361"/>
                    <a:gd name="connsiteY65" fmla="*/ 1624084 h 3466531"/>
                    <a:gd name="connsiteX66" fmla="*/ 3425588 w 3589361"/>
                    <a:gd name="connsiteY66" fmla="*/ 1705970 h 3466531"/>
                    <a:gd name="connsiteX67" fmla="*/ 3343702 w 3589361"/>
                    <a:gd name="connsiteY67" fmla="*/ 1760561 h 3466531"/>
                    <a:gd name="connsiteX68" fmla="*/ 3302758 w 3589361"/>
                    <a:gd name="connsiteY68" fmla="*/ 1787857 h 3466531"/>
                    <a:gd name="connsiteX69" fmla="*/ 3193576 w 3589361"/>
                    <a:gd name="connsiteY69" fmla="*/ 1883391 h 3466531"/>
                    <a:gd name="connsiteX70" fmla="*/ 3111690 w 3589361"/>
                    <a:gd name="connsiteY70" fmla="*/ 1937982 h 3466531"/>
                    <a:gd name="connsiteX71" fmla="*/ 3029803 w 3589361"/>
                    <a:gd name="connsiteY71" fmla="*/ 1978925 h 3466531"/>
                    <a:gd name="connsiteX72" fmla="*/ 2906973 w 3589361"/>
                    <a:gd name="connsiteY72" fmla="*/ 2074460 h 3466531"/>
                    <a:gd name="connsiteX73" fmla="*/ 2825087 w 3589361"/>
                    <a:gd name="connsiteY73" fmla="*/ 2115403 h 3466531"/>
                    <a:gd name="connsiteX74" fmla="*/ 2797791 w 3589361"/>
                    <a:gd name="connsiteY74" fmla="*/ 2156346 h 3466531"/>
                    <a:gd name="connsiteX75" fmla="*/ 2729552 w 3589361"/>
                    <a:gd name="connsiteY75" fmla="*/ 2224585 h 3466531"/>
                    <a:gd name="connsiteX76" fmla="*/ 2715905 w 3589361"/>
                    <a:gd name="connsiteY76" fmla="*/ 2265528 h 3466531"/>
                    <a:gd name="connsiteX77" fmla="*/ 2674961 w 3589361"/>
                    <a:gd name="connsiteY77" fmla="*/ 2347415 h 3466531"/>
                    <a:gd name="connsiteX78" fmla="*/ 2661314 w 3589361"/>
                    <a:gd name="connsiteY78" fmla="*/ 2429301 h 3466531"/>
                    <a:gd name="connsiteX79" fmla="*/ 2634018 w 3589361"/>
                    <a:gd name="connsiteY79" fmla="*/ 2511188 h 3466531"/>
                    <a:gd name="connsiteX80" fmla="*/ 2620370 w 3589361"/>
                    <a:gd name="connsiteY80" fmla="*/ 2552131 h 3466531"/>
                    <a:gd name="connsiteX81" fmla="*/ 2593075 w 3589361"/>
                    <a:gd name="connsiteY81" fmla="*/ 2606722 h 3466531"/>
                    <a:gd name="connsiteX82" fmla="*/ 2565779 w 3589361"/>
                    <a:gd name="connsiteY82" fmla="*/ 2770495 h 3466531"/>
                    <a:gd name="connsiteX83" fmla="*/ 2511188 w 3589361"/>
                    <a:gd name="connsiteY83" fmla="*/ 2879678 h 3466531"/>
                    <a:gd name="connsiteX84" fmla="*/ 2483893 w 3589361"/>
                    <a:gd name="connsiteY84" fmla="*/ 2961564 h 3466531"/>
                    <a:gd name="connsiteX85" fmla="*/ 2470245 w 3589361"/>
                    <a:gd name="connsiteY85" fmla="*/ 3002507 h 3466531"/>
                    <a:gd name="connsiteX86" fmla="*/ 2442949 w 3589361"/>
                    <a:gd name="connsiteY86" fmla="*/ 3043451 h 3466531"/>
                    <a:gd name="connsiteX87" fmla="*/ 2388358 w 3589361"/>
                    <a:gd name="connsiteY87" fmla="*/ 3111689 h 3466531"/>
                    <a:gd name="connsiteX88" fmla="*/ 2347415 w 3589361"/>
                    <a:gd name="connsiteY88" fmla="*/ 3166281 h 3466531"/>
                    <a:gd name="connsiteX89" fmla="*/ 2320120 w 3589361"/>
                    <a:gd name="connsiteY89" fmla="*/ 3207224 h 3466531"/>
                    <a:gd name="connsiteX90" fmla="*/ 2279176 w 3589361"/>
                    <a:gd name="connsiteY90" fmla="*/ 3220872 h 3466531"/>
                    <a:gd name="connsiteX91" fmla="*/ 2197290 w 3589361"/>
                    <a:gd name="connsiteY91" fmla="*/ 3275463 h 3466531"/>
                    <a:gd name="connsiteX92" fmla="*/ 2101755 w 3589361"/>
                    <a:gd name="connsiteY92" fmla="*/ 3343701 h 3466531"/>
                    <a:gd name="connsiteX93" fmla="*/ 2060812 w 3589361"/>
                    <a:gd name="connsiteY93" fmla="*/ 3357349 h 3466531"/>
                    <a:gd name="connsiteX94" fmla="*/ 2006221 w 3589361"/>
                    <a:gd name="connsiteY94" fmla="*/ 3384645 h 3466531"/>
                    <a:gd name="connsiteX95" fmla="*/ 1965278 w 3589361"/>
                    <a:gd name="connsiteY95" fmla="*/ 3398292 h 3466531"/>
                    <a:gd name="connsiteX96" fmla="*/ 1910687 w 3589361"/>
                    <a:gd name="connsiteY96" fmla="*/ 3425588 h 3466531"/>
                    <a:gd name="connsiteX97" fmla="*/ 1787857 w 3589361"/>
                    <a:gd name="connsiteY97" fmla="*/ 3439236 h 3466531"/>
                    <a:gd name="connsiteX98" fmla="*/ 1692323 w 3589361"/>
                    <a:gd name="connsiteY98" fmla="*/ 3452884 h 3466531"/>
                    <a:gd name="connsiteX99" fmla="*/ 1583140 w 3589361"/>
                    <a:gd name="connsiteY99" fmla="*/ 3466531 h 3466531"/>
                    <a:gd name="connsiteX100" fmla="*/ 873457 w 3589361"/>
                    <a:gd name="connsiteY100" fmla="*/ 3452884 h 3466531"/>
                    <a:gd name="connsiteX101" fmla="*/ 791570 w 3589361"/>
                    <a:gd name="connsiteY101" fmla="*/ 3425588 h 3466531"/>
                    <a:gd name="connsiteX102" fmla="*/ 750627 w 3589361"/>
                    <a:gd name="connsiteY102" fmla="*/ 3411940 h 3466531"/>
                    <a:gd name="connsiteX103" fmla="*/ 696036 w 3589361"/>
                    <a:gd name="connsiteY103" fmla="*/ 3370997 h 3466531"/>
                    <a:gd name="connsiteX104" fmla="*/ 614149 w 3589361"/>
                    <a:gd name="connsiteY104" fmla="*/ 3289110 h 3466531"/>
                    <a:gd name="connsiteX105" fmla="*/ 586854 w 3589361"/>
                    <a:gd name="connsiteY105" fmla="*/ 3234519 h 3466531"/>
                    <a:gd name="connsiteX106" fmla="*/ 559558 w 3589361"/>
                    <a:gd name="connsiteY106" fmla="*/ 3193576 h 3466531"/>
                    <a:gd name="connsiteX107" fmla="*/ 532263 w 3589361"/>
                    <a:gd name="connsiteY107" fmla="*/ 3070746 h 3466531"/>
                    <a:gd name="connsiteX108" fmla="*/ 518615 w 3589361"/>
                    <a:gd name="connsiteY108" fmla="*/ 3029803 h 3466531"/>
                    <a:gd name="connsiteX109" fmla="*/ 532263 w 3589361"/>
                    <a:gd name="connsiteY109" fmla="*/ 2634018 h 3466531"/>
                    <a:gd name="connsiteX110" fmla="*/ 559558 w 3589361"/>
                    <a:gd name="connsiteY110" fmla="*/ 2565779 h 3466531"/>
                    <a:gd name="connsiteX111" fmla="*/ 586854 w 3589361"/>
                    <a:gd name="connsiteY111" fmla="*/ 2402006 h 3466531"/>
                    <a:gd name="connsiteX112" fmla="*/ 614149 w 3589361"/>
                    <a:gd name="connsiteY112" fmla="*/ 2361063 h 3466531"/>
                    <a:gd name="connsiteX113" fmla="*/ 655093 w 3589361"/>
                    <a:gd name="connsiteY113" fmla="*/ 2279176 h 3466531"/>
                    <a:gd name="connsiteX114" fmla="*/ 709684 w 3589361"/>
                    <a:gd name="connsiteY114" fmla="*/ 2183642 h 3466531"/>
                    <a:gd name="connsiteX115" fmla="*/ 764275 w 3589361"/>
                    <a:gd name="connsiteY115" fmla="*/ 2033516 h 3466531"/>
                    <a:gd name="connsiteX116" fmla="*/ 791570 w 3589361"/>
                    <a:gd name="connsiteY116" fmla="*/ 1978925 h 3466531"/>
                    <a:gd name="connsiteX117" fmla="*/ 818866 w 3589361"/>
                    <a:gd name="connsiteY117" fmla="*/ 1937982 h 3466531"/>
                    <a:gd name="connsiteX118" fmla="*/ 846161 w 3589361"/>
                    <a:gd name="connsiteY118" fmla="*/ 1869743 h 3466531"/>
                    <a:gd name="connsiteX119" fmla="*/ 859809 w 3589361"/>
                    <a:gd name="connsiteY119" fmla="*/ 1787857 h 3466531"/>
                    <a:gd name="connsiteX120" fmla="*/ 873457 w 3589361"/>
                    <a:gd name="connsiteY120" fmla="*/ 1746913 h 3466531"/>
                    <a:gd name="connsiteX121" fmla="*/ 859809 w 3589361"/>
                    <a:gd name="connsiteY121" fmla="*/ 1351128 h 3466531"/>
                    <a:gd name="connsiteX122" fmla="*/ 791570 w 3589361"/>
                    <a:gd name="connsiteY122" fmla="*/ 1214651 h 3466531"/>
                    <a:gd name="connsiteX123" fmla="*/ 736979 w 3589361"/>
                    <a:gd name="connsiteY123" fmla="*/ 1160060 h 3466531"/>
                    <a:gd name="connsiteX124" fmla="*/ 696036 w 3589361"/>
                    <a:gd name="connsiteY124" fmla="*/ 1146412 h 3466531"/>
                    <a:gd name="connsiteX125" fmla="*/ 655093 w 3589361"/>
                    <a:gd name="connsiteY125" fmla="*/ 1119116 h 3466531"/>
                    <a:gd name="connsiteX126" fmla="*/ 614149 w 3589361"/>
                    <a:gd name="connsiteY126" fmla="*/ 1105469 h 3466531"/>
                    <a:gd name="connsiteX127" fmla="*/ 545911 w 3589361"/>
                    <a:gd name="connsiteY127" fmla="*/ 1078173 h 3466531"/>
                    <a:gd name="connsiteX128" fmla="*/ 327546 w 3589361"/>
                    <a:gd name="connsiteY128" fmla="*/ 1091821 h 3466531"/>
                    <a:gd name="connsiteX129" fmla="*/ 286603 w 3589361"/>
                    <a:gd name="connsiteY129" fmla="*/ 1119116 h 3466531"/>
                    <a:gd name="connsiteX130" fmla="*/ 177421 w 3589361"/>
                    <a:gd name="connsiteY130" fmla="*/ 1132764 h 3466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3589361" h="3466531">
                      <a:moveTo>
                        <a:pt x="177421" y="1132764"/>
                      </a:moveTo>
                      <a:cubicBezTo>
                        <a:pt x="147851" y="1132764"/>
                        <a:pt x="128483" y="1131983"/>
                        <a:pt x="109182" y="1119116"/>
                      </a:cubicBezTo>
                      <a:cubicBezTo>
                        <a:pt x="97212" y="1111136"/>
                        <a:pt x="101969" y="1091040"/>
                        <a:pt x="95535" y="1078173"/>
                      </a:cubicBezTo>
                      <a:cubicBezTo>
                        <a:pt x="88200" y="1063502"/>
                        <a:pt x="77338" y="1050878"/>
                        <a:pt x="68239" y="1037230"/>
                      </a:cubicBezTo>
                      <a:lnTo>
                        <a:pt x="40943" y="955343"/>
                      </a:lnTo>
                      <a:cubicBezTo>
                        <a:pt x="36394" y="941695"/>
                        <a:pt x="30117" y="928506"/>
                        <a:pt x="27296" y="914400"/>
                      </a:cubicBezTo>
                      <a:cubicBezTo>
                        <a:pt x="7339" y="814618"/>
                        <a:pt x="16929" y="869125"/>
                        <a:pt x="0" y="750627"/>
                      </a:cubicBezTo>
                      <a:cubicBezTo>
                        <a:pt x="4549" y="677839"/>
                        <a:pt x="2274" y="604301"/>
                        <a:pt x="13648" y="532263"/>
                      </a:cubicBezTo>
                      <a:cubicBezTo>
                        <a:pt x="16206" y="516061"/>
                        <a:pt x="33608" y="505990"/>
                        <a:pt x="40943" y="491319"/>
                      </a:cubicBezTo>
                      <a:cubicBezTo>
                        <a:pt x="47377" y="478452"/>
                        <a:pt x="48157" y="463243"/>
                        <a:pt x="54591" y="450376"/>
                      </a:cubicBezTo>
                      <a:cubicBezTo>
                        <a:pt x="61927" y="435705"/>
                        <a:pt x="73749" y="423674"/>
                        <a:pt x="81887" y="409433"/>
                      </a:cubicBezTo>
                      <a:cubicBezTo>
                        <a:pt x="91981" y="391769"/>
                        <a:pt x="96158" y="370471"/>
                        <a:pt x="109182" y="354842"/>
                      </a:cubicBezTo>
                      <a:cubicBezTo>
                        <a:pt x="119683" y="342241"/>
                        <a:pt x="136478" y="336645"/>
                        <a:pt x="150126" y="327546"/>
                      </a:cubicBezTo>
                      <a:cubicBezTo>
                        <a:pt x="188166" y="270486"/>
                        <a:pt x="197557" y="244802"/>
                        <a:pt x="245660" y="204716"/>
                      </a:cubicBezTo>
                      <a:cubicBezTo>
                        <a:pt x="258261" y="194215"/>
                        <a:pt x="274002" y="187922"/>
                        <a:pt x="286603" y="177421"/>
                      </a:cubicBezTo>
                      <a:cubicBezTo>
                        <a:pt x="301430" y="165065"/>
                        <a:pt x="311263" y="146840"/>
                        <a:pt x="327546" y="136478"/>
                      </a:cubicBezTo>
                      <a:cubicBezTo>
                        <a:pt x="361875" y="114632"/>
                        <a:pt x="402873" y="104457"/>
                        <a:pt x="436729" y="81886"/>
                      </a:cubicBezTo>
                      <a:cubicBezTo>
                        <a:pt x="450377" y="72788"/>
                        <a:pt x="462596" y="61052"/>
                        <a:pt x="477672" y="54591"/>
                      </a:cubicBezTo>
                      <a:cubicBezTo>
                        <a:pt x="494912" y="47202"/>
                        <a:pt x="514228" y="46096"/>
                        <a:pt x="532263" y="40943"/>
                      </a:cubicBezTo>
                      <a:cubicBezTo>
                        <a:pt x="546095" y="36991"/>
                        <a:pt x="559250" y="30784"/>
                        <a:pt x="573206" y="27295"/>
                      </a:cubicBezTo>
                      <a:cubicBezTo>
                        <a:pt x="611343" y="17761"/>
                        <a:pt x="686844" y="6081"/>
                        <a:pt x="723332" y="0"/>
                      </a:cubicBezTo>
                      <a:cubicBezTo>
                        <a:pt x="818866" y="4549"/>
                        <a:pt x="915031" y="1785"/>
                        <a:pt x="1009935" y="13648"/>
                      </a:cubicBezTo>
                      <a:cubicBezTo>
                        <a:pt x="1026211" y="15682"/>
                        <a:pt x="1036637" y="32805"/>
                        <a:pt x="1050878" y="40943"/>
                      </a:cubicBezTo>
                      <a:cubicBezTo>
                        <a:pt x="1101136" y="69662"/>
                        <a:pt x="1142839" y="78316"/>
                        <a:pt x="1187355" y="122830"/>
                      </a:cubicBezTo>
                      <a:cubicBezTo>
                        <a:pt x="1201003" y="136478"/>
                        <a:pt x="1213064" y="151923"/>
                        <a:pt x="1228299" y="163773"/>
                      </a:cubicBezTo>
                      <a:cubicBezTo>
                        <a:pt x="1254194" y="183913"/>
                        <a:pt x="1282890" y="200167"/>
                        <a:pt x="1310185" y="218364"/>
                      </a:cubicBezTo>
                      <a:cubicBezTo>
                        <a:pt x="1323833" y="227463"/>
                        <a:pt x="1335899" y="239568"/>
                        <a:pt x="1351129" y="245660"/>
                      </a:cubicBezTo>
                      <a:cubicBezTo>
                        <a:pt x="1373875" y="254758"/>
                        <a:pt x="1396980" y="263005"/>
                        <a:pt x="1419367" y="272955"/>
                      </a:cubicBezTo>
                      <a:cubicBezTo>
                        <a:pt x="1520550" y="317926"/>
                        <a:pt x="1430810" y="285869"/>
                        <a:pt x="1514902" y="313898"/>
                      </a:cubicBezTo>
                      <a:cubicBezTo>
                        <a:pt x="1528550" y="322997"/>
                        <a:pt x="1540769" y="334733"/>
                        <a:pt x="1555845" y="341194"/>
                      </a:cubicBezTo>
                      <a:cubicBezTo>
                        <a:pt x="1573085" y="348583"/>
                        <a:pt x="1592470" y="349452"/>
                        <a:pt x="1610436" y="354842"/>
                      </a:cubicBezTo>
                      <a:cubicBezTo>
                        <a:pt x="1637995" y="363110"/>
                        <a:pt x="1664410" y="375159"/>
                        <a:pt x="1692323" y="382137"/>
                      </a:cubicBezTo>
                      <a:cubicBezTo>
                        <a:pt x="1709816" y="386510"/>
                        <a:pt x="1768277" y="399643"/>
                        <a:pt x="1787857" y="409433"/>
                      </a:cubicBezTo>
                      <a:cubicBezTo>
                        <a:pt x="1802528" y="416768"/>
                        <a:pt x="1815152" y="427630"/>
                        <a:pt x="1828800" y="436728"/>
                      </a:cubicBezTo>
                      <a:cubicBezTo>
                        <a:pt x="1860645" y="432179"/>
                        <a:pt x="1893523" y="432324"/>
                        <a:pt x="1924335" y="423081"/>
                      </a:cubicBezTo>
                      <a:cubicBezTo>
                        <a:pt x="1940046" y="418368"/>
                        <a:pt x="1950289" y="402447"/>
                        <a:pt x="1965278" y="395785"/>
                      </a:cubicBezTo>
                      <a:cubicBezTo>
                        <a:pt x="1991570" y="384099"/>
                        <a:pt x="2019869" y="377588"/>
                        <a:pt x="2047164" y="368489"/>
                      </a:cubicBezTo>
                      <a:cubicBezTo>
                        <a:pt x="2062725" y="363302"/>
                        <a:pt x="2073437" y="348529"/>
                        <a:pt x="2088108" y="341194"/>
                      </a:cubicBezTo>
                      <a:cubicBezTo>
                        <a:pt x="2110020" y="330238"/>
                        <a:pt x="2134434" y="324854"/>
                        <a:pt x="2156346" y="313898"/>
                      </a:cubicBezTo>
                      <a:cubicBezTo>
                        <a:pt x="2171017" y="306563"/>
                        <a:pt x="2182619" y="293938"/>
                        <a:pt x="2197290" y="286603"/>
                      </a:cubicBezTo>
                      <a:cubicBezTo>
                        <a:pt x="2210157" y="280169"/>
                        <a:pt x="2225657" y="279941"/>
                        <a:pt x="2238233" y="272955"/>
                      </a:cubicBezTo>
                      <a:cubicBezTo>
                        <a:pt x="2266910" y="257023"/>
                        <a:pt x="2292824" y="236561"/>
                        <a:pt x="2320120" y="218364"/>
                      </a:cubicBezTo>
                      <a:cubicBezTo>
                        <a:pt x="2333768" y="209266"/>
                        <a:pt x="2345502" y="196256"/>
                        <a:pt x="2361063" y="191069"/>
                      </a:cubicBezTo>
                      <a:cubicBezTo>
                        <a:pt x="2463984" y="156761"/>
                        <a:pt x="2337112" y="203043"/>
                        <a:pt x="2442949" y="150125"/>
                      </a:cubicBezTo>
                      <a:cubicBezTo>
                        <a:pt x="2462523" y="140338"/>
                        <a:pt x="2521001" y="127201"/>
                        <a:pt x="2538484" y="122830"/>
                      </a:cubicBezTo>
                      <a:cubicBezTo>
                        <a:pt x="2552132" y="113731"/>
                        <a:pt x="2564756" y="102870"/>
                        <a:pt x="2579427" y="95534"/>
                      </a:cubicBezTo>
                      <a:cubicBezTo>
                        <a:pt x="2592294" y="89100"/>
                        <a:pt x="2606491" y="85671"/>
                        <a:pt x="2620370" y="81886"/>
                      </a:cubicBezTo>
                      <a:cubicBezTo>
                        <a:pt x="2789692" y="35708"/>
                        <a:pt x="2676252" y="72358"/>
                        <a:pt x="2770496" y="40943"/>
                      </a:cubicBezTo>
                      <a:cubicBezTo>
                        <a:pt x="2879678" y="45492"/>
                        <a:pt x="2989308" y="43718"/>
                        <a:pt x="3098042" y="54591"/>
                      </a:cubicBezTo>
                      <a:cubicBezTo>
                        <a:pt x="3126671" y="57454"/>
                        <a:pt x="3179929" y="81886"/>
                        <a:pt x="3179929" y="81886"/>
                      </a:cubicBezTo>
                      <a:cubicBezTo>
                        <a:pt x="3193577" y="100083"/>
                        <a:pt x="3206069" y="119207"/>
                        <a:pt x="3220872" y="136478"/>
                      </a:cubicBezTo>
                      <a:cubicBezTo>
                        <a:pt x="3233433" y="151132"/>
                        <a:pt x="3249459" y="162594"/>
                        <a:pt x="3261815" y="177421"/>
                      </a:cubicBezTo>
                      <a:cubicBezTo>
                        <a:pt x="3356819" y="291425"/>
                        <a:pt x="3210439" y="139692"/>
                        <a:pt x="3330054" y="259307"/>
                      </a:cubicBezTo>
                      <a:cubicBezTo>
                        <a:pt x="3363452" y="359505"/>
                        <a:pt x="3337004" y="320849"/>
                        <a:pt x="3398293" y="382137"/>
                      </a:cubicBezTo>
                      <a:lnTo>
                        <a:pt x="3425588" y="464024"/>
                      </a:lnTo>
                      <a:cubicBezTo>
                        <a:pt x="3430137" y="477672"/>
                        <a:pt x="3432802" y="492100"/>
                        <a:pt x="3439236" y="504967"/>
                      </a:cubicBezTo>
                      <a:lnTo>
                        <a:pt x="3493827" y="614149"/>
                      </a:lnTo>
                      <a:cubicBezTo>
                        <a:pt x="3498376" y="641445"/>
                        <a:pt x="3498724" y="669784"/>
                        <a:pt x="3507475" y="696036"/>
                      </a:cubicBezTo>
                      <a:cubicBezTo>
                        <a:pt x="3512662" y="711597"/>
                        <a:pt x="3527435" y="722308"/>
                        <a:pt x="3534770" y="736979"/>
                      </a:cubicBezTo>
                      <a:cubicBezTo>
                        <a:pt x="3541204" y="749846"/>
                        <a:pt x="3543869" y="764274"/>
                        <a:pt x="3548418" y="777922"/>
                      </a:cubicBezTo>
                      <a:cubicBezTo>
                        <a:pt x="3552967" y="809767"/>
                        <a:pt x="3555757" y="841913"/>
                        <a:pt x="3562066" y="873457"/>
                      </a:cubicBezTo>
                      <a:cubicBezTo>
                        <a:pt x="3564887" y="887564"/>
                        <a:pt x="3572893" y="900293"/>
                        <a:pt x="3575714" y="914400"/>
                      </a:cubicBezTo>
                      <a:cubicBezTo>
                        <a:pt x="3582023" y="945943"/>
                        <a:pt x="3584812" y="978089"/>
                        <a:pt x="3589361" y="1009934"/>
                      </a:cubicBezTo>
                      <a:cubicBezTo>
                        <a:pt x="3584812" y="1169158"/>
                        <a:pt x="3584086" y="1328537"/>
                        <a:pt x="3575714" y="1487606"/>
                      </a:cubicBezTo>
                      <a:cubicBezTo>
                        <a:pt x="3574958" y="1501972"/>
                        <a:pt x="3568500" y="1515682"/>
                        <a:pt x="3562066" y="1528549"/>
                      </a:cubicBezTo>
                      <a:cubicBezTo>
                        <a:pt x="3551348" y="1549985"/>
                        <a:pt x="3504124" y="1609668"/>
                        <a:pt x="3493827" y="1624084"/>
                      </a:cubicBezTo>
                      <a:cubicBezTo>
                        <a:pt x="3465664" y="1663513"/>
                        <a:pt x="3466554" y="1674108"/>
                        <a:pt x="3425588" y="1705970"/>
                      </a:cubicBezTo>
                      <a:cubicBezTo>
                        <a:pt x="3399693" y="1726110"/>
                        <a:pt x="3370997" y="1742364"/>
                        <a:pt x="3343702" y="1760561"/>
                      </a:cubicBezTo>
                      <a:lnTo>
                        <a:pt x="3302758" y="1787857"/>
                      </a:lnTo>
                      <a:cubicBezTo>
                        <a:pt x="3225422" y="1903862"/>
                        <a:pt x="3352799" y="1724168"/>
                        <a:pt x="3193576" y="1883391"/>
                      </a:cubicBezTo>
                      <a:cubicBezTo>
                        <a:pt x="3115962" y="1961005"/>
                        <a:pt x="3190694" y="1898479"/>
                        <a:pt x="3111690" y="1937982"/>
                      </a:cubicBezTo>
                      <a:cubicBezTo>
                        <a:pt x="3005872" y="1990892"/>
                        <a:pt x="3132706" y="1944626"/>
                        <a:pt x="3029803" y="1978925"/>
                      </a:cubicBezTo>
                      <a:cubicBezTo>
                        <a:pt x="2965664" y="2043066"/>
                        <a:pt x="3004919" y="2009163"/>
                        <a:pt x="2906973" y="2074460"/>
                      </a:cubicBezTo>
                      <a:cubicBezTo>
                        <a:pt x="2854061" y="2109735"/>
                        <a:pt x="2881590" y="2096568"/>
                        <a:pt x="2825087" y="2115403"/>
                      </a:cubicBezTo>
                      <a:cubicBezTo>
                        <a:pt x="2815988" y="2129051"/>
                        <a:pt x="2809389" y="2144748"/>
                        <a:pt x="2797791" y="2156346"/>
                      </a:cubicBezTo>
                      <a:cubicBezTo>
                        <a:pt x="2706806" y="2247331"/>
                        <a:pt x="2802341" y="2115404"/>
                        <a:pt x="2729552" y="2224585"/>
                      </a:cubicBezTo>
                      <a:cubicBezTo>
                        <a:pt x="2725003" y="2238233"/>
                        <a:pt x="2722338" y="2252661"/>
                        <a:pt x="2715905" y="2265528"/>
                      </a:cubicBezTo>
                      <a:cubicBezTo>
                        <a:pt x="2662989" y="2371362"/>
                        <a:pt x="2709268" y="2244498"/>
                        <a:pt x="2674961" y="2347415"/>
                      </a:cubicBezTo>
                      <a:cubicBezTo>
                        <a:pt x="2670412" y="2374710"/>
                        <a:pt x="2668025" y="2402455"/>
                        <a:pt x="2661314" y="2429301"/>
                      </a:cubicBezTo>
                      <a:cubicBezTo>
                        <a:pt x="2654336" y="2457214"/>
                        <a:pt x="2643117" y="2483892"/>
                        <a:pt x="2634018" y="2511188"/>
                      </a:cubicBezTo>
                      <a:cubicBezTo>
                        <a:pt x="2629469" y="2524836"/>
                        <a:pt x="2626803" y="2539264"/>
                        <a:pt x="2620370" y="2552131"/>
                      </a:cubicBezTo>
                      <a:lnTo>
                        <a:pt x="2593075" y="2606722"/>
                      </a:lnTo>
                      <a:cubicBezTo>
                        <a:pt x="2586824" y="2662977"/>
                        <a:pt x="2589316" y="2718713"/>
                        <a:pt x="2565779" y="2770495"/>
                      </a:cubicBezTo>
                      <a:cubicBezTo>
                        <a:pt x="2548941" y="2807538"/>
                        <a:pt x="2524055" y="2841076"/>
                        <a:pt x="2511188" y="2879678"/>
                      </a:cubicBezTo>
                      <a:lnTo>
                        <a:pt x="2483893" y="2961564"/>
                      </a:lnTo>
                      <a:cubicBezTo>
                        <a:pt x="2479344" y="2975212"/>
                        <a:pt x="2478225" y="2990537"/>
                        <a:pt x="2470245" y="3002507"/>
                      </a:cubicBezTo>
                      <a:lnTo>
                        <a:pt x="2442949" y="3043451"/>
                      </a:lnTo>
                      <a:cubicBezTo>
                        <a:pt x="2416381" y="3123160"/>
                        <a:pt x="2450091" y="3049956"/>
                        <a:pt x="2388358" y="3111689"/>
                      </a:cubicBezTo>
                      <a:cubicBezTo>
                        <a:pt x="2372274" y="3127773"/>
                        <a:pt x="2360636" y="3147771"/>
                        <a:pt x="2347415" y="3166281"/>
                      </a:cubicBezTo>
                      <a:cubicBezTo>
                        <a:pt x="2337881" y="3179628"/>
                        <a:pt x="2332928" y="3196978"/>
                        <a:pt x="2320120" y="3207224"/>
                      </a:cubicBezTo>
                      <a:cubicBezTo>
                        <a:pt x="2308886" y="3216211"/>
                        <a:pt x="2292824" y="3216323"/>
                        <a:pt x="2279176" y="3220872"/>
                      </a:cubicBezTo>
                      <a:cubicBezTo>
                        <a:pt x="2183897" y="3316151"/>
                        <a:pt x="2289461" y="3222794"/>
                        <a:pt x="2197290" y="3275463"/>
                      </a:cubicBezTo>
                      <a:cubicBezTo>
                        <a:pt x="2153999" y="3300201"/>
                        <a:pt x="2144014" y="3322572"/>
                        <a:pt x="2101755" y="3343701"/>
                      </a:cubicBezTo>
                      <a:cubicBezTo>
                        <a:pt x="2088888" y="3350135"/>
                        <a:pt x="2074035" y="3351682"/>
                        <a:pt x="2060812" y="3357349"/>
                      </a:cubicBezTo>
                      <a:cubicBezTo>
                        <a:pt x="2042112" y="3365363"/>
                        <a:pt x="2024921" y="3376631"/>
                        <a:pt x="2006221" y="3384645"/>
                      </a:cubicBezTo>
                      <a:cubicBezTo>
                        <a:pt x="1992998" y="3390312"/>
                        <a:pt x="1978501" y="3392625"/>
                        <a:pt x="1965278" y="3398292"/>
                      </a:cubicBezTo>
                      <a:cubicBezTo>
                        <a:pt x="1946578" y="3406306"/>
                        <a:pt x="1930511" y="3421013"/>
                        <a:pt x="1910687" y="3425588"/>
                      </a:cubicBezTo>
                      <a:cubicBezTo>
                        <a:pt x="1870547" y="3434851"/>
                        <a:pt x="1828734" y="3434126"/>
                        <a:pt x="1787857" y="3439236"/>
                      </a:cubicBezTo>
                      <a:cubicBezTo>
                        <a:pt x="1755937" y="3443226"/>
                        <a:pt x="1724209" y="3448633"/>
                        <a:pt x="1692323" y="3452884"/>
                      </a:cubicBezTo>
                      <a:lnTo>
                        <a:pt x="1583140" y="3466531"/>
                      </a:lnTo>
                      <a:cubicBezTo>
                        <a:pt x="1346579" y="3461982"/>
                        <a:pt x="1109746" y="3465106"/>
                        <a:pt x="873457" y="3452884"/>
                      </a:cubicBezTo>
                      <a:cubicBezTo>
                        <a:pt x="844723" y="3451398"/>
                        <a:pt x="818866" y="3434687"/>
                        <a:pt x="791570" y="3425588"/>
                      </a:cubicBezTo>
                      <a:lnTo>
                        <a:pt x="750627" y="3411940"/>
                      </a:lnTo>
                      <a:cubicBezTo>
                        <a:pt x="732430" y="3398292"/>
                        <a:pt x="712943" y="3386213"/>
                        <a:pt x="696036" y="3370997"/>
                      </a:cubicBezTo>
                      <a:cubicBezTo>
                        <a:pt x="667343" y="3345174"/>
                        <a:pt x="614149" y="3289110"/>
                        <a:pt x="614149" y="3289110"/>
                      </a:cubicBezTo>
                      <a:cubicBezTo>
                        <a:pt x="605051" y="3270913"/>
                        <a:pt x="596948" y="3252183"/>
                        <a:pt x="586854" y="3234519"/>
                      </a:cubicBezTo>
                      <a:cubicBezTo>
                        <a:pt x="578716" y="3220278"/>
                        <a:pt x="566893" y="3208247"/>
                        <a:pt x="559558" y="3193576"/>
                      </a:cubicBezTo>
                      <a:cubicBezTo>
                        <a:pt x="541126" y="3156712"/>
                        <a:pt x="540648" y="3108478"/>
                        <a:pt x="532263" y="3070746"/>
                      </a:cubicBezTo>
                      <a:cubicBezTo>
                        <a:pt x="529142" y="3056703"/>
                        <a:pt x="523164" y="3043451"/>
                        <a:pt x="518615" y="3029803"/>
                      </a:cubicBezTo>
                      <a:cubicBezTo>
                        <a:pt x="523164" y="2897875"/>
                        <a:pt x="520661" y="2765514"/>
                        <a:pt x="532263" y="2634018"/>
                      </a:cubicBezTo>
                      <a:cubicBezTo>
                        <a:pt x="534416" y="2609614"/>
                        <a:pt x="554049" y="2589650"/>
                        <a:pt x="559558" y="2565779"/>
                      </a:cubicBezTo>
                      <a:cubicBezTo>
                        <a:pt x="568085" y="2528828"/>
                        <a:pt x="568119" y="2445721"/>
                        <a:pt x="586854" y="2402006"/>
                      </a:cubicBezTo>
                      <a:cubicBezTo>
                        <a:pt x="593315" y="2386930"/>
                        <a:pt x="606814" y="2375734"/>
                        <a:pt x="614149" y="2361063"/>
                      </a:cubicBezTo>
                      <a:cubicBezTo>
                        <a:pt x="670648" y="2248063"/>
                        <a:pt x="576874" y="2396502"/>
                        <a:pt x="655093" y="2279176"/>
                      </a:cubicBezTo>
                      <a:cubicBezTo>
                        <a:pt x="688125" y="2180075"/>
                        <a:pt x="640831" y="2307578"/>
                        <a:pt x="709684" y="2183642"/>
                      </a:cubicBezTo>
                      <a:cubicBezTo>
                        <a:pt x="763898" y="2086058"/>
                        <a:pt x="710167" y="2141734"/>
                        <a:pt x="764275" y="2033516"/>
                      </a:cubicBezTo>
                      <a:cubicBezTo>
                        <a:pt x="773373" y="2015319"/>
                        <a:pt x="781476" y="1996589"/>
                        <a:pt x="791570" y="1978925"/>
                      </a:cubicBezTo>
                      <a:cubicBezTo>
                        <a:pt x="799708" y="1964684"/>
                        <a:pt x="811531" y="1952653"/>
                        <a:pt x="818866" y="1937982"/>
                      </a:cubicBezTo>
                      <a:cubicBezTo>
                        <a:pt x="829822" y="1916070"/>
                        <a:pt x="837063" y="1892489"/>
                        <a:pt x="846161" y="1869743"/>
                      </a:cubicBezTo>
                      <a:cubicBezTo>
                        <a:pt x="850710" y="1842448"/>
                        <a:pt x="853806" y="1814870"/>
                        <a:pt x="859809" y="1787857"/>
                      </a:cubicBezTo>
                      <a:cubicBezTo>
                        <a:pt x="862930" y="1773813"/>
                        <a:pt x="873457" y="1761299"/>
                        <a:pt x="873457" y="1746913"/>
                      </a:cubicBezTo>
                      <a:cubicBezTo>
                        <a:pt x="873457" y="1614906"/>
                        <a:pt x="867795" y="1482893"/>
                        <a:pt x="859809" y="1351128"/>
                      </a:cubicBezTo>
                      <a:cubicBezTo>
                        <a:pt x="856826" y="1301914"/>
                        <a:pt x="823997" y="1247078"/>
                        <a:pt x="791570" y="1214651"/>
                      </a:cubicBezTo>
                      <a:cubicBezTo>
                        <a:pt x="773373" y="1196454"/>
                        <a:pt x="757920" y="1175018"/>
                        <a:pt x="736979" y="1160060"/>
                      </a:cubicBezTo>
                      <a:cubicBezTo>
                        <a:pt x="725273" y="1151698"/>
                        <a:pt x="708903" y="1152846"/>
                        <a:pt x="696036" y="1146412"/>
                      </a:cubicBezTo>
                      <a:cubicBezTo>
                        <a:pt x="681365" y="1139076"/>
                        <a:pt x="669764" y="1126451"/>
                        <a:pt x="655093" y="1119116"/>
                      </a:cubicBezTo>
                      <a:cubicBezTo>
                        <a:pt x="642226" y="1112682"/>
                        <a:pt x="627619" y="1110520"/>
                        <a:pt x="614149" y="1105469"/>
                      </a:cubicBezTo>
                      <a:cubicBezTo>
                        <a:pt x="591211" y="1096867"/>
                        <a:pt x="568657" y="1087272"/>
                        <a:pt x="545911" y="1078173"/>
                      </a:cubicBezTo>
                      <a:cubicBezTo>
                        <a:pt x="473123" y="1082722"/>
                        <a:pt x="399584" y="1080447"/>
                        <a:pt x="327546" y="1091821"/>
                      </a:cubicBezTo>
                      <a:cubicBezTo>
                        <a:pt x="311344" y="1094379"/>
                        <a:pt x="301274" y="1111781"/>
                        <a:pt x="286603" y="1119116"/>
                      </a:cubicBezTo>
                      <a:cubicBezTo>
                        <a:pt x="242043" y="1141396"/>
                        <a:pt x="206991" y="1132764"/>
                        <a:pt x="177421" y="1132764"/>
                      </a:cubicBezTo>
                      <a:close/>
                    </a:path>
                  </a:pathLst>
                </a:custGeom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BE97AD67-8024-4A34-9B53-9961FF23CA41}"/>
                    </a:ext>
                  </a:extLst>
                </p:cNvPr>
                <p:cNvSpPr/>
                <p:nvPr/>
              </p:nvSpPr>
              <p:spPr>
                <a:xfrm>
                  <a:off x="4355976" y="3356992"/>
                  <a:ext cx="1368152" cy="1368152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Chave esquerda 7">
                  <a:extLst>
                    <a:ext uri="{FF2B5EF4-FFF2-40B4-BE49-F238E27FC236}">
                      <a16:creationId xmlns:a16="http://schemas.microsoft.com/office/drawing/2014/main" id="{837E679B-370F-4AE3-A7E7-4F9D9EB41C2F}"/>
                    </a:ext>
                  </a:extLst>
                </p:cNvPr>
                <p:cNvSpPr/>
                <p:nvPr/>
              </p:nvSpPr>
              <p:spPr>
                <a:xfrm rot="16668694">
                  <a:off x="6437995" y="820637"/>
                  <a:ext cx="765068" cy="914400"/>
                </a:xfrm>
                <a:prstGeom prst="leftBrace">
                  <a:avLst>
                    <a:gd name="adj1" fmla="val 29880"/>
                    <a:gd name="adj2" fmla="val 50000"/>
                  </a:avLst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3" name="Chave esquerda 9">
                  <a:extLst>
                    <a:ext uri="{FF2B5EF4-FFF2-40B4-BE49-F238E27FC236}">
                      <a16:creationId xmlns:a16="http://schemas.microsoft.com/office/drawing/2014/main" id="{0861A7B2-B97A-4917-994D-09A6A8EB1B40}"/>
                    </a:ext>
                  </a:extLst>
                </p:cNvPr>
                <p:cNvSpPr/>
                <p:nvPr/>
              </p:nvSpPr>
              <p:spPr>
                <a:xfrm rot="9808559">
                  <a:off x="2467520" y="5175101"/>
                  <a:ext cx="765068" cy="914400"/>
                </a:xfrm>
                <a:prstGeom prst="leftBrace">
                  <a:avLst>
                    <a:gd name="adj1" fmla="val 29880"/>
                    <a:gd name="adj2" fmla="val 50000"/>
                  </a:avLst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Forma livre 10">
                  <a:extLst>
                    <a:ext uri="{FF2B5EF4-FFF2-40B4-BE49-F238E27FC236}">
                      <a16:creationId xmlns:a16="http://schemas.microsoft.com/office/drawing/2014/main" id="{29BC93F7-95EE-465E-BADD-803F6BBDB916}"/>
                    </a:ext>
                  </a:extLst>
                </p:cNvPr>
                <p:cNvSpPr/>
                <p:nvPr/>
              </p:nvSpPr>
              <p:spPr>
                <a:xfrm rot="7699285">
                  <a:off x="4937323" y="5570653"/>
                  <a:ext cx="608501" cy="1294571"/>
                </a:xfrm>
                <a:custGeom>
                  <a:avLst/>
                  <a:gdLst>
                    <a:gd name="connsiteX0" fmla="*/ 722632 w 749928"/>
                    <a:gd name="connsiteY0" fmla="*/ 750627 h 1815152"/>
                    <a:gd name="connsiteX1" fmla="*/ 708984 w 749928"/>
                    <a:gd name="connsiteY1" fmla="*/ 682388 h 1815152"/>
                    <a:gd name="connsiteX2" fmla="*/ 722632 w 749928"/>
                    <a:gd name="connsiteY2" fmla="*/ 627797 h 1815152"/>
                    <a:gd name="connsiteX3" fmla="*/ 749928 w 749928"/>
                    <a:gd name="connsiteY3" fmla="*/ 532262 h 1815152"/>
                    <a:gd name="connsiteX4" fmla="*/ 722632 w 749928"/>
                    <a:gd name="connsiteY4" fmla="*/ 272955 h 1815152"/>
                    <a:gd name="connsiteX5" fmla="*/ 695337 w 749928"/>
                    <a:gd name="connsiteY5" fmla="*/ 232012 h 1815152"/>
                    <a:gd name="connsiteX6" fmla="*/ 681689 w 749928"/>
                    <a:gd name="connsiteY6" fmla="*/ 191068 h 1815152"/>
                    <a:gd name="connsiteX7" fmla="*/ 599802 w 749928"/>
                    <a:gd name="connsiteY7" fmla="*/ 109182 h 1815152"/>
                    <a:gd name="connsiteX8" fmla="*/ 558859 w 749928"/>
                    <a:gd name="connsiteY8" fmla="*/ 68239 h 1815152"/>
                    <a:gd name="connsiteX9" fmla="*/ 476973 w 749928"/>
                    <a:gd name="connsiteY9" fmla="*/ 27295 h 1815152"/>
                    <a:gd name="connsiteX10" fmla="*/ 381438 w 749928"/>
                    <a:gd name="connsiteY10" fmla="*/ 0 h 1815152"/>
                    <a:gd name="connsiteX11" fmla="*/ 217665 w 749928"/>
                    <a:gd name="connsiteY11" fmla="*/ 13647 h 1815152"/>
                    <a:gd name="connsiteX12" fmla="*/ 176722 w 749928"/>
                    <a:gd name="connsiteY12" fmla="*/ 40943 h 1815152"/>
                    <a:gd name="connsiteX13" fmla="*/ 94835 w 749928"/>
                    <a:gd name="connsiteY13" fmla="*/ 81886 h 1815152"/>
                    <a:gd name="connsiteX14" fmla="*/ 81187 w 749928"/>
                    <a:gd name="connsiteY14" fmla="*/ 122830 h 1815152"/>
                    <a:gd name="connsiteX15" fmla="*/ 26596 w 749928"/>
                    <a:gd name="connsiteY15" fmla="*/ 204716 h 1815152"/>
                    <a:gd name="connsiteX16" fmla="*/ 26596 w 749928"/>
                    <a:gd name="connsiteY16" fmla="*/ 573206 h 1815152"/>
                    <a:gd name="connsiteX17" fmla="*/ 81187 w 749928"/>
                    <a:gd name="connsiteY17" fmla="*/ 709683 h 1815152"/>
                    <a:gd name="connsiteX18" fmla="*/ 135778 w 749928"/>
                    <a:gd name="connsiteY18" fmla="*/ 791570 h 1815152"/>
                    <a:gd name="connsiteX19" fmla="*/ 217665 w 749928"/>
                    <a:gd name="connsiteY19" fmla="*/ 873456 h 1815152"/>
                    <a:gd name="connsiteX20" fmla="*/ 244961 w 749928"/>
                    <a:gd name="connsiteY20" fmla="*/ 914400 h 1815152"/>
                    <a:gd name="connsiteX21" fmla="*/ 354143 w 749928"/>
                    <a:gd name="connsiteY21" fmla="*/ 1037230 h 1815152"/>
                    <a:gd name="connsiteX22" fmla="*/ 395086 w 749928"/>
                    <a:gd name="connsiteY22" fmla="*/ 1132764 h 1815152"/>
                    <a:gd name="connsiteX23" fmla="*/ 436029 w 749928"/>
                    <a:gd name="connsiteY23" fmla="*/ 1214650 h 1815152"/>
                    <a:gd name="connsiteX24" fmla="*/ 449677 w 749928"/>
                    <a:gd name="connsiteY24" fmla="*/ 1337480 h 1815152"/>
                    <a:gd name="connsiteX25" fmla="*/ 476973 w 749928"/>
                    <a:gd name="connsiteY25" fmla="*/ 1419367 h 1815152"/>
                    <a:gd name="connsiteX26" fmla="*/ 490620 w 749928"/>
                    <a:gd name="connsiteY26" fmla="*/ 1473958 h 1815152"/>
                    <a:gd name="connsiteX27" fmla="*/ 476973 w 749928"/>
                    <a:gd name="connsiteY27" fmla="*/ 1815152 h 181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49928" h="1815152">
                      <a:moveTo>
                        <a:pt x="722632" y="750627"/>
                      </a:moveTo>
                      <a:cubicBezTo>
                        <a:pt x="718083" y="727881"/>
                        <a:pt x="708984" y="705585"/>
                        <a:pt x="708984" y="682388"/>
                      </a:cubicBezTo>
                      <a:cubicBezTo>
                        <a:pt x="708984" y="663631"/>
                        <a:pt x="717479" y="645832"/>
                        <a:pt x="722632" y="627797"/>
                      </a:cubicBezTo>
                      <a:cubicBezTo>
                        <a:pt x="761791" y="490742"/>
                        <a:pt x="707263" y="702920"/>
                        <a:pt x="749928" y="532262"/>
                      </a:cubicBezTo>
                      <a:cubicBezTo>
                        <a:pt x="749537" y="526402"/>
                        <a:pt x="748889" y="334222"/>
                        <a:pt x="722632" y="272955"/>
                      </a:cubicBezTo>
                      <a:cubicBezTo>
                        <a:pt x="716171" y="257879"/>
                        <a:pt x="702672" y="246683"/>
                        <a:pt x="695337" y="232012"/>
                      </a:cubicBezTo>
                      <a:cubicBezTo>
                        <a:pt x="688903" y="219145"/>
                        <a:pt x="690521" y="202424"/>
                        <a:pt x="681689" y="191068"/>
                      </a:cubicBezTo>
                      <a:cubicBezTo>
                        <a:pt x="657990" y="160598"/>
                        <a:pt x="627098" y="136477"/>
                        <a:pt x="599802" y="109182"/>
                      </a:cubicBezTo>
                      <a:cubicBezTo>
                        <a:pt x="586154" y="95534"/>
                        <a:pt x="577169" y="74343"/>
                        <a:pt x="558859" y="68239"/>
                      </a:cubicBezTo>
                      <a:cubicBezTo>
                        <a:pt x="455944" y="33933"/>
                        <a:pt x="582802" y="80210"/>
                        <a:pt x="476973" y="27295"/>
                      </a:cubicBezTo>
                      <a:cubicBezTo>
                        <a:pt x="457392" y="17504"/>
                        <a:pt x="398932" y="4373"/>
                        <a:pt x="381438" y="0"/>
                      </a:cubicBezTo>
                      <a:cubicBezTo>
                        <a:pt x="326847" y="4549"/>
                        <a:pt x="271381" y="2904"/>
                        <a:pt x="217665" y="13647"/>
                      </a:cubicBezTo>
                      <a:cubicBezTo>
                        <a:pt x="201581" y="16864"/>
                        <a:pt x="191393" y="33607"/>
                        <a:pt x="176722" y="40943"/>
                      </a:cubicBezTo>
                      <a:cubicBezTo>
                        <a:pt x="63706" y="97452"/>
                        <a:pt x="212179" y="3657"/>
                        <a:pt x="94835" y="81886"/>
                      </a:cubicBezTo>
                      <a:cubicBezTo>
                        <a:pt x="90286" y="95534"/>
                        <a:pt x="88174" y="110254"/>
                        <a:pt x="81187" y="122830"/>
                      </a:cubicBezTo>
                      <a:cubicBezTo>
                        <a:pt x="65255" y="151507"/>
                        <a:pt x="26596" y="204716"/>
                        <a:pt x="26596" y="204716"/>
                      </a:cubicBezTo>
                      <a:cubicBezTo>
                        <a:pt x="-20668" y="346515"/>
                        <a:pt x="5227" y="252658"/>
                        <a:pt x="26596" y="573206"/>
                      </a:cubicBezTo>
                      <a:cubicBezTo>
                        <a:pt x="32944" y="668425"/>
                        <a:pt x="32716" y="640438"/>
                        <a:pt x="81187" y="709683"/>
                      </a:cubicBezTo>
                      <a:cubicBezTo>
                        <a:pt x="99999" y="736558"/>
                        <a:pt x="112581" y="768373"/>
                        <a:pt x="135778" y="791570"/>
                      </a:cubicBezTo>
                      <a:cubicBezTo>
                        <a:pt x="163074" y="818865"/>
                        <a:pt x="196253" y="841337"/>
                        <a:pt x="217665" y="873456"/>
                      </a:cubicBezTo>
                      <a:cubicBezTo>
                        <a:pt x="226764" y="887104"/>
                        <a:pt x="234064" y="902140"/>
                        <a:pt x="244961" y="914400"/>
                      </a:cubicBezTo>
                      <a:cubicBezTo>
                        <a:pt x="369608" y="1054628"/>
                        <a:pt x="292193" y="944305"/>
                        <a:pt x="354143" y="1037230"/>
                      </a:cubicBezTo>
                      <a:cubicBezTo>
                        <a:pt x="386144" y="1133239"/>
                        <a:pt x="344497" y="1014726"/>
                        <a:pt x="395086" y="1132764"/>
                      </a:cubicBezTo>
                      <a:cubicBezTo>
                        <a:pt x="428990" y="1211871"/>
                        <a:pt x="383573" y="1135966"/>
                        <a:pt x="436029" y="1214650"/>
                      </a:cubicBezTo>
                      <a:cubicBezTo>
                        <a:pt x="440578" y="1255593"/>
                        <a:pt x="441598" y="1297085"/>
                        <a:pt x="449677" y="1337480"/>
                      </a:cubicBezTo>
                      <a:cubicBezTo>
                        <a:pt x="455320" y="1365693"/>
                        <a:pt x="469995" y="1391454"/>
                        <a:pt x="476973" y="1419367"/>
                      </a:cubicBezTo>
                      <a:lnTo>
                        <a:pt x="490620" y="1473958"/>
                      </a:lnTo>
                      <a:lnTo>
                        <a:pt x="476973" y="1815152"/>
                      </a:lnTo>
                    </a:path>
                  </a:pathLst>
                </a:custGeom>
                <a:ln w="28575">
                  <a:solidFill>
                    <a:srgbClr val="E109B3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5" name="Forma livre 11">
                  <a:extLst>
                    <a:ext uri="{FF2B5EF4-FFF2-40B4-BE49-F238E27FC236}">
                      <a16:creationId xmlns:a16="http://schemas.microsoft.com/office/drawing/2014/main" id="{A980086D-7A07-45E9-BEE0-396D68E4C08D}"/>
                    </a:ext>
                  </a:extLst>
                </p:cNvPr>
                <p:cNvSpPr/>
                <p:nvPr/>
              </p:nvSpPr>
              <p:spPr>
                <a:xfrm rot="19255131">
                  <a:off x="4624355" y="1071676"/>
                  <a:ext cx="608501" cy="1294571"/>
                </a:xfrm>
                <a:custGeom>
                  <a:avLst/>
                  <a:gdLst>
                    <a:gd name="connsiteX0" fmla="*/ 722632 w 749928"/>
                    <a:gd name="connsiteY0" fmla="*/ 750627 h 1815152"/>
                    <a:gd name="connsiteX1" fmla="*/ 708984 w 749928"/>
                    <a:gd name="connsiteY1" fmla="*/ 682388 h 1815152"/>
                    <a:gd name="connsiteX2" fmla="*/ 722632 w 749928"/>
                    <a:gd name="connsiteY2" fmla="*/ 627797 h 1815152"/>
                    <a:gd name="connsiteX3" fmla="*/ 749928 w 749928"/>
                    <a:gd name="connsiteY3" fmla="*/ 532262 h 1815152"/>
                    <a:gd name="connsiteX4" fmla="*/ 722632 w 749928"/>
                    <a:gd name="connsiteY4" fmla="*/ 272955 h 1815152"/>
                    <a:gd name="connsiteX5" fmla="*/ 695337 w 749928"/>
                    <a:gd name="connsiteY5" fmla="*/ 232012 h 1815152"/>
                    <a:gd name="connsiteX6" fmla="*/ 681689 w 749928"/>
                    <a:gd name="connsiteY6" fmla="*/ 191068 h 1815152"/>
                    <a:gd name="connsiteX7" fmla="*/ 599802 w 749928"/>
                    <a:gd name="connsiteY7" fmla="*/ 109182 h 1815152"/>
                    <a:gd name="connsiteX8" fmla="*/ 558859 w 749928"/>
                    <a:gd name="connsiteY8" fmla="*/ 68239 h 1815152"/>
                    <a:gd name="connsiteX9" fmla="*/ 476973 w 749928"/>
                    <a:gd name="connsiteY9" fmla="*/ 27295 h 1815152"/>
                    <a:gd name="connsiteX10" fmla="*/ 381438 w 749928"/>
                    <a:gd name="connsiteY10" fmla="*/ 0 h 1815152"/>
                    <a:gd name="connsiteX11" fmla="*/ 217665 w 749928"/>
                    <a:gd name="connsiteY11" fmla="*/ 13647 h 1815152"/>
                    <a:gd name="connsiteX12" fmla="*/ 176722 w 749928"/>
                    <a:gd name="connsiteY12" fmla="*/ 40943 h 1815152"/>
                    <a:gd name="connsiteX13" fmla="*/ 94835 w 749928"/>
                    <a:gd name="connsiteY13" fmla="*/ 81886 h 1815152"/>
                    <a:gd name="connsiteX14" fmla="*/ 81187 w 749928"/>
                    <a:gd name="connsiteY14" fmla="*/ 122830 h 1815152"/>
                    <a:gd name="connsiteX15" fmla="*/ 26596 w 749928"/>
                    <a:gd name="connsiteY15" fmla="*/ 204716 h 1815152"/>
                    <a:gd name="connsiteX16" fmla="*/ 26596 w 749928"/>
                    <a:gd name="connsiteY16" fmla="*/ 573206 h 1815152"/>
                    <a:gd name="connsiteX17" fmla="*/ 81187 w 749928"/>
                    <a:gd name="connsiteY17" fmla="*/ 709683 h 1815152"/>
                    <a:gd name="connsiteX18" fmla="*/ 135778 w 749928"/>
                    <a:gd name="connsiteY18" fmla="*/ 791570 h 1815152"/>
                    <a:gd name="connsiteX19" fmla="*/ 217665 w 749928"/>
                    <a:gd name="connsiteY19" fmla="*/ 873456 h 1815152"/>
                    <a:gd name="connsiteX20" fmla="*/ 244961 w 749928"/>
                    <a:gd name="connsiteY20" fmla="*/ 914400 h 1815152"/>
                    <a:gd name="connsiteX21" fmla="*/ 354143 w 749928"/>
                    <a:gd name="connsiteY21" fmla="*/ 1037230 h 1815152"/>
                    <a:gd name="connsiteX22" fmla="*/ 395086 w 749928"/>
                    <a:gd name="connsiteY22" fmla="*/ 1132764 h 1815152"/>
                    <a:gd name="connsiteX23" fmla="*/ 436029 w 749928"/>
                    <a:gd name="connsiteY23" fmla="*/ 1214650 h 1815152"/>
                    <a:gd name="connsiteX24" fmla="*/ 449677 w 749928"/>
                    <a:gd name="connsiteY24" fmla="*/ 1337480 h 1815152"/>
                    <a:gd name="connsiteX25" fmla="*/ 476973 w 749928"/>
                    <a:gd name="connsiteY25" fmla="*/ 1419367 h 1815152"/>
                    <a:gd name="connsiteX26" fmla="*/ 490620 w 749928"/>
                    <a:gd name="connsiteY26" fmla="*/ 1473958 h 1815152"/>
                    <a:gd name="connsiteX27" fmla="*/ 476973 w 749928"/>
                    <a:gd name="connsiteY27" fmla="*/ 1815152 h 181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49928" h="1815152">
                      <a:moveTo>
                        <a:pt x="722632" y="750627"/>
                      </a:moveTo>
                      <a:cubicBezTo>
                        <a:pt x="718083" y="727881"/>
                        <a:pt x="708984" y="705585"/>
                        <a:pt x="708984" y="682388"/>
                      </a:cubicBezTo>
                      <a:cubicBezTo>
                        <a:pt x="708984" y="663631"/>
                        <a:pt x="717479" y="645832"/>
                        <a:pt x="722632" y="627797"/>
                      </a:cubicBezTo>
                      <a:cubicBezTo>
                        <a:pt x="761791" y="490742"/>
                        <a:pt x="707263" y="702920"/>
                        <a:pt x="749928" y="532262"/>
                      </a:cubicBezTo>
                      <a:cubicBezTo>
                        <a:pt x="749537" y="526402"/>
                        <a:pt x="748889" y="334222"/>
                        <a:pt x="722632" y="272955"/>
                      </a:cubicBezTo>
                      <a:cubicBezTo>
                        <a:pt x="716171" y="257879"/>
                        <a:pt x="702672" y="246683"/>
                        <a:pt x="695337" y="232012"/>
                      </a:cubicBezTo>
                      <a:cubicBezTo>
                        <a:pt x="688903" y="219145"/>
                        <a:pt x="690521" y="202424"/>
                        <a:pt x="681689" y="191068"/>
                      </a:cubicBezTo>
                      <a:cubicBezTo>
                        <a:pt x="657990" y="160598"/>
                        <a:pt x="627098" y="136477"/>
                        <a:pt x="599802" y="109182"/>
                      </a:cubicBezTo>
                      <a:cubicBezTo>
                        <a:pt x="586154" y="95534"/>
                        <a:pt x="577169" y="74343"/>
                        <a:pt x="558859" y="68239"/>
                      </a:cubicBezTo>
                      <a:cubicBezTo>
                        <a:pt x="455944" y="33933"/>
                        <a:pt x="582802" y="80210"/>
                        <a:pt x="476973" y="27295"/>
                      </a:cubicBezTo>
                      <a:cubicBezTo>
                        <a:pt x="457392" y="17504"/>
                        <a:pt x="398932" y="4373"/>
                        <a:pt x="381438" y="0"/>
                      </a:cubicBezTo>
                      <a:cubicBezTo>
                        <a:pt x="326847" y="4549"/>
                        <a:pt x="271381" y="2904"/>
                        <a:pt x="217665" y="13647"/>
                      </a:cubicBezTo>
                      <a:cubicBezTo>
                        <a:pt x="201581" y="16864"/>
                        <a:pt x="191393" y="33607"/>
                        <a:pt x="176722" y="40943"/>
                      </a:cubicBezTo>
                      <a:cubicBezTo>
                        <a:pt x="63706" y="97452"/>
                        <a:pt x="212179" y="3657"/>
                        <a:pt x="94835" y="81886"/>
                      </a:cubicBezTo>
                      <a:cubicBezTo>
                        <a:pt x="90286" y="95534"/>
                        <a:pt x="88174" y="110254"/>
                        <a:pt x="81187" y="122830"/>
                      </a:cubicBezTo>
                      <a:cubicBezTo>
                        <a:pt x="65255" y="151507"/>
                        <a:pt x="26596" y="204716"/>
                        <a:pt x="26596" y="204716"/>
                      </a:cubicBezTo>
                      <a:cubicBezTo>
                        <a:pt x="-20668" y="346515"/>
                        <a:pt x="5227" y="252658"/>
                        <a:pt x="26596" y="573206"/>
                      </a:cubicBezTo>
                      <a:cubicBezTo>
                        <a:pt x="32944" y="668425"/>
                        <a:pt x="32716" y="640438"/>
                        <a:pt x="81187" y="709683"/>
                      </a:cubicBezTo>
                      <a:cubicBezTo>
                        <a:pt x="99999" y="736558"/>
                        <a:pt x="112581" y="768373"/>
                        <a:pt x="135778" y="791570"/>
                      </a:cubicBezTo>
                      <a:cubicBezTo>
                        <a:pt x="163074" y="818865"/>
                        <a:pt x="196253" y="841337"/>
                        <a:pt x="217665" y="873456"/>
                      </a:cubicBezTo>
                      <a:cubicBezTo>
                        <a:pt x="226764" y="887104"/>
                        <a:pt x="234064" y="902140"/>
                        <a:pt x="244961" y="914400"/>
                      </a:cubicBezTo>
                      <a:cubicBezTo>
                        <a:pt x="369608" y="1054628"/>
                        <a:pt x="292193" y="944305"/>
                        <a:pt x="354143" y="1037230"/>
                      </a:cubicBezTo>
                      <a:cubicBezTo>
                        <a:pt x="386144" y="1133239"/>
                        <a:pt x="344497" y="1014726"/>
                        <a:pt x="395086" y="1132764"/>
                      </a:cubicBezTo>
                      <a:cubicBezTo>
                        <a:pt x="428990" y="1211871"/>
                        <a:pt x="383573" y="1135966"/>
                        <a:pt x="436029" y="1214650"/>
                      </a:cubicBezTo>
                      <a:cubicBezTo>
                        <a:pt x="440578" y="1255593"/>
                        <a:pt x="441598" y="1297085"/>
                        <a:pt x="449677" y="1337480"/>
                      </a:cubicBezTo>
                      <a:cubicBezTo>
                        <a:pt x="455320" y="1365693"/>
                        <a:pt x="469995" y="1391454"/>
                        <a:pt x="476973" y="1419367"/>
                      </a:cubicBezTo>
                      <a:lnTo>
                        <a:pt x="490620" y="1473958"/>
                      </a:lnTo>
                      <a:lnTo>
                        <a:pt x="476973" y="1815152"/>
                      </a:lnTo>
                    </a:path>
                  </a:pathLst>
                </a:custGeom>
                <a:ln w="28575"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6" name="Forma livre 12">
                  <a:extLst>
                    <a:ext uri="{FF2B5EF4-FFF2-40B4-BE49-F238E27FC236}">
                      <a16:creationId xmlns:a16="http://schemas.microsoft.com/office/drawing/2014/main" id="{0F31402F-F913-49DD-BC88-973109320D73}"/>
                    </a:ext>
                  </a:extLst>
                </p:cNvPr>
                <p:cNvSpPr/>
                <p:nvPr/>
              </p:nvSpPr>
              <p:spPr>
                <a:xfrm rot="15219485">
                  <a:off x="2804985" y="2649302"/>
                  <a:ext cx="608501" cy="1294571"/>
                </a:xfrm>
                <a:custGeom>
                  <a:avLst/>
                  <a:gdLst>
                    <a:gd name="connsiteX0" fmla="*/ 722632 w 749928"/>
                    <a:gd name="connsiteY0" fmla="*/ 750627 h 1815152"/>
                    <a:gd name="connsiteX1" fmla="*/ 708984 w 749928"/>
                    <a:gd name="connsiteY1" fmla="*/ 682388 h 1815152"/>
                    <a:gd name="connsiteX2" fmla="*/ 722632 w 749928"/>
                    <a:gd name="connsiteY2" fmla="*/ 627797 h 1815152"/>
                    <a:gd name="connsiteX3" fmla="*/ 749928 w 749928"/>
                    <a:gd name="connsiteY3" fmla="*/ 532262 h 1815152"/>
                    <a:gd name="connsiteX4" fmla="*/ 722632 w 749928"/>
                    <a:gd name="connsiteY4" fmla="*/ 272955 h 1815152"/>
                    <a:gd name="connsiteX5" fmla="*/ 695337 w 749928"/>
                    <a:gd name="connsiteY5" fmla="*/ 232012 h 1815152"/>
                    <a:gd name="connsiteX6" fmla="*/ 681689 w 749928"/>
                    <a:gd name="connsiteY6" fmla="*/ 191068 h 1815152"/>
                    <a:gd name="connsiteX7" fmla="*/ 599802 w 749928"/>
                    <a:gd name="connsiteY7" fmla="*/ 109182 h 1815152"/>
                    <a:gd name="connsiteX8" fmla="*/ 558859 w 749928"/>
                    <a:gd name="connsiteY8" fmla="*/ 68239 h 1815152"/>
                    <a:gd name="connsiteX9" fmla="*/ 476973 w 749928"/>
                    <a:gd name="connsiteY9" fmla="*/ 27295 h 1815152"/>
                    <a:gd name="connsiteX10" fmla="*/ 381438 w 749928"/>
                    <a:gd name="connsiteY10" fmla="*/ 0 h 1815152"/>
                    <a:gd name="connsiteX11" fmla="*/ 217665 w 749928"/>
                    <a:gd name="connsiteY11" fmla="*/ 13647 h 1815152"/>
                    <a:gd name="connsiteX12" fmla="*/ 176722 w 749928"/>
                    <a:gd name="connsiteY12" fmla="*/ 40943 h 1815152"/>
                    <a:gd name="connsiteX13" fmla="*/ 94835 w 749928"/>
                    <a:gd name="connsiteY13" fmla="*/ 81886 h 1815152"/>
                    <a:gd name="connsiteX14" fmla="*/ 81187 w 749928"/>
                    <a:gd name="connsiteY14" fmla="*/ 122830 h 1815152"/>
                    <a:gd name="connsiteX15" fmla="*/ 26596 w 749928"/>
                    <a:gd name="connsiteY15" fmla="*/ 204716 h 1815152"/>
                    <a:gd name="connsiteX16" fmla="*/ 26596 w 749928"/>
                    <a:gd name="connsiteY16" fmla="*/ 573206 h 1815152"/>
                    <a:gd name="connsiteX17" fmla="*/ 81187 w 749928"/>
                    <a:gd name="connsiteY17" fmla="*/ 709683 h 1815152"/>
                    <a:gd name="connsiteX18" fmla="*/ 135778 w 749928"/>
                    <a:gd name="connsiteY18" fmla="*/ 791570 h 1815152"/>
                    <a:gd name="connsiteX19" fmla="*/ 217665 w 749928"/>
                    <a:gd name="connsiteY19" fmla="*/ 873456 h 1815152"/>
                    <a:gd name="connsiteX20" fmla="*/ 244961 w 749928"/>
                    <a:gd name="connsiteY20" fmla="*/ 914400 h 1815152"/>
                    <a:gd name="connsiteX21" fmla="*/ 354143 w 749928"/>
                    <a:gd name="connsiteY21" fmla="*/ 1037230 h 1815152"/>
                    <a:gd name="connsiteX22" fmla="*/ 395086 w 749928"/>
                    <a:gd name="connsiteY22" fmla="*/ 1132764 h 1815152"/>
                    <a:gd name="connsiteX23" fmla="*/ 436029 w 749928"/>
                    <a:gd name="connsiteY23" fmla="*/ 1214650 h 1815152"/>
                    <a:gd name="connsiteX24" fmla="*/ 449677 w 749928"/>
                    <a:gd name="connsiteY24" fmla="*/ 1337480 h 1815152"/>
                    <a:gd name="connsiteX25" fmla="*/ 476973 w 749928"/>
                    <a:gd name="connsiteY25" fmla="*/ 1419367 h 1815152"/>
                    <a:gd name="connsiteX26" fmla="*/ 490620 w 749928"/>
                    <a:gd name="connsiteY26" fmla="*/ 1473958 h 1815152"/>
                    <a:gd name="connsiteX27" fmla="*/ 476973 w 749928"/>
                    <a:gd name="connsiteY27" fmla="*/ 1815152 h 181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49928" h="1815152">
                      <a:moveTo>
                        <a:pt x="722632" y="750627"/>
                      </a:moveTo>
                      <a:cubicBezTo>
                        <a:pt x="718083" y="727881"/>
                        <a:pt x="708984" y="705585"/>
                        <a:pt x="708984" y="682388"/>
                      </a:cubicBezTo>
                      <a:cubicBezTo>
                        <a:pt x="708984" y="663631"/>
                        <a:pt x="717479" y="645832"/>
                        <a:pt x="722632" y="627797"/>
                      </a:cubicBezTo>
                      <a:cubicBezTo>
                        <a:pt x="761791" y="490742"/>
                        <a:pt x="707263" y="702920"/>
                        <a:pt x="749928" y="532262"/>
                      </a:cubicBezTo>
                      <a:cubicBezTo>
                        <a:pt x="749537" y="526402"/>
                        <a:pt x="748889" y="334222"/>
                        <a:pt x="722632" y="272955"/>
                      </a:cubicBezTo>
                      <a:cubicBezTo>
                        <a:pt x="716171" y="257879"/>
                        <a:pt x="702672" y="246683"/>
                        <a:pt x="695337" y="232012"/>
                      </a:cubicBezTo>
                      <a:cubicBezTo>
                        <a:pt x="688903" y="219145"/>
                        <a:pt x="690521" y="202424"/>
                        <a:pt x="681689" y="191068"/>
                      </a:cubicBezTo>
                      <a:cubicBezTo>
                        <a:pt x="657990" y="160598"/>
                        <a:pt x="627098" y="136477"/>
                        <a:pt x="599802" y="109182"/>
                      </a:cubicBezTo>
                      <a:cubicBezTo>
                        <a:pt x="586154" y="95534"/>
                        <a:pt x="577169" y="74343"/>
                        <a:pt x="558859" y="68239"/>
                      </a:cubicBezTo>
                      <a:cubicBezTo>
                        <a:pt x="455944" y="33933"/>
                        <a:pt x="582802" y="80210"/>
                        <a:pt x="476973" y="27295"/>
                      </a:cubicBezTo>
                      <a:cubicBezTo>
                        <a:pt x="457392" y="17504"/>
                        <a:pt x="398932" y="4373"/>
                        <a:pt x="381438" y="0"/>
                      </a:cubicBezTo>
                      <a:cubicBezTo>
                        <a:pt x="326847" y="4549"/>
                        <a:pt x="271381" y="2904"/>
                        <a:pt x="217665" y="13647"/>
                      </a:cubicBezTo>
                      <a:cubicBezTo>
                        <a:pt x="201581" y="16864"/>
                        <a:pt x="191393" y="33607"/>
                        <a:pt x="176722" y="40943"/>
                      </a:cubicBezTo>
                      <a:cubicBezTo>
                        <a:pt x="63706" y="97452"/>
                        <a:pt x="212179" y="3657"/>
                        <a:pt x="94835" y="81886"/>
                      </a:cubicBezTo>
                      <a:cubicBezTo>
                        <a:pt x="90286" y="95534"/>
                        <a:pt x="88174" y="110254"/>
                        <a:pt x="81187" y="122830"/>
                      </a:cubicBezTo>
                      <a:cubicBezTo>
                        <a:pt x="65255" y="151507"/>
                        <a:pt x="26596" y="204716"/>
                        <a:pt x="26596" y="204716"/>
                      </a:cubicBezTo>
                      <a:cubicBezTo>
                        <a:pt x="-20668" y="346515"/>
                        <a:pt x="5227" y="252658"/>
                        <a:pt x="26596" y="573206"/>
                      </a:cubicBezTo>
                      <a:cubicBezTo>
                        <a:pt x="32944" y="668425"/>
                        <a:pt x="32716" y="640438"/>
                        <a:pt x="81187" y="709683"/>
                      </a:cubicBezTo>
                      <a:cubicBezTo>
                        <a:pt x="99999" y="736558"/>
                        <a:pt x="112581" y="768373"/>
                        <a:pt x="135778" y="791570"/>
                      </a:cubicBezTo>
                      <a:cubicBezTo>
                        <a:pt x="163074" y="818865"/>
                        <a:pt x="196253" y="841337"/>
                        <a:pt x="217665" y="873456"/>
                      </a:cubicBezTo>
                      <a:cubicBezTo>
                        <a:pt x="226764" y="887104"/>
                        <a:pt x="234064" y="902140"/>
                        <a:pt x="244961" y="914400"/>
                      </a:cubicBezTo>
                      <a:cubicBezTo>
                        <a:pt x="369608" y="1054628"/>
                        <a:pt x="292193" y="944305"/>
                        <a:pt x="354143" y="1037230"/>
                      </a:cubicBezTo>
                      <a:cubicBezTo>
                        <a:pt x="386144" y="1133239"/>
                        <a:pt x="344497" y="1014726"/>
                        <a:pt x="395086" y="1132764"/>
                      </a:cubicBezTo>
                      <a:cubicBezTo>
                        <a:pt x="428990" y="1211871"/>
                        <a:pt x="383573" y="1135966"/>
                        <a:pt x="436029" y="1214650"/>
                      </a:cubicBezTo>
                      <a:cubicBezTo>
                        <a:pt x="440578" y="1255593"/>
                        <a:pt x="441598" y="1297085"/>
                        <a:pt x="449677" y="1337480"/>
                      </a:cubicBezTo>
                      <a:cubicBezTo>
                        <a:pt x="455320" y="1365693"/>
                        <a:pt x="469995" y="1391454"/>
                        <a:pt x="476973" y="1419367"/>
                      </a:cubicBezTo>
                      <a:lnTo>
                        <a:pt x="490620" y="1473958"/>
                      </a:lnTo>
                      <a:lnTo>
                        <a:pt x="476973" y="1815152"/>
                      </a:lnTo>
                    </a:path>
                  </a:pathLst>
                </a:custGeom>
                <a:ln w="28575">
                  <a:solidFill>
                    <a:srgbClr val="E109B3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7" name="Forma livre 13">
                  <a:extLst>
                    <a:ext uri="{FF2B5EF4-FFF2-40B4-BE49-F238E27FC236}">
                      <a16:creationId xmlns:a16="http://schemas.microsoft.com/office/drawing/2014/main" id="{3A8BA945-C77E-4154-A181-BD9A0B781524}"/>
                    </a:ext>
                  </a:extLst>
                </p:cNvPr>
                <p:cNvSpPr/>
                <p:nvPr/>
              </p:nvSpPr>
              <p:spPr>
                <a:xfrm rot="5400000">
                  <a:off x="7573565" y="2862106"/>
                  <a:ext cx="608501" cy="1294571"/>
                </a:xfrm>
                <a:custGeom>
                  <a:avLst/>
                  <a:gdLst>
                    <a:gd name="connsiteX0" fmla="*/ 722632 w 749928"/>
                    <a:gd name="connsiteY0" fmla="*/ 750627 h 1815152"/>
                    <a:gd name="connsiteX1" fmla="*/ 708984 w 749928"/>
                    <a:gd name="connsiteY1" fmla="*/ 682388 h 1815152"/>
                    <a:gd name="connsiteX2" fmla="*/ 722632 w 749928"/>
                    <a:gd name="connsiteY2" fmla="*/ 627797 h 1815152"/>
                    <a:gd name="connsiteX3" fmla="*/ 749928 w 749928"/>
                    <a:gd name="connsiteY3" fmla="*/ 532262 h 1815152"/>
                    <a:gd name="connsiteX4" fmla="*/ 722632 w 749928"/>
                    <a:gd name="connsiteY4" fmla="*/ 272955 h 1815152"/>
                    <a:gd name="connsiteX5" fmla="*/ 695337 w 749928"/>
                    <a:gd name="connsiteY5" fmla="*/ 232012 h 1815152"/>
                    <a:gd name="connsiteX6" fmla="*/ 681689 w 749928"/>
                    <a:gd name="connsiteY6" fmla="*/ 191068 h 1815152"/>
                    <a:gd name="connsiteX7" fmla="*/ 599802 w 749928"/>
                    <a:gd name="connsiteY7" fmla="*/ 109182 h 1815152"/>
                    <a:gd name="connsiteX8" fmla="*/ 558859 w 749928"/>
                    <a:gd name="connsiteY8" fmla="*/ 68239 h 1815152"/>
                    <a:gd name="connsiteX9" fmla="*/ 476973 w 749928"/>
                    <a:gd name="connsiteY9" fmla="*/ 27295 h 1815152"/>
                    <a:gd name="connsiteX10" fmla="*/ 381438 w 749928"/>
                    <a:gd name="connsiteY10" fmla="*/ 0 h 1815152"/>
                    <a:gd name="connsiteX11" fmla="*/ 217665 w 749928"/>
                    <a:gd name="connsiteY11" fmla="*/ 13647 h 1815152"/>
                    <a:gd name="connsiteX12" fmla="*/ 176722 w 749928"/>
                    <a:gd name="connsiteY12" fmla="*/ 40943 h 1815152"/>
                    <a:gd name="connsiteX13" fmla="*/ 94835 w 749928"/>
                    <a:gd name="connsiteY13" fmla="*/ 81886 h 1815152"/>
                    <a:gd name="connsiteX14" fmla="*/ 81187 w 749928"/>
                    <a:gd name="connsiteY14" fmla="*/ 122830 h 1815152"/>
                    <a:gd name="connsiteX15" fmla="*/ 26596 w 749928"/>
                    <a:gd name="connsiteY15" fmla="*/ 204716 h 1815152"/>
                    <a:gd name="connsiteX16" fmla="*/ 26596 w 749928"/>
                    <a:gd name="connsiteY16" fmla="*/ 573206 h 1815152"/>
                    <a:gd name="connsiteX17" fmla="*/ 81187 w 749928"/>
                    <a:gd name="connsiteY17" fmla="*/ 709683 h 1815152"/>
                    <a:gd name="connsiteX18" fmla="*/ 135778 w 749928"/>
                    <a:gd name="connsiteY18" fmla="*/ 791570 h 1815152"/>
                    <a:gd name="connsiteX19" fmla="*/ 217665 w 749928"/>
                    <a:gd name="connsiteY19" fmla="*/ 873456 h 1815152"/>
                    <a:gd name="connsiteX20" fmla="*/ 244961 w 749928"/>
                    <a:gd name="connsiteY20" fmla="*/ 914400 h 1815152"/>
                    <a:gd name="connsiteX21" fmla="*/ 354143 w 749928"/>
                    <a:gd name="connsiteY21" fmla="*/ 1037230 h 1815152"/>
                    <a:gd name="connsiteX22" fmla="*/ 395086 w 749928"/>
                    <a:gd name="connsiteY22" fmla="*/ 1132764 h 1815152"/>
                    <a:gd name="connsiteX23" fmla="*/ 436029 w 749928"/>
                    <a:gd name="connsiteY23" fmla="*/ 1214650 h 1815152"/>
                    <a:gd name="connsiteX24" fmla="*/ 449677 w 749928"/>
                    <a:gd name="connsiteY24" fmla="*/ 1337480 h 1815152"/>
                    <a:gd name="connsiteX25" fmla="*/ 476973 w 749928"/>
                    <a:gd name="connsiteY25" fmla="*/ 1419367 h 1815152"/>
                    <a:gd name="connsiteX26" fmla="*/ 490620 w 749928"/>
                    <a:gd name="connsiteY26" fmla="*/ 1473958 h 1815152"/>
                    <a:gd name="connsiteX27" fmla="*/ 476973 w 749928"/>
                    <a:gd name="connsiteY27" fmla="*/ 1815152 h 181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49928" h="1815152">
                      <a:moveTo>
                        <a:pt x="722632" y="750627"/>
                      </a:moveTo>
                      <a:cubicBezTo>
                        <a:pt x="718083" y="727881"/>
                        <a:pt x="708984" y="705585"/>
                        <a:pt x="708984" y="682388"/>
                      </a:cubicBezTo>
                      <a:cubicBezTo>
                        <a:pt x="708984" y="663631"/>
                        <a:pt x="717479" y="645832"/>
                        <a:pt x="722632" y="627797"/>
                      </a:cubicBezTo>
                      <a:cubicBezTo>
                        <a:pt x="761791" y="490742"/>
                        <a:pt x="707263" y="702920"/>
                        <a:pt x="749928" y="532262"/>
                      </a:cubicBezTo>
                      <a:cubicBezTo>
                        <a:pt x="749537" y="526402"/>
                        <a:pt x="748889" y="334222"/>
                        <a:pt x="722632" y="272955"/>
                      </a:cubicBezTo>
                      <a:cubicBezTo>
                        <a:pt x="716171" y="257879"/>
                        <a:pt x="702672" y="246683"/>
                        <a:pt x="695337" y="232012"/>
                      </a:cubicBezTo>
                      <a:cubicBezTo>
                        <a:pt x="688903" y="219145"/>
                        <a:pt x="690521" y="202424"/>
                        <a:pt x="681689" y="191068"/>
                      </a:cubicBezTo>
                      <a:cubicBezTo>
                        <a:pt x="657990" y="160598"/>
                        <a:pt x="627098" y="136477"/>
                        <a:pt x="599802" y="109182"/>
                      </a:cubicBezTo>
                      <a:cubicBezTo>
                        <a:pt x="586154" y="95534"/>
                        <a:pt x="577169" y="74343"/>
                        <a:pt x="558859" y="68239"/>
                      </a:cubicBezTo>
                      <a:cubicBezTo>
                        <a:pt x="455944" y="33933"/>
                        <a:pt x="582802" y="80210"/>
                        <a:pt x="476973" y="27295"/>
                      </a:cubicBezTo>
                      <a:cubicBezTo>
                        <a:pt x="457392" y="17504"/>
                        <a:pt x="398932" y="4373"/>
                        <a:pt x="381438" y="0"/>
                      </a:cubicBezTo>
                      <a:cubicBezTo>
                        <a:pt x="326847" y="4549"/>
                        <a:pt x="271381" y="2904"/>
                        <a:pt x="217665" y="13647"/>
                      </a:cubicBezTo>
                      <a:cubicBezTo>
                        <a:pt x="201581" y="16864"/>
                        <a:pt x="191393" y="33607"/>
                        <a:pt x="176722" y="40943"/>
                      </a:cubicBezTo>
                      <a:cubicBezTo>
                        <a:pt x="63706" y="97452"/>
                        <a:pt x="212179" y="3657"/>
                        <a:pt x="94835" y="81886"/>
                      </a:cubicBezTo>
                      <a:cubicBezTo>
                        <a:pt x="90286" y="95534"/>
                        <a:pt x="88174" y="110254"/>
                        <a:pt x="81187" y="122830"/>
                      </a:cubicBezTo>
                      <a:cubicBezTo>
                        <a:pt x="65255" y="151507"/>
                        <a:pt x="26596" y="204716"/>
                        <a:pt x="26596" y="204716"/>
                      </a:cubicBezTo>
                      <a:cubicBezTo>
                        <a:pt x="-20668" y="346515"/>
                        <a:pt x="5227" y="252658"/>
                        <a:pt x="26596" y="573206"/>
                      </a:cubicBezTo>
                      <a:cubicBezTo>
                        <a:pt x="32944" y="668425"/>
                        <a:pt x="32716" y="640438"/>
                        <a:pt x="81187" y="709683"/>
                      </a:cubicBezTo>
                      <a:cubicBezTo>
                        <a:pt x="99999" y="736558"/>
                        <a:pt x="112581" y="768373"/>
                        <a:pt x="135778" y="791570"/>
                      </a:cubicBezTo>
                      <a:cubicBezTo>
                        <a:pt x="163074" y="818865"/>
                        <a:pt x="196253" y="841337"/>
                        <a:pt x="217665" y="873456"/>
                      </a:cubicBezTo>
                      <a:cubicBezTo>
                        <a:pt x="226764" y="887104"/>
                        <a:pt x="234064" y="902140"/>
                        <a:pt x="244961" y="914400"/>
                      </a:cubicBezTo>
                      <a:cubicBezTo>
                        <a:pt x="369608" y="1054628"/>
                        <a:pt x="292193" y="944305"/>
                        <a:pt x="354143" y="1037230"/>
                      </a:cubicBezTo>
                      <a:cubicBezTo>
                        <a:pt x="386144" y="1133239"/>
                        <a:pt x="344497" y="1014726"/>
                        <a:pt x="395086" y="1132764"/>
                      </a:cubicBezTo>
                      <a:cubicBezTo>
                        <a:pt x="428990" y="1211871"/>
                        <a:pt x="383573" y="1135966"/>
                        <a:pt x="436029" y="1214650"/>
                      </a:cubicBezTo>
                      <a:cubicBezTo>
                        <a:pt x="440578" y="1255593"/>
                        <a:pt x="441598" y="1297085"/>
                        <a:pt x="449677" y="1337480"/>
                      </a:cubicBezTo>
                      <a:cubicBezTo>
                        <a:pt x="455320" y="1365693"/>
                        <a:pt x="469995" y="1391454"/>
                        <a:pt x="476973" y="1419367"/>
                      </a:cubicBezTo>
                      <a:lnTo>
                        <a:pt x="490620" y="1473958"/>
                      </a:lnTo>
                      <a:lnTo>
                        <a:pt x="476973" y="1815152"/>
                      </a:lnTo>
                    </a:path>
                  </a:pathLst>
                </a:custGeom>
                <a:ln w="28575">
                  <a:solidFill>
                    <a:srgbClr val="FF00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8" name="Menos 24">
                  <a:extLst>
                    <a:ext uri="{FF2B5EF4-FFF2-40B4-BE49-F238E27FC236}">
                      <a16:creationId xmlns:a16="http://schemas.microsoft.com/office/drawing/2014/main" id="{F637E2DA-67DD-4F39-A6B6-3D13FE84CA57}"/>
                    </a:ext>
                  </a:extLst>
                </p:cNvPr>
                <p:cNvSpPr/>
                <p:nvPr/>
              </p:nvSpPr>
              <p:spPr>
                <a:xfrm rot="20359790">
                  <a:off x="6837610" y="1893350"/>
                  <a:ext cx="1740389" cy="914400"/>
                </a:xfrm>
                <a:prstGeom prst="mathMinus">
                  <a:avLst/>
                </a:prstGeom>
                <a:solidFill>
                  <a:srgbClr val="00FF00"/>
                </a:solidFill>
                <a:ln w="28575"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23" name="Grupo 22"/>
            <p:cNvGrpSpPr/>
            <p:nvPr/>
          </p:nvGrpSpPr>
          <p:grpSpPr>
            <a:xfrm>
              <a:off x="6891215" y="2060147"/>
              <a:ext cx="1251263" cy="1145351"/>
              <a:chOff x="6408630" y="4993085"/>
              <a:chExt cx="1420294" cy="1447002"/>
            </a:xfrm>
          </p:grpSpPr>
          <p:sp>
            <p:nvSpPr>
              <p:cNvPr id="20" name="Elipse 19"/>
              <p:cNvSpPr/>
              <p:nvPr/>
            </p:nvSpPr>
            <p:spPr>
              <a:xfrm>
                <a:off x="6577661" y="5306099"/>
                <a:ext cx="1085381" cy="1133988"/>
              </a:xfrm>
              <a:prstGeom prst="ellipse">
                <a:avLst/>
              </a:prstGeom>
              <a:noFill/>
              <a:ln w="28575">
                <a:solidFill>
                  <a:srgbClr val="66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Forma livre 18"/>
              <p:cNvSpPr/>
              <p:nvPr/>
            </p:nvSpPr>
            <p:spPr>
              <a:xfrm rot="7699285">
                <a:off x="6577263" y="5297787"/>
                <a:ext cx="331763" cy="669029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Forma livre 20"/>
              <p:cNvSpPr/>
              <p:nvPr/>
            </p:nvSpPr>
            <p:spPr>
              <a:xfrm rot="13099285">
                <a:off x="7497161" y="5551827"/>
                <a:ext cx="331763" cy="669029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Forma livre 21"/>
              <p:cNvSpPr/>
              <p:nvPr/>
            </p:nvSpPr>
            <p:spPr>
              <a:xfrm rot="13099285">
                <a:off x="7222202" y="4993085"/>
                <a:ext cx="331763" cy="669029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5" name="Elipse 14"/>
            <p:cNvSpPr/>
            <p:nvPr/>
          </p:nvSpPr>
          <p:spPr>
            <a:xfrm>
              <a:off x="3736205" y="4495343"/>
              <a:ext cx="417899" cy="51705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4031126" y="2223019"/>
              <a:ext cx="417899" cy="51705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/>
            <p:cNvSpPr/>
            <p:nvPr/>
          </p:nvSpPr>
          <p:spPr>
            <a:xfrm>
              <a:off x="4705202" y="4495343"/>
              <a:ext cx="417899" cy="51705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4469172" y="3400212"/>
              <a:ext cx="417899" cy="51705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9" name="Raio 38">
            <a:extLst>
              <a:ext uri="{FF2B5EF4-FFF2-40B4-BE49-F238E27FC236}">
                <a16:creationId xmlns:a16="http://schemas.microsoft.com/office/drawing/2014/main" id="{A9EF5C61-0687-46DF-BC27-79DD264DCB1E}"/>
              </a:ext>
            </a:extLst>
          </p:cNvPr>
          <p:cNvSpPr/>
          <p:nvPr/>
        </p:nvSpPr>
        <p:spPr>
          <a:xfrm rot="4380973">
            <a:off x="8277504" y="-81680"/>
            <a:ext cx="1143953" cy="2586233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aio 39">
            <a:extLst>
              <a:ext uri="{FF2B5EF4-FFF2-40B4-BE49-F238E27FC236}">
                <a16:creationId xmlns:a16="http://schemas.microsoft.com/office/drawing/2014/main" id="{0F156A12-ED36-4DBF-B447-A48484161CD1}"/>
              </a:ext>
            </a:extLst>
          </p:cNvPr>
          <p:cNvSpPr/>
          <p:nvPr/>
        </p:nvSpPr>
        <p:spPr>
          <a:xfrm rot="18311372">
            <a:off x="1898021" y="1289475"/>
            <a:ext cx="1143953" cy="2895081"/>
          </a:xfrm>
          <a:prstGeom prst="lightningBol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aio 40">
            <a:extLst>
              <a:ext uri="{FF2B5EF4-FFF2-40B4-BE49-F238E27FC236}">
                <a16:creationId xmlns:a16="http://schemas.microsoft.com/office/drawing/2014/main" id="{3764B4A6-A0E2-4352-918A-C2D4BD1C32F0}"/>
              </a:ext>
            </a:extLst>
          </p:cNvPr>
          <p:cNvSpPr/>
          <p:nvPr/>
        </p:nvSpPr>
        <p:spPr>
          <a:xfrm rot="6229359">
            <a:off x="8037707" y="2640211"/>
            <a:ext cx="1143953" cy="3160465"/>
          </a:xfrm>
          <a:prstGeom prst="lightningBol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aio 41">
            <a:extLst>
              <a:ext uri="{FF2B5EF4-FFF2-40B4-BE49-F238E27FC236}">
                <a16:creationId xmlns:a16="http://schemas.microsoft.com/office/drawing/2014/main" id="{C19B550A-35C4-41CF-A835-6C0D281567E2}"/>
              </a:ext>
            </a:extLst>
          </p:cNvPr>
          <p:cNvSpPr/>
          <p:nvPr/>
        </p:nvSpPr>
        <p:spPr>
          <a:xfrm rot="16200000">
            <a:off x="2694949" y="4399877"/>
            <a:ext cx="1143953" cy="2782972"/>
          </a:xfrm>
          <a:prstGeom prst="lightningBolt">
            <a:avLst/>
          </a:prstGeom>
          <a:solidFill>
            <a:srgbClr val="FF00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D58740A8-F85F-46D6-857F-1C03BD60B880}"/>
              </a:ext>
            </a:extLst>
          </p:cNvPr>
          <p:cNvSpPr/>
          <p:nvPr/>
        </p:nvSpPr>
        <p:spPr>
          <a:xfrm>
            <a:off x="2966204" y="1485453"/>
            <a:ext cx="914400" cy="914400"/>
          </a:xfrm>
          <a:prstGeom prst="ellips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57D93B02-2B48-486C-9F22-DC4EFE3530AF}"/>
              </a:ext>
            </a:extLst>
          </p:cNvPr>
          <p:cNvSpPr/>
          <p:nvPr/>
        </p:nvSpPr>
        <p:spPr>
          <a:xfrm>
            <a:off x="5561223" y="5331330"/>
            <a:ext cx="914400" cy="914400"/>
          </a:xfrm>
          <a:prstGeom prst="ellipse">
            <a:avLst/>
          </a:prstGeom>
          <a:solidFill>
            <a:srgbClr val="4D4D4D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7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30511" y="44624"/>
            <a:ext cx="31309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EICOSANÓIDES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2149938" y="1721424"/>
            <a:ext cx="7892124" cy="1347536"/>
            <a:chOff x="222761" y="951361"/>
            <a:chExt cx="7892124" cy="1347536"/>
          </a:xfrm>
        </p:grpSpPr>
        <p:grpSp>
          <p:nvGrpSpPr>
            <p:cNvPr id="4" name="Grupo 3"/>
            <p:cNvGrpSpPr/>
            <p:nvPr/>
          </p:nvGrpSpPr>
          <p:grpSpPr>
            <a:xfrm>
              <a:off x="222761" y="951361"/>
              <a:ext cx="2678789" cy="1318169"/>
              <a:chOff x="899592" y="3789040"/>
              <a:chExt cx="2678789" cy="1728192"/>
            </a:xfrm>
          </p:grpSpPr>
          <p:grpSp>
            <p:nvGrpSpPr>
              <p:cNvPr id="5" name="Grupo 8"/>
              <p:cNvGrpSpPr/>
              <p:nvPr/>
            </p:nvGrpSpPr>
            <p:grpSpPr>
              <a:xfrm>
                <a:off x="965491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74" name="Forma livre 6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5" name="Forma livre 7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6" name="Elipse 2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6" name="Grupo 9"/>
              <p:cNvGrpSpPr/>
              <p:nvPr/>
            </p:nvGrpSpPr>
            <p:grpSpPr>
              <a:xfrm>
                <a:off x="1835696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71" name="Forma livre 10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2" name="Forma livre 11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3" name="Elipse 12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7" name="Grupo 13"/>
              <p:cNvGrpSpPr/>
              <p:nvPr/>
            </p:nvGrpSpPr>
            <p:grpSpPr>
              <a:xfrm>
                <a:off x="1259632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68" name="Forma livre 14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9" name="Forma livre 15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0" name="Elipse 16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8" name="Grupo 17"/>
              <p:cNvGrpSpPr/>
              <p:nvPr/>
            </p:nvGrpSpPr>
            <p:grpSpPr>
              <a:xfrm>
                <a:off x="2123728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65" name="Forma livre 18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6" name="Forma livre 19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7" name="Elipse 20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9" name="Grupo 21"/>
              <p:cNvGrpSpPr/>
              <p:nvPr/>
            </p:nvGrpSpPr>
            <p:grpSpPr>
              <a:xfrm>
                <a:off x="2411760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62" name="Forma livre 61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3" name="Forma livre 62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4" name="Elipse 63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0" name="Grupo 25"/>
              <p:cNvGrpSpPr/>
              <p:nvPr/>
            </p:nvGrpSpPr>
            <p:grpSpPr>
              <a:xfrm>
                <a:off x="2987824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59" name="Forma livre 58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0" name="Forma livre 59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1" name="Elipse 60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1" name="Grupo 29"/>
              <p:cNvGrpSpPr/>
              <p:nvPr/>
            </p:nvGrpSpPr>
            <p:grpSpPr>
              <a:xfrm>
                <a:off x="2699792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56" name="Forma livre 55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7" name="Forma livre 56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8" name="Elipse 57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2" name="Grupo 33"/>
              <p:cNvGrpSpPr/>
              <p:nvPr/>
            </p:nvGrpSpPr>
            <p:grpSpPr>
              <a:xfrm>
                <a:off x="1547664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53" name="Forma livre 52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4" name="Forma livre 53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5" name="Elipse 54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3" name="Grupo 37"/>
              <p:cNvGrpSpPr/>
              <p:nvPr/>
            </p:nvGrpSpPr>
            <p:grpSpPr>
              <a:xfrm>
                <a:off x="3275856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50" name="Forma livre 49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1" name="Forma livre 50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2" name="Elipse 51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4" name="Grupo 41"/>
              <p:cNvGrpSpPr/>
              <p:nvPr/>
            </p:nvGrpSpPr>
            <p:grpSpPr>
              <a:xfrm rot="10800000">
                <a:off x="899592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47" name="Forma livre 46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8" name="Forma livre 47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" name="Elipse 48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5" name="Grupo 45"/>
              <p:cNvGrpSpPr/>
              <p:nvPr/>
            </p:nvGrpSpPr>
            <p:grpSpPr>
              <a:xfrm rot="10800000">
                <a:off x="1769797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44" name="Forma livre 43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5" name="Forma livre 44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6" name="Elipse 45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6" name="Grupo 49"/>
              <p:cNvGrpSpPr/>
              <p:nvPr/>
            </p:nvGrpSpPr>
            <p:grpSpPr>
              <a:xfrm rot="10800000">
                <a:off x="1193733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41" name="Forma livre 40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2" name="Forma livre 41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3" name="Elipse 42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7" name="Grupo 53"/>
              <p:cNvGrpSpPr/>
              <p:nvPr/>
            </p:nvGrpSpPr>
            <p:grpSpPr>
              <a:xfrm rot="10800000">
                <a:off x="2057829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38" name="Forma livre 37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9" name="Forma livre 38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0" name="Elipse 39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8" name="Grupo 57"/>
              <p:cNvGrpSpPr/>
              <p:nvPr/>
            </p:nvGrpSpPr>
            <p:grpSpPr>
              <a:xfrm rot="10800000">
                <a:off x="2345861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35" name="Forma livre 34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6" name="Forma livre 35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7" name="Elipse 36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9" name="Grupo 61"/>
              <p:cNvGrpSpPr/>
              <p:nvPr/>
            </p:nvGrpSpPr>
            <p:grpSpPr>
              <a:xfrm rot="10800000">
                <a:off x="2921925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32" name="Forma livre 31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3" name="Forma livre 32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Elipse 33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0" name="Grupo 65"/>
              <p:cNvGrpSpPr/>
              <p:nvPr/>
            </p:nvGrpSpPr>
            <p:grpSpPr>
              <a:xfrm rot="10800000">
                <a:off x="2633893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29" name="Forma livre 28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0" name="Forma livre 29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Elipse 30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1" name="Grupo 69"/>
              <p:cNvGrpSpPr/>
              <p:nvPr/>
            </p:nvGrpSpPr>
            <p:grpSpPr>
              <a:xfrm rot="10800000">
                <a:off x="1481765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26" name="Forma livre 25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7" name="Forma livre 26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8" name="Elipse 27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2" name="Grupo 73"/>
              <p:cNvGrpSpPr/>
              <p:nvPr/>
            </p:nvGrpSpPr>
            <p:grpSpPr>
              <a:xfrm rot="10800000">
                <a:off x="3209957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23" name="Forma livre 22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" name="Forma livre 23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" name="Elipse 24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77" name="Grupo 76"/>
            <p:cNvGrpSpPr/>
            <p:nvPr/>
          </p:nvGrpSpPr>
          <p:grpSpPr>
            <a:xfrm>
              <a:off x="2829315" y="958703"/>
              <a:ext cx="2678789" cy="1318169"/>
              <a:chOff x="899592" y="3789040"/>
              <a:chExt cx="2678789" cy="1728192"/>
            </a:xfrm>
          </p:grpSpPr>
          <p:grpSp>
            <p:nvGrpSpPr>
              <p:cNvPr id="78" name="Grupo 8"/>
              <p:cNvGrpSpPr/>
              <p:nvPr/>
            </p:nvGrpSpPr>
            <p:grpSpPr>
              <a:xfrm>
                <a:off x="965491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147" name="Forma livre 6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8" name="Forma livre 7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9" name="Elipse 2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79" name="Grupo 9"/>
              <p:cNvGrpSpPr/>
              <p:nvPr/>
            </p:nvGrpSpPr>
            <p:grpSpPr>
              <a:xfrm>
                <a:off x="1835696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144" name="Forma livre 10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5" name="Forma livre 11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6" name="Elipse 12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80" name="Grupo 13"/>
              <p:cNvGrpSpPr/>
              <p:nvPr/>
            </p:nvGrpSpPr>
            <p:grpSpPr>
              <a:xfrm>
                <a:off x="1259632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141" name="Forma livre 14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2" name="Forma livre 15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3" name="Elipse 16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81" name="Grupo 17"/>
              <p:cNvGrpSpPr/>
              <p:nvPr/>
            </p:nvGrpSpPr>
            <p:grpSpPr>
              <a:xfrm>
                <a:off x="2123728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138" name="Forma livre 18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9" name="Forma livre 19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40" name="Elipse 20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82" name="Grupo 21"/>
              <p:cNvGrpSpPr/>
              <p:nvPr/>
            </p:nvGrpSpPr>
            <p:grpSpPr>
              <a:xfrm>
                <a:off x="2411760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135" name="Forma livre 134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6" name="Forma livre 135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7" name="Elipse 136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83" name="Grupo 25"/>
              <p:cNvGrpSpPr/>
              <p:nvPr/>
            </p:nvGrpSpPr>
            <p:grpSpPr>
              <a:xfrm>
                <a:off x="2987824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132" name="Forma livre 131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3" name="Forma livre 132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4" name="Elipse 133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84" name="Grupo 29"/>
              <p:cNvGrpSpPr/>
              <p:nvPr/>
            </p:nvGrpSpPr>
            <p:grpSpPr>
              <a:xfrm>
                <a:off x="2699792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129" name="Forma livre 128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0" name="Forma livre 129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31" name="Elipse 130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85" name="Grupo 33"/>
              <p:cNvGrpSpPr/>
              <p:nvPr/>
            </p:nvGrpSpPr>
            <p:grpSpPr>
              <a:xfrm>
                <a:off x="1547664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126" name="Forma livre 125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7" name="Forma livre 126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8" name="Elipse 127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86" name="Grupo 37"/>
              <p:cNvGrpSpPr/>
              <p:nvPr/>
            </p:nvGrpSpPr>
            <p:grpSpPr>
              <a:xfrm>
                <a:off x="3275856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123" name="Forma livre 122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4" name="Forma livre 123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5" name="Elipse 124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87" name="Grupo 41"/>
              <p:cNvGrpSpPr/>
              <p:nvPr/>
            </p:nvGrpSpPr>
            <p:grpSpPr>
              <a:xfrm rot="10800000">
                <a:off x="899592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20" name="Forma livre 119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1" name="Forma livre 120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2" name="Elipse 121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90" name="Grupo 53"/>
              <p:cNvGrpSpPr/>
              <p:nvPr/>
            </p:nvGrpSpPr>
            <p:grpSpPr>
              <a:xfrm rot="10800000">
                <a:off x="2057829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11" name="Forma livre 110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2" name="Forma livre 111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3" name="Elipse 112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91" name="Grupo 57"/>
              <p:cNvGrpSpPr/>
              <p:nvPr/>
            </p:nvGrpSpPr>
            <p:grpSpPr>
              <a:xfrm rot="10800000">
                <a:off x="2345861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08" name="Forma livre 107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9" name="Forma livre 108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0" name="Elipse 109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92" name="Grupo 61"/>
              <p:cNvGrpSpPr/>
              <p:nvPr/>
            </p:nvGrpSpPr>
            <p:grpSpPr>
              <a:xfrm rot="10800000">
                <a:off x="2921925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05" name="Forma livre 104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6" name="Forma livre 105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7" name="Elipse 106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93" name="Grupo 65"/>
              <p:cNvGrpSpPr/>
              <p:nvPr/>
            </p:nvGrpSpPr>
            <p:grpSpPr>
              <a:xfrm rot="10800000">
                <a:off x="2633893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02" name="Forma livre 101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3" name="Forma livre 102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4" name="Elipse 103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95" name="Grupo 73"/>
              <p:cNvGrpSpPr/>
              <p:nvPr/>
            </p:nvGrpSpPr>
            <p:grpSpPr>
              <a:xfrm rot="10800000">
                <a:off x="3209957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96" name="Forma livre 95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7" name="Forma livre 96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8" name="Elipse 97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grpSp>
          <p:nvGrpSpPr>
            <p:cNvPr id="150" name="Grupo 149"/>
            <p:cNvGrpSpPr/>
            <p:nvPr/>
          </p:nvGrpSpPr>
          <p:grpSpPr>
            <a:xfrm>
              <a:off x="5436096" y="980728"/>
              <a:ext cx="2678789" cy="1318169"/>
              <a:chOff x="899592" y="3789040"/>
              <a:chExt cx="2678789" cy="1728192"/>
            </a:xfrm>
          </p:grpSpPr>
          <p:grpSp>
            <p:nvGrpSpPr>
              <p:cNvPr id="151" name="Grupo 8"/>
              <p:cNvGrpSpPr/>
              <p:nvPr/>
            </p:nvGrpSpPr>
            <p:grpSpPr>
              <a:xfrm>
                <a:off x="965491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220" name="Forma livre 6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1" name="Forma livre 7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2" name="Elipse 2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52" name="Grupo 9"/>
              <p:cNvGrpSpPr/>
              <p:nvPr/>
            </p:nvGrpSpPr>
            <p:grpSpPr>
              <a:xfrm>
                <a:off x="1835696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217" name="Forma livre 10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8" name="Forma livre 11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9" name="Elipse 12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53" name="Grupo 13"/>
              <p:cNvGrpSpPr/>
              <p:nvPr/>
            </p:nvGrpSpPr>
            <p:grpSpPr>
              <a:xfrm>
                <a:off x="1259632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214" name="Forma livre 14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5" name="Forma livre 15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6" name="Elipse 16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54" name="Grupo 17"/>
              <p:cNvGrpSpPr/>
              <p:nvPr/>
            </p:nvGrpSpPr>
            <p:grpSpPr>
              <a:xfrm>
                <a:off x="2123728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211" name="Forma livre 18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2" name="Forma livre 19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3" name="Elipse 20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55" name="Grupo 21"/>
              <p:cNvGrpSpPr/>
              <p:nvPr/>
            </p:nvGrpSpPr>
            <p:grpSpPr>
              <a:xfrm>
                <a:off x="2411760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208" name="Forma livre 207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9" name="Forma livre 208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0" name="Elipse 209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56" name="Grupo 25"/>
              <p:cNvGrpSpPr/>
              <p:nvPr/>
            </p:nvGrpSpPr>
            <p:grpSpPr>
              <a:xfrm>
                <a:off x="2987824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205" name="Forma livre 204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6" name="Forma livre 205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7" name="Elipse 206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57" name="Grupo 29"/>
              <p:cNvGrpSpPr/>
              <p:nvPr/>
            </p:nvGrpSpPr>
            <p:grpSpPr>
              <a:xfrm>
                <a:off x="2699792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202" name="Forma livre 201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3" name="Forma livre 202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4" name="Elipse 203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58" name="Grupo 33"/>
              <p:cNvGrpSpPr/>
              <p:nvPr/>
            </p:nvGrpSpPr>
            <p:grpSpPr>
              <a:xfrm>
                <a:off x="1547664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199" name="Forma livre 198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0" name="Forma livre 199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1" name="Elipse 200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59" name="Grupo 37"/>
              <p:cNvGrpSpPr/>
              <p:nvPr/>
            </p:nvGrpSpPr>
            <p:grpSpPr>
              <a:xfrm>
                <a:off x="3275856" y="3789040"/>
                <a:ext cx="302525" cy="816526"/>
                <a:chOff x="965491" y="3789040"/>
                <a:chExt cx="302525" cy="816526"/>
              </a:xfrm>
            </p:grpSpPr>
            <p:sp>
              <p:nvSpPr>
                <p:cNvPr id="196" name="Forma livre 195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7" name="Forma livre 196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8" name="Elipse 197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60" name="Grupo 41"/>
              <p:cNvGrpSpPr/>
              <p:nvPr/>
            </p:nvGrpSpPr>
            <p:grpSpPr>
              <a:xfrm rot="10800000">
                <a:off x="899592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93" name="Forma livre 192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4" name="Forma livre 193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5" name="Elipse 194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61" name="Grupo 45"/>
              <p:cNvGrpSpPr/>
              <p:nvPr/>
            </p:nvGrpSpPr>
            <p:grpSpPr>
              <a:xfrm rot="10800000">
                <a:off x="1769797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90" name="Forma livre 189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1" name="Forma livre 190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2" name="Elipse 191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62" name="Grupo 49"/>
              <p:cNvGrpSpPr/>
              <p:nvPr/>
            </p:nvGrpSpPr>
            <p:grpSpPr>
              <a:xfrm rot="10800000">
                <a:off x="1193733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87" name="Forma livre 186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88" name="Forma livre 187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89" name="Elipse 188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63" name="Grupo 53"/>
              <p:cNvGrpSpPr/>
              <p:nvPr/>
            </p:nvGrpSpPr>
            <p:grpSpPr>
              <a:xfrm rot="10800000">
                <a:off x="2057829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84" name="Forma livre 183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85" name="Forma livre 184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86" name="Elipse 185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64" name="Grupo 57"/>
              <p:cNvGrpSpPr/>
              <p:nvPr/>
            </p:nvGrpSpPr>
            <p:grpSpPr>
              <a:xfrm rot="10800000">
                <a:off x="2345861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81" name="Forma livre 180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82" name="Forma livre 181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83" name="Elipse 182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65" name="Grupo 61"/>
              <p:cNvGrpSpPr/>
              <p:nvPr/>
            </p:nvGrpSpPr>
            <p:grpSpPr>
              <a:xfrm rot="10800000">
                <a:off x="2921925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78" name="Forma livre 177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9" name="Forma livre 178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80" name="Elipse 179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66" name="Grupo 65"/>
              <p:cNvGrpSpPr/>
              <p:nvPr/>
            </p:nvGrpSpPr>
            <p:grpSpPr>
              <a:xfrm rot="10800000">
                <a:off x="2633893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75" name="Forma livre 174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6" name="Forma livre 175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7" name="Elipse 176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67" name="Grupo 69"/>
              <p:cNvGrpSpPr/>
              <p:nvPr/>
            </p:nvGrpSpPr>
            <p:grpSpPr>
              <a:xfrm rot="10800000">
                <a:off x="1481765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72" name="Forma livre 171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3" name="Forma livre 172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4" name="Elipse 173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68" name="Grupo 73"/>
              <p:cNvGrpSpPr/>
              <p:nvPr/>
            </p:nvGrpSpPr>
            <p:grpSpPr>
              <a:xfrm rot="10800000">
                <a:off x="3209957" y="4700706"/>
                <a:ext cx="302525" cy="816526"/>
                <a:chOff x="965491" y="3789040"/>
                <a:chExt cx="302525" cy="816526"/>
              </a:xfrm>
            </p:grpSpPr>
            <p:sp>
              <p:nvSpPr>
                <p:cNvPr id="169" name="Forma livre 168"/>
                <p:cNvSpPr/>
                <p:nvPr/>
              </p:nvSpPr>
              <p:spPr>
                <a:xfrm>
                  <a:off x="9654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0" name="Forma livre 169"/>
                <p:cNvSpPr/>
                <p:nvPr/>
              </p:nvSpPr>
              <p:spPr>
                <a:xfrm>
                  <a:off x="1117891" y="4005064"/>
                  <a:ext cx="150125" cy="600502"/>
                </a:xfrm>
                <a:custGeom>
                  <a:avLst/>
                  <a:gdLst>
                    <a:gd name="connsiteX0" fmla="*/ 54591 w 150125"/>
                    <a:gd name="connsiteY0" fmla="*/ 0 h 600502"/>
                    <a:gd name="connsiteX1" fmla="*/ 81886 w 150125"/>
                    <a:gd name="connsiteY1" fmla="*/ 122830 h 600502"/>
                    <a:gd name="connsiteX2" fmla="*/ 109182 w 150125"/>
                    <a:gd name="connsiteY2" fmla="*/ 163773 h 600502"/>
                    <a:gd name="connsiteX3" fmla="*/ 136477 w 150125"/>
                    <a:gd name="connsiteY3" fmla="*/ 245660 h 600502"/>
                    <a:gd name="connsiteX4" fmla="*/ 150125 w 150125"/>
                    <a:gd name="connsiteY4" fmla="*/ 286603 h 600502"/>
                    <a:gd name="connsiteX5" fmla="*/ 136477 w 150125"/>
                    <a:gd name="connsiteY5" fmla="*/ 477672 h 600502"/>
                    <a:gd name="connsiteX6" fmla="*/ 109182 w 150125"/>
                    <a:gd name="connsiteY6" fmla="*/ 518615 h 600502"/>
                    <a:gd name="connsiteX7" fmla="*/ 27295 w 150125"/>
                    <a:gd name="connsiteY7" fmla="*/ 573206 h 600502"/>
                    <a:gd name="connsiteX8" fmla="*/ 0 w 150125"/>
                    <a:gd name="connsiteY8" fmla="*/ 600502 h 600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125" h="600502">
                      <a:moveTo>
                        <a:pt x="54591" y="0"/>
                      </a:moveTo>
                      <a:cubicBezTo>
                        <a:pt x="59832" y="31443"/>
                        <a:pt x="65089" y="89236"/>
                        <a:pt x="81886" y="122830"/>
                      </a:cubicBezTo>
                      <a:cubicBezTo>
                        <a:pt x="89221" y="137501"/>
                        <a:pt x="102520" y="148784"/>
                        <a:pt x="109182" y="163773"/>
                      </a:cubicBezTo>
                      <a:cubicBezTo>
                        <a:pt x="120867" y="190065"/>
                        <a:pt x="127379" y="218364"/>
                        <a:pt x="136477" y="245660"/>
                      </a:cubicBezTo>
                      <a:lnTo>
                        <a:pt x="150125" y="286603"/>
                      </a:lnTo>
                      <a:cubicBezTo>
                        <a:pt x="145576" y="350293"/>
                        <a:pt x="147573" y="414792"/>
                        <a:pt x="136477" y="477672"/>
                      </a:cubicBezTo>
                      <a:cubicBezTo>
                        <a:pt x="133627" y="493825"/>
                        <a:pt x="121526" y="507814"/>
                        <a:pt x="109182" y="518615"/>
                      </a:cubicBezTo>
                      <a:cubicBezTo>
                        <a:pt x="84494" y="540217"/>
                        <a:pt x="54591" y="555009"/>
                        <a:pt x="27295" y="573206"/>
                      </a:cubicBezTo>
                      <a:cubicBezTo>
                        <a:pt x="16589" y="580343"/>
                        <a:pt x="9098" y="591403"/>
                        <a:pt x="0" y="600502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71" name="Elipse 170"/>
                <p:cNvSpPr/>
                <p:nvPr/>
              </p:nvSpPr>
              <p:spPr>
                <a:xfrm>
                  <a:off x="971600" y="3789040"/>
                  <a:ext cx="288032" cy="28803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</p:grpSp>
      <p:sp>
        <p:nvSpPr>
          <p:cNvPr id="223" name="Raio 222"/>
          <p:cNvSpPr/>
          <p:nvPr/>
        </p:nvSpPr>
        <p:spPr>
          <a:xfrm rot="4301603">
            <a:off x="8434583" y="8851"/>
            <a:ext cx="807351" cy="1913617"/>
          </a:xfrm>
          <a:prstGeom prst="lightningBolt">
            <a:avLst/>
          </a:prstGeom>
          <a:solidFill>
            <a:srgbClr val="FF00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5" name="Raio 224"/>
          <p:cNvSpPr/>
          <p:nvPr/>
        </p:nvSpPr>
        <p:spPr>
          <a:xfrm rot="4597200">
            <a:off x="3125698" y="147774"/>
            <a:ext cx="622505" cy="1913617"/>
          </a:xfrm>
          <a:prstGeom prst="lightningBolt">
            <a:avLst/>
          </a:prstGeom>
          <a:solidFill>
            <a:srgbClr val="FF00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6" name="Raio 225"/>
          <p:cNvSpPr/>
          <p:nvPr/>
        </p:nvSpPr>
        <p:spPr>
          <a:xfrm rot="4301603">
            <a:off x="5786709" y="118503"/>
            <a:ext cx="622505" cy="1913617"/>
          </a:xfrm>
          <a:prstGeom prst="lightningBolt">
            <a:avLst/>
          </a:prstGeom>
          <a:solidFill>
            <a:srgbClr val="FF00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7" name="Raio 226"/>
          <p:cNvSpPr/>
          <p:nvPr/>
        </p:nvSpPr>
        <p:spPr>
          <a:xfrm rot="9684583">
            <a:off x="5825357" y="2454756"/>
            <a:ext cx="852787" cy="1152146"/>
          </a:xfrm>
          <a:prstGeom prst="lightningBolt">
            <a:avLst/>
          </a:prstGeom>
          <a:solidFill>
            <a:srgbClr val="66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4" name="Grupo 223"/>
          <p:cNvGrpSpPr/>
          <p:nvPr/>
        </p:nvGrpSpPr>
        <p:grpSpPr>
          <a:xfrm>
            <a:off x="5015881" y="2420889"/>
            <a:ext cx="878589" cy="622801"/>
            <a:chOff x="3679033" y="3454270"/>
            <a:chExt cx="878589" cy="622801"/>
          </a:xfrm>
        </p:grpSpPr>
        <p:sp>
          <p:nvSpPr>
            <p:cNvPr id="228" name="Forma livre 227"/>
            <p:cNvSpPr/>
            <p:nvPr/>
          </p:nvSpPr>
          <p:spPr>
            <a:xfrm rot="10800000">
              <a:off x="4407497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9" name="Forma livre 228"/>
            <p:cNvSpPr/>
            <p:nvPr/>
          </p:nvSpPr>
          <p:spPr>
            <a:xfrm rot="10800000">
              <a:off x="4255097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0" name="Elipse 229"/>
            <p:cNvSpPr/>
            <p:nvPr/>
          </p:nvSpPr>
          <p:spPr>
            <a:xfrm rot="10800000">
              <a:off x="4263481" y="3857376"/>
              <a:ext cx="288032" cy="21969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1" name="Forma livre 230"/>
            <p:cNvSpPr/>
            <p:nvPr/>
          </p:nvSpPr>
          <p:spPr>
            <a:xfrm rot="10800000">
              <a:off x="3831433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2" name="Forma livre 231"/>
            <p:cNvSpPr/>
            <p:nvPr/>
          </p:nvSpPr>
          <p:spPr>
            <a:xfrm rot="10800000">
              <a:off x="3679033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3" name="Elipse 232"/>
            <p:cNvSpPr/>
            <p:nvPr/>
          </p:nvSpPr>
          <p:spPr>
            <a:xfrm rot="10800000">
              <a:off x="3687417" y="3857376"/>
              <a:ext cx="288032" cy="21969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4" name="Forma livre 233"/>
            <p:cNvSpPr/>
            <p:nvPr/>
          </p:nvSpPr>
          <p:spPr>
            <a:xfrm rot="10800000">
              <a:off x="4119465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5" name="Forma livre 234"/>
            <p:cNvSpPr/>
            <p:nvPr/>
          </p:nvSpPr>
          <p:spPr>
            <a:xfrm rot="10800000">
              <a:off x="3967065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6" name="Elipse 235"/>
            <p:cNvSpPr/>
            <p:nvPr/>
          </p:nvSpPr>
          <p:spPr>
            <a:xfrm rot="10800000">
              <a:off x="3975449" y="3857376"/>
              <a:ext cx="288032" cy="21969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8" name="Grupo 237"/>
          <p:cNvGrpSpPr/>
          <p:nvPr/>
        </p:nvGrpSpPr>
        <p:grpSpPr>
          <a:xfrm>
            <a:off x="5447929" y="3598288"/>
            <a:ext cx="878589" cy="622801"/>
            <a:chOff x="3679033" y="3454270"/>
            <a:chExt cx="878589" cy="622801"/>
          </a:xfrm>
        </p:grpSpPr>
        <p:sp>
          <p:nvSpPr>
            <p:cNvPr id="239" name="Forma livre 238"/>
            <p:cNvSpPr/>
            <p:nvPr/>
          </p:nvSpPr>
          <p:spPr>
            <a:xfrm rot="10800000">
              <a:off x="4407497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0" name="Forma livre 239"/>
            <p:cNvSpPr/>
            <p:nvPr/>
          </p:nvSpPr>
          <p:spPr>
            <a:xfrm rot="10800000">
              <a:off x="4255097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1" name="Elipse 240"/>
            <p:cNvSpPr/>
            <p:nvPr/>
          </p:nvSpPr>
          <p:spPr>
            <a:xfrm rot="10800000">
              <a:off x="4263481" y="3857376"/>
              <a:ext cx="288032" cy="21969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2" name="Forma livre 241"/>
            <p:cNvSpPr/>
            <p:nvPr/>
          </p:nvSpPr>
          <p:spPr>
            <a:xfrm rot="10800000">
              <a:off x="3831433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3" name="Forma livre 242"/>
            <p:cNvSpPr/>
            <p:nvPr/>
          </p:nvSpPr>
          <p:spPr>
            <a:xfrm rot="10800000">
              <a:off x="3679033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4" name="Elipse 243"/>
            <p:cNvSpPr/>
            <p:nvPr/>
          </p:nvSpPr>
          <p:spPr>
            <a:xfrm rot="10800000">
              <a:off x="3687417" y="3857376"/>
              <a:ext cx="288032" cy="21969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5" name="Forma livre 244"/>
            <p:cNvSpPr/>
            <p:nvPr/>
          </p:nvSpPr>
          <p:spPr>
            <a:xfrm rot="10800000">
              <a:off x="4119465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6" name="Forma livre 245"/>
            <p:cNvSpPr/>
            <p:nvPr/>
          </p:nvSpPr>
          <p:spPr>
            <a:xfrm rot="10800000">
              <a:off x="3967065" y="3454270"/>
              <a:ext cx="150125" cy="458030"/>
            </a:xfrm>
            <a:custGeom>
              <a:avLst/>
              <a:gdLst>
                <a:gd name="connsiteX0" fmla="*/ 54591 w 150125"/>
                <a:gd name="connsiteY0" fmla="*/ 0 h 600502"/>
                <a:gd name="connsiteX1" fmla="*/ 81886 w 150125"/>
                <a:gd name="connsiteY1" fmla="*/ 122830 h 600502"/>
                <a:gd name="connsiteX2" fmla="*/ 109182 w 150125"/>
                <a:gd name="connsiteY2" fmla="*/ 163773 h 600502"/>
                <a:gd name="connsiteX3" fmla="*/ 136477 w 150125"/>
                <a:gd name="connsiteY3" fmla="*/ 245660 h 600502"/>
                <a:gd name="connsiteX4" fmla="*/ 150125 w 150125"/>
                <a:gd name="connsiteY4" fmla="*/ 286603 h 600502"/>
                <a:gd name="connsiteX5" fmla="*/ 136477 w 150125"/>
                <a:gd name="connsiteY5" fmla="*/ 477672 h 600502"/>
                <a:gd name="connsiteX6" fmla="*/ 109182 w 150125"/>
                <a:gd name="connsiteY6" fmla="*/ 518615 h 600502"/>
                <a:gd name="connsiteX7" fmla="*/ 27295 w 150125"/>
                <a:gd name="connsiteY7" fmla="*/ 573206 h 600502"/>
                <a:gd name="connsiteX8" fmla="*/ 0 w 150125"/>
                <a:gd name="connsiteY8" fmla="*/ 600502 h 60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125" h="600502">
                  <a:moveTo>
                    <a:pt x="54591" y="0"/>
                  </a:moveTo>
                  <a:cubicBezTo>
                    <a:pt x="59832" y="31443"/>
                    <a:pt x="65089" y="89236"/>
                    <a:pt x="81886" y="122830"/>
                  </a:cubicBezTo>
                  <a:cubicBezTo>
                    <a:pt x="89221" y="137501"/>
                    <a:pt x="102520" y="148784"/>
                    <a:pt x="109182" y="163773"/>
                  </a:cubicBezTo>
                  <a:cubicBezTo>
                    <a:pt x="120867" y="190065"/>
                    <a:pt x="127379" y="218364"/>
                    <a:pt x="136477" y="245660"/>
                  </a:cubicBezTo>
                  <a:lnTo>
                    <a:pt x="150125" y="286603"/>
                  </a:lnTo>
                  <a:cubicBezTo>
                    <a:pt x="145576" y="350293"/>
                    <a:pt x="147573" y="414792"/>
                    <a:pt x="136477" y="477672"/>
                  </a:cubicBezTo>
                  <a:cubicBezTo>
                    <a:pt x="133627" y="493825"/>
                    <a:pt x="121526" y="507814"/>
                    <a:pt x="109182" y="518615"/>
                  </a:cubicBezTo>
                  <a:cubicBezTo>
                    <a:pt x="84494" y="540217"/>
                    <a:pt x="54591" y="555009"/>
                    <a:pt x="27295" y="573206"/>
                  </a:cubicBezTo>
                  <a:cubicBezTo>
                    <a:pt x="16589" y="580343"/>
                    <a:pt x="9098" y="591403"/>
                    <a:pt x="0" y="600502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7" name="Elipse 246"/>
            <p:cNvSpPr/>
            <p:nvPr/>
          </p:nvSpPr>
          <p:spPr>
            <a:xfrm rot="10800000">
              <a:off x="3975449" y="3857376"/>
              <a:ext cx="288032" cy="21969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8" name="Estrela de 5 pontas 247"/>
          <p:cNvSpPr/>
          <p:nvPr/>
        </p:nvSpPr>
        <p:spPr>
          <a:xfrm>
            <a:off x="4871864" y="4149080"/>
            <a:ext cx="2211760" cy="1800200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COX 1/2</a:t>
            </a:r>
          </a:p>
        </p:txBody>
      </p:sp>
      <p:sp>
        <p:nvSpPr>
          <p:cNvPr id="250" name="Estrela de 5 pontas 249"/>
          <p:cNvSpPr/>
          <p:nvPr/>
        </p:nvSpPr>
        <p:spPr>
          <a:xfrm>
            <a:off x="7412632" y="3140968"/>
            <a:ext cx="2211760" cy="1800200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12, 15 LOX</a:t>
            </a:r>
          </a:p>
        </p:txBody>
      </p:sp>
      <p:sp>
        <p:nvSpPr>
          <p:cNvPr id="251" name="Estrela de 5 pontas 250"/>
          <p:cNvSpPr/>
          <p:nvPr/>
        </p:nvSpPr>
        <p:spPr>
          <a:xfrm>
            <a:off x="1610902" y="2936538"/>
            <a:ext cx="2540882" cy="1932623"/>
          </a:xfrm>
          <a:prstGeom prst="star5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ACETIL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FERASE</a:t>
            </a:r>
          </a:p>
        </p:txBody>
      </p:sp>
      <p:cxnSp>
        <p:nvCxnSpPr>
          <p:cNvPr id="252" name="Conector de seta reta 251"/>
          <p:cNvCxnSpPr/>
          <p:nvPr/>
        </p:nvCxnSpPr>
        <p:spPr>
          <a:xfrm>
            <a:off x="2916210" y="4581128"/>
            <a:ext cx="11438" cy="1152128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4" name="CaixaDeTexto 253"/>
          <p:cNvSpPr txBox="1"/>
          <p:nvPr/>
        </p:nvSpPr>
        <p:spPr>
          <a:xfrm>
            <a:off x="2585040" y="5837202"/>
            <a:ext cx="665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PAF</a:t>
            </a:r>
          </a:p>
        </p:txBody>
      </p:sp>
      <p:cxnSp>
        <p:nvCxnSpPr>
          <p:cNvPr id="256" name="Conector de seta reta 255"/>
          <p:cNvCxnSpPr/>
          <p:nvPr/>
        </p:nvCxnSpPr>
        <p:spPr>
          <a:xfrm>
            <a:off x="5951984" y="5661248"/>
            <a:ext cx="11438" cy="620452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8" name="CaixaDeTexto 257"/>
          <p:cNvSpPr txBox="1"/>
          <p:nvPr/>
        </p:nvSpPr>
        <p:spPr>
          <a:xfrm>
            <a:off x="5159897" y="6413266"/>
            <a:ext cx="1563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PGs</a:t>
            </a:r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TBXs</a:t>
            </a:r>
            <a:endParaRPr lang="pt-BR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0" name="Conector de seta reta 259"/>
          <p:cNvCxnSpPr/>
          <p:nvPr/>
        </p:nvCxnSpPr>
        <p:spPr>
          <a:xfrm>
            <a:off x="8565007" y="4653136"/>
            <a:ext cx="11438" cy="620452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1" name="CaixaDeTexto 260"/>
          <p:cNvSpPr txBox="1"/>
          <p:nvPr/>
        </p:nvSpPr>
        <p:spPr>
          <a:xfrm>
            <a:off x="7908662" y="5405154"/>
            <a:ext cx="1427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LT, LX, RS</a:t>
            </a:r>
          </a:p>
        </p:txBody>
      </p:sp>
      <p:pic>
        <p:nvPicPr>
          <p:cNvPr id="4098" name="Picture 2" descr="Resultado de imagem para desenho seringa">
            <a:extLst>
              <a:ext uri="{FF2B5EF4-FFF2-40B4-BE49-F238E27FC236}">
                <a16:creationId xmlns:a16="http://schemas.microsoft.com/office/drawing/2014/main" id="{F028A636-09AE-49F6-A51D-265E0E1CE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3"/>
          <a:stretch/>
        </p:blipFill>
        <p:spPr bwMode="auto">
          <a:xfrm>
            <a:off x="472172" y="1311396"/>
            <a:ext cx="1161732" cy="20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9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  <p:bldP spid="225" grpId="0" animBg="1"/>
      <p:bldP spid="226" grpId="0" animBg="1"/>
      <p:bldP spid="227" grpId="0" animBg="1"/>
      <p:bldP spid="248" grpId="0" animBg="1"/>
      <p:bldP spid="250" grpId="0" animBg="1"/>
      <p:bldP spid="251" grpId="0" animBg="1"/>
      <p:bldP spid="254" grpId="0"/>
      <p:bldP spid="258" grpId="0"/>
      <p:bldP spid="2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ão 1 2"/>
          <p:cNvSpPr/>
          <p:nvPr/>
        </p:nvSpPr>
        <p:spPr>
          <a:xfrm>
            <a:off x="4115780" y="4550224"/>
            <a:ext cx="3960440" cy="2088232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0F2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INTERLEUCINAS</a:t>
            </a:r>
          </a:p>
        </p:txBody>
      </p:sp>
      <p:sp>
        <p:nvSpPr>
          <p:cNvPr id="5" name="Explosão 1 4"/>
          <p:cNvSpPr/>
          <p:nvPr/>
        </p:nvSpPr>
        <p:spPr>
          <a:xfrm>
            <a:off x="1559496" y="2636912"/>
            <a:ext cx="3960440" cy="2088232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AUTÓCRINA</a:t>
            </a:r>
          </a:p>
        </p:txBody>
      </p:sp>
      <p:sp>
        <p:nvSpPr>
          <p:cNvPr id="6" name="Explosão 1 5"/>
          <p:cNvSpPr/>
          <p:nvPr/>
        </p:nvSpPr>
        <p:spPr>
          <a:xfrm>
            <a:off x="6672064" y="2492896"/>
            <a:ext cx="3960440" cy="2088232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PARACRINA</a:t>
            </a:r>
          </a:p>
        </p:txBody>
      </p:sp>
      <p:sp>
        <p:nvSpPr>
          <p:cNvPr id="7" name="Explosão 1 6"/>
          <p:cNvSpPr/>
          <p:nvPr/>
        </p:nvSpPr>
        <p:spPr>
          <a:xfrm>
            <a:off x="4115780" y="296652"/>
            <a:ext cx="3960440" cy="2088232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ENDÓCRINA</a:t>
            </a:r>
          </a:p>
        </p:txBody>
      </p:sp>
    </p:spTree>
    <p:extLst>
      <p:ext uri="{BB962C8B-B14F-4D97-AF65-F5344CB8AC3E}">
        <p14:creationId xmlns:p14="http://schemas.microsoft.com/office/powerpoint/2010/main" val="110965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431522" y="44624"/>
            <a:ext cx="532895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RESPOSTA INFLAMATÓRIA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1631504" y="4077073"/>
            <a:ext cx="8928992" cy="482237"/>
            <a:chOff x="107504" y="2658731"/>
            <a:chExt cx="8928992" cy="482237"/>
          </a:xfrm>
        </p:grpSpPr>
        <p:grpSp>
          <p:nvGrpSpPr>
            <p:cNvPr id="7" name="Grupo 6"/>
            <p:cNvGrpSpPr/>
            <p:nvPr/>
          </p:nvGrpSpPr>
          <p:grpSpPr>
            <a:xfrm>
              <a:off x="107504" y="2658731"/>
              <a:ext cx="1439537" cy="482237"/>
              <a:chOff x="2699793" y="5779443"/>
              <a:chExt cx="1656184" cy="626253"/>
            </a:xfrm>
          </p:grpSpPr>
          <p:sp>
            <p:nvSpPr>
              <p:cNvPr id="4" name="Retângulo de cantos arredondados 3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Elipse 5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9" name="Grupo 8"/>
            <p:cNvGrpSpPr/>
            <p:nvPr/>
          </p:nvGrpSpPr>
          <p:grpSpPr>
            <a:xfrm>
              <a:off x="1607594" y="2658731"/>
              <a:ext cx="1439537" cy="482237"/>
              <a:chOff x="2699793" y="5779443"/>
              <a:chExt cx="1656184" cy="626253"/>
            </a:xfrm>
          </p:grpSpPr>
          <p:sp>
            <p:nvSpPr>
              <p:cNvPr id="10" name="Retângulo de cantos arredondados 9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2" name="Grupo 11"/>
            <p:cNvGrpSpPr/>
            <p:nvPr/>
          </p:nvGrpSpPr>
          <p:grpSpPr>
            <a:xfrm>
              <a:off x="3099444" y="2658731"/>
              <a:ext cx="1439537" cy="482237"/>
              <a:chOff x="2699793" y="5779443"/>
              <a:chExt cx="1656184" cy="626253"/>
            </a:xfrm>
          </p:grpSpPr>
          <p:sp>
            <p:nvSpPr>
              <p:cNvPr id="13" name="Retângulo de cantos arredondados 12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4605019" y="2658731"/>
              <a:ext cx="1439537" cy="482237"/>
              <a:chOff x="2699793" y="5779443"/>
              <a:chExt cx="1656184" cy="626253"/>
            </a:xfrm>
          </p:grpSpPr>
          <p:sp>
            <p:nvSpPr>
              <p:cNvPr id="16" name="Retângulo de cantos arredondados 15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6105109" y="2658731"/>
              <a:ext cx="1439537" cy="482237"/>
              <a:chOff x="2699793" y="5779443"/>
              <a:chExt cx="1656184" cy="626253"/>
            </a:xfrm>
          </p:grpSpPr>
          <p:sp>
            <p:nvSpPr>
              <p:cNvPr id="19" name="Retângulo de cantos arredondados 18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7596959" y="2658731"/>
              <a:ext cx="1439537" cy="482237"/>
              <a:chOff x="2699793" y="5779443"/>
              <a:chExt cx="1656184" cy="626253"/>
            </a:xfrm>
          </p:grpSpPr>
          <p:sp>
            <p:nvSpPr>
              <p:cNvPr id="22" name="Retângulo de cantos arredondados 21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25" name="Grupo 24"/>
          <p:cNvGrpSpPr/>
          <p:nvPr/>
        </p:nvGrpSpPr>
        <p:grpSpPr>
          <a:xfrm>
            <a:off x="1631504" y="6093297"/>
            <a:ext cx="8928992" cy="482237"/>
            <a:chOff x="107504" y="2658731"/>
            <a:chExt cx="8928992" cy="482237"/>
          </a:xfrm>
        </p:grpSpPr>
        <p:grpSp>
          <p:nvGrpSpPr>
            <p:cNvPr id="26" name="Grupo 25"/>
            <p:cNvGrpSpPr/>
            <p:nvPr/>
          </p:nvGrpSpPr>
          <p:grpSpPr>
            <a:xfrm>
              <a:off x="107504" y="2658731"/>
              <a:ext cx="1439537" cy="482237"/>
              <a:chOff x="2699793" y="5779443"/>
              <a:chExt cx="1656184" cy="626253"/>
            </a:xfrm>
          </p:grpSpPr>
          <p:sp>
            <p:nvSpPr>
              <p:cNvPr id="42" name="Retângulo de cantos arredondados 41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27" name="Grupo 26"/>
            <p:cNvGrpSpPr/>
            <p:nvPr/>
          </p:nvGrpSpPr>
          <p:grpSpPr>
            <a:xfrm>
              <a:off x="1607594" y="2658731"/>
              <a:ext cx="1439537" cy="482237"/>
              <a:chOff x="2699793" y="5779443"/>
              <a:chExt cx="1656184" cy="626253"/>
            </a:xfrm>
          </p:grpSpPr>
          <p:sp>
            <p:nvSpPr>
              <p:cNvPr id="40" name="Retângulo de cantos arredondados 39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8" name="Grupo 27"/>
            <p:cNvGrpSpPr/>
            <p:nvPr/>
          </p:nvGrpSpPr>
          <p:grpSpPr>
            <a:xfrm>
              <a:off x="3099444" y="2658731"/>
              <a:ext cx="1439537" cy="482237"/>
              <a:chOff x="2699793" y="5779443"/>
              <a:chExt cx="1656184" cy="626253"/>
            </a:xfrm>
          </p:grpSpPr>
          <p:sp>
            <p:nvSpPr>
              <p:cNvPr id="38" name="Retângulo de cantos arredondados 37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9" name="Grupo 28"/>
            <p:cNvGrpSpPr/>
            <p:nvPr/>
          </p:nvGrpSpPr>
          <p:grpSpPr>
            <a:xfrm>
              <a:off x="4605019" y="2658731"/>
              <a:ext cx="1439537" cy="482237"/>
              <a:chOff x="2699793" y="5779443"/>
              <a:chExt cx="1656184" cy="626253"/>
            </a:xfrm>
          </p:grpSpPr>
          <p:sp>
            <p:nvSpPr>
              <p:cNvPr id="36" name="Retângulo de cantos arredondados 35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>
              <a:off x="6105109" y="2658731"/>
              <a:ext cx="1439537" cy="482237"/>
              <a:chOff x="2699793" y="5779443"/>
              <a:chExt cx="1656184" cy="626253"/>
            </a:xfrm>
          </p:grpSpPr>
          <p:sp>
            <p:nvSpPr>
              <p:cNvPr id="34" name="Retângulo de cantos arredondados 33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Elipse 34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31" name="Grupo 30"/>
            <p:cNvGrpSpPr/>
            <p:nvPr/>
          </p:nvGrpSpPr>
          <p:grpSpPr>
            <a:xfrm>
              <a:off x="7596959" y="2658731"/>
              <a:ext cx="1439537" cy="482237"/>
              <a:chOff x="2699793" y="5779443"/>
              <a:chExt cx="1656184" cy="626253"/>
            </a:xfrm>
          </p:grpSpPr>
          <p:sp>
            <p:nvSpPr>
              <p:cNvPr id="32" name="Retângulo de cantos arredondados 31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" name="Elipse 32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sp>
        <p:nvSpPr>
          <p:cNvPr id="44" name="Elipse 43"/>
          <p:cNvSpPr/>
          <p:nvPr/>
        </p:nvSpPr>
        <p:spPr>
          <a:xfrm>
            <a:off x="1990792" y="4775333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/>
          <p:nvPr/>
        </p:nvSpPr>
        <p:spPr>
          <a:xfrm>
            <a:off x="2732354" y="4934816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/>
          <p:nvPr/>
        </p:nvSpPr>
        <p:spPr>
          <a:xfrm>
            <a:off x="3431521" y="506336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/>
          <p:cNvSpPr/>
          <p:nvPr/>
        </p:nvSpPr>
        <p:spPr>
          <a:xfrm>
            <a:off x="5519496" y="470332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/>
          <p:cNvSpPr/>
          <p:nvPr/>
        </p:nvSpPr>
        <p:spPr>
          <a:xfrm>
            <a:off x="6044465" y="4862808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/>
          <p:cNvSpPr/>
          <p:nvPr/>
        </p:nvSpPr>
        <p:spPr>
          <a:xfrm>
            <a:off x="6743632" y="499135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8183223" y="470332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8924785" y="470332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/>
          <p:cNvSpPr/>
          <p:nvPr/>
        </p:nvSpPr>
        <p:spPr>
          <a:xfrm>
            <a:off x="9336360" y="4847341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5" name="Grupo 54"/>
          <p:cNvGrpSpPr/>
          <p:nvPr/>
        </p:nvGrpSpPr>
        <p:grpSpPr>
          <a:xfrm>
            <a:off x="8400256" y="5131915"/>
            <a:ext cx="839898" cy="792088"/>
            <a:chOff x="1043608" y="980728"/>
            <a:chExt cx="1224393" cy="1152128"/>
          </a:xfrm>
        </p:grpSpPr>
        <p:sp>
          <p:nvSpPr>
            <p:cNvPr id="53" name="Elipse 52"/>
            <p:cNvSpPr/>
            <p:nvPr/>
          </p:nvSpPr>
          <p:spPr>
            <a:xfrm>
              <a:off x="1043608" y="980728"/>
              <a:ext cx="1224393" cy="115212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Elipse 53"/>
            <p:cNvSpPr/>
            <p:nvPr/>
          </p:nvSpPr>
          <p:spPr>
            <a:xfrm>
              <a:off x="1115616" y="1124744"/>
              <a:ext cx="1059647" cy="93610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1751083" y="5203190"/>
            <a:ext cx="839898" cy="792088"/>
            <a:chOff x="3006263" y="1291263"/>
            <a:chExt cx="839898" cy="792088"/>
          </a:xfrm>
        </p:grpSpPr>
        <p:sp>
          <p:nvSpPr>
            <p:cNvPr id="57" name="Elipse 56"/>
            <p:cNvSpPr/>
            <p:nvPr/>
          </p:nvSpPr>
          <p:spPr>
            <a:xfrm>
              <a:off x="3006263" y="1291263"/>
              <a:ext cx="839898" cy="79208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Pizza 58"/>
            <p:cNvSpPr/>
            <p:nvPr/>
          </p:nvSpPr>
          <p:spPr>
            <a:xfrm>
              <a:off x="3159746" y="1466424"/>
              <a:ext cx="532931" cy="515307"/>
            </a:xfrm>
            <a:prstGeom prst="pi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Grupo 73"/>
          <p:cNvGrpSpPr/>
          <p:nvPr/>
        </p:nvGrpSpPr>
        <p:grpSpPr>
          <a:xfrm>
            <a:off x="3944181" y="4873627"/>
            <a:ext cx="839898" cy="792088"/>
            <a:chOff x="4884887" y="1196751"/>
            <a:chExt cx="839898" cy="792088"/>
          </a:xfrm>
        </p:grpSpPr>
        <p:sp>
          <p:nvSpPr>
            <p:cNvPr id="62" name="Elipse 61"/>
            <p:cNvSpPr/>
            <p:nvPr/>
          </p:nvSpPr>
          <p:spPr>
            <a:xfrm>
              <a:off x="4884887" y="1196751"/>
              <a:ext cx="839898" cy="79208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3" name="Grupo 72"/>
            <p:cNvGrpSpPr/>
            <p:nvPr/>
          </p:nvGrpSpPr>
          <p:grpSpPr>
            <a:xfrm>
              <a:off x="5081964" y="1268760"/>
              <a:ext cx="458639" cy="624170"/>
              <a:chOff x="6588224" y="908720"/>
              <a:chExt cx="1461456" cy="685654"/>
            </a:xfrm>
          </p:grpSpPr>
          <p:cxnSp>
            <p:nvCxnSpPr>
              <p:cNvPr id="69" name="Conector reto 68"/>
              <p:cNvCxnSpPr/>
              <p:nvPr/>
            </p:nvCxnSpPr>
            <p:spPr>
              <a:xfrm>
                <a:off x="6948264" y="1031327"/>
                <a:ext cx="265056" cy="2374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>
                <a:stCxn id="66" idx="7"/>
              </p:cNvCxnSpPr>
              <p:nvPr/>
            </p:nvCxnSpPr>
            <p:spPr>
              <a:xfrm>
                <a:off x="7483489" y="1387288"/>
                <a:ext cx="256863" cy="338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Elipse 64"/>
              <p:cNvSpPr/>
              <p:nvPr/>
            </p:nvSpPr>
            <p:spPr>
              <a:xfrm>
                <a:off x="6588224" y="908720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6" name="Elipse 65"/>
              <p:cNvSpPr/>
              <p:nvPr/>
            </p:nvSpPr>
            <p:spPr>
              <a:xfrm rot="2614272">
                <a:off x="7053138" y="1202159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Elipse 66"/>
              <p:cNvSpPr/>
              <p:nvPr/>
            </p:nvSpPr>
            <p:spPr>
              <a:xfrm rot="219035">
                <a:off x="7571084" y="1313451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75" name="Grupo 74"/>
          <p:cNvGrpSpPr/>
          <p:nvPr/>
        </p:nvGrpSpPr>
        <p:grpSpPr>
          <a:xfrm>
            <a:off x="7302948" y="4762199"/>
            <a:ext cx="839898" cy="792088"/>
            <a:chOff x="4884887" y="1196751"/>
            <a:chExt cx="839898" cy="792088"/>
          </a:xfrm>
        </p:grpSpPr>
        <p:sp>
          <p:nvSpPr>
            <p:cNvPr id="76" name="Elipse 75"/>
            <p:cNvSpPr/>
            <p:nvPr/>
          </p:nvSpPr>
          <p:spPr>
            <a:xfrm>
              <a:off x="4884887" y="1196751"/>
              <a:ext cx="839898" cy="79208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7" name="Grupo 76"/>
            <p:cNvGrpSpPr/>
            <p:nvPr/>
          </p:nvGrpSpPr>
          <p:grpSpPr>
            <a:xfrm>
              <a:off x="5081964" y="1268760"/>
              <a:ext cx="458639" cy="624170"/>
              <a:chOff x="6588224" y="908720"/>
              <a:chExt cx="1461456" cy="685654"/>
            </a:xfrm>
          </p:grpSpPr>
          <p:cxnSp>
            <p:nvCxnSpPr>
              <p:cNvPr id="78" name="Conector reto 77"/>
              <p:cNvCxnSpPr/>
              <p:nvPr/>
            </p:nvCxnSpPr>
            <p:spPr>
              <a:xfrm>
                <a:off x="6948264" y="1031327"/>
                <a:ext cx="265056" cy="2374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Conector reto 78"/>
              <p:cNvCxnSpPr>
                <a:stCxn id="81" idx="7"/>
              </p:cNvCxnSpPr>
              <p:nvPr/>
            </p:nvCxnSpPr>
            <p:spPr>
              <a:xfrm>
                <a:off x="7483489" y="1387288"/>
                <a:ext cx="256863" cy="338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Elipse 79"/>
              <p:cNvSpPr/>
              <p:nvPr/>
            </p:nvSpPr>
            <p:spPr>
              <a:xfrm>
                <a:off x="6588224" y="908720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1" name="Elipse 80"/>
              <p:cNvSpPr/>
              <p:nvPr/>
            </p:nvSpPr>
            <p:spPr>
              <a:xfrm rot="2614272">
                <a:off x="7053138" y="1202159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2" name="Elipse 81"/>
              <p:cNvSpPr/>
              <p:nvPr/>
            </p:nvSpPr>
            <p:spPr>
              <a:xfrm rot="219035">
                <a:off x="7571084" y="1313451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83" name="Grupo 82"/>
          <p:cNvGrpSpPr/>
          <p:nvPr/>
        </p:nvGrpSpPr>
        <p:grpSpPr>
          <a:xfrm>
            <a:off x="5064379" y="5268393"/>
            <a:ext cx="839898" cy="792088"/>
            <a:chOff x="4884887" y="1196751"/>
            <a:chExt cx="839898" cy="792088"/>
          </a:xfrm>
        </p:grpSpPr>
        <p:sp>
          <p:nvSpPr>
            <p:cNvPr id="84" name="Elipse 83"/>
            <p:cNvSpPr/>
            <p:nvPr/>
          </p:nvSpPr>
          <p:spPr>
            <a:xfrm>
              <a:off x="4884887" y="1196751"/>
              <a:ext cx="839898" cy="79208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5" name="Grupo 84"/>
            <p:cNvGrpSpPr/>
            <p:nvPr/>
          </p:nvGrpSpPr>
          <p:grpSpPr>
            <a:xfrm>
              <a:off x="5081964" y="1268760"/>
              <a:ext cx="458639" cy="624170"/>
              <a:chOff x="6588224" y="908720"/>
              <a:chExt cx="1461456" cy="685654"/>
            </a:xfrm>
          </p:grpSpPr>
          <p:cxnSp>
            <p:nvCxnSpPr>
              <p:cNvPr id="86" name="Conector reto 85"/>
              <p:cNvCxnSpPr/>
              <p:nvPr/>
            </p:nvCxnSpPr>
            <p:spPr>
              <a:xfrm>
                <a:off x="6948264" y="1031327"/>
                <a:ext cx="265056" cy="2374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Conector reto 86"/>
              <p:cNvCxnSpPr>
                <a:stCxn id="89" idx="7"/>
              </p:cNvCxnSpPr>
              <p:nvPr/>
            </p:nvCxnSpPr>
            <p:spPr>
              <a:xfrm>
                <a:off x="7483489" y="1387288"/>
                <a:ext cx="256863" cy="338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8" name="Elipse 87"/>
              <p:cNvSpPr/>
              <p:nvPr/>
            </p:nvSpPr>
            <p:spPr>
              <a:xfrm>
                <a:off x="6588224" y="908720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89" name="Elipse 88"/>
              <p:cNvSpPr/>
              <p:nvPr/>
            </p:nvSpPr>
            <p:spPr>
              <a:xfrm rot="2614272">
                <a:off x="7053138" y="1202159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0" name="Elipse 89"/>
              <p:cNvSpPr/>
              <p:nvPr/>
            </p:nvSpPr>
            <p:spPr>
              <a:xfrm rot="219035">
                <a:off x="7571084" y="1313451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91" name="Elipse 90"/>
          <p:cNvSpPr/>
          <p:nvPr/>
        </p:nvSpPr>
        <p:spPr>
          <a:xfrm>
            <a:off x="2711624" y="5438872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Elipse 91"/>
          <p:cNvSpPr/>
          <p:nvPr/>
        </p:nvSpPr>
        <p:spPr>
          <a:xfrm>
            <a:off x="3410791" y="5567421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Elipse 92"/>
          <p:cNvSpPr/>
          <p:nvPr/>
        </p:nvSpPr>
        <p:spPr>
          <a:xfrm>
            <a:off x="5972457" y="542340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/>
          <p:cNvSpPr/>
          <p:nvPr/>
        </p:nvSpPr>
        <p:spPr>
          <a:xfrm>
            <a:off x="6671624" y="5551954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/>
          <p:cNvSpPr/>
          <p:nvPr/>
        </p:nvSpPr>
        <p:spPr>
          <a:xfrm>
            <a:off x="6448439" y="463131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/>
          <p:cNvSpPr/>
          <p:nvPr/>
        </p:nvSpPr>
        <p:spPr>
          <a:xfrm>
            <a:off x="3611761" y="4569754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/>
          <p:cNvSpPr/>
          <p:nvPr/>
        </p:nvSpPr>
        <p:spPr>
          <a:xfrm>
            <a:off x="3230551" y="4657646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/>
          <p:cNvSpPr/>
          <p:nvPr/>
        </p:nvSpPr>
        <p:spPr>
          <a:xfrm>
            <a:off x="4447931" y="566815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Elipse 98"/>
          <p:cNvSpPr/>
          <p:nvPr/>
        </p:nvSpPr>
        <p:spPr>
          <a:xfrm>
            <a:off x="4583832" y="463131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Elipse 99"/>
          <p:cNvSpPr/>
          <p:nvPr/>
        </p:nvSpPr>
        <p:spPr>
          <a:xfrm>
            <a:off x="5108801" y="4790800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/>
          <p:cNvSpPr/>
          <p:nvPr/>
        </p:nvSpPr>
        <p:spPr>
          <a:xfrm>
            <a:off x="7226775" y="5551954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/>
          <p:cNvSpPr/>
          <p:nvPr/>
        </p:nvSpPr>
        <p:spPr>
          <a:xfrm>
            <a:off x="7751744" y="571143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3" name="Grupo 102"/>
          <p:cNvGrpSpPr/>
          <p:nvPr/>
        </p:nvGrpSpPr>
        <p:grpSpPr>
          <a:xfrm>
            <a:off x="9671528" y="5229200"/>
            <a:ext cx="839898" cy="792088"/>
            <a:chOff x="4884887" y="1196751"/>
            <a:chExt cx="839898" cy="792088"/>
          </a:xfrm>
        </p:grpSpPr>
        <p:sp>
          <p:nvSpPr>
            <p:cNvPr id="104" name="Elipse 103"/>
            <p:cNvSpPr/>
            <p:nvPr/>
          </p:nvSpPr>
          <p:spPr>
            <a:xfrm>
              <a:off x="4884887" y="1196751"/>
              <a:ext cx="839898" cy="79208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5" name="Grupo 104"/>
            <p:cNvGrpSpPr/>
            <p:nvPr/>
          </p:nvGrpSpPr>
          <p:grpSpPr>
            <a:xfrm>
              <a:off x="5081964" y="1268760"/>
              <a:ext cx="458639" cy="624170"/>
              <a:chOff x="6588224" y="908720"/>
              <a:chExt cx="1461456" cy="685654"/>
            </a:xfrm>
          </p:grpSpPr>
          <p:cxnSp>
            <p:nvCxnSpPr>
              <p:cNvPr id="106" name="Conector reto 105"/>
              <p:cNvCxnSpPr/>
              <p:nvPr/>
            </p:nvCxnSpPr>
            <p:spPr>
              <a:xfrm>
                <a:off x="6948264" y="1031327"/>
                <a:ext cx="265056" cy="2374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Conector reto 106"/>
              <p:cNvCxnSpPr>
                <a:stCxn id="109" idx="7"/>
              </p:cNvCxnSpPr>
              <p:nvPr/>
            </p:nvCxnSpPr>
            <p:spPr>
              <a:xfrm>
                <a:off x="7483489" y="1387288"/>
                <a:ext cx="256863" cy="338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Elipse 107"/>
              <p:cNvSpPr/>
              <p:nvPr/>
            </p:nvSpPr>
            <p:spPr>
              <a:xfrm>
                <a:off x="6588224" y="908720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09" name="Elipse 108"/>
              <p:cNvSpPr/>
              <p:nvPr/>
            </p:nvSpPr>
            <p:spPr>
              <a:xfrm rot="2614272">
                <a:off x="7053138" y="1202159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0" name="Elipse 109"/>
              <p:cNvSpPr/>
              <p:nvPr/>
            </p:nvSpPr>
            <p:spPr>
              <a:xfrm rot="219035">
                <a:off x="7571084" y="1313451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11" name="Elipse 110"/>
          <p:cNvSpPr/>
          <p:nvPr/>
        </p:nvSpPr>
        <p:spPr>
          <a:xfrm>
            <a:off x="9240154" y="560000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" name="Elipse 111"/>
          <p:cNvSpPr/>
          <p:nvPr/>
        </p:nvSpPr>
        <p:spPr>
          <a:xfrm>
            <a:off x="9842944" y="470332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3" name="Grupo 112"/>
          <p:cNvGrpSpPr/>
          <p:nvPr/>
        </p:nvGrpSpPr>
        <p:grpSpPr>
          <a:xfrm rot="1607316">
            <a:off x="1979689" y="1971812"/>
            <a:ext cx="1995380" cy="1714019"/>
            <a:chOff x="2373477" y="895303"/>
            <a:chExt cx="6204522" cy="5626886"/>
          </a:xfrm>
        </p:grpSpPr>
        <p:sp>
          <p:nvSpPr>
            <p:cNvPr id="114" name="Forma livre 113"/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5" name="Elipse 114"/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6" name="Chave esquerda 115"/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7" name="Chave esquerda 116"/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8" name="Forma livre 117"/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Forma livre 118"/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0" name="Forma livre 119"/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1" name="Forma livre 120"/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Menos 121"/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3" name="Grupo 122"/>
          <p:cNvGrpSpPr/>
          <p:nvPr/>
        </p:nvGrpSpPr>
        <p:grpSpPr>
          <a:xfrm rot="1607316">
            <a:off x="8721936" y="1494527"/>
            <a:ext cx="1995380" cy="1714019"/>
            <a:chOff x="2373477" y="895303"/>
            <a:chExt cx="6204522" cy="5626886"/>
          </a:xfrm>
        </p:grpSpPr>
        <p:sp>
          <p:nvSpPr>
            <p:cNvPr id="124" name="Forma livre 123"/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5" name="Elipse 124"/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6" name="Chave esquerda 125"/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7" name="Chave esquerda 126"/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8" name="Forma livre 127"/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9" name="Forma livre 128"/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0" name="Forma livre 129"/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1" name="Forma livre 130"/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2" name="Menos 131"/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7" name="Grupo 176"/>
          <p:cNvGrpSpPr/>
          <p:nvPr/>
        </p:nvGrpSpPr>
        <p:grpSpPr>
          <a:xfrm rot="19757505">
            <a:off x="1490155" y="584391"/>
            <a:ext cx="2020477" cy="844356"/>
            <a:chOff x="1568834" y="2351536"/>
            <a:chExt cx="2434011" cy="985716"/>
          </a:xfrm>
        </p:grpSpPr>
        <p:sp>
          <p:nvSpPr>
            <p:cNvPr id="173" name="Elipse 172"/>
            <p:cNvSpPr/>
            <p:nvPr/>
          </p:nvSpPr>
          <p:spPr>
            <a:xfrm rot="20510790">
              <a:off x="1568834" y="2351536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4" name="Elipse 173"/>
            <p:cNvSpPr/>
            <p:nvPr/>
          </p:nvSpPr>
          <p:spPr>
            <a:xfrm rot="20055254">
              <a:off x="1979129" y="2602236"/>
              <a:ext cx="793670" cy="17869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5" name="Elipse 174"/>
            <p:cNvSpPr/>
            <p:nvPr/>
          </p:nvSpPr>
          <p:spPr>
            <a:xfrm rot="20510790">
              <a:off x="1721234" y="2835852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6" name="Elipse 175"/>
            <p:cNvSpPr/>
            <p:nvPr/>
          </p:nvSpPr>
          <p:spPr>
            <a:xfrm rot="20055254">
              <a:off x="2131529" y="3086552"/>
              <a:ext cx="793670" cy="17869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8" name="Grupo 177"/>
          <p:cNvGrpSpPr/>
          <p:nvPr/>
        </p:nvGrpSpPr>
        <p:grpSpPr>
          <a:xfrm rot="2824456">
            <a:off x="8603200" y="369579"/>
            <a:ext cx="2020477" cy="844356"/>
            <a:chOff x="1568834" y="2351536"/>
            <a:chExt cx="2434011" cy="985716"/>
          </a:xfrm>
        </p:grpSpPr>
        <p:sp>
          <p:nvSpPr>
            <p:cNvPr id="179" name="Elipse 178"/>
            <p:cNvSpPr/>
            <p:nvPr/>
          </p:nvSpPr>
          <p:spPr>
            <a:xfrm rot="20510790">
              <a:off x="1568834" y="2351536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0" name="Elipse 179"/>
            <p:cNvSpPr/>
            <p:nvPr/>
          </p:nvSpPr>
          <p:spPr>
            <a:xfrm rot="20055254">
              <a:off x="1979129" y="2602236"/>
              <a:ext cx="793670" cy="17869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1" name="Elipse 180"/>
            <p:cNvSpPr/>
            <p:nvPr/>
          </p:nvSpPr>
          <p:spPr>
            <a:xfrm rot="20510790">
              <a:off x="1721234" y="2835852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2" name="Elipse 181"/>
            <p:cNvSpPr/>
            <p:nvPr/>
          </p:nvSpPr>
          <p:spPr>
            <a:xfrm rot="20055254">
              <a:off x="2131529" y="3086552"/>
              <a:ext cx="793670" cy="17869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6" name="Grupo 205"/>
          <p:cNvGrpSpPr/>
          <p:nvPr/>
        </p:nvGrpSpPr>
        <p:grpSpPr>
          <a:xfrm>
            <a:off x="4496857" y="840058"/>
            <a:ext cx="3198289" cy="2708477"/>
            <a:chOff x="2972856" y="840057"/>
            <a:chExt cx="3198289" cy="2708477"/>
          </a:xfrm>
        </p:grpSpPr>
        <p:grpSp>
          <p:nvGrpSpPr>
            <p:cNvPr id="183" name="Grupo 182"/>
            <p:cNvGrpSpPr/>
            <p:nvPr/>
          </p:nvGrpSpPr>
          <p:grpSpPr>
            <a:xfrm>
              <a:off x="2972856" y="840057"/>
              <a:ext cx="3198289" cy="2708477"/>
              <a:chOff x="1027010" y="1024590"/>
              <a:chExt cx="6637898" cy="5443473"/>
            </a:xfrm>
          </p:grpSpPr>
          <p:sp>
            <p:nvSpPr>
              <p:cNvPr id="184" name="Elipse 183"/>
              <p:cNvSpPr/>
              <p:nvPr/>
            </p:nvSpPr>
            <p:spPr>
              <a:xfrm>
                <a:off x="2172210" y="1484784"/>
                <a:ext cx="4463136" cy="4392488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5" name="Arco 184"/>
              <p:cNvSpPr/>
              <p:nvPr/>
            </p:nvSpPr>
            <p:spPr>
              <a:xfrm rot="14739674">
                <a:off x="6345493" y="4485523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6" name="Arco 185"/>
              <p:cNvSpPr/>
              <p:nvPr/>
            </p:nvSpPr>
            <p:spPr>
              <a:xfrm rot="5759588">
                <a:off x="2383614" y="1024590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7" name="Arco 186"/>
              <p:cNvSpPr/>
              <p:nvPr/>
            </p:nvSpPr>
            <p:spPr>
              <a:xfrm>
                <a:off x="2051720" y="5157192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8" name="Chave esquerda 187"/>
              <p:cNvSpPr/>
              <p:nvPr/>
            </p:nvSpPr>
            <p:spPr>
              <a:xfrm rot="17723275">
                <a:off x="4918972" y="1005090"/>
                <a:ext cx="765068" cy="914400"/>
              </a:xfrm>
              <a:prstGeom prst="leftBrace">
                <a:avLst>
                  <a:gd name="adj1" fmla="val 29880"/>
                  <a:gd name="adj2" fmla="val 5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9" name="Chave esquerda 188"/>
              <p:cNvSpPr/>
              <p:nvPr/>
            </p:nvSpPr>
            <p:spPr>
              <a:xfrm rot="4942518">
                <a:off x="4111397" y="5628329"/>
                <a:ext cx="765068" cy="914400"/>
              </a:xfrm>
              <a:prstGeom prst="leftBrace">
                <a:avLst>
                  <a:gd name="adj1" fmla="val 29880"/>
                  <a:gd name="adj2" fmla="val 5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0" name="Chave esquerda 189"/>
              <p:cNvSpPr/>
              <p:nvPr/>
            </p:nvSpPr>
            <p:spPr>
              <a:xfrm rot="11086275">
                <a:off x="1656376" y="2547518"/>
                <a:ext cx="765068" cy="914400"/>
              </a:xfrm>
              <a:prstGeom prst="leftBrace">
                <a:avLst>
                  <a:gd name="adj1" fmla="val 29880"/>
                  <a:gd name="adj2" fmla="val 5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1" name="Forma livre 190"/>
              <p:cNvSpPr/>
              <p:nvPr/>
            </p:nvSpPr>
            <p:spPr>
              <a:xfrm rot="17066094">
                <a:off x="1370045" y="3303857"/>
                <a:ext cx="608501" cy="1294571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2" name="Forma livre 191"/>
              <p:cNvSpPr/>
              <p:nvPr/>
            </p:nvSpPr>
            <p:spPr>
              <a:xfrm rot="5400000">
                <a:off x="6713372" y="3265684"/>
                <a:ext cx="608501" cy="1294571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93" name="Elipse 192"/>
            <p:cNvSpPr/>
            <p:nvPr/>
          </p:nvSpPr>
          <p:spPr>
            <a:xfrm>
              <a:off x="4089624" y="1688915"/>
              <a:ext cx="942779" cy="93763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4" name="Elipse 193"/>
          <p:cNvSpPr/>
          <p:nvPr/>
        </p:nvSpPr>
        <p:spPr>
          <a:xfrm>
            <a:off x="5411652" y="2482916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5" name="Elipse 194"/>
          <p:cNvSpPr/>
          <p:nvPr/>
        </p:nvSpPr>
        <p:spPr>
          <a:xfrm>
            <a:off x="5779658" y="2695787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6" name="Elipse 195"/>
          <p:cNvSpPr/>
          <p:nvPr/>
        </p:nvSpPr>
        <p:spPr>
          <a:xfrm>
            <a:off x="6275784" y="2712193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7" name="Elipse 196"/>
          <p:cNvSpPr/>
          <p:nvPr/>
        </p:nvSpPr>
        <p:spPr>
          <a:xfrm>
            <a:off x="6716269" y="2277601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8" name="Elipse 197"/>
          <p:cNvSpPr/>
          <p:nvPr/>
        </p:nvSpPr>
        <p:spPr>
          <a:xfrm>
            <a:off x="5270463" y="1649883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9" name="Elipse 198"/>
          <p:cNvSpPr/>
          <p:nvPr/>
        </p:nvSpPr>
        <p:spPr>
          <a:xfrm>
            <a:off x="5710948" y="1215291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0" name="Elipse 199"/>
          <p:cNvSpPr/>
          <p:nvPr/>
        </p:nvSpPr>
        <p:spPr>
          <a:xfrm>
            <a:off x="6585560" y="2553818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1" name="Elipse 200"/>
          <p:cNvSpPr/>
          <p:nvPr/>
        </p:nvSpPr>
        <p:spPr>
          <a:xfrm>
            <a:off x="6779830" y="1862518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2" name="Elipse 201"/>
          <p:cNvSpPr/>
          <p:nvPr/>
        </p:nvSpPr>
        <p:spPr>
          <a:xfrm>
            <a:off x="5267609" y="2068631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3" name="Elipse 202"/>
          <p:cNvSpPr/>
          <p:nvPr/>
        </p:nvSpPr>
        <p:spPr>
          <a:xfrm>
            <a:off x="6134664" y="1313563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4" name="Elipse 203"/>
          <p:cNvSpPr/>
          <p:nvPr/>
        </p:nvSpPr>
        <p:spPr>
          <a:xfrm>
            <a:off x="6572420" y="1427939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5" name="Elipse 204"/>
          <p:cNvSpPr/>
          <p:nvPr/>
        </p:nvSpPr>
        <p:spPr>
          <a:xfrm>
            <a:off x="5469282" y="1387562"/>
            <a:ext cx="288085" cy="28913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7" name="Explosão 1 206"/>
          <p:cNvSpPr/>
          <p:nvPr/>
        </p:nvSpPr>
        <p:spPr>
          <a:xfrm>
            <a:off x="4104734" y="2677157"/>
            <a:ext cx="1512168" cy="1181797"/>
          </a:xfrm>
          <a:prstGeom prst="irregularSeal1">
            <a:avLst/>
          </a:prstGeom>
          <a:solidFill>
            <a:srgbClr val="00FF00"/>
          </a:solidFill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</a:t>
            </a:r>
          </a:p>
        </p:txBody>
      </p:sp>
    </p:spTree>
    <p:extLst>
      <p:ext uri="{BB962C8B-B14F-4D97-AF65-F5344CB8AC3E}">
        <p14:creationId xmlns:p14="http://schemas.microsoft.com/office/powerpoint/2010/main" val="331427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 rot="1607316">
            <a:off x="2453290" y="1626442"/>
            <a:ext cx="1995380" cy="1714019"/>
            <a:chOff x="2373477" y="895303"/>
            <a:chExt cx="6204522" cy="5626886"/>
          </a:xfrm>
        </p:grpSpPr>
        <p:sp>
          <p:nvSpPr>
            <p:cNvPr id="13" name="Forma livre 12"/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/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have esquerda 14"/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have esquerda 15"/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orma livre 16"/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Forma livre 17"/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Forma livre 18"/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orma livre 19"/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Menos 20"/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2" name="Grupo 21"/>
          <p:cNvGrpSpPr/>
          <p:nvPr/>
        </p:nvGrpSpPr>
        <p:grpSpPr>
          <a:xfrm rot="1607316">
            <a:off x="8319394" y="1410418"/>
            <a:ext cx="1995380" cy="1714019"/>
            <a:chOff x="2373477" y="895303"/>
            <a:chExt cx="6204522" cy="5626886"/>
          </a:xfrm>
        </p:grpSpPr>
        <p:sp>
          <p:nvSpPr>
            <p:cNvPr id="23" name="Forma livre 22"/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/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have esquerda 24"/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have esquerda 25"/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Forma livre 26"/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Forma livre 27"/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Forma livre 28"/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Forma livre 29"/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Menos 30"/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2" name="Grupo 31"/>
          <p:cNvGrpSpPr/>
          <p:nvPr/>
        </p:nvGrpSpPr>
        <p:grpSpPr>
          <a:xfrm rot="19757505">
            <a:off x="1490155" y="584391"/>
            <a:ext cx="2020477" cy="844356"/>
            <a:chOff x="1568834" y="2351536"/>
            <a:chExt cx="2434011" cy="985716"/>
          </a:xfrm>
        </p:grpSpPr>
        <p:sp>
          <p:nvSpPr>
            <p:cNvPr id="33" name="Elipse 32"/>
            <p:cNvSpPr/>
            <p:nvPr/>
          </p:nvSpPr>
          <p:spPr>
            <a:xfrm rot="20510790">
              <a:off x="1568834" y="2351536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lipse 33"/>
            <p:cNvSpPr/>
            <p:nvPr/>
          </p:nvSpPr>
          <p:spPr>
            <a:xfrm rot="20055254">
              <a:off x="1979129" y="2602236"/>
              <a:ext cx="793670" cy="17869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Elipse 34"/>
            <p:cNvSpPr/>
            <p:nvPr/>
          </p:nvSpPr>
          <p:spPr>
            <a:xfrm rot="20510790">
              <a:off x="1721234" y="2835852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/>
            <p:cNvSpPr/>
            <p:nvPr/>
          </p:nvSpPr>
          <p:spPr>
            <a:xfrm rot="20055254">
              <a:off x="2131529" y="3086552"/>
              <a:ext cx="793670" cy="17869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7" name="Grupo 36"/>
          <p:cNvGrpSpPr/>
          <p:nvPr/>
        </p:nvGrpSpPr>
        <p:grpSpPr>
          <a:xfrm rot="2824456">
            <a:off x="8603200" y="369579"/>
            <a:ext cx="2020477" cy="844356"/>
            <a:chOff x="1568834" y="2351536"/>
            <a:chExt cx="2434011" cy="985716"/>
          </a:xfrm>
        </p:grpSpPr>
        <p:sp>
          <p:nvSpPr>
            <p:cNvPr id="38" name="Elipse 37"/>
            <p:cNvSpPr/>
            <p:nvPr/>
          </p:nvSpPr>
          <p:spPr>
            <a:xfrm rot="20510790">
              <a:off x="1568834" y="2351536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Elipse 38"/>
            <p:cNvSpPr/>
            <p:nvPr/>
          </p:nvSpPr>
          <p:spPr>
            <a:xfrm rot="20055254">
              <a:off x="1979129" y="2602236"/>
              <a:ext cx="793670" cy="17869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Elipse 39"/>
            <p:cNvSpPr/>
            <p:nvPr/>
          </p:nvSpPr>
          <p:spPr>
            <a:xfrm rot="20510790">
              <a:off x="1721234" y="2835852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Elipse 40"/>
            <p:cNvSpPr/>
            <p:nvPr/>
          </p:nvSpPr>
          <p:spPr>
            <a:xfrm rot="20055254">
              <a:off x="2131529" y="3086552"/>
              <a:ext cx="793670" cy="17869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4496857" y="620689"/>
            <a:ext cx="3198289" cy="2708477"/>
            <a:chOff x="2972856" y="840057"/>
            <a:chExt cx="3198289" cy="2708477"/>
          </a:xfrm>
        </p:grpSpPr>
        <p:grpSp>
          <p:nvGrpSpPr>
            <p:cNvPr id="43" name="Grupo 42"/>
            <p:cNvGrpSpPr/>
            <p:nvPr/>
          </p:nvGrpSpPr>
          <p:grpSpPr>
            <a:xfrm>
              <a:off x="2972856" y="840057"/>
              <a:ext cx="3198289" cy="2708477"/>
              <a:chOff x="1027010" y="1024590"/>
              <a:chExt cx="6637898" cy="5443473"/>
            </a:xfrm>
          </p:grpSpPr>
          <p:sp>
            <p:nvSpPr>
              <p:cNvPr id="45" name="Elipse 44"/>
              <p:cNvSpPr/>
              <p:nvPr/>
            </p:nvSpPr>
            <p:spPr>
              <a:xfrm>
                <a:off x="2172210" y="1484784"/>
                <a:ext cx="4463136" cy="4392488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Arco 45"/>
              <p:cNvSpPr/>
              <p:nvPr/>
            </p:nvSpPr>
            <p:spPr>
              <a:xfrm rot="14739674">
                <a:off x="6345493" y="4485523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Arco 46"/>
              <p:cNvSpPr/>
              <p:nvPr/>
            </p:nvSpPr>
            <p:spPr>
              <a:xfrm rot="5759588">
                <a:off x="2383614" y="1024590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Arco 47"/>
              <p:cNvSpPr/>
              <p:nvPr/>
            </p:nvSpPr>
            <p:spPr>
              <a:xfrm>
                <a:off x="2051720" y="5157192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Chave esquerda 48"/>
              <p:cNvSpPr/>
              <p:nvPr/>
            </p:nvSpPr>
            <p:spPr>
              <a:xfrm rot="17723275">
                <a:off x="4918972" y="1005090"/>
                <a:ext cx="765068" cy="914400"/>
              </a:xfrm>
              <a:prstGeom prst="leftBrace">
                <a:avLst>
                  <a:gd name="adj1" fmla="val 29880"/>
                  <a:gd name="adj2" fmla="val 5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Chave esquerda 49"/>
              <p:cNvSpPr/>
              <p:nvPr/>
            </p:nvSpPr>
            <p:spPr>
              <a:xfrm rot="4942518">
                <a:off x="4111397" y="5628329"/>
                <a:ext cx="765068" cy="914400"/>
              </a:xfrm>
              <a:prstGeom prst="leftBrace">
                <a:avLst>
                  <a:gd name="adj1" fmla="val 29880"/>
                  <a:gd name="adj2" fmla="val 5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Chave esquerda 50"/>
              <p:cNvSpPr/>
              <p:nvPr/>
            </p:nvSpPr>
            <p:spPr>
              <a:xfrm rot="11086275">
                <a:off x="1656376" y="2547518"/>
                <a:ext cx="765068" cy="914400"/>
              </a:xfrm>
              <a:prstGeom prst="leftBrace">
                <a:avLst>
                  <a:gd name="adj1" fmla="val 29880"/>
                  <a:gd name="adj2" fmla="val 50000"/>
                </a:avLst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Forma livre 51"/>
              <p:cNvSpPr/>
              <p:nvPr/>
            </p:nvSpPr>
            <p:spPr>
              <a:xfrm rot="17066094">
                <a:off x="1370045" y="3303857"/>
                <a:ext cx="608501" cy="1294571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Forma livre 52"/>
              <p:cNvSpPr/>
              <p:nvPr/>
            </p:nvSpPr>
            <p:spPr>
              <a:xfrm rot="5400000">
                <a:off x="6713372" y="3265684"/>
                <a:ext cx="608501" cy="1294571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4" name="Elipse 43"/>
            <p:cNvSpPr/>
            <p:nvPr/>
          </p:nvSpPr>
          <p:spPr>
            <a:xfrm>
              <a:off x="4089624" y="1688915"/>
              <a:ext cx="942779" cy="93763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Retângulo 53"/>
          <p:cNvSpPr/>
          <p:nvPr/>
        </p:nvSpPr>
        <p:spPr>
          <a:xfrm>
            <a:off x="3431522" y="44624"/>
            <a:ext cx="53289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RESPOSTA INFLAMATÓRIA</a:t>
            </a:r>
          </a:p>
        </p:txBody>
      </p:sp>
      <p:grpSp>
        <p:nvGrpSpPr>
          <p:cNvPr id="55" name="Grupo 54"/>
          <p:cNvGrpSpPr/>
          <p:nvPr/>
        </p:nvGrpSpPr>
        <p:grpSpPr>
          <a:xfrm>
            <a:off x="1631504" y="3501009"/>
            <a:ext cx="8928992" cy="482237"/>
            <a:chOff x="107504" y="2658731"/>
            <a:chExt cx="8928992" cy="482237"/>
          </a:xfrm>
        </p:grpSpPr>
        <p:grpSp>
          <p:nvGrpSpPr>
            <p:cNvPr id="56" name="Grupo 55"/>
            <p:cNvGrpSpPr/>
            <p:nvPr/>
          </p:nvGrpSpPr>
          <p:grpSpPr>
            <a:xfrm>
              <a:off x="107504" y="2658731"/>
              <a:ext cx="1439537" cy="482237"/>
              <a:chOff x="2699793" y="5779443"/>
              <a:chExt cx="1656184" cy="626253"/>
            </a:xfrm>
          </p:grpSpPr>
          <p:sp>
            <p:nvSpPr>
              <p:cNvPr id="72" name="Retângulo de cantos arredondados 71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57" name="Grupo 56"/>
            <p:cNvGrpSpPr/>
            <p:nvPr/>
          </p:nvGrpSpPr>
          <p:grpSpPr>
            <a:xfrm>
              <a:off x="1607594" y="2658731"/>
              <a:ext cx="1439537" cy="482237"/>
              <a:chOff x="2699793" y="5779443"/>
              <a:chExt cx="1656184" cy="626253"/>
            </a:xfrm>
          </p:grpSpPr>
          <p:sp>
            <p:nvSpPr>
              <p:cNvPr id="70" name="Retângulo de cantos arredondados 69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Elipse 70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8" name="Grupo 57"/>
            <p:cNvGrpSpPr/>
            <p:nvPr/>
          </p:nvGrpSpPr>
          <p:grpSpPr>
            <a:xfrm>
              <a:off x="3099444" y="2658731"/>
              <a:ext cx="1439537" cy="482237"/>
              <a:chOff x="2699793" y="5779443"/>
              <a:chExt cx="1656184" cy="626253"/>
            </a:xfrm>
          </p:grpSpPr>
          <p:sp>
            <p:nvSpPr>
              <p:cNvPr id="68" name="Retângulo de cantos arredondados 67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Elipse 68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9" name="Grupo 58"/>
            <p:cNvGrpSpPr/>
            <p:nvPr/>
          </p:nvGrpSpPr>
          <p:grpSpPr>
            <a:xfrm>
              <a:off x="4605019" y="2658731"/>
              <a:ext cx="1439537" cy="482237"/>
              <a:chOff x="2699793" y="5779443"/>
              <a:chExt cx="1656184" cy="626253"/>
            </a:xfrm>
          </p:grpSpPr>
          <p:sp>
            <p:nvSpPr>
              <p:cNvPr id="66" name="Retângulo de cantos arredondados 65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60" name="Grupo 59"/>
            <p:cNvGrpSpPr/>
            <p:nvPr/>
          </p:nvGrpSpPr>
          <p:grpSpPr>
            <a:xfrm>
              <a:off x="6105109" y="2658731"/>
              <a:ext cx="1439537" cy="482237"/>
              <a:chOff x="2699793" y="5779443"/>
              <a:chExt cx="1656184" cy="626253"/>
            </a:xfrm>
          </p:grpSpPr>
          <p:sp>
            <p:nvSpPr>
              <p:cNvPr id="64" name="Retângulo de cantos arredondados 63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Elipse 64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61" name="Grupo 60"/>
            <p:cNvGrpSpPr/>
            <p:nvPr/>
          </p:nvGrpSpPr>
          <p:grpSpPr>
            <a:xfrm>
              <a:off x="7596959" y="2658731"/>
              <a:ext cx="1439537" cy="482237"/>
              <a:chOff x="2699793" y="5779443"/>
              <a:chExt cx="1656184" cy="626253"/>
            </a:xfrm>
          </p:grpSpPr>
          <p:sp>
            <p:nvSpPr>
              <p:cNvPr id="62" name="Retângulo de cantos arredondados 61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Elipse 62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74" name="Grupo 73"/>
          <p:cNvGrpSpPr/>
          <p:nvPr/>
        </p:nvGrpSpPr>
        <p:grpSpPr>
          <a:xfrm>
            <a:off x="1631504" y="6093297"/>
            <a:ext cx="8928992" cy="482237"/>
            <a:chOff x="107504" y="2658731"/>
            <a:chExt cx="8928992" cy="482237"/>
          </a:xfrm>
        </p:grpSpPr>
        <p:grpSp>
          <p:nvGrpSpPr>
            <p:cNvPr id="75" name="Grupo 74"/>
            <p:cNvGrpSpPr/>
            <p:nvPr/>
          </p:nvGrpSpPr>
          <p:grpSpPr>
            <a:xfrm>
              <a:off x="107504" y="2658731"/>
              <a:ext cx="1439537" cy="482237"/>
              <a:chOff x="2699793" y="5779443"/>
              <a:chExt cx="1656184" cy="626253"/>
            </a:xfrm>
          </p:grpSpPr>
          <p:sp>
            <p:nvSpPr>
              <p:cNvPr id="91" name="Retângulo de cantos arredondados 90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2" name="Elipse 91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76" name="Grupo 75"/>
            <p:cNvGrpSpPr/>
            <p:nvPr/>
          </p:nvGrpSpPr>
          <p:grpSpPr>
            <a:xfrm>
              <a:off x="1607594" y="2658731"/>
              <a:ext cx="1439537" cy="482237"/>
              <a:chOff x="2699793" y="5779443"/>
              <a:chExt cx="1656184" cy="626253"/>
            </a:xfrm>
          </p:grpSpPr>
          <p:sp>
            <p:nvSpPr>
              <p:cNvPr id="89" name="Retângulo de cantos arredondados 88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7" name="Grupo 76"/>
            <p:cNvGrpSpPr/>
            <p:nvPr/>
          </p:nvGrpSpPr>
          <p:grpSpPr>
            <a:xfrm>
              <a:off x="3099444" y="2658731"/>
              <a:ext cx="1439537" cy="482237"/>
              <a:chOff x="2699793" y="5779443"/>
              <a:chExt cx="1656184" cy="626253"/>
            </a:xfrm>
          </p:grpSpPr>
          <p:sp>
            <p:nvSpPr>
              <p:cNvPr id="87" name="Retângulo de cantos arredondados 86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8" name="Elipse 87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8" name="Grupo 77"/>
            <p:cNvGrpSpPr/>
            <p:nvPr/>
          </p:nvGrpSpPr>
          <p:grpSpPr>
            <a:xfrm>
              <a:off x="4605019" y="2658731"/>
              <a:ext cx="1439537" cy="482237"/>
              <a:chOff x="2699793" y="5779443"/>
              <a:chExt cx="1656184" cy="626253"/>
            </a:xfrm>
          </p:grpSpPr>
          <p:sp>
            <p:nvSpPr>
              <p:cNvPr id="85" name="Retângulo de cantos arredondados 84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9" name="Grupo 78"/>
            <p:cNvGrpSpPr/>
            <p:nvPr/>
          </p:nvGrpSpPr>
          <p:grpSpPr>
            <a:xfrm>
              <a:off x="6105109" y="2658731"/>
              <a:ext cx="1439537" cy="482237"/>
              <a:chOff x="2699793" y="5779443"/>
              <a:chExt cx="1656184" cy="626253"/>
            </a:xfrm>
          </p:grpSpPr>
          <p:sp>
            <p:nvSpPr>
              <p:cNvPr id="83" name="Retângulo de cantos arredondados 82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4" name="Elipse 83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0" name="Grupo 79"/>
            <p:cNvGrpSpPr/>
            <p:nvPr/>
          </p:nvGrpSpPr>
          <p:grpSpPr>
            <a:xfrm>
              <a:off x="7596959" y="2658731"/>
              <a:ext cx="1439537" cy="482237"/>
              <a:chOff x="2699793" y="5779443"/>
              <a:chExt cx="1656184" cy="626253"/>
            </a:xfrm>
          </p:grpSpPr>
          <p:sp>
            <p:nvSpPr>
              <p:cNvPr id="81" name="Retângulo de cantos arredondados 80"/>
              <p:cNvSpPr/>
              <p:nvPr/>
            </p:nvSpPr>
            <p:spPr>
              <a:xfrm>
                <a:off x="2699793" y="5779443"/>
                <a:ext cx="1656184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2" name="Elipse 81"/>
              <p:cNvSpPr/>
              <p:nvPr/>
            </p:nvSpPr>
            <p:spPr>
              <a:xfrm>
                <a:off x="3635896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93" name="Elipse 92"/>
          <p:cNvSpPr/>
          <p:nvPr/>
        </p:nvSpPr>
        <p:spPr>
          <a:xfrm>
            <a:off x="1990792" y="4775333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/>
          <p:cNvSpPr/>
          <p:nvPr/>
        </p:nvSpPr>
        <p:spPr>
          <a:xfrm>
            <a:off x="2732354" y="4934816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/>
          <p:cNvSpPr/>
          <p:nvPr/>
        </p:nvSpPr>
        <p:spPr>
          <a:xfrm>
            <a:off x="3431521" y="506336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/>
          <p:cNvSpPr/>
          <p:nvPr/>
        </p:nvSpPr>
        <p:spPr>
          <a:xfrm>
            <a:off x="5519496" y="470332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/>
          <p:cNvSpPr/>
          <p:nvPr/>
        </p:nvSpPr>
        <p:spPr>
          <a:xfrm>
            <a:off x="6044465" y="4862808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/>
          <p:cNvSpPr/>
          <p:nvPr/>
        </p:nvSpPr>
        <p:spPr>
          <a:xfrm>
            <a:off x="6743632" y="499135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Elipse 98"/>
          <p:cNvSpPr/>
          <p:nvPr/>
        </p:nvSpPr>
        <p:spPr>
          <a:xfrm>
            <a:off x="8183223" y="470332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Elipse 99"/>
          <p:cNvSpPr/>
          <p:nvPr/>
        </p:nvSpPr>
        <p:spPr>
          <a:xfrm>
            <a:off x="8924785" y="470332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/>
          <p:cNvSpPr/>
          <p:nvPr/>
        </p:nvSpPr>
        <p:spPr>
          <a:xfrm>
            <a:off x="9336360" y="4847341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2" name="Grupo 101"/>
          <p:cNvGrpSpPr/>
          <p:nvPr/>
        </p:nvGrpSpPr>
        <p:grpSpPr>
          <a:xfrm>
            <a:off x="8400256" y="5131915"/>
            <a:ext cx="839898" cy="792088"/>
            <a:chOff x="1043608" y="980728"/>
            <a:chExt cx="1224393" cy="1152128"/>
          </a:xfrm>
        </p:grpSpPr>
        <p:sp>
          <p:nvSpPr>
            <p:cNvPr id="103" name="Elipse 102"/>
            <p:cNvSpPr/>
            <p:nvPr/>
          </p:nvSpPr>
          <p:spPr>
            <a:xfrm>
              <a:off x="1043608" y="980728"/>
              <a:ext cx="1224393" cy="115212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4" name="Elipse 103"/>
            <p:cNvSpPr/>
            <p:nvPr/>
          </p:nvSpPr>
          <p:spPr>
            <a:xfrm>
              <a:off x="1115616" y="1124744"/>
              <a:ext cx="1059647" cy="93610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05" name="Grupo 104"/>
          <p:cNvGrpSpPr/>
          <p:nvPr/>
        </p:nvGrpSpPr>
        <p:grpSpPr>
          <a:xfrm>
            <a:off x="1751083" y="5203190"/>
            <a:ext cx="839898" cy="792088"/>
            <a:chOff x="3006263" y="1291263"/>
            <a:chExt cx="839898" cy="792088"/>
          </a:xfrm>
        </p:grpSpPr>
        <p:sp>
          <p:nvSpPr>
            <p:cNvPr id="106" name="Elipse 105"/>
            <p:cNvSpPr/>
            <p:nvPr/>
          </p:nvSpPr>
          <p:spPr>
            <a:xfrm>
              <a:off x="3006263" y="1291263"/>
              <a:ext cx="839898" cy="79208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7" name="Pizza 106"/>
            <p:cNvSpPr/>
            <p:nvPr/>
          </p:nvSpPr>
          <p:spPr>
            <a:xfrm>
              <a:off x="3159746" y="1466424"/>
              <a:ext cx="532931" cy="515307"/>
            </a:xfrm>
            <a:prstGeom prst="pi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/>
          <p:cNvGrpSpPr/>
          <p:nvPr/>
        </p:nvGrpSpPr>
        <p:grpSpPr>
          <a:xfrm>
            <a:off x="3944181" y="4873627"/>
            <a:ext cx="839898" cy="792088"/>
            <a:chOff x="4884887" y="1196751"/>
            <a:chExt cx="839898" cy="792088"/>
          </a:xfrm>
        </p:grpSpPr>
        <p:sp>
          <p:nvSpPr>
            <p:cNvPr id="109" name="Elipse 108"/>
            <p:cNvSpPr/>
            <p:nvPr/>
          </p:nvSpPr>
          <p:spPr>
            <a:xfrm>
              <a:off x="4884887" y="1196751"/>
              <a:ext cx="839898" cy="79208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10" name="Grupo 109"/>
            <p:cNvGrpSpPr/>
            <p:nvPr/>
          </p:nvGrpSpPr>
          <p:grpSpPr>
            <a:xfrm>
              <a:off x="5081964" y="1268760"/>
              <a:ext cx="458639" cy="624170"/>
              <a:chOff x="6588224" y="908720"/>
              <a:chExt cx="1461456" cy="685654"/>
            </a:xfrm>
          </p:grpSpPr>
          <p:cxnSp>
            <p:nvCxnSpPr>
              <p:cNvPr id="111" name="Conector reto 110"/>
              <p:cNvCxnSpPr/>
              <p:nvPr/>
            </p:nvCxnSpPr>
            <p:spPr>
              <a:xfrm>
                <a:off x="6948264" y="1031327"/>
                <a:ext cx="265056" cy="2374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Conector reto 111"/>
              <p:cNvCxnSpPr>
                <a:stCxn id="114" idx="7"/>
              </p:cNvCxnSpPr>
              <p:nvPr/>
            </p:nvCxnSpPr>
            <p:spPr>
              <a:xfrm>
                <a:off x="7483489" y="1387288"/>
                <a:ext cx="256863" cy="338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3" name="Elipse 112"/>
              <p:cNvSpPr/>
              <p:nvPr/>
            </p:nvSpPr>
            <p:spPr>
              <a:xfrm>
                <a:off x="6588224" y="908720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14" name="Elipse 113"/>
              <p:cNvSpPr/>
              <p:nvPr/>
            </p:nvSpPr>
            <p:spPr>
              <a:xfrm rot="2614272">
                <a:off x="7053138" y="1202159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5" name="Elipse 114"/>
              <p:cNvSpPr/>
              <p:nvPr/>
            </p:nvSpPr>
            <p:spPr>
              <a:xfrm rot="219035">
                <a:off x="7571084" y="1313451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16" name="Grupo 115"/>
          <p:cNvGrpSpPr/>
          <p:nvPr/>
        </p:nvGrpSpPr>
        <p:grpSpPr>
          <a:xfrm>
            <a:off x="7302948" y="4762199"/>
            <a:ext cx="839898" cy="792088"/>
            <a:chOff x="4884887" y="1196751"/>
            <a:chExt cx="839898" cy="792088"/>
          </a:xfrm>
        </p:grpSpPr>
        <p:sp>
          <p:nvSpPr>
            <p:cNvPr id="117" name="Elipse 116"/>
            <p:cNvSpPr/>
            <p:nvPr/>
          </p:nvSpPr>
          <p:spPr>
            <a:xfrm>
              <a:off x="4884887" y="1196751"/>
              <a:ext cx="839898" cy="79208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18" name="Grupo 117"/>
            <p:cNvGrpSpPr/>
            <p:nvPr/>
          </p:nvGrpSpPr>
          <p:grpSpPr>
            <a:xfrm>
              <a:off x="5081964" y="1268760"/>
              <a:ext cx="458639" cy="624170"/>
              <a:chOff x="6588224" y="908720"/>
              <a:chExt cx="1461456" cy="685654"/>
            </a:xfrm>
          </p:grpSpPr>
          <p:cxnSp>
            <p:nvCxnSpPr>
              <p:cNvPr id="119" name="Conector reto 118"/>
              <p:cNvCxnSpPr/>
              <p:nvPr/>
            </p:nvCxnSpPr>
            <p:spPr>
              <a:xfrm>
                <a:off x="6948264" y="1031327"/>
                <a:ext cx="265056" cy="2374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Conector reto 119"/>
              <p:cNvCxnSpPr>
                <a:stCxn id="122" idx="7"/>
              </p:cNvCxnSpPr>
              <p:nvPr/>
            </p:nvCxnSpPr>
            <p:spPr>
              <a:xfrm>
                <a:off x="7483489" y="1387288"/>
                <a:ext cx="256863" cy="338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1" name="Elipse 120"/>
              <p:cNvSpPr/>
              <p:nvPr/>
            </p:nvSpPr>
            <p:spPr>
              <a:xfrm>
                <a:off x="6588224" y="908720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2" name="Elipse 121"/>
              <p:cNvSpPr/>
              <p:nvPr/>
            </p:nvSpPr>
            <p:spPr>
              <a:xfrm rot="2614272">
                <a:off x="7053138" y="1202159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Elipse 122"/>
              <p:cNvSpPr/>
              <p:nvPr/>
            </p:nvSpPr>
            <p:spPr>
              <a:xfrm rot="219035">
                <a:off x="7571084" y="1313451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24" name="Grupo 123"/>
          <p:cNvGrpSpPr/>
          <p:nvPr/>
        </p:nvGrpSpPr>
        <p:grpSpPr>
          <a:xfrm>
            <a:off x="5064379" y="5268393"/>
            <a:ext cx="839898" cy="792088"/>
            <a:chOff x="4884887" y="1196751"/>
            <a:chExt cx="839898" cy="792088"/>
          </a:xfrm>
        </p:grpSpPr>
        <p:sp>
          <p:nvSpPr>
            <p:cNvPr id="125" name="Elipse 124"/>
            <p:cNvSpPr/>
            <p:nvPr/>
          </p:nvSpPr>
          <p:spPr>
            <a:xfrm>
              <a:off x="4884887" y="1196751"/>
              <a:ext cx="839898" cy="79208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26" name="Grupo 125"/>
            <p:cNvGrpSpPr/>
            <p:nvPr/>
          </p:nvGrpSpPr>
          <p:grpSpPr>
            <a:xfrm>
              <a:off x="5081964" y="1268760"/>
              <a:ext cx="458639" cy="624170"/>
              <a:chOff x="6588224" y="908720"/>
              <a:chExt cx="1461456" cy="685654"/>
            </a:xfrm>
          </p:grpSpPr>
          <p:cxnSp>
            <p:nvCxnSpPr>
              <p:cNvPr id="127" name="Conector reto 126"/>
              <p:cNvCxnSpPr/>
              <p:nvPr/>
            </p:nvCxnSpPr>
            <p:spPr>
              <a:xfrm>
                <a:off x="6948264" y="1031327"/>
                <a:ext cx="265056" cy="2374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Conector reto 127"/>
              <p:cNvCxnSpPr>
                <a:stCxn id="130" idx="7"/>
              </p:cNvCxnSpPr>
              <p:nvPr/>
            </p:nvCxnSpPr>
            <p:spPr>
              <a:xfrm>
                <a:off x="7483489" y="1387288"/>
                <a:ext cx="256863" cy="338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9" name="Elipse 128"/>
              <p:cNvSpPr/>
              <p:nvPr/>
            </p:nvSpPr>
            <p:spPr>
              <a:xfrm>
                <a:off x="6588224" y="908720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0" name="Elipse 129"/>
              <p:cNvSpPr/>
              <p:nvPr/>
            </p:nvSpPr>
            <p:spPr>
              <a:xfrm rot="2614272">
                <a:off x="7053138" y="1202159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1" name="Elipse 130"/>
              <p:cNvSpPr/>
              <p:nvPr/>
            </p:nvSpPr>
            <p:spPr>
              <a:xfrm rot="219035">
                <a:off x="7571084" y="1313451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32" name="Elipse 131"/>
          <p:cNvSpPr/>
          <p:nvPr/>
        </p:nvSpPr>
        <p:spPr>
          <a:xfrm>
            <a:off x="2711624" y="5438872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Elipse 132"/>
          <p:cNvSpPr/>
          <p:nvPr/>
        </p:nvSpPr>
        <p:spPr>
          <a:xfrm>
            <a:off x="3410791" y="5567421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Elipse 133"/>
          <p:cNvSpPr/>
          <p:nvPr/>
        </p:nvSpPr>
        <p:spPr>
          <a:xfrm>
            <a:off x="5972457" y="542340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5" name="Elipse 134"/>
          <p:cNvSpPr/>
          <p:nvPr/>
        </p:nvSpPr>
        <p:spPr>
          <a:xfrm>
            <a:off x="6671624" y="5551954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Elipse 135"/>
          <p:cNvSpPr/>
          <p:nvPr/>
        </p:nvSpPr>
        <p:spPr>
          <a:xfrm>
            <a:off x="6448439" y="463131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Elipse 136"/>
          <p:cNvSpPr/>
          <p:nvPr/>
        </p:nvSpPr>
        <p:spPr>
          <a:xfrm>
            <a:off x="3611761" y="4569754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Elipse 137"/>
          <p:cNvSpPr/>
          <p:nvPr/>
        </p:nvSpPr>
        <p:spPr>
          <a:xfrm>
            <a:off x="3230551" y="4657646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9" name="Elipse 138"/>
          <p:cNvSpPr/>
          <p:nvPr/>
        </p:nvSpPr>
        <p:spPr>
          <a:xfrm>
            <a:off x="4447931" y="566815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Elipse 139"/>
          <p:cNvSpPr/>
          <p:nvPr/>
        </p:nvSpPr>
        <p:spPr>
          <a:xfrm>
            <a:off x="4583832" y="463131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1" name="Elipse 140"/>
          <p:cNvSpPr/>
          <p:nvPr/>
        </p:nvSpPr>
        <p:spPr>
          <a:xfrm>
            <a:off x="5108801" y="4790800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Elipse 141"/>
          <p:cNvSpPr/>
          <p:nvPr/>
        </p:nvSpPr>
        <p:spPr>
          <a:xfrm>
            <a:off x="7226775" y="5551954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" name="Elipse 142"/>
          <p:cNvSpPr/>
          <p:nvPr/>
        </p:nvSpPr>
        <p:spPr>
          <a:xfrm>
            <a:off x="7751744" y="571143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4" name="Grupo 143"/>
          <p:cNvGrpSpPr/>
          <p:nvPr/>
        </p:nvGrpSpPr>
        <p:grpSpPr>
          <a:xfrm>
            <a:off x="9671528" y="5229200"/>
            <a:ext cx="839898" cy="792088"/>
            <a:chOff x="4884887" y="1196751"/>
            <a:chExt cx="839898" cy="792088"/>
          </a:xfrm>
        </p:grpSpPr>
        <p:sp>
          <p:nvSpPr>
            <p:cNvPr id="145" name="Elipse 144"/>
            <p:cNvSpPr/>
            <p:nvPr/>
          </p:nvSpPr>
          <p:spPr>
            <a:xfrm>
              <a:off x="4884887" y="1196751"/>
              <a:ext cx="839898" cy="79208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46" name="Grupo 145"/>
            <p:cNvGrpSpPr/>
            <p:nvPr/>
          </p:nvGrpSpPr>
          <p:grpSpPr>
            <a:xfrm>
              <a:off x="5081964" y="1268760"/>
              <a:ext cx="458639" cy="624170"/>
              <a:chOff x="6588224" y="908720"/>
              <a:chExt cx="1461456" cy="685654"/>
            </a:xfrm>
          </p:grpSpPr>
          <p:cxnSp>
            <p:nvCxnSpPr>
              <p:cNvPr id="147" name="Conector reto 146"/>
              <p:cNvCxnSpPr/>
              <p:nvPr/>
            </p:nvCxnSpPr>
            <p:spPr>
              <a:xfrm>
                <a:off x="6948264" y="1031327"/>
                <a:ext cx="265056" cy="23743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Conector reto 147"/>
              <p:cNvCxnSpPr>
                <a:stCxn id="150" idx="7"/>
              </p:cNvCxnSpPr>
              <p:nvPr/>
            </p:nvCxnSpPr>
            <p:spPr>
              <a:xfrm>
                <a:off x="7483489" y="1387288"/>
                <a:ext cx="256863" cy="3387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9" name="Elipse 148"/>
              <p:cNvSpPr/>
              <p:nvPr/>
            </p:nvSpPr>
            <p:spPr>
              <a:xfrm>
                <a:off x="6588224" y="908720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50" name="Elipse 149"/>
              <p:cNvSpPr/>
              <p:nvPr/>
            </p:nvSpPr>
            <p:spPr>
              <a:xfrm rot="2614272">
                <a:off x="7053138" y="1202159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1" name="Elipse 150"/>
              <p:cNvSpPr/>
              <p:nvPr/>
            </p:nvSpPr>
            <p:spPr>
              <a:xfrm rot="219035">
                <a:off x="7571084" y="1313451"/>
                <a:ext cx="478596" cy="28092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52" name="Elipse 151"/>
          <p:cNvSpPr/>
          <p:nvPr/>
        </p:nvSpPr>
        <p:spPr>
          <a:xfrm>
            <a:off x="9240154" y="5600007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3" name="Elipse 152"/>
          <p:cNvSpPr/>
          <p:nvPr/>
        </p:nvSpPr>
        <p:spPr>
          <a:xfrm>
            <a:off x="9842944" y="4703325"/>
            <a:ext cx="36048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4" name="Explosão 1 153"/>
          <p:cNvSpPr/>
          <p:nvPr/>
        </p:nvSpPr>
        <p:spPr>
          <a:xfrm>
            <a:off x="4373468" y="2466961"/>
            <a:ext cx="1512168" cy="1181797"/>
          </a:xfrm>
          <a:prstGeom prst="irregularSeal1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PGE2</a:t>
            </a:r>
          </a:p>
        </p:txBody>
      </p:sp>
    </p:spTree>
    <p:extLst>
      <p:ext uri="{BB962C8B-B14F-4D97-AF65-F5344CB8AC3E}">
        <p14:creationId xmlns:p14="http://schemas.microsoft.com/office/powerpoint/2010/main" val="128122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 rot="1607316">
            <a:off x="2453290" y="1626442"/>
            <a:ext cx="1995380" cy="1714019"/>
            <a:chOff x="2373477" y="895303"/>
            <a:chExt cx="6204522" cy="5626886"/>
          </a:xfrm>
        </p:grpSpPr>
        <p:sp>
          <p:nvSpPr>
            <p:cNvPr id="6" name="Forma livre 5"/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/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have esquerda 7"/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have esquerda 8"/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livre 9"/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livre 10"/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livre 11"/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 12"/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Menos 13"/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Grupo 14"/>
          <p:cNvGrpSpPr/>
          <p:nvPr/>
        </p:nvGrpSpPr>
        <p:grpSpPr>
          <a:xfrm rot="1607316">
            <a:off x="8319394" y="1410418"/>
            <a:ext cx="1995380" cy="1714019"/>
            <a:chOff x="2373477" y="895303"/>
            <a:chExt cx="6204522" cy="5626886"/>
          </a:xfrm>
        </p:grpSpPr>
        <p:sp>
          <p:nvSpPr>
            <p:cNvPr id="16" name="Forma livre 15"/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/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have esquerda 17"/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have esquerda 18"/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orma livre 19"/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orma livre 20"/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Forma livre 21"/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Forma livre 22"/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Menos 23"/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upo 24"/>
          <p:cNvGrpSpPr/>
          <p:nvPr/>
        </p:nvGrpSpPr>
        <p:grpSpPr>
          <a:xfrm rot="19757505">
            <a:off x="1490155" y="584391"/>
            <a:ext cx="2020477" cy="844356"/>
            <a:chOff x="1568834" y="2351536"/>
            <a:chExt cx="2434011" cy="985716"/>
          </a:xfrm>
        </p:grpSpPr>
        <p:sp>
          <p:nvSpPr>
            <p:cNvPr id="26" name="Elipse 25"/>
            <p:cNvSpPr/>
            <p:nvPr/>
          </p:nvSpPr>
          <p:spPr>
            <a:xfrm rot="20510790">
              <a:off x="1568834" y="2351536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/>
            <p:cNvSpPr/>
            <p:nvPr/>
          </p:nvSpPr>
          <p:spPr>
            <a:xfrm rot="20055254">
              <a:off x="1979129" y="2602236"/>
              <a:ext cx="793670" cy="17869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/>
            <p:cNvSpPr/>
            <p:nvPr/>
          </p:nvSpPr>
          <p:spPr>
            <a:xfrm rot="20510790">
              <a:off x="1721234" y="2835852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/>
            <p:cNvSpPr/>
            <p:nvPr/>
          </p:nvSpPr>
          <p:spPr>
            <a:xfrm rot="20055254">
              <a:off x="2131529" y="3086552"/>
              <a:ext cx="793670" cy="17869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0" name="Grupo 29"/>
          <p:cNvGrpSpPr/>
          <p:nvPr/>
        </p:nvGrpSpPr>
        <p:grpSpPr>
          <a:xfrm rot="2824456">
            <a:off x="8603200" y="369579"/>
            <a:ext cx="2020477" cy="844356"/>
            <a:chOff x="1568834" y="2351536"/>
            <a:chExt cx="2434011" cy="985716"/>
          </a:xfrm>
        </p:grpSpPr>
        <p:sp>
          <p:nvSpPr>
            <p:cNvPr id="31" name="Elipse 30"/>
            <p:cNvSpPr/>
            <p:nvPr/>
          </p:nvSpPr>
          <p:spPr>
            <a:xfrm rot="20510790">
              <a:off x="1568834" y="2351536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/>
            <p:cNvSpPr/>
            <p:nvPr/>
          </p:nvSpPr>
          <p:spPr>
            <a:xfrm rot="20055254">
              <a:off x="1979129" y="2602236"/>
              <a:ext cx="793670" cy="17869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/>
            <p:cNvSpPr/>
            <p:nvPr/>
          </p:nvSpPr>
          <p:spPr>
            <a:xfrm rot="20510790">
              <a:off x="1721234" y="2835852"/>
              <a:ext cx="2281611" cy="501400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lipse 33"/>
            <p:cNvSpPr/>
            <p:nvPr/>
          </p:nvSpPr>
          <p:spPr>
            <a:xfrm rot="20055254">
              <a:off x="2131529" y="3086552"/>
              <a:ext cx="793670" cy="17869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4496857" y="620689"/>
            <a:ext cx="3198289" cy="2708477"/>
            <a:chOff x="2972856" y="840057"/>
            <a:chExt cx="3198289" cy="2708477"/>
          </a:xfrm>
        </p:grpSpPr>
        <p:grpSp>
          <p:nvGrpSpPr>
            <p:cNvPr id="36" name="Grupo 35"/>
            <p:cNvGrpSpPr/>
            <p:nvPr/>
          </p:nvGrpSpPr>
          <p:grpSpPr>
            <a:xfrm>
              <a:off x="2972856" y="840057"/>
              <a:ext cx="3198289" cy="2708477"/>
              <a:chOff x="1027010" y="1024590"/>
              <a:chExt cx="6637898" cy="5443473"/>
            </a:xfrm>
          </p:grpSpPr>
          <p:sp>
            <p:nvSpPr>
              <p:cNvPr id="38" name="Elipse 37"/>
              <p:cNvSpPr/>
              <p:nvPr/>
            </p:nvSpPr>
            <p:spPr>
              <a:xfrm>
                <a:off x="2172210" y="1484784"/>
                <a:ext cx="4463136" cy="4392488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" name="Arco 38"/>
              <p:cNvSpPr/>
              <p:nvPr/>
            </p:nvSpPr>
            <p:spPr>
              <a:xfrm rot="14739674">
                <a:off x="6345493" y="4485523"/>
                <a:ext cx="914400" cy="914400"/>
              </a:xfrm>
              <a:prstGeom prst="arc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Arco 39"/>
              <p:cNvSpPr/>
              <p:nvPr/>
            </p:nvSpPr>
            <p:spPr>
              <a:xfrm rot="5759588">
                <a:off x="2383614" y="1024590"/>
                <a:ext cx="914400" cy="914400"/>
              </a:xfrm>
              <a:prstGeom prst="arc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Arco 40"/>
              <p:cNvSpPr/>
              <p:nvPr/>
            </p:nvSpPr>
            <p:spPr>
              <a:xfrm>
                <a:off x="2051720" y="5157192"/>
                <a:ext cx="914400" cy="914400"/>
              </a:xfrm>
              <a:prstGeom prst="arc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Chave esquerda 41"/>
              <p:cNvSpPr/>
              <p:nvPr/>
            </p:nvSpPr>
            <p:spPr>
              <a:xfrm rot="17723275">
                <a:off x="4918972" y="1005090"/>
                <a:ext cx="765068" cy="914400"/>
              </a:xfrm>
              <a:prstGeom prst="leftBrace">
                <a:avLst>
                  <a:gd name="adj1" fmla="val 29880"/>
                  <a:gd name="adj2" fmla="val 50000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Chave esquerda 42"/>
              <p:cNvSpPr/>
              <p:nvPr/>
            </p:nvSpPr>
            <p:spPr>
              <a:xfrm rot="4942518">
                <a:off x="4111397" y="5628329"/>
                <a:ext cx="765068" cy="914400"/>
              </a:xfrm>
              <a:prstGeom prst="leftBrace">
                <a:avLst>
                  <a:gd name="adj1" fmla="val 29880"/>
                  <a:gd name="adj2" fmla="val 50000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Chave esquerda 43"/>
              <p:cNvSpPr/>
              <p:nvPr/>
            </p:nvSpPr>
            <p:spPr>
              <a:xfrm rot="11086275">
                <a:off x="1656376" y="2547518"/>
                <a:ext cx="765068" cy="914400"/>
              </a:xfrm>
              <a:prstGeom prst="leftBrace">
                <a:avLst>
                  <a:gd name="adj1" fmla="val 29880"/>
                  <a:gd name="adj2" fmla="val 50000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Forma livre 44"/>
              <p:cNvSpPr/>
              <p:nvPr/>
            </p:nvSpPr>
            <p:spPr>
              <a:xfrm rot="17066094">
                <a:off x="1370045" y="3303857"/>
                <a:ext cx="608501" cy="1294571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Forma livre 45"/>
              <p:cNvSpPr/>
              <p:nvPr/>
            </p:nvSpPr>
            <p:spPr>
              <a:xfrm rot="5400000">
                <a:off x="6713372" y="3265684"/>
                <a:ext cx="608501" cy="1294571"/>
              </a:xfrm>
              <a:custGeom>
                <a:avLst/>
                <a:gdLst>
                  <a:gd name="connsiteX0" fmla="*/ 722632 w 749928"/>
                  <a:gd name="connsiteY0" fmla="*/ 750627 h 1815152"/>
                  <a:gd name="connsiteX1" fmla="*/ 708984 w 749928"/>
                  <a:gd name="connsiteY1" fmla="*/ 682388 h 1815152"/>
                  <a:gd name="connsiteX2" fmla="*/ 722632 w 749928"/>
                  <a:gd name="connsiteY2" fmla="*/ 627797 h 1815152"/>
                  <a:gd name="connsiteX3" fmla="*/ 749928 w 749928"/>
                  <a:gd name="connsiteY3" fmla="*/ 532262 h 1815152"/>
                  <a:gd name="connsiteX4" fmla="*/ 722632 w 749928"/>
                  <a:gd name="connsiteY4" fmla="*/ 272955 h 1815152"/>
                  <a:gd name="connsiteX5" fmla="*/ 695337 w 749928"/>
                  <a:gd name="connsiteY5" fmla="*/ 232012 h 1815152"/>
                  <a:gd name="connsiteX6" fmla="*/ 681689 w 749928"/>
                  <a:gd name="connsiteY6" fmla="*/ 191068 h 1815152"/>
                  <a:gd name="connsiteX7" fmla="*/ 599802 w 749928"/>
                  <a:gd name="connsiteY7" fmla="*/ 109182 h 1815152"/>
                  <a:gd name="connsiteX8" fmla="*/ 558859 w 749928"/>
                  <a:gd name="connsiteY8" fmla="*/ 68239 h 1815152"/>
                  <a:gd name="connsiteX9" fmla="*/ 476973 w 749928"/>
                  <a:gd name="connsiteY9" fmla="*/ 27295 h 1815152"/>
                  <a:gd name="connsiteX10" fmla="*/ 381438 w 749928"/>
                  <a:gd name="connsiteY10" fmla="*/ 0 h 1815152"/>
                  <a:gd name="connsiteX11" fmla="*/ 217665 w 749928"/>
                  <a:gd name="connsiteY11" fmla="*/ 13647 h 1815152"/>
                  <a:gd name="connsiteX12" fmla="*/ 176722 w 749928"/>
                  <a:gd name="connsiteY12" fmla="*/ 40943 h 1815152"/>
                  <a:gd name="connsiteX13" fmla="*/ 94835 w 749928"/>
                  <a:gd name="connsiteY13" fmla="*/ 81886 h 1815152"/>
                  <a:gd name="connsiteX14" fmla="*/ 81187 w 749928"/>
                  <a:gd name="connsiteY14" fmla="*/ 122830 h 1815152"/>
                  <a:gd name="connsiteX15" fmla="*/ 26596 w 749928"/>
                  <a:gd name="connsiteY15" fmla="*/ 204716 h 1815152"/>
                  <a:gd name="connsiteX16" fmla="*/ 26596 w 749928"/>
                  <a:gd name="connsiteY16" fmla="*/ 573206 h 1815152"/>
                  <a:gd name="connsiteX17" fmla="*/ 81187 w 749928"/>
                  <a:gd name="connsiteY17" fmla="*/ 709683 h 1815152"/>
                  <a:gd name="connsiteX18" fmla="*/ 135778 w 749928"/>
                  <a:gd name="connsiteY18" fmla="*/ 791570 h 1815152"/>
                  <a:gd name="connsiteX19" fmla="*/ 217665 w 749928"/>
                  <a:gd name="connsiteY19" fmla="*/ 873456 h 1815152"/>
                  <a:gd name="connsiteX20" fmla="*/ 244961 w 749928"/>
                  <a:gd name="connsiteY20" fmla="*/ 914400 h 1815152"/>
                  <a:gd name="connsiteX21" fmla="*/ 354143 w 749928"/>
                  <a:gd name="connsiteY21" fmla="*/ 1037230 h 1815152"/>
                  <a:gd name="connsiteX22" fmla="*/ 395086 w 749928"/>
                  <a:gd name="connsiteY22" fmla="*/ 1132764 h 1815152"/>
                  <a:gd name="connsiteX23" fmla="*/ 436029 w 749928"/>
                  <a:gd name="connsiteY23" fmla="*/ 1214650 h 1815152"/>
                  <a:gd name="connsiteX24" fmla="*/ 449677 w 749928"/>
                  <a:gd name="connsiteY24" fmla="*/ 1337480 h 1815152"/>
                  <a:gd name="connsiteX25" fmla="*/ 476973 w 749928"/>
                  <a:gd name="connsiteY25" fmla="*/ 1419367 h 1815152"/>
                  <a:gd name="connsiteX26" fmla="*/ 490620 w 749928"/>
                  <a:gd name="connsiteY26" fmla="*/ 1473958 h 1815152"/>
                  <a:gd name="connsiteX27" fmla="*/ 476973 w 749928"/>
                  <a:gd name="connsiteY27" fmla="*/ 1815152 h 18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9928" h="1815152">
                    <a:moveTo>
                      <a:pt x="722632" y="750627"/>
                    </a:moveTo>
                    <a:cubicBezTo>
                      <a:pt x="718083" y="727881"/>
                      <a:pt x="708984" y="705585"/>
                      <a:pt x="708984" y="682388"/>
                    </a:cubicBezTo>
                    <a:cubicBezTo>
                      <a:pt x="708984" y="663631"/>
                      <a:pt x="717479" y="645832"/>
                      <a:pt x="722632" y="627797"/>
                    </a:cubicBezTo>
                    <a:cubicBezTo>
                      <a:pt x="761791" y="490742"/>
                      <a:pt x="707263" y="702920"/>
                      <a:pt x="749928" y="532262"/>
                    </a:cubicBezTo>
                    <a:cubicBezTo>
                      <a:pt x="749537" y="526402"/>
                      <a:pt x="748889" y="334222"/>
                      <a:pt x="722632" y="272955"/>
                    </a:cubicBezTo>
                    <a:cubicBezTo>
                      <a:pt x="716171" y="257879"/>
                      <a:pt x="702672" y="246683"/>
                      <a:pt x="695337" y="232012"/>
                    </a:cubicBezTo>
                    <a:cubicBezTo>
                      <a:pt x="688903" y="219145"/>
                      <a:pt x="690521" y="202424"/>
                      <a:pt x="681689" y="191068"/>
                    </a:cubicBezTo>
                    <a:cubicBezTo>
                      <a:pt x="657990" y="160598"/>
                      <a:pt x="627098" y="136477"/>
                      <a:pt x="599802" y="109182"/>
                    </a:cubicBezTo>
                    <a:cubicBezTo>
                      <a:pt x="586154" y="95534"/>
                      <a:pt x="577169" y="74343"/>
                      <a:pt x="558859" y="68239"/>
                    </a:cubicBezTo>
                    <a:cubicBezTo>
                      <a:pt x="455944" y="33933"/>
                      <a:pt x="582802" y="80210"/>
                      <a:pt x="476973" y="27295"/>
                    </a:cubicBezTo>
                    <a:cubicBezTo>
                      <a:pt x="457392" y="17504"/>
                      <a:pt x="398932" y="4373"/>
                      <a:pt x="381438" y="0"/>
                    </a:cubicBezTo>
                    <a:cubicBezTo>
                      <a:pt x="326847" y="4549"/>
                      <a:pt x="271381" y="2904"/>
                      <a:pt x="217665" y="13647"/>
                    </a:cubicBezTo>
                    <a:cubicBezTo>
                      <a:pt x="201581" y="16864"/>
                      <a:pt x="191393" y="33607"/>
                      <a:pt x="176722" y="40943"/>
                    </a:cubicBezTo>
                    <a:cubicBezTo>
                      <a:pt x="63706" y="97452"/>
                      <a:pt x="212179" y="3657"/>
                      <a:pt x="94835" y="81886"/>
                    </a:cubicBezTo>
                    <a:cubicBezTo>
                      <a:pt x="90286" y="95534"/>
                      <a:pt x="88174" y="110254"/>
                      <a:pt x="81187" y="122830"/>
                    </a:cubicBezTo>
                    <a:cubicBezTo>
                      <a:pt x="65255" y="151507"/>
                      <a:pt x="26596" y="204716"/>
                      <a:pt x="26596" y="204716"/>
                    </a:cubicBezTo>
                    <a:cubicBezTo>
                      <a:pt x="-20668" y="346515"/>
                      <a:pt x="5227" y="252658"/>
                      <a:pt x="26596" y="573206"/>
                    </a:cubicBezTo>
                    <a:cubicBezTo>
                      <a:pt x="32944" y="668425"/>
                      <a:pt x="32716" y="640438"/>
                      <a:pt x="81187" y="709683"/>
                    </a:cubicBezTo>
                    <a:cubicBezTo>
                      <a:pt x="99999" y="736558"/>
                      <a:pt x="112581" y="768373"/>
                      <a:pt x="135778" y="791570"/>
                    </a:cubicBezTo>
                    <a:cubicBezTo>
                      <a:pt x="163074" y="818865"/>
                      <a:pt x="196253" y="841337"/>
                      <a:pt x="217665" y="873456"/>
                    </a:cubicBezTo>
                    <a:cubicBezTo>
                      <a:pt x="226764" y="887104"/>
                      <a:pt x="234064" y="902140"/>
                      <a:pt x="244961" y="914400"/>
                    </a:cubicBezTo>
                    <a:cubicBezTo>
                      <a:pt x="369608" y="1054628"/>
                      <a:pt x="292193" y="944305"/>
                      <a:pt x="354143" y="1037230"/>
                    </a:cubicBezTo>
                    <a:cubicBezTo>
                      <a:pt x="386144" y="1133239"/>
                      <a:pt x="344497" y="1014726"/>
                      <a:pt x="395086" y="1132764"/>
                    </a:cubicBezTo>
                    <a:cubicBezTo>
                      <a:pt x="428990" y="1211871"/>
                      <a:pt x="383573" y="1135966"/>
                      <a:pt x="436029" y="1214650"/>
                    </a:cubicBezTo>
                    <a:cubicBezTo>
                      <a:pt x="440578" y="1255593"/>
                      <a:pt x="441598" y="1297085"/>
                      <a:pt x="449677" y="1337480"/>
                    </a:cubicBezTo>
                    <a:cubicBezTo>
                      <a:pt x="455320" y="1365693"/>
                      <a:pt x="469995" y="1391454"/>
                      <a:pt x="476973" y="1419367"/>
                    </a:cubicBezTo>
                    <a:lnTo>
                      <a:pt x="490620" y="1473958"/>
                    </a:lnTo>
                    <a:lnTo>
                      <a:pt x="476973" y="1815152"/>
                    </a:lnTo>
                  </a:path>
                </a:pathLst>
              </a:custGeom>
              <a:ln w="28575"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7" name="Elipse 36"/>
            <p:cNvSpPr/>
            <p:nvPr/>
          </p:nvSpPr>
          <p:spPr>
            <a:xfrm>
              <a:off x="4089624" y="1688915"/>
              <a:ext cx="942779" cy="937634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0" name="Grupo 99"/>
          <p:cNvGrpSpPr/>
          <p:nvPr/>
        </p:nvGrpSpPr>
        <p:grpSpPr>
          <a:xfrm>
            <a:off x="1655396" y="3520892"/>
            <a:ext cx="8199971" cy="484173"/>
            <a:chOff x="131395" y="3520891"/>
            <a:chExt cx="8199971" cy="484173"/>
          </a:xfrm>
        </p:grpSpPr>
        <p:grpSp>
          <p:nvGrpSpPr>
            <p:cNvPr id="2" name="Grupo 1"/>
            <p:cNvGrpSpPr/>
            <p:nvPr/>
          </p:nvGrpSpPr>
          <p:grpSpPr>
            <a:xfrm>
              <a:off x="131395" y="3520891"/>
              <a:ext cx="1046953" cy="482237"/>
              <a:chOff x="1331640" y="5779442"/>
              <a:chExt cx="1046953" cy="626253"/>
            </a:xfrm>
          </p:grpSpPr>
          <p:sp>
            <p:nvSpPr>
              <p:cNvPr id="3" name="Retângulo de cantos arredondados 2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" name="Elipse 3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85" name="Grupo 84"/>
            <p:cNvGrpSpPr/>
            <p:nvPr/>
          </p:nvGrpSpPr>
          <p:grpSpPr>
            <a:xfrm>
              <a:off x="1580831" y="3522827"/>
              <a:ext cx="1046953" cy="482237"/>
              <a:chOff x="1331640" y="5779442"/>
              <a:chExt cx="1046953" cy="626253"/>
            </a:xfrm>
          </p:grpSpPr>
          <p:sp>
            <p:nvSpPr>
              <p:cNvPr id="86" name="Retângulo de cantos arredondados 85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7" name="Elipse 86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8" name="Grupo 87"/>
            <p:cNvGrpSpPr/>
            <p:nvPr/>
          </p:nvGrpSpPr>
          <p:grpSpPr>
            <a:xfrm>
              <a:off x="2987824" y="3522827"/>
              <a:ext cx="1046953" cy="482237"/>
              <a:chOff x="1331640" y="5779442"/>
              <a:chExt cx="1046953" cy="626253"/>
            </a:xfrm>
          </p:grpSpPr>
          <p:sp>
            <p:nvSpPr>
              <p:cNvPr id="89" name="Retângulo de cantos arredondados 88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1" name="Grupo 90"/>
            <p:cNvGrpSpPr/>
            <p:nvPr/>
          </p:nvGrpSpPr>
          <p:grpSpPr>
            <a:xfrm>
              <a:off x="4427984" y="3520891"/>
              <a:ext cx="1046953" cy="482237"/>
              <a:chOff x="1331640" y="5779442"/>
              <a:chExt cx="1046953" cy="626253"/>
            </a:xfrm>
          </p:grpSpPr>
          <p:sp>
            <p:nvSpPr>
              <p:cNvPr id="92" name="Retângulo de cantos arredondados 91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3" name="Elipse 92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4" name="Grupo 93"/>
            <p:cNvGrpSpPr/>
            <p:nvPr/>
          </p:nvGrpSpPr>
          <p:grpSpPr>
            <a:xfrm>
              <a:off x="5877420" y="3522827"/>
              <a:ext cx="1046953" cy="482237"/>
              <a:chOff x="1331640" y="5779442"/>
              <a:chExt cx="1046953" cy="626253"/>
            </a:xfrm>
          </p:grpSpPr>
          <p:sp>
            <p:nvSpPr>
              <p:cNvPr id="95" name="Retângulo de cantos arredondados 94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6" name="Elipse 95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7" name="Grupo 96"/>
            <p:cNvGrpSpPr/>
            <p:nvPr/>
          </p:nvGrpSpPr>
          <p:grpSpPr>
            <a:xfrm>
              <a:off x="7284413" y="3522827"/>
              <a:ext cx="1046953" cy="482237"/>
              <a:chOff x="1331640" y="5779442"/>
              <a:chExt cx="1046953" cy="626253"/>
            </a:xfrm>
          </p:grpSpPr>
          <p:sp>
            <p:nvSpPr>
              <p:cNvPr id="98" name="Retângulo de cantos arredondados 97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9" name="Elipse 98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01" name="Grupo 100"/>
          <p:cNvGrpSpPr/>
          <p:nvPr/>
        </p:nvGrpSpPr>
        <p:grpSpPr>
          <a:xfrm>
            <a:off x="2288518" y="6185188"/>
            <a:ext cx="8199971" cy="484173"/>
            <a:chOff x="131395" y="3520891"/>
            <a:chExt cx="8199971" cy="484173"/>
          </a:xfrm>
        </p:grpSpPr>
        <p:grpSp>
          <p:nvGrpSpPr>
            <p:cNvPr id="102" name="Grupo 101"/>
            <p:cNvGrpSpPr/>
            <p:nvPr/>
          </p:nvGrpSpPr>
          <p:grpSpPr>
            <a:xfrm>
              <a:off x="131395" y="3520891"/>
              <a:ext cx="1046953" cy="482237"/>
              <a:chOff x="1331640" y="5779442"/>
              <a:chExt cx="1046953" cy="626253"/>
            </a:xfrm>
          </p:grpSpPr>
          <p:sp>
            <p:nvSpPr>
              <p:cNvPr id="118" name="Retângulo de cantos arredondados 117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9" name="Elipse 118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103" name="Grupo 102"/>
            <p:cNvGrpSpPr/>
            <p:nvPr/>
          </p:nvGrpSpPr>
          <p:grpSpPr>
            <a:xfrm>
              <a:off x="1580831" y="3522827"/>
              <a:ext cx="1046953" cy="482237"/>
              <a:chOff x="1331640" y="5779442"/>
              <a:chExt cx="1046953" cy="626253"/>
            </a:xfrm>
          </p:grpSpPr>
          <p:sp>
            <p:nvSpPr>
              <p:cNvPr id="116" name="Retângulo de cantos arredondados 115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7" name="Elipse 116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04" name="Grupo 103"/>
            <p:cNvGrpSpPr/>
            <p:nvPr/>
          </p:nvGrpSpPr>
          <p:grpSpPr>
            <a:xfrm>
              <a:off x="2987824" y="3522827"/>
              <a:ext cx="1046953" cy="482237"/>
              <a:chOff x="1331640" y="5779442"/>
              <a:chExt cx="1046953" cy="626253"/>
            </a:xfrm>
          </p:grpSpPr>
          <p:sp>
            <p:nvSpPr>
              <p:cNvPr id="114" name="Retângulo de cantos arredondados 113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5" name="Elipse 114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05" name="Grupo 104"/>
            <p:cNvGrpSpPr/>
            <p:nvPr/>
          </p:nvGrpSpPr>
          <p:grpSpPr>
            <a:xfrm>
              <a:off x="4427984" y="3520891"/>
              <a:ext cx="1046953" cy="482237"/>
              <a:chOff x="1331640" y="5779442"/>
              <a:chExt cx="1046953" cy="626253"/>
            </a:xfrm>
          </p:grpSpPr>
          <p:sp>
            <p:nvSpPr>
              <p:cNvPr id="112" name="Retângulo de cantos arredondados 111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3" name="Elipse 112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06" name="Grupo 105"/>
            <p:cNvGrpSpPr/>
            <p:nvPr/>
          </p:nvGrpSpPr>
          <p:grpSpPr>
            <a:xfrm>
              <a:off x="5877420" y="3522827"/>
              <a:ext cx="1046953" cy="482237"/>
              <a:chOff x="1331640" y="5779442"/>
              <a:chExt cx="1046953" cy="626253"/>
            </a:xfrm>
          </p:grpSpPr>
          <p:sp>
            <p:nvSpPr>
              <p:cNvPr id="110" name="Retângulo de cantos arredondados 109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1" name="Elipse 110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07" name="Grupo 106"/>
            <p:cNvGrpSpPr/>
            <p:nvPr/>
          </p:nvGrpSpPr>
          <p:grpSpPr>
            <a:xfrm>
              <a:off x="7284413" y="3522827"/>
              <a:ext cx="1046953" cy="482237"/>
              <a:chOff x="1331640" y="5779442"/>
              <a:chExt cx="1046953" cy="626253"/>
            </a:xfrm>
          </p:grpSpPr>
          <p:sp>
            <p:nvSpPr>
              <p:cNvPr id="108" name="Retângulo de cantos arredondados 107"/>
              <p:cNvSpPr/>
              <p:nvPr/>
            </p:nvSpPr>
            <p:spPr>
              <a:xfrm>
                <a:off x="1331640" y="5779442"/>
                <a:ext cx="1046953" cy="626253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9" name="Elipse 108"/>
              <p:cNvSpPr/>
              <p:nvPr/>
            </p:nvSpPr>
            <p:spPr>
              <a:xfrm>
                <a:off x="1655493" y="5805264"/>
                <a:ext cx="504056" cy="5033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20" name="Menos 119"/>
          <p:cNvSpPr/>
          <p:nvPr/>
        </p:nvSpPr>
        <p:spPr>
          <a:xfrm rot="5400000">
            <a:off x="1501800" y="3849936"/>
            <a:ext cx="698378" cy="764011"/>
          </a:xfrm>
          <a:prstGeom prst="mathMinus">
            <a:avLst/>
          </a:prstGeom>
          <a:solidFill>
            <a:srgbClr val="FFFF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" name="Pizza 121"/>
          <p:cNvSpPr/>
          <p:nvPr/>
        </p:nvSpPr>
        <p:spPr>
          <a:xfrm rot="3718787">
            <a:off x="2125353" y="4015294"/>
            <a:ext cx="633310" cy="683531"/>
          </a:xfrm>
          <a:prstGeom prst="pie">
            <a:avLst>
              <a:gd name="adj1" fmla="val 9781997"/>
              <a:gd name="adj2" fmla="val 15998846"/>
            </a:avLst>
          </a:prstGeom>
          <a:solidFill>
            <a:srgbClr val="FF00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3" name="Menos 122"/>
          <p:cNvSpPr/>
          <p:nvPr/>
        </p:nvSpPr>
        <p:spPr>
          <a:xfrm rot="5400000">
            <a:off x="2977136" y="3828233"/>
            <a:ext cx="698378" cy="764011"/>
          </a:xfrm>
          <a:prstGeom prst="mathMinus">
            <a:avLst/>
          </a:prstGeom>
          <a:solidFill>
            <a:srgbClr val="FFFF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4" name="Pizza 123"/>
          <p:cNvSpPr/>
          <p:nvPr/>
        </p:nvSpPr>
        <p:spPr>
          <a:xfrm rot="3718787">
            <a:off x="3600689" y="3993591"/>
            <a:ext cx="633310" cy="683531"/>
          </a:xfrm>
          <a:prstGeom prst="pie">
            <a:avLst>
              <a:gd name="adj1" fmla="val 9781997"/>
              <a:gd name="adj2" fmla="val 15998846"/>
            </a:avLst>
          </a:prstGeom>
          <a:solidFill>
            <a:srgbClr val="FF00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5" name="Menos 124"/>
          <p:cNvSpPr/>
          <p:nvPr/>
        </p:nvSpPr>
        <p:spPr>
          <a:xfrm rot="5400000">
            <a:off x="4400625" y="3849936"/>
            <a:ext cx="698378" cy="764011"/>
          </a:xfrm>
          <a:prstGeom prst="mathMinus">
            <a:avLst/>
          </a:prstGeom>
          <a:solidFill>
            <a:srgbClr val="FFFF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6" name="Pizza 125"/>
          <p:cNvSpPr/>
          <p:nvPr/>
        </p:nvSpPr>
        <p:spPr>
          <a:xfrm rot="3718787">
            <a:off x="5024178" y="4015294"/>
            <a:ext cx="633310" cy="683531"/>
          </a:xfrm>
          <a:prstGeom prst="pie">
            <a:avLst>
              <a:gd name="adj1" fmla="val 9781997"/>
              <a:gd name="adj2" fmla="val 15998846"/>
            </a:avLst>
          </a:prstGeom>
          <a:solidFill>
            <a:srgbClr val="FF00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7" name="Menos 126"/>
          <p:cNvSpPr/>
          <p:nvPr/>
        </p:nvSpPr>
        <p:spPr>
          <a:xfrm rot="5400000">
            <a:off x="5840785" y="3828233"/>
            <a:ext cx="698378" cy="764011"/>
          </a:xfrm>
          <a:prstGeom prst="mathMinus">
            <a:avLst/>
          </a:prstGeom>
          <a:solidFill>
            <a:srgbClr val="FFFF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8" name="Pizza 127"/>
          <p:cNvSpPr/>
          <p:nvPr/>
        </p:nvSpPr>
        <p:spPr>
          <a:xfrm rot="3718787">
            <a:off x="6464338" y="3993591"/>
            <a:ext cx="633310" cy="683531"/>
          </a:xfrm>
          <a:prstGeom prst="pie">
            <a:avLst>
              <a:gd name="adj1" fmla="val 9781997"/>
              <a:gd name="adj2" fmla="val 15998846"/>
            </a:avLst>
          </a:prstGeom>
          <a:solidFill>
            <a:srgbClr val="FF00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9" name="Menos 128"/>
          <p:cNvSpPr/>
          <p:nvPr/>
        </p:nvSpPr>
        <p:spPr>
          <a:xfrm rot="5400000">
            <a:off x="7297616" y="3828233"/>
            <a:ext cx="698378" cy="764011"/>
          </a:xfrm>
          <a:prstGeom prst="mathMinus">
            <a:avLst/>
          </a:prstGeom>
          <a:solidFill>
            <a:srgbClr val="FFFF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Pizza 129"/>
          <p:cNvSpPr/>
          <p:nvPr/>
        </p:nvSpPr>
        <p:spPr>
          <a:xfrm rot="3718787">
            <a:off x="7921169" y="3993591"/>
            <a:ext cx="633310" cy="683531"/>
          </a:xfrm>
          <a:prstGeom prst="pie">
            <a:avLst>
              <a:gd name="adj1" fmla="val 9781997"/>
              <a:gd name="adj2" fmla="val 15998846"/>
            </a:avLst>
          </a:prstGeom>
          <a:solidFill>
            <a:srgbClr val="FF00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1" name="Menos 130"/>
          <p:cNvSpPr/>
          <p:nvPr/>
        </p:nvSpPr>
        <p:spPr>
          <a:xfrm rot="5400000">
            <a:off x="8593760" y="3828233"/>
            <a:ext cx="698378" cy="764011"/>
          </a:xfrm>
          <a:prstGeom prst="mathMinus">
            <a:avLst/>
          </a:prstGeom>
          <a:solidFill>
            <a:srgbClr val="FFFF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Pizza 131"/>
          <p:cNvSpPr/>
          <p:nvPr/>
        </p:nvSpPr>
        <p:spPr>
          <a:xfrm rot="3718787">
            <a:off x="9217313" y="3993591"/>
            <a:ext cx="633310" cy="683531"/>
          </a:xfrm>
          <a:prstGeom prst="pie">
            <a:avLst>
              <a:gd name="adj1" fmla="val 9781997"/>
              <a:gd name="adj2" fmla="val 15998846"/>
            </a:avLst>
          </a:prstGeom>
          <a:solidFill>
            <a:srgbClr val="FF000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3" name="Explosão 1 132"/>
          <p:cNvSpPr/>
          <p:nvPr/>
        </p:nvSpPr>
        <p:spPr>
          <a:xfrm>
            <a:off x="6275837" y="2305528"/>
            <a:ext cx="1512168" cy="1181797"/>
          </a:xfrm>
          <a:prstGeom prst="irregularSeal1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IL-6</a:t>
            </a:r>
          </a:p>
        </p:txBody>
      </p:sp>
      <p:sp>
        <p:nvSpPr>
          <p:cNvPr id="134" name="Explosão 1 133"/>
          <p:cNvSpPr/>
          <p:nvPr/>
        </p:nvSpPr>
        <p:spPr>
          <a:xfrm>
            <a:off x="7744646" y="2255032"/>
            <a:ext cx="1512168" cy="1181797"/>
          </a:xfrm>
          <a:prstGeom prst="irregularSeal1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TNF-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Explosão 1 134"/>
          <p:cNvSpPr/>
          <p:nvPr/>
        </p:nvSpPr>
        <p:spPr>
          <a:xfrm>
            <a:off x="4794056" y="2165689"/>
            <a:ext cx="1512168" cy="1181797"/>
          </a:xfrm>
          <a:prstGeom prst="irregularSeal1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IL-1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Explosão 1 135"/>
          <p:cNvSpPr/>
          <p:nvPr/>
        </p:nvSpPr>
        <p:spPr>
          <a:xfrm>
            <a:off x="1917330" y="2193988"/>
            <a:ext cx="1512168" cy="1181797"/>
          </a:xfrm>
          <a:prstGeom prst="irregularSeal1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LTB4</a:t>
            </a:r>
          </a:p>
        </p:txBody>
      </p:sp>
      <p:sp>
        <p:nvSpPr>
          <p:cNvPr id="137" name="Explosão 1 136"/>
          <p:cNvSpPr/>
          <p:nvPr/>
        </p:nvSpPr>
        <p:spPr>
          <a:xfrm>
            <a:off x="3335470" y="2199597"/>
            <a:ext cx="1512168" cy="1181797"/>
          </a:xfrm>
          <a:prstGeom prst="irregularSeal1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PAF</a:t>
            </a:r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8454BFBA-EA68-4934-A882-EF1F1906836D}"/>
              </a:ext>
            </a:extLst>
          </p:cNvPr>
          <p:cNvSpPr/>
          <p:nvPr/>
        </p:nvSpPr>
        <p:spPr>
          <a:xfrm rot="20716160">
            <a:off x="7418808" y="1041990"/>
            <a:ext cx="662901" cy="1443789"/>
          </a:xfrm>
          <a:custGeom>
            <a:avLst/>
            <a:gdLst>
              <a:gd name="connsiteX0" fmla="*/ 8789 w 662901"/>
              <a:gd name="connsiteY0" fmla="*/ 1443789 h 1443789"/>
              <a:gd name="connsiteX1" fmla="*/ 72958 w 662901"/>
              <a:gd name="connsiteY1" fmla="*/ 1187115 h 1443789"/>
              <a:gd name="connsiteX2" fmla="*/ 137126 w 662901"/>
              <a:gd name="connsiteY2" fmla="*/ 1171073 h 1443789"/>
              <a:gd name="connsiteX3" fmla="*/ 169210 w 662901"/>
              <a:gd name="connsiteY3" fmla="*/ 1122947 h 1443789"/>
              <a:gd name="connsiteX4" fmla="*/ 249421 w 662901"/>
              <a:gd name="connsiteY4" fmla="*/ 1106905 h 1443789"/>
              <a:gd name="connsiteX5" fmla="*/ 313589 w 662901"/>
              <a:gd name="connsiteY5" fmla="*/ 1090863 h 1443789"/>
              <a:gd name="connsiteX6" fmla="*/ 409842 w 662901"/>
              <a:gd name="connsiteY6" fmla="*/ 1058779 h 1443789"/>
              <a:gd name="connsiteX7" fmla="*/ 554221 w 662901"/>
              <a:gd name="connsiteY7" fmla="*/ 978568 h 1443789"/>
              <a:gd name="connsiteX8" fmla="*/ 618389 w 662901"/>
              <a:gd name="connsiteY8" fmla="*/ 930442 h 1443789"/>
              <a:gd name="connsiteX9" fmla="*/ 618389 w 662901"/>
              <a:gd name="connsiteY9" fmla="*/ 689810 h 1443789"/>
              <a:gd name="connsiteX10" fmla="*/ 602347 w 662901"/>
              <a:gd name="connsiteY10" fmla="*/ 641684 h 1443789"/>
              <a:gd name="connsiteX11" fmla="*/ 506095 w 662901"/>
              <a:gd name="connsiteY11" fmla="*/ 609600 h 1443789"/>
              <a:gd name="connsiteX12" fmla="*/ 490052 w 662901"/>
              <a:gd name="connsiteY12" fmla="*/ 561473 h 1443789"/>
              <a:gd name="connsiteX13" fmla="*/ 393800 w 662901"/>
              <a:gd name="connsiteY13" fmla="*/ 513347 h 1443789"/>
              <a:gd name="connsiteX14" fmla="*/ 377758 w 662901"/>
              <a:gd name="connsiteY14" fmla="*/ 465221 h 1443789"/>
              <a:gd name="connsiteX15" fmla="*/ 393800 w 662901"/>
              <a:gd name="connsiteY15" fmla="*/ 352926 h 1443789"/>
              <a:gd name="connsiteX16" fmla="*/ 425884 w 662901"/>
              <a:gd name="connsiteY16" fmla="*/ 304800 h 1443789"/>
              <a:gd name="connsiteX17" fmla="*/ 538179 w 662901"/>
              <a:gd name="connsiteY17" fmla="*/ 224589 h 1443789"/>
              <a:gd name="connsiteX18" fmla="*/ 586305 w 662901"/>
              <a:gd name="connsiteY18" fmla="*/ 192505 h 1443789"/>
              <a:gd name="connsiteX19" fmla="*/ 538179 w 662901"/>
              <a:gd name="connsiteY19" fmla="*/ 16042 h 1443789"/>
              <a:gd name="connsiteX20" fmla="*/ 490052 w 662901"/>
              <a:gd name="connsiteY20" fmla="*/ 0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2901" h="1443789">
                <a:moveTo>
                  <a:pt x="8789" y="1443789"/>
                </a:moveTo>
                <a:cubicBezTo>
                  <a:pt x="24042" y="1214995"/>
                  <a:pt x="-51029" y="1222541"/>
                  <a:pt x="72958" y="1187115"/>
                </a:cubicBezTo>
                <a:cubicBezTo>
                  <a:pt x="94157" y="1181058"/>
                  <a:pt x="115737" y="1176420"/>
                  <a:pt x="137126" y="1171073"/>
                </a:cubicBezTo>
                <a:cubicBezTo>
                  <a:pt x="147821" y="1155031"/>
                  <a:pt x="152470" y="1132513"/>
                  <a:pt x="169210" y="1122947"/>
                </a:cubicBezTo>
                <a:cubicBezTo>
                  <a:pt x="192884" y="1109419"/>
                  <a:pt x="222804" y="1112820"/>
                  <a:pt x="249421" y="1106905"/>
                </a:cubicBezTo>
                <a:cubicBezTo>
                  <a:pt x="270944" y="1102122"/>
                  <a:pt x="292471" y="1097198"/>
                  <a:pt x="313589" y="1090863"/>
                </a:cubicBezTo>
                <a:cubicBezTo>
                  <a:pt x="345983" y="1081145"/>
                  <a:pt x="409842" y="1058779"/>
                  <a:pt x="409842" y="1058779"/>
                </a:cubicBezTo>
                <a:cubicBezTo>
                  <a:pt x="520165" y="985230"/>
                  <a:pt x="469513" y="1006804"/>
                  <a:pt x="554221" y="978568"/>
                </a:cubicBezTo>
                <a:cubicBezTo>
                  <a:pt x="575610" y="962526"/>
                  <a:pt x="597849" y="947558"/>
                  <a:pt x="618389" y="930442"/>
                </a:cubicBezTo>
                <a:cubicBezTo>
                  <a:pt x="701021" y="861583"/>
                  <a:pt x="648997" y="853050"/>
                  <a:pt x="618389" y="689810"/>
                </a:cubicBezTo>
                <a:cubicBezTo>
                  <a:pt x="615273" y="673190"/>
                  <a:pt x="616107" y="651513"/>
                  <a:pt x="602347" y="641684"/>
                </a:cubicBezTo>
                <a:cubicBezTo>
                  <a:pt x="574827" y="622027"/>
                  <a:pt x="506095" y="609600"/>
                  <a:pt x="506095" y="609600"/>
                </a:cubicBezTo>
                <a:cubicBezTo>
                  <a:pt x="500747" y="593558"/>
                  <a:pt x="500616" y="574678"/>
                  <a:pt x="490052" y="561473"/>
                </a:cubicBezTo>
                <a:cubicBezTo>
                  <a:pt x="467435" y="533202"/>
                  <a:pt x="425504" y="523915"/>
                  <a:pt x="393800" y="513347"/>
                </a:cubicBezTo>
                <a:cubicBezTo>
                  <a:pt x="388453" y="497305"/>
                  <a:pt x="377758" y="482131"/>
                  <a:pt x="377758" y="465221"/>
                </a:cubicBezTo>
                <a:cubicBezTo>
                  <a:pt x="377758" y="427409"/>
                  <a:pt x="382935" y="389143"/>
                  <a:pt x="393800" y="352926"/>
                </a:cubicBezTo>
                <a:cubicBezTo>
                  <a:pt x="399340" y="334459"/>
                  <a:pt x="413840" y="319855"/>
                  <a:pt x="425884" y="304800"/>
                </a:cubicBezTo>
                <a:cubicBezTo>
                  <a:pt x="460173" y="261938"/>
                  <a:pt x="485905" y="257260"/>
                  <a:pt x="538179" y="224589"/>
                </a:cubicBezTo>
                <a:cubicBezTo>
                  <a:pt x="554529" y="214371"/>
                  <a:pt x="570263" y="203200"/>
                  <a:pt x="586305" y="192505"/>
                </a:cubicBezTo>
                <a:cubicBezTo>
                  <a:pt x="579792" y="146915"/>
                  <a:pt x="579007" y="56870"/>
                  <a:pt x="538179" y="16042"/>
                </a:cubicBezTo>
                <a:cubicBezTo>
                  <a:pt x="526222" y="4085"/>
                  <a:pt x="490052" y="0"/>
                  <a:pt x="490052" y="0"/>
                </a:cubicBezTo>
              </a:path>
            </a:pathLst>
          </a:cu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Forma Livre: Forma 120">
            <a:extLst>
              <a:ext uri="{FF2B5EF4-FFF2-40B4-BE49-F238E27FC236}">
                <a16:creationId xmlns:a16="http://schemas.microsoft.com/office/drawing/2014/main" id="{9677E3CE-14CB-4804-89AE-D6388EE135F1}"/>
              </a:ext>
            </a:extLst>
          </p:cNvPr>
          <p:cNvSpPr/>
          <p:nvPr/>
        </p:nvSpPr>
        <p:spPr>
          <a:xfrm rot="20716160">
            <a:off x="4233715" y="649479"/>
            <a:ext cx="662901" cy="1443789"/>
          </a:xfrm>
          <a:custGeom>
            <a:avLst/>
            <a:gdLst>
              <a:gd name="connsiteX0" fmla="*/ 8789 w 662901"/>
              <a:gd name="connsiteY0" fmla="*/ 1443789 h 1443789"/>
              <a:gd name="connsiteX1" fmla="*/ 72958 w 662901"/>
              <a:gd name="connsiteY1" fmla="*/ 1187115 h 1443789"/>
              <a:gd name="connsiteX2" fmla="*/ 137126 w 662901"/>
              <a:gd name="connsiteY2" fmla="*/ 1171073 h 1443789"/>
              <a:gd name="connsiteX3" fmla="*/ 169210 w 662901"/>
              <a:gd name="connsiteY3" fmla="*/ 1122947 h 1443789"/>
              <a:gd name="connsiteX4" fmla="*/ 249421 w 662901"/>
              <a:gd name="connsiteY4" fmla="*/ 1106905 h 1443789"/>
              <a:gd name="connsiteX5" fmla="*/ 313589 w 662901"/>
              <a:gd name="connsiteY5" fmla="*/ 1090863 h 1443789"/>
              <a:gd name="connsiteX6" fmla="*/ 409842 w 662901"/>
              <a:gd name="connsiteY6" fmla="*/ 1058779 h 1443789"/>
              <a:gd name="connsiteX7" fmla="*/ 554221 w 662901"/>
              <a:gd name="connsiteY7" fmla="*/ 978568 h 1443789"/>
              <a:gd name="connsiteX8" fmla="*/ 618389 w 662901"/>
              <a:gd name="connsiteY8" fmla="*/ 930442 h 1443789"/>
              <a:gd name="connsiteX9" fmla="*/ 618389 w 662901"/>
              <a:gd name="connsiteY9" fmla="*/ 689810 h 1443789"/>
              <a:gd name="connsiteX10" fmla="*/ 602347 w 662901"/>
              <a:gd name="connsiteY10" fmla="*/ 641684 h 1443789"/>
              <a:gd name="connsiteX11" fmla="*/ 506095 w 662901"/>
              <a:gd name="connsiteY11" fmla="*/ 609600 h 1443789"/>
              <a:gd name="connsiteX12" fmla="*/ 490052 w 662901"/>
              <a:gd name="connsiteY12" fmla="*/ 561473 h 1443789"/>
              <a:gd name="connsiteX13" fmla="*/ 393800 w 662901"/>
              <a:gd name="connsiteY13" fmla="*/ 513347 h 1443789"/>
              <a:gd name="connsiteX14" fmla="*/ 377758 w 662901"/>
              <a:gd name="connsiteY14" fmla="*/ 465221 h 1443789"/>
              <a:gd name="connsiteX15" fmla="*/ 393800 w 662901"/>
              <a:gd name="connsiteY15" fmla="*/ 352926 h 1443789"/>
              <a:gd name="connsiteX16" fmla="*/ 425884 w 662901"/>
              <a:gd name="connsiteY16" fmla="*/ 304800 h 1443789"/>
              <a:gd name="connsiteX17" fmla="*/ 538179 w 662901"/>
              <a:gd name="connsiteY17" fmla="*/ 224589 h 1443789"/>
              <a:gd name="connsiteX18" fmla="*/ 586305 w 662901"/>
              <a:gd name="connsiteY18" fmla="*/ 192505 h 1443789"/>
              <a:gd name="connsiteX19" fmla="*/ 538179 w 662901"/>
              <a:gd name="connsiteY19" fmla="*/ 16042 h 1443789"/>
              <a:gd name="connsiteX20" fmla="*/ 490052 w 662901"/>
              <a:gd name="connsiteY20" fmla="*/ 0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2901" h="1443789">
                <a:moveTo>
                  <a:pt x="8789" y="1443789"/>
                </a:moveTo>
                <a:cubicBezTo>
                  <a:pt x="24042" y="1214995"/>
                  <a:pt x="-51029" y="1222541"/>
                  <a:pt x="72958" y="1187115"/>
                </a:cubicBezTo>
                <a:cubicBezTo>
                  <a:pt x="94157" y="1181058"/>
                  <a:pt x="115737" y="1176420"/>
                  <a:pt x="137126" y="1171073"/>
                </a:cubicBezTo>
                <a:cubicBezTo>
                  <a:pt x="147821" y="1155031"/>
                  <a:pt x="152470" y="1132513"/>
                  <a:pt x="169210" y="1122947"/>
                </a:cubicBezTo>
                <a:cubicBezTo>
                  <a:pt x="192884" y="1109419"/>
                  <a:pt x="222804" y="1112820"/>
                  <a:pt x="249421" y="1106905"/>
                </a:cubicBezTo>
                <a:cubicBezTo>
                  <a:pt x="270944" y="1102122"/>
                  <a:pt x="292471" y="1097198"/>
                  <a:pt x="313589" y="1090863"/>
                </a:cubicBezTo>
                <a:cubicBezTo>
                  <a:pt x="345983" y="1081145"/>
                  <a:pt x="409842" y="1058779"/>
                  <a:pt x="409842" y="1058779"/>
                </a:cubicBezTo>
                <a:cubicBezTo>
                  <a:pt x="520165" y="985230"/>
                  <a:pt x="469513" y="1006804"/>
                  <a:pt x="554221" y="978568"/>
                </a:cubicBezTo>
                <a:cubicBezTo>
                  <a:pt x="575610" y="962526"/>
                  <a:pt x="597849" y="947558"/>
                  <a:pt x="618389" y="930442"/>
                </a:cubicBezTo>
                <a:cubicBezTo>
                  <a:pt x="701021" y="861583"/>
                  <a:pt x="648997" y="853050"/>
                  <a:pt x="618389" y="689810"/>
                </a:cubicBezTo>
                <a:cubicBezTo>
                  <a:pt x="615273" y="673190"/>
                  <a:pt x="616107" y="651513"/>
                  <a:pt x="602347" y="641684"/>
                </a:cubicBezTo>
                <a:cubicBezTo>
                  <a:pt x="574827" y="622027"/>
                  <a:pt x="506095" y="609600"/>
                  <a:pt x="506095" y="609600"/>
                </a:cubicBezTo>
                <a:cubicBezTo>
                  <a:pt x="500747" y="593558"/>
                  <a:pt x="500616" y="574678"/>
                  <a:pt x="490052" y="561473"/>
                </a:cubicBezTo>
                <a:cubicBezTo>
                  <a:pt x="467435" y="533202"/>
                  <a:pt x="425504" y="523915"/>
                  <a:pt x="393800" y="513347"/>
                </a:cubicBezTo>
                <a:cubicBezTo>
                  <a:pt x="388453" y="497305"/>
                  <a:pt x="377758" y="482131"/>
                  <a:pt x="377758" y="465221"/>
                </a:cubicBezTo>
                <a:cubicBezTo>
                  <a:pt x="377758" y="427409"/>
                  <a:pt x="382935" y="389143"/>
                  <a:pt x="393800" y="352926"/>
                </a:cubicBezTo>
                <a:cubicBezTo>
                  <a:pt x="399340" y="334459"/>
                  <a:pt x="413840" y="319855"/>
                  <a:pt x="425884" y="304800"/>
                </a:cubicBezTo>
                <a:cubicBezTo>
                  <a:pt x="460173" y="261938"/>
                  <a:pt x="485905" y="257260"/>
                  <a:pt x="538179" y="224589"/>
                </a:cubicBezTo>
                <a:cubicBezTo>
                  <a:pt x="554529" y="214371"/>
                  <a:pt x="570263" y="203200"/>
                  <a:pt x="586305" y="192505"/>
                </a:cubicBezTo>
                <a:cubicBezTo>
                  <a:pt x="579792" y="146915"/>
                  <a:pt x="579007" y="56870"/>
                  <a:pt x="538179" y="16042"/>
                </a:cubicBezTo>
                <a:cubicBezTo>
                  <a:pt x="526222" y="4085"/>
                  <a:pt x="490052" y="0"/>
                  <a:pt x="490052" y="0"/>
                </a:cubicBezTo>
              </a:path>
            </a:pathLst>
          </a:cu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Forma Livre: Forma 137">
            <a:extLst>
              <a:ext uri="{FF2B5EF4-FFF2-40B4-BE49-F238E27FC236}">
                <a16:creationId xmlns:a16="http://schemas.microsoft.com/office/drawing/2014/main" id="{65BEF87C-EEC3-4444-899C-10CAEC9C9469}"/>
              </a:ext>
            </a:extLst>
          </p:cNvPr>
          <p:cNvSpPr/>
          <p:nvPr/>
        </p:nvSpPr>
        <p:spPr>
          <a:xfrm rot="20716160">
            <a:off x="3551407" y="480204"/>
            <a:ext cx="662901" cy="1443789"/>
          </a:xfrm>
          <a:custGeom>
            <a:avLst/>
            <a:gdLst>
              <a:gd name="connsiteX0" fmla="*/ 8789 w 662901"/>
              <a:gd name="connsiteY0" fmla="*/ 1443789 h 1443789"/>
              <a:gd name="connsiteX1" fmla="*/ 72958 w 662901"/>
              <a:gd name="connsiteY1" fmla="*/ 1187115 h 1443789"/>
              <a:gd name="connsiteX2" fmla="*/ 137126 w 662901"/>
              <a:gd name="connsiteY2" fmla="*/ 1171073 h 1443789"/>
              <a:gd name="connsiteX3" fmla="*/ 169210 w 662901"/>
              <a:gd name="connsiteY3" fmla="*/ 1122947 h 1443789"/>
              <a:gd name="connsiteX4" fmla="*/ 249421 w 662901"/>
              <a:gd name="connsiteY4" fmla="*/ 1106905 h 1443789"/>
              <a:gd name="connsiteX5" fmla="*/ 313589 w 662901"/>
              <a:gd name="connsiteY5" fmla="*/ 1090863 h 1443789"/>
              <a:gd name="connsiteX6" fmla="*/ 409842 w 662901"/>
              <a:gd name="connsiteY6" fmla="*/ 1058779 h 1443789"/>
              <a:gd name="connsiteX7" fmla="*/ 554221 w 662901"/>
              <a:gd name="connsiteY7" fmla="*/ 978568 h 1443789"/>
              <a:gd name="connsiteX8" fmla="*/ 618389 w 662901"/>
              <a:gd name="connsiteY8" fmla="*/ 930442 h 1443789"/>
              <a:gd name="connsiteX9" fmla="*/ 618389 w 662901"/>
              <a:gd name="connsiteY9" fmla="*/ 689810 h 1443789"/>
              <a:gd name="connsiteX10" fmla="*/ 602347 w 662901"/>
              <a:gd name="connsiteY10" fmla="*/ 641684 h 1443789"/>
              <a:gd name="connsiteX11" fmla="*/ 506095 w 662901"/>
              <a:gd name="connsiteY11" fmla="*/ 609600 h 1443789"/>
              <a:gd name="connsiteX12" fmla="*/ 490052 w 662901"/>
              <a:gd name="connsiteY12" fmla="*/ 561473 h 1443789"/>
              <a:gd name="connsiteX13" fmla="*/ 393800 w 662901"/>
              <a:gd name="connsiteY13" fmla="*/ 513347 h 1443789"/>
              <a:gd name="connsiteX14" fmla="*/ 377758 w 662901"/>
              <a:gd name="connsiteY14" fmla="*/ 465221 h 1443789"/>
              <a:gd name="connsiteX15" fmla="*/ 393800 w 662901"/>
              <a:gd name="connsiteY15" fmla="*/ 352926 h 1443789"/>
              <a:gd name="connsiteX16" fmla="*/ 425884 w 662901"/>
              <a:gd name="connsiteY16" fmla="*/ 304800 h 1443789"/>
              <a:gd name="connsiteX17" fmla="*/ 538179 w 662901"/>
              <a:gd name="connsiteY17" fmla="*/ 224589 h 1443789"/>
              <a:gd name="connsiteX18" fmla="*/ 586305 w 662901"/>
              <a:gd name="connsiteY18" fmla="*/ 192505 h 1443789"/>
              <a:gd name="connsiteX19" fmla="*/ 538179 w 662901"/>
              <a:gd name="connsiteY19" fmla="*/ 16042 h 1443789"/>
              <a:gd name="connsiteX20" fmla="*/ 490052 w 662901"/>
              <a:gd name="connsiteY20" fmla="*/ 0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2901" h="1443789">
                <a:moveTo>
                  <a:pt x="8789" y="1443789"/>
                </a:moveTo>
                <a:cubicBezTo>
                  <a:pt x="24042" y="1214995"/>
                  <a:pt x="-51029" y="1222541"/>
                  <a:pt x="72958" y="1187115"/>
                </a:cubicBezTo>
                <a:cubicBezTo>
                  <a:pt x="94157" y="1181058"/>
                  <a:pt x="115737" y="1176420"/>
                  <a:pt x="137126" y="1171073"/>
                </a:cubicBezTo>
                <a:cubicBezTo>
                  <a:pt x="147821" y="1155031"/>
                  <a:pt x="152470" y="1132513"/>
                  <a:pt x="169210" y="1122947"/>
                </a:cubicBezTo>
                <a:cubicBezTo>
                  <a:pt x="192884" y="1109419"/>
                  <a:pt x="222804" y="1112820"/>
                  <a:pt x="249421" y="1106905"/>
                </a:cubicBezTo>
                <a:cubicBezTo>
                  <a:pt x="270944" y="1102122"/>
                  <a:pt x="292471" y="1097198"/>
                  <a:pt x="313589" y="1090863"/>
                </a:cubicBezTo>
                <a:cubicBezTo>
                  <a:pt x="345983" y="1081145"/>
                  <a:pt x="409842" y="1058779"/>
                  <a:pt x="409842" y="1058779"/>
                </a:cubicBezTo>
                <a:cubicBezTo>
                  <a:pt x="520165" y="985230"/>
                  <a:pt x="469513" y="1006804"/>
                  <a:pt x="554221" y="978568"/>
                </a:cubicBezTo>
                <a:cubicBezTo>
                  <a:pt x="575610" y="962526"/>
                  <a:pt x="597849" y="947558"/>
                  <a:pt x="618389" y="930442"/>
                </a:cubicBezTo>
                <a:cubicBezTo>
                  <a:pt x="701021" y="861583"/>
                  <a:pt x="648997" y="853050"/>
                  <a:pt x="618389" y="689810"/>
                </a:cubicBezTo>
                <a:cubicBezTo>
                  <a:pt x="615273" y="673190"/>
                  <a:pt x="616107" y="651513"/>
                  <a:pt x="602347" y="641684"/>
                </a:cubicBezTo>
                <a:cubicBezTo>
                  <a:pt x="574827" y="622027"/>
                  <a:pt x="506095" y="609600"/>
                  <a:pt x="506095" y="609600"/>
                </a:cubicBezTo>
                <a:cubicBezTo>
                  <a:pt x="500747" y="593558"/>
                  <a:pt x="500616" y="574678"/>
                  <a:pt x="490052" y="561473"/>
                </a:cubicBezTo>
                <a:cubicBezTo>
                  <a:pt x="467435" y="533202"/>
                  <a:pt x="425504" y="523915"/>
                  <a:pt x="393800" y="513347"/>
                </a:cubicBezTo>
                <a:cubicBezTo>
                  <a:pt x="388453" y="497305"/>
                  <a:pt x="377758" y="482131"/>
                  <a:pt x="377758" y="465221"/>
                </a:cubicBezTo>
                <a:cubicBezTo>
                  <a:pt x="377758" y="427409"/>
                  <a:pt x="382935" y="389143"/>
                  <a:pt x="393800" y="352926"/>
                </a:cubicBezTo>
                <a:cubicBezTo>
                  <a:pt x="399340" y="334459"/>
                  <a:pt x="413840" y="319855"/>
                  <a:pt x="425884" y="304800"/>
                </a:cubicBezTo>
                <a:cubicBezTo>
                  <a:pt x="460173" y="261938"/>
                  <a:pt x="485905" y="257260"/>
                  <a:pt x="538179" y="224589"/>
                </a:cubicBezTo>
                <a:cubicBezTo>
                  <a:pt x="554529" y="214371"/>
                  <a:pt x="570263" y="203200"/>
                  <a:pt x="586305" y="192505"/>
                </a:cubicBezTo>
                <a:cubicBezTo>
                  <a:pt x="579792" y="146915"/>
                  <a:pt x="579007" y="56870"/>
                  <a:pt x="538179" y="16042"/>
                </a:cubicBezTo>
                <a:cubicBezTo>
                  <a:pt x="526222" y="4085"/>
                  <a:pt x="490052" y="0"/>
                  <a:pt x="490052" y="0"/>
                </a:cubicBezTo>
              </a:path>
            </a:pathLst>
          </a:cu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9" name="Forma Livre: Forma 138">
            <a:extLst>
              <a:ext uri="{FF2B5EF4-FFF2-40B4-BE49-F238E27FC236}">
                <a16:creationId xmlns:a16="http://schemas.microsoft.com/office/drawing/2014/main" id="{1758426C-1B5F-4C7E-B345-E85CC93545F5}"/>
              </a:ext>
            </a:extLst>
          </p:cNvPr>
          <p:cNvSpPr/>
          <p:nvPr/>
        </p:nvSpPr>
        <p:spPr>
          <a:xfrm rot="20716160">
            <a:off x="7040036" y="294067"/>
            <a:ext cx="662901" cy="1443789"/>
          </a:xfrm>
          <a:custGeom>
            <a:avLst/>
            <a:gdLst>
              <a:gd name="connsiteX0" fmla="*/ 8789 w 662901"/>
              <a:gd name="connsiteY0" fmla="*/ 1443789 h 1443789"/>
              <a:gd name="connsiteX1" fmla="*/ 72958 w 662901"/>
              <a:gd name="connsiteY1" fmla="*/ 1187115 h 1443789"/>
              <a:gd name="connsiteX2" fmla="*/ 137126 w 662901"/>
              <a:gd name="connsiteY2" fmla="*/ 1171073 h 1443789"/>
              <a:gd name="connsiteX3" fmla="*/ 169210 w 662901"/>
              <a:gd name="connsiteY3" fmla="*/ 1122947 h 1443789"/>
              <a:gd name="connsiteX4" fmla="*/ 249421 w 662901"/>
              <a:gd name="connsiteY4" fmla="*/ 1106905 h 1443789"/>
              <a:gd name="connsiteX5" fmla="*/ 313589 w 662901"/>
              <a:gd name="connsiteY5" fmla="*/ 1090863 h 1443789"/>
              <a:gd name="connsiteX6" fmla="*/ 409842 w 662901"/>
              <a:gd name="connsiteY6" fmla="*/ 1058779 h 1443789"/>
              <a:gd name="connsiteX7" fmla="*/ 554221 w 662901"/>
              <a:gd name="connsiteY7" fmla="*/ 978568 h 1443789"/>
              <a:gd name="connsiteX8" fmla="*/ 618389 w 662901"/>
              <a:gd name="connsiteY8" fmla="*/ 930442 h 1443789"/>
              <a:gd name="connsiteX9" fmla="*/ 618389 w 662901"/>
              <a:gd name="connsiteY9" fmla="*/ 689810 h 1443789"/>
              <a:gd name="connsiteX10" fmla="*/ 602347 w 662901"/>
              <a:gd name="connsiteY10" fmla="*/ 641684 h 1443789"/>
              <a:gd name="connsiteX11" fmla="*/ 506095 w 662901"/>
              <a:gd name="connsiteY11" fmla="*/ 609600 h 1443789"/>
              <a:gd name="connsiteX12" fmla="*/ 490052 w 662901"/>
              <a:gd name="connsiteY12" fmla="*/ 561473 h 1443789"/>
              <a:gd name="connsiteX13" fmla="*/ 393800 w 662901"/>
              <a:gd name="connsiteY13" fmla="*/ 513347 h 1443789"/>
              <a:gd name="connsiteX14" fmla="*/ 377758 w 662901"/>
              <a:gd name="connsiteY14" fmla="*/ 465221 h 1443789"/>
              <a:gd name="connsiteX15" fmla="*/ 393800 w 662901"/>
              <a:gd name="connsiteY15" fmla="*/ 352926 h 1443789"/>
              <a:gd name="connsiteX16" fmla="*/ 425884 w 662901"/>
              <a:gd name="connsiteY16" fmla="*/ 304800 h 1443789"/>
              <a:gd name="connsiteX17" fmla="*/ 538179 w 662901"/>
              <a:gd name="connsiteY17" fmla="*/ 224589 h 1443789"/>
              <a:gd name="connsiteX18" fmla="*/ 586305 w 662901"/>
              <a:gd name="connsiteY18" fmla="*/ 192505 h 1443789"/>
              <a:gd name="connsiteX19" fmla="*/ 538179 w 662901"/>
              <a:gd name="connsiteY19" fmla="*/ 16042 h 1443789"/>
              <a:gd name="connsiteX20" fmla="*/ 490052 w 662901"/>
              <a:gd name="connsiteY20" fmla="*/ 0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2901" h="1443789">
                <a:moveTo>
                  <a:pt x="8789" y="1443789"/>
                </a:moveTo>
                <a:cubicBezTo>
                  <a:pt x="24042" y="1214995"/>
                  <a:pt x="-51029" y="1222541"/>
                  <a:pt x="72958" y="1187115"/>
                </a:cubicBezTo>
                <a:cubicBezTo>
                  <a:pt x="94157" y="1181058"/>
                  <a:pt x="115737" y="1176420"/>
                  <a:pt x="137126" y="1171073"/>
                </a:cubicBezTo>
                <a:cubicBezTo>
                  <a:pt x="147821" y="1155031"/>
                  <a:pt x="152470" y="1132513"/>
                  <a:pt x="169210" y="1122947"/>
                </a:cubicBezTo>
                <a:cubicBezTo>
                  <a:pt x="192884" y="1109419"/>
                  <a:pt x="222804" y="1112820"/>
                  <a:pt x="249421" y="1106905"/>
                </a:cubicBezTo>
                <a:cubicBezTo>
                  <a:pt x="270944" y="1102122"/>
                  <a:pt x="292471" y="1097198"/>
                  <a:pt x="313589" y="1090863"/>
                </a:cubicBezTo>
                <a:cubicBezTo>
                  <a:pt x="345983" y="1081145"/>
                  <a:pt x="409842" y="1058779"/>
                  <a:pt x="409842" y="1058779"/>
                </a:cubicBezTo>
                <a:cubicBezTo>
                  <a:pt x="520165" y="985230"/>
                  <a:pt x="469513" y="1006804"/>
                  <a:pt x="554221" y="978568"/>
                </a:cubicBezTo>
                <a:cubicBezTo>
                  <a:pt x="575610" y="962526"/>
                  <a:pt x="597849" y="947558"/>
                  <a:pt x="618389" y="930442"/>
                </a:cubicBezTo>
                <a:cubicBezTo>
                  <a:pt x="701021" y="861583"/>
                  <a:pt x="648997" y="853050"/>
                  <a:pt x="618389" y="689810"/>
                </a:cubicBezTo>
                <a:cubicBezTo>
                  <a:pt x="615273" y="673190"/>
                  <a:pt x="616107" y="651513"/>
                  <a:pt x="602347" y="641684"/>
                </a:cubicBezTo>
                <a:cubicBezTo>
                  <a:pt x="574827" y="622027"/>
                  <a:pt x="506095" y="609600"/>
                  <a:pt x="506095" y="609600"/>
                </a:cubicBezTo>
                <a:cubicBezTo>
                  <a:pt x="500747" y="593558"/>
                  <a:pt x="500616" y="574678"/>
                  <a:pt x="490052" y="561473"/>
                </a:cubicBezTo>
                <a:cubicBezTo>
                  <a:pt x="467435" y="533202"/>
                  <a:pt x="425504" y="523915"/>
                  <a:pt x="393800" y="513347"/>
                </a:cubicBezTo>
                <a:cubicBezTo>
                  <a:pt x="388453" y="497305"/>
                  <a:pt x="377758" y="482131"/>
                  <a:pt x="377758" y="465221"/>
                </a:cubicBezTo>
                <a:cubicBezTo>
                  <a:pt x="377758" y="427409"/>
                  <a:pt x="382935" y="389143"/>
                  <a:pt x="393800" y="352926"/>
                </a:cubicBezTo>
                <a:cubicBezTo>
                  <a:pt x="399340" y="334459"/>
                  <a:pt x="413840" y="319855"/>
                  <a:pt x="425884" y="304800"/>
                </a:cubicBezTo>
                <a:cubicBezTo>
                  <a:pt x="460173" y="261938"/>
                  <a:pt x="485905" y="257260"/>
                  <a:pt x="538179" y="224589"/>
                </a:cubicBezTo>
                <a:cubicBezTo>
                  <a:pt x="554529" y="214371"/>
                  <a:pt x="570263" y="203200"/>
                  <a:pt x="586305" y="192505"/>
                </a:cubicBezTo>
                <a:cubicBezTo>
                  <a:pt x="579792" y="146915"/>
                  <a:pt x="579007" y="56870"/>
                  <a:pt x="538179" y="16042"/>
                </a:cubicBezTo>
                <a:cubicBezTo>
                  <a:pt x="526222" y="4085"/>
                  <a:pt x="490052" y="0"/>
                  <a:pt x="490052" y="0"/>
                </a:cubicBezTo>
              </a:path>
            </a:pathLst>
          </a:cu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Forma Livre: Forma 139">
            <a:extLst>
              <a:ext uri="{FF2B5EF4-FFF2-40B4-BE49-F238E27FC236}">
                <a16:creationId xmlns:a16="http://schemas.microsoft.com/office/drawing/2014/main" id="{34F73E17-550D-4F19-986E-C40C22D20E56}"/>
              </a:ext>
            </a:extLst>
          </p:cNvPr>
          <p:cNvSpPr/>
          <p:nvPr/>
        </p:nvSpPr>
        <p:spPr>
          <a:xfrm rot="20716160">
            <a:off x="7992802" y="125043"/>
            <a:ext cx="662901" cy="1443789"/>
          </a:xfrm>
          <a:custGeom>
            <a:avLst/>
            <a:gdLst>
              <a:gd name="connsiteX0" fmla="*/ 8789 w 662901"/>
              <a:gd name="connsiteY0" fmla="*/ 1443789 h 1443789"/>
              <a:gd name="connsiteX1" fmla="*/ 72958 w 662901"/>
              <a:gd name="connsiteY1" fmla="*/ 1187115 h 1443789"/>
              <a:gd name="connsiteX2" fmla="*/ 137126 w 662901"/>
              <a:gd name="connsiteY2" fmla="*/ 1171073 h 1443789"/>
              <a:gd name="connsiteX3" fmla="*/ 169210 w 662901"/>
              <a:gd name="connsiteY3" fmla="*/ 1122947 h 1443789"/>
              <a:gd name="connsiteX4" fmla="*/ 249421 w 662901"/>
              <a:gd name="connsiteY4" fmla="*/ 1106905 h 1443789"/>
              <a:gd name="connsiteX5" fmla="*/ 313589 w 662901"/>
              <a:gd name="connsiteY5" fmla="*/ 1090863 h 1443789"/>
              <a:gd name="connsiteX6" fmla="*/ 409842 w 662901"/>
              <a:gd name="connsiteY6" fmla="*/ 1058779 h 1443789"/>
              <a:gd name="connsiteX7" fmla="*/ 554221 w 662901"/>
              <a:gd name="connsiteY7" fmla="*/ 978568 h 1443789"/>
              <a:gd name="connsiteX8" fmla="*/ 618389 w 662901"/>
              <a:gd name="connsiteY8" fmla="*/ 930442 h 1443789"/>
              <a:gd name="connsiteX9" fmla="*/ 618389 w 662901"/>
              <a:gd name="connsiteY9" fmla="*/ 689810 h 1443789"/>
              <a:gd name="connsiteX10" fmla="*/ 602347 w 662901"/>
              <a:gd name="connsiteY10" fmla="*/ 641684 h 1443789"/>
              <a:gd name="connsiteX11" fmla="*/ 506095 w 662901"/>
              <a:gd name="connsiteY11" fmla="*/ 609600 h 1443789"/>
              <a:gd name="connsiteX12" fmla="*/ 490052 w 662901"/>
              <a:gd name="connsiteY12" fmla="*/ 561473 h 1443789"/>
              <a:gd name="connsiteX13" fmla="*/ 393800 w 662901"/>
              <a:gd name="connsiteY13" fmla="*/ 513347 h 1443789"/>
              <a:gd name="connsiteX14" fmla="*/ 377758 w 662901"/>
              <a:gd name="connsiteY14" fmla="*/ 465221 h 1443789"/>
              <a:gd name="connsiteX15" fmla="*/ 393800 w 662901"/>
              <a:gd name="connsiteY15" fmla="*/ 352926 h 1443789"/>
              <a:gd name="connsiteX16" fmla="*/ 425884 w 662901"/>
              <a:gd name="connsiteY16" fmla="*/ 304800 h 1443789"/>
              <a:gd name="connsiteX17" fmla="*/ 538179 w 662901"/>
              <a:gd name="connsiteY17" fmla="*/ 224589 h 1443789"/>
              <a:gd name="connsiteX18" fmla="*/ 586305 w 662901"/>
              <a:gd name="connsiteY18" fmla="*/ 192505 h 1443789"/>
              <a:gd name="connsiteX19" fmla="*/ 538179 w 662901"/>
              <a:gd name="connsiteY19" fmla="*/ 16042 h 1443789"/>
              <a:gd name="connsiteX20" fmla="*/ 490052 w 662901"/>
              <a:gd name="connsiteY20" fmla="*/ 0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2901" h="1443789">
                <a:moveTo>
                  <a:pt x="8789" y="1443789"/>
                </a:moveTo>
                <a:cubicBezTo>
                  <a:pt x="24042" y="1214995"/>
                  <a:pt x="-51029" y="1222541"/>
                  <a:pt x="72958" y="1187115"/>
                </a:cubicBezTo>
                <a:cubicBezTo>
                  <a:pt x="94157" y="1181058"/>
                  <a:pt x="115737" y="1176420"/>
                  <a:pt x="137126" y="1171073"/>
                </a:cubicBezTo>
                <a:cubicBezTo>
                  <a:pt x="147821" y="1155031"/>
                  <a:pt x="152470" y="1132513"/>
                  <a:pt x="169210" y="1122947"/>
                </a:cubicBezTo>
                <a:cubicBezTo>
                  <a:pt x="192884" y="1109419"/>
                  <a:pt x="222804" y="1112820"/>
                  <a:pt x="249421" y="1106905"/>
                </a:cubicBezTo>
                <a:cubicBezTo>
                  <a:pt x="270944" y="1102122"/>
                  <a:pt x="292471" y="1097198"/>
                  <a:pt x="313589" y="1090863"/>
                </a:cubicBezTo>
                <a:cubicBezTo>
                  <a:pt x="345983" y="1081145"/>
                  <a:pt x="409842" y="1058779"/>
                  <a:pt x="409842" y="1058779"/>
                </a:cubicBezTo>
                <a:cubicBezTo>
                  <a:pt x="520165" y="985230"/>
                  <a:pt x="469513" y="1006804"/>
                  <a:pt x="554221" y="978568"/>
                </a:cubicBezTo>
                <a:cubicBezTo>
                  <a:pt x="575610" y="962526"/>
                  <a:pt x="597849" y="947558"/>
                  <a:pt x="618389" y="930442"/>
                </a:cubicBezTo>
                <a:cubicBezTo>
                  <a:pt x="701021" y="861583"/>
                  <a:pt x="648997" y="853050"/>
                  <a:pt x="618389" y="689810"/>
                </a:cubicBezTo>
                <a:cubicBezTo>
                  <a:pt x="615273" y="673190"/>
                  <a:pt x="616107" y="651513"/>
                  <a:pt x="602347" y="641684"/>
                </a:cubicBezTo>
                <a:cubicBezTo>
                  <a:pt x="574827" y="622027"/>
                  <a:pt x="506095" y="609600"/>
                  <a:pt x="506095" y="609600"/>
                </a:cubicBezTo>
                <a:cubicBezTo>
                  <a:pt x="500747" y="593558"/>
                  <a:pt x="500616" y="574678"/>
                  <a:pt x="490052" y="561473"/>
                </a:cubicBezTo>
                <a:cubicBezTo>
                  <a:pt x="467435" y="533202"/>
                  <a:pt x="425504" y="523915"/>
                  <a:pt x="393800" y="513347"/>
                </a:cubicBezTo>
                <a:cubicBezTo>
                  <a:pt x="388453" y="497305"/>
                  <a:pt x="377758" y="482131"/>
                  <a:pt x="377758" y="465221"/>
                </a:cubicBezTo>
                <a:cubicBezTo>
                  <a:pt x="377758" y="427409"/>
                  <a:pt x="382935" y="389143"/>
                  <a:pt x="393800" y="352926"/>
                </a:cubicBezTo>
                <a:cubicBezTo>
                  <a:pt x="399340" y="334459"/>
                  <a:pt x="413840" y="319855"/>
                  <a:pt x="425884" y="304800"/>
                </a:cubicBezTo>
                <a:cubicBezTo>
                  <a:pt x="460173" y="261938"/>
                  <a:pt x="485905" y="257260"/>
                  <a:pt x="538179" y="224589"/>
                </a:cubicBezTo>
                <a:cubicBezTo>
                  <a:pt x="554529" y="214371"/>
                  <a:pt x="570263" y="203200"/>
                  <a:pt x="586305" y="192505"/>
                </a:cubicBezTo>
                <a:cubicBezTo>
                  <a:pt x="579792" y="146915"/>
                  <a:pt x="579007" y="56870"/>
                  <a:pt x="538179" y="16042"/>
                </a:cubicBezTo>
                <a:cubicBezTo>
                  <a:pt x="526222" y="4085"/>
                  <a:pt x="490052" y="0"/>
                  <a:pt x="490052" y="0"/>
                </a:cubicBezTo>
              </a:path>
            </a:pathLst>
          </a:cu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1" name="Forma Livre: Forma 140">
            <a:extLst>
              <a:ext uri="{FF2B5EF4-FFF2-40B4-BE49-F238E27FC236}">
                <a16:creationId xmlns:a16="http://schemas.microsoft.com/office/drawing/2014/main" id="{CE1388CA-9631-4DE0-A537-EB65CFFFB053}"/>
              </a:ext>
            </a:extLst>
          </p:cNvPr>
          <p:cNvSpPr/>
          <p:nvPr/>
        </p:nvSpPr>
        <p:spPr>
          <a:xfrm rot="15209215">
            <a:off x="5146872" y="-184477"/>
            <a:ext cx="662901" cy="1443789"/>
          </a:xfrm>
          <a:custGeom>
            <a:avLst/>
            <a:gdLst>
              <a:gd name="connsiteX0" fmla="*/ 8789 w 662901"/>
              <a:gd name="connsiteY0" fmla="*/ 1443789 h 1443789"/>
              <a:gd name="connsiteX1" fmla="*/ 72958 w 662901"/>
              <a:gd name="connsiteY1" fmla="*/ 1187115 h 1443789"/>
              <a:gd name="connsiteX2" fmla="*/ 137126 w 662901"/>
              <a:gd name="connsiteY2" fmla="*/ 1171073 h 1443789"/>
              <a:gd name="connsiteX3" fmla="*/ 169210 w 662901"/>
              <a:gd name="connsiteY3" fmla="*/ 1122947 h 1443789"/>
              <a:gd name="connsiteX4" fmla="*/ 249421 w 662901"/>
              <a:gd name="connsiteY4" fmla="*/ 1106905 h 1443789"/>
              <a:gd name="connsiteX5" fmla="*/ 313589 w 662901"/>
              <a:gd name="connsiteY5" fmla="*/ 1090863 h 1443789"/>
              <a:gd name="connsiteX6" fmla="*/ 409842 w 662901"/>
              <a:gd name="connsiteY6" fmla="*/ 1058779 h 1443789"/>
              <a:gd name="connsiteX7" fmla="*/ 554221 w 662901"/>
              <a:gd name="connsiteY7" fmla="*/ 978568 h 1443789"/>
              <a:gd name="connsiteX8" fmla="*/ 618389 w 662901"/>
              <a:gd name="connsiteY8" fmla="*/ 930442 h 1443789"/>
              <a:gd name="connsiteX9" fmla="*/ 618389 w 662901"/>
              <a:gd name="connsiteY9" fmla="*/ 689810 h 1443789"/>
              <a:gd name="connsiteX10" fmla="*/ 602347 w 662901"/>
              <a:gd name="connsiteY10" fmla="*/ 641684 h 1443789"/>
              <a:gd name="connsiteX11" fmla="*/ 506095 w 662901"/>
              <a:gd name="connsiteY11" fmla="*/ 609600 h 1443789"/>
              <a:gd name="connsiteX12" fmla="*/ 490052 w 662901"/>
              <a:gd name="connsiteY12" fmla="*/ 561473 h 1443789"/>
              <a:gd name="connsiteX13" fmla="*/ 393800 w 662901"/>
              <a:gd name="connsiteY13" fmla="*/ 513347 h 1443789"/>
              <a:gd name="connsiteX14" fmla="*/ 377758 w 662901"/>
              <a:gd name="connsiteY14" fmla="*/ 465221 h 1443789"/>
              <a:gd name="connsiteX15" fmla="*/ 393800 w 662901"/>
              <a:gd name="connsiteY15" fmla="*/ 352926 h 1443789"/>
              <a:gd name="connsiteX16" fmla="*/ 425884 w 662901"/>
              <a:gd name="connsiteY16" fmla="*/ 304800 h 1443789"/>
              <a:gd name="connsiteX17" fmla="*/ 538179 w 662901"/>
              <a:gd name="connsiteY17" fmla="*/ 224589 h 1443789"/>
              <a:gd name="connsiteX18" fmla="*/ 586305 w 662901"/>
              <a:gd name="connsiteY18" fmla="*/ 192505 h 1443789"/>
              <a:gd name="connsiteX19" fmla="*/ 538179 w 662901"/>
              <a:gd name="connsiteY19" fmla="*/ 16042 h 1443789"/>
              <a:gd name="connsiteX20" fmla="*/ 490052 w 662901"/>
              <a:gd name="connsiteY20" fmla="*/ 0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2901" h="1443789">
                <a:moveTo>
                  <a:pt x="8789" y="1443789"/>
                </a:moveTo>
                <a:cubicBezTo>
                  <a:pt x="24042" y="1214995"/>
                  <a:pt x="-51029" y="1222541"/>
                  <a:pt x="72958" y="1187115"/>
                </a:cubicBezTo>
                <a:cubicBezTo>
                  <a:pt x="94157" y="1181058"/>
                  <a:pt x="115737" y="1176420"/>
                  <a:pt x="137126" y="1171073"/>
                </a:cubicBezTo>
                <a:cubicBezTo>
                  <a:pt x="147821" y="1155031"/>
                  <a:pt x="152470" y="1132513"/>
                  <a:pt x="169210" y="1122947"/>
                </a:cubicBezTo>
                <a:cubicBezTo>
                  <a:pt x="192884" y="1109419"/>
                  <a:pt x="222804" y="1112820"/>
                  <a:pt x="249421" y="1106905"/>
                </a:cubicBezTo>
                <a:cubicBezTo>
                  <a:pt x="270944" y="1102122"/>
                  <a:pt x="292471" y="1097198"/>
                  <a:pt x="313589" y="1090863"/>
                </a:cubicBezTo>
                <a:cubicBezTo>
                  <a:pt x="345983" y="1081145"/>
                  <a:pt x="409842" y="1058779"/>
                  <a:pt x="409842" y="1058779"/>
                </a:cubicBezTo>
                <a:cubicBezTo>
                  <a:pt x="520165" y="985230"/>
                  <a:pt x="469513" y="1006804"/>
                  <a:pt x="554221" y="978568"/>
                </a:cubicBezTo>
                <a:cubicBezTo>
                  <a:pt x="575610" y="962526"/>
                  <a:pt x="597849" y="947558"/>
                  <a:pt x="618389" y="930442"/>
                </a:cubicBezTo>
                <a:cubicBezTo>
                  <a:pt x="701021" y="861583"/>
                  <a:pt x="648997" y="853050"/>
                  <a:pt x="618389" y="689810"/>
                </a:cubicBezTo>
                <a:cubicBezTo>
                  <a:pt x="615273" y="673190"/>
                  <a:pt x="616107" y="651513"/>
                  <a:pt x="602347" y="641684"/>
                </a:cubicBezTo>
                <a:cubicBezTo>
                  <a:pt x="574827" y="622027"/>
                  <a:pt x="506095" y="609600"/>
                  <a:pt x="506095" y="609600"/>
                </a:cubicBezTo>
                <a:cubicBezTo>
                  <a:pt x="500747" y="593558"/>
                  <a:pt x="500616" y="574678"/>
                  <a:pt x="490052" y="561473"/>
                </a:cubicBezTo>
                <a:cubicBezTo>
                  <a:pt x="467435" y="533202"/>
                  <a:pt x="425504" y="523915"/>
                  <a:pt x="393800" y="513347"/>
                </a:cubicBezTo>
                <a:cubicBezTo>
                  <a:pt x="388453" y="497305"/>
                  <a:pt x="377758" y="482131"/>
                  <a:pt x="377758" y="465221"/>
                </a:cubicBezTo>
                <a:cubicBezTo>
                  <a:pt x="377758" y="427409"/>
                  <a:pt x="382935" y="389143"/>
                  <a:pt x="393800" y="352926"/>
                </a:cubicBezTo>
                <a:cubicBezTo>
                  <a:pt x="399340" y="334459"/>
                  <a:pt x="413840" y="319855"/>
                  <a:pt x="425884" y="304800"/>
                </a:cubicBezTo>
                <a:cubicBezTo>
                  <a:pt x="460173" y="261938"/>
                  <a:pt x="485905" y="257260"/>
                  <a:pt x="538179" y="224589"/>
                </a:cubicBezTo>
                <a:cubicBezTo>
                  <a:pt x="554529" y="214371"/>
                  <a:pt x="570263" y="203200"/>
                  <a:pt x="586305" y="192505"/>
                </a:cubicBezTo>
                <a:cubicBezTo>
                  <a:pt x="579792" y="146915"/>
                  <a:pt x="579007" y="56870"/>
                  <a:pt x="538179" y="16042"/>
                </a:cubicBezTo>
                <a:cubicBezTo>
                  <a:pt x="526222" y="4085"/>
                  <a:pt x="490052" y="0"/>
                  <a:pt x="490052" y="0"/>
                </a:cubicBezTo>
              </a:path>
            </a:pathLst>
          </a:cu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Forma Livre: Forma 141">
            <a:extLst>
              <a:ext uri="{FF2B5EF4-FFF2-40B4-BE49-F238E27FC236}">
                <a16:creationId xmlns:a16="http://schemas.microsoft.com/office/drawing/2014/main" id="{F94E30A6-8A49-485E-94AA-FD8CE45FC56C}"/>
              </a:ext>
            </a:extLst>
          </p:cNvPr>
          <p:cNvSpPr/>
          <p:nvPr/>
        </p:nvSpPr>
        <p:spPr>
          <a:xfrm rot="15209215">
            <a:off x="6312424" y="-273366"/>
            <a:ext cx="662901" cy="1443789"/>
          </a:xfrm>
          <a:custGeom>
            <a:avLst/>
            <a:gdLst>
              <a:gd name="connsiteX0" fmla="*/ 8789 w 662901"/>
              <a:gd name="connsiteY0" fmla="*/ 1443789 h 1443789"/>
              <a:gd name="connsiteX1" fmla="*/ 72958 w 662901"/>
              <a:gd name="connsiteY1" fmla="*/ 1187115 h 1443789"/>
              <a:gd name="connsiteX2" fmla="*/ 137126 w 662901"/>
              <a:gd name="connsiteY2" fmla="*/ 1171073 h 1443789"/>
              <a:gd name="connsiteX3" fmla="*/ 169210 w 662901"/>
              <a:gd name="connsiteY3" fmla="*/ 1122947 h 1443789"/>
              <a:gd name="connsiteX4" fmla="*/ 249421 w 662901"/>
              <a:gd name="connsiteY4" fmla="*/ 1106905 h 1443789"/>
              <a:gd name="connsiteX5" fmla="*/ 313589 w 662901"/>
              <a:gd name="connsiteY5" fmla="*/ 1090863 h 1443789"/>
              <a:gd name="connsiteX6" fmla="*/ 409842 w 662901"/>
              <a:gd name="connsiteY6" fmla="*/ 1058779 h 1443789"/>
              <a:gd name="connsiteX7" fmla="*/ 554221 w 662901"/>
              <a:gd name="connsiteY7" fmla="*/ 978568 h 1443789"/>
              <a:gd name="connsiteX8" fmla="*/ 618389 w 662901"/>
              <a:gd name="connsiteY8" fmla="*/ 930442 h 1443789"/>
              <a:gd name="connsiteX9" fmla="*/ 618389 w 662901"/>
              <a:gd name="connsiteY9" fmla="*/ 689810 h 1443789"/>
              <a:gd name="connsiteX10" fmla="*/ 602347 w 662901"/>
              <a:gd name="connsiteY10" fmla="*/ 641684 h 1443789"/>
              <a:gd name="connsiteX11" fmla="*/ 506095 w 662901"/>
              <a:gd name="connsiteY11" fmla="*/ 609600 h 1443789"/>
              <a:gd name="connsiteX12" fmla="*/ 490052 w 662901"/>
              <a:gd name="connsiteY12" fmla="*/ 561473 h 1443789"/>
              <a:gd name="connsiteX13" fmla="*/ 393800 w 662901"/>
              <a:gd name="connsiteY13" fmla="*/ 513347 h 1443789"/>
              <a:gd name="connsiteX14" fmla="*/ 377758 w 662901"/>
              <a:gd name="connsiteY14" fmla="*/ 465221 h 1443789"/>
              <a:gd name="connsiteX15" fmla="*/ 393800 w 662901"/>
              <a:gd name="connsiteY15" fmla="*/ 352926 h 1443789"/>
              <a:gd name="connsiteX16" fmla="*/ 425884 w 662901"/>
              <a:gd name="connsiteY16" fmla="*/ 304800 h 1443789"/>
              <a:gd name="connsiteX17" fmla="*/ 538179 w 662901"/>
              <a:gd name="connsiteY17" fmla="*/ 224589 h 1443789"/>
              <a:gd name="connsiteX18" fmla="*/ 586305 w 662901"/>
              <a:gd name="connsiteY18" fmla="*/ 192505 h 1443789"/>
              <a:gd name="connsiteX19" fmla="*/ 538179 w 662901"/>
              <a:gd name="connsiteY19" fmla="*/ 16042 h 1443789"/>
              <a:gd name="connsiteX20" fmla="*/ 490052 w 662901"/>
              <a:gd name="connsiteY20" fmla="*/ 0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2901" h="1443789">
                <a:moveTo>
                  <a:pt x="8789" y="1443789"/>
                </a:moveTo>
                <a:cubicBezTo>
                  <a:pt x="24042" y="1214995"/>
                  <a:pt x="-51029" y="1222541"/>
                  <a:pt x="72958" y="1187115"/>
                </a:cubicBezTo>
                <a:cubicBezTo>
                  <a:pt x="94157" y="1181058"/>
                  <a:pt x="115737" y="1176420"/>
                  <a:pt x="137126" y="1171073"/>
                </a:cubicBezTo>
                <a:cubicBezTo>
                  <a:pt x="147821" y="1155031"/>
                  <a:pt x="152470" y="1132513"/>
                  <a:pt x="169210" y="1122947"/>
                </a:cubicBezTo>
                <a:cubicBezTo>
                  <a:pt x="192884" y="1109419"/>
                  <a:pt x="222804" y="1112820"/>
                  <a:pt x="249421" y="1106905"/>
                </a:cubicBezTo>
                <a:cubicBezTo>
                  <a:pt x="270944" y="1102122"/>
                  <a:pt x="292471" y="1097198"/>
                  <a:pt x="313589" y="1090863"/>
                </a:cubicBezTo>
                <a:cubicBezTo>
                  <a:pt x="345983" y="1081145"/>
                  <a:pt x="409842" y="1058779"/>
                  <a:pt x="409842" y="1058779"/>
                </a:cubicBezTo>
                <a:cubicBezTo>
                  <a:pt x="520165" y="985230"/>
                  <a:pt x="469513" y="1006804"/>
                  <a:pt x="554221" y="978568"/>
                </a:cubicBezTo>
                <a:cubicBezTo>
                  <a:pt x="575610" y="962526"/>
                  <a:pt x="597849" y="947558"/>
                  <a:pt x="618389" y="930442"/>
                </a:cubicBezTo>
                <a:cubicBezTo>
                  <a:pt x="701021" y="861583"/>
                  <a:pt x="648997" y="853050"/>
                  <a:pt x="618389" y="689810"/>
                </a:cubicBezTo>
                <a:cubicBezTo>
                  <a:pt x="615273" y="673190"/>
                  <a:pt x="616107" y="651513"/>
                  <a:pt x="602347" y="641684"/>
                </a:cubicBezTo>
                <a:cubicBezTo>
                  <a:pt x="574827" y="622027"/>
                  <a:pt x="506095" y="609600"/>
                  <a:pt x="506095" y="609600"/>
                </a:cubicBezTo>
                <a:cubicBezTo>
                  <a:pt x="500747" y="593558"/>
                  <a:pt x="500616" y="574678"/>
                  <a:pt x="490052" y="561473"/>
                </a:cubicBezTo>
                <a:cubicBezTo>
                  <a:pt x="467435" y="533202"/>
                  <a:pt x="425504" y="523915"/>
                  <a:pt x="393800" y="513347"/>
                </a:cubicBezTo>
                <a:cubicBezTo>
                  <a:pt x="388453" y="497305"/>
                  <a:pt x="377758" y="482131"/>
                  <a:pt x="377758" y="465221"/>
                </a:cubicBezTo>
                <a:cubicBezTo>
                  <a:pt x="377758" y="427409"/>
                  <a:pt x="382935" y="389143"/>
                  <a:pt x="393800" y="352926"/>
                </a:cubicBezTo>
                <a:cubicBezTo>
                  <a:pt x="399340" y="334459"/>
                  <a:pt x="413840" y="319855"/>
                  <a:pt x="425884" y="304800"/>
                </a:cubicBezTo>
                <a:cubicBezTo>
                  <a:pt x="460173" y="261938"/>
                  <a:pt x="485905" y="257260"/>
                  <a:pt x="538179" y="224589"/>
                </a:cubicBezTo>
                <a:cubicBezTo>
                  <a:pt x="554529" y="214371"/>
                  <a:pt x="570263" y="203200"/>
                  <a:pt x="586305" y="192505"/>
                </a:cubicBezTo>
                <a:cubicBezTo>
                  <a:pt x="579792" y="146915"/>
                  <a:pt x="579007" y="56870"/>
                  <a:pt x="538179" y="16042"/>
                </a:cubicBezTo>
                <a:cubicBezTo>
                  <a:pt x="526222" y="4085"/>
                  <a:pt x="490052" y="0"/>
                  <a:pt x="490052" y="0"/>
                </a:cubicBezTo>
              </a:path>
            </a:pathLst>
          </a:cu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" name="Forma Livre: Forma 142">
            <a:extLst>
              <a:ext uri="{FF2B5EF4-FFF2-40B4-BE49-F238E27FC236}">
                <a16:creationId xmlns:a16="http://schemas.microsoft.com/office/drawing/2014/main" id="{3917A0AB-1E30-4483-971F-087E7090B1AF}"/>
              </a:ext>
            </a:extLst>
          </p:cNvPr>
          <p:cNvSpPr/>
          <p:nvPr/>
        </p:nvSpPr>
        <p:spPr>
          <a:xfrm rot="11339770">
            <a:off x="3499601" y="-74850"/>
            <a:ext cx="662901" cy="1443789"/>
          </a:xfrm>
          <a:custGeom>
            <a:avLst/>
            <a:gdLst>
              <a:gd name="connsiteX0" fmla="*/ 8789 w 662901"/>
              <a:gd name="connsiteY0" fmla="*/ 1443789 h 1443789"/>
              <a:gd name="connsiteX1" fmla="*/ 72958 w 662901"/>
              <a:gd name="connsiteY1" fmla="*/ 1187115 h 1443789"/>
              <a:gd name="connsiteX2" fmla="*/ 137126 w 662901"/>
              <a:gd name="connsiteY2" fmla="*/ 1171073 h 1443789"/>
              <a:gd name="connsiteX3" fmla="*/ 169210 w 662901"/>
              <a:gd name="connsiteY3" fmla="*/ 1122947 h 1443789"/>
              <a:gd name="connsiteX4" fmla="*/ 249421 w 662901"/>
              <a:gd name="connsiteY4" fmla="*/ 1106905 h 1443789"/>
              <a:gd name="connsiteX5" fmla="*/ 313589 w 662901"/>
              <a:gd name="connsiteY5" fmla="*/ 1090863 h 1443789"/>
              <a:gd name="connsiteX6" fmla="*/ 409842 w 662901"/>
              <a:gd name="connsiteY6" fmla="*/ 1058779 h 1443789"/>
              <a:gd name="connsiteX7" fmla="*/ 554221 w 662901"/>
              <a:gd name="connsiteY7" fmla="*/ 978568 h 1443789"/>
              <a:gd name="connsiteX8" fmla="*/ 618389 w 662901"/>
              <a:gd name="connsiteY8" fmla="*/ 930442 h 1443789"/>
              <a:gd name="connsiteX9" fmla="*/ 618389 w 662901"/>
              <a:gd name="connsiteY9" fmla="*/ 689810 h 1443789"/>
              <a:gd name="connsiteX10" fmla="*/ 602347 w 662901"/>
              <a:gd name="connsiteY10" fmla="*/ 641684 h 1443789"/>
              <a:gd name="connsiteX11" fmla="*/ 506095 w 662901"/>
              <a:gd name="connsiteY11" fmla="*/ 609600 h 1443789"/>
              <a:gd name="connsiteX12" fmla="*/ 490052 w 662901"/>
              <a:gd name="connsiteY12" fmla="*/ 561473 h 1443789"/>
              <a:gd name="connsiteX13" fmla="*/ 393800 w 662901"/>
              <a:gd name="connsiteY13" fmla="*/ 513347 h 1443789"/>
              <a:gd name="connsiteX14" fmla="*/ 377758 w 662901"/>
              <a:gd name="connsiteY14" fmla="*/ 465221 h 1443789"/>
              <a:gd name="connsiteX15" fmla="*/ 393800 w 662901"/>
              <a:gd name="connsiteY15" fmla="*/ 352926 h 1443789"/>
              <a:gd name="connsiteX16" fmla="*/ 425884 w 662901"/>
              <a:gd name="connsiteY16" fmla="*/ 304800 h 1443789"/>
              <a:gd name="connsiteX17" fmla="*/ 538179 w 662901"/>
              <a:gd name="connsiteY17" fmla="*/ 224589 h 1443789"/>
              <a:gd name="connsiteX18" fmla="*/ 586305 w 662901"/>
              <a:gd name="connsiteY18" fmla="*/ 192505 h 1443789"/>
              <a:gd name="connsiteX19" fmla="*/ 538179 w 662901"/>
              <a:gd name="connsiteY19" fmla="*/ 16042 h 1443789"/>
              <a:gd name="connsiteX20" fmla="*/ 490052 w 662901"/>
              <a:gd name="connsiteY20" fmla="*/ 0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2901" h="1443789">
                <a:moveTo>
                  <a:pt x="8789" y="1443789"/>
                </a:moveTo>
                <a:cubicBezTo>
                  <a:pt x="24042" y="1214995"/>
                  <a:pt x="-51029" y="1222541"/>
                  <a:pt x="72958" y="1187115"/>
                </a:cubicBezTo>
                <a:cubicBezTo>
                  <a:pt x="94157" y="1181058"/>
                  <a:pt x="115737" y="1176420"/>
                  <a:pt x="137126" y="1171073"/>
                </a:cubicBezTo>
                <a:cubicBezTo>
                  <a:pt x="147821" y="1155031"/>
                  <a:pt x="152470" y="1132513"/>
                  <a:pt x="169210" y="1122947"/>
                </a:cubicBezTo>
                <a:cubicBezTo>
                  <a:pt x="192884" y="1109419"/>
                  <a:pt x="222804" y="1112820"/>
                  <a:pt x="249421" y="1106905"/>
                </a:cubicBezTo>
                <a:cubicBezTo>
                  <a:pt x="270944" y="1102122"/>
                  <a:pt x="292471" y="1097198"/>
                  <a:pt x="313589" y="1090863"/>
                </a:cubicBezTo>
                <a:cubicBezTo>
                  <a:pt x="345983" y="1081145"/>
                  <a:pt x="409842" y="1058779"/>
                  <a:pt x="409842" y="1058779"/>
                </a:cubicBezTo>
                <a:cubicBezTo>
                  <a:pt x="520165" y="985230"/>
                  <a:pt x="469513" y="1006804"/>
                  <a:pt x="554221" y="978568"/>
                </a:cubicBezTo>
                <a:cubicBezTo>
                  <a:pt x="575610" y="962526"/>
                  <a:pt x="597849" y="947558"/>
                  <a:pt x="618389" y="930442"/>
                </a:cubicBezTo>
                <a:cubicBezTo>
                  <a:pt x="701021" y="861583"/>
                  <a:pt x="648997" y="853050"/>
                  <a:pt x="618389" y="689810"/>
                </a:cubicBezTo>
                <a:cubicBezTo>
                  <a:pt x="615273" y="673190"/>
                  <a:pt x="616107" y="651513"/>
                  <a:pt x="602347" y="641684"/>
                </a:cubicBezTo>
                <a:cubicBezTo>
                  <a:pt x="574827" y="622027"/>
                  <a:pt x="506095" y="609600"/>
                  <a:pt x="506095" y="609600"/>
                </a:cubicBezTo>
                <a:cubicBezTo>
                  <a:pt x="500747" y="593558"/>
                  <a:pt x="500616" y="574678"/>
                  <a:pt x="490052" y="561473"/>
                </a:cubicBezTo>
                <a:cubicBezTo>
                  <a:pt x="467435" y="533202"/>
                  <a:pt x="425504" y="523915"/>
                  <a:pt x="393800" y="513347"/>
                </a:cubicBezTo>
                <a:cubicBezTo>
                  <a:pt x="388453" y="497305"/>
                  <a:pt x="377758" y="482131"/>
                  <a:pt x="377758" y="465221"/>
                </a:cubicBezTo>
                <a:cubicBezTo>
                  <a:pt x="377758" y="427409"/>
                  <a:pt x="382935" y="389143"/>
                  <a:pt x="393800" y="352926"/>
                </a:cubicBezTo>
                <a:cubicBezTo>
                  <a:pt x="399340" y="334459"/>
                  <a:pt x="413840" y="319855"/>
                  <a:pt x="425884" y="304800"/>
                </a:cubicBezTo>
                <a:cubicBezTo>
                  <a:pt x="460173" y="261938"/>
                  <a:pt x="485905" y="257260"/>
                  <a:pt x="538179" y="224589"/>
                </a:cubicBezTo>
                <a:cubicBezTo>
                  <a:pt x="554529" y="214371"/>
                  <a:pt x="570263" y="203200"/>
                  <a:pt x="586305" y="192505"/>
                </a:cubicBezTo>
                <a:cubicBezTo>
                  <a:pt x="579792" y="146915"/>
                  <a:pt x="579007" y="56870"/>
                  <a:pt x="538179" y="16042"/>
                </a:cubicBezTo>
                <a:cubicBezTo>
                  <a:pt x="526222" y="4085"/>
                  <a:pt x="490052" y="0"/>
                  <a:pt x="490052" y="0"/>
                </a:cubicBezTo>
              </a:path>
            </a:pathLst>
          </a:cu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4" name="Explosão 1 134">
            <a:extLst>
              <a:ext uri="{FF2B5EF4-FFF2-40B4-BE49-F238E27FC236}">
                <a16:creationId xmlns:a16="http://schemas.microsoft.com/office/drawing/2014/main" id="{43CD9827-DA84-4B95-B8E4-9A26460D7096}"/>
              </a:ext>
            </a:extLst>
          </p:cNvPr>
          <p:cNvSpPr/>
          <p:nvPr/>
        </p:nvSpPr>
        <p:spPr>
          <a:xfrm rot="20285293">
            <a:off x="3526331" y="440065"/>
            <a:ext cx="1215095" cy="845953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C3a</a:t>
            </a:r>
          </a:p>
        </p:txBody>
      </p:sp>
      <p:sp>
        <p:nvSpPr>
          <p:cNvPr id="145" name="Explosão 1 134">
            <a:extLst>
              <a:ext uri="{FF2B5EF4-FFF2-40B4-BE49-F238E27FC236}">
                <a16:creationId xmlns:a16="http://schemas.microsoft.com/office/drawing/2014/main" id="{AA765666-FC40-4CFB-88E3-3A566D3970AC}"/>
              </a:ext>
            </a:extLst>
          </p:cNvPr>
          <p:cNvSpPr/>
          <p:nvPr/>
        </p:nvSpPr>
        <p:spPr>
          <a:xfrm>
            <a:off x="5134635" y="-95948"/>
            <a:ext cx="1215095" cy="845953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C4a</a:t>
            </a:r>
          </a:p>
        </p:txBody>
      </p:sp>
      <p:sp>
        <p:nvSpPr>
          <p:cNvPr id="146" name="Explosão 1 134">
            <a:extLst>
              <a:ext uri="{FF2B5EF4-FFF2-40B4-BE49-F238E27FC236}">
                <a16:creationId xmlns:a16="http://schemas.microsoft.com/office/drawing/2014/main" id="{5CB4B9DA-17B5-46CD-910C-488B1E2CF072}"/>
              </a:ext>
            </a:extLst>
          </p:cNvPr>
          <p:cNvSpPr/>
          <p:nvPr/>
        </p:nvSpPr>
        <p:spPr>
          <a:xfrm rot="1791246">
            <a:off x="7340711" y="825663"/>
            <a:ext cx="1215095" cy="845953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C5a</a:t>
            </a:r>
          </a:p>
        </p:txBody>
      </p:sp>
    </p:spTree>
    <p:extLst>
      <p:ext uri="{BB962C8B-B14F-4D97-AF65-F5344CB8AC3E}">
        <p14:creationId xmlns:p14="http://schemas.microsoft.com/office/powerpoint/2010/main" val="120470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47" grpId="0" animBg="1"/>
      <p:bldP spid="121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7" t="10667" r="39210" b="8935"/>
          <a:stretch/>
        </p:blipFill>
        <p:spPr bwMode="auto">
          <a:xfrm>
            <a:off x="1775520" y="116633"/>
            <a:ext cx="864096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37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m para rato wistar">
            <a:extLst>
              <a:ext uri="{FF2B5EF4-FFF2-40B4-BE49-F238E27FC236}">
                <a16:creationId xmlns:a16="http://schemas.microsoft.com/office/drawing/2014/main" id="{99884A37-CCFF-45DD-A7AC-DA1BB940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52" y="3668895"/>
            <a:ext cx="1825513" cy="18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ilverscience47.wikispaces.com/file/view/elephantiasis.png/257141068/elephantiasis.png">
            <a:extLst>
              <a:ext uri="{FF2B5EF4-FFF2-40B4-BE49-F238E27FC236}">
                <a16:creationId xmlns:a16="http://schemas.microsoft.com/office/drawing/2014/main" id="{964F52E3-7C3D-420F-8719-9CA396E7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" y="63497"/>
            <a:ext cx="2659191" cy="159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portalsaofrancisco.com.br/alfa/esquistossomose/imagens/esquistossomose-40.jpg">
            <a:extLst>
              <a:ext uri="{FF2B5EF4-FFF2-40B4-BE49-F238E27FC236}">
                <a16:creationId xmlns:a16="http://schemas.microsoft.com/office/drawing/2014/main" id="{3DEBFF01-FD09-44BC-8722-723EA81A1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66" y="3761965"/>
            <a:ext cx="1576995" cy="17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hypescience.com/wp-content/uploads/2013/12/82.jpg">
            <a:extLst>
              <a:ext uri="{FF2B5EF4-FFF2-40B4-BE49-F238E27FC236}">
                <a16:creationId xmlns:a16="http://schemas.microsoft.com/office/drawing/2014/main" id="{0369832D-F988-4709-A103-A8607054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32" y="36202"/>
            <a:ext cx="2153492" cy="143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infoescola.com/wp-content/uploads/2010/05/rotavirus.jpg">
            <a:extLst>
              <a:ext uri="{FF2B5EF4-FFF2-40B4-BE49-F238E27FC236}">
                <a16:creationId xmlns:a16="http://schemas.microsoft.com/office/drawing/2014/main" id="{B0F597CD-D052-416D-BBDE-C329EC936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2141" y="3544509"/>
            <a:ext cx="1402025" cy="13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upload.wikimedia.org/wikipedia/commons/9/97/Toxoplasma_gondii.jpg">
            <a:extLst>
              <a:ext uri="{FF2B5EF4-FFF2-40B4-BE49-F238E27FC236}">
                <a16:creationId xmlns:a16="http://schemas.microsoft.com/office/drawing/2014/main" id="{E01EA03E-2C56-4821-B13A-F62DF4C7F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b="21506"/>
          <a:stretch/>
        </p:blipFill>
        <p:spPr bwMode="auto">
          <a:xfrm>
            <a:off x="69892" y="1738981"/>
            <a:ext cx="1934563" cy="130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s://microbewiki.kenyon.edu/images/9/91/M.tuberculosis.jpg">
            <a:extLst>
              <a:ext uri="{FF2B5EF4-FFF2-40B4-BE49-F238E27FC236}">
                <a16:creationId xmlns:a16="http://schemas.microsoft.com/office/drawing/2014/main" id="{39890DE0-9961-4B72-8F82-F6A46E98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06121" y="5221850"/>
            <a:ext cx="1872208" cy="13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www.ppdictionary.com/bacteria/gpbac/tetani.jpg">
            <a:extLst>
              <a:ext uri="{FF2B5EF4-FFF2-40B4-BE49-F238E27FC236}">
                <a16:creationId xmlns:a16="http://schemas.microsoft.com/office/drawing/2014/main" id="{9982F8B5-77EC-4F87-83AD-78526324D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86959"/>
            <a:ext cx="1324497" cy="175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://www.invivo.fiocruz.br/chagas/imagens/doencadechagas_00_zoom.jpg">
            <a:extLst>
              <a:ext uri="{FF2B5EF4-FFF2-40B4-BE49-F238E27FC236}">
                <a16:creationId xmlns:a16="http://schemas.microsoft.com/office/drawing/2014/main" id="{B7CD2D58-94F8-4204-B902-11251E84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945" y="1513482"/>
            <a:ext cx="1670358" cy="162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http://images.fineartamerica.com/images-medium-large/candida-albicans-fungus-dr-kari-lounatmaa.jpg">
            <a:extLst>
              <a:ext uri="{FF2B5EF4-FFF2-40B4-BE49-F238E27FC236}">
                <a16:creationId xmlns:a16="http://schemas.microsoft.com/office/drawing/2014/main" id="{B32EA180-858A-40A2-A115-6D372002B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t="5685" r="6065" b="7649"/>
          <a:stretch/>
        </p:blipFill>
        <p:spPr bwMode="auto">
          <a:xfrm>
            <a:off x="3492181" y="3244886"/>
            <a:ext cx="1872208" cy="169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http://www.nature.com/news/2001/011025/images/salmonella_160.jpg">
            <a:extLst>
              <a:ext uri="{FF2B5EF4-FFF2-40B4-BE49-F238E27FC236}">
                <a16:creationId xmlns:a16="http://schemas.microsoft.com/office/drawing/2014/main" id="{0A794AE6-3EA9-44CB-82ED-FD0D0005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93" y="87158"/>
            <a:ext cx="1230515" cy="179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https://62e528761d0685343e1c-f3d1b99a743ffa4142d9d7f1978d9686.ssl.cf2.rackcdn.com/files/26175/article/area14mp/2gj7w5xc-1372179603.jpg">
            <a:extLst>
              <a:ext uri="{FF2B5EF4-FFF2-40B4-BE49-F238E27FC236}">
                <a16:creationId xmlns:a16="http://schemas.microsoft.com/office/drawing/2014/main" id="{94FBD479-EC48-49FA-A9FC-EE174B6B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8789" y="112016"/>
            <a:ext cx="1775217" cy="172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https://62e528761d0685343e1c-f3d1b99a743ffa4142d9d7f1978d9686.ssl.cf2.rackcdn.com/files/54086/area14mp/g5j2zknw-1405576714.jpg">
            <a:extLst>
              <a:ext uri="{FF2B5EF4-FFF2-40B4-BE49-F238E27FC236}">
                <a16:creationId xmlns:a16="http://schemas.microsoft.com/office/drawing/2014/main" id="{597E1A5C-508A-4287-BCC5-B7ADA809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03" y="3034768"/>
            <a:ext cx="1709767" cy="170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www.letsridof.com/wp-content/uploads/2014/09/How-to-get-rid-of-Mosquitoes-with-Home-Remedies.jpg">
            <a:extLst>
              <a:ext uri="{FF2B5EF4-FFF2-40B4-BE49-F238E27FC236}">
                <a16:creationId xmlns:a16="http://schemas.microsoft.com/office/drawing/2014/main" id="{605B83E7-21CE-4071-B05D-5E5B6D0AE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r="8667"/>
          <a:stretch/>
        </p:blipFill>
        <p:spPr bwMode="auto">
          <a:xfrm>
            <a:off x="4244454" y="5040526"/>
            <a:ext cx="2022648" cy="17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admin.plantaonews.com.br/uploads/webdisco/2014/01/02/jpg/570x428/ccca884f4318c155156425cf985d410e.jpg">
            <a:extLst>
              <a:ext uri="{FF2B5EF4-FFF2-40B4-BE49-F238E27FC236}">
                <a16:creationId xmlns:a16="http://schemas.microsoft.com/office/drawing/2014/main" id="{4110FE88-E6B0-4F1D-B5C4-0F8E165E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" y="3133019"/>
            <a:ext cx="1895600" cy="142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www.urmc.rochester.edu/getmedia/28b91c84-31c4-43ff-9dd1-657fd99372bc/poison-ivy.aspx?width=350&amp;height=232">
            <a:extLst>
              <a:ext uri="{FF2B5EF4-FFF2-40B4-BE49-F238E27FC236}">
                <a16:creationId xmlns:a16="http://schemas.microsoft.com/office/drawing/2014/main" id="{8BFFCD3E-A62E-443A-8004-F2FEF3C9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39086" y="2017225"/>
            <a:ext cx="1795070" cy="13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ncaudavenenum.e-monsite.com/medias/images/img-2524.jpg">
            <a:extLst>
              <a:ext uri="{FF2B5EF4-FFF2-40B4-BE49-F238E27FC236}">
                <a16:creationId xmlns:a16="http://schemas.microsoft.com/office/drawing/2014/main" id="{EBA32013-8FA1-4D04-9F7E-3DDE61550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740" r="44" b="3795"/>
          <a:stretch/>
        </p:blipFill>
        <p:spPr bwMode="auto">
          <a:xfrm>
            <a:off x="10302605" y="1973343"/>
            <a:ext cx="1826216" cy="17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ouriço do mar">
            <a:extLst>
              <a:ext uri="{FF2B5EF4-FFF2-40B4-BE49-F238E27FC236}">
                <a16:creationId xmlns:a16="http://schemas.microsoft.com/office/drawing/2014/main" id="{317CBDD5-4E44-4852-A182-255741C52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1615"/>
          <a:stretch/>
        </p:blipFill>
        <p:spPr bwMode="auto">
          <a:xfrm>
            <a:off x="9120534" y="87158"/>
            <a:ext cx="1699297" cy="163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agua viva">
            <a:extLst>
              <a:ext uri="{FF2B5EF4-FFF2-40B4-BE49-F238E27FC236}">
                <a16:creationId xmlns:a16="http://schemas.microsoft.com/office/drawing/2014/main" id="{BF81C37B-DE0D-4CC6-BC1C-A6E6A1124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36445" y="2659961"/>
            <a:ext cx="2692483" cy="153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bebe">
            <a:extLst>
              <a:ext uri="{FF2B5EF4-FFF2-40B4-BE49-F238E27FC236}">
                <a16:creationId xmlns:a16="http://schemas.microsoft.com/office/drawing/2014/main" id="{03F16720-C5D6-4241-A01C-039F9AA0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50" y="5063163"/>
            <a:ext cx="2395020" cy="174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sultado de imagem para pan paniscus">
            <a:extLst>
              <a:ext uri="{FF2B5EF4-FFF2-40B4-BE49-F238E27FC236}">
                <a16:creationId xmlns:a16="http://schemas.microsoft.com/office/drawing/2014/main" id="{A7DB13A3-424E-4C4E-A662-724CF8AD2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31" y="53672"/>
            <a:ext cx="1875289" cy="281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sultado de imagem para danio rerio">
            <a:extLst>
              <a:ext uri="{FF2B5EF4-FFF2-40B4-BE49-F238E27FC236}">
                <a16:creationId xmlns:a16="http://schemas.microsoft.com/office/drawing/2014/main" id="{1FD005ED-8BD2-424A-AEC7-F1BC146CA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5522" r="6719" b="13433"/>
          <a:stretch/>
        </p:blipFill>
        <p:spPr bwMode="auto">
          <a:xfrm>
            <a:off x="6387913" y="4861843"/>
            <a:ext cx="2363811" cy="194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sultado de imagem para poriferos">
            <a:extLst>
              <a:ext uri="{FF2B5EF4-FFF2-40B4-BE49-F238E27FC236}">
                <a16:creationId xmlns:a16="http://schemas.microsoft.com/office/drawing/2014/main" id="{1C426D79-4B4D-4FEA-AA39-EA1670F20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89" y="5571168"/>
            <a:ext cx="2546225" cy="122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36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Agrupar 35">
            <a:extLst>
              <a:ext uri="{FF2B5EF4-FFF2-40B4-BE49-F238E27FC236}">
                <a16:creationId xmlns:a16="http://schemas.microsoft.com/office/drawing/2014/main" id="{0437E7A6-8C43-4853-9119-80D8E9F189C1}"/>
              </a:ext>
            </a:extLst>
          </p:cNvPr>
          <p:cNvGrpSpPr/>
          <p:nvPr/>
        </p:nvGrpSpPr>
        <p:grpSpPr>
          <a:xfrm>
            <a:off x="2037347" y="678832"/>
            <a:ext cx="7507706" cy="5994683"/>
            <a:chOff x="2681100" y="779768"/>
            <a:chExt cx="6637898" cy="5388307"/>
          </a:xfrm>
        </p:grpSpPr>
        <p:grpSp>
          <p:nvGrpSpPr>
            <p:cNvPr id="3" name="Grupo 2"/>
            <p:cNvGrpSpPr/>
            <p:nvPr/>
          </p:nvGrpSpPr>
          <p:grpSpPr>
            <a:xfrm>
              <a:off x="3810387" y="1268760"/>
              <a:ext cx="4536503" cy="4320480"/>
              <a:chOff x="4884887" y="1196751"/>
              <a:chExt cx="839898" cy="792088"/>
            </a:xfrm>
          </p:grpSpPr>
          <p:sp>
            <p:nvSpPr>
              <p:cNvPr id="4" name="Elipse 3"/>
              <p:cNvSpPr/>
              <p:nvPr/>
            </p:nvSpPr>
            <p:spPr>
              <a:xfrm>
                <a:off x="4884887" y="1196751"/>
                <a:ext cx="839898" cy="792088"/>
              </a:xfrm>
              <a:prstGeom prst="ellipse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5" name="Grupo 4"/>
              <p:cNvGrpSpPr/>
              <p:nvPr/>
            </p:nvGrpSpPr>
            <p:grpSpPr>
              <a:xfrm>
                <a:off x="5081964" y="1268760"/>
                <a:ext cx="458639" cy="624170"/>
                <a:chOff x="6588224" y="908720"/>
                <a:chExt cx="1461456" cy="685654"/>
              </a:xfrm>
            </p:grpSpPr>
            <p:cxnSp>
              <p:nvCxnSpPr>
                <p:cNvPr id="6" name="Conector reto 5"/>
                <p:cNvCxnSpPr/>
                <p:nvPr/>
              </p:nvCxnSpPr>
              <p:spPr>
                <a:xfrm>
                  <a:off x="6948264" y="1031327"/>
                  <a:ext cx="265056" cy="237433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ector reto 6"/>
                <p:cNvCxnSpPr>
                  <a:stCxn id="9" idx="7"/>
                </p:cNvCxnSpPr>
                <p:nvPr/>
              </p:nvCxnSpPr>
              <p:spPr>
                <a:xfrm>
                  <a:off x="7483489" y="1387288"/>
                  <a:ext cx="256863" cy="33872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" name="Elipse 7"/>
                <p:cNvSpPr/>
                <p:nvPr/>
              </p:nvSpPr>
              <p:spPr>
                <a:xfrm>
                  <a:off x="6588224" y="908720"/>
                  <a:ext cx="478596" cy="280923"/>
                </a:xfrm>
                <a:prstGeom prst="ellipse">
                  <a:avLst/>
                </a:prstGeom>
                <a:solidFill>
                  <a:srgbClr val="7030A0"/>
                </a:solidFill>
                <a:ln w="2857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" name="Elipse 8"/>
                <p:cNvSpPr/>
                <p:nvPr/>
              </p:nvSpPr>
              <p:spPr>
                <a:xfrm rot="2614272">
                  <a:off x="7053138" y="1202159"/>
                  <a:ext cx="478596" cy="280923"/>
                </a:xfrm>
                <a:prstGeom prst="ellipse">
                  <a:avLst/>
                </a:prstGeom>
                <a:solidFill>
                  <a:srgbClr val="7030A0"/>
                </a:solidFill>
                <a:ln w="2857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" name="Elipse 9"/>
                <p:cNvSpPr/>
                <p:nvPr/>
              </p:nvSpPr>
              <p:spPr>
                <a:xfrm rot="219035">
                  <a:off x="7571084" y="1313451"/>
                  <a:ext cx="478596" cy="280923"/>
                </a:xfrm>
                <a:prstGeom prst="ellipse">
                  <a:avLst/>
                </a:prstGeom>
                <a:solidFill>
                  <a:srgbClr val="7030A0"/>
                </a:solidFill>
                <a:ln w="2857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53" name="Arco 52"/>
            <p:cNvSpPr/>
            <p:nvPr/>
          </p:nvSpPr>
          <p:spPr>
            <a:xfrm rot="5759588">
              <a:off x="4037703" y="813178"/>
              <a:ext cx="914400" cy="914400"/>
            </a:xfrm>
            <a:prstGeom prst="arc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Arco 53"/>
            <p:cNvSpPr/>
            <p:nvPr/>
          </p:nvSpPr>
          <p:spPr>
            <a:xfrm>
              <a:off x="3705809" y="4857204"/>
              <a:ext cx="914400" cy="914400"/>
            </a:xfrm>
            <a:prstGeom prst="arc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Chave esquerda 54"/>
            <p:cNvSpPr/>
            <p:nvPr/>
          </p:nvSpPr>
          <p:spPr>
            <a:xfrm rot="17723275">
              <a:off x="6573061" y="705102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Chave esquerda 55"/>
            <p:cNvSpPr/>
            <p:nvPr/>
          </p:nvSpPr>
          <p:spPr>
            <a:xfrm rot="4942518">
              <a:off x="5765486" y="532834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Chave esquerda 56"/>
            <p:cNvSpPr/>
            <p:nvPr/>
          </p:nvSpPr>
          <p:spPr>
            <a:xfrm rot="11086275">
              <a:off x="3310465" y="2247530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Forma livre 57"/>
            <p:cNvSpPr/>
            <p:nvPr/>
          </p:nvSpPr>
          <p:spPr>
            <a:xfrm rot="17066094">
              <a:off x="3024135" y="3003870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Forma livre 58"/>
            <p:cNvSpPr/>
            <p:nvPr/>
          </p:nvSpPr>
          <p:spPr>
            <a:xfrm rot="5400000">
              <a:off x="8367462" y="2965697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1"/>
          <p:cNvSpPr/>
          <p:nvPr/>
        </p:nvSpPr>
        <p:spPr>
          <a:xfrm>
            <a:off x="4604247" y="44624"/>
            <a:ext cx="29835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NEUTRÓFILOS</a:t>
            </a:r>
          </a:p>
        </p:txBody>
      </p:sp>
      <p:sp>
        <p:nvSpPr>
          <p:cNvPr id="11" name="Elipse 10"/>
          <p:cNvSpPr/>
          <p:nvPr/>
        </p:nvSpPr>
        <p:spPr>
          <a:xfrm>
            <a:off x="6096001" y="2132856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4604247" y="3672021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6544971" y="2126316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7677486" y="4037830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5786880" y="4931193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7845234" y="2922474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4898489" y="3280471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4151785" y="2741622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5284300" y="4653136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5082200" y="3568477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5807969" y="1412776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6940484" y="3324290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7108232" y="2208934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6544971" y="2715794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7155242" y="2636912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/>
          <p:nvPr/>
        </p:nvSpPr>
        <p:spPr>
          <a:xfrm>
            <a:off x="6939218" y="3068960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/>
          <p:nvPr/>
        </p:nvSpPr>
        <p:spPr>
          <a:xfrm>
            <a:off x="7392145" y="3645024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/>
          <p:nvPr/>
        </p:nvSpPr>
        <p:spPr>
          <a:xfrm>
            <a:off x="3935761" y="3147842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/>
          <p:nvPr/>
        </p:nvSpPr>
        <p:spPr>
          <a:xfrm>
            <a:off x="4546032" y="3068960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/>
          <p:nvPr/>
        </p:nvSpPr>
        <p:spPr>
          <a:xfrm>
            <a:off x="4330008" y="3501008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/>
          <p:cNvSpPr/>
          <p:nvPr/>
        </p:nvSpPr>
        <p:spPr>
          <a:xfrm>
            <a:off x="4782935" y="4077072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/>
          <p:cNvSpPr/>
          <p:nvPr/>
        </p:nvSpPr>
        <p:spPr>
          <a:xfrm>
            <a:off x="5353652" y="5129209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/>
          <p:nvPr/>
        </p:nvSpPr>
        <p:spPr>
          <a:xfrm>
            <a:off x="6198259" y="4293096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/>
          <p:nvPr/>
        </p:nvSpPr>
        <p:spPr>
          <a:xfrm>
            <a:off x="5982235" y="4725144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/>
          <p:cNvSpPr/>
          <p:nvPr/>
        </p:nvSpPr>
        <p:spPr>
          <a:xfrm>
            <a:off x="6435162" y="5301208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/>
          <p:nvPr/>
        </p:nvSpPr>
        <p:spPr>
          <a:xfrm>
            <a:off x="6472963" y="2342340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/>
          <p:cNvSpPr/>
          <p:nvPr/>
        </p:nvSpPr>
        <p:spPr>
          <a:xfrm>
            <a:off x="5735961" y="1628800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/>
          <p:cNvSpPr/>
          <p:nvPr/>
        </p:nvSpPr>
        <p:spPr>
          <a:xfrm>
            <a:off x="6187622" y="1949534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/>
          <p:cNvSpPr/>
          <p:nvPr/>
        </p:nvSpPr>
        <p:spPr>
          <a:xfrm>
            <a:off x="4888787" y="4725144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/>
          <p:cNvSpPr/>
          <p:nvPr/>
        </p:nvSpPr>
        <p:spPr>
          <a:xfrm>
            <a:off x="4151785" y="4011604"/>
            <a:ext cx="164895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4603446" y="4332338"/>
            <a:ext cx="164895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Arco 51"/>
          <p:cNvSpPr/>
          <p:nvPr/>
        </p:nvSpPr>
        <p:spPr>
          <a:xfrm rot="14739674">
            <a:off x="8016945" y="4185535"/>
            <a:ext cx="914400" cy="914400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52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11524" y="1728536"/>
            <a:ext cx="8568952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AS CÉLULAS RESIDENTES E INFILTRANTES RECONHECEM A PRESENÇA DE AGENTES ESTRANHOS E A LESÃO TECIDUAL?</a:t>
            </a:r>
          </a:p>
        </p:txBody>
      </p:sp>
    </p:spTree>
    <p:extLst>
      <p:ext uri="{BB962C8B-B14F-4D97-AF65-F5344CB8AC3E}">
        <p14:creationId xmlns:p14="http://schemas.microsoft.com/office/powerpoint/2010/main" val="3359765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88510" y="44624"/>
            <a:ext cx="60149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TOLL LIKE RECEPTORS (</a:t>
            </a:r>
            <a:r>
              <a:rPr lang="pt-BR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TLRs</a:t>
            </a:r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t="15124" r="24577" b="11802"/>
          <a:stretch/>
        </p:blipFill>
        <p:spPr bwMode="auto">
          <a:xfrm>
            <a:off x="1703512" y="476672"/>
            <a:ext cx="878497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9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91974" y="44624"/>
            <a:ext cx="44080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 LIKE RECEPTORS</a:t>
            </a:r>
          </a:p>
        </p:txBody>
      </p:sp>
      <p:pic>
        <p:nvPicPr>
          <p:cNvPr id="11266" name="Picture 2" descr="https://www.researchgate.net/publication/257600332/figure/fig3/AS:202945745428485@1425397444352/Signaling-through-RIG-1-like-Receptors-in-lupus-Following-recognition-of-the-cytosol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683870"/>
            <a:ext cx="8856984" cy="58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607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171417" y="44624"/>
            <a:ext cx="58491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 LIKE RECEPTORS (</a:t>
            </a:r>
            <a:r>
              <a:rPr lang="pt-BR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NLRs</a:t>
            </a:r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290" name="Picture 2" descr="http://www.invivogen.com/images/NLR_pathw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548682"/>
            <a:ext cx="8856983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604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ão 1 2"/>
          <p:cNvSpPr/>
          <p:nvPr/>
        </p:nvSpPr>
        <p:spPr>
          <a:xfrm>
            <a:off x="4295801" y="-465223"/>
            <a:ext cx="3168363" cy="2088232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 DE MANOSE</a:t>
            </a:r>
          </a:p>
        </p:txBody>
      </p:sp>
      <p:sp>
        <p:nvSpPr>
          <p:cNvPr id="4" name="Explosão 1 3"/>
          <p:cNvSpPr/>
          <p:nvPr/>
        </p:nvSpPr>
        <p:spPr>
          <a:xfrm rot="1620440">
            <a:off x="7001484" y="759639"/>
            <a:ext cx="3888443" cy="2384648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RECEPTORES DE COMPLEMENTO</a:t>
            </a:r>
          </a:p>
        </p:txBody>
      </p:sp>
      <p:sp>
        <p:nvSpPr>
          <p:cNvPr id="5" name="Explosão 1 4"/>
          <p:cNvSpPr/>
          <p:nvPr/>
        </p:nvSpPr>
        <p:spPr>
          <a:xfrm>
            <a:off x="4568687" y="4629829"/>
            <a:ext cx="3168363" cy="2088232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RECEPTORES PARA ANTICORPOS</a:t>
            </a:r>
          </a:p>
        </p:txBody>
      </p:sp>
      <p:sp>
        <p:nvSpPr>
          <p:cNvPr id="7" name="Explosão 1 6"/>
          <p:cNvSpPr/>
          <p:nvPr/>
        </p:nvSpPr>
        <p:spPr>
          <a:xfrm rot="19439836">
            <a:off x="1568871" y="1182284"/>
            <a:ext cx="3312368" cy="2088232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RECEPTORES ENDOCÍTICOS</a:t>
            </a:r>
          </a:p>
        </p:txBody>
      </p:sp>
      <p:sp>
        <p:nvSpPr>
          <p:cNvPr id="8" name="Explosão 1 7"/>
          <p:cNvSpPr/>
          <p:nvPr/>
        </p:nvSpPr>
        <p:spPr>
          <a:xfrm rot="1502775">
            <a:off x="6994013" y="3529618"/>
            <a:ext cx="3888443" cy="2384648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LECTINAS TIPO C</a:t>
            </a:r>
          </a:p>
        </p:txBody>
      </p:sp>
      <p:sp>
        <p:nvSpPr>
          <p:cNvPr id="9" name="Explosão 1 8"/>
          <p:cNvSpPr/>
          <p:nvPr/>
        </p:nvSpPr>
        <p:spPr>
          <a:xfrm rot="20417588">
            <a:off x="1703513" y="3582723"/>
            <a:ext cx="3888443" cy="2384648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RECEPTORES f-MET-LEU-PHE</a:t>
            </a:r>
          </a:p>
        </p:txBody>
      </p:sp>
      <p:sp>
        <p:nvSpPr>
          <p:cNvPr id="10" name="Explosão 1 9"/>
          <p:cNvSpPr/>
          <p:nvPr/>
        </p:nvSpPr>
        <p:spPr>
          <a:xfrm>
            <a:off x="4367809" y="1668361"/>
            <a:ext cx="3369240" cy="2515723"/>
          </a:xfrm>
          <a:prstGeom prst="irregularSeal1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</a:t>
            </a:r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FAGOCÍTICOS</a:t>
            </a:r>
          </a:p>
        </p:txBody>
      </p:sp>
    </p:spTree>
    <p:extLst>
      <p:ext uri="{BB962C8B-B14F-4D97-AF65-F5344CB8AC3E}">
        <p14:creationId xmlns:p14="http://schemas.microsoft.com/office/powerpoint/2010/main" val="1227762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ão 1 2"/>
          <p:cNvSpPr/>
          <p:nvPr/>
        </p:nvSpPr>
        <p:spPr>
          <a:xfrm>
            <a:off x="4295801" y="-465223"/>
            <a:ext cx="3168363" cy="2088232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 DE MANOSE</a:t>
            </a:r>
          </a:p>
        </p:txBody>
      </p:sp>
      <p:sp>
        <p:nvSpPr>
          <p:cNvPr id="4" name="Explosão 1 3"/>
          <p:cNvSpPr/>
          <p:nvPr/>
        </p:nvSpPr>
        <p:spPr>
          <a:xfrm rot="1620440">
            <a:off x="7001484" y="759639"/>
            <a:ext cx="3888443" cy="2384648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RECEPTORES DE COMPLEMENTO</a:t>
            </a:r>
          </a:p>
        </p:txBody>
      </p:sp>
      <p:sp>
        <p:nvSpPr>
          <p:cNvPr id="5" name="Explosão 1 4"/>
          <p:cNvSpPr/>
          <p:nvPr/>
        </p:nvSpPr>
        <p:spPr>
          <a:xfrm>
            <a:off x="4568687" y="4629829"/>
            <a:ext cx="3168363" cy="2088232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RECEPTORES PARA ANTICORPOS</a:t>
            </a:r>
          </a:p>
        </p:txBody>
      </p:sp>
      <p:sp>
        <p:nvSpPr>
          <p:cNvPr id="7" name="Explosão 1 6"/>
          <p:cNvSpPr/>
          <p:nvPr/>
        </p:nvSpPr>
        <p:spPr>
          <a:xfrm rot="19439836">
            <a:off x="1568871" y="1182284"/>
            <a:ext cx="3312368" cy="2088232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RECEPTORES ENDOCÍTICOS</a:t>
            </a:r>
          </a:p>
        </p:txBody>
      </p:sp>
      <p:sp>
        <p:nvSpPr>
          <p:cNvPr id="8" name="Explosão 1 7"/>
          <p:cNvSpPr/>
          <p:nvPr/>
        </p:nvSpPr>
        <p:spPr>
          <a:xfrm rot="1502775">
            <a:off x="6994013" y="3529618"/>
            <a:ext cx="3888443" cy="2384648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LECTINAS TIPO C</a:t>
            </a:r>
          </a:p>
        </p:txBody>
      </p:sp>
      <p:sp>
        <p:nvSpPr>
          <p:cNvPr id="9" name="Explosão 1 8"/>
          <p:cNvSpPr/>
          <p:nvPr/>
        </p:nvSpPr>
        <p:spPr>
          <a:xfrm rot="20417588">
            <a:off x="1703513" y="3582723"/>
            <a:ext cx="3888443" cy="2384648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RECEPTORES f-MET-LEU-PHE</a:t>
            </a:r>
          </a:p>
        </p:txBody>
      </p:sp>
      <p:sp>
        <p:nvSpPr>
          <p:cNvPr id="10" name="Explosão 1 9"/>
          <p:cNvSpPr/>
          <p:nvPr/>
        </p:nvSpPr>
        <p:spPr>
          <a:xfrm>
            <a:off x="4367809" y="1668361"/>
            <a:ext cx="3369240" cy="2515723"/>
          </a:xfrm>
          <a:prstGeom prst="irregularSeal1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</a:t>
            </a:r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FAGOCÍTICOS</a:t>
            </a:r>
          </a:p>
        </p:txBody>
      </p:sp>
    </p:spTree>
    <p:extLst>
      <p:ext uri="{BB962C8B-B14F-4D97-AF65-F5344CB8AC3E}">
        <p14:creationId xmlns:p14="http://schemas.microsoft.com/office/powerpoint/2010/main" val="3145408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13054" r="40945" b="9731"/>
          <a:stretch/>
        </p:blipFill>
        <p:spPr bwMode="auto">
          <a:xfrm>
            <a:off x="1775520" y="119419"/>
            <a:ext cx="8640960" cy="661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257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recisionnutrition.com/wordpress/wp-content/uploads/2013/08/classic-inflamm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08" y="214994"/>
            <a:ext cx="8781784" cy="642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957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ão 1 1"/>
          <p:cNvSpPr/>
          <p:nvPr/>
        </p:nvSpPr>
        <p:spPr>
          <a:xfrm>
            <a:off x="3647728" y="188640"/>
            <a:ext cx="4896544" cy="3024336"/>
          </a:xfrm>
          <a:prstGeom prst="irregularSeal1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RESPOSTA INFLAMATÓRIA</a:t>
            </a:r>
          </a:p>
        </p:txBody>
      </p:sp>
      <p:sp>
        <p:nvSpPr>
          <p:cNvPr id="3" name="Explosão 1 2"/>
          <p:cNvSpPr/>
          <p:nvPr/>
        </p:nvSpPr>
        <p:spPr>
          <a:xfrm>
            <a:off x="1775520" y="4221088"/>
            <a:ext cx="4464496" cy="244827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</a:p>
        </p:txBody>
      </p:sp>
      <p:sp>
        <p:nvSpPr>
          <p:cNvPr id="4" name="Explosão 1 3"/>
          <p:cNvSpPr/>
          <p:nvPr/>
        </p:nvSpPr>
        <p:spPr>
          <a:xfrm>
            <a:off x="6023992" y="4221088"/>
            <a:ext cx="4536504" cy="260067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SISTÊMICA</a:t>
            </a:r>
          </a:p>
        </p:txBody>
      </p:sp>
      <p:sp>
        <p:nvSpPr>
          <p:cNvPr id="5" name="Seta para a direita 4"/>
          <p:cNvSpPr/>
          <p:nvPr/>
        </p:nvSpPr>
        <p:spPr>
          <a:xfrm rot="2677751">
            <a:off x="6971530" y="3253384"/>
            <a:ext cx="1393199" cy="484632"/>
          </a:xfrm>
          <a:prstGeom prst="rightArrow">
            <a:avLst/>
          </a:prstGeom>
          <a:solidFill>
            <a:schemeClr val="tx1"/>
          </a:solidFill>
          <a:ln w="28575">
            <a:solidFill>
              <a:srgbClr val="0F2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8482721">
            <a:off x="3789427" y="3260417"/>
            <a:ext cx="1404256" cy="484632"/>
          </a:xfrm>
          <a:prstGeom prst="rightArrow">
            <a:avLst/>
          </a:prstGeom>
          <a:solidFill>
            <a:schemeClr val="tx1"/>
          </a:solidFill>
          <a:ln w="28575">
            <a:solidFill>
              <a:srgbClr val="0F2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4">
            <a:extLst>
              <a:ext uri="{FF2B5EF4-FFF2-40B4-BE49-F238E27FC236}">
                <a16:creationId xmlns:a16="http://schemas.microsoft.com/office/drawing/2014/main" id="{B97EA333-B418-4EA5-866B-A2BC36496D65}"/>
              </a:ext>
            </a:extLst>
          </p:cNvPr>
          <p:cNvSpPr/>
          <p:nvPr/>
        </p:nvSpPr>
        <p:spPr>
          <a:xfrm rot="2677751">
            <a:off x="6971529" y="3253383"/>
            <a:ext cx="1393199" cy="484632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5">
            <a:extLst>
              <a:ext uri="{FF2B5EF4-FFF2-40B4-BE49-F238E27FC236}">
                <a16:creationId xmlns:a16="http://schemas.microsoft.com/office/drawing/2014/main" id="{CE9A763E-E203-4EAB-B6EC-7172CCFC0282}"/>
              </a:ext>
            </a:extLst>
          </p:cNvPr>
          <p:cNvSpPr/>
          <p:nvPr/>
        </p:nvSpPr>
        <p:spPr>
          <a:xfrm rot="8482721">
            <a:off x="3789426" y="3260416"/>
            <a:ext cx="1404256" cy="484632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11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C626FE0-2D64-4110-9E41-9137673DD435}"/>
              </a:ext>
            </a:extLst>
          </p:cNvPr>
          <p:cNvSpPr txBox="1"/>
          <p:nvPr/>
        </p:nvSpPr>
        <p:spPr>
          <a:xfrm>
            <a:off x="1546614" y="0"/>
            <a:ext cx="90987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RECONHECIMENTO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9688C7A-3FCD-4838-822A-E30D2091CB26}"/>
              </a:ext>
            </a:extLst>
          </p:cNvPr>
          <p:cNvSpPr txBox="1"/>
          <p:nvPr/>
        </p:nvSpPr>
        <p:spPr>
          <a:xfrm>
            <a:off x="3667739" y="5688449"/>
            <a:ext cx="48565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RESPOSTA</a:t>
            </a:r>
          </a:p>
        </p:txBody>
      </p:sp>
      <p:sp>
        <p:nvSpPr>
          <p:cNvPr id="6" name="Seta para baixo 3">
            <a:extLst>
              <a:ext uri="{FF2B5EF4-FFF2-40B4-BE49-F238E27FC236}">
                <a16:creationId xmlns:a16="http://schemas.microsoft.com/office/drawing/2014/main" id="{68E9D47A-B163-40DE-ACD1-EE6E6243454D}"/>
              </a:ext>
            </a:extLst>
          </p:cNvPr>
          <p:cNvSpPr/>
          <p:nvPr/>
        </p:nvSpPr>
        <p:spPr>
          <a:xfrm>
            <a:off x="5811063" y="1169551"/>
            <a:ext cx="569874" cy="4347681"/>
          </a:xfrm>
          <a:prstGeom prst="downArrow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7" name="Seta para a direita 4">
            <a:extLst>
              <a:ext uri="{FF2B5EF4-FFF2-40B4-BE49-F238E27FC236}">
                <a16:creationId xmlns:a16="http://schemas.microsoft.com/office/drawing/2014/main" id="{67B7CC17-5460-4087-B83B-2D7F4A78F02D}"/>
              </a:ext>
            </a:extLst>
          </p:cNvPr>
          <p:cNvSpPr/>
          <p:nvPr/>
        </p:nvSpPr>
        <p:spPr>
          <a:xfrm>
            <a:off x="6583932" y="3186684"/>
            <a:ext cx="1224000" cy="484632"/>
          </a:xfrm>
          <a:prstGeom prst="rightArrow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8" name="Seta para a esquerda 5">
            <a:extLst>
              <a:ext uri="{FF2B5EF4-FFF2-40B4-BE49-F238E27FC236}">
                <a16:creationId xmlns:a16="http://schemas.microsoft.com/office/drawing/2014/main" id="{5481B690-8347-4DF1-A851-DF750C2A6B2C}"/>
              </a:ext>
            </a:extLst>
          </p:cNvPr>
          <p:cNvSpPr/>
          <p:nvPr/>
        </p:nvSpPr>
        <p:spPr>
          <a:xfrm>
            <a:off x="4390798" y="3186684"/>
            <a:ext cx="1224136" cy="484632"/>
          </a:xfrm>
          <a:prstGeom prst="leftArrow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819FF3E-EDB4-4825-B8A9-FA3D15AC0E5A}"/>
              </a:ext>
            </a:extLst>
          </p:cNvPr>
          <p:cNvSpPr txBox="1"/>
          <p:nvPr/>
        </p:nvSpPr>
        <p:spPr>
          <a:xfrm>
            <a:off x="1805124" y="3240487"/>
            <a:ext cx="2472152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RESPOSTAS INATAS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9F346EA-7C43-4302-BA21-39822341BCF7}"/>
              </a:ext>
            </a:extLst>
          </p:cNvPr>
          <p:cNvSpPr txBox="1"/>
          <p:nvPr/>
        </p:nvSpPr>
        <p:spPr>
          <a:xfrm>
            <a:off x="8007494" y="3236640"/>
            <a:ext cx="33316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RESPOSTAS ADAPTATIVAS</a:t>
            </a:r>
          </a:p>
        </p:txBody>
      </p:sp>
      <p:grpSp>
        <p:nvGrpSpPr>
          <p:cNvPr id="11" name="Grupo 13">
            <a:extLst>
              <a:ext uri="{FF2B5EF4-FFF2-40B4-BE49-F238E27FC236}">
                <a16:creationId xmlns:a16="http://schemas.microsoft.com/office/drawing/2014/main" id="{5D792C6F-CE0F-4C46-A59E-5D422A6FE62B}"/>
              </a:ext>
            </a:extLst>
          </p:cNvPr>
          <p:cNvGrpSpPr/>
          <p:nvPr/>
        </p:nvGrpSpPr>
        <p:grpSpPr>
          <a:xfrm>
            <a:off x="2178624" y="3573016"/>
            <a:ext cx="1725152" cy="1368152"/>
            <a:chOff x="1105196" y="3573016"/>
            <a:chExt cx="1725152" cy="1368152"/>
          </a:xfrm>
          <a:solidFill>
            <a:srgbClr val="00FF00"/>
          </a:solidFill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8C902F1-CC30-4E19-840A-ED0B592646B7}"/>
                </a:ext>
              </a:extLst>
            </p:cNvPr>
            <p:cNvSpPr txBox="1"/>
            <p:nvPr/>
          </p:nvSpPr>
          <p:spPr>
            <a:xfrm>
              <a:off x="1105196" y="4564142"/>
              <a:ext cx="1725152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18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Limitada e fixa</a:t>
              </a:r>
            </a:p>
          </p:txBody>
        </p:sp>
        <p:sp>
          <p:nvSpPr>
            <p:cNvPr id="13" name="Seta para baixo 11">
              <a:extLst>
                <a:ext uri="{FF2B5EF4-FFF2-40B4-BE49-F238E27FC236}">
                  <a16:creationId xmlns:a16="http://schemas.microsoft.com/office/drawing/2014/main" id="{BCE334D7-4FC4-4369-9258-95EBE8D6AEB8}"/>
                </a:ext>
              </a:extLst>
            </p:cNvPr>
            <p:cNvSpPr/>
            <p:nvPr/>
          </p:nvSpPr>
          <p:spPr>
            <a:xfrm>
              <a:off x="1725456" y="3573016"/>
              <a:ext cx="484632" cy="978408"/>
            </a:xfrm>
            <a:prstGeom prst="downArrow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o 14">
            <a:extLst>
              <a:ext uri="{FF2B5EF4-FFF2-40B4-BE49-F238E27FC236}">
                <a16:creationId xmlns:a16="http://schemas.microsoft.com/office/drawing/2014/main" id="{37823F2C-B888-41E3-B0A8-4C1CB8317862}"/>
              </a:ext>
            </a:extLst>
          </p:cNvPr>
          <p:cNvGrpSpPr/>
          <p:nvPr/>
        </p:nvGrpSpPr>
        <p:grpSpPr>
          <a:xfrm>
            <a:off x="8030371" y="3573016"/>
            <a:ext cx="3312368" cy="1872208"/>
            <a:chOff x="5949777" y="3573016"/>
            <a:chExt cx="3312368" cy="1872208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2C1ED6F-D0DB-4314-9724-7F6760BFE7CD}"/>
                </a:ext>
              </a:extLst>
            </p:cNvPr>
            <p:cNvSpPr txBox="1"/>
            <p:nvPr/>
          </p:nvSpPr>
          <p:spPr>
            <a:xfrm>
              <a:off x="5949777" y="4498811"/>
              <a:ext cx="3312368" cy="9464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Altamente diversa, e, pode aumentar no decorrer da resposta imune</a:t>
              </a:r>
            </a:p>
          </p:txBody>
        </p:sp>
        <p:sp>
          <p:nvSpPr>
            <p:cNvPr id="16" name="Seta para baixo 12">
              <a:extLst>
                <a:ext uri="{FF2B5EF4-FFF2-40B4-BE49-F238E27FC236}">
                  <a16:creationId xmlns:a16="http://schemas.microsoft.com/office/drawing/2014/main" id="{35386410-1751-4DC0-9A89-320DEA00E7F5}"/>
                </a:ext>
              </a:extLst>
            </p:cNvPr>
            <p:cNvSpPr/>
            <p:nvPr/>
          </p:nvSpPr>
          <p:spPr>
            <a:xfrm>
              <a:off x="7363645" y="3573016"/>
              <a:ext cx="484632" cy="978408"/>
            </a:xfrm>
            <a:prstGeom prst="downArrow">
              <a:avLst/>
            </a:prstGeom>
            <a:solidFill>
              <a:srgbClr val="00FF0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79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ão 1 2"/>
          <p:cNvSpPr/>
          <p:nvPr/>
        </p:nvSpPr>
        <p:spPr>
          <a:xfrm>
            <a:off x="2639616" y="5157192"/>
            <a:ext cx="7020780" cy="1728192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0F2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RESPOSTA INFLAMATÓRIA SISTÊMICA</a:t>
            </a:r>
          </a:p>
        </p:txBody>
      </p:sp>
      <p:sp>
        <p:nvSpPr>
          <p:cNvPr id="4" name="Explosão 1 3"/>
          <p:cNvSpPr/>
          <p:nvPr/>
        </p:nvSpPr>
        <p:spPr>
          <a:xfrm>
            <a:off x="5339916" y="3342158"/>
            <a:ext cx="1512168" cy="1181797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IL-6</a:t>
            </a:r>
          </a:p>
        </p:txBody>
      </p:sp>
      <p:sp>
        <p:nvSpPr>
          <p:cNvPr id="5" name="Explosão 1 4"/>
          <p:cNvSpPr/>
          <p:nvPr/>
        </p:nvSpPr>
        <p:spPr>
          <a:xfrm>
            <a:off x="8818973" y="4265535"/>
            <a:ext cx="1512168" cy="1181797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TNF-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xplosão 1 5"/>
          <p:cNvSpPr/>
          <p:nvPr/>
        </p:nvSpPr>
        <p:spPr>
          <a:xfrm>
            <a:off x="1703512" y="4335436"/>
            <a:ext cx="1512168" cy="1181797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IL-1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xplosão 1 6"/>
          <p:cNvSpPr/>
          <p:nvPr/>
        </p:nvSpPr>
        <p:spPr>
          <a:xfrm>
            <a:off x="1713117" y="2132856"/>
            <a:ext cx="3348372" cy="208823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HIPOTÁLAMO</a:t>
            </a:r>
          </a:p>
        </p:txBody>
      </p:sp>
      <p:sp>
        <p:nvSpPr>
          <p:cNvPr id="8" name="Explosão 1 7"/>
          <p:cNvSpPr/>
          <p:nvPr/>
        </p:nvSpPr>
        <p:spPr>
          <a:xfrm>
            <a:off x="4550930" y="86721"/>
            <a:ext cx="3348372" cy="208823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FÍGADO</a:t>
            </a:r>
          </a:p>
        </p:txBody>
      </p:sp>
      <p:sp>
        <p:nvSpPr>
          <p:cNvPr id="9" name="Explosão 1 8"/>
          <p:cNvSpPr/>
          <p:nvPr/>
        </p:nvSpPr>
        <p:spPr>
          <a:xfrm>
            <a:off x="6960096" y="2276872"/>
            <a:ext cx="3348372" cy="208823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MEDULA ÓSSEA</a:t>
            </a:r>
          </a:p>
        </p:txBody>
      </p:sp>
      <p:sp>
        <p:nvSpPr>
          <p:cNvPr id="10" name="Explosão 1 9"/>
          <p:cNvSpPr/>
          <p:nvPr/>
        </p:nvSpPr>
        <p:spPr>
          <a:xfrm rot="1882120">
            <a:off x="7665112" y="627309"/>
            <a:ext cx="3177377" cy="1664293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ADRENAL</a:t>
            </a:r>
          </a:p>
        </p:txBody>
      </p:sp>
      <p:sp>
        <p:nvSpPr>
          <p:cNvPr id="11" name="Explosão 1 10"/>
          <p:cNvSpPr/>
          <p:nvPr/>
        </p:nvSpPr>
        <p:spPr>
          <a:xfrm rot="19344128">
            <a:off x="1329848" y="403228"/>
            <a:ext cx="3630435" cy="1664293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MUSCULATURA</a:t>
            </a:r>
          </a:p>
        </p:txBody>
      </p:sp>
    </p:spTree>
    <p:extLst>
      <p:ext uri="{BB962C8B-B14F-4D97-AF65-F5344CB8AC3E}">
        <p14:creationId xmlns:p14="http://schemas.microsoft.com/office/powerpoint/2010/main" val="104820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0C48376-0F63-41C6-9A70-191AB38E4D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763" t="13784" r="23947" b="5710"/>
          <a:stretch/>
        </p:blipFill>
        <p:spPr>
          <a:xfrm>
            <a:off x="2229853" y="117910"/>
            <a:ext cx="7764379" cy="66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79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FDFBFA-3304-4C4A-A31B-ED4D45C78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2" t="17061" r="14079" b="14602"/>
          <a:stretch/>
        </p:blipFill>
        <p:spPr>
          <a:xfrm>
            <a:off x="1361380" y="565484"/>
            <a:ext cx="9469241" cy="57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25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4C1EC8E-1400-4294-BDEC-4F7CF0390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42" t="13081" r="24342" b="12730"/>
          <a:stretch/>
        </p:blipFill>
        <p:spPr>
          <a:xfrm>
            <a:off x="1933075" y="51811"/>
            <a:ext cx="8325851" cy="67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70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m 75">
            <a:extLst>
              <a:ext uri="{FF2B5EF4-FFF2-40B4-BE49-F238E27FC236}">
                <a16:creationId xmlns:a16="http://schemas.microsoft.com/office/drawing/2014/main" id="{BBE8D009-312E-4AEF-B819-0CF45B8D8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66" y="74760"/>
            <a:ext cx="8376668" cy="678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45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BA78B92-004C-4A12-AB7E-B1A57CD7DC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223213"/>
              </p:ext>
            </p:extLst>
          </p:nvPr>
        </p:nvGraphicFramePr>
        <p:xfrm>
          <a:off x="-1671" y="0"/>
          <a:ext cx="1222158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Prism Project" r:id="rId3" imgW="8640000" imgH="3924000" progId="Prism5.Document">
                  <p:embed/>
                </p:oleObj>
              </mc:Choice>
              <mc:Fallback>
                <p:oleObj name="Prism Project" r:id="rId3" imgW="8640000" imgH="3924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671" y="0"/>
                        <a:ext cx="1222158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7403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3EE5452-8CB4-4F34-80C2-591D6B6D6E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972231"/>
              </p:ext>
            </p:extLst>
          </p:nvPr>
        </p:nvGraphicFramePr>
        <p:xfrm>
          <a:off x="112296" y="-23099"/>
          <a:ext cx="12079704" cy="683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Prism Project" r:id="rId3" imgW="6804000" imgH="3852000" progId="Prism5.Document">
                  <p:embed/>
                </p:oleObj>
              </mc:Choice>
              <mc:Fallback>
                <p:oleObj name="Prism Project" r:id="rId3" imgW="6804000" imgH="3852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296" y="-23099"/>
                        <a:ext cx="12079704" cy="6837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9783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21">
            <a:extLst>
              <a:ext uri="{FF2B5EF4-FFF2-40B4-BE49-F238E27FC236}">
                <a16:creationId xmlns:a16="http://schemas.microsoft.com/office/drawing/2014/main" id="{7894BB9D-4D8E-4ACD-9A8F-940E2D6C3572}"/>
              </a:ext>
            </a:extLst>
          </p:cNvPr>
          <p:cNvGrpSpPr/>
          <p:nvPr/>
        </p:nvGrpSpPr>
        <p:grpSpPr>
          <a:xfrm rot="19724310">
            <a:off x="1815566" y="131433"/>
            <a:ext cx="1320308" cy="1346124"/>
            <a:chOff x="2373477" y="895303"/>
            <a:chExt cx="6204522" cy="5626886"/>
          </a:xfrm>
        </p:grpSpPr>
        <p:sp>
          <p:nvSpPr>
            <p:cNvPr id="6" name="Forma livre 22">
              <a:extLst>
                <a:ext uri="{FF2B5EF4-FFF2-40B4-BE49-F238E27FC236}">
                  <a16:creationId xmlns:a16="http://schemas.microsoft.com/office/drawing/2014/main" id="{3D82CCEC-DDFA-4FD9-B148-387FBABA4E1D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4661E90B-60FF-4593-B656-FA2B93B3C671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have esquerda 24">
              <a:extLst>
                <a:ext uri="{FF2B5EF4-FFF2-40B4-BE49-F238E27FC236}">
                  <a16:creationId xmlns:a16="http://schemas.microsoft.com/office/drawing/2014/main" id="{50208066-10A2-42C5-9FDB-C04E464F38E3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have esquerda 25">
              <a:extLst>
                <a:ext uri="{FF2B5EF4-FFF2-40B4-BE49-F238E27FC236}">
                  <a16:creationId xmlns:a16="http://schemas.microsoft.com/office/drawing/2014/main" id="{C6315922-9F4D-45EF-92CA-A7D5135226E2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livre 26">
              <a:extLst>
                <a:ext uri="{FF2B5EF4-FFF2-40B4-BE49-F238E27FC236}">
                  <a16:creationId xmlns:a16="http://schemas.microsoft.com/office/drawing/2014/main" id="{54A88062-1AE4-4ED4-8525-A0953F74E596}"/>
                </a:ext>
              </a:extLst>
            </p:cNvPr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livre 27">
              <a:extLst>
                <a:ext uri="{FF2B5EF4-FFF2-40B4-BE49-F238E27FC236}">
                  <a16:creationId xmlns:a16="http://schemas.microsoft.com/office/drawing/2014/main" id="{E71E2041-815B-400D-86BB-A18DE3DCB0BD}"/>
                </a:ext>
              </a:extLst>
            </p:cNvPr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livre 28">
              <a:extLst>
                <a:ext uri="{FF2B5EF4-FFF2-40B4-BE49-F238E27FC236}">
                  <a16:creationId xmlns:a16="http://schemas.microsoft.com/office/drawing/2014/main" id="{16ED99F2-D045-4091-88E4-B121BF6445E3}"/>
                </a:ext>
              </a:extLst>
            </p:cNvPr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 29">
              <a:extLst>
                <a:ext uri="{FF2B5EF4-FFF2-40B4-BE49-F238E27FC236}">
                  <a16:creationId xmlns:a16="http://schemas.microsoft.com/office/drawing/2014/main" id="{A82F3197-73C8-4EA5-BF13-174D5D0DE6D5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Menos 30">
              <a:extLst>
                <a:ext uri="{FF2B5EF4-FFF2-40B4-BE49-F238E27FC236}">
                  <a16:creationId xmlns:a16="http://schemas.microsoft.com/office/drawing/2014/main" id="{18E17D29-CF5E-49B7-B512-8B1E75AE1AC3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Grupo 21">
            <a:extLst>
              <a:ext uri="{FF2B5EF4-FFF2-40B4-BE49-F238E27FC236}">
                <a16:creationId xmlns:a16="http://schemas.microsoft.com/office/drawing/2014/main" id="{551012D1-A83B-4E81-9B7B-7080BC756818}"/>
              </a:ext>
            </a:extLst>
          </p:cNvPr>
          <p:cNvGrpSpPr/>
          <p:nvPr/>
        </p:nvGrpSpPr>
        <p:grpSpPr>
          <a:xfrm rot="1607316">
            <a:off x="301599" y="160058"/>
            <a:ext cx="1320308" cy="1346124"/>
            <a:chOff x="2373477" y="895303"/>
            <a:chExt cx="6204522" cy="5626886"/>
          </a:xfrm>
        </p:grpSpPr>
        <p:sp>
          <p:nvSpPr>
            <p:cNvPr id="16" name="Forma livre 22">
              <a:extLst>
                <a:ext uri="{FF2B5EF4-FFF2-40B4-BE49-F238E27FC236}">
                  <a16:creationId xmlns:a16="http://schemas.microsoft.com/office/drawing/2014/main" id="{C957D73E-7081-4D10-9540-19F27268C273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DD1FCBA7-ED90-4503-B12F-E8D925D7262C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have esquerda 24">
              <a:extLst>
                <a:ext uri="{FF2B5EF4-FFF2-40B4-BE49-F238E27FC236}">
                  <a16:creationId xmlns:a16="http://schemas.microsoft.com/office/drawing/2014/main" id="{D4C8815C-FD83-437A-86BB-41DF0DE898B6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have esquerda 25">
              <a:extLst>
                <a:ext uri="{FF2B5EF4-FFF2-40B4-BE49-F238E27FC236}">
                  <a16:creationId xmlns:a16="http://schemas.microsoft.com/office/drawing/2014/main" id="{A75C943C-59C7-494F-A68F-D5C01B5CE01A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orma livre 26">
              <a:extLst>
                <a:ext uri="{FF2B5EF4-FFF2-40B4-BE49-F238E27FC236}">
                  <a16:creationId xmlns:a16="http://schemas.microsoft.com/office/drawing/2014/main" id="{BEDF8214-9C91-4596-8C02-E45BA5DFD8DB}"/>
                </a:ext>
              </a:extLst>
            </p:cNvPr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orma livre 27">
              <a:extLst>
                <a:ext uri="{FF2B5EF4-FFF2-40B4-BE49-F238E27FC236}">
                  <a16:creationId xmlns:a16="http://schemas.microsoft.com/office/drawing/2014/main" id="{D43EC6D4-2CFA-4AB5-BADB-745C56FB2579}"/>
                </a:ext>
              </a:extLst>
            </p:cNvPr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Forma livre 28">
              <a:extLst>
                <a:ext uri="{FF2B5EF4-FFF2-40B4-BE49-F238E27FC236}">
                  <a16:creationId xmlns:a16="http://schemas.microsoft.com/office/drawing/2014/main" id="{5C95A045-5C54-47E4-A94B-A12CDC5831D3}"/>
                </a:ext>
              </a:extLst>
            </p:cNvPr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Forma livre 29">
              <a:extLst>
                <a:ext uri="{FF2B5EF4-FFF2-40B4-BE49-F238E27FC236}">
                  <a16:creationId xmlns:a16="http://schemas.microsoft.com/office/drawing/2014/main" id="{20ED576D-681F-4355-9632-C60C7902352E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Menos 30">
              <a:extLst>
                <a:ext uri="{FF2B5EF4-FFF2-40B4-BE49-F238E27FC236}">
                  <a16:creationId xmlns:a16="http://schemas.microsoft.com/office/drawing/2014/main" id="{F2427FDA-A849-4C9A-AAF7-1D239A2ED489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upo 21">
            <a:extLst>
              <a:ext uri="{FF2B5EF4-FFF2-40B4-BE49-F238E27FC236}">
                <a16:creationId xmlns:a16="http://schemas.microsoft.com/office/drawing/2014/main" id="{06EC25C1-AD07-4503-BDB6-DE80F6D99471}"/>
              </a:ext>
            </a:extLst>
          </p:cNvPr>
          <p:cNvGrpSpPr/>
          <p:nvPr/>
        </p:nvGrpSpPr>
        <p:grpSpPr>
          <a:xfrm rot="4298994">
            <a:off x="821302" y="1259352"/>
            <a:ext cx="1320308" cy="1346124"/>
            <a:chOff x="2373477" y="895303"/>
            <a:chExt cx="6204522" cy="5626886"/>
          </a:xfrm>
        </p:grpSpPr>
        <p:sp>
          <p:nvSpPr>
            <p:cNvPr id="26" name="Forma livre 22">
              <a:extLst>
                <a:ext uri="{FF2B5EF4-FFF2-40B4-BE49-F238E27FC236}">
                  <a16:creationId xmlns:a16="http://schemas.microsoft.com/office/drawing/2014/main" id="{44DE0F1C-2081-41FD-BC49-6050B71F6B23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1F2CBD52-9AB2-4848-A2DA-80FF33E343C4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have esquerda 24">
              <a:extLst>
                <a:ext uri="{FF2B5EF4-FFF2-40B4-BE49-F238E27FC236}">
                  <a16:creationId xmlns:a16="http://schemas.microsoft.com/office/drawing/2014/main" id="{EB28DFBB-8D51-4117-8A00-2C499149E4C3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have esquerda 25">
              <a:extLst>
                <a:ext uri="{FF2B5EF4-FFF2-40B4-BE49-F238E27FC236}">
                  <a16:creationId xmlns:a16="http://schemas.microsoft.com/office/drawing/2014/main" id="{1CB033C8-756E-4825-94A9-D7A1C060E106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Forma livre 26">
              <a:extLst>
                <a:ext uri="{FF2B5EF4-FFF2-40B4-BE49-F238E27FC236}">
                  <a16:creationId xmlns:a16="http://schemas.microsoft.com/office/drawing/2014/main" id="{FEC5A77C-EE71-4C73-9061-7627B0B1C355}"/>
                </a:ext>
              </a:extLst>
            </p:cNvPr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Forma livre 27">
              <a:extLst>
                <a:ext uri="{FF2B5EF4-FFF2-40B4-BE49-F238E27FC236}">
                  <a16:creationId xmlns:a16="http://schemas.microsoft.com/office/drawing/2014/main" id="{4C2FCAFA-A4D5-47A8-A7C4-CC92533DF42E}"/>
                </a:ext>
              </a:extLst>
            </p:cNvPr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Forma livre 28">
              <a:extLst>
                <a:ext uri="{FF2B5EF4-FFF2-40B4-BE49-F238E27FC236}">
                  <a16:creationId xmlns:a16="http://schemas.microsoft.com/office/drawing/2014/main" id="{A74F181E-15A9-402A-9104-0FCB180C8BD8}"/>
                </a:ext>
              </a:extLst>
            </p:cNvPr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Forma livre 29">
              <a:extLst>
                <a:ext uri="{FF2B5EF4-FFF2-40B4-BE49-F238E27FC236}">
                  <a16:creationId xmlns:a16="http://schemas.microsoft.com/office/drawing/2014/main" id="{1694EBCF-83C6-42EB-A8DE-0058ED0FFFDB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Menos 30">
              <a:extLst>
                <a:ext uri="{FF2B5EF4-FFF2-40B4-BE49-F238E27FC236}">
                  <a16:creationId xmlns:a16="http://schemas.microsoft.com/office/drawing/2014/main" id="{677A8656-0FFD-4469-8BB2-D50415A10AC3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5" name="Explosão 1 5">
            <a:extLst>
              <a:ext uri="{FF2B5EF4-FFF2-40B4-BE49-F238E27FC236}">
                <a16:creationId xmlns:a16="http://schemas.microsoft.com/office/drawing/2014/main" id="{81378F8C-7B5B-4227-8E08-9DF980FE78A2}"/>
              </a:ext>
            </a:extLst>
          </p:cNvPr>
          <p:cNvSpPr/>
          <p:nvPr/>
        </p:nvSpPr>
        <p:spPr>
          <a:xfrm>
            <a:off x="3291312" y="-92133"/>
            <a:ext cx="1342635" cy="1044124"/>
          </a:xfrm>
          <a:prstGeom prst="irregularSeal1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CA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IL-10</a:t>
            </a:r>
          </a:p>
        </p:txBody>
      </p:sp>
      <p:sp>
        <p:nvSpPr>
          <p:cNvPr id="36" name="Explosão 1 5">
            <a:extLst>
              <a:ext uri="{FF2B5EF4-FFF2-40B4-BE49-F238E27FC236}">
                <a16:creationId xmlns:a16="http://schemas.microsoft.com/office/drawing/2014/main" id="{B0AE5D59-2C7C-47A3-8B57-6390237CCDE4}"/>
              </a:ext>
            </a:extLst>
          </p:cNvPr>
          <p:cNvSpPr/>
          <p:nvPr/>
        </p:nvSpPr>
        <p:spPr>
          <a:xfrm>
            <a:off x="3190271" y="1043379"/>
            <a:ext cx="1198800" cy="1044000"/>
          </a:xfrm>
          <a:prstGeom prst="irregularSeal1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CA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LXs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Explosão 1 5">
            <a:extLst>
              <a:ext uri="{FF2B5EF4-FFF2-40B4-BE49-F238E27FC236}">
                <a16:creationId xmlns:a16="http://schemas.microsoft.com/office/drawing/2014/main" id="{CE28EB6F-C0E2-43F7-9548-8B07FC99F300}"/>
              </a:ext>
            </a:extLst>
          </p:cNvPr>
          <p:cNvSpPr/>
          <p:nvPr/>
        </p:nvSpPr>
        <p:spPr>
          <a:xfrm>
            <a:off x="2143935" y="1955279"/>
            <a:ext cx="1198800" cy="1044000"/>
          </a:xfrm>
          <a:prstGeom prst="irregularSeal1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CA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RVs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Explosão 1 5">
            <a:extLst>
              <a:ext uri="{FF2B5EF4-FFF2-40B4-BE49-F238E27FC236}">
                <a16:creationId xmlns:a16="http://schemas.microsoft.com/office/drawing/2014/main" id="{CC47DF63-E0B7-4A6F-93BC-36FB599CDD01}"/>
              </a:ext>
            </a:extLst>
          </p:cNvPr>
          <p:cNvSpPr/>
          <p:nvPr/>
        </p:nvSpPr>
        <p:spPr>
          <a:xfrm>
            <a:off x="217112" y="2412645"/>
            <a:ext cx="1588717" cy="1062797"/>
          </a:xfrm>
          <a:prstGeom prst="irregularSeal1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CA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TGF-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0E07F9D3-575F-4B88-9D52-920477C0720C}"/>
              </a:ext>
            </a:extLst>
          </p:cNvPr>
          <p:cNvSpPr/>
          <p:nvPr/>
        </p:nvSpPr>
        <p:spPr>
          <a:xfrm>
            <a:off x="8147645" y="5535766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HOMEOSTASE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D2FB264C-3477-4C5B-8913-5D94684A40D9}"/>
              </a:ext>
            </a:extLst>
          </p:cNvPr>
          <p:cNvSpPr/>
          <p:nvPr/>
        </p:nvSpPr>
        <p:spPr>
          <a:xfrm>
            <a:off x="3519498" y="2485613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ANTI-INFLAMAÇÃO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21D26BBC-0A25-4B00-B508-98DEB7D16444}"/>
              </a:ext>
            </a:extLst>
          </p:cNvPr>
          <p:cNvSpPr/>
          <p:nvPr/>
        </p:nvSpPr>
        <p:spPr>
          <a:xfrm>
            <a:off x="6238635" y="4017634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REPARO TECIDUAL</a:t>
            </a:r>
          </a:p>
        </p:txBody>
      </p:sp>
    </p:spTree>
    <p:extLst>
      <p:ext uri="{BB962C8B-B14F-4D97-AF65-F5344CB8AC3E}">
        <p14:creationId xmlns:p14="http://schemas.microsoft.com/office/powerpoint/2010/main" val="13425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1265D2D7-7361-4EB1-8256-8C738486D792}"/>
              </a:ext>
            </a:extLst>
          </p:cNvPr>
          <p:cNvSpPr/>
          <p:nvPr/>
        </p:nvSpPr>
        <p:spPr>
          <a:xfrm rot="1722990">
            <a:off x="5837628" y="2675101"/>
            <a:ext cx="299762" cy="699704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92F205C-9136-4D7D-9D42-5F66EA6531A1}"/>
              </a:ext>
            </a:extLst>
          </p:cNvPr>
          <p:cNvSpPr/>
          <p:nvPr/>
        </p:nvSpPr>
        <p:spPr>
          <a:xfrm rot="20173627">
            <a:off x="5877254" y="3295213"/>
            <a:ext cx="613129" cy="570434"/>
          </a:xfrm>
          <a:prstGeom prst="ellipse">
            <a:avLst/>
          </a:prstGeom>
          <a:solidFill>
            <a:srgbClr val="FF8B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11D27FC-EBD4-4F8D-A887-BE818E76E16A}"/>
              </a:ext>
            </a:extLst>
          </p:cNvPr>
          <p:cNvSpPr/>
          <p:nvPr/>
        </p:nvSpPr>
        <p:spPr>
          <a:xfrm rot="20173627">
            <a:off x="5099744" y="3094254"/>
            <a:ext cx="613129" cy="570434"/>
          </a:xfrm>
          <a:prstGeom prst="ellipse">
            <a:avLst/>
          </a:prstGeom>
          <a:solidFill>
            <a:srgbClr val="FF8B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1">
            <a:extLst>
              <a:ext uri="{FF2B5EF4-FFF2-40B4-BE49-F238E27FC236}">
                <a16:creationId xmlns:a16="http://schemas.microsoft.com/office/drawing/2014/main" id="{6CADDADB-96E4-48A7-9949-A8DF5AF40418}"/>
              </a:ext>
            </a:extLst>
          </p:cNvPr>
          <p:cNvGrpSpPr/>
          <p:nvPr/>
        </p:nvGrpSpPr>
        <p:grpSpPr>
          <a:xfrm rot="19724310">
            <a:off x="4600148" y="359543"/>
            <a:ext cx="1647512" cy="1563512"/>
            <a:chOff x="2373477" y="895303"/>
            <a:chExt cx="6204522" cy="5626886"/>
          </a:xfrm>
        </p:grpSpPr>
        <p:sp>
          <p:nvSpPr>
            <p:cNvPr id="7" name="Forma livre 22">
              <a:extLst>
                <a:ext uri="{FF2B5EF4-FFF2-40B4-BE49-F238E27FC236}">
                  <a16:creationId xmlns:a16="http://schemas.microsoft.com/office/drawing/2014/main" id="{47E4FA31-C261-412E-A6FE-556A2E263D12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C928E14D-A5F0-4598-9C24-F2478C2492AF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have esquerda 24">
              <a:extLst>
                <a:ext uri="{FF2B5EF4-FFF2-40B4-BE49-F238E27FC236}">
                  <a16:creationId xmlns:a16="http://schemas.microsoft.com/office/drawing/2014/main" id="{35F822C1-D18F-4C58-97B7-029B8CE9F351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have esquerda 25">
              <a:extLst>
                <a:ext uri="{FF2B5EF4-FFF2-40B4-BE49-F238E27FC236}">
                  <a16:creationId xmlns:a16="http://schemas.microsoft.com/office/drawing/2014/main" id="{3924CC1E-36B8-4D29-8E13-24C60393E48A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livre 26">
              <a:extLst>
                <a:ext uri="{FF2B5EF4-FFF2-40B4-BE49-F238E27FC236}">
                  <a16:creationId xmlns:a16="http://schemas.microsoft.com/office/drawing/2014/main" id="{BC50CE4F-A048-40BA-8F2D-1693E465D096}"/>
                </a:ext>
              </a:extLst>
            </p:cNvPr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livre 27">
              <a:extLst>
                <a:ext uri="{FF2B5EF4-FFF2-40B4-BE49-F238E27FC236}">
                  <a16:creationId xmlns:a16="http://schemas.microsoft.com/office/drawing/2014/main" id="{CB2D96C2-649A-4935-9553-B138D71E34A5}"/>
                </a:ext>
              </a:extLst>
            </p:cNvPr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 28">
              <a:extLst>
                <a:ext uri="{FF2B5EF4-FFF2-40B4-BE49-F238E27FC236}">
                  <a16:creationId xmlns:a16="http://schemas.microsoft.com/office/drawing/2014/main" id="{C3F6CF96-A427-424E-88F9-34A5CDF0A830}"/>
                </a:ext>
              </a:extLst>
            </p:cNvPr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Forma livre 29">
              <a:extLst>
                <a:ext uri="{FF2B5EF4-FFF2-40B4-BE49-F238E27FC236}">
                  <a16:creationId xmlns:a16="http://schemas.microsoft.com/office/drawing/2014/main" id="{AA5CA2FB-234A-4BD7-84E1-0D7B72D0465F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Menos 30">
              <a:extLst>
                <a:ext uri="{FF2B5EF4-FFF2-40B4-BE49-F238E27FC236}">
                  <a16:creationId xmlns:a16="http://schemas.microsoft.com/office/drawing/2014/main" id="{647ED321-8A3A-4FA7-95A7-7690A02686C1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" name="Grupo 21">
            <a:extLst>
              <a:ext uri="{FF2B5EF4-FFF2-40B4-BE49-F238E27FC236}">
                <a16:creationId xmlns:a16="http://schemas.microsoft.com/office/drawing/2014/main" id="{7A2938A4-7199-4ED9-82D4-035153CA25DA}"/>
              </a:ext>
            </a:extLst>
          </p:cNvPr>
          <p:cNvGrpSpPr/>
          <p:nvPr/>
        </p:nvGrpSpPr>
        <p:grpSpPr>
          <a:xfrm rot="1607316">
            <a:off x="2069506" y="3494229"/>
            <a:ext cx="1533527" cy="1679726"/>
            <a:chOff x="2373477" y="895303"/>
            <a:chExt cx="6204522" cy="5626886"/>
          </a:xfrm>
        </p:grpSpPr>
        <p:sp>
          <p:nvSpPr>
            <p:cNvPr id="17" name="Forma livre 22">
              <a:extLst>
                <a:ext uri="{FF2B5EF4-FFF2-40B4-BE49-F238E27FC236}">
                  <a16:creationId xmlns:a16="http://schemas.microsoft.com/office/drawing/2014/main" id="{7FBF784E-6EC1-4447-A8C3-800C0BB78C0C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668EF6AF-32DE-4440-9AB8-9E2BBD55CC8A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have esquerda 24">
              <a:extLst>
                <a:ext uri="{FF2B5EF4-FFF2-40B4-BE49-F238E27FC236}">
                  <a16:creationId xmlns:a16="http://schemas.microsoft.com/office/drawing/2014/main" id="{FFDD271D-4B6F-4860-93F6-8DF345B0AA6A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have esquerda 25">
              <a:extLst>
                <a:ext uri="{FF2B5EF4-FFF2-40B4-BE49-F238E27FC236}">
                  <a16:creationId xmlns:a16="http://schemas.microsoft.com/office/drawing/2014/main" id="{7FFE613B-73CC-4DCC-A848-8D81F54E6C09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orma livre 26">
              <a:extLst>
                <a:ext uri="{FF2B5EF4-FFF2-40B4-BE49-F238E27FC236}">
                  <a16:creationId xmlns:a16="http://schemas.microsoft.com/office/drawing/2014/main" id="{0A1CD6D0-ED98-4BDE-95DA-A55151230EE5}"/>
                </a:ext>
              </a:extLst>
            </p:cNvPr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Forma livre 27">
              <a:extLst>
                <a:ext uri="{FF2B5EF4-FFF2-40B4-BE49-F238E27FC236}">
                  <a16:creationId xmlns:a16="http://schemas.microsoft.com/office/drawing/2014/main" id="{5D474C7B-8EC2-4B99-869D-4812A6EACF74}"/>
                </a:ext>
              </a:extLst>
            </p:cNvPr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Forma livre 28">
              <a:extLst>
                <a:ext uri="{FF2B5EF4-FFF2-40B4-BE49-F238E27FC236}">
                  <a16:creationId xmlns:a16="http://schemas.microsoft.com/office/drawing/2014/main" id="{E788844E-45AD-47F7-AA91-D1464EA2FBAB}"/>
                </a:ext>
              </a:extLst>
            </p:cNvPr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Forma livre 29">
              <a:extLst>
                <a:ext uri="{FF2B5EF4-FFF2-40B4-BE49-F238E27FC236}">
                  <a16:creationId xmlns:a16="http://schemas.microsoft.com/office/drawing/2014/main" id="{3D89B4B0-4A94-4BB1-8949-751D3901A3E6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Menos 30">
              <a:extLst>
                <a:ext uri="{FF2B5EF4-FFF2-40B4-BE49-F238E27FC236}">
                  <a16:creationId xmlns:a16="http://schemas.microsoft.com/office/drawing/2014/main" id="{70947C4D-2B0F-431A-98C0-A59398060968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Grupo 21">
            <a:extLst>
              <a:ext uri="{FF2B5EF4-FFF2-40B4-BE49-F238E27FC236}">
                <a16:creationId xmlns:a16="http://schemas.microsoft.com/office/drawing/2014/main" id="{0E926F03-CFB0-4778-ADF3-4DB33A4342F5}"/>
              </a:ext>
            </a:extLst>
          </p:cNvPr>
          <p:cNvGrpSpPr/>
          <p:nvPr/>
        </p:nvGrpSpPr>
        <p:grpSpPr>
          <a:xfrm rot="4298994">
            <a:off x="1755837" y="1862132"/>
            <a:ext cx="1533527" cy="1679726"/>
            <a:chOff x="2373477" y="895303"/>
            <a:chExt cx="6204522" cy="5626886"/>
          </a:xfrm>
        </p:grpSpPr>
        <p:sp>
          <p:nvSpPr>
            <p:cNvPr id="27" name="Forma livre 22">
              <a:extLst>
                <a:ext uri="{FF2B5EF4-FFF2-40B4-BE49-F238E27FC236}">
                  <a16:creationId xmlns:a16="http://schemas.microsoft.com/office/drawing/2014/main" id="{859A6783-4227-42D2-89AA-EE5EA231429A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DE3F2364-C755-4157-911F-A1BC2EAA3623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have esquerda 24">
              <a:extLst>
                <a:ext uri="{FF2B5EF4-FFF2-40B4-BE49-F238E27FC236}">
                  <a16:creationId xmlns:a16="http://schemas.microsoft.com/office/drawing/2014/main" id="{C180663B-4F86-4F99-9A06-28EC9433D3E4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have esquerda 25">
              <a:extLst>
                <a:ext uri="{FF2B5EF4-FFF2-40B4-BE49-F238E27FC236}">
                  <a16:creationId xmlns:a16="http://schemas.microsoft.com/office/drawing/2014/main" id="{F952D159-EAC9-4414-BA8B-97A848C42BA5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Forma livre 26">
              <a:extLst>
                <a:ext uri="{FF2B5EF4-FFF2-40B4-BE49-F238E27FC236}">
                  <a16:creationId xmlns:a16="http://schemas.microsoft.com/office/drawing/2014/main" id="{750DFD6A-7FE6-4AD5-9B54-410AB4756171}"/>
                </a:ext>
              </a:extLst>
            </p:cNvPr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Forma livre 27">
              <a:extLst>
                <a:ext uri="{FF2B5EF4-FFF2-40B4-BE49-F238E27FC236}">
                  <a16:creationId xmlns:a16="http://schemas.microsoft.com/office/drawing/2014/main" id="{48A88595-EB77-4DD9-ACA4-3C9E88893AA7}"/>
                </a:ext>
              </a:extLst>
            </p:cNvPr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Forma livre 28">
              <a:extLst>
                <a:ext uri="{FF2B5EF4-FFF2-40B4-BE49-F238E27FC236}">
                  <a16:creationId xmlns:a16="http://schemas.microsoft.com/office/drawing/2014/main" id="{7FFDC657-EC03-46FF-86E6-2142BBD0BCC2}"/>
                </a:ext>
              </a:extLst>
            </p:cNvPr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Forma livre 29">
              <a:extLst>
                <a:ext uri="{FF2B5EF4-FFF2-40B4-BE49-F238E27FC236}">
                  <a16:creationId xmlns:a16="http://schemas.microsoft.com/office/drawing/2014/main" id="{9C8404FF-62DC-4EFE-9B95-46F5F616DFEF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Menos 30">
              <a:extLst>
                <a:ext uri="{FF2B5EF4-FFF2-40B4-BE49-F238E27FC236}">
                  <a16:creationId xmlns:a16="http://schemas.microsoft.com/office/drawing/2014/main" id="{4EAB115A-6791-4A28-96F1-55A9D258B8FB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6" name="Grupo 21">
            <a:extLst>
              <a:ext uri="{FF2B5EF4-FFF2-40B4-BE49-F238E27FC236}">
                <a16:creationId xmlns:a16="http://schemas.microsoft.com/office/drawing/2014/main" id="{E763AC7B-DA54-41E4-819E-B267DEC99ED1}"/>
              </a:ext>
            </a:extLst>
          </p:cNvPr>
          <p:cNvGrpSpPr/>
          <p:nvPr/>
        </p:nvGrpSpPr>
        <p:grpSpPr>
          <a:xfrm rot="1607316">
            <a:off x="3043153" y="4977631"/>
            <a:ext cx="1533527" cy="1679726"/>
            <a:chOff x="2373477" y="895303"/>
            <a:chExt cx="6204522" cy="5626886"/>
          </a:xfrm>
        </p:grpSpPr>
        <p:sp>
          <p:nvSpPr>
            <p:cNvPr id="37" name="Forma livre 22">
              <a:extLst>
                <a:ext uri="{FF2B5EF4-FFF2-40B4-BE49-F238E27FC236}">
                  <a16:creationId xmlns:a16="http://schemas.microsoft.com/office/drawing/2014/main" id="{F894BCF3-3D20-4CF0-84CC-A2B4613518DD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67A80347-F4B1-45E3-92E0-1096266FBEF0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Chave esquerda 24">
              <a:extLst>
                <a:ext uri="{FF2B5EF4-FFF2-40B4-BE49-F238E27FC236}">
                  <a16:creationId xmlns:a16="http://schemas.microsoft.com/office/drawing/2014/main" id="{79824A9D-BEEE-46A1-8F23-3270A47F6085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Chave esquerda 25">
              <a:extLst>
                <a:ext uri="{FF2B5EF4-FFF2-40B4-BE49-F238E27FC236}">
                  <a16:creationId xmlns:a16="http://schemas.microsoft.com/office/drawing/2014/main" id="{390F2615-000A-4A31-9373-0F47F32E9D1A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Forma livre 26">
              <a:extLst>
                <a:ext uri="{FF2B5EF4-FFF2-40B4-BE49-F238E27FC236}">
                  <a16:creationId xmlns:a16="http://schemas.microsoft.com/office/drawing/2014/main" id="{D5E9A18E-E5B4-4555-8D21-E9167C4D7962}"/>
                </a:ext>
              </a:extLst>
            </p:cNvPr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Forma livre 27">
              <a:extLst>
                <a:ext uri="{FF2B5EF4-FFF2-40B4-BE49-F238E27FC236}">
                  <a16:creationId xmlns:a16="http://schemas.microsoft.com/office/drawing/2014/main" id="{8082430F-C3AA-466C-B795-CF903A2BA668}"/>
                </a:ext>
              </a:extLst>
            </p:cNvPr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Forma livre 28">
              <a:extLst>
                <a:ext uri="{FF2B5EF4-FFF2-40B4-BE49-F238E27FC236}">
                  <a16:creationId xmlns:a16="http://schemas.microsoft.com/office/drawing/2014/main" id="{4D48787B-5D1A-4238-A208-F1E07FD28003}"/>
                </a:ext>
              </a:extLst>
            </p:cNvPr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Forma livre 29">
              <a:extLst>
                <a:ext uri="{FF2B5EF4-FFF2-40B4-BE49-F238E27FC236}">
                  <a16:creationId xmlns:a16="http://schemas.microsoft.com/office/drawing/2014/main" id="{422A000C-A8EE-4200-8B6F-70683694066F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Menos 30">
              <a:extLst>
                <a:ext uri="{FF2B5EF4-FFF2-40B4-BE49-F238E27FC236}">
                  <a16:creationId xmlns:a16="http://schemas.microsoft.com/office/drawing/2014/main" id="{9EFDEC18-E4FC-4B7E-9050-9278745DDC08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6" name="Grupo 21">
            <a:extLst>
              <a:ext uri="{FF2B5EF4-FFF2-40B4-BE49-F238E27FC236}">
                <a16:creationId xmlns:a16="http://schemas.microsoft.com/office/drawing/2014/main" id="{C992F879-E0F4-4098-A233-D7972124A69A}"/>
              </a:ext>
            </a:extLst>
          </p:cNvPr>
          <p:cNvGrpSpPr/>
          <p:nvPr/>
        </p:nvGrpSpPr>
        <p:grpSpPr>
          <a:xfrm rot="1607316">
            <a:off x="7844113" y="4824684"/>
            <a:ext cx="1533527" cy="1679726"/>
            <a:chOff x="2373477" y="895303"/>
            <a:chExt cx="6204522" cy="5626886"/>
          </a:xfrm>
        </p:grpSpPr>
        <p:sp>
          <p:nvSpPr>
            <p:cNvPr id="47" name="Forma livre 22">
              <a:extLst>
                <a:ext uri="{FF2B5EF4-FFF2-40B4-BE49-F238E27FC236}">
                  <a16:creationId xmlns:a16="http://schemas.microsoft.com/office/drawing/2014/main" id="{F0E5BD92-1247-4C50-8759-E83F05C1EAB1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94BA56AD-BE7E-4CFB-9857-4CE50ABD88BE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Chave esquerda 24">
              <a:extLst>
                <a:ext uri="{FF2B5EF4-FFF2-40B4-BE49-F238E27FC236}">
                  <a16:creationId xmlns:a16="http://schemas.microsoft.com/office/drawing/2014/main" id="{D89B03CA-7468-4841-9370-544F8098CF06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Chave esquerda 25">
              <a:extLst>
                <a:ext uri="{FF2B5EF4-FFF2-40B4-BE49-F238E27FC236}">
                  <a16:creationId xmlns:a16="http://schemas.microsoft.com/office/drawing/2014/main" id="{22274793-7DB1-4E1E-BE8E-77B7E6A13DBD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Forma livre 26">
              <a:extLst>
                <a:ext uri="{FF2B5EF4-FFF2-40B4-BE49-F238E27FC236}">
                  <a16:creationId xmlns:a16="http://schemas.microsoft.com/office/drawing/2014/main" id="{588A4349-5D7E-4EC9-BF33-373C198942F3}"/>
                </a:ext>
              </a:extLst>
            </p:cNvPr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Forma livre 27">
              <a:extLst>
                <a:ext uri="{FF2B5EF4-FFF2-40B4-BE49-F238E27FC236}">
                  <a16:creationId xmlns:a16="http://schemas.microsoft.com/office/drawing/2014/main" id="{177CB39F-0260-4197-BAA1-DFE7DAEC7A6D}"/>
                </a:ext>
              </a:extLst>
            </p:cNvPr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Forma livre 28">
              <a:extLst>
                <a:ext uri="{FF2B5EF4-FFF2-40B4-BE49-F238E27FC236}">
                  <a16:creationId xmlns:a16="http://schemas.microsoft.com/office/drawing/2014/main" id="{085F99E9-64EE-415F-8CCD-E5DBD22188D2}"/>
                </a:ext>
              </a:extLst>
            </p:cNvPr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Forma livre 29">
              <a:extLst>
                <a:ext uri="{FF2B5EF4-FFF2-40B4-BE49-F238E27FC236}">
                  <a16:creationId xmlns:a16="http://schemas.microsoft.com/office/drawing/2014/main" id="{D0E6C6A6-FC00-4447-8A2E-FBCA52742CB3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Menos 30">
              <a:extLst>
                <a:ext uri="{FF2B5EF4-FFF2-40B4-BE49-F238E27FC236}">
                  <a16:creationId xmlns:a16="http://schemas.microsoft.com/office/drawing/2014/main" id="{6D4292EC-7DC0-4304-A940-D320BCB875B9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6" name="Grupo 21">
            <a:extLst>
              <a:ext uri="{FF2B5EF4-FFF2-40B4-BE49-F238E27FC236}">
                <a16:creationId xmlns:a16="http://schemas.microsoft.com/office/drawing/2014/main" id="{BDF819CF-6DDC-44B1-9314-3D2E776E7A68}"/>
              </a:ext>
            </a:extLst>
          </p:cNvPr>
          <p:cNvGrpSpPr/>
          <p:nvPr/>
        </p:nvGrpSpPr>
        <p:grpSpPr>
          <a:xfrm rot="1607316">
            <a:off x="8078577" y="2331344"/>
            <a:ext cx="1533527" cy="1679726"/>
            <a:chOff x="2373477" y="895303"/>
            <a:chExt cx="6204522" cy="5626886"/>
          </a:xfrm>
        </p:grpSpPr>
        <p:sp>
          <p:nvSpPr>
            <p:cNvPr id="57" name="Forma livre 22">
              <a:extLst>
                <a:ext uri="{FF2B5EF4-FFF2-40B4-BE49-F238E27FC236}">
                  <a16:creationId xmlns:a16="http://schemas.microsoft.com/office/drawing/2014/main" id="{216A06BD-7CB9-489C-961C-C73ED1C5CD87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3B2C17CC-D200-4C5A-84C8-3EB056AC3D20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Chave esquerda 24">
              <a:extLst>
                <a:ext uri="{FF2B5EF4-FFF2-40B4-BE49-F238E27FC236}">
                  <a16:creationId xmlns:a16="http://schemas.microsoft.com/office/drawing/2014/main" id="{122C5173-8764-4A5D-AD31-89A156AC149B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Chave esquerda 25">
              <a:extLst>
                <a:ext uri="{FF2B5EF4-FFF2-40B4-BE49-F238E27FC236}">
                  <a16:creationId xmlns:a16="http://schemas.microsoft.com/office/drawing/2014/main" id="{7DE1B3F7-6638-4091-8CA5-F585B910D6BD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Forma livre 26">
              <a:extLst>
                <a:ext uri="{FF2B5EF4-FFF2-40B4-BE49-F238E27FC236}">
                  <a16:creationId xmlns:a16="http://schemas.microsoft.com/office/drawing/2014/main" id="{F2C3630E-E255-42ED-8F15-BC75C7D4E080}"/>
                </a:ext>
              </a:extLst>
            </p:cNvPr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Forma livre 27">
              <a:extLst>
                <a:ext uri="{FF2B5EF4-FFF2-40B4-BE49-F238E27FC236}">
                  <a16:creationId xmlns:a16="http://schemas.microsoft.com/office/drawing/2014/main" id="{BC4E9260-DE72-4F41-B857-82B30370C52E}"/>
                </a:ext>
              </a:extLst>
            </p:cNvPr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Forma livre 28">
              <a:extLst>
                <a:ext uri="{FF2B5EF4-FFF2-40B4-BE49-F238E27FC236}">
                  <a16:creationId xmlns:a16="http://schemas.microsoft.com/office/drawing/2014/main" id="{E7CB678D-773A-4D32-84F3-830F03059E80}"/>
                </a:ext>
              </a:extLst>
            </p:cNvPr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Forma livre 29">
              <a:extLst>
                <a:ext uri="{FF2B5EF4-FFF2-40B4-BE49-F238E27FC236}">
                  <a16:creationId xmlns:a16="http://schemas.microsoft.com/office/drawing/2014/main" id="{8B94C3A4-FFDF-4CFF-B515-0617B329759A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Menos 30">
              <a:extLst>
                <a:ext uri="{FF2B5EF4-FFF2-40B4-BE49-F238E27FC236}">
                  <a16:creationId xmlns:a16="http://schemas.microsoft.com/office/drawing/2014/main" id="{836C2A75-3786-426F-9CA8-5F07D8884196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6" name="Grupo 21">
            <a:extLst>
              <a:ext uri="{FF2B5EF4-FFF2-40B4-BE49-F238E27FC236}">
                <a16:creationId xmlns:a16="http://schemas.microsoft.com/office/drawing/2014/main" id="{F9211760-4884-41FB-AF8B-C5EFF661DB2B}"/>
              </a:ext>
            </a:extLst>
          </p:cNvPr>
          <p:cNvGrpSpPr/>
          <p:nvPr/>
        </p:nvGrpSpPr>
        <p:grpSpPr>
          <a:xfrm rot="1607316">
            <a:off x="7413529" y="378615"/>
            <a:ext cx="1533527" cy="1679726"/>
            <a:chOff x="2373477" y="895303"/>
            <a:chExt cx="6204522" cy="5626886"/>
          </a:xfrm>
        </p:grpSpPr>
        <p:sp>
          <p:nvSpPr>
            <p:cNvPr id="67" name="Forma livre 22">
              <a:extLst>
                <a:ext uri="{FF2B5EF4-FFF2-40B4-BE49-F238E27FC236}">
                  <a16:creationId xmlns:a16="http://schemas.microsoft.com/office/drawing/2014/main" id="{60A232EF-AB76-412B-920A-37AB7DE8B860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E6D90539-089D-4E07-B001-87CC3D842E6D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Chave esquerda 24">
              <a:extLst>
                <a:ext uri="{FF2B5EF4-FFF2-40B4-BE49-F238E27FC236}">
                  <a16:creationId xmlns:a16="http://schemas.microsoft.com/office/drawing/2014/main" id="{E3F82AA0-9055-47BF-8339-D197626B3D2B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Chave esquerda 25">
              <a:extLst>
                <a:ext uri="{FF2B5EF4-FFF2-40B4-BE49-F238E27FC236}">
                  <a16:creationId xmlns:a16="http://schemas.microsoft.com/office/drawing/2014/main" id="{15983A8F-4B0F-4464-9A83-BC69A1283895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Forma livre 26">
              <a:extLst>
                <a:ext uri="{FF2B5EF4-FFF2-40B4-BE49-F238E27FC236}">
                  <a16:creationId xmlns:a16="http://schemas.microsoft.com/office/drawing/2014/main" id="{74EF5358-8357-4D5E-89F1-ABCEAA5AD9C5}"/>
                </a:ext>
              </a:extLst>
            </p:cNvPr>
            <p:cNvSpPr/>
            <p:nvPr/>
          </p:nvSpPr>
          <p:spPr>
            <a:xfrm rot="7699285">
              <a:off x="4937323" y="5570653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Forma livre 27">
              <a:extLst>
                <a:ext uri="{FF2B5EF4-FFF2-40B4-BE49-F238E27FC236}">
                  <a16:creationId xmlns:a16="http://schemas.microsoft.com/office/drawing/2014/main" id="{7E4C9313-5D4D-4E47-904C-FE892C37A145}"/>
                </a:ext>
              </a:extLst>
            </p:cNvPr>
            <p:cNvSpPr/>
            <p:nvPr/>
          </p:nvSpPr>
          <p:spPr>
            <a:xfrm rot="19255131">
              <a:off x="4624355" y="107167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Forma livre 28">
              <a:extLst>
                <a:ext uri="{FF2B5EF4-FFF2-40B4-BE49-F238E27FC236}">
                  <a16:creationId xmlns:a16="http://schemas.microsoft.com/office/drawing/2014/main" id="{FAD13432-F8DD-4DF8-A56B-7F67B3E096B8}"/>
                </a:ext>
              </a:extLst>
            </p:cNvPr>
            <p:cNvSpPr/>
            <p:nvPr/>
          </p:nvSpPr>
          <p:spPr>
            <a:xfrm rot="15219485">
              <a:off x="2804985" y="2649302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E109B3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Forma livre 29">
              <a:extLst>
                <a:ext uri="{FF2B5EF4-FFF2-40B4-BE49-F238E27FC236}">
                  <a16:creationId xmlns:a16="http://schemas.microsoft.com/office/drawing/2014/main" id="{7EDF294C-740D-4E52-B626-FFF2C39BD615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Menos 30">
              <a:extLst>
                <a:ext uri="{FF2B5EF4-FFF2-40B4-BE49-F238E27FC236}">
                  <a16:creationId xmlns:a16="http://schemas.microsoft.com/office/drawing/2014/main" id="{713435A8-456D-4254-9729-7945EEF1101A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6" name="Grupo 21">
            <a:extLst>
              <a:ext uri="{FF2B5EF4-FFF2-40B4-BE49-F238E27FC236}">
                <a16:creationId xmlns:a16="http://schemas.microsoft.com/office/drawing/2014/main" id="{094DC4F3-BE63-4F77-8959-128BAD2C08AE}"/>
              </a:ext>
            </a:extLst>
          </p:cNvPr>
          <p:cNvGrpSpPr/>
          <p:nvPr/>
        </p:nvGrpSpPr>
        <p:grpSpPr>
          <a:xfrm rot="1607316">
            <a:off x="6250013" y="4309894"/>
            <a:ext cx="1391201" cy="1136043"/>
            <a:chOff x="2373477" y="895303"/>
            <a:chExt cx="6204522" cy="5626885"/>
          </a:xfrm>
        </p:grpSpPr>
        <p:sp>
          <p:nvSpPr>
            <p:cNvPr id="77" name="Forma livre 22">
              <a:extLst>
                <a:ext uri="{FF2B5EF4-FFF2-40B4-BE49-F238E27FC236}">
                  <a16:creationId xmlns:a16="http://schemas.microsoft.com/office/drawing/2014/main" id="{C47E499A-CDC3-4504-A430-78702E81077E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>
              <a:solidFill>
                <a:srgbClr val="2CA7C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Elipse 77">
              <a:extLst>
                <a:ext uri="{FF2B5EF4-FFF2-40B4-BE49-F238E27FC236}">
                  <a16:creationId xmlns:a16="http://schemas.microsoft.com/office/drawing/2014/main" id="{B8FABFBE-F459-4EA4-ACBD-F649627A309C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>
              <a:solidFill>
                <a:srgbClr val="2CA7C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Chave esquerda 24">
              <a:extLst>
                <a:ext uri="{FF2B5EF4-FFF2-40B4-BE49-F238E27FC236}">
                  <a16:creationId xmlns:a16="http://schemas.microsoft.com/office/drawing/2014/main" id="{AAB3EA84-E592-4242-80B8-119B2CC91193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Chave esquerda 25">
              <a:extLst>
                <a:ext uri="{FF2B5EF4-FFF2-40B4-BE49-F238E27FC236}">
                  <a16:creationId xmlns:a16="http://schemas.microsoft.com/office/drawing/2014/main" id="{4D2FBA68-E352-400E-86ED-B9AFADB47294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1" name="Forma livre 26">
              <a:extLst>
                <a:ext uri="{FF2B5EF4-FFF2-40B4-BE49-F238E27FC236}">
                  <a16:creationId xmlns:a16="http://schemas.microsoft.com/office/drawing/2014/main" id="{9FFBF471-979F-4A9D-86EA-C1341875761C}"/>
                </a:ext>
              </a:extLst>
            </p:cNvPr>
            <p:cNvSpPr/>
            <p:nvPr/>
          </p:nvSpPr>
          <p:spPr>
            <a:xfrm rot="7699285">
              <a:off x="4937325" y="5570653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Forma livre 27">
              <a:extLst>
                <a:ext uri="{FF2B5EF4-FFF2-40B4-BE49-F238E27FC236}">
                  <a16:creationId xmlns:a16="http://schemas.microsoft.com/office/drawing/2014/main" id="{61B4EBB9-8242-41BC-AD64-7D951892C539}"/>
                </a:ext>
              </a:extLst>
            </p:cNvPr>
            <p:cNvSpPr/>
            <p:nvPr/>
          </p:nvSpPr>
          <p:spPr>
            <a:xfrm rot="19255131">
              <a:off x="4595941" y="1001970"/>
              <a:ext cx="640713" cy="1363104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3" name="Forma livre 28">
              <a:extLst>
                <a:ext uri="{FF2B5EF4-FFF2-40B4-BE49-F238E27FC236}">
                  <a16:creationId xmlns:a16="http://schemas.microsoft.com/office/drawing/2014/main" id="{3C272614-C8CF-4FC2-A151-D5C436CD4C7B}"/>
                </a:ext>
              </a:extLst>
            </p:cNvPr>
            <p:cNvSpPr/>
            <p:nvPr/>
          </p:nvSpPr>
          <p:spPr>
            <a:xfrm rot="15219485">
              <a:off x="2804987" y="2649300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4" name="Forma livre 29">
              <a:extLst>
                <a:ext uri="{FF2B5EF4-FFF2-40B4-BE49-F238E27FC236}">
                  <a16:creationId xmlns:a16="http://schemas.microsoft.com/office/drawing/2014/main" id="{B67FFE02-7056-4378-8507-3C20AE58D568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Menos 30">
              <a:extLst>
                <a:ext uri="{FF2B5EF4-FFF2-40B4-BE49-F238E27FC236}">
                  <a16:creationId xmlns:a16="http://schemas.microsoft.com/office/drawing/2014/main" id="{9D694C58-B34F-44F9-90F3-EB14D18F4CA9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2CA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6" name="Grupo 21">
            <a:extLst>
              <a:ext uri="{FF2B5EF4-FFF2-40B4-BE49-F238E27FC236}">
                <a16:creationId xmlns:a16="http://schemas.microsoft.com/office/drawing/2014/main" id="{FC621643-F90C-41FB-9EA0-D6B34252C14C}"/>
              </a:ext>
            </a:extLst>
          </p:cNvPr>
          <p:cNvGrpSpPr/>
          <p:nvPr/>
        </p:nvGrpSpPr>
        <p:grpSpPr>
          <a:xfrm rot="1607316">
            <a:off x="3031125" y="2905273"/>
            <a:ext cx="1391201" cy="1136043"/>
            <a:chOff x="2373477" y="895303"/>
            <a:chExt cx="6204522" cy="5626885"/>
          </a:xfrm>
        </p:grpSpPr>
        <p:sp>
          <p:nvSpPr>
            <p:cNvPr id="87" name="Forma livre 22">
              <a:extLst>
                <a:ext uri="{FF2B5EF4-FFF2-40B4-BE49-F238E27FC236}">
                  <a16:creationId xmlns:a16="http://schemas.microsoft.com/office/drawing/2014/main" id="{C3A78A53-2D6B-447C-940A-BA0DDA65203D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>
              <a:solidFill>
                <a:srgbClr val="2CA7C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Elipse 87">
              <a:extLst>
                <a:ext uri="{FF2B5EF4-FFF2-40B4-BE49-F238E27FC236}">
                  <a16:creationId xmlns:a16="http://schemas.microsoft.com/office/drawing/2014/main" id="{297BFBCA-8934-49E3-9F6F-552EC7AD0172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>
              <a:solidFill>
                <a:srgbClr val="2CA7C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Chave esquerda 24">
              <a:extLst>
                <a:ext uri="{FF2B5EF4-FFF2-40B4-BE49-F238E27FC236}">
                  <a16:creationId xmlns:a16="http://schemas.microsoft.com/office/drawing/2014/main" id="{5AD7A3E7-03E4-403B-8287-28BDE9231840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Chave esquerda 25">
              <a:extLst>
                <a:ext uri="{FF2B5EF4-FFF2-40B4-BE49-F238E27FC236}">
                  <a16:creationId xmlns:a16="http://schemas.microsoft.com/office/drawing/2014/main" id="{817AAC2E-FDB6-4626-A4C6-4E1F57C09241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1" name="Forma livre 26">
              <a:extLst>
                <a:ext uri="{FF2B5EF4-FFF2-40B4-BE49-F238E27FC236}">
                  <a16:creationId xmlns:a16="http://schemas.microsoft.com/office/drawing/2014/main" id="{8A2435E3-6E7A-45B7-9158-39A126BC2369}"/>
                </a:ext>
              </a:extLst>
            </p:cNvPr>
            <p:cNvSpPr/>
            <p:nvPr/>
          </p:nvSpPr>
          <p:spPr>
            <a:xfrm rot="7699285">
              <a:off x="4937325" y="5570653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2" name="Forma livre 27">
              <a:extLst>
                <a:ext uri="{FF2B5EF4-FFF2-40B4-BE49-F238E27FC236}">
                  <a16:creationId xmlns:a16="http://schemas.microsoft.com/office/drawing/2014/main" id="{496B5E8C-3AB6-4237-B2B3-5E995EC8AD7B}"/>
                </a:ext>
              </a:extLst>
            </p:cNvPr>
            <p:cNvSpPr/>
            <p:nvPr/>
          </p:nvSpPr>
          <p:spPr>
            <a:xfrm rot="19255131">
              <a:off x="4595941" y="1001970"/>
              <a:ext cx="640713" cy="1363104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3" name="Forma livre 28">
              <a:extLst>
                <a:ext uri="{FF2B5EF4-FFF2-40B4-BE49-F238E27FC236}">
                  <a16:creationId xmlns:a16="http://schemas.microsoft.com/office/drawing/2014/main" id="{DED3B146-0248-4D0F-8A52-7BB2FE3F12DE}"/>
                </a:ext>
              </a:extLst>
            </p:cNvPr>
            <p:cNvSpPr/>
            <p:nvPr/>
          </p:nvSpPr>
          <p:spPr>
            <a:xfrm rot="15219485">
              <a:off x="2804987" y="2649300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4" name="Forma livre 29">
              <a:extLst>
                <a:ext uri="{FF2B5EF4-FFF2-40B4-BE49-F238E27FC236}">
                  <a16:creationId xmlns:a16="http://schemas.microsoft.com/office/drawing/2014/main" id="{7C9985F1-DD3D-4B20-8D72-E753F1513259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Menos 30">
              <a:extLst>
                <a:ext uri="{FF2B5EF4-FFF2-40B4-BE49-F238E27FC236}">
                  <a16:creationId xmlns:a16="http://schemas.microsoft.com/office/drawing/2014/main" id="{F3AFCAEA-1A01-4421-A8C1-C01B4DF747B2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2CA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6" name="Grupo 21">
            <a:extLst>
              <a:ext uri="{FF2B5EF4-FFF2-40B4-BE49-F238E27FC236}">
                <a16:creationId xmlns:a16="http://schemas.microsoft.com/office/drawing/2014/main" id="{640B2402-C90E-4ABE-AC43-7FD9CDC7BFD9}"/>
              </a:ext>
            </a:extLst>
          </p:cNvPr>
          <p:cNvGrpSpPr/>
          <p:nvPr/>
        </p:nvGrpSpPr>
        <p:grpSpPr>
          <a:xfrm rot="1607316">
            <a:off x="3329661" y="4199183"/>
            <a:ext cx="1391201" cy="1136043"/>
            <a:chOff x="2373477" y="895303"/>
            <a:chExt cx="6204522" cy="5626885"/>
          </a:xfrm>
        </p:grpSpPr>
        <p:sp>
          <p:nvSpPr>
            <p:cNvPr id="97" name="Forma livre 22">
              <a:extLst>
                <a:ext uri="{FF2B5EF4-FFF2-40B4-BE49-F238E27FC236}">
                  <a16:creationId xmlns:a16="http://schemas.microsoft.com/office/drawing/2014/main" id="{2FFC8E30-5599-413A-AF30-1A194F98011C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>
              <a:solidFill>
                <a:srgbClr val="2CA7C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Elipse 97">
              <a:extLst>
                <a:ext uri="{FF2B5EF4-FFF2-40B4-BE49-F238E27FC236}">
                  <a16:creationId xmlns:a16="http://schemas.microsoft.com/office/drawing/2014/main" id="{E9296F13-C1D3-4B47-9243-6BE7BA27AF9E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>
              <a:solidFill>
                <a:srgbClr val="2CA7C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Chave esquerda 24">
              <a:extLst>
                <a:ext uri="{FF2B5EF4-FFF2-40B4-BE49-F238E27FC236}">
                  <a16:creationId xmlns:a16="http://schemas.microsoft.com/office/drawing/2014/main" id="{E6431AFD-669A-4E50-BA4E-BD0A116D13A8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Chave esquerda 25">
              <a:extLst>
                <a:ext uri="{FF2B5EF4-FFF2-40B4-BE49-F238E27FC236}">
                  <a16:creationId xmlns:a16="http://schemas.microsoft.com/office/drawing/2014/main" id="{6F1677BD-D462-4F9A-8174-880C7CE19A7E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1" name="Forma livre 26">
              <a:extLst>
                <a:ext uri="{FF2B5EF4-FFF2-40B4-BE49-F238E27FC236}">
                  <a16:creationId xmlns:a16="http://schemas.microsoft.com/office/drawing/2014/main" id="{67B69EA4-BAE8-42C5-A55C-EDDDA1797E52}"/>
                </a:ext>
              </a:extLst>
            </p:cNvPr>
            <p:cNvSpPr/>
            <p:nvPr/>
          </p:nvSpPr>
          <p:spPr>
            <a:xfrm rot="7699285">
              <a:off x="4937325" y="5570653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Forma livre 27">
              <a:extLst>
                <a:ext uri="{FF2B5EF4-FFF2-40B4-BE49-F238E27FC236}">
                  <a16:creationId xmlns:a16="http://schemas.microsoft.com/office/drawing/2014/main" id="{F60B2AC7-0EDC-4789-BBE1-5A986A7135E1}"/>
                </a:ext>
              </a:extLst>
            </p:cNvPr>
            <p:cNvSpPr/>
            <p:nvPr/>
          </p:nvSpPr>
          <p:spPr>
            <a:xfrm rot="19255131">
              <a:off x="4595941" y="1001970"/>
              <a:ext cx="640713" cy="1363104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3" name="Forma livre 28">
              <a:extLst>
                <a:ext uri="{FF2B5EF4-FFF2-40B4-BE49-F238E27FC236}">
                  <a16:creationId xmlns:a16="http://schemas.microsoft.com/office/drawing/2014/main" id="{323B6872-AB8F-46F4-B75A-F5ABCFDBE6F9}"/>
                </a:ext>
              </a:extLst>
            </p:cNvPr>
            <p:cNvSpPr/>
            <p:nvPr/>
          </p:nvSpPr>
          <p:spPr>
            <a:xfrm rot="15219485">
              <a:off x="2804987" y="2649300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4" name="Forma livre 29">
              <a:extLst>
                <a:ext uri="{FF2B5EF4-FFF2-40B4-BE49-F238E27FC236}">
                  <a16:creationId xmlns:a16="http://schemas.microsoft.com/office/drawing/2014/main" id="{93D61534-303C-4149-8603-9A82317EAE82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Menos 30">
              <a:extLst>
                <a:ext uri="{FF2B5EF4-FFF2-40B4-BE49-F238E27FC236}">
                  <a16:creationId xmlns:a16="http://schemas.microsoft.com/office/drawing/2014/main" id="{51791CF5-5584-42FA-BD33-D8E7E2C9B8CB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2CA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6" name="Grupo 21">
            <a:extLst>
              <a:ext uri="{FF2B5EF4-FFF2-40B4-BE49-F238E27FC236}">
                <a16:creationId xmlns:a16="http://schemas.microsoft.com/office/drawing/2014/main" id="{9DDB9431-A443-4ADE-97B1-B79F2B89FD45}"/>
              </a:ext>
            </a:extLst>
          </p:cNvPr>
          <p:cNvGrpSpPr/>
          <p:nvPr/>
        </p:nvGrpSpPr>
        <p:grpSpPr>
          <a:xfrm rot="1607316">
            <a:off x="7856857" y="1312444"/>
            <a:ext cx="1391201" cy="1136043"/>
            <a:chOff x="2373477" y="895303"/>
            <a:chExt cx="6204522" cy="5626885"/>
          </a:xfrm>
        </p:grpSpPr>
        <p:sp>
          <p:nvSpPr>
            <p:cNvPr id="117" name="Forma livre 22">
              <a:extLst>
                <a:ext uri="{FF2B5EF4-FFF2-40B4-BE49-F238E27FC236}">
                  <a16:creationId xmlns:a16="http://schemas.microsoft.com/office/drawing/2014/main" id="{9A0F46C7-32A3-491F-AFF5-50D577FDF85E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>
              <a:solidFill>
                <a:srgbClr val="2CA7C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8" name="Elipse 117">
              <a:extLst>
                <a:ext uri="{FF2B5EF4-FFF2-40B4-BE49-F238E27FC236}">
                  <a16:creationId xmlns:a16="http://schemas.microsoft.com/office/drawing/2014/main" id="{036F2103-C828-43EE-BC8F-64F61B1AD35C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>
              <a:solidFill>
                <a:srgbClr val="2CA7C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9" name="Chave esquerda 24">
              <a:extLst>
                <a:ext uri="{FF2B5EF4-FFF2-40B4-BE49-F238E27FC236}">
                  <a16:creationId xmlns:a16="http://schemas.microsoft.com/office/drawing/2014/main" id="{FE98216B-D30A-448F-9E69-D68F624B5C14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0" name="Chave esquerda 25">
              <a:extLst>
                <a:ext uri="{FF2B5EF4-FFF2-40B4-BE49-F238E27FC236}">
                  <a16:creationId xmlns:a16="http://schemas.microsoft.com/office/drawing/2014/main" id="{0A5F163C-643E-4EB1-A59E-2F80567473A6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1" name="Forma livre 26">
              <a:extLst>
                <a:ext uri="{FF2B5EF4-FFF2-40B4-BE49-F238E27FC236}">
                  <a16:creationId xmlns:a16="http://schemas.microsoft.com/office/drawing/2014/main" id="{5620FA4F-D298-4FD0-B395-D38CF06E8CD9}"/>
                </a:ext>
              </a:extLst>
            </p:cNvPr>
            <p:cNvSpPr/>
            <p:nvPr/>
          </p:nvSpPr>
          <p:spPr>
            <a:xfrm rot="7699285">
              <a:off x="4937325" y="5570653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Forma livre 27">
              <a:extLst>
                <a:ext uri="{FF2B5EF4-FFF2-40B4-BE49-F238E27FC236}">
                  <a16:creationId xmlns:a16="http://schemas.microsoft.com/office/drawing/2014/main" id="{E1C0C0D3-ADE8-4ECF-94BE-816A46824E6E}"/>
                </a:ext>
              </a:extLst>
            </p:cNvPr>
            <p:cNvSpPr/>
            <p:nvPr/>
          </p:nvSpPr>
          <p:spPr>
            <a:xfrm rot="19255131">
              <a:off x="4595941" y="1001970"/>
              <a:ext cx="640713" cy="1363104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3" name="Forma livre 28">
              <a:extLst>
                <a:ext uri="{FF2B5EF4-FFF2-40B4-BE49-F238E27FC236}">
                  <a16:creationId xmlns:a16="http://schemas.microsoft.com/office/drawing/2014/main" id="{D86966AF-2D67-4C41-B30D-639D26EF1A71}"/>
                </a:ext>
              </a:extLst>
            </p:cNvPr>
            <p:cNvSpPr/>
            <p:nvPr/>
          </p:nvSpPr>
          <p:spPr>
            <a:xfrm rot="15219485">
              <a:off x="2804987" y="2649300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4" name="Forma livre 29">
              <a:extLst>
                <a:ext uri="{FF2B5EF4-FFF2-40B4-BE49-F238E27FC236}">
                  <a16:creationId xmlns:a16="http://schemas.microsoft.com/office/drawing/2014/main" id="{7D2BBBD3-3545-4A8D-BEAD-0A2C2C8DED69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5" name="Menos 30">
              <a:extLst>
                <a:ext uri="{FF2B5EF4-FFF2-40B4-BE49-F238E27FC236}">
                  <a16:creationId xmlns:a16="http://schemas.microsoft.com/office/drawing/2014/main" id="{A09C8FB1-6702-44C4-8CB1-AC41180154ED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2CA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6" name="Grupo 21">
            <a:extLst>
              <a:ext uri="{FF2B5EF4-FFF2-40B4-BE49-F238E27FC236}">
                <a16:creationId xmlns:a16="http://schemas.microsoft.com/office/drawing/2014/main" id="{0EB6570D-3AEA-42D3-BB8A-FD9BFA340AA9}"/>
              </a:ext>
            </a:extLst>
          </p:cNvPr>
          <p:cNvGrpSpPr/>
          <p:nvPr/>
        </p:nvGrpSpPr>
        <p:grpSpPr>
          <a:xfrm rot="1607316">
            <a:off x="5241940" y="4598543"/>
            <a:ext cx="1391201" cy="1136043"/>
            <a:chOff x="2373477" y="895303"/>
            <a:chExt cx="6204522" cy="5626885"/>
          </a:xfrm>
        </p:grpSpPr>
        <p:sp>
          <p:nvSpPr>
            <p:cNvPr id="127" name="Forma livre 22">
              <a:extLst>
                <a:ext uri="{FF2B5EF4-FFF2-40B4-BE49-F238E27FC236}">
                  <a16:creationId xmlns:a16="http://schemas.microsoft.com/office/drawing/2014/main" id="{36438DD5-4CFD-4BEB-BC93-C9D1CD4F50B3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>
              <a:solidFill>
                <a:srgbClr val="2CA7C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id="{9B465E3A-045E-41A9-8912-2F6CDAE47C2B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>
              <a:solidFill>
                <a:srgbClr val="2CA7C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9" name="Chave esquerda 24">
              <a:extLst>
                <a:ext uri="{FF2B5EF4-FFF2-40B4-BE49-F238E27FC236}">
                  <a16:creationId xmlns:a16="http://schemas.microsoft.com/office/drawing/2014/main" id="{11F1AC61-B3AE-4049-83C1-FF436CFF10E3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0" name="Chave esquerda 25">
              <a:extLst>
                <a:ext uri="{FF2B5EF4-FFF2-40B4-BE49-F238E27FC236}">
                  <a16:creationId xmlns:a16="http://schemas.microsoft.com/office/drawing/2014/main" id="{26822647-9D32-49DE-985A-17FD8CB578E6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1" name="Forma livre 26">
              <a:extLst>
                <a:ext uri="{FF2B5EF4-FFF2-40B4-BE49-F238E27FC236}">
                  <a16:creationId xmlns:a16="http://schemas.microsoft.com/office/drawing/2014/main" id="{61228400-058A-4149-A08A-7714FF4B66F9}"/>
                </a:ext>
              </a:extLst>
            </p:cNvPr>
            <p:cNvSpPr/>
            <p:nvPr/>
          </p:nvSpPr>
          <p:spPr>
            <a:xfrm rot="7699285">
              <a:off x="4937325" y="5570653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2" name="Forma livre 27">
              <a:extLst>
                <a:ext uri="{FF2B5EF4-FFF2-40B4-BE49-F238E27FC236}">
                  <a16:creationId xmlns:a16="http://schemas.microsoft.com/office/drawing/2014/main" id="{97D34AD1-ACDA-4A7C-8D2D-D7FB96388376}"/>
                </a:ext>
              </a:extLst>
            </p:cNvPr>
            <p:cNvSpPr/>
            <p:nvPr/>
          </p:nvSpPr>
          <p:spPr>
            <a:xfrm rot="19255131">
              <a:off x="4595941" y="1001970"/>
              <a:ext cx="640713" cy="1363104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3" name="Forma livre 28">
              <a:extLst>
                <a:ext uri="{FF2B5EF4-FFF2-40B4-BE49-F238E27FC236}">
                  <a16:creationId xmlns:a16="http://schemas.microsoft.com/office/drawing/2014/main" id="{D024500C-E285-4654-98A9-5EC6508B4A35}"/>
                </a:ext>
              </a:extLst>
            </p:cNvPr>
            <p:cNvSpPr/>
            <p:nvPr/>
          </p:nvSpPr>
          <p:spPr>
            <a:xfrm rot="15219485">
              <a:off x="2804987" y="2649300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4" name="Forma livre 29">
              <a:extLst>
                <a:ext uri="{FF2B5EF4-FFF2-40B4-BE49-F238E27FC236}">
                  <a16:creationId xmlns:a16="http://schemas.microsoft.com/office/drawing/2014/main" id="{20152A29-B2DB-4DD4-B640-B05EEAEDAEEC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5" name="Menos 30">
              <a:extLst>
                <a:ext uri="{FF2B5EF4-FFF2-40B4-BE49-F238E27FC236}">
                  <a16:creationId xmlns:a16="http://schemas.microsoft.com/office/drawing/2014/main" id="{6292FAA8-865D-4304-849A-07B2E53D831D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2CA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6" name="Grupo 21">
            <a:extLst>
              <a:ext uri="{FF2B5EF4-FFF2-40B4-BE49-F238E27FC236}">
                <a16:creationId xmlns:a16="http://schemas.microsoft.com/office/drawing/2014/main" id="{A1DB8486-8A06-4473-81CA-84DE0EC29B13}"/>
              </a:ext>
            </a:extLst>
          </p:cNvPr>
          <p:cNvGrpSpPr/>
          <p:nvPr/>
        </p:nvGrpSpPr>
        <p:grpSpPr>
          <a:xfrm rot="1607316">
            <a:off x="6682208" y="1179097"/>
            <a:ext cx="1391201" cy="1136043"/>
            <a:chOff x="2373477" y="895303"/>
            <a:chExt cx="6204522" cy="5626885"/>
          </a:xfrm>
        </p:grpSpPr>
        <p:sp>
          <p:nvSpPr>
            <p:cNvPr id="137" name="Forma livre 22">
              <a:extLst>
                <a:ext uri="{FF2B5EF4-FFF2-40B4-BE49-F238E27FC236}">
                  <a16:creationId xmlns:a16="http://schemas.microsoft.com/office/drawing/2014/main" id="{A7CB6895-26F9-411F-B579-14B885D50E8D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>
              <a:solidFill>
                <a:srgbClr val="2CA7C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8" name="Elipse 137">
              <a:extLst>
                <a:ext uri="{FF2B5EF4-FFF2-40B4-BE49-F238E27FC236}">
                  <a16:creationId xmlns:a16="http://schemas.microsoft.com/office/drawing/2014/main" id="{C61D42D8-EA78-471E-AF82-2A695FFC4CC8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>
              <a:solidFill>
                <a:srgbClr val="2CA7C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9" name="Chave esquerda 24">
              <a:extLst>
                <a:ext uri="{FF2B5EF4-FFF2-40B4-BE49-F238E27FC236}">
                  <a16:creationId xmlns:a16="http://schemas.microsoft.com/office/drawing/2014/main" id="{25655A8C-2DD4-44D4-BFB6-CC42BA574F8A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0" name="Chave esquerda 25">
              <a:extLst>
                <a:ext uri="{FF2B5EF4-FFF2-40B4-BE49-F238E27FC236}">
                  <a16:creationId xmlns:a16="http://schemas.microsoft.com/office/drawing/2014/main" id="{BAA53875-08CF-4594-98C7-F7AB5E904427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1" name="Forma livre 26">
              <a:extLst>
                <a:ext uri="{FF2B5EF4-FFF2-40B4-BE49-F238E27FC236}">
                  <a16:creationId xmlns:a16="http://schemas.microsoft.com/office/drawing/2014/main" id="{46612D9D-F0EF-4555-AA34-10D6091FBCC9}"/>
                </a:ext>
              </a:extLst>
            </p:cNvPr>
            <p:cNvSpPr/>
            <p:nvPr/>
          </p:nvSpPr>
          <p:spPr>
            <a:xfrm rot="7699285">
              <a:off x="4937325" y="5570653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2" name="Forma livre 27">
              <a:extLst>
                <a:ext uri="{FF2B5EF4-FFF2-40B4-BE49-F238E27FC236}">
                  <a16:creationId xmlns:a16="http://schemas.microsoft.com/office/drawing/2014/main" id="{BB33E69C-A73C-4664-8392-28CF21E794BC}"/>
                </a:ext>
              </a:extLst>
            </p:cNvPr>
            <p:cNvSpPr/>
            <p:nvPr/>
          </p:nvSpPr>
          <p:spPr>
            <a:xfrm rot="19255131">
              <a:off x="4595941" y="1001970"/>
              <a:ext cx="640713" cy="1363104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3" name="Forma livre 28">
              <a:extLst>
                <a:ext uri="{FF2B5EF4-FFF2-40B4-BE49-F238E27FC236}">
                  <a16:creationId xmlns:a16="http://schemas.microsoft.com/office/drawing/2014/main" id="{B8A06691-F93E-4654-87EC-911C5EDC7A27}"/>
                </a:ext>
              </a:extLst>
            </p:cNvPr>
            <p:cNvSpPr/>
            <p:nvPr/>
          </p:nvSpPr>
          <p:spPr>
            <a:xfrm rot="15219485">
              <a:off x="2804987" y="2649300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4" name="Forma livre 29">
              <a:extLst>
                <a:ext uri="{FF2B5EF4-FFF2-40B4-BE49-F238E27FC236}">
                  <a16:creationId xmlns:a16="http://schemas.microsoft.com/office/drawing/2014/main" id="{F131D442-5316-49D8-9310-A1BBC3201598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5" name="Menos 30">
              <a:extLst>
                <a:ext uri="{FF2B5EF4-FFF2-40B4-BE49-F238E27FC236}">
                  <a16:creationId xmlns:a16="http://schemas.microsoft.com/office/drawing/2014/main" id="{B4A57D6F-AC19-4CA3-AECE-3BF9C65458F5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2CA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6" name="Grupo 21">
            <a:extLst>
              <a:ext uri="{FF2B5EF4-FFF2-40B4-BE49-F238E27FC236}">
                <a16:creationId xmlns:a16="http://schemas.microsoft.com/office/drawing/2014/main" id="{901EE3B8-8139-44B2-848A-43F6108F446A}"/>
              </a:ext>
            </a:extLst>
          </p:cNvPr>
          <p:cNvGrpSpPr/>
          <p:nvPr/>
        </p:nvGrpSpPr>
        <p:grpSpPr>
          <a:xfrm rot="1607316">
            <a:off x="3698388" y="1536037"/>
            <a:ext cx="1391201" cy="1136043"/>
            <a:chOff x="2373477" y="895303"/>
            <a:chExt cx="6204522" cy="5626885"/>
          </a:xfrm>
        </p:grpSpPr>
        <p:sp>
          <p:nvSpPr>
            <p:cNvPr id="147" name="Forma livre 22">
              <a:extLst>
                <a:ext uri="{FF2B5EF4-FFF2-40B4-BE49-F238E27FC236}">
                  <a16:creationId xmlns:a16="http://schemas.microsoft.com/office/drawing/2014/main" id="{008E8555-7806-4869-9C3F-21DC3E3C505C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>
              <a:solidFill>
                <a:srgbClr val="2CA7C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8" name="Elipse 147">
              <a:extLst>
                <a:ext uri="{FF2B5EF4-FFF2-40B4-BE49-F238E27FC236}">
                  <a16:creationId xmlns:a16="http://schemas.microsoft.com/office/drawing/2014/main" id="{89EE4D68-4043-49A3-B341-3847180CD9F7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>
              <a:solidFill>
                <a:srgbClr val="2CA7C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9" name="Chave esquerda 24">
              <a:extLst>
                <a:ext uri="{FF2B5EF4-FFF2-40B4-BE49-F238E27FC236}">
                  <a16:creationId xmlns:a16="http://schemas.microsoft.com/office/drawing/2014/main" id="{82DEF7D6-6388-46D4-AFA3-386A7DFDEA0F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0" name="Chave esquerda 25">
              <a:extLst>
                <a:ext uri="{FF2B5EF4-FFF2-40B4-BE49-F238E27FC236}">
                  <a16:creationId xmlns:a16="http://schemas.microsoft.com/office/drawing/2014/main" id="{94A73174-3173-4B94-B021-86175E590946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1" name="Forma livre 26">
              <a:extLst>
                <a:ext uri="{FF2B5EF4-FFF2-40B4-BE49-F238E27FC236}">
                  <a16:creationId xmlns:a16="http://schemas.microsoft.com/office/drawing/2014/main" id="{567F3527-C601-4873-98B1-3FE51FCFB159}"/>
                </a:ext>
              </a:extLst>
            </p:cNvPr>
            <p:cNvSpPr/>
            <p:nvPr/>
          </p:nvSpPr>
          <p:spPr>
            <a:xfrm rot="7699285">
              <a:off x="4937325" y="5570653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2" name="Forma livre 27">
              <a:extLst>
                <a:ext uri="{FF2B5EF4-FFF2-40B4-BE49-F238E27FC236}">
                  <a16:creationId xmlns:a16="http://schemas.microsoft.com/office/drawing/2014/main" id="{207C29F0-1B01-404C-AD24-173A0C2DD02B}"/>
                </a:ext>
              </a:extLst>
            </p:cNvPr>
            <p:cNvSpPr/>
            <p:nvPr/>
          </p:nvSpPr>
          <p:spPr>
            <a:xfrm rot="19255131">
              <a:off x="4595941" y="1001970"/>
              <a:ext cx="640713" cy="1363104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3" name="Forma livre 28">
              <a:extLst>
                <a:ext uri="{FF2B5EF4-FFF2-40B4-BE49-F238E27FC236}">
                  <a16:creationId xmlns:a16="http://schemas.microsoft.com/office/drawing/2014/main" id="{1583D095-A8AB-4750-A91C-0F323056940B}"/>
                </a:ext>
              </a:extLst>
            </p:cNvPr>
            <p:cNvSpPr/>
            <p:nvPr/>
          </p:nvSpPr>
          <p:spPr>
            <a:xfrm rot="15219485">
              <a:off x="2804987" y="2649300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4" name="Forma livre 29">
              <a:extLst>
                <a:ext uri="{FF2B5EF4-FFF2-40B4-BE49-F238E27FC236}">
                  <a16:creationId xmlns:a16="http://schemas.microsoft.com/office/drawing/2014/main" id="{F243D088-3007-4197-93D1-6FDCC62CBAA0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5" name="Menos 30">
              <a:extLst>
                <a:ext uri="{FF2B5EF4-FFF2-40B4-BE49-F238E27FC236}">
                  <a16:creationId xmlns:a16="http://schemas.microsoft.com/office/drawing/2014/main" id="{E1E02A85-2BB6-4865-BF6F-8C00548E4F34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2CA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6" name="Grupo 54">
            <a:extLst>
              <a:ext uri="{FF2B5EF4-FFF2-40B4-BE49-F238E27FC236}">
                <a16:creationId xmlns:a16="http://schemas.microsoft.com/office/drawing/2014/main" id="{A96DD791-A57D-4D9B-AEB4-AD9F937003FA}"/>
              </a:ext>
            </a:extLst>
          </p:cNvPr>
          <p:cNvGrpSpPr/>
          <p:nvPr/>
        </p:nvGrpSpPr>
        <p:grpSpPr>
          <a:xfrm>
            <a:off x="7397808" y="4286182"/>
            <a:ext cx="839898" cy="792088"/>
            <a:chOff x="1043608" y="980728"/>
            <a:chExt cx="1224393" cy="1152128"/>
          </a:xfrm>
        </p:grpSpPr>
        <p:sp>
          <p:nvSpPr>
            <p:cNvPr id="157" name="Elipse 156">
              <a:extLst>
                <a:ext uri="{FF2B5EF4-FFF2-40B4-BE49-F238E27FC236}">
                  <a16:creationId xmlns:a16="http://schemas.microsoft.com/office/drawing/2014/main" id="{3C198CB9-ED45-43FC-A988-9A5D3DE88E5F}"/>
                </a:ext>
              </a:extLst>
            </p:cNvPr>
            <p:cNvSpPr/>
            <p:nvPr/>
          </p:nvSpPr>
          <p:spPr>
            <a:xfrm>
              <a:off x="1043608" y="980728"/>
              <a:ext cx="1224393" cy="115212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8" name="Elipse 157">
              <a:extLst>
                <a:ext uri="{FF2B5EF4-FFF2-40B4-BE49-F238E27FC236}">
                  <a16:creationId xmlns:a16="http://schemas.microsoft.com/office/drawing/2014/main" id="{D75ADB93-3FE6-4608-AB39-F4DD4C774589}"/>
                </a:ext>
              </a:extLst>
            </p:cNvPr>
            <p:cNvSpPr/>
            <p:nvPr/>
          </p:nvSpPr>
          <p:spPr>
            <a:xfrm>
              <a:off x="1115616" y="1124744"/>
              <a:ext cx="1059647" cy="93610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59" name="Grupo 54">
            <a:extLst>
              <a:ext uri="{FF2B5EF4-FFF2-40B4-BE49-F238E27FC236}">
                <a16:creationId xmlns:a16="http://schemas.microsoft.com/office/drawing/2014/main" id="{FDF73A8D-D102-440F-AE29-54B641FBDAE5}"/>
              </a:ext>
            </a:extLst>
          </p:cNvPr>
          <p:cNvGrpSpPr/>
          <p:nvPr/>
        </p:nvGrpSpPr>
        <p:grpSpPr>
          <a:xfrm>
            <a:off x="4497498" y="4928685"/>
            <a:ext cx="839898" cy="792088"/>
            <a:chOff x="1043608" y="980728"/>
            <a:chExt cx="1224393" cy="1152128"/>
          </a:xfrm>
        </p:grpSpPr>
        <p:sp>
          <p:nvSpPr>
            <p:cNvPr id="160" name="Elipse 159">
              <a:extLst>
                <a:ext uri="{FF2B5EF4-FFF2-40B4-BE49-F238E27FC236}">
                  <a16:creationId xmlns:a16="http://schemas.microsoft.com/office/drawing/2014/main" id="{7352AF5B-7D78-4AF7-B214-2210B013F256}"/>
                </a:ext>
              </a:extLst>
            </p:cNvPr>
            <p:cNvSpPr/>
            <p:nvPr/>
          </p:nvSpPr>
          <p:spPr>
            <a:xfrm>
              <a:off x="1043608" y="980728"/>
              <a:ext cx="1224393" cy="115212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1" name="Elipse 160">
              <a:extLst>
                <a:ext uri="{FF2B5EF4-FFF2-40B4-BE49-F238E27FC236}">
                  <a16:creationId xmlns:a16="http://schemas.microsoft.com/office/drawing/2014/main" id="{D819FA4A-1E7F-47FE-A265-CDD36DC4B893}"/>
                </a:ext>
              </a:extLst>
            </p:cNvPr>
            <p:cNvSpPr/>
            <p:nvPr/>
          </p:nvSpPr>
          <p:spPr>
            <a:xfrm>
              <a:off x="1115616" y="1124744"/>
              <a:ext cx="1059647" cy="93610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62" name="Grupo 54">
            <a:extLst>
              <a:ext uri="{FF2B5EF4-FFF2-40B4-BE49-F238E27FC236}">
                <a16:creationId xmlns:a16="http://schemas.microsoft.com/office/drawing/2014/main" id="{7508D023-A52E-420F-9AE7-1413FCFA6A76}"/>
              </a:ext>
            </a:extLst>
          </p:cNvPr>
          <p:cNvGrpSpPr/>
          <p:nvPr/>
        </p:nvGrpSpPr>
        <p:grpSpPr>
          <a:xfrm>
            <a:off x="6004648" y="1072754"/>
            <a:ext cx="839898" cy="792088"/>
            <a:chOff x="1043608" y="980728"/>
            <a:chExt cx="1224393" cy="1152128"/>
          </a:xfrm>
        </p:grpSpPr>
        <p:sp>
          <p:nvSpPr>
            <p:cNvPr id="163" name="Elipse 162">
              <a:extLst>
                <a:ext uri="{FF2B5EF4-FFF2-40B4-BE49-F238E27FC236}">
                  <a16:creationId xmlns:a16="http://schemas.microsoft.com/office/drawing/2014/main" id="{0DE83FDC-FE9C-4A8A-B921-F1998951FA78}"/>
                </a:ext>
              </a:extLst>
            </p:cNvPr>
            <p:cNvSpPr/>
            <p:nvPr/>
          </p:nvSpPr>
          <p:spPr>
            <a:xfrm>
              <a:off x="1043608" y="980728"/>
              <a:ext cx="1224393" cy="115212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4" name="Elipse 163">
              <a:extLst>
                <a:ext uri="{FF2B5EF4-FFF2-40B4-BE49-F238E27FC236}">
                  <a16:creationId xmlns:a16="http://schemas.microsoft.com/office/drawing/2014/main" id="{427DF363-B831-48B8-9E35-E3EB557B2E7E}"/>
                </a:ext>
              </a:extLst>
            </p:cNvPr>
            <p:cNvSpPr/>
            <p:nvPr/>
          </p:nvSpPr>
          <p:spPr>
            <a:xfrm>
              <a:off x="1115616" y="1124744"/>
              <a:ext cx="1059647" cy="93610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65" name="Grupo 21">
            <a:extLst>
              <a:ext uri="{FF2B5EF4-FFF2-40B4-BE49-F238E27FC236}">
                <a16:creationId xmlns:a16="http://schemas.microsoft.com/office/drawing/2014/main" id="{25AF4768-6F05-471D-818A-DD1A7E9ADFA8}"/>
              </a:ext>
            </a:extLst>
          </p:cNvPr>
          <p:cNvGrpSpPr/>
          <p:nvPr/>
        </p:nvGrpSpPr>
        <p:grpSpPr>
          <a:xfrm rot="1607316">
            <a:off x="7756522" y="3535798"/>
            <a:ext cx="1391201" cy="1136043"/>
            <a:chOff x="2373477" y="895303"/>
            <a:chExt cx="6204522" cy="5626885"/>
          </a:xfrm>
        </p:grpSpPr>
        <p:sp>
          <p:nvSpPr>
            <p:cNvPr id="166" name="Forma livre 22">
              <a:extLst>
                <a:ext uri="{FF2B5EF4-FFF2-40B4-BE49-F238E27FC236}">
                  <a16:creationId xmlns:a16="http://schemas.microsoft.com/office/drawing/2014/main" id="{3561D5CF-7054-46D4-8B7C-EBDE98D4559C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>
              <a:solidFill>
                <a:srgbClr val="2CA7C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7" name="Elipse 166">
              <a:extLst>
                <a:ext uri="{FF2B5EF4-FFF2-40B4-BE49-F238E27FC236}">
                  <a16:creationId xmlns:a16="http://schemas.microsoft.com/office/drawing/2014/main" id="{B34763DE-D6B4-4FBF-AE22-A6FEC6D62355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>
              <a:solidFill>
                <a:srgbClr val="2CA7C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8" name="Chave esquerda 24">
              <a:extLst>
                <a:ext uri="{FF2B5EF4-FFF2-40B4-BE49-F238E27FC236}">
                  <a16:creationId xmlns:a16="http://schemas.microsoft.com/office/drawing/2014/main" id="{320ABDD0-89D1-4162-9773-4A508B26BB2D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9" name="Chave esquerda 25">
              <a:extLst>
                <a:ext uri="{FF2B5EF4-FFF2-40B4-BE49-F238E27FC236}">
                  <a16:creationId xmlns:a16="http://schemas.microsoft.com/office/drawing/2014/main" id="{F5E0E6D5-3463-42B5-9166-6CA5EBDB692C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0" name="Forma livre 26">
              <a:extLst>
                <a:ext uri="{FF2B5EF4-FFF2-40B4-BE49-F238E27FC236}">
                  <a16:creationId xmlns:a16="http://schemas.microsoft.com/office/drawing/2014/main" id="{A8118FF5-045F-438C-A5E6-C4DA7ACF7768}"/>
                </a:ext>
              </a:extLst>
            </p:cNvPr>
            <p:cNvSpPr/>
            <p:nvPr/>
          </p:nvSpPr>
          <p:spPr>
            <a:xfrm rot="7699285">
              <a:off x="4937325" y="5570653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1" name="Forma livre 27">
              <a:extLst>
                <a:ext uri="{FF2B5EF4-FFF2-40B4-BE49-F238E27FC236}">
                  <a16:creationId xmlns:a16="http://schemas.microsoft.com/office/drawing/2014/main" id="{42240CF3-7817-498C-B844-864F825E4F4E}"/>
                </a:ext>
              </a:extLst>
            </p:cNvPr>
            <p:cNvSpPr/>
            <p:nvPr/>
          </p:nvSpPr>
          <p:spPr>
            <a:xfrm rot="19255131">
              <a:off x="4595941" y="1001970"/>
              <a:ext cx="640713" cy="1363104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2" name="Forma livre 28">
              <a:extLst>
                <a:ext uri="{FF2B5EF4-FFF2-40B4-BE49-F238E27FC236}">
                  <a16:creationId xmlns:a16="http://schemas.microsoft.com/office/drawing/2014/main" id="{A80BE064-917D-414B-866F-B491088F795E}"/>
                </a:ext>
              </a:extLst>
            </p:cNvPr>
            <p:cNvSpPr/>
            <p:nvPr/>
          </p:nvSpPr>
          <p:spPr>
            <a:xfrm rot="15219485">
              <a:off x="2804987" y="2649300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3" name="Forma livre 29">
              <a:extLst>
                <a:ext uri="{FF2B5EF4-FFF2-40B4-BE49-F238E27FC236}">
                  <a16:creationId xmlns:a16="http://schemas.microsoft.com/office/drawing/2014/main" id="{AA40138A-6C6A-4F37-A7C7-3443DC2D6A2F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4" name="Menos 30">
              <a:extLst>
                <a:ext uri="{FF2B5EF4-FFF2-40B4-BE49-F238E27FC236}">
                  <a16:creationId xmlns:a16="http://schemas.microsoft.com/office/drawing/2014/main" id="{8AA789E5-7167-4400-89B6-AB0FE716D4B9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2CA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5" name="Grupo 54">
            <a:extLst>
              <a:ext uri="{FF2B5EF4-FFF2-40B4-BE49-F238E27FC236}">
                <a16:creationId xmlns:a16="http://schemas.microsoft.com/office/drawing/2014/main" id="{25FF2167-B120-40A6-8D6C-8DFB8363525A}"/>
              </a:ext>
            </a:extLst>
          </p:cNvPr>
          <p:cNvGrpSpPr/>
          <p:nvPr/>
        </p:nvGrpSpPr>
        <p:grpSpPr>
          <a:xfrm>
            <a:off x="3185202" y="1921570"/>
            <a:ext cx="839898" cy="792088"/>
            <a:chOff x="1043608" y="980728"/>
            <a:chExt cx="1224393" cy="1152128"/>
          </a:xfrm>
        </p:grpSpPr>
        <p:sp>
          <p:nvSpPr>
            <p:cNvPr id="176" name="Elipse 175">
              <a:extLst>
                <a:ext uri="{FF2B5EF4-FFF2-40B4-BE49-F238E27FC236}">
                  <a16:creationId xmlns:a16="http://schemas.microsoft.com/office/drawing/2014/main" id="{5E4D0CE3-36DC-4B0A-8ED6-F057B9737DF8}"/>
                </a:ext>
              </a:extLst>
            </p:cNvPr>
            <p:cNvSpPr/>
            <p:nvPr/>
          </p:nvSpPr>
          <p:spPr>
            <a:xfrm>
              <a:off x="1043608" y="980728"/>
              <a:ext cx="1224393" cy="115212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7" name="Elipse 176">
              <a:extLst>
                <a:ext uri="{FF2B5EF4-FFF2-40B4-BE49-F238E27FC236}">
                  <a16:creationId xmlns:a16="http://schemas.microsoft.com/office/drawing/2014/main" id="{8D69B19A-6777-48C9-8176-83B0E7ADFD6D}"/>
                </a:ext>
              </a:extLst>
            </p:cNvPr>
            <p:cNvSpPr/>
            <p:nvPr/>
          </p:nvSpPr>
          <p:spPr>
            <a:xfrm>
              <a:off x="1115616" y="1124744"/>
              <a:ext cx="1059647" cy="93610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78" name="Grupo 54">
            <a:extLst>
              <a:ext uri="{FF2B5EF4-FFF2-40B4-BE49-F238E27FC236}">
                <a16:creationId xmlns:a16="http://schemas.microsoft.com/office/drawing/2014/main" id="{595953C5-C7B9-416C-9D9B-6E7301DFE389}"/>
              </a:ext>
            </a:extLst>
          </p:cNvPr>
          <p:cNvGrpSpPr/>
          <p:nvPr/>
        </p:nvGrpSpPr>
        <p:grpSpPr>
          <a:xfrm>
            <a:off x="7611739" y="2160430"/>
            <a:ext cx="839898" cy="792088"/>
            <a:chOff x="1043608" y="980728"/>
            <a:chExt cx="1224393" cy="1152128"/>
          </a:xfrm>
        </p:grpSpPr>
        <p:sp>
          <p:nvSpPr>
            <p:cNvPr id="179" name="Elipse 178">
              <a:extLst>
                <a:ext uri="{FF2B5EF4-FFF2-40B4-BE49-F238E27FC236}">
                  <a16:creationId xmlns:a16="http://schemas.microsoft.com/office/drawing/2014/main" id="{27871966-5D91-424E-9F9C-AA49FFDC6763}"/>
                </a:ext>
              </a:extLst>
            </p:cNvPr>
            <p:cNvSpPr/>
            <p:nvPr/>
          </p:nvSpPr>
          <p:spPr>
            <a:xfrm>
              <a:off x="1043608" y="980728"/>
              <a:ext cx="1224393" cy="115212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0" name="Elipse 179">
              <a:extLst>
                <a:ext uri="{FF2B5EF4-FFF2-40B4-BE49-F238E27FC236}">
                  <a16:creationId xmlns:a16="http://schemas.microsoft.com/office/drawing/2014/main" id="{3A190BD8-5E1A-47EE-BDAA-BD9E6F4055F0}"/>
                </a:ext>
              </a:extLst>
            </p:cNvPr>
            <p:cNvSpPr/>
            <p:nvPr/>
          </p:nvSpPr>
          <p:spPr>
            <a:xfrm>
              <a:off x="1115616" y="1124744"/>
              <a:ext cx="1059647" cy="93610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81" name="Grupo 21">
            <a:extLst>
              <a:ext uri="{FF2B5EF4-FFF2-40B4-BE49-F238E27FC236}">
                <a16:creationId xmlns:a16="http://schemas.microsoft.com/office/drawing/2014/main" id="{BC3F0E1D-3E55-4B6B-8BE1-47B5F43A9734}"/>
              </a:ext>
            </a:extLst>
          </p:cNvPr>
          <p:cNvGrpSpPr/>
          <p:nvPr/>
        </p:nvGrpSpPr>
        <p:grpSpPr>
          <a:xfrm rot="1607316">
            <a:off x="8440420" y="2227845"/>
            <a:ext cx="1391201" cy="1136043"/>
            <a:chOff x="2373477" y="895303"/>
            <a:chExt cx="6204522" cy="5626885"/>
          </a:xfrm>
        </p:grpSpPr>
        <p:sp>
          <p:nvSpPr>
            <p:cNvPr id="182" name="Forma livre 22">
              <a:extLst>
                <a:ext uri="{FF2B5EF4-FFF2-40B4-BE49-F238E27FC236}">
                  <a16:creationId xmlns:a16="http://schemas.microsoft.com/office/drawing/2014/main" id="{C9EC7AC0-3808-4892-935C-3F18C9018228}"/>
                </a:ext>
              </a:extLst>
            </p:cNvPr>
            <p:cNvSpPr/>
            <p:nvPr/>
          </p:nvSpPr>
          <p:spPr>
            <a:xfrm>
              <a:off x="2373477" y="1448048"/>
              <a:ext cx="4952001" cy="4645248"/>
            </a:xfrm>
            <a:custGeom>
              <a:avLst/>
              <a:gdLst>
                <a:gd name="connsiteX0" fmla="*/ 177421 w 3589361"/>
                <a:gd name="connsiteY0" fmla="*/ 1132764 h 3466531"/>
                <a:gd name="connsiteX1" fmla="*/ 109182 w 3589361"/>
                <a:gd name="connsiteY1" fmla="*/ 1119116 h 3466531"/>
                <a:gd name="connsiteX2" fmla="*/ 95535 w 3589361"/>
                <a:gd name="connsiteY2" fmla="*/ 1078173 h 3466531"/>
                <a:gd name="connsiteX3" fmla="*/ 68239 w 3589361"/>
                <a:gd name="connsiteY3" fmla="*/ 1037230 h 3466531"/>
                <a:gd name="connsiteX4" fmla="*/ 40943 w 3589361"/>
                <a:gd name="connsiteY4" fmla="*/ 955343 h 3466531"/>
                <a:gd name="connsiteX5" fmla="*/ 27296 w 3589361"/>
                <a:gd name="connsiteY5" fmla="*/ 914400 h 3466531"/>
                <a:gd name="connsiteX6" fmla="*/ 0 w 3589361"/>
                <a:gd name="connsiteY6" fmla="*/ 750627 h 3466531"/>
                <a:gd name="connsiteX7" fmla="*/ 13648 w 3589361"/>
                <a:gd name="connsiteY7" fmla="*/ 532263 h 3466531"/>
                <a:gd name="connsiteX8" fmla="*/ 40943 w 3589361"/>
                <a:gd name="connsiteY8" fmla="*/ 491319 h 3466531"/>
                <a:gd name="connsiteX9" fmla="*/ 54591 w 3589361"/>
                <a:gd name="connsiteY9" fmla="*/ 450376 h 3466531"/>
                <a:gd name="connsiteX10" fmla="*/ 81887 w 3589361"/>
                <a:gd name="connsiteY10" fmla="*/ 409433 h 3466531"/>
                <a:gd name="connsiteX11" fmla="*/ 109182 w 3589361"/>
                <a:gd name="connsiteY11" fmla="*/ 354842 h 3466531"/>
                <a:gd name="connsiteX12" fmla="*/ 150126 w 3589361"/>
                <a:gd name="connsiteY12" fmla="*/ 327546 h 3466531"/>
                <a:gd name="connsiteX13" fmla="*/ 245660 w 3589361"/>
                <a:gd name="connsiteY13" fmla="*/ 204716 h 3466531"/>
                <a:gd name="connsiteX14" fmla="*/ 286603 w 3589361"/>
                <a:gd name="connsiteY14" fmla="*/ 177421 h 3466531"/>
                <a:gd name="connsiteX15" fmla="*/ 327546 w 3589361"/>
                <a:gd name="connsiteY15" fmla="*/ 136478 h 3466531"/>
                <a:gd name="connsiteX16" fmla="*/ 436729 w 3589361"/>
                <a:gd name="connsiteY16" fmla="*/ 81886 h 3466531"/>
                <a:gd name="connsiteX17" fmla="*/ 477672 w 3589361"/>
                <a:gd name="connsiteY17" fmla="*/ 54591 h 3466531"/>
                <a:gd name="connsiteX18" fmla="*/ 532263 w 3589361"/>
                <a:gd name="connsiteY18" fmla="*/ 40943 h 3466531"/>
                <a:gd name="connsiteX19" fmla="*/ 573206 w 3589361"/>
                <a:gd name="connsiteY19" fmla="*/ 27295 h 3466531"/>
                <a:gd name="connsiteX20" fmla="*/ 723332 w 3589361"/>
                <a:gd name="connsiteY20" fmla="*/ 0 h 3466531"/>
                <a:gd name="connsiteX21" fmla="*/ 1009935 w 3589361"/>
                <a:gd name="connsiteY21" fmla="*/ 13648 h 3466531"/>
                <a:gd name="connsiteX22" fmla="*/ 1050878 w 3589361"/>
                <a:gd name="connsiteY22" fmla="*/ 40943 h 3466531"/>
                <a:gd name="connsiteX23" fmla="*/ 1187355 w 3589361"/>
                <a:gd name="connsiteY23" fmla="*/ 122830 h 3466531"/>
                <a:gd name="connsiteX24" fmla="*/ 1228299 w 3589361"/>
                <a:gd name="connsiteY24" fmla="*/ 163773 h 3466531"/>
                <a:gd name="connsiteX25" fmla="*/ 1310185 w 3589361"/>
                <a:gd name="connsiteY25" fmla="*/ 218364 h 3466531"/>
                <a:gd name="connsiteX26" fmla="*/ 1351129 w 3589361"/>
                <a:gd name="connsiteY26" fmla="*/ 245660 h 3466531"/>
                <a:gd name="connsiteX27" fmla="*/ 1419367 w 3589361"/>
                <a:gd name="connsiteY27" fmla="*/ 272955 h 3466531"/>
                <a:gd name="connsiteX28" fmla="*/ 1514902 w 3589361"/>
                <a:gd name="connsiteY28" fmla="*/ 313898 h 3466531"/>
                <a:gd name="connsiteX29" fmla="*/ 1555845 w 3589361"/>
                <a:gd name="connsiteY29" fmla="*/ 341194 h 3466531"/>
                <a:gd name="connsiteX30" fmla="*/ 1610436 w 3589361"/>
                <a:gd name="connsiteY30" fmla="*/ 354842 h 3466531"/>
                <a:gd name="connsiteX31" fmla="*/ 1692323 w 3589361"/>
                <a:gd name="connsiteY31" fmla="*/ 382137 h 3466531"/>
                <a:gd name="connsiteX32" fmla="*/ 1787857 w 3589361"/>
                <a:gd name="connsiteY32" fmla="*/ 409433 h 3466531"/>
                <a:gd name="connsiteX33" fmla="*/ 1828800 w 3589361"/>
                <a:gd name="connsiteY33" fmla="*/ 436728 h 3466531"/>
                <a:gd name="connsiteX34" fmla="*/ 1924335 w 3589361"/>
                <a:gd name="connsiteY34" fmla="*/ 423081 h 3466531"/>
                <a:gd name="connsiteX35" fmla="*/ 1965278 w 3589361"/>
                <a:gd name="connsiteY35" fmla="*/ 395785 h 3466531"/>
                <a:gd name="connsiteX36" fmla="*/ 2047164 w 3589361"/>
                <a:gd name="connsiteY36" fmla="*/ 368489 h 3466531"/>
                <a:gd name="connsiteX37" fmla="*/ 2088108 w 3589361"/>
                <a:gd name="connsiteY37" fmla="*/ 341194 h 3466531"/>
                <a:gd name="connsiteX38" fmla="*/ 2156346 w 3589361"/>
                <a:gd name="connsiteY38" fmla="*/ 313898 h 3466531"/>
                <a:gd name="connsiteX39" fmla="*/ 2197290 w 3589361"/>
                <a:gd name="connsiteY39" fmla="*/ 286603 h 3466531"/>
                <a:gd name="connsiteX40" fmla="*/ 2238233 w 3589361"/>
                <a:gd name="connsiteY40" fmla="*/ 272955 h 3466531"/>
                <a:gd name="connsiteX41" fmla="*/ 2320120 w 3589361"/>
                <a:gd name="connsiteY41" fmla="*/ 218364 h 3466531"/>
                <a:gd name="connsiteX42" fmla="*/ 2361063 w 3589361"/>
                <a:gd name="connsiteY42" fmla="*/ 191069 h 3466531"/>
                <a:gd name="connsiteX43" fmla="*/ 2442949 w 3589361"/>
                <a:gd name="connsiteY43" fmla="*/ 150125 h 3466531"/>
                <a:gd name="connsiteX44" fmla="*/ 2538484 w 3589361"/>
                <a:gd name="connsiteY44" fmla="*/ 122830 h 3466531"/>
                <a:gd name="connsiteX45" fmla="*/ 2579427 w 3589361"/>
                <a:gd name="connsiteY45" fmla="*/ 95534 h 3466531"/>
                <a:gd name="connsiteX46" fmla="*/ 2620370 w 3589361"/>
                <a:gd name="connsiteY46" fmla="*/ 81886 h 3466531"/>
                <a:gd name="connsiteX47" fmla="*/ 2770496 w 3589361"/>
                <a:gd name="connsiteY47" fmla="*/ 40943 h 3466531"/>
                <a:gd name="connsiteX48" fmla="*/ 3098042 w 3589361"/>
                <a:gd name="connsiteY48" fmla="*/ 54591 h 3466531"/>
                <a:gd name="connsiteX49" fmla="*/ 3179929 w 3589361"/>
                <a:gd name="connsiteY49" fmla="*/ 81886 h 3466531"/>
                <a:gd name="connsiteX50" fmla="*/ 3220872 w 3589361"/>
                <a:gd name="connsiteY50" fmla="*/ 136478 h 3466531"/>
                <a:gd name="connsiteX51" fmla="*/ 3261815 w 3589361"/>
                <a:gd name="connsiteY51" fmla="*/ 177421 h 3466531"/>
                <a:gd name="connsiteX52" fmla="*/ 3330054 w 3589361"/>
                <a:gd name="connsiteY52" fmla="*/ 259307 h 3466531"/>
                <a:gd name="connsiteX53" fmla="*/ 3398293 w 3589361"/>
                <a:gd name="connsiteY53" fmla="*/ 382137 h 3466531"/>
                <a:gd name="connsiteX54" fmla="*/ 3425588 w 3589361"/>
                <a:gd name="connsiteY54" fmla="*/ 464024 h 3466531"/>
                <a:gd name="connsiteX55" fmla="*/ 3439236 w 3589361"/>
                <a:gd name="connsiteY55" fmla="*/ 504967 h 3466531"/>
                <a:gd name="connsiteX56" fmla="*/ 3493827 w 3589361"/>
                <a:gd name="connsiteY56" fmla="*/ 614149 h 3466531"/>
                <a:gd name="connsiteX57" fmla="*/ 3507475 w 3589361"/>
                <a:gd name="connsiteY57" fmla="*/ 696036 h 3466531"/>
                <a:gd name="connsiteX58" fmla="*/ 3534770 w 3589361"/>
                <a:gd name="connsiteY58" fmla="*/ 736979 h 3466531"/>
                <a:gd name="connsiteX59" fmla="*/ 3548418 w 3589361"/>
                <a:gd name="connsiteY59" fmla="*/ 777922 h 3466531"/>
                <a:gd name="connsiteX60" fmla="*/ 3562066 w 3589361"/>
                <a:gd name="connsiteY60" fmla="*/ 873457 h 3466531"/>
                <a:gd name="connsiteX61" fmla="*/ 3575714 w 3589361"/>
                <a:gd name="connsiteY61" fmla="*/ 914400 h 3466531"/>
                <a:gd name="connsiteX62" fmla="*/ 3589361 w 3589361"/>
                <a:gd name="connsiteY62" fmla="*/ 1009934 h 3466531"/>
                <a:gd name="connsiteX63" fmla="*/ 3575714 w 3589361"/>
                <a:gd name="connsiteY63" fmla="*/ 1487606 h 3466531"/>
                <a:gd name="connsiteX64" fmla="*/ 3562066 w 3589361"/>
                <a:gd name="connsiteY64" fmla="*/ 1528549 h 3466531"/>
                <a:gd name="connsiteX65" fmla="*/ 3493827 w 3589361"/>
                <a:gd name="connsiteY65" fmla="*/ 1624084 h 3466531"/>
                <a:gd name="connsiteX66" fmla="*/ 3425588 w 3589361"/>
                <a:gd name="connsiteY66" fmla="*/ 1705970 h 3466531"/>
                <a:gd name="connsiteX67" fmla="*/ 3343702 w 3589361"/>
                <a:gd name="connsiteY67" fmla="*/ 1760561 h 3466531"/>
                <a:gd name="connsiteX68" fmla="*/ 3302758 w 3589361"/>
                <a:gd name="connsiteY68" fmla="*/ 1787857 h 3466531"/>
                <a:gd name="connsiteX69" fmla="*/ 3193576 w 3589361"/>
                <a:gd name="connsiteY69" fmla="*/ 1883391 h 3466531"/>
                <a:gd name="connsiteX70" fmla="*/ 3111690 w 3589361"/>
                <a:gd name="connsiteY70" fmla="*/ 1937982 h 3466531"/>
                <a:gd name="connsiteX71" fmla="*/ 3029803 w 3589361"/>
                <a:gd name="connsiteY71" fmla="*/ 1978925 h 3466531"/>
                <a:gd name="connsiteX72" fmla="*/ 2906973 w 3589361"/>
                <a:gd name="connsiteY72" fmla="*/ 2074460 h 3466531"/>
                <a:gd name="connsiteX73" fmla="*/ 2825087 w 3589361"/>
                <a:gd name="connsiteY73" fmla="*/ 2115403 h 3466531"/>
                <a:gd name="connsiteX74" fmla="*/ 2797791 w 3589361"/>
                <a:gd name="connsiteY74" fmla="*/ 2156346 h 3466531"/>
                <a:gd name="connsiteX75" fmla="*/ 2729552 w 3589361"/>
                <a:gd name="connsiteY75" fmla="*/ 2224585 h 3466531"/>
                <a:gd name="connsiteX76" fmla="*/ 2715905 w 3589361"/>
                <a:gd name="connsiteY76" fmla="*/ 2265528 h 3466531"/>
                <a:gd name="connsiteX77" fmla="*/ 2674961 w 3589361"/>
                <a:gd name="connsiteY77" fmla="*/ 2347415 h 3466531"/>
                <a:gd name="connsiteX78" fmla="*/ 2661314 w 3589361"/>
                <a:gd name="connsiteY78" fmla="*/ 2429301 h 3466531"/>
                <a:gd name="connsiteX79" fmla="*/ 2634018 w 3589361"/>
                <a:gd name="connsiteY79" fmla="*/ 2511188 h 3466531"/>
                <a:gd name="connsiteX80" fmla="*/ 2620370 w 3589361"/>
                <a:gd name="connsiteY80" fmla="*/ 2552131 h 3466531"/>
                <a:gd name="connsiteX81" fmla="*/ 2593075 w 3589361"/>
                <a:gd name="connsiteY81" fmla="*/ 2606722 h 3466531"/>
                <a:gd name="connsiteX82" fmla="*/ 2565779 w 3589361"/>
                <a:gd name="connsiteY82" fmla="*/ 2770495 h 3466531"/>
                <a:gd name="connsiteX83" fmla="*/ 2511188 w 3589361"/>
                <a:gd name="connsiteY83" fmla="*/ 2879678 h 3466531"/>
                <a:gd name="connsiteX84" fmla="*/ 2483893 w 3589361"/>
                <a:gd name="connsiteY84" fmla="*/ 2961564 h 3466531"/>
                <a:gd name="connsiteX85" fmla="*/ 2470245 w 3589361"/>
                <a:gd name="connsiteY85" fmla="*/ 3002507 h 3466531"/>
                <a:gd name="connsiteX86" fmla="*/ 2442949 w 3589361"/>
                <a:gd name="connsiteY86" fmla="*/ 3043451 h 3466531"/>
                <a:gd name="connsiteX87" fmla="*/ 2388358 w 3589361"/>
                <a:gd name="connsiteY87" fmla="*/ 3111689 h 3466531"/>
                <a:gd name="connsiteX88" fmla="*/ 2347415 w 3589361"/>
                <a:gd name="connsiteY88" fmla="*/ 3166281 h 3466531"/>
                <a:gd name="connsiteX89" fmla="*/ 2320120 w 3589361"/>
                <a:gd name="connsiteY89" fmla="*/ 3207224 h 3466531"/>
                <a:gd name="connsiteX90" fmla="*/ 2279176 w 3589361"/>
                <a:gd name="connsiteY90" fmla="*/ 3220872 h 3466531"/>
                <a:gd name="connsiteX91" fmla="*/ 2197290 w 3589361"/>
                <a:gd name="connsiteY91" fmla="*/ 3275463 h 3466531"/>
                <a:gd name="connsiteX92" fmla="*/ 2101755 w 3589361"/>
                <a:gd name="connsiteY92" fmla="*/ 3343701 h 3466531"/>
                <a:gd name="connsiteX93" fmla="*/ 2060812 w 3589361"/>
                <a:gd name="connsiteY93" fmla="*/ 3357349 h 3466531"/>
                <a:gd name="connsiteX94" fmla="*/ 2006221 w 3589361"/>
                <a:gd name="connsiteY94" fmla="*/ 3384645 h 3466531"/>
                <a:gd name="connsiteX95" fmla="*/ 1965278 w 3589361"/>
                <a:gd name="connsiteY95" fmla="*/ 3398292 h 3466531"/>
                <a:gd name="connsiteX96" fmla="*/ 1910687 w 3589361"/>
                <a:gd name="connsiteY96" fmla="*/ 3425588 h 3466531"/>
                <a:gd name="connsiteX97" fmla="*/ 1787857 w 3589361"/>
                <a:gd name="connsiteY97" fmla="*/ 3439236 h 3466531"/>
                <a:gd name="connsiteX98" fmla="*/ 1692323 w 3589361"/>
                <a:gd name="connsiteY98" fmla="*/ 3452884 h 3466531"/>
                <a:gd name="connsiteX99" fmla="*/ 1583140 w 3589361"/>
                <a:gd name="connsiteY99" fmla="*/ 3466531 h 3466531"/>
                <a:gd name="connsiteX100" fmla="*/ 873457 w 3589361"/>
                <a:gd name="connsiteY100" fmla="*/ 3452884 h 3466531"/>
                <a:gd name="connsiteX101" fmla="*/ 791570 w 3589361"/>
                <a:gd name="connsiteY101" fmla="*/ 3425588 h 3466531"/>
                <a:gd name="connsiteX102" fmla="*/ 750627 w 3589361"/>
                <a:gd name="connsiteY102" fmla="*/ 3411940 h 3466531"/>
                <a:gd name="connsiteX103" fmla="*/ 696036 w 3589361"/>
                <a:gd name="connsiteY103" fmla="*/ 3370997 h 3466531"/>
                <a:gd name="connsiteX104" fmla="*/ 614149 w 3589361"/>
                <a:gd name="connsiteY104" fmla="*/ 3289110 h 3466531"/>
                <a:gd name="connsiteX105" fmla="*/ 586854 w 3589361"/>
                <a:gd name="connsiteY105" fmla="*/ 3234519 h 3466531"/>
                <a:gd name="connsiteX106" fmla="*/ 559558 w 3589361"/>
                <a:gd name="connsiteY106" fmla="*/ 3193576 h 3466531"/>
                <a:gd name="connsiteX107" fmla="*/ 532263 w 3589361"/>
                <a:gd name="connsiteY107" fmla="*/ 3070746 h 3466531"/>
                <a:gd name="connsiteX108" fmla="*/ 518615 w 3589361"/>
                <a:gd name="connsiteY108" fmla="*/ 3029803 h 3466531"/>
                <a:gd name="connsiteX109" fmla="*/ 532263 w 3589361"/>
                <a:gd name="connsiteY109" fmla="*/ 2634018 h 3466531"/>
                <a:gd name="connsiteX110" fmla="*/ 559558 w 3589361"/>
                <a:gd name="connsiteY110" fmla="*/ 2565779 h 3466531"/>
                <a:gd name="connsiteX111" fmla="*/ 586854 w 3589361"/>
                <a:gd name="connsiteY111" fmla="*/ 2402006 h 3466531"/>
                <a:gd name="connsiteX112" fmla="*/ 614149 w 3589361"/>
                <a:gd name="connsiteY112" fmla="*/ 2361063 h 3466531"/>
                <a:gd name="connsiteX113" fmla="*/ 655093 w 3589361"/>
                <a:gd name="connsiteY113" fmla="*/ 2279176 h 3466531"/>
                <a:gd name="connsiteX114" fmla="*/ 709684 w 3589361"/>
                <a:gd name="connsiteY114" fmla="*/ 2183642 h 3466531"/>
                <a:gd name="connsiteX115" fmla="*/ 764275 w 3589361"/>
                <a:gd name="connsiteY115" fmla="*/ 2033516 h 3466531"/>
                <a:gd name="connsiteX116" fmla="*/ 791570 w 3589361"/>
                <a:gd name="connsiteY116" fmla="*/ 1978925 h 3466531"/>
                <a:gd name="connsiteX117" fmla="*/ 818866 w 3589361"/>
                <a:gd name="connsiteY117" fmla="*/ 1937982 h 3466531"/>
                <a:gd name="connsiteX118" fmla="*/ 846161 w 3589361"/>
                <a:gd name="connsiteY118" fmla="*/ 1869743 h 3466531"/>
                <a:gd name="connsiteX119" fmla="*/ 859809 w 3589361"/>
                <a:gd name="connsiteY119" fmla="*/ 1787857 h 3466531"/>
                <a:gd name="connsiteX120" fmla="*/ 873457 w 3589361"/>
                <a:gd name="connsiteY120" fmla="*/ 1746913 h 3466531"/>
                <a:gd name="connsiteX121" fmla="*/ 859809 w 3589361"/>
                <a:gd name="connsiteY121" fmla="*/ 1351128 h 3466531"/>
                <a:gd name="connsiteX122" fmla="*/ 791570 w 3589361"/>
                <a:gd name="connsiteY122" fmla="*/ 1214651 h 3466531"/>
                <a:gd name="connsiteX123" fmla="*/ 736979 w 3589361"/>
                <a:gd name="connsiteY123" fmla="*/ 1160060 h 3466531"/>
                <a:gd name="connsiteX124" fmla="*/ 696036 w 3589361"/>
                <a:gd name="connsiteY124" fmla="*/ 1146412 h 3466531"/>
                <a:gd name="connsiteX125" fmla="*/ 655093 w 3589361"/>
                <a:gd name="connsiteY125" fmla="*/ 1119116 h 3466531"/>
                <a:gd name="connsiteX126" fmla="*/ 614149 w 3589361"/>
                <a:gd name="connsiteY126" fmla="*/ 1105469 h 3466531"/>
                <a:gd name="connsiteX127" fmla="*/ 545911 w 3589361"/>
                <a:gd name="connsiteY127" fmla="*/ 1078173 h 3466531"/>
                <a:gd name="connsiteX128" fmla="*/ 327546 w 3589361"/>
                <a:gd name="connsiteY128" fmla="*/ 1091821 h 3466531"/>
                <a:gd name="connsiteX129" fmla="*/ 286603 w 3589361"/>
                <a:gd name="connsiteY129" fmla="*/ 1119116 h 3466531"/>
                <a:gd name="connsiteX130" fmla="*/ 177421 w 3589361"/>
                <a:gd name="connsiteY130" fmla="*/ 1132764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589361" h="3466531">
                  <a:moveTo>
                    <a:pt x="177421" y="1132764"/>
                  </a:moveTo>
                  <a:cubicBezTo>
                    <a:pt x="147851" y="1132764"/>
                    <a:pt x="128483" y="1131983"/>
                    <a:pt x="109182" y="1119116"/>
                  </a:cubicBezTo>
                  <a:cubicBezTo>
                    <a:pt x="97212" y="1111136"/>
                    <a:pt x="101969" y="1091040"/>
                    <a:pt x="95535" y="1078173"/>
                  </a:cubicBezTo>
                  <a:cubicBezTo>
                    <a:pt x="88200" y="1063502"/>
                    <a:pt x="77338" y="1050878"/>
                    <a:pt x="68239" y="1037230"/>
                  </a:cubicBezTo>
                  <a:lnTo>
                    <a:pt x="40943" y="955343"/>
                  </a:lnTo>
                  <a:cubicBezTo>
                    <a:pt x="36394" y="941695"/>
                    <a:pt x="30117" y="928506"/>
                    <a:pt x="27296" y="914400"/>
                  </a:cubicBezTo>
                  <a:cubicBezTo>
                    <a:pt x="7339" y="814618"/>
                    <a:pt x="16929" y="869125"/>
                    <a:pt x="0" y="750627"/>
                  </a:cubicBezTo>
                  <a:cubicBezTo>
                    <a:pt x="4549" y="677839"/>
                    <a:pt x="2274" y="604301"/>
                    <a:pt x="13648" y="532263"/>
                  </a:cubicBezTo>
                  <a:cubicBezTo>
                    <a:pt x="16206" y="516061"/>
                    <a:pt x="33608" y="505990"/>
                    <a:pt x="40943" y="491319"/>
                  </a:cubicBezTo>
                  <a:cubicBezTo>
                    <a:pt x="47377" y="478452"/>
                    <a:pt x="48157" y="463243"/>
                    <a:pt x="54591" y="450376"/>
                  </a:cubicBezTo>
                  <a:cubicBezTo>
                    <a:pt x="61927" y="435705"/>
                    <a:pt x="73749" y="423674"/>
                    <a:pt x="81887" y="409433"/>
                  </a:cubicBezTo>
                  <a:cubicBezTo>
                    <a:pt x="91981" y="391769"/>
                    <a:pt x="96158" y="370471"/>
                    <a:pt x="109182" y="354842"/>
                  </a:cubicBezTo>
                  <a:cubicBezTo>
                    <a:pt x="119683" y="342241"/>
                    <a:pt x="136478" y="336645"/>
                    <a:pt x="150126" y="327546"/>
                  </a:cubicBezTo>
                  <a:cubicBezTo>
                    <a:pt x="188166" y="270486"/>
                    <a:pt x="197557" y="244802"/>
                    <a:pt x="245660" y="204716"/>
                  </a:cubicBezTo>
                  <a:cubicBezTo>
                    <a:pt x="258261" y="194215"/>
                    <a:pt x="274002" y="187922"/>
                    <a:pt x="286603" y="177421"/>
                  </a:cubicBezTo>
                  <a:cubicBezTo>
                    <a:pt x="301430" y="165065"/>
                    <a:pt x="311263" y="146840"/>
                    <a:pt x="327546" y="136478"/>
                  </a:cubicBezTo>
                  <a:cubicBezTo>
                    <a:pt x="361875" y="114632"/>
                    <a:pt x="402873" y="104457"/>
                    <a:pt x="436729" y="81886"/>
                  </a:cubicBezTo>
                  <a:cubicBezTo>
                    <a:pt x="450377" y="72788"/>
                    <a:pt x="462596" y="61052"/>
                    <a:pt x="477672" y="54591"/>
                  </a:cubicBezTo>
                  <a:cubicBezTo>
                    <a:pt x="494912" y="47202"/>
                    <a:pt x="514228" y="46096"/>
                    <a:pt x="532263" y="40943"/>
                  </a:cubicBezTo>
                  <a:cubicBezTo>
                    <a:pt x="546095" y="36991"/>
                    <a:pt x="559250" y="30784"/>
                    <a:pt x="573206" y="27295"/>
                  </a:cubicBezTo>
                  <a:cubicBezTo>
                    <a:pt x="611343" y="17761"/>
                    <a:pt x="686844" y="6081"/>
                    <a:pt x="723332" y="0"/>
                  </a:cubicBezTo>
                  <a:cubicBezTo>
                    <a:pt x="818866" y="4549"/>
                    <a:pt x="915031" y="1785"/>
                    <a:pt x="1009935" y="13648"/>
                  </a:cubicBezTo>
                  <a:cubicBezTo>
                    <a:pt x="1026211" y="15682"/>
                    <a:pt x="1036637" y="32805"/>
                    <a:pt x="1050878" y="40943"/>
                  </a:cubicBezTo>
                  <a:cubicBezTo>
                    <a:pt x="1101136" y="69662"/>
                    <a:pt x="1142839" y="78316"/>
                    <a:pt x="1187355" y="122830"/>
                  </a:cubicBezTo>
                  <a:cubicBezTo>
                    <a:pt x="1201003" y="136478"/>
                    <a:pt x="1213064" y="151923"/>
                    <a:pt x="1228299" y="163773"/>
                  </a:cubicBezTo>
                  <a:cubicBezTo>
                    <a:pt x="1254194" y="183913"/>
                    <a:pt x="1282890" y="200167"/>
                    <a:pt x="1310185" y="218364"/>
                  </a:cubicBezTo>
                  <a:cubicBezTo>
                    <a:pt x="1323833" y="227463"/>
                    <a:pt x="1335899" y="239568"/>
                    <a:pt x="1351129" y="245660"/>
                  </a:cubicBezTo>
                  <a:cubicBezTo>
                    <a:pt x="1373875" y="254758"/>
                    <a:pt x="1396980" y="263005"/>
                    <a:pt x="1419367" y="272955"/>
                  </a:cubicBezTo>
                  <a:cubicBezTo>
                    <a:pt x="1520550" y="317926"/>
                    <a:pt x="1430810" y="285869"/>
                    <a:pt x="1514902" y="313898"/>
                  </a:cubicBezTo>
                  <a:cubicBezTo>
                    <a:pt x="1528550" y="322997"/>
                    <a:pt x="1540769" y="334733"/>
                    <a:pt x="1555845" y="341194"/>
                  </a:cubicBezTo>
                  <a:cubicBezTo>
                    <a:pt x="1573085" y="348583"/>
                    <a:pt x="1592470" y="349452"/>
                    <a:pt x="1610436" y="354842"/>
                  </a:cubicBezTo>
                  <a:cubicBezTo>
                    <a:pt x="1637995" y="363110"/>
                    <a:pt x="1664410" y="375159"/>
                    <a:pt x="1692323" y="382137"/>
                  </a:cubicBezTo>
                  <a:cubicBezTo>
                    <a:pt x="1709816" y="386510"/>
                    <a:pt x="1768277" y="399643"/>
                    <a:pt x="1787857" y="409433"/>
                  </a:cubicBezTo>
                  <a:cubicBezTo>
                    <a:pt x="1802528" y="416768"/>
                    <a:pt x="1815152" y="427630"/>
                    <a:pt x="1828800" y="436728"/>
                  </a:cubicBezTo>
                  <a:cubicBezTo>
                    <a:pt x="1860645" y="432179"/>
                    <a:pt x="1893523" y="432324"/>
                    <a:pt x="1924335" y="423081"/>
                  </a:cubicBezTo>
                  <a:cubicBezTo>
                    <a:pt x="1940046" y="418368"/>
                    <a:pt x="1950289" y="402447"/>
                    <a:pt x="1965278" y="395785"/>
                  </a:cubicBezTo>
                  <a:cubicBezTo>
                    <a:pt x="1991570" y="384099"/>
                    <a:pt x="2019869" y="377588"/>
                    <a:pt x="2047164" y="368489"/>
                  </a:cubicBezTo>
                  <a:cubicBezTo>
                    <a:pt x="2062725" y="363302"/>
                    <a:pt x="2073437" y="348529"/>
                    <a:pt x="2088108" y="341194"/>
                  </a:cubicBezTo>
                  <a:cubicBezTo>
                    <a:pt x="2110020" y="330238"/>
                    <a:pt x="2134434" y="324854"/>
                    <a:pt x="2156346" y="313898"/>
                  </a:cubicBezTo>
                  <a:cubicBezTo>
                    <a:pt x="2171017" y="306563"/>
                    <a:pt x="2182619" y="293938"/>
                    <a:pt x="2197290" y="286603"/>
                  </a:cubicBezTo>
                  <a:cubicBezTo>
                    <a:pt x="2210157" y="280169"/>
                    <a:pt x="2225657" y="279941"/>
                    <a:pt x="2238233" y="272955"/>
                  </a:cubicBezTo>
                  <a:cubicBezTo>
                    <a:pt x="2266910" y="257023"/>
                    <a:pt x="2292824" y="236561"/>
                    <a:pt x="2320120" y="218364"/>
                  </a:cubicBezTo>
                  <a:cubicBezTo>
                    <a:pt x="2333768" y="209266"/>
                    <a:pt x="2345502" y="196256"/>
                    <a:pt x="2361063" y="191069"/>
                  </a:cubicBezTo>
                  <a:cubicBezTo>
                    <a:pt x="2463984" y="156761"/>
                    <a:pt x="2337112" y="203043"/>
                    <a:pt x="2442949" y="150125"/>
                  </a:cubicBezTo>
                  <a:cubicBezTo>
                    <a:pt x="2462523" y="140338"/>
                    <a:pt x="2521001" y="127201"/>
                    <a:pt x="2538484" y="122830"/>
                  </a:cubicBezTo>
                  <a:cubicBezTo>
                    <a:pt x="2552132" y="113731"/>
                    <a:pt x="2564756" y="102870"/>
                    <a:pt x="2579427" y="95534"/>
                  </a:cubicBezTo>
                  <a:cubicBezTo>
                    <a:pt x="2592294" y="89100"/>
                    <a:pt x="2606491" y="85671"/>
                    <a:pt x="2620370" y="81886"/>
                  </a:cubicBezTo>
                  <a:cubicBezTo>
                    <a:pt x="2789692" y="35708"/>
                    <a:pt x="2676252" y="72358"/>
                    <a:pt x="2770496" y="40943"/>
                  </a:cubicBezTo>
                  <a:cubicBezTo>
                    <a:pt x="2879678" y="45492"/>
                    <a:pt x="2989308" y="43718"/>
                    <a:pt x="3098042" y="54591"/>
                  </a:cubicBezTo>
                  <a:cubicBezTo>
                    <a:pt x="3126671" y="57454"/>
                    <a:pt x="3179929" y="81886"/>
                    <a:pt x="3179929" y="81886"/>
                  </a:cubicBezTo>
                  <a:cubicBezTo>
                    <a:pt x="3193577" y="100083"/>
                    <a:pt x="3206069" y="119207"/>
                    <a:pt x="3220872" y="136478"/>
                  </a:cubicBezTo>
                  <a:cubicBezTo>
                    <a:pt x="3233433" y="151132"/>
                    <a:pt x="3249459" y="162594"/>
                    <a:pt x="3261815" y="177421"/>
                  </a:cubicBezTo>
                  <a:cubicBezTo>
                    <a:pt x="3356819" y="291425"/>
                    <a:pt x="3210439" y="139692"/>
                    <a:pt x="3330054" y="259307"/>
                  </a:cubicBezTo>
                  <a:cubicBezTo>
                    <a:pt x="3363452" y="359505"/>
                    <a:pt x="3337004" y="320849"/>
                    <a:pt x="3398293" y="382137"/>
                  </a:cubicBezTo>
                  <a:lnTo>
                    <a:pt x="3425588" y="464024"/>
                  </a:lnTo>
                  <a:cubicBezTo>
                    <a:pt x="3430137" y="477672"/>
                    <a:pt x="3432802" y="492100"/>
                    <a:pt x="3439236" y="504967"/>
                  </a:cubicBezTo>
                  <a:lnTo>
                    <a:pt x="3493827" y="614149"/>
                  </a:lnTo>
                  <a:cubicBezTo>
                    <a:pt x="3498376" y="641445"/>
                    <a:pt x="3498724" y="669784"/>
                    <a:pt x="3507475" y="696036"/>
                  </a:cubicBezTo>
                  <a:cubicBezTo>
                    <a:pt x="3512662" y="711597"/>
                    <a:pt x="3527435" y="722308"/>
                    <a:pt x="3534770" y="736979"/>
                  </a:cubicBezTo>
                  <a:cubicBezTo>
                    <a:pt x="3541204" y="749846"/>
                    <a:pt x="3543869" y="764274"/>
                    <a:pt x="3548418" y="777922"/>
                  </a:cubicBezTo>
                  <a:cubicBezTo>
                    <a:pt x="3552967" y="809767"/>
                    <a:pt x="3555757" y="841913"/>
                    <a:pt x="3562066" y="873457"/>
                  </a:cubicBezTo>
                  <a:cubicBezTo>
                    <a:pt x="3564887" y="887564"/>
                    <a:pt x="3572893" y="900293"/>
                    <a:pt x="3575714" y="914400"/>
                  </a:cubicBezTo>
                  <a:cubicBezTo>
                    <a:pt x="3582023" y="945943"/>
                    <a:pt x="3584812" y="978089"/>
                    <a:pt x="3589361" y="1009934"/>
                  </a:cubicBezTo>
                  <a:cubicBezTo>
                    <a:pt x="3584812" y="1169158"/>
                    <a:pt x="3584086" y="1328537"/>
                    <a:pt x="3575714" y="1487606"/>
                  </a:cubicBezTo>
                  <a:cubicBezTo>
                    <a:pt x="3574958" y="1501972"/>
                    <a:pt x="3568500" y="1515682"/>
                    <a:pt x="3562066" y="1528549"/>
                  </a:cubicBezTo>
                  <a:cubicBezTo>
                    <a:pt x="3551348" y="1549985"/>
                    <a:pt x="3504124" y="1609668"/>
                    <a:pt x="3493827" y="1624084"/>
                  </a:cubicBezTo>
                  <a:cubicBezTo>
                    <a:pt x="3465664" y="1663513"/>
                    <a:pt x="3466554" y="1674108"/>
                    <a:pt x="3425588" y="1705970"/>
                  </a:cubicBezTo>
                  <a:cubicBezTo>
                    <a:pt x="3399693" y="1726110"/>
                    <a:pt x="3370997" y="1742364"/>
                    <a:pt x="3343702" y="1760561"/>
                  </a:cubicBezTo>
                  <a:lnTo>
                    <a:pt x="3302758" y="1787857"/>
                  </a:lnTo>
                  <a:cubicBezTo>
                    <a:pt x="3225422" y="1903862"/>
                    <a:pt x="3352799" y="1724168"/>
                    <a:pt x="3193576" y="1883391"/>
                  </a:cubicBezTo>
                  <a:cubicBezTo>
                    <a:pt x="3115962" y="1961005"/>
                    <a:pt x="3190694" y="1898479"/>
                    <a:pt x="3111690" y="1937982"/>
                  </a:cubicBezTo>
                  <a:cubicBezTo>
                    <a:pt x="3005872" y="1990892"/>
                    <a:pt x="3132706" y="1944626"/>
                    <a:pt x="3029803" y="1978925"/>
                  </a:cubicBezTo>
                  <a:cubicBezTo>
                    <a:pt x="2965664" y="2043066"/>
                    <a:pt x="3004919" y="2009163"/>
                    <a:pt x="2906973" y="2074460"/>
                  </a:cubicBezTo>
                  <a:cubicBezTo>
                    <a:pt x="2854061" y="2109735"/>
                    <a:pt x="2881590" y="2096568"/>
                    <a:pt x="2825087" y="2115403"/>
                  </a:cubicBezTo>
                  <a:cubicBezTo>
                    <a:pt x="2815988" y="2129051"/>
                    <a:pt x="2809389" y="2144748"/>
                    <a:pt x="2797791" y="2156346"/>
                  </a:cubicBezTo>
                  <a:cubicBezTo>
                    <a:pt x="2706806" y="2247331"/>
                    <a:pt x="2802341" y="2115404"/>
                    <a:pt x="2729552" y="2224585"/>
                  </a:cubicBezTo>
                  <a:cubicBezTo>
                    <a:pt x="2725003" y="2238233"/>
                    <a:pt x="2722338" y="2252661"/>
                    <a:pt x="2715905" y="2265528"/>
                  </a:cubicBezTo>
                  <a:cubicBezTo>
                    <a:pt x="2662989" y="2371362"/>
                    <a:pt x="2709268" y="2244498"/>
                    <a:pt x="2674961" y="2347415"/>
                  </a:cubicBezTo>
                  <a:cubicBezTo>
                    <a:pt x="2670412" y="2374710"/>
                    <a:pt x="2668025" y="2402455"/>
                    <a:pt x="2661314" y="2429301"/>
                  </a:cubicBezTo>
                  <a:cubicBezTo>
                    <a:pt x="2654336" y="2457214"/>
                    <a:pt x="2643117" y="2483892"/>
                    <a:pt x="2634018" y="2511188"/>
                  </a:cubicBezTo>
                  <a:cubicBezTo>
                    <a:pt x="2629469" y="2524836"/>
                    <a:pt x="2626803" y="2539264"/>
                    <a:pt x="2620370" y="2552131"/>
                  </a:cubicBezTo>
                  <a:lnTo>
                    <a:pt x="2593075" y="2606722"/>
                  </a:lnTo>
                  <a:cubicBezTo>
                    <a:pt x="2586824" y="2662977"/>
                    <a:pt x="2589316" y="2718713"/>
                    <a:pt x="2565779" y="2770495"/>
                  </a:cubicBezTo>
                  <a:cubicBezTo>
                    <a:pt x="2548941" y="2807538"/>
                    <a:pt x="2524055" y="2841076"/>
                    <a:pt x="2511188" y="2879678"/>
                  </a:cubicBezTo>
                  <a:lnTo>
                    <a:pt x="2483893" y="2961564"/>
                  </a:lnTo>
                  <a:cubicBezTo>
                    <a:pt x="2479344" y="2975212"/>
                    <a:pt x="2478225" y="2990537"/>
                    <a:pt x="2470245" y="3002507"/>
                  </a:cubicBezTo>
                  <a:lnTo>
                    <a:pt x="2442949" y="3043451"/>
                  </a:lnTo>
                  <a:cubicBezTo>
                    <a:pt x="2416381" y="3123160"/>
                    <a:pt x="2450091" y="3049956"/>
                    <a:pt x="2388358" y="3111689"/>
                  </a:cubicBezTo>
                  <a:cubicBezTo>
                    <a:pt x="2372274" y="3127773"/>
                    <a:pt x="2360636" y="3147771"/>
                    <a:pt x="2347415" y="3166281"/>
                  </a:cubicBezTo>
                  <a:cubicBezTo>
                    <a:pt x="2337881" y="3179628"/>
                    <a:pt x="2332928" y="3196978"/>
                    <a:pt x="2320120" y="3207224"/>
                  </a:cubicBezTo>
                  <a:cubicBezTo>
                    <a:pt x="2308886" y="3216211"/>
                    <a:pt x="2292824" y="3216323"/>
                    <a:pt x="2279176" y="3220872"/>
                  </a:cubicBezTo>
                  <a:cubicBezTo>
                    <a:pt x="2183897" y="3316151"/>
                    <a:pt x="2289461" y="3222794"/>
                    <a:pt x="2197290" y="3275463"/>
                  </a:cubicBezTo>
                  <a:cubicBezTo>
                    <a:pt x="2153999" y="3300201"/>
                    <a:pt x="2144014" y="3322572"/>
                    <a:pt x="2101755" y="3343701"/>
                  </a:cubicBezTo>
                  <a:cubicBezTo>
                    <a:pt x="2088888" y="3350135"/>
                    <a:pt x="2074035" y="3351682"/>
                    <a:pt x="2060812" y="3357349"/>
                  </a:cubicBezTo>
                  <a:cubicBezTo>
                    <a:pt x="2042112" y="3365363"/>
                    <a:pt x="2024921" y="3376631"/>
                    <a:pt x="2006221" y="3384645"/>
                  </a:cubicBezTo>
                  <a:cubicBezTo>
                    <a:pt x="1992998" y="3390312"/>
                    <a:pt x="1978501" y="3392625"/>
                    <a:pt x="1965278" y="3398292"/>
                  </a:cubicBezTo>
                  <a:cubicBezTo>
                    <a:pt x="1946578" y="3406306"/>
                    <a:pt x="1930511" y="3421013"/>
                    <a:pt x="1910687" y="3425588"/>
                  </a:cubicBezTo>
                  <a:cubicBezTo>
                    <a:pt x="1870547" y="3434851"/>
                    <a:pt x="1828734" y="3434126"/>
                    <a:pt x="1787857" y="3439236"/>
                  </a:cubicBezTo>
                  <a:cubicBezTo>
                    <a:pt x="1755937" y="3443226"/>
                    <a:pt x="1724209" y="3448633"/>
                    <a:pt x="1692323" y="3452884"/>
                  </a:cubicBezTo>
                  <a:lnTo>
                    <a:pt x="1583140" y="3466531"/>
                  </a:lnTo>
                  <a:cubicBezTo>
                    <a:pt x="1346579" y="3461982"/>
                    <a:pt x="1109746" y="3465106"/>
                    <a:pt x="873457" y="3452884"/>
                  </a:cubicBezTo>
                  <a:cubicBezTo>
                    <a:pt x="844723" y="3451398"/>
                    <a:pt x="818866" y="3434687"/>
                    <a:pt x="791570" y="3425588"/>
                  </a:cubicBezTo>
                  <a:lnTo>
                    <a:pt x="750627" y="3411940"/>
                  </a:lnTo>
                  <a:cubicBezTo>
                    <a:pt x="732430" y="3398292"/>
                    <a:pt x="712943" y="3386213"/>
                    <a:pt x="696036" y="3370997"/>
                  </a:cubicBezTo>
                  <a:cubicBezTo>
                    <a:pt x="667343" y="3345174"/>
                    <a:pt x="614149" y="3289110"/>
                    <a:pt x="614149" y="3289110"/>
                  </a:cubicBezTo>
                  <a:cubicBezTo>
                    <a:pt x="605051" y="3270913"/>
                    <a:pt x="596948" y="3252183"/>
                    <a:pt x="586854" y="3234519"/>
                  </a:cubicBezTo>
                  <a:cubicBezTo>
                    <a:pt x="578716" y="3220278"/>
                    <a:pt x="566893" y="3208247"/>
                    <a:pt x="559558" y="3193576"/>
                  </a:cubicBezTo>
                  <a:cubicBezTo>
                    <a:pt x="541126" y="3156712"/>
                    <a:pt x="540648" y="3108478"/>
                    <a:pt x="532263" y="3070746"/>
                  </a:cubicBezTo>
                  <a:cubicBezTo>
                    <a:pt x="529142" y="3056703"/>
                    <a:pt x="523164" y="3043451"/>
                    <a:pt x="518615" y="3029803"/>
                  </a:cubicBezTo>
                  <a:cubicBezTo>
                    <a:pt x="523164" y="2897875"/>
                    <a:pt x="520661" y="2765514"/>
                    <a:pt x="532263" y="2634018"/>
                  </a:cubicBezTo>
                  <a:cubicBezTo>
                    <a:pt x="534416" y="2609614"/>
                    <a:pt x="554049" y="2589650"/>
                    <a:pt x="559558" y="2565779"/>
                  </a:cubicBezTo>
                  <a:cubicBezTo>
                    <a:pt x="568085" y="2528828"/>
                    <a:pt x="568119" y="2445721"/>
                    <a:pt x="586854" y="2402006"/>
                  </a:cubicBezTo>
                  <a:cubicBezTo>
                    <a:pt x="593315" y="2386930"/>
                    <a:pt x="606814" y="2375734"/>
                    <a:pt x="614149" y="2361063"/>
                  </a:cubicBezTo>
                  <a:cubicBezTo>
                    <a:pt x="670648" y="2248063"/>
                    <a:pt x="576874" y="2396502"/>
                    <a:pt x="655093" y="2279176"/>
                  </a:cubicBezTo>
                  <a:cubicBezTo>
                    <a:pt x="688125" y="2180075"/>
                    <a:pt x="640831" y="2307578"/>
                    <a:pt x="709684" y="2183642"/>
                  </a:cubicBezTo>
                  <a:cubicBezTo>
                    <a:pt x="763898" y="2086058"/>
                    <a:pt x="710167" y="2141734"/>
                    <a:pt x="764275" y="2033516"/>
                  </a:cubicBezTo>
                  <a:cubicBezTo>
                    <a:pt x="773373" y="2015319"/>
                    <a:pt x="781476" y="1996589"/>
                    <a:pt x="791570" y="1978925"/>
                  </a:cubicBezTo>
                  <a:cubicBezTo>
                    <a:pt x="799708" y="1964684"/>
                    <a:pt x="811531" y="1952653"/>
                    <a:pt x="818866" y="1937982"/>
                  </a:cubicBezTo>
                  <a:cubicBezTo>
                    <a:pt x="829822" y="1916070"/>
                    <a:pt x="837063" y="1892489"/>
                    <a:pt x="846161" y="1869743"/>
                  </a:cubicBezTo>
                  <a:cubicBezTo>
                    <a:pt x="850710" y="1842448"/>
                    <a:pt x="853806" y="1814870"/>
                    <a:pt x="859809" y="1787857"/>
                  </a:cubicBezTo>
                  <a:cubicBezTo>
                    <a:pt x="862930" y="1773813"/>
                    <a:pt x="873457" y="1761299"/>
                    <a:pt x="873457" y="1746913"/>
                  </a:cubicBezTo>
                  <a:cubicBezTo>
                    <a:pt x="873457" y="1614906"/>
                    <a:pt x="867795" y="1482893"/>
                    <a:pt x="859809" y="1351128"/>
                  </a:cubicBezTo>
                  <a:cubicBezTo>
                    <a:pt x="856826" y="1301914"/>
                    <a:pt x="823997" y="1247078"/>
                    <a:pt x="791570" y="1214651"/>
                  </a:cubicBezTo>
                  <a:cubicBezTo>
                    <a:pt x="773373" y="1196454"/>
                    <a:pt x="757920" y="1175018"/>
                    <a:pt x="736979" y="1160060"/>
                  </a:cubicBezTo>
                  <a:cubicBezTo>
                    <a:pt x="725273" y="1151698"/>
                    <a:pt x="708903" y="1152846"/>
                    <a:pt x="696036" y="1146412"/>
                  </a:cubicBezTo>
                  <a:cubicBezTo>
                    <a:pt x="681365" y="1139076"/>
                    <a:pt x="669764" y="1126451"/>
                    <a:pt x="655093" y="1119116"/>
                  </a:cubicBezTo>
                  <a:cubicBezTo>
                    <a:pt x="642226" y="1112682"/>
                    <a:pt x="627619" y="1110520"/>
                    <a:pt x="614149" y="1105469"/>
                  </a:cubicBezTo>
                  <a:cubicBezTo>
                    <a:pt x="591211" y="1096867"/>
                    <a:pt x="568657" y="1087272"/>
                    <a:pt x="545911" y="1078173"/>
                  </a:cubicBezTo>
                  <a:cubicBezTo>
                    <a:pt x="473123" y="1082722"/>
                    <a:pt x="399584" y="1080447"/>
                    <a:pt x="327546" y="1091821"/>
                  </a:cubicBezTo>
                  <a:cubicBezTo>
                    <a:pt x="311344" y="1094379"/>
                    <a:pt x="301274" y="1111781"/>
                    <a:pt x="286603" y="1119116"/>
                  </a:cubicBezTo>
                  <a:cubicBezTo>
                    <a:pt x="242043" y="1141396"/>
                    <a:pt x="206991" y="1132764"/>
                    <a:pt x="177421" y="1132764"/>
                  </a:cubicBezTo>
                  <a:close/>
                </a:path>
              </a:pathLst>
            </a:custGeom>
            <a:ln w="38100">
              <a:solidFill>
                <a:srgbClr val="2CA7C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3" name="Elipse 182">
              <a:extLst>
                <a:ext uri="{FF2B5EF4-FFF2-40B4-BE49-F238E27FC236}">
                  <a16:creationId xmlns:a16="http://schemas.microsoft.com/office/drawing/2014/main" id="{20F41A1C-D862-4AD5-84A7-F0806F407883}"/>
                </a:ext>
              </a:extLst>
            </p:cNvPr>
            <p:cNvSpPr/>
            <p:nvPr/>
          </p:nvSpPr>
          <p:spPr>
            <a:xfrm>
              <a:off x="4355976" y="3356992"/>
              <a:ext cx="1368152" cy="1368152"/>
            </a:xfrm>
            <a:prstGeom prst="ellipse">
              <a:avLst/>
            </a:prstGeom>
            <a:ln>
              <a:solidFill>
                <a:srgbClr val="2CA7C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4" name="Chave esquerda 24">
              <a:extLst>
                <a:ext uri="{FF2B5EF4-FFF2-40B4-BE49-F238E27FC236}">
                  <a16:creationId xmlns:a16="http://schemas.microsoft.com/office/drawing/2014/main" id="{D882001E-0C61-4010-9A7E-A33FA6F13F45}"/>
                </a:ext>
              </a:extLst>
            </p:cNvPr>
            <p:cNvSpPr/>
            <p:nvPr/>
          </p:nvSpPr>
          <p:spPr>
            <a:xfrm rot="16668694">
              <a:off x="6437995" y="820637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5" name="Chave esquerda 25">
              <a:extLst>
                <a:ext uri="{FF2B5EF4-FFF2-40B4-BE49-F238E27FC236}">
                  <a16:creationId xmlns:a16="http://schemas.microsoft.com/office/drawing/2014/main" id="{9AC1CEC6-43E3-410C-AB7C-F943514C46F4}"/>
                </a:ext>
              </a:extLst>
            </p:cNvPr>
            <p:cNvSpPr/>
            <p:nvPr/>
          </p:nvSpPr>
          <p:spPr>
            <a:xfrm rot="9808559">
              <a:off x="2467520" y="5175101"/>
              <a:ext cx="765068" cy="914400"/>
            </a:xfrm>
            <a:prstGeom prst="leftBrace">
              <a:avLst>
                <a:gd name="adj1" fmla="val 29880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6" name="Forma livre 26">
              <a:extLst>
                <a:ext uri="{FF2B5EF4-FFF2-40B4-BE49-F238E27FC236}">
                  <a16:creationId xmlns:a16="http://schemas.microsoft.com/office/drawing/2014/main" id="{E2301625-914A-4410-B031-CDF4835CA7AE}"/>
                </a:ext>
              </a:extLst>
            </p:cNvPr>
            <p:cNvSpPr/>
            <p:nvPr/>
          </p:nvSpPr>
          <p:spPr>
            <a:xfrm rot="7699285">
              <a:off x="4937325" y="5570653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7" name="Forma livre 27">
              <a:extLst>
                <a:ext uri="{FF2B5EF4-FFF2-40B4-BE49-F238E27FC236}">
                  <a16:creationId xmlns:a16="http://schemas.microsoft.com/office/drawing/2014/main" id="{EE7E29EE-7E6F-4FEA-9E3C-1726897C31D4}"/>
                </a:ext>
              </a:extLst>
            </p:cNvPr>
            <p:cNvSpPr/>
            <p:nvPr/>
          </p:nvSpPr>
          <p:spPr>
            <a:xfrm rot="19255131">
              <a:off x="4595941" y="1001970"/>
              <a:ext cx="640713" cy="1363104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8" name="Forma livre 28">
              <a:extLst>
                <a:ext uri="{FF2B5EF4-FFF2-40B4-BE49-F238E27FC236}">
                  <a16:creationId xmlns:a16="http://schemas.microsoft.com/office/drawing/2014/main" id="{93DBC1E3-9B05-4526-9559-E0F8FCAF81A4}"/>
                </a:ext>
              </a:extLst>
            </p:cNvPr>
            <p:cNvSpPr/>
            <p:nvPr/>
          </p:nvSpPr>
          <p:spPr>
            <a:xfrm rot="15219485">
              <a:off x="2804987" y="2649300"/>
              <a:ext cx="608501" cy="1294570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9" name="Forma livre 29">
              <a:extLst>
                <a:ext uri="{FF2B5EF4-FFF2-40B4-BE49-F238E27FC236}">
                  <a16:creationId xmlns:a16="http://schemas.microsoft.com/office/drawing/2014/main" id="{C27CCBE4-0502-460B-A1F2-17B2B06C94E6}"/>
                </a:ext>
              </a:extLst>
            </p:cNvPr>
            <p:cNvSpPr/>
            <p:nvPr/>
          </p:nvSpPr>
          <p:spPr>
            <a:xfrm rot="5400000">
              <a:off x="7573565" y="2862106"/>
              <a:ext cx="608501" cy="1294571"/>
            </a:xfrm>
            <a:custGeom>
              <a:avLst/>
              <a:gdLst>
                <a:gd name="connsiteX0" fmla="*/ 722632 w 749928"/>
                <a:gd name="connsiteY0" fmla="*/ 750627 h 1815152"/>
                <a:gd name="connsiteX1" fmla="*/ 708984 w 749928"/>
                <a:gd name="connsiteY1" fmla="*/ 682388 h 1815152"/>
                <a:gd name="connsiteX2" fmla="*/ 722632 w 749928"/>
                <a:gd name="connsiteY2" fmla="*/ 627797 h 1815152"/>
                <a:gd name="connsiteX3" fmla="*/ 749928 w 749928"/>
                <a:gd name="connsiteY3" fmla="*/ 532262 h 1815152"/>
                <a:gd name="connsiteX4" fmla="*/ 722632 w 749928"/>
                <a:gd name="connsiteY4" fmla="*/ 272955 h 1815152"/>
                <a:gd name="connsiteX5" fmla="*/ 695337 w 749928"/>
                <a:gd name="connsiteY5" fmla="*/ 232012 h 1815152"/>
                <a:gd name="connsiteX6" fmla="*/ 681689 w 749928"/>
                <a:gd name="connsiteY6" fmla="*/ 191068 h 1815152"/>
                <a:gd name="connsiteX7" fmla="*/ 599802 w 749928"/>
                <a:gd name="connsiteY7" fmla="*/ 109182 h 1815152"/>
                <a:gd name="connsiteX8" fmla="*/ 558859 w 749928"/>
                <a:gd name="connsiteY8" fmla="*/ 68239 h 1815152"/>
                <a:gd name="connsiteX9" fmla="*/ 476973 w 749928"/>
                <a:gd name="connsiteY9" fmla="*/ 27295 h 1815152"/>
                <a:gd name="connsiteX10" fmla="*/ 381438 w 749928"/>
                <a:gd name="connsiteY10" fmla="*/ 0 h 1815152"/>
                <a:gd name="connsiteX11" fmla="*/ 217665 w 749928"/>
                <a:gd name="connsiteY11" fmla="*/ 13647 h 1815152"/>
                <a:gd name="connsiteX12" fmla="*/ 176722 w 749928"/>
                <a:gd name="connsiteY12" fmla="*/ 40943 h 1815152"/>
                <a:gd name="connsiteX13" fmla="*/ 94835 w 749928"/>
                <a:gd name="connsiteY13" fmla="*/ 81886 h 1815152"/>
                <a:gd name="connsiteX14" fmla="*/ 81187 w 749928"/>
                <a:gd name="connsiteY14" fmla="*/ 122830 h 1815152"/>
                <a:gd name="connsiteX15" fmla="*/ 26596 w 749928"/>
                <a:gd name="connsiteY15" fmla="*/ 204716 h 1815152"/>
                <a:gd name="connsiteX16" fmla="*/ 26596 w 749928"/>
                <a:gd name="connsiteY16" fmla="*/ 573206 h 1815152"/>
                <a:gd name="connsiteX17" fmla="*/ 81187 w 749928"/>
                <a:gd name="connsiteY17" fmla="*/ 709683 h 1815152"/>
                <a:gd name="connsiteX18" fmla="*/ 135778 w 749928"/>
                <a:gd name="connsiteY18" fmla="*/ 791570 h 1815152"/>
                <a:gd name="connsiteX19" fmla="*/ 217665 w 749928"/>
                <a:gd name="connsiteY19" fmla="*/ 873456 h 1815152"/>
                <a:gd name="connsiteX20" fmla="*/ 244961 w 749928"/>
                <a:gd name="connsiteY20" fmla="*/ 914400 h 1815152"/>
                <a:gd name="connsiteX21" fmla="*/ 354143 w 749928"/>
                <a:gd name="connsiteY21" fmla="*/ 1037230 h 1815152"/>
                <a:gd name="connsiteX22" fmla="*/ 395086 w 749928"/>
                <a:gd name="connsiteY22" fmla="*/ 1132764 h 1815152"/>
                <a:gd name="connsiteX23" fmla="*/ 436029 w 749928"/>
                <a:gd name="connsiteY23" fmla="*/ 1214650 h 1815152"/>
                <a:gd name="connsiteX24" fmla="*/ 449677 w 749928"/>
                <a:gd name="connsiteY24" fmla="*/ 1337480 h 1815152"/>
                <a:gd name="connsiteX25" fmla="*/ 476973 w 749928"/>
                <a:gd name="connsiteY25" fmla="*/ 1419367 h 1815152"/>
                <a:gd name="connsiteX26" fmla="*/ 490620 w 749928"/>
                <a:gd name="connsiteY26" fmla="*/ 1473958 h 1815152"/>
                <a:gd name="connsiteX27" fmla="*/ 476973 w 749928"/>
                <a:gd name="connsiteY27" fmla="*/ 1815152 h 181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49928" h="1815152">
                  <a:moveTo>
                    <a:pt x="722632" y="750627"/>
                  </a:moveTo>
                  <a:cubicBezTo>
                    <a:pt x="718083" y="727881"/>
                    <a:pt x="708984" y="705585"/>
                    <a:pt x="708984" y="682388"/>
                  </a:cubicBezTo>
                  <a:cubicBezTo>
                    <a:pt x="708984" y="663631"/>
                    <a:pt x="717479" y="645832"/>
                    <a:pt x="722632" y="627797"/>
                  </a:cubicBezTo>
                  <a:cubicBezTo>
                    <a:pt x="761791" y="490742"/>
                    <a:pt x="707263" y="702920"/>
                    <a:pt x="749928" y="532262"/>
                  </a:cubicBezTo>
                  <a:cubicBezTo>
                    <a:pt x="749537" y="526402"/>
                    <a:pt x="748889" y="334222"/>
                    <a:pt x="722632" y="272955"/>
                  </a:cubicBezTo>
                  <a:cubicBezTo>
                    <a:pt x="716171" y="257879"/>
                    <a:pt x="702672" y="246683"/>
                    <a:pt x="695337" y="232012"/>
                  </a:cubicBezTo>
                  <a:cubicBezTo>
                    <a:pt x="688903" y="219145"/>
                    <a:pt x="690521" y="202424"/>
                    <a:pt x="681689" y="191068"/>
                  </a:cubicBezTo>
                  <a:cubicBezTo>
                    <a:pt x="657990" y="160598"/>
                    <a:pt x="627098" y="136477"/>
                    <a:pt x="599802" y="109182"/>
                  </a:cubicBezTo>
                  <a:cubicBezTo>
                    <a:pt x="586154" y="95534"/>
                    <a:pt x="577169" y="74343"/>
                    <a:pt x="558859" y="68239"/>
                  </a:cubicBezTo>
                  <a:cubicBezTo>
                    <a:pt x="455944" y="33933"/>
                    <a:pt x="582802" y="80210"/>
                    <a:pt x="476973" y="27295"/>
                  </a:cubicBezTo>
                  <a:cubicBezTo>
                    <a:pt x="457392" y="17504"/>
                    <a:pt x="398932" y="4373"/>
                    <a:pt x="381438" y="0"/>
                  </a:cubicBezTo>
                  <a:cubicBezTo>
                    <a:pt x="326847" y="4549"/>
                    <a:pt x="271381" y="2904"/>
                    <a:pt x="217665" y="13647"/>
                  </a:cubicBezTo>
                  <a:cubicBezTo>
                    <a:pt x="201581" y="16864"/>
                    <a:pt x="191393" y="33607"/>
                    <a:pt x="176722" y="40943"/>
                  </a:cubicBezTo>
                  <a:cubicBezTo>
                    <a:pt x="63706" y="97452"/>
                    <a:pt x="212179" y="3657"/>
                    <a:pt x="94835" y="81886"/>
                  </a:cubicBezTo>
                  <a:cubicBezTo>
                    <a:pt x="90286" y="95534"/>
                    <a:pt x="88174" y="110254"/>
                    <a:pt x="81187" y="122830"/>
                  </a:cubicBezTo>
                  <a:cubicBezTo>
                    <a:pt x="65255" y="151507"/>
                    <a:pt x="26596" y="204716"/>
                    <a:pt x="26596" y="204716"/>
                  </a:cubicBezTo>
                  <a:cubicBezTo>
                    <a:pt x="-20668" y="346515"/>
                    <a:pt x="5227" y="252658"/>
                    <a:pt x="26596" y="573206"/>
                  </a:cubicBezTo>
                  <a:cubicBezTo>
                    <a:pt x="32944" y="668425"/>
                    <a:pt x="32716" y="640438"/>
                    <a:pt x="81187" y="709683"/>
                  </a:cubicBezTo>
                  <a:cubicBezTo>
                    <a:pt x="99999" y="736558"/>
                    <a:pt x="112581" y="768373"/>
                    <a:pt x="135778" y="791570"/>
                  </a:cubicBezTo>
                  <a:cubicBezTo>
                    <a:pt x="163074" y="818865"/>
                    <a:pt x="196253" y="841337"/>
                    <a:pt x="217665" y="873456"/>
                  </a:cubicBezTo>
                  <a:cubicBezTo>
                    <a:pt x="226764" y="887104"/>
                    <a:pt x="234064" y="902140"/>
                    <a:pt x="244961" y="914400"/>
                  </a:cubicBezTo>
                  <a:cubicBezTo>
                    <a:pt x="369608" y="1054628"/>
                    <a:pt x="292193" y="944305"/>
                    <a:pt x="354143" y="1037230"/>
                  </a:cubicBezTo>
                  <a:cubicBezTo>
                    <a:pt x="386144" y="1133239"/>
                    <a:pt x="344497" y="1014726"/>
                    <a:pt x="395086" y="1132764"/>
                  </a:cubicBezTo>
                  <a:cubicBezTo>
                    <a:pt x="428990" y="1211871"/>
                    <a:pt x="383573" y="1135966"/>
                    <a:pt x="436029" y="1214650"/>
                  </a:cubicBezTo>
                  <a:cubicBezTo>
                    <a:pt x="440578" y="1255593"/>
                    <a:pt x="441598" y="1297085"/>
                    <a:pt x="449677" y="1337480"/>
                  </a:cubicBezTo>
                  <a:cubicBezTo>
                    <a:pt x="455320" y="1365693"/>
                    <a:pt x="469995" y="1391454"/>
                    <a:pt x="476973" y="1419367"/>
                  </a:cubicBezTo>
                  <a:lnTo>
                    <a:pt x="490620" y="1473958"/>
                  </a:lnTo>
                  <a:lnTo>
                    <a:pt x="476973" y="1815152"/>
                  </a:lnTo>
                </a:path>
              </a:pathLst>
            </a:custGeom>
            <a:ln>
              <a:solidFill>
                <a:srgbClr val="2CA7C4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0" name="Menos 30">
              <a:extLst>
                <a:ext uri="{FF2B5EF4-FFF2-40B4-BE49-F238E27FC236}">
                  <a16:creationId xmlns:a16="http://schemas.microsoft.com/office/drawing/2014/main" id="{A6062B3D-75D5-4A04-8931-7C898BC2446E}"/>
                </a:ext>
              </a:extLst>
            </p:cNvPr>
            <p:cNvSpPr/>
            <p:nvPr/>
          </p:nvSpPr>
          <p:spPr>
            <a:xfrm rot="20359790">
              <a:off x="6837610" y="1893350"/>
              <a:ext cx="1740389" cy="914400"/>
            </a:xfrm>
            <a:prstGeom prst="mathMinus">
              <a:avLst/>
            </a:prstGeom>
            <a:solidFill>
              <a:srgbClr val="00FF00"/>
            </a:solidFill>
            <a:ln>
              <a:solidFill>
                <a:srgbClr val="2CA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1" name="Grupo 54">
            <a:extLst>
              <a:ext uri="{FF2B5EF4-FFF2-40B4-BE49-F238E27FC236}">
                <a16:creationId xmlns:a16="http://schemas.microsoft.com/office/drawing/2014/main" id="{679A4468-FD68-49A4-8735-6E31D96FEFF0}"/>
              </a:ext>
            </a:extLst>
          </p:cNvPr>
          <p:cNvGrpSpPr/>
          <p:nvPr/>
        </p:nvGrpSpPr>
        <p:grpSpPr>
          <a:xfrm>
            <a:off x="3257972" y="3835946"/>
            <a:ext cx="839898" cy="792088"/>
            <a:chOff x="1043608" y="980728"/>
            <a:chExt cx="1224393" cy="1152128"/>
          </a:xfrm>
        </p:grpSpPr>
        <p:sp>
          <p:nvSpPr>
            <p:cNvPr id="192" name="Elipse 191">
              <a:extLst>
                <a:ext uri="{FF2B5EF4-FFF2-40B4-BE49-F238E27FC236}">
                  <a16:creationId xmlns:a16="http://schemas.microsoft.com/office/drawing/2014/main" id="{F5F1ADB0-CAAC-4359-B4B9-632378B74D5B}"/>
                </a:ext>
              </a:extLst>
            </p:cNvPr>
            <p:cNvSpPr/>
            <p:nvPr/>
          </p:nvSpPr>
          <p:spPr>
            <a:xfrm>
              <a:off x="1043608" y="980728"/>
              <a:ext cx="1224393" cy="1152128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3" name="Elipse 192">
              <a:extLst>
                <a:ext uri="{FF2B5EF4-FFF2-40B4-BE49-F238E27FC236}">
                  <a16:creationId xmlns:a16="http://schemas.microsoft.com/office/drawing/2014/main" id="{7D95786A-D199-46C3-90E8-6C087A56DF3A}"/>
                </a:ext>
              </a:extLst>
            </p:cNvPr>
            <p:cNvSpPr/>
            <p:nvPr/>
          </p:nvSpPr>
          <p:spPr>
            <a:xfrm>
              <a:off x="1115616" y="1124744"/>
              <a:ext cx="1059647" cy="93610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94" name="Explosão 1 5">
            <a:extLst>
              <a:ext uri="{FF2B5EF4-FFF2-40B4-BE49-F238E27FC236}">
                <a16:creationId xmlns:a16="http://schemas.microsoft.com/office/drawing/2014/main" id="{81EFE2A8-A8BA-49C8-B4D1-9B6BE045BECC}"/>
              </a:ext>
            </a:extLst>
          </p:cNvPr>
          <p:cNvSpPr/>
          <p:nvPr/>
        </p:nvSpPr>
        <p:spPr>
          <a:xfrm>
            <a:off x="2105731" y="201285"/>
            <a:ext cx="1512168" cy="1181797"/>
          </a:xfrm>
          <a:prstGeom prst="irregularSeal1">
            <a:avLst/>
          </a:prstGeom>
          <a:solidFill>
            <a:schemeClr val="tx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TNF-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Explosão 1 5">
            <a:extLst>
              <a:ext uri="{FF2B5EF4-FFF2-40B4-BE49-F238E27FC236}">
                <a16:creationId xmlns:a16="http://schemas.microsoft.com/office/drawing/2014/main" id="{42DD948A-C836-4286-9E4B-3D2B621AAAEE}"/>
              </a:ext>
            </a:extLst>
          </p:cNvPr>
          <p:cNvSpPr/>
          <p:nvPr/>
        </p:nvSpPr>
        <p:spPr>
          <a:xfrm>
            <a:off x="9514487" y="5562371"/>
            <a:ext cx="1512168" cy="1181797"/>
          </a:xfrm>
          <a:prstGeom prst="irregularSeal1">
            <a:avLst/>
          </a:prstGeom>
          <a:solidFill>
            <a:schemeClr val="tx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C3a</a:t>
            </a:r>
          </a:p>
        </p:txBody>
      </p:sp>
      <p:sp>
        <p:nvSpPr>
          <p:cNvPr id="196" name="Explosão 1 5">
            <a:extLst>
              <a:ext uri="{FF2B5EF4-FFF2-40B4-BE49-F238E27FC236}">
                <a16:creationId xmlns:a16="http://schemas.microsoft.com/office/drawing/2014/main" id="{1B05B322-8BBA-43DE-808A-E59CC3D55D90}"/>
              </a:ext>
            </a:extLst>
          </p:cNvPr>
          <p:cNvSpPr/>
          <p:nvPr/>
        </p:nvSpPr>
        <p:spPr>
          <a:xfrm>
            <a:off x="9041211" y="395960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2CA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Explosão 1 5">
            <a:extLst>
              <a:ext uri="{FF2B5EF4-FFF2-40B4-BE49-F238E27FC236}">
                <a16:creationId xmlns:a16="http://schemas.microsoft.com/office/drawing/2014/main" id="{6F0DE9CB-3E94-4ABF-BC32-5511F279A4C6}"/>
              </a:ext>
            </a:extLst>
          </p:cNvPr>
          <p:cNvSpPr/>
          <p:nvPr/>
        </p:nvSpPr>
        <p:spPr>
          <a:xfrm>
            <a:off x="9694159" y="2990656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2CA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Explosão 1 5">
            <a:extLst>
              <a:ext uri="{FF2B5EF4-FFF2-40B4-BE49-F238E27FC236}">
                <a16:creationId xmlns:a16="http://schemas.microsoft.com/office/drawing/2014/main" id="{649C8D80-0436-4417-927E-918DD2E48C31}"/>
              </a:ext>
            </a:extLst>
          </p:cNvPr>
          <p:cNvSpPr/>
          <p:nvPr/>
        </p:nvSpPr>
        <p:spPr>
          <a:xfrm>
            <a:off x="608725" y="2933822"/>
            <a:ext cx="1512168" cy="1181797"/>
          </a:xfrm>
          <a:prstGeom prst="irregularSeal1">
            <a:avLst/>
          </a:prstGeom>
          <a:solidFill>
            <a:schemeClr val="tx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Explosão 1 5">
            <a:extLst>
              <a:ext uri="{FF2B5EF4-FFF2-40B4-BE49-F238E27FC236}">
                <a16:creationId xmlns:a16="http://schemas.microsoft.com/office/drawing/2014/main" id="{34391FC9-6269-4369-AB84-B202D47BE786}"/>
              </a:ext>
            </a:extLst>
          </p:cNvPr>
          <p:cNvSpPr/>
          <p:nvPr/>
        </p:nvSpPr>
        <p:spPr>
          <a:xfrm>
            <a:off x="1651726" y="5671268"/>
            <a:ext cx="1512168" cy="1181797"/>
          </a:xfrm>
          <a:prstGeom prst="irregularSeal1">
            <a:avLst/>
          </a:prstGeom>
          <a:solidFill>
            <a:schemeClr val="tx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0.01472 0.15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-0.11158 0.133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1401 -0.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14818 0.087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14388 -0.019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12539 -0.193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13008 -0.205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 animBg="1"/>
      <p:bldP spid="199" grpId="0" animBg="1"/>
      <p:bldP spid="20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B11B9ED4-0F03-4D00-ACF4-ECECF92040A1}"/>
              </a:ext>
            </a:extLst>
          </p:cNvPr>
          <p:cNvSpPr/>
          <p:nvPr/>
        </p:nvSpPr>
        <p:spPr>
          <a:xfrm>
            <a:off x="2133600" y="2245898"/>
            <a:ext cx="8213558" cy="1507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720F32D-C638-4C13-BD7D-3BDF12974F8B}"/>
              </a:ext>
            </a:extLst>
          </p:cNvPr>
          <p:cNvSpPr/>
          <p:nvPr/>
        </p:nvSpPr>
        <p:spPr>
          <a:xfrm>
            <a:off x="238887" y="1547153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MAMÍFEROS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7499B78-EE37-45A7-B19C-E0BACCCEE855}"/>
              </a:ext>
            </a:extLst>
          </p:cNvPr>
          <p:cNvSpPr/>
          <p:nvPr/>
        </p:nvSpPr>
        <p:spPr>
          <a:xfrm>
            <a:off x="238887" y="3860783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INFLAMAÇÃO AGUDA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8F0D97A-8CEA-4B97-A586-5D0399756A01}"/>
              </a:ext>
            </a:extLst>
          </p:cNvPr>
          <p:cNvSpPr/>
          <p:nvPr/>
        </p:nvSpPr>
        <p:spPr>
          <a:xfrm>
            <a:off x="4483857" y="3860783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RESOLUÇÃO/</a:t>
            </a:r>
          </a:p>
          <a:p>
            <a:pPr algn="ctr"/>
            <a:r>
              <a:rPr lang="pt-BR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REPARO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A5E5A29-1649-4749-ABFC-335F19F7C805}"/>
              </a:ext>
            </a:extLst>
          </p:cNvPr>
          <p:cNvSpPr/>
          <p:nvPr/>
        </p:nvSpPr>
        <p:spPr>
          <a:xfrm>
            <a:off x="8728827" y="3848751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CRONIFICAÇÃO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B1E85F7-9717-4B5A-844C-1D9C89CCAF5F}"/>
              </a:ext>
            </a:extLst>
          </p:cNvPr>
          <p:cNvSpPr/>
          <p:nvPr/>
        </p:nvSpPr>
        <p:spPr>
          <a:xfrm>
            <a:off x="8735015" y="5252435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GRANULOMA</a:t>
            </a:r>
          </a:p>
        </p:txBody>
      </p:sp>
    </p:spTree>
    <p:extLst>
      <p:ext uri="{BB962C8B-B14F-4D97-AF65-F5344CB8AC3E}">
        <p14:creationId xmlns:p14="http://schemas.microsoft.com/office/powerpoint/2010/main" val="244316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h1.tomohost.com/~pulmotec/wp-content/uploads/2010/03/Chart-3.jpg">
            <a:extLst>
              <a:ext uri="{FF2B5EF4-FFF2-40B4-BE49-F238E27FC236}">
                <a16:creationId xmlns:a16="http://schemas.microsoft.com/office/drawing/2014/main" id="{A6FFBDAA-85AF-40A7-8FAF-8E1182B50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4" b="8209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966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B11B9ED4-0F03-4D00-ACF4-ECECF92040A1}"/>
              </a:ext>
            </a:extLst>
          </p:cNvPr>
          <p:cNvSpPr/>
          <p:nvPr/>
        </p:nvSpPr>
        <p:spPr>
          <a:xfrm>
            <a:off x="2133600" y="2245898"/>
            <a:ext cx="8213558" cy="1507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720F32D-C638-4C13-BD7D-3BDF12974F8B}"/>
              </a:ext>
            </a:extLst>
          </p:cNvPr>
          <p:cNvSpPr/>
          <p:nvPr/>
        </p:nvSpPr>
        <p:spPr>
          <a:xfrm>
            <a:off x="238887" y="1547153"/>
            <a:ext cx="3883934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“INVERTEBRADOS”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7499B78-EE37-45A7-B19C-E0BACCCEE855}"/>
              </a:ext>
            </a:extLst>
          </p:cNvPr>
          <p:cNvSpPr/>
          <p:nvPr/>
        </p:nvSpPr>
        <p:spPr>
          <a:xfrm>
            <a:off x="4120897" y="4028811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INFLAMAÇÃO AGUDA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B1E85F7-9717-4B5A-844C-1D9C89CCAF5F}"/>
              </a:ext>
            </a:extLst>
          </p:cNvPr>
          <p:cNvSpPr/>
          <p:nvPr/>
        </p:nvSpPr>
        <p:spPr>
          <a:xfrm>
            <a:off x="4120897" y="5330430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“GRANULOMA”</a:t>
            </a:r>
          </a:p>
        </p:txBody>
      </p:sp>
    </p:spTree>
    <p:extLst>
      <p:ext uri="{BB962C8B-B14F-4D97-AF65-F5344CB8AC3E}">
        <p14:creationId xmlns:p14="http://schemas.microsoft.com/office/powerpoint/2010/main" val="2879234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5DE97DF-288E-4C5F-8628-81159E92B2E6}"/>
              </a:ext>
            </a:extLst>
          </p:cNvPr>
          <p:cNvSpPr/>
          <p:nvPr/>
        </p:nvSpPr>
        <p:spPr>
          <a:xfrm>
            <a:off x="4483857" y="1894970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INFLAMAÇÃO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0BD9707-9B73-4184-A86A-4B96E709E154}"/>
              </a:ext>
            </a:extLst>
          </p:cNvPr>
          <p:cNvSpPr/>
          <p:nvPr/>
        </p:nvSpPr>
        <p:spPr>
          <a:xfrm>
            <a:off x="2159034" y="341140"/>
            <a:ext cx="1748054" cy="84757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INFECÇÃO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0CDF51A-58A4-449D-AF1F-BC4CE215FD6F}"/>
              </a:ext>
            </a:extLst>
          </p:cNvPr>
          <p:cNvSpPr/>
          <p:nvPr/>
        </p:nvSpPr>
        <p:spPr>
          <a:xfrm>
            <a:off x="5520255" y="351109"/>
            <a:ext cx="1151490" cy="84757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LESÃO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24EE5D7-308E-4ED9-870B-F106F5DEAA0D}"/>
              </a:ext>
            </a:extLst>
          </p:cNvPr>
          <p:cNvSpPr/>
          <p:nvPr/>
        </p:nvSpPr>
        <p:spPr>
          <a:xfrm>
            <a:off x="8284912" y="383344"/>
            <a:ext cx="3015320" cy="84757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ESTRESSE TECIDUAL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7D88E51-C5F8-4284-AE4F-54F901BE1A1A}"/>
              </a:ext>
            </a:extLst>
          </p:cNvPr>
          <p:cNvSpPr/>
          <p:nvPr/>
        </p:nvSpPr>
        <p:spPr>
          <a:xfrm>
            <a:off x="304077" y="3830215"/>
            <a:ext cx="4077571" cy="8475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DEFESA CONTRA A INFECÇÃO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FF86FF6-C4A1-4D35-A2DA-D272C40BDA74}"/>
              </a:ext>
            </a:extLst>
          </p:cNvPr>
          <p:cNvSpPr/>
          <p:nvPr/>
        </p:nvSpPr>
        <p:spPr>
          <a:xfrm>
            <a:off x="4634055" y="3828722"/>
            <a:ext cx="3022211" cy="88978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REPARO TECIDUAL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9AFDCB3-D70F-4C27-8E4B-F195D8450937}"/>
              </a:ext>
            </a:extLst>
          </p:cNvPr>
          <p:cNvSpPr/>
          <p:nvPr/>
        </p:nvSpPr>
        <p:spPr>
          <a:xfrm>
            <a:off x="7908674" y="3788011"/>
            <a:ext cx="3942614" cy="88978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ADAPTAÇÃO AO ESTRESSE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C7B8798-1A74-4DBB-B254-60E98659DA7E}"/>
              </a:ext>
            </a:extLst>
          </p:cNvPr>
          <p:cNvSpPr/>
          <p:nvPr/>
        </p:nvSpPr>
        <p:spPr>
          <a:xfrm>
            <a:off x="328102" y="5682166"/>
            <a:ext cx="3942614" cy="879822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AUTOIMUNIDADE, DANO TECIDUAL, SEPSE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27BB690-30BD-4874-9C3B-71F1BF744AB6}"/>
              </a:ext>
            </a:extLst>
          </p:cNvPr>
          <p:cNvSpPr/>
          <p:nvPr/>
        </p:nvSpPr>
        <p:spPr>
          <a:xfrm>
            <a:off x="4359375" y="5693898"/>
            <a:ext cx="3224285" cy="889783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FIBROSE, CÂNCER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1BB69F5-4BA5-4020-AEA3-2442209937BF}"/>
              </a:ext>
            </a:extLst>
          </p:cNvPr>
          <p:cNvSpPr/>
          <p:nvPr/>
        </p:nvSpPr>
        <p:spPr>
          <a:xfrm>
            <a:off x="7721246" y="5682166"/>
            <a:ext cx="4142652" cy="901515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DOENÇAS HOMEOSTÁTICAS E/OU AUTOINFLAMATÓRIAS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DDD9F444-6020-404A-9646-9A949AB3CF91}"/>
              </a:ext>
            </a:extLst>
          </p:cNvPr>
          <p:cNvCxnSpPr/>
          <p:nvPr/>
        </p:nvCxnSpPr>
        <p:spPr>
          <a:xfrm>
            <a:off x="3207434" y="1420837"/>
            <a:ext cx="858129" cy="47413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FD85A4A-827C-4E2E-96BF-BAAA6D3E1E31}"/>
              </a:ext>
            </a:extLst>
          </p:cNvPr>
          <p:cNvCxnSpPr>
            <a:cxnSpLocks/>
          </p:cNvCxnSpPr>
          <p:nvPr/>
        </p:nvCxnSpPr>
        <p:spPr>
          <a:xfrm flipH="1">
            <a:off x="7833365" y="1404421"/>
            <a:ext cx="858129" cy="47413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4924CD1D-5DF8-4178-8427-0966C4A34BB7}"/>
              </a:ext>
            </a:extLst>
          </p:cNvPr>
          <p:cNvCxnSpPr>
            <a:cxnSpLocks/>
          </p:cNvCxnSpPr>
          <p:nvPr/>
        </p:nvCxnSpPr>
        <p:spPr>
          <a:xfrm>
            <a:off x="6083102" y="1285343"/>
            <a:ext cx="959" cy="48719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3F573480-EDFC-48D3-A214-BAA3DB212DA9}"/>
              </a:ext>
            </a:extLst>
          </p:cNvPr>
          <p:cNvCxnSpPr>
            <a:cxnSpLocks/>
          </p:cNvCxnSpPr>
          <p:nvPr/>
        </p:nvCxnSpPr>
        <p:spPr>
          <a:xfrm rot="5400000">
            <a:off x="3205086" y="2994078"/>
            <a:ext cx="858129" cy="47413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56B2C650-256B-48B4-8C1A-84DCD35DEA23}"/>
              </a:ext>
            </a:extLst>
          </p:cNvPr>
          <p:cNvCxnSpPr>
            <a:cxnSpLocks/>
          </p:cNvCxnSpPr>
          <p:nvPr/>
        </p:nvCxnSpPr>
        <p:spPr>
          <a:xfrm>
            <a:off x="6080754" y="2858584"/>
            <a:ext cx="15245" cy="8016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1C0540E0-E412-4F9F-9784-9A4E08B33408}"/>
              </a:ext>
            </a:extLst>
          </p:cNvPr>
          <p:cNvCxnSpPr>
            <a:cxnSpLocks/>
          </p:cNvCxnSpPr>
          <p:nvPr/>
        </p:nvCxnSpPr>
        <p:spPr>
          <a:xfrm>
            <a:off x="8077486" y="2787984"/>
            <a:ext cx="614008" cy="74300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1EC9FB0F-DF24-4F56-96F1-05FFA32FFA54}"/>
              </a:ext>
            </a:extLst>
          </p:cNvPr>
          <p:cNvCxnSpPr>
            <a:cxnSpLocks/>
          </p:cNvCxnSpPr>
          <p:nvPr/>
        </p:nvCxnSpPr>
        <p:spPr>
          <a:xfrm>
            <a:off x="2174268" y="4896055"/>
            <a:ext cx="0" cy="58024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59824BD7-57A7-45EC-A226-8743570212B0}"/>
              </a:ext>
            </a:extLst>
          </p:cNvPr>
          <p:cNvCxnSpPr>
            <a:cxnSpLocks/>
          </p:cNvCxnSpPr>
          <p:nvPr/>
        </p:nvCxnSpPr>
        <p:spPr>
          <a:xfrm>
            <a:off x="6129633" y="4888910"/>
            <a:ext cx="0" cy="58024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34C07E74-7F75-4E59-B60C-3545997F3500}"/>
              </a:ext>
            </a:extLst>
          </p:cNvPr>
          <p:cNvCxnSpPr>
            <a:cxnSpLocks/>
          </p:cNvCxnSpPr>
          <p:nvPr/>
        </p:nvCxnSpPr>
        <p:spPr>
          <a:xfrm>
            <a:off x="10178784" y="4888909"/>
            <a:ext cx="0" cy="58024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72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boneco placa de banheiro">
            <a:extLst>
              <a:ext uri="{FF2B5EF4-FFF2-40B4-BE49-F238E27FC236}">
                <a16:creationId xmlns:a16="http://schemas.microsoft.com/office/drawing/2014/main" id="{6BF1894E-EB3F-42D3-91A1-75AF8B4D4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6"/>
          <a:stretch/>
        </p:blipFill>
        <p:spPr bwMode="auto">
          <a:xfrm>
            <a:off x="5160916" y="1109887"/>
            <a:ext cx="1854019" cy="444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aio 1">
            <a:extLst>
              <a:ext uri="{FF2B5EF4-FFF2-40B4-BE49-F238E27FC236}">
                <a16:creationId xmlns:a16="http://schemas.microsoft.com/office/drawing/2014/main" id="{94064FE8-9CBF-40D6-8A5B-EEC0CC80622A}"/>
              </a:ext>
            </a:extLst>
          </p:cNvPr>
          <p:cNvSpPr/>
          <p:nvPr/>
        </p:nvSpPr>
        <p:spPr>
          <a:xfrm rot="20463232">
            <a:off x="3770617" y="1096285"/>
            <a:ext cx="1213220" cy="1370240"/>
          </a:xfrm>
          <a:prstGeom prst="lightningBol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aio 4">
            <a:extLst>
              <a:ext uri="{FF2B5EF4-FFF2-40B4-BE49-F238E27FC236}">
                <a16:creationId xmlns:a16="http://schemas.microsoft.com/office/drawing/2014/main" id="{68194110-4B4D-4020-9F1D-9C72AA5276F1}"/>
              </a:ext>
            </a:extLst>
          </p:cNvPr>
          <p:cNvSpPr/>
          <p:nvPr/>
        </p:nvSpPr>
        <p:spPr>
          <a:xfrm rot="4806721">
            <a:off x="7147460" y="716073"/>
            <a:ext cx="1245477" cy="1635770"/>
          </a:xfrm>
          <a:prstGeom prst="lightningBol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7579489-C857-4607-B098-32813C3B1F05}"/>
              </a:ext>
            </a:extLst>
          </p:cNvPr>
          <p:cNvSpPr/>
          <p:nvPr/>
        </p:nvSpPr>
        <p:spPr>
          <a:xfrm rot="401075">
            <a:off x="4559260" y="2583948"/>
            <a:ext cx="299762" cy="651293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0DA4877-BE19-4975-A692-2A3BE8828036}"/>
              </a:ext>
            </a:extLst>
          </p:cNvPr>
          <p:cNvSpPr/>
          <p:nvPr/>
        </p:nvSpPr>
        <p:spPr>
          <a:xfrm rot="20173627">
            <a:off x="7302195" y="2618050"/>
            <a:ext cx="613129" cy="570434"/>
          </a:xfrm>
          <a:prstGeom prst="ellipse">
            <a:avLst/>
          </a:prstGeom>
          <a:solidFill>
            <a:srgbClr val="FF8B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 descr="Resultado de imagem para caveira simbolo de perigo">
            <a:extLst>
              <a:ext uri="{FF2B5EF4-FFF2-40B4-BE49-F238E27FC236}">
                <a16:creationId xmlns:a16="http://schemas.microsoft.com/office/drawing/2014/main" id="{08B50659-C5B8-4629-9F67-E312BDFD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6359">
            <a:off x="4691370" y="542169"/>
            <a:ext cx="652976" cy="74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do de imagem para caveira simbolo de perigo">
            <a:extLst>
              <a:ext uri="{FF2B5EF4-FFF2-40B4-BE49-F238E27FC236}">
                <a16:creationId xmlns:a16="http://schemas.microsoft.com/office/drawing/2014/main" id="{7806AA18-69CC-4DF6-ADA8-40998AF96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6190">
            <a:off x="6787661" y="542169"/>
            <a:ext cx="652972" cy="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9F027B9E-6986-4695-9683-C1E05E03D6DB}"/>
              </a:ext>
            </a:extLst>
          </p:cNvPr>
          <p:cNvGrpSpPr/>
          <p:nvPr/>
        </p:nvGrpSpPr>
        <p:grpSpPr>
          <a:xfrm>
            <a:off x="5765046" y="166526"/>
            <a:ext cx="693555" cy="603304"/>
            <a:chOff x="8574259" y="2950374"/>
            <a:chExt cx="1493269" cy="1246339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1A9CC897-9A67-4749-9B46-951393DC5F8D}"/>
                </a:ext>
              </a:extLst>
            </p:cNvPr>
            <p:cNvSpPr/>
            <p:nvPr/>
          </p:nvSpPr>
          <p:spPr>
            <a:xfrm>
              <a:off x="8651631" y="2950374"/>
              <a:ext cx="1338525" cy="1246339"/>
            </a:xfrm>
            <a:custGeom>
              <a:avLst/>
              <a:gdLst>
                <a:gd name="connsiteX0" fmla="*/ 717452 w 1338525"/>
                <a:gd name="connsiteY0" fmla="*/ 594684 h 1246339"/>
                <a:gd name="connsiteX1" fmla="*/ 604911 w 1338525"/>
                <a:gd name="connsiteY1" fmla="*/ 425872 h 1246339"/>
                <a:gd name="connsiteX2" fmla="*/ 576775 w 1338525"/>
                <a:gd name="connsiteY2" fmla="*/ 397737 h 1246339"/>
                <a:gd name="connsiteX3" fmla="*/ 548640 w 1338525"/>
                <a:gd name="connsiteY3" fmla="*/ 313331 h 1246339"/>
                <a:gd name="connsiteX4" fmla="*/ 562707 w 1338525"/>
                <a:gd name="connsiteY4" fmla="*/ 158586 h 1246339"/>
                <a:gd name="connsiteX5" fmla="*/ 590843 w 1338525"/>
                <a:gd name="connsiteY5" fmla="*/ 130451 h 1246339"/>
                <a:gd name="connsiteX6" fmla="*/ 618978 w 1338525"/>
                <a:gd name="connsiteY6" fmla="*/ 88248 h 1246339"/>
                <a:gd name="connsiteX7" fmla="*/ 647114 w 1338525"/>
                <a:gd name="connsiteY7" fmla="*/ 60112 h 1246339"/>
                <a:gd name="connsiteX8" fmla="*/ 731520 w 1338525"/>
                <a:gd name="connsiteY8" fmla="*/ 3841 h 1246339"/>
                <a:gd name="connsiteX9" fmla="*/ 956603 w 1338525"/>
                <a:gd name="connsiteY9" fmla="*/ 60112 h 1246339"/>
                <a:gd name="connsiteX10" fmla="*/ 970671 w 1338525"/>
                <a:gd name="connsiteY10" fmla="*/ 102315 h 1246339"/>
                <a:gd name="connsiteX11" fmla="*/ 956603 w 1338525"/>
                <a:gd name="connsiteY11" fmla="*/ 172654 h 1246339"/>
                <a:gd name="connsiteX12" fmla="*/ 858129 w 1338525"/>
                <a:gd name="connsiteY12" fmla="*/ 271128 h 1246339"/>
                <a:gd name="connsiteX13" fmla="*/ 815926 w 1338525"/>
                <a:gd name="connsiteY13" fmla="*/ 285195 h 1246339"/>
                <a:gd name="connsiteX14" fmla="*/ 703384 w 1338525"/>
                <a:gd name="connsiteY14" fmla="*/ 369601 h 1246339"/>
                <a:gd name="connsiteX15" fmla="*/ 576775 w 1338525"/>
                <a:gd name="connsiteY15" fmla="*/ 468075 h 1246339"/>
                <a:gd name="connsiteX16" fmla="*/ 520504 w 1338525"/>
                <a:gd name="connsiteY16" fmla="*/ 510278 h 1246339"/>
                <a:gd name="connsiteX17" fmla="*/ 478301 w 1338525"/>
                <a:gd name="connsiteY17" fmla="*/ 524346 h 1246339"/>
                <a:gd name="connsiteX18" fmla="*/ 436098 w 1338525"/>
                <a:gd name="connsiteY18" fmla="*/ 622820 h 1246339"/>
                <a:gd name="connsiteX19" fmla="*/ 450166 w 1338525"/>
                <a:gd name="connsiteY19" fmla="*/ 791632 h 1246339"/>
                <a:gd name="connsiteX20" fmla="*/ 464234 w 1338525"/>
                <a:gd name="connsiteY20" fmla="*/ 847903 h 1246339"/>
                <a:gd name="connsiteX21" fmla="*/ 506437 w 1338525"/>
                <a:gd name="connsiteY21" fmla="*/ 904174 h 1246339"/>
                <a:gd name="connsiteX22" fmla="*/ 647114 w 1338525"/>
                <a:gd name="connsiteY22" fmla="*/ 1016715 h 1246339"/>
                <a:gd name="connsiteX23" fmla="*/ 717452 w 1338525"/>
                <a:gd name="connsiteY23" fmla="*/ 1030783 h 1246339"/>
                <a:gd name="connsiteX24" fmla="*/ 914400 w 1338525"/>
                <a:gd name="connsiteY24" fmla="*/ 1016715 h 1246339"/>
                <a:gd name="connsiteX25" fmla="*/ 942535 w 1338525"/>
                <a:gd name="connsiteY25" fmla="*/ 974512 h 1246339"/>
                <a:gd name="connsiteX26" fmla="*/ 1012874 w 1338525"/>
                <a:gd name="connsiteY26" fmla="*/ 904174 h 1246339"/>
                <a:gd name="connsiteX27" fmla="*/ 984738 w 1338525"/>
                <a:gd name="connsiteY27" fmla="*/ 749429 h 1246339"/>
                <a:gd name="connsiteX28" fmla="*/ 900332 w 1338525"/>
                <a:gd name="connsiteY28" fmla="*/ 693158 h 1246339"/>
                <a:gd name="connsiteX29" fmla="*/ 858129 w 1338525"/>
                <a:gd name="connsiteY29" fmla="*/ 665023 h 1246339"/>
                <a:gd name="connsiteX30" fmla="*/ 801858 w 1338525"/>
                <a:gd name="connsiteY30" fmla="*/ 650955 h 1246339"/>
                <a:gd name="connsiteX31" fmla="*/ 759655 w 1338525"/>
                <a:gd name="connsiteY31" fmla="*/ 636888 h 1246339"/>
                <a:gd name="connsiteX32" fmla="*/ 703384 w 1338525"/>
                <a:gd name="connsiteY32" fmla="*/ 622820 h 1246339"/>
                <a:gd name="connsiteX33" fmla="*/ 590843 w 1338525"/>
                <a:gd name="connsiteY33" fmla="*/ 580617 h 1246339"/>
                <a:gd name="connsiteX34" fmla="*/ 548640 w 1338525"/>
                <a:gd name="connsiteY34" fmla="*/ 566549 h 1246339"/>
                <a:gd name="connsiteX35" fmla="*/ 478301 w 1338525"/>
                <a:gd name="connsiteY35" fmla="*/ 538414 h 1246339"/>
                <a:gd name="connsiteX36" fmla="*/ 393895 w 1338525"/>
                <a:gd name="connsiteY36" fmla="*/ 524346 h 1246339"/>
                <a:gd name="connsiteX37" fmla="*/ 365760 w 1338525"/>
                <a:gd name="connsiteY37" fmla="*/ 468075 h 1246339"/>
                <a:gd name="connsiteX38" fmla="*/ 351692 w 1338525"/>
                <a:gd name="connsiteY38" fmla="*/ 425872 h 1246339"/>
                <a:gd name="connsiteX39" fmla="*/ 393895 w 1338525"/>
                <a:gd name="connsiteY39" fmla="*/ 383669 h 1246339"/>
                <a:gd name="connsiteX40" fmla="*/ 450166 w 1338525"/>
                <a:gd name="connsiteY40" fmla="*/ 369601 h 1246339"/>
                <a:gd name="connsiteX41" fmla="*/ 548640 w 1338525"/>
                <a:gd name="connsiteY41" fmla="*/ 341466 h 1246339"/>
                <a:gd name="connsiteX42" fmla="*/ 703384 w 1338525"/>
                <a:gd name="connsiteY42" fmla="*/ 369601 h 1246339"/>
                <a:gd name="connsiteX43" fmla="*/ 731520 w 1338525"/>
                <a:gd name="connsiteY43" fmla="*/ 397737 h 1246339"/>
                <a:gd name="connsiteX44" fmla="*/ 815926 w 1338525"/>
                <a:gd name="connsiteY44" fmla="*/ 510278 h 1246339"/>
                <a:gd name="connsiteX45" fmla="*/ 928467 w 1338525"/>
                <a:gd name="connsiteY45" fmla="*/ 608752 h 1246339"/>
                <a:gd name="connsiteX46" fmla="*/ 1153551 w 1338525"/>
                <a:gd name="connsiteY46" fmla="*/ 594684 h 1246339"/>
                <a:gd name="connsiteX47" fmla="*/ 1181686 w 1338525"/>
                <a:gd name="connsiteY47" fmla="*/ 552481 h 1246339"/>
                <a:gd name="connsiteX48" fmla="*/ 1167618 w 1338525"/>
                <a:gd name="connsiteY48" fmla="*/ 397737 h 1246339"/>
                <a:gd name="connsiteX49" fmla="*/ 1139483 w 1338525"/>
                <a:gd name="connsiteY49" fmla="*/ 355534 h 1246339"/>
                <a:gd name="connsiteX50" fmla="*/ 1111347 w 1338525"/>
                <a:gd name="connsiteY50" fmla="*/ 299263 h 1246339"/>
                <a:gd name="connsiteX51" fmla="*/ 1069144 w 1338525"/>
                <a:gd name="connsiteY51" fmla="*/ 285195 h 1246339"/>
                <a:gd name="connsiteX52" fmla="*/ 998806 w 1338525"/>
                <a:gd name="connsiteY52" fmla="*/ 257060 h 1246339"/>
                <a:gd name="connsiteX53" fmla="*/ 900332 w 1338525"/>
                <a:gd name="connsiteY53" fmla="*/ 285195 h 1246339"/>
                <a:gd name="connsiteX54" fmla="*/ 872197 w 1338525"/>
                <a:gd name="connsiteY54" fmla="*/ 369601 h 1246339"/>
                <a:gd name="connsiteX55" fmla="*/ 858129 w 1338525"/>
                <a:gd name="connsiteY55" fmla="*/ 411804 h 1246339"/>
                <a:gd name="connsiteX56" fmla="*/ 844061 w 1338525"/>
                <a:gd name="connsiteY56" fmla="*/ 454008 h 1246339"/>
                <a:gd name="connsiteX57" fmla="*/ 858129 w 1338525"/>
                <a:gd name="connsiteY57" fmla="*/ 538414 h 1246339"/>
                <a:gd name="connsiteX58" fmla="*/ 900332 w 1338525"/>
                <a:gd name="connsiteY58" fmla="*/ 594684 h 1246339"/>
                <a:gd name="connsiteX59" fmla="*/ 998806 w 1338525"/>
                <a:gd name="connsiteY59" fmla="*/ 679091 h 1246339"/>
                <a:gd name="connsiteX60" fmla="*/ 1069144 w 1338525"/>
                <a:gd name="connsiteY60" fmla="*/ 707226 h 1246339"/>
                <a:gd name="connsiteX61" fmla="*/ 1167618 w 1338525"/>
                <a:gd name="connsiteY61" fmla="*/ 721294 h 1246339"/>
                <a:gd name="connsiteX62" fmla="*/ 1223889 w 1338525"/>
                <a:gd name="connsiteY62" fmla="*/ 735361 h 1246339"/>
                <a:gd name="connsiteX63" fmla="*/ 1308295 w 1338525"/>
                <a:gd name="connsiteY63" fmla="*/ 721294 h 1246339"/>
                <a:gd name="connsiteX64" fmla="*/ 1336431 w 1338525"/>
                <a:gd name="connsiteY64" fmla="*/ 777564 h 1246339"/>
                <a:gd name="connsiteX65" fmla="*/ 1322363 w 1338525"/>
                <a:gd name="connsiteY65" fmla="*/ 946377 h 1246339"/>
                <a:gd name="connsiteX66" fmla="*/ 1252024 w 1338525"/>
                <a:gd name="connsiteY66" fmla="*/ 1016715 h 1246339"/>
                <a:gd name="connsiteX67" fmla="*/ 1153551 w 1338525"/>
                <a:gd name="connsiteY67" fmla="*/ 1087054 h 1246339"/>
                <a:gd name="connsiteX68" fmla="*/ 1125415 w 1338525"/>
                <a:gd name="connsiteY68" fmla="*/ 1115189 h 1246339"/>
                <a:gd name="connsiteX69" fmla="*/ 1041009 w 1338525"/>
                <a:gd name="connsiteY69" fmla="*/ 1157392 h 1246339"/>
                <a:gd name="connsiteX70" fmla="*/ 900332 w 1338525"/>
                <a:gd name="connsiteY70" fmla="*/ 1213663 h 1246339"/>
                <a:gd name="connsiteX71" fmla="*/ 858129 w 1338525"/>
                <a:gd name="connsiteY71" fmla="*/ 1227731 h 1246339"/>
                <a:gd name="connsiteX72" fmla="*/ 773723 w 1338525"/>
                <a:gd name="connsiteY72" fmla="*/ 1241798 h 1246339"/>
                <a:gd name="connsiteX73" fmla="*/ 618978 w 1338525"/>
                <a:gd name="connsiteY73" fmla="*/ 1227731 h 1246339"/>
                <a:gd name="connsiteX74" fmla="*/ 633046 w 1338525"/>
                <a:gd name="connsiteY74" fmla="*/ 1115189 h 1246339"/>
                <a:gd name="connsiteX75" fmla="*/ 689317 w 1338525"/>
                <a:gd name="connsiteY75" fmla="*/ 1101121 h 1246339"/>
                <a:gd name="connsiteX76" fmla="*/ 815926 w 1338525"/>
                <a:gd name="connsiteY76" fmla="*/ 1072986 h 1246339"/>
                <a:gd name="connsiteX77" fmla="*/ 731520 w 1338525"/>
                <a:gd name="connsiteY77" fmla="*/ 1058918 h 1246339"/>
                <a:gd name="connsiteX78" fmla="*/ 647114 w 1338525"/>
                <a:gd name="connsiteY78" fmla="*/ 974512 h 1246339"/>
                <a:gd name="connsiteX79" fmla="*/ 590843 w 1338525"/>
                <a:gd name="connsiteY79" fmla="*/ 918241 h 1246339"/>
                <a:gd name="connsiteX80" fmla="*/ 520504 w 1338525"/>
                <a:gd name="connsiteY80" fmla="*/ 847903 h 1246339"/>
                <a:gd name="connsiteX81" fmla="*/ 464234 w 1338525"/>
                <a:gd name="connsiteY81" fmla="*/ 791632 h 1246339"/>
                <a:gd name="connsiteX82" fmla="*/ 407963 w 1338525"/>
                <a:gd name="connsiteY82" fmla="*/ 749429 h 1246339"/>
                <a:gd name="connsiteX83" fmla="*/ 351692 w 1338525"/>
                <a:gd name="connsiteY83" fmla="*/ 650955 h 1246339"/>
                <a:gd name="connsiteX84" fmla="*/ 323557 w 1338525"/>
                <a:gd name="connsiteY84" fmla="*/ 608752 h 1246339"/>
                <a:gd name="connsiteX85" fmla="*/ 337624 w 1338525"/>
                <a:gd name="connsiteY85" fmla="*/ 566549 h 1246339"/>
                <a:gd name="connsiteX86" fmla="*/ 492369 w 1338525"/>
                <a:gd name="connsiteY86" fmla="*/ 566549 h 1246339"/>
                <a:gd name="connsiteX87" fmla="*/ 534572 w 1338525"/>
                <a:gd name="connsiteY87" fmla="*/ 608752 h 1246339"/>
                <a:gd name="connsiteX88" fmla="*/ 281354 w 1338525"/>
                <a:gd name="connsiteY88" fmla="*/ 693158 h 1246339"/>
                <a:gd name="connsiteX89" fmla="*/ 436098 w 1338525"/>
                <a:gd name="connsiteY89" fmla="*/ 819768 h 1246339"/>
                <a:gd name="connsiteX90" fmla="*/ 506437 w 1338525"/>
                <a:gd name="connsiteY90" fmla="*/ 861971 h 1246339"/>
                <a:gd name="connsiteX91" fmla="*/ 618978 w 1338525"/>
                <a:gd name="connsiteY91" fmla="*/ 918241 h 1246339"/>
                <a:gd name="connsiteX92" fmla="*/ 801858 w 1338525"/>
                <a:gd name="connsiteY92" fmla="*/ 847903 h 1246339"/>
                <a:gd name="connsiteX93" fmla="*/ 886264 w 1338525"/>
                <a:gd name="connsiteY93" fmla="*/ 763497 h 1246339"/>
                <a:gd name="connsiteX94" fmla="*/ 928467 w 1338525"/>
                <a:gd name="connsiteY94" fmla="*/ 665023 h 1246339"/>
                <a:gd name="connsiteX95" fmla="*/ 956603 w 1338525"/>
                <a:gd name="connsiteY95" fmla="*/ 622820 h 1246339"/>
                <a:gd name="connsiteX96" fmla="*/ 970671 w 1338525"/>
                <a:gd name="connsiteY96" fmla="*/ 468075 h 1246339"/>
                <a:gd name="connsiteX97" fmla="*/ 942535 w 1338525"/>
                <a:gd name="connsiteY97" fmla="*/ 313331 h 1246339"/>
                <a:gd name="connsiteX98" fmla="*/ 914400 w 1338525"/>
                <a:gd name="connsiteY98" fmla="*/ 285195 h 1246339"/>
                <a:gd name="connsiteX99" fmla="*/ 886264 w 1338525"/>
                <a:gd name="connsiteY99" fmla="*/ 242992 h 1246339"/>
                <a:gd name="connsiteX100" fmla="*/ 773723 w 1338525"/>
                <a:gd name="connsiteY100" fmla="*/ 186721 h 1246339"/>
                <a:gd name="connsiteX101" fmla="*/ 731520 w 1338525"/>
                <a:gd name="connsiteY101" fmla="*/ 158586 h 1246339"/>
                <a:gd name="connsiteX102" fmla="*/ 633046 w 1338525"/>
                <a:gd name="connsiteY102" fmla="*/ 130451 h 1246339"/>
                <a:gd name="connsiteX103" fmla="*/ 464234 w 1338525"/>
                <a:gd name="connsiteY103" fmla="*/ 200789 h 1246339"/>
                <a:gd name="connsiteX104" fmla="*/ 379827 w 1338525"/>
                <a:gd name="connsiteY104" fmla="*/ 383669 h 1246339"/>
                <a:gd name="connsiteX105" fmla="*/ 365760 w 1338525"/>
                <a:gd name="connsiteY105" fmla="*/ 454008 h 1246339"/>
                <a:gd name="connsiteX106" fmla="*/ 351692 w 1338525"/>
                <a:gd name="connsiteY106" fmla="*/ 496211 h 1246339"/>
                <a:gd name="connsiteX107" fmla="*/ 365760 w 1338525"/>
                <a:gd name="connsiteY107" fmla="*/ 622820 h 1246339"/>
                <a:gd name="connsiteX108" fmla="*/ 407963 w 1338525"/>
                <a:gd name="connsiteY108" fmla="*/ 665023 h 1246339"/>
                <a:gd name="connsiteX109" fmla="*/ 506437 w 1338525"/>
                <a:gd name="connsiteY109" fmla="*/ 721294 h 1246339"/>
                <a:gd name="connsiteX110" fmla="*/ 562707 w 1338525"/>
                <a:gd name="connsiteY110" fmla="*/ 735361 h 1246339"/>
                <a:gd name="connsiteX111" fmla="*/ 675249 w 1338525"/>
                <a:gd name="connsiteY111" fmla="*/ 679091 h 1246339"/>
                <a:gd name="connsiteX112" fmla="*/ 717452 w 1338525"/>
                <a:gd name="connsiteY112" fmla="*/ 622820 h 1246339"/>
                <a:gd name="connsiteX113" fmla="*/ 759655 w 1338525"/>
                <a:gd name="connsiteY113" fmla="*/ 594684 h 1246339"/>
                <a:gd name="connsiteX114" fmla="*/ 787791 w 1338525"/>
                <a:gd name="connsiteY114" fmla="*/ 566549 h 1246339"/>
                <a:gd name="connsiteX115" fmla="*/ 773723 w 1338525"/>
                <a:gd name="connsiteY115" fmla="*/ 439940 h 1246339"/>
                <a:gd name="connsiteX116" fmla="*/ 689317 w 1338525"/>
                <a:gd name="connsiteY116" fmla="*/ 341466 h 1246339"/>
                <a:gd name="connsiteX117" fmla="*/ 562707 w 1338525"/>
                <a:gd name="connsiteY117" fmla="*/ 313331 h 1246339"/>
                <a:gd name="connsiteX118" fmla="*/ 309489 w 1338525"/>
                <a:gd name="connsiteY118" fmla="*/ 369601 h 1246339"/>
                <a:gd name="connsiteX119" fmla="*/ 281354 w 1338525"/>
                <a:gd name="connsiteY119" fmla="*/ 397737 h 1246339"/>
                <a:gd name="connsiteX120" fmla="*/ 196947 w 1338525"/>
                <a:gd name="connsiteY120" fmla="*/ 454008 h 1246339"/>
                <a:gd name="connsiteX121" fmla="*/ 168812 w 1338525"/>
                <a:gd name="connsiteY121" fmla="*/ 496211 h 1246339"/>
                <a:gd name="connsiteX122" fmla="*/ 98474 w 1338525"/>
                <a:gd name="connsiteY122" fmla="*/ 580617 h 1246339"/>
                <a:gd name="connsiteX123" fmla="*/ 0 w 1338525"/>
                <a:gd name="connsiteY123" fmla="*/ 763497 h 1246339"/>
                <a:gd name="connsiteX124" fmla="*/ 84406 w 1338525"/>
                <a:gd name="connsiteY124" fmla="*/ 974512 h 1246339"/>
                <a:gd name="connsiteX125" fmla="*/ 126609 w 1338525"/>
                <a:gd name="connsiteY125" fmla="*/ 988580 h 1246339"/>
                <a:gd name="connsiteX126" fmla="*/ 407963 w 1338525"/>
                <a:gd name="connsiteY126" fmla="*/ 960444 h 1246339"/>
                <a:gd name="connsiteX127" fmla="*/ 464234 w 1338525"/>
                <a:gd name="connsiteY127" fmla="*/ 932309 h 1246339"/>
                <a:gd name="connsiteX128" fmla="*/ 506437 w 1338525"/>
                <a:gd name="connsiteY128" fmla="*/ 890106 h 1246339"/>
                <a:gd name="connsiteX129" fmla="*/ 548640 w 1338525"/>
                <a:gd name="connsiteY129" fmla="*/ 861971 h 1246339"/>
                <a:gd name="connsiteX130" fmla="*/ 520504 w 1338525"/>
                <a:gd name="connsiteY130" fmla="*/ 819768 h 1246339"/>
                <a:gd name="connsiteX131" fmla="*/ 436098 w 1338525"/>
                <a:gd name="connsiteY131" fmla="*/ 861971 h 1246339"/>
                <a:gd name="connsiteX132" fmla="*/ 464234 w 1338525"/>
                <a:gd name="connsiteY132" fmla="*/ 1016715 h 1246339"/>
                <a:gd name="connsiteX133" fmla="*/ 492369 w 1338525"/>
                <a:gd name="connsiteY133" fmla="*/ 1072986 h 1246339"/>
                <a:gd name="connsiteX134" fmla="*/ 548640 w 1338525"/>
                <a:gd name="connsiteY134" fmla="*/ 1087054 h 1246339"/>
                <a:gd name="connsiteX135" fmla="*/ 633046 w 1338525"/>
                <a:gd name="connsiteY135" fmla="*/ 1016715 h 1246339"/>
                <a:gd name="connsiteX136" fmla="*/ 703384 w 1338525"/>
                <a:gd name="connsiteY136" fmla="*/ 1002648 h 124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338525" h="1246339">
                  <a:moveTo>
                    <a:pt x="717452" y="594684"/>
                  </a:moveTo>
                  <a:cubicBezTo>
                    <a:pt x="679938" y="538413"/>
                    <a:pt x="644220" y="480904"/>
                    <a:pt x="604911" y="425872"/>
                  </a:cubicBezTo>
                  <a:cubicBezTo>
                    <a:pt x="597202" y="415079"/>
                    <a:pt x="582707" y="409600"/>
                    <a:pt x="576775" y="397737"/>
                  </a:cubicBezTo>
                  <a:cubicBezTo>
                    <a:pt x="563512" y="371211"/>
                    <a:pt x="558018" y="341466"/>
                    <a:pt x="548640" y="313331"/>
                  </a:cubicBezTo>
                  <a:cubicBezTo>
                    <a:pt x="553329" y="261749"/>
                    <a:pt x="551061" y="209054"/>
                    <a:pt x="562707" y="158586"/>
                  </a:cubicBezTo>
                  <a:cubicBezTo>
                    <a:pt x="565689" y="145662"/>
                    <a:pt x="582557" y="140808"/>
                    <a:pt x="590843" y="130451"/>
                  </a:cubicBezTo>
                  <a:cubicBezTo>
                    <a:pt x="601405" y="117249"/>
                    <a:pt x="608416" y="101450"/>
                    <a:pt x="618978" y="88248"/>
                  </a:cubicBezTo>
                  <a:cubicBezTo>
                    <a:pt x="627264" y="77891"/>
                    <a:pt x="636503" y="68070"/>
                    <a:pt x="647114" y="60112"/>
                  </a:cubicBezTo>
                  <a:cubicBezTo>
                    <a:pt x="674166" y="39823"/>
                    <a:pt x="731520" y="3841"/>
                    <a:pt x="731520" y="3841"/>
                  </a:cubicBezTo>
                  <a:cubicBezTo>
                    <a:pt x="880089" y="14453"/>
                    <a:pt x="908718" y="-35656"/>
                    <a:pt x="956603" y="60112"/>
                  </a:cubicBezTo>
                  <a:cubicBezTo>
                    <a:pt x="963235" y="73375"/>
                    <a:pt x="965982" y="88247"/>
                    <a:pt x="970671" y="102315"/>
                  </a:cubicBezTo>
                  <a:cubicBezTo>
                    <a:pt x="965982" y="125761"/>
                    <a:pt x="964999" y="150266"/>
                    <a:pt x="956603" y="172654"/>
                  </a:cubicBezTo>
                  <a:cubicBezTo>
                    <a:pt x="941439" y="213090"/>
                    <a:pt x="889053" y="251800"/>
                    <a:pt x="858129" y="271128"/>
                  </a:cubicBezTo>
                  <a:cubicBezTo>
                    <a:pt x="845554" y="278987"/>
                    <a:pt x="829994" y="280506"/>
                    <a:pt x="815926" y="285195"/>
                  </a:cubicBezTo>
                  <a:cubicBezTo>
                    <a:pt x="752510" y="380319"/>
                    <a:pt x="836090" y="270071"/>
                    <a:pt x="703384" y="369601"/>
                  </a:cubicBezTo>
                  <a:cubicBezTo>
                    <a:pt x="551558" y="483471"/>
                    <a:pt x="677944" y="434354"/>
                    <a:pt x="576775" y="468075"/>
                  </a:cubicBezTo>
                  <a:cubicBezTo>
                    <a:pt x="558018" y="482143"/>
                    <a:pt x="540861" y="498645"/>
                    <a:pt x="520504" y="510278"/>
                  </a:cubicBezTo>
                  <a:cubicBezTo>
                    <a:pt x="507629" y="517635"/>
                    <a:pt x="488786" y="513860"/>
                    <a:pt x="478301" y="524346"/>
                  </a:cubicBezTo>
                  <a:cubicBezTo>
                    <a:pt x="460919" y="541728"/>
                    <a:pt x="444505" y="597599"/>
                    <a:pt x="436098" y="622820"/>
                  </a:cubicBezTo>
                  <a:cubicBezTo>
                    <a:pt x="440787" y="679091"/>
                    <a:pt x="443162" y="735602"/>
                    <a:pt x="450166" y="791632"/>
                  </a:cubicBezTo>
                  <a:cubicBezTo>
                    <a:pt x="452564" y="810817"/>
                    <a:pt x="455587" y="830610"/>
                    <a:pt x="464234" y="847903"/>
                  </a:cubicBezTo>
                  <a:cubicBezTo>
                    <a:pt x="474719" y="868874"/>
                    <a:pt x="490665" y="886825"/>
                    <a:pt x="506437" y="904174"/>
                  </a:cubicBezTo>
                  <a:cubicBezTo>
                    <a:pt x="576113" y="980818"/>
                    <a:pt x="573420" y="998292"/>
                    <a:pt x="647114" y="1016715"/>
                  </a:cubicBezTo>
                  <a:cubicBezTo>
                    <a:pt x="670310" y="1022514"/>
                    <a:pt x="694006" y="1026094"/>
                    <a:pt x="717452" y="1030783"/>
                  </a:cubicBezTo>
                  <a:cubicBezTo>
                    <a:pt x="783101" y="1026094"/>
                    <a:pt x="850549" y="1032678"/>
                    <a:pt x="914400" y="1016715"/>
                  </a:cubicBezTo>
                  <a:cubicBezTo>
                    <a:pt x="930802" y="1012614"/>
                    <a:pt x="931402" y="987236"/>
                    <a:pt x="942535" y="974512"/>
                  </a:cubicBezTo>
                  <a:cubicBezTo>
                    <a:pt x="964370" y="949558"/>
                    <a:pt x="1012874" y="904174"/>
                    <a:pt x="1012874" y="904174"/>
                  </a:cubicBezTo>
                  <a:cubicBezTo>
                    <a:pt x="1003495" y="852592"/>
                    <a:pt x="1002371" y="798802"/>
                    <a:pt x="984738" y="749429"/>
                  </a:cubicBezTo>
                  <a:cubicBezTo>
                    <a:pt x="967346" y="700732"/>
                    <a:pt x="935100" y="710542"/>
                    <a:pt x="900332" y="693158"/>
                  </a:cubicBezTo>
                  <a:cubicBezTo>
                    <a:pt x="885210" y="685597"/>
                    <a:pt x="873669" y="671683"/>
                    <a:pt x="858129" y="665023"/>
                  </a:cubicBezTo>
                  <a:cubicBezTo>
                    <a:pt x="840358" y="657407"/>
                    <a:pt x="820448" y="656266"/>
                    <a:pt x="801858" y="650955"/>
                  </a:cubicBezTo>
                  <a:cubicBezTo>
                    <a:pt x="787600" y="646881"/>
                    <a:pt x="773913" y="640962"/>
                    <a:pt x="759655" y="636888"/>
                  </a:cubicBezTo>
                  <a:cubicBezTo>
                    <a:pt x="741065" y="631577"/>
                    <a:pt x="721974" y="628132"/>
                    <a:pt x="703384" y="622820"/>
                  </a:cubicBezTo>
                  <a:cubicBezTo>
                    <a:pt x="658686" y="610049"/>
                    <a:pt x="638403" y="598452"/>
                    <a:pt x="590843" y="580617"/>
                  </a:cubicBezTo>
                  <a:cubicBezTo>
                    <a:pt x="576959" y="575410"/>
                    <a:pt x="562525" y="571756"/>
                    <a:pt x="548640" y="566549"/>
                  </a:cubicBezTo>
                  <a:cubicBezTo>
                    <a:pt x="524995" y="557682"/>
                    <a:pt x="502664" y="545058"/>
                    <a:pt x="478301" y="538414"/>
                  </a:cubicBezTo>
                  <a:cubicBezTo>
                    <a:pt x="450783" y="530909"/>
                    <a:pt x="422030" y="529035"/>
                    <a:pt x="393895" y="524346"/>
                  </a:cubicBezTo>
                  <a:cubicBezTo>
                    <a:pt x="384517" y="505589"/>
                    <a:pt x="374021" y="487350"/>
                    <a:pt x="365760" y="468075"/>
                  </a:cubicBezTo>
                  <a:cubicBezTo>
                    <a:pt x="359919" y="454445"/>
                    <a:pt x="347003" y="439940"/>
                    <a:pt x="351692" y="425872"/>
                  </a:cubicBezTo>
                  <a:cubicBezTo>
                    <a:pt x="357983" y="406998"/>
                    <a:pt x="376622" y="393540"/>
                    <a:pt x="393895" y="383669"/>
                  </a:cubicBezTo>
                  <a:cubicBezTo>
                    <a:pt x="410682" y="374076"/>
                    <a:pt x="431576" y="374912"/>
                    <a:pt x="450166" y="369601"/>
                  </a:cubicBezTo>
                  <a:cubicBezTo>
                    <a:pt x="591439" y="329238"/>
                    <a:pt x="372726" y="385445"/>
                    <a:pt x="548640" y="341466"/>
                  </a:cubicBezTo>
                  <a:cubicBezTo>
                    <a:pt x="564148" y="343405"/>
                    <a:pt x="669146" y="349058"/>
                    <a:pt x="703384" y="369601"/>
                  </a:cubicBezTo>
                  <a:cubicBezTo>
                    <a:pt x="714757" y="376425"/>
                    <a:pt x="723234" y="387380"/>
                    <a:pt x="731520" y="397737"/>
                  </a:cubicBezTo>
                  <a:cubicBezTo>
                    <a:pt x="760813" y="434354"/>
                    <a:pt x="782768" y="477120"/>
                    <a:pt x="815926" y="510278"/>
                  </a:cubicBezTo>
                  <a:cubicBezTo>
                    <a:pt x="898219" y="592572"/>
                    <a:pt x="858675" y="562224"/>
                    <a:pt x="928467" y="608752"/>
                  </a:cubicBezTo>
                  <a:cubicBezTo>
                    <a:pt x="1003495" y="604063"/>
                    <a:pt x="1080167" y="610992"/>
                    <a:pt x="1153551" y="594684"/>
                  </a:cubicBezTo>
                  <a:cubicBezTo>
                    <a:pt x="1170056" y="591016"/>
                    <a:pt x="1180481" y="569345"/>
                    <a:pt x="1181686" y="552481"/>
                  </a:cubicBezTo>
                  <a:cubicBezTo>
                    <a:pt x="1185376" y="500819"/>
                    <a:pt x="1178470" y="448381"/>
                    <a:pt x="1167618" y="397737"/>
                  </a:cubicBezTo>
                  <a:cubicBezTo>
                    <a:pt x="1164075" y="381205"/>
                    <a:pt x="1147871" y="370214"/>
                    <a:pt x="1139483" y="355534"/>
                  </a:cubicBezTo>
                  <a:cubicBezTo>
                    <a:pt x="1129078" y="337326"/>
                    <a:pt x="1126176" y="314092"/>
                    <a:pt x="1111347" y="299263"/>
                  </a:cubicBezTo>
                  <a:cubicBezTo>
                    <a:pt x="1100862" y="288778"/>
                    <a:pt x="1083028" y="290402"/>
                    <a:pt x="1069144" y="285195"/>
                  </a:cubicBezTo>
                  <a:cubicBezTo>
                    <a:pt x="1045500" y="276328"/>
                    <a:pt x="1022252" y="266438"/>
                    <a:pt x="998806" y="257060"/>
                  </a:cubicBezTo>
                  <a:cubicBezTo>
                    <a:pt x="965981" y="266438"/>
                    <a:pt x="925847" y="262515"/>
                    <a:pt x="900332" y="285195"/>
                  </a:cubicBezTo>
                  <a:cubicBezTo>
                    <a:pt x="878166" y="304898"/>
                    <a:pt x="881575" y="341466"/>
                    <a:pt x="872197" y="369601"/>
                  </a:cubicBezTo>
                  <a:lnTo>
                    <a:pt x="858129" y="411804"/>
                  </a:lnTo>
                  <a:lnTo>
                    <a:pt x="844061" y="454008"/>
                  </a:lnTo>
                  <a:cubicBezTo>
                    <a:pt x="848750" y="482143"/>
                    <a:pt x="847536" y="511931"/>
                    <a:pt x="858129" y="538414"/>
                  </a:cubicBezTo>
                  <a:cubicBezTo>
                    <a:pt x="866837" y="560183"/>
                    <a:pt x="884893" y="577039"/>
                    <a:pt x="900332" y="594684"/>
                  </a:cubicBezTo>
                  <a:cubicBezTo>
                    <a:pt x="927251" y="625448"/>
                    <a:pt x="960860" y="660118"/>
                    <a:pt x="998806" y="679091"/>
                  </a:cubicBezTo>
                  <a:cubicBezTo>
                    <a:pt x="1021392" y="690384"/>
                    <a:pt x="1044646" y="701101"/>
                    <a:pt x="1069144" y="707226"/>
                  </a:cubicBezTo>
                  <a:cubicBezTo>
                    <a:pt x="1101312" y="715268"/>
                    <a:pt x="1134995" y="715363"/>
                    <a:pt x="1167618" y="721294"/>
                  </a:cubicBezTo>
                  <a:cubicBezTo>
                    <a:pt x="1186640" y="724753"/>
                    <a:pt x="1205132" y="730672"/>
                    <a:pt x="1223889" y="735361"/>
                  </a:cubicBezTo>
                  <a:cubicBezTo>
                    <a:pt x="1252024" y="730672"/>
                    <a:pt x="1281588" y="711279"/>
                    <a:pt x="1308295" y="721294"/>
                  </a:cubicBezTo>
                  <a:cubicBezTo>
                    <a:pt x="1327931" y="728657"/>
                    <a:pt x="1335123" y="756634"/>
                    <a:pt x="1336431" y="777564"/>
                  </a:cubicBezTo>
                  <a:cubicBezTo>
                    <a:pt x="1339953" y="833920"/>
                    <a:pt x="1341156" y="893130"/>
                    <a:pt x="1322363" y="946377"/>
                  </a:cubicBezTo>
                  <a:cubicBezTo>
                    <a:pt x="1311327" y="977645"/>
                    <a:pt x="1275470" y="993269"/>
                    <a:pt x="1252024" y="1016715"/>
                  </a:cubicBezTo>
                  <a:cubicBezTo>
                    <a:pt x="1159861" y="1108878"/>
                    <a:pt x="1264647" y="1012989"/>
                    <a:pt x="1153551" y="1087054"/>
                  </a:cubicBezTo>
                  <a:cubicBezTo>
                    <a:pt x="1142515" y="1094411"/>
                    <a:pt x="1136662" y="1108160"/>
                    <a:pt x="1125415" y="1115189"/>
                  </a:cubicBezTo>
                  <a:cubicBezTo>
                    <a:pt x="1098740" y="1131861"/>
                    <a:pt x="1069828" y="1144784"/>
                    <a:pt x="1041009" y="1157392"/>
                  </a:cubicBezTo>
                  <a:cubicBezTo>
                    <a:pt x="994739" y="1177635"/>
                    <a:pt x="948245" y="1197692"/>
                    <a:pt x="900332" y="1213663"/>
                  </a:cubicBezTo>
                  <a:cubicBezTo>
                    <a:pt x="886264" y="1218352"/>
                    <a:pt x="872605" y="1224514"/>
                    <a:pt x="858129" y="1227731"/>
                  </a:cubicBezTo>
                  <a:cubicBezTo>
                    <a:pt x="830285" y="1233919"/>
                    <a:pt x="801858" y="1237109"/>
                    <a:pt x="773723" y="1241798"/>
                  </a:cubicBezTo>
                  <a:cubicBezTo>
                    <a:pt x="722141" y="1237109"/>
                    <a:pt x="657476" y="1262380"/>
                    <a:pt x="618978" y="1227731"/>
                  </a:cubicBezTo>
                  <a:cubicBezTo>
                    <a:pt x="590877" y="1202440"/>
                    <a:pt x="614686" y="1148237"/>
                    <a:pt x="633046" y="1115189"/>
                  </a:cubicBezTo>
                  <a:cubicBezTo>
                    <a:pt x="642436" y="1098288"/>
                    <a:pt x="670727" y="1106432"/>
                    <a:pt x="689317" y="1101121"/>
                  </a:cubicBezTo>
                  <a:cubicBezTo>
                    <a:pt x="786280" y="1073418"/>
                    <a:pt x="663610" y="1098373"/>
                    <a:pt x="815926" y="1072986"/>
                  </a:cubicBezTo>
                  <a:cubicBezTo>
                    <a:pt x="787791" y="1068297"/>
                    <a:pt x="756158" y="1073290"/>
                    <a:pt x="731520" y="1058918"/>
                  </a:cubicBezTo>
                  <a:cubicBezTo>
                    <a:pt x="697151" y="1038869"/>
                    <a:pt x="675249" y="1002647"/>
                    <a:pt x="647114" y="974512"/>
                  </a:cubicBezTo>
                  <a:lnTo>
                    <a:pt x="590843" y="918241"/>
                  </a:lnTo>
                  <a:lnTo>
                    <a:pt x="520504" y="847903"/>
                  </a:lnTo>
                  <a:cubicBezTo>
                    <a:pt x="501747" y="829146"/>
                    <a:pt x="485455" y="807548"/>
                    <a:pt x="464234" y="791632"/>
                  </a:cubicBezTo>
                  <a:cubicBezTo>
                    <a:pt x="445477" y="777564"/>
                    <a:pt x="424542" y="766008"/>
                    <a:pt x="407963" y="749429"/>
                  </a:cubicBezTo>
                  <a:cubicBezTo>
                    <a:pt x="385111" y="726577"/>
                    <a:pt x="366405" y="676704"/>
                    <a:pt x="351692" y="650955"/>
                  </a:cubicBezTo>
                  <a:cubicBezTo>
                    <a:pt x="343304" y="636275"/>
                    <a:pt x="332935" y="622820"/>
                    <a:pt x="323557" y="608752"/>
                  </a:cubicBezTo>
                  <a:cubicBezTo>
                    <a:pt x="328246" y="594684"/>
                    <a:pt x="327139" y="577034"/>
                    <a:pt x="337624" y="566549"/>
                  </a:cubicBezTo>
                  <a:cubicBezTo>
                    <a:pt x="369430" y="534742"/>
                    <a:pt x="483061" y="565385"/>
                    <a:pt x="492369" y="566549"/>
                  </a:cubicBezTo>
                  <a:cubicBezTo>
                    <a:pt x="506437" y="580617"/>
                    <a:pt x="532104" y="589011"/>
                    <a:pt x="534572" y="608752"/>
                  </a:cubicBezTo>
                  <a:cubicBezTo>
                    <a:pt x="551519" y="744326"/>
                    <a:pt x="314324" y="691097"/>
                    <a:pt x="281354" y="693158"/>
                  </a:cubicBezTo>
                  <a:cubicBezTo>
                    <a:pt x="332182" y="743987"/>
                    <a:pt x="359940" y="774074"/>
                    <a:pt x="436098" y="819768"/>
                  </a:cubicBezTo>
                  <a:cubicBezTo>
                    <a:pt x="459544" y="833836"/>
                    <a:pt x="483686" y="846804"/>
                    <a:pt x="506437" y="861971"/>
                  </a:cubicBezTo>
                  <a:cubicBezTo>
                    <a:pt x="592523" y="919362"/>
                    <a:pt x="528129" y="895530"/>
                    <a:pt x="618978" y="918241"/>
                  </a:cubicBezTo>
                  <a:cubicBezTo>
                    <a:pt x="693645" y="899575"/>
                    <a:pt x="743900" y="898617"/>
                    <a:pt x="801858" y="847903"/>
                  </a:cubicBezTo>
                  <a:cubicBezTo>
                    <a:pt x="969362" y="701336"/>
                    <a:pt x="741512" y="859997"/>
                    <a:pt x="886264" y="763497"/>
                  </a:cubicBezTo>
                  <a:cubicBezTo>
                    <a:pt x="900332" y="730672"/>
                    <a:pt x="912496" y="696965"/>
                    <a:pt x="928467" y="665023"/>
                  </a:cubicBezTo>
                  <a:cubicBezTo>
                    <a:pt x="936028" y="649901"/>
                    <a:pt x="953060" y="639352"/>
                    <a:pt x="956603" y="622820"/>
                  </a:cubicBezTo>
                  <a:cubicBezTo>
                    <a:pt x="967456" y="572175"/>
                    <a:pt x="965982" y="519657"/>
                    <a:pt x="970671" y="468075"/>
                  </a:cubicBezTo>
                  <a:cubicBezTo>
                    <a:pt x="968731" y="452555"/>
                    <a:pt x="963080" y="347573"/>
                    <a:pt x="942535" y="313331"/>
                  </a:cubicBezTo>
                  <a:cubicBezTo>
                    <a:pt x="935711" y="301958"/>
                    <a:pt x="922685" y="295552"/>
                    <a:pt x="914400" y="285195"/>
                  </a:cubicBezTo>
                  <a:cubicBezTo>
                    <a:pt x="903838" y="271993"/>
                    <a:pt x="898219" y="254947"/>
                    <a:pt x="886264" y="242992"/>
                  </a:cubicBezTo>
                  <a:cubicBezTo>
                    <a:pt x="853673" y="210401"/>
                    <a:pt x="814021" y="206870"/>
                    <a:pt x="773723" y="186721"/>
                  </a:cubicBezTo>
                  <a:cubicBezTo>
                    <a:pt x="758601" y="179160"/>
                    <a:pt x="746642" y="166147"/>
                    <a:pt x="731520" y="158586"/>
                  </a:cubicBezTo>
                  <a:cubicBezTo>
                    <a:pt x="711334" y="148493"/>
                    <a:pt x="651081" y="134959"/>
                    <a:pt x="633046" y="130451"/>
                  </a:cubicBezTo>
                  <a:cubicBezTo>
                    <a:pt x="576775" y="153897"/>
                    <a:pt x="513392" y="164740"/>
                    <a:pt x="464234" y="200789"/>
                  </a:cubicBezTo>
                  <a:cubicBezTo>
                    <a:pt x="452116" y="209676"/>
                    <a:pt x="382135" y="378283"/>
                    <a:pt x="379827" y="383669"/>
                  </a:cubicBezTo>
                  <a:cubicBezTo>
                    <a:pt x="375138" y="407115"/>
                    <a:pt x="371559" y="430811"/>
                    <a:pt x="365760" y="454008"/>
                  </a:cubicBezTo>
                  <a:cubicBezTo>
                    <a:pt x="362164" y="468394"/>
                    <a:pt x="351692" y="481382"/>
                    <a:pt x="351692" y="496211"/>
                  </a:cubicBezTo>
                  <a:cubicBezTo>
                    <a:pt x="351692" y="538674"/>
                    <a:pt x="352332" y="582536"/>
                    <a:pt x="365760" y="622820"/>
                  </a:cubicBezTo>
                  <a:cubicBezTo>
                    <a:pt x="372051" y="641694"/>
                    <a:pt x="392679" y="652287"/>
                    <a:pt x="407963" y="665023"/>
                  </a:cubicBezTo>
                  <a:cubicBezTo>
                    <a:pt x="430224" y="683574"/>
                    <a:pt x="481423" y="711914"/>
                    <a:pt x="506437" y="721294"/>
                  </a:cubicBezTo>
                  <a:cubicBezTo>
                    <a:pt x="524540" y="728083"/>
                    <a:pt x="543950" y="730672"/>
                    <a:pt x="562707" y="735361"/>
                  </a:cubicBezTo>
                  <a:cubicBezTo>
                    <a:pt x="596290" y="721928"/>
                    <a:pt x="647154" y="707186"/>
                    <a:pt x="675249" y="679091"/>
                  </a:cubicBezTo>
                  <a:cubicBezTo>
                    <a:pt x="691828" y="662512"/>
                    <a:pt x="700873" y="639399"/>
                    <a:pt x="717452" y="622820"/>
                  </a:cubicBezTo>
                  <a:cubicBezTo>
                    <a:pt x="729407" y="610865"/>
                    <a:pt x="746453" y="605246"/>
                    <a:pt x="759655" y="594684"/>
                  </a:cubicBezTo>
                  <a:cubicBezTo>
                    <a:pt x="770012" y="586399"/>
                    <a:pt x="778412" y="575927"/>
                    <a:pt x="787791" y="566549"/>
                  </a:cubicBezTo>
                  <a:cubicBezTo>
                    <a:pt x="783102" y="524346"/>
                    <a:pt x="783271" y="481315"/>
                    <a:pt x="773723" y="439940"/>
                  </a:cubicBezTo>
                  <a:cubicBezTo>
                    <a:pt x="762871" y="392918"/>
                    <a:pt x="731317" y="362466"/>
                    <a:pt x="689317" y="341466"/>
                  </a:cubicBezTo>
                  <a:cubicBezTo>
                    <a:pt x="676069" y="334842"/>
                    <a:pt x="570112" y="314812"/>
                    <a:pt x="562707" y="313331"/>
                  </a:cubicBezTo>
                  <a:cubicBezTo>
                    <a:pt x="512572" y="322446"/>
                    <a:pt x="368386" y="343425"/>
                    <a:pt x="309489" y="369601"/>
                  </a:cubicBezTo>
                  <a:cubicBezTo>
                    <a:pt x="297369" y="374988"/>
                    <a:pt x="291965" y="389779"/>
                    <a:pt x="281354" y="397737"/>
                  </a:cubicBezTo>
                  <a:cubicBezTo>
                    <a:pt x="254302" y="418026"/>
                    <a:pt x="196947" y="454008"/>
                    <a:pt x="196947" y="454008"/>
                  </a:cubicBezTo>
                  <a:cubicBezTo>
                    <a:pt x="187569" y="468076"/>
                    <a:pt x="179192" y="482865"/>
                    <a:pt x="168812" y="496211"/>
                  </a:cubicBezTo>
                  <a:cubicBezTo>
                    <a:pt x="146327" y="525120"/>
                    <a:pt x="119223" y="550437"/>
                    <a:pt x="98474" y="580617"/>
                  </a:cubicBezTo>
                  <a:cubicBezTo>
                    <a:pt x="19068" y="696116"/>
                    <a:pt x="27934" y="679690"/>
                    <a:pt x="0" y="763497"/>
                  </a:cubicBezTo>
                  <a:cubicBezTo>
                    <a:pt x="27468" y="942044"/>
                    <a:pt x="-25720" y="927315"/>
                    <a:pt x="84406" y="974512"/>
                  </a:cubicBezTo>
                  <a:cubicBezTo>
                    <a:pt x="98036" y="980353"/>
                    <a:pt x="112541" y="983891"/>
                    <a:pt x="126609" y="988580"/>
                  </a:cubicBezTo>
                  <a:cubicBezTo>
                    <a:pt x="216957" y="983265"/>
                    <a:pt x="320384" y="997978"/>
                    <a:pt x="407963" y="960444"/>
                  </a:cubicBezTo>
                  <a:cubicBezTo>
                    <a:pt x="427238" y="952183"/>
                    <a:pt x="445477" y="941687"/>
                    <a:pt x="464234" y="932309"/>
                  </a:cubicBezTo>
                  <a:cubicBezTo>
                    <a:pt x="478302" y="918241"/>
                    <a:pt x="491153" y="902842"/>
                    <a:pt x="506437" y="890106"/>
                  </a:cubicBezTo>
                  <a:cubicBezTo>
                    <a:pt x="519425" y="879282"/>
                    <a:pt x="545324" y="878550"/>
                    <a:pt x="548640" y="861971"/>
                  </a:cubicBezTo>
                  <a:cubicBezTo>
                    <a:pt x="551956" y="845392"/>
                    <a:pt x="529883" y="833836"/>
                    <a:pt x="520504" y="819768"/>
                  </a:cubicBezTo>
                  <a:cubicBezTo>
                    <a:pt x="492369" y="833836"/>
                    <a:pt x="444740" y="831725"/>
                    <a:pt x="436098" y="861971"/>
                  </a:cubicBezTo>
                  <a:cubicBezTo>
                    <a:pt x="421695" y="912381"/>
                    <a:pt x="450725" y="966058"/>
                    <a:pt x="464234" y="1016715"/>
                  </a:cubicBezTo>
                  <a:cubicBezTo>
                    <a:pt x="469637" y="1036978"/>
                    <a:pt x="476259" y="1059561"/>
                    <a:pt x="492369" y="1072986"/>
                  </a:cubicBezTo>
                  <a:cubicBezTo>
                    <a:pt x="507222" y="1085364"/>
                    <a:pt x="529883" y="1082365"/>
                    <a:pt x="548640" y="1087054"/>
                  </a:cubicBezTo>
                  <a:cubicBezTo>
                    <a:pt x="645406" y="1054798"/>
                    <a:pt x="530843" y="1101884"/>
                    <a:pt x="633046" y="1016715"/>
                  </a:cubicBezTo>
                  <a:cubicBezTo>
                    <a:pt x="653485" y="999682"/>
                    <a:pt x="679812" y="1002648"/>
                    <a:pt x="703384" y="1002648"/>
                  </a:cubicBezTo>
                </a:path>
              </a:pathLst>
            </a:custGeom>
            <a:noFill/>
            <a:ln w="5715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93F0FC81-B423-4049-855C-BDA09041D07C}"/>
                </a:ext>
              </a:extLst>
            </p:cNvPr>
            <p:cNvSpPr/>
            <p:nvPr/>
          </p:nvSpPr>
          <p:spPr>
            <a:xfrm>
              <a:off x="9912784" y="3615402"/>
              <a:ext cx="154744" cy="33763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919EE842-69DE-468A-A24C-94A367D0AD02}"/>
                </a:ext>
              </a:extLst>
            </p:cNvPr>
            <p:cNvSpPr/>
            <p:nvPr/>
          </p:nvSpPr>
          <p:spPr>
            <a:xfrm>
              <a:off x="9204835" y="3235913"/>
              <a:ext cx="154744" cy="337630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F7DECA9-055F-4209-94B7-6EF924C1C485}"/>
                </a:ext>
              </a:extLst>
            </p:cNvPr>
            <p:cNvSpPr/>
            <p:nvPr/>
          </p:nvSpPr>
          <p:spPr>
            <a:xfrm flipH="1">
              <a:off x="8574259" y="3563672"/>
              <a:ext cx="154744" cy="33763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2" name="Explosão 1 5">
            <a:extLst>
              <a:ext uri="{FF2B5EF4-FFF2-40B4-BE49-F238E27FC236}">
                <a16:creationId xmlns:a16="http://schemas.microsoft.com/office/drawing/2014/main" id="{4CA50AC1-130C-41E1-B1E1-AC65BCFF2022}"/>
              </a:ext>
            </a:extLst>
          </p:cNvPr>
          <p:cNvSpPr/>
          <p:nvPr/>
        </p:nvSpPr>
        <p:spPr>
          <a:xfrm>
            <a:off x="8229365" y="1652259"/>
            <a:ext cx="1512168" cy="1181797"/>
          </a:xfrm>
          <a:prstGeom prst="irregularSeal1">
            <a:avLst/>
          </a:prstGeom>
          <a:solidFill>
            <a:schemeClr val="tx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IL-1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Explosão 1 5">
            <a:extLst>
              <a:ext uri="{FF2B5EF4-FFF2-40B4-BE49-F238E27FC236}">
                <a16:creationId xmlns:a16="http://schemas.microsoft.com/office/drawing/2014/main" id="{2815BD6F-3E52-4FFB-9240-B28EB2045251}"/>
              </a:ext>
            </a:extLst>
          </p:cNvPr>
          <p:cNvSpPr/>
          <p:nvPr/>
        </p:nvSpPr>
        <p:spPr>
          <a:xfrm>
            <a:off x="10297409" y="1640818"/>
            <a:ext cx="1512168" cy="1181797"/>
          </a:xfrm>
          <a:prstGeom prst="irregularSeal1">
            <a:avLst/>
          </a:prstGeom>
          <a:solidFill>
            <a:schemeClr val="tx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IL-6</a:t>
            </a:r>
          </a:p>
        </p:txBody>
      </p:sp>
      <p:sp>
        <p:nvSpPr>
          <p:cNvPr id="35" name="Explosão 1 5">
            <a:extLst>
              <a:ext uri="{FF2B5EF4-FFF2-40B4-BE49-F238E27FC236}">
                <a16:creationId xmlns:a16="http://schemas.microsoft.com/office/drawing/2014/main" id="{A5381DF4-380E-418C-80F5-BD60CDA470C8}"/>
              </a:ext>
            </a:extLst>
          </p:cNvPr>
          <p:cNvSpPr/>
          <p:nvPr/>
        </p:nvSpPr>
        <p:spPr>
          <a:xfrm>
            <a:off x="9294416" y="2751332"/>
            <a:ext cx="1512168" cy="1181797"/>
          </a:xfrm>
          <a:prstGeom prst="irregularSeal1">
            <a:avLst/>
          </a:prstGeom>
          <a:solidFill>
            <a:schemeClr val="tx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TNF-</a:t>
            </a:r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Explosão 1 5">
            <a:extLst>
              <a:ext uri="{FF2B5EF4-FFF2-40B4-BE49-F238E27FC236}">
                <a16:creationId xmlns:a16="http://schemas.microsoft.com/office/drawing/2014/main" id="{3E2C5462-6F98-4752-99CC-793FF27A034C}"/>
              </a:ext>
            </a:extLst>
          </p:cNvPr>
          <p:cNvSpPr/>
          <p:nvPr/>
        </p:nvSpPr>
        <p:spPr>
          <a:xfrm>
            <a:off x="225968" y="1721471"/>
            <a:ext cx="1512168" cy="1181797"/>
          </a:xfrm>
          <a:prstGeom prst="irregularSeal1">
            <a:avLst/>
          </a:prstGeom>
          <a:solidFill>
            <a:schemeClr val="tx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C3a</a:t>
            </a:r>
          </a:p>
        </p:txBody>
      </p:sp>
      <p:sp>
        <p:nvSpPr>
          <p:cNvPr id="37" name="Explosão 1 5">
            <a:extLst>
              <a:ext uri="{FF2B5EF4-FFF2-40B4-BE49-F238E27FC236}">
                <a16:creationId xmlns:a16="http://schemas.microsoft.com/office/drawing/2014/main" id="{EAEF2D19-DF9A-431E-B542-7F0467A1E9D2}"/>
              </a:ext>
            </a:extLst>
          </p:cNvPr>
          <p:cNvSpPr/>
          <p:nvPr/>
        </p:nvSpPr>
        <p:spPr>
          <a:xfrm>
            <a:off x="1333500" y="2743962"/>
            <a:ext cx="1512168" cy="1181797"/>
          </a:xfrm>
          <a:prstGeom prst="irregularSeal1">
            <a:avLst/>
          </a:prstGeom>
          <a:solidFill>
            <a:schemeClr val="tx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C4a</a:t>
            </a:r>
          </a:p>
        </p:txBody>
      </p:sp>
      <p:sp>
        <p:nvSpPr>
          <p:cNvPr id="38" name="Explosão 1 5">
            <a:extLst>
              <a:ext uri="{FF2B5EF4-FFF2-40B4-BE49-F238E27FC236}">
                <a16:creationId xmlns:a16="http://schemas.microsoft.com/office/drawing/2014/main" id="{FED362B6-B9D2-4DCD-BDF0-91367634AC9C}"/>
              </a:ext>
            </a:extLst>
          </p:cNvPr>
          <p:cNvSpPr/>
          <p:nvPr/>
        </p:nvSpPr>
        <p:spPr>
          <a:xfrm>
            <a:off x="5337253" y="5679328"/>
            <a:ext cx="1512168" cy="1181797"/>
          </a:xfrm>
          <a:prstGeom prst="irregularSeal1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CA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PRRs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Explosão 1 5">
            <a:extLst>
              <a:ext uri="{FF2B5EF4-FFF2-40B4-BE49-F238E27FC236}">
                <a16:creationId xmlns:a16="http://schemas.microsoft.com/office/drawing/2014/main" id="{A4B14492-A11E-4808-BABB-994F18C1EB3F}"/>
              </a:ext>
            </a:extLst>
          </p:cNvPr>
          <p:cNvSpPr/>
          <p:nvPr/>
        </p:nvSpPr>
        <p:spPr>
          <a:xfrm>
            <a:off x="387813" y="377507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PAMPs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Explosão 1 5">
            <a:extLst>
              <a:ext uri="{FF2B5EF4-FFF2-40B4-BE49-F238E27FC236}">
                <a16:creationId xmlns:a16="http://schemas.microsoft.com/office/drawing/2014/main" id="{9193B8FD-B894-4269-9773-05E14A1ED945}"/>
              </a:ext>
            </a:extLst>
          </p:cNvPr>
          <p:cNvSpPr/>
          <p:nvPr/>
        </p:nvSpPr>
        <p:spPr>
          <a:xfrm>
            <a:off x="10021013" y="338522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DAMPs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Explosão 1 5">
            <a:extLst>
              <a:ext uri="{FF2B5EF4-FFF2-40B4-BE49-F238E27FC236}">
                <a16:creationId xmlns:a16="http://schemas.microsoft.com/office/drawing/2014/main" id="{B5FE664D-B2BB-4308-8FC6-4CC183242090}"/>
              </a:ext>
            </a:extLst>
          </p:cNvPr>
          <p:cNvSpPr/>
          <p:nvPr/>
        </p:nvSpPr>
        <p:spPr>
          <a:xfrm>
            <a:off x="2984360" y="3974199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2CA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Explosão 1 5">
            <a:extLst>
              <a:ext uri="{FF2B5EF4-FFF2-40B4-BE49-F238E27FC236}">
                <a16:creationId xmlns:a16="http://schemas.microsoft.com/office/drawing/2014/main" id="{0E8C9259-E440-410F-865B-970710B89D18}"/>
              </a:ext>
            </a:extLst>
          </p:cNvPr>
          <p:cNvSpPr/>
          <p:nvPr/>
        </p:nvSpPr>
        <p:spPr>
          <a:xfrm>
            <a:off x="283629" y="4162422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2CA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Explosão 1 5">
            <a:extLst>
              <a:ext uri="{FF2B5EF4-FFF2-40B4-BE49-F238E27FC236}">
                <a16:creationId xmlns:a16="http://schemas.microsoft.com/office/drawing/2014/main" id="{4DCDE0B0-AF28-462C-BC7F-240D55D459D6}"/>
              </a:ext>
            </a:extLst>
          </p:cNvPr>
          <p:cNvSpPr/>
          <p:nvPr/>
        </p:nvSpPr>
        <p:spPr>
          <a:xfrm>
            <a:off x="10210171" y="3978409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D0E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PGE2</a:t>
            </a:r>
          </a:p>
        </p:txBody>
      </p:sp>
      <p:sp>
        <p:nvSpPr>
          <p:cNvPr id="45" name="Explosão 1 5">
            <a:extLst>
              <a:ext uri="{FF2B5EF4-FFF2-40B4-BE49-F238E27FC236}">
                <a16:creationId xmlns:a16="http://schemas.microsoft.com/office/drawing/2014/main" id="{E6421631-A200-453F-99CD-B3F34C79D7B0}"/>
              </a:ext>
            </a:extLst>
          </p:cNvPr>
          <p:cNvSpPr/>
          <p:nvPr/>
        </p:nvSpPr>
        <p:spPr>
          <a:xfrm>
            <a:off x="8631035" y="5043643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D0E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PGF2</a:t>
            </a:r>
          </a:p>
        </p:txBody>
      </p:sp>
      <p:sp>
        <p:nvSpPr>
          <p:cNvPr id="46" name="Explosão 1 5">
            <a:extLst>
              <a:ext uri="{FF2B5EF4-FFF2-40B4-BE49-F238E27FC236}">
                <a16:creationId xmlns:a16="http://schemas.microsoft.com/office/drawing/2014/main" id="{9D2103BD-43AE-4A0D-AE77-7E805767BBD9}"/>
              </a:ext>
            </a:extLst>
          </p:cNvPr>
          <p:cNvSpPr/>
          <p:nvPr/>
        </p:nvSpPr>
        <p:spPr>
          <a:xfrm>
            <a:off x="3033811" y="5461346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D0E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PGI2</a:t>
            </a:r>
          </a:p>
        </p:txBody>
      </p:sp>
      <p:sp>
        <p:nvSpPr>
          <p:cNvPr id="47" name="Explosão 1 5">
            <a:extLst>
              <a:ext uri="{FF2B5EF4-FFF2-40B4-BE49-F238E27FC236}">
                <a16:creationId xmlns:a16="http://schemas.microsoft.com/office/drawing/2014/main" id="{2A0ACB4B-8AA5-4251-BAB2-7259CD85FC68}"/>
              </a:ext>
            </a:extLst>
          </p:cNvPr>
          <p:cNvSpPr/>
          <p:nvPr/>
        </p:nvSpPr>
        <p:spPr>
          <a:xfrm>
            <a:off x="7051899" y="3862260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D0E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LTB4</a:t>
            </a:r>
          </a:p>
        </p:txBody>
      </p:sp>
      <p:sp>
        <p:nvSpPr>
          <p:cNvPr id="48" name="Explosão 1 5">
            <a:extLst>
              <a:ext uri="{FF2B5EF4-FFF2-40B4-BE49-F238E27FC236}">
                <a16:creationId xmlns:a16="http://schemas.microsoft.com/office/drawing/2014/main" id="{957E87A5-B469-4297-BB64-682AD22B3E8B}"/>
              </a:ext>
            </a:extLst>
          </p:cNvPr>
          <p:cNvSpPr/>
          <p:nvPr/>
        </p:nvSpPr>
        <p:spPr>
          <a:xfrm>
            <a:off x="770026" y="5559836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D0E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RVs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Explosão 1 5">
            <a:extLst>
              <a:ext uri="{FF2B5EF4-FFF2-40B4-BE49-F238E27FC236}">
                <a16:creationId xmlns:a16="http://schemas.microsoft.com/office/drawing/2014/main" id="{1DFC14D2-F066-4813-9627-BED6431D7119}"/>
              </a:ext>
            </a:extLst>
          </p:cNvPr>
          <p:cNvSpPr/>
          <p:nvPr/>
        </p:nvSpPr>
        <p:spPr>
          <a:xfrm>
            <a:off x="2038215" y="1545083"/>
            <a:ext cx="1512168" cy="1181797"/>
          </a:xfrm>
          <a:prstGeom prst="irregularSeal1">
            <a:avLst/>
          </a:prstGeom>
          <a:solidFill>
            <a:schemeClr val="tx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C5a</a:t>
            </a:r>
          </a:p>
        </p:txBody>
      </p:sp>
      <p:sp>
        <p:nvSpPr>
          <p:cNvPr id="51" name="Explosão 1 5">
            <a:extLst>
              <a:ext uri="{FF2B5EF4-FFF2-40B4-BE49-F238E27FC236}">
                <a16:creationId xmlns:a16="http://schemas.microsoft.com/office/drawing/2014/main" id="{68B57CDA-04AF-4FE8-8A72-138AD8B101CC}"/>
              </a:ext>
            </a:extLst>
          </p:cNvPr>
          <p:cNvSpPr/>
          <p:nvPr/>
        </p:nvSpPr>
        <p:spPr>
          <a:xfrm>
            <a:off x="7160100" y="5679328"/>
            <a:ext cx="1825349" cy="1150495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173245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  <p:bldP spid="8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B50906EB-7975-45B3-ADD1-503ECA248A0C}"/>
              </a:ext>
            </a:extLst>
          </p:cNvPr>
          <p:cNvSpPr/>
          <p:nvPr/>
        </p:nvSpPr>
        <p:spPr>
          <a:xfrm>
            <a:off x="5028338" y="225201"/>
            <a:ext cx="2109537" cy="701050"/>
          </a:xfrm>
          <a:prstGeom prst="roundRect">
            <a:avLst/>
          </a:prstGeom>
          <a:ln w="38100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SEPSE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864E4675-4F36-4B18-991B-D46C0D6B503D}"/>
              </a:ext>
            </a:extLst>
          </p:cNvPr>
          <p:cNvSpPr/>
          <p:nvPr/>
        </p:nvSpPr>
        <p:spPr>
          <a:xfrm>
            <a:off x="4895111" y="1243212"/>
            <a:ext cx="2375991" cy="70105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ALTERAÇÕES HEMOSTÁTICAS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8DD9BF70-7551-48B4-BCE2-5C02C2353A4D}"/>
              </a:ext>
            </a:extLst>
          </p:cNvPr>
          <p:cNvSpPr/>
          <p:nvPr/>
        </p:nvSpPr>
        <p:spPr>
          <a:xfrm>
            <a:off x="477725" y="1329886"/>
            <a:ext cx="2375991" cy="701050"/>
          </a:xfrm>
          <a:prstGeom prst="round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DISFUNÇÃO ENDOTELIAL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23DA7E73-27CF-469F-8A9F-377AD2B4FBFE}"/>
              </a:ext>
            </a:extLst>
          </p:cNvPr>
          <p:cNvSpPr/>
          <p:nvPr/>
        </p:nvSpPr>
        <p:spPr>
          <a:xfrm>
            <a:off x="4895111" y="2649257"/>
            <a:ext cx="2375991" cy="70105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TROMBOSE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FFB23716-8EFB-4EA9-8DE3-FDD87FBA056D}"/>
              </a:ext>
            </a:extLst>
          </p:cNvPr>
          <p:cNvSpPr/>
          <p:nvPr/>
        </p:nvSpPr>
        <p:spPr>
          <a:xfrm>
            <a:off x="4895111" y="5241333"/>
            <a:ext cx="2375991" cy="70105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HEMORRAGIA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B6B78EA9-682C-4639-BF83-354B2C6E1B7F}"/>
              </a:ext>
            </a:extLst>
          </p:cNvPr>
          <p:cNvSpPr/>
          <p:nvPr/>
        </p:nvSpPr>
        <p:spPr>
          <a:xfrm>
            <a:off x="477725" y="2649257"/>
            <a:ext cx="2375991" cy="701050"/>
          </a:xfrm>
          <a:prstGeom prst="round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EDEMA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9C83FD3D-D02A-44EA-8FE0-D8088692D85B}"/>
              </a:ext>
            </a:extLst>
          </p:cNvPr>
          <p:cNvSpPr/>
          <p:nvPr/>
        </p:nvSpPr>
        <p:spPr>
          <a:xfrm>
            <a:off x="477725" y="4000712"/>
            <a:ext cx="2375991" cy="701050"/>
          </a:xfrm>
          <a:prstGeom prst="round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HIPOTENSÃO</a:t>
            </a: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FDD4A2EA-33D1-4DA5-8400-BA8D20372195}"/>
              </a:ext>
            </a:extLst>
          </p:cNvPr>
          <p:cNvSpPr/>
          <p:nvPr/>
        </p:nvSpPr>
        <p:spPr>
          <a:xfrm>
            <a:off x="8320995" y="3548643"/>
            <a:ext cx="2375991" cy="701050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DISFUNÇÃO CARDÍACA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8EF896B4-5F6B-4A8F-817C-F42F4A00F01D}"/>
              </a:ext>
            </a:extLst>
          </p:cNvPr>
          <p:cNvSpPr/>
          <p:nvPr/>
        </p:nvSpPr>
        <p:spPr>
          <a:xfrm>
            <a:off x="8320996" y="2069605"/>
            <a:ext cx="2375991" cy="701050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DISFUNÇÃO PULMONAR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EAB87F88-0EBC-4D82-9FEA-78773EC536C6}"/>
              </a:ext>
            </a:extLst>
          </p:cNvPr>
          <p:cNvSpPr/>
          <p:nvPr/>
        </p:nvSpPr>
        <p:spPr>
          <a:xfrm>
            <a:off x="4895111" y="3996299"/>
            <a:ext cx="2375991" cy="70105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COAGULOPATIA DE CONSUMO</a:t>
            </a:r>
          </a:p>
        </p:txBody>
      </p:sp>
      <p:sp>
        <p:nvSpPr>
          <p:cNvPr id="33" name="Explosão: 8 Pontos 32">
            <a:extLst>
              <a:ext uri="{FF2B5EF4-FFF2-40B4-BE49-F238E27FC236}">
                <a16:creationId xmlns:a16="http://schemas.microsoft.com/office/drawing/2014/main" id="{F3B94B9D-23BA-49D2-BF91-375D82C939FF}"/>
              </a:ext>
            </a:extLst>
          </p:cNvPr>
          <p:cNvSpPr/>
          <p:nvPr/>
        </p:nvSpPr>
        <p:spPr>
          <a:xfrm>
            <a:off x="7473902" y="4346824"/>
            <a:ext cx="5037677" cy="2436536"/>
          </a:xfrm>
          <a:prstGeom prst="irregularSeal1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FALÊNCIA MÚLTIPLA DE ÓRGÃOS</a:t>
            </a:r>
          </a:p>
        </p:txBody>
      </p:sp>
      <p:sp>
        <p:nvSpPr>
          <p:cNvPr id="41" name="Explosão: 8 Pontos 40">
            <a:extLst>
              <a:ext uri="{FF2B5EF4-FFF2-40B4-BE49-F238E27FC236}">
                <a16:creationId xmlns:a16="http://schemas.microsoft.com/office/drawing/2014/main" id="{BCC089A4-1CA7-4FDE-844E-6BA43137838B}"/>
              </a:ext>
            </a:extLst>
          </p:cNvPr>
          <p:cNvSpPr/>
          <p:nvPr/>
        </p:nvSpPr>
        <p:spPr>
          <a:xfrm>
            <a:off x="1606958" y="4936811"/>
            <a:ext cx="2889371" cy="1939351"/>
          </a:xfrm>
          <a:prstGeom prst="irregularSeal1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CHOQUE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2FC15D0-8CE8-42DE-876C-D550873B56D6}"/>
              </a:ext>
            </a:extLst>
          </p:cNvPr>
          <p:cNvGrpSpPr/>
          <p:nvPr/>
        </p:nvGrpSpPr>
        <p:grpSpPr>
          <a:xfrm>
            <a:off x="7764721" y="3123062"/>
            <a:ext cx="4000560" cy="4240263"/>
            <a:chOff x="7971086" y="265640"/>
            <a:chExt cx="2961453" cy="2961453"/>
          </a:xfrm>
        </p:grpSpPr>
        <p:sp>
          <p:nvSpPr>
            <p:cNvPr id="12" name="Sinal de Subtração 11">
              <a:extLst>
                <a:ext uri="{FF2B5EF4-FFF2-40B4-BE49-F238E27FC236}">
                  <a16:creationId xmlns:a16="http://schemas.microsoft.com/office/drawing/2014/main" id="{E62AC30F-2EC5-4C17-8CE0-CBB3118F68CD}"/>
                </a:ext>
              </a:extLst>
            </p:cNvPr>
            <p:cNvSpPr/>
            <p:nvPr/>
          </p:nvSpPr>
          <p:spPr>
            <a:xfrm rot="5400000">
              <a:off x="8338787" y="568429"/>
              <a:ext cx="2226052" cy="2961453"/>
            </a:xfrm>
            <a:prstGeom prst="mathMinus">
              <a:avLst>
                <a:gd name="adj1" fmla="val 1022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Sinal de Subtração 33">
              <a:extLst>
                <a:ext uri="{FF2B5EF4-FFF2-40B4-BE49-F238E27FC236}">
                  <a16:creationId xmlns:a16="http://schemas.microsoft.com/office/drawing/2014/main" id="{44A39117-80B2-440B-8FF3-9EDA2B25B450}"/>
                </a:ext>
              </a:extLst>
            </p:cNvPr>
            <p:cNvSpPr/>
            <p:nvPr/>
          </p:nvSpPr>
          <p:spPr>
            <a:xfrm rot="10800000">
              <a:off x="8338787" y="265640"/>
              <a:ext cx="2226052" cy="2961453"/>
            </a:xfrm>
            <a:prstGeom prst="mathMinus">
              <a:avLst>
                <a:gd name="adj1" fmla="val 1022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10676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8" grpId="0" animBg="1"/>
      <p:bldP spid="33" grpId="0" animBg="1"/>
      <p:bldP spid="4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upo 78"/>
          <p:cNvGrpSpPr/>
          <p:nvPr/>
        </p:nvGrpSpPr>
        <p:grpSpPr>
          <a:xfrm rot="7876739">
            <a:off x="6257499" y="4173677"/>
            <a:ext cx="1820946" cy="914400"/>
            <a:chOff x="7121359" y="4389833"/>
            <a:chExt cx="1049848" cy="914400"/>
          </a:xfrm>
        </p:grpSpPr>
        <p:sp>
          <p:nvSpPr>
            <p:cNvPr id="76" name="Menos 75"/>
            <p:cNvSpPr/>
            <p:nvPr/>
          </p:nvSpPr>
          <p:spPr>
            <a:xfrm rot="16391363">
              <a:off x="7256906" y="4470521"/>
              <a:ext cx="643306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Menos 76"/>
            <p:cNvSpPr/>
            <p:nvPr/>
          </p:nvSpPr>
          <p:spPr>
            <a:xfrm rot="16391363">
              <a:off x="7406080" y="4483273"/>
              <a:ext cx="615853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Menos 77"/>
            <p:cNvSpPr/>
            <p:nvPr/>
          </p:nvSpPr>
          <p:spPr>
            <a:xfrm rot="16391363">
              <a:off x="7189017" y="4389833"/>
              <a:ext cx="914400" cy="914400"/>
            </a:xfrm>
            <a:prstGeom prst="mathMinus">
              <a:avLst>
                <a:gd name="adj1" fmla="val 6957"/>
              </a:avLst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7" name="Explosão 1 56"/>
          <p:cNvSpPr/>
          <p:nvPr/>
        </p:nvSpPr>
        <p:spPr>
          <a:xfrm>
            <a:off x="5519937" y="1436659"/>
            <a:ext cx="2792455" cy="1998587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ORGÃOS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LINFÓIDES</a:t>
            </a:r>
          </a:p>
        </p:txBody>
      </p:sp>
      <p:grpSp>
        <p:nvGrpSpPr>
          <p:cNvPr id="70" name="Grupo 69"/>
          <p:cNvGrpSpPr/>
          <p:nvPr/>
        </p:nvGrpSpPr>
        <p:grpSpPr>
          <a:xfrm>
            <a:off x="1631505" y="1700810"/>
            <a:ext cx="5616623" cy="4968553"/>
            <a:chOff x="772016" y="1652168"/>
            <a:chExt cx="4520064" cy="4369120"/>
          </a:xfrm>
        </p:grpSpPr>
        <p:sp>
          <p:nvSpPr>
            <p:cNvPr id="68" name="Forma livre 67"/>
            <p:cNvSpPr/>
            <p:nvPr/>
          </p:nvSpPr>
          <p:spPr>
            <a:xfrm>
              <a:off x="772016" y="1652168"/>
              <a:ext cx="4520064" cy="4369120"/>
            </a:xfrm>
            <a:custGeom>
              <a:avLst/>
              <a:gdLst>
                <a:gd name="connsiteX0" fmla="*/ 1002193 w 3786969"/>
                <a:gd name="connsiteY0" fmla="*/ 1432226 h 2888903"/>
                <a:gd name="connsiteX1" fmla="*/ 1084080 w 3786969"/>
                <a:gd name="connsiteY1" fmla="*/ 1418578 h 2888903"/>
                <a:gd name="connsiteX2" fmla="*/ 1125023 w 3786969"/>
                <a:gd name="connsiteY2" fmla="*/ 1363987 h 2888903"/>
                <a:gd name="connsiteX3" fmla="*/ 1220557 w 3786969"/>
                <a:gd name="connsiteY3" fmla="*/ 1186566 h 2888903"/>
                <a:gd name="connsiteX4" fmla="*/ 1397978 w 3786969"/>
                <a:gd name="connsiteY4" fmla="*/ 1077384 h 2888903"/>
                <a:gd name="connsiteX5" fmla="*/ 1479865 w 3786969"/>
                <a:gd name="connsiteY5" fmla="*/ 1022793 h 2888903"/>
                <a:gd name="connsiteX6" fmla="*/ 1561751 w 3786969"/>
                <a:gd name="connsiteY6" fmla="*/ 954554 h 2888903"/>
                <a:gd name="connsiteX7" fmla="*/ 1589047 w 3786969"/>
                <a:gd name="connsiteY7" fmla="*/ 913611 h 2888903"/>
                <a:gd name="connsiteX8" fmla="*/ 1616342 w 3786969"/>
                <a:gd name="connsiteY8" fmla="*/ 708895 h 2888903"/>
                <a:gd name="connsiteX9" fmla="*/ 1643638 w 3786969"/>
                <a:gd name="connsiteY9" fmla="*/ 627008 h 2888903"/>
                <a:gd name="connsiteX10" fmla="*/ 1657285 w 3786969"/>
                <a:gd name="connsiteY10" fmla="*/ 572417 h 2888903"/>
                <a:gd name="connsiteX11" fmla="*/ 1698229 w 3786969"/>
                <a:gd name="connsiteY11" fmla="*/ 435939 h 2888903"/>
                <a:gd name="connsiteX12" fmla="*/ 1711877 w 3786969"/>
                <a:gd name="connsiteY12" fmla="*/ 326757 h 2888903"/>
                <a:gd name="connsiteX13" fmla="*/ 1752820 w 3786969"/>
                <a:gd name="connsiteY13" fmla="*/ 203928 h 2888903"/>
                <a:gd name="connsiteX14" fmla="*/ 1780115 w 3786969"/>
                <a:gd name="connsiteY14" fmla="*/ 149336 h 2888903"/>
                <a:gd name="connsiteX15" fmla="*/ 1943888 w 3786969"/>
                <a:gd name="connsiteY15" fmla="*/ 67450 h 2888903"/>
                <a:gd name="connsiteX16" fmla="*/ 2039423 w 3786969"/>
                <a:gd name="connsiteY16" fmla="*/ 26507 h 2888903"/>
                <a:gd name="connsiteX17" fmla="*/ 2271435 w 3786969"/>
                <a:gd name="connsiteY17" fmla="*/ 40154 h 2888903"/>
                <a:gd name="connsiteX18" fmla="*/ 2312378 w 3786969"/>
                <a:gd name="connsiteY18" fmla="*/ 53802 h 2888903"/>
                <a:gd name="connsiteX19" fmla="*/ 2353321 w 3786969"/>
                <a:gd name="connsiteY19" fmla="*/ 108393 h 2888903"/>
                <a:gd name="connsiteX20" fmla="*/ 2407912 w 3786969"/>
                <a:gd name="connsiteY20" fmla="*/ 244871 h 2888903"/>
                <a:gd name="connsiteX21" fmla="*/ 2435208 w 3786969"/>
                <a:gd name="connsiteY21" fmla="*/ 367701 h 2888903"/>
                <a:gd name="connsiteX22" fmla="*/ 2407912 w 3786969"/>
                <a:gd name="connsiteY22" fmla="*/ 586065 h 2888903"/>
                <a:gd name="connsiteX23" fmla="*/ 2353321 w 3786969"/>
                <a:gd name="connsiteY23" fmla="*/ 763486 h 2888903"/>
                <a:gd name="connsiteX24" fmla="*/ 2298730 w 3786969"/>
                <a:gd name="connsiteY24" fmla="*/ 913611 h 2888903"/>
                <a:gd name="connsiteX25" fmla="*/ 2257787 w 3786969"/>
                <a:gd name="connsiteY25" fmla="*/ 981850 h 2888903"/>
                <a:gd name="connsiteX26" fmla="*/ 2216844 w 3786969"/>
                <a:gd name="connsiteY26" fmla="*/ 1036441 h 2888903"/>
                <a:gd name="connsiteX27" fmla="*/ 2175900 w 3786969"/>
                <a:gd name="connsiteY27" fmla="*/ 1063736 h 2888903"/>
                <a:gd name="connsiteX28" fmla="*/ 2121309 w 3786969"/>
                <a:gd name="connsiteY28" fmla="*/ 1118328 h 2888903"/>
                <a:gd name="connsiteX29" fmla="*/ 1971184 w 3786969"/>
                <a:gd name="connsiteY29" fmla="*/ 1241157 h 2888903"/>
                <a:gd name="connsiteX30" fmla="*/ 1916593 w 3786969"/>
                <a:gd name="connsiteY30" fmla="*/ 1323044 h 2888903"/>
                <a:gd name="connsiteX31" fmla="*/ 1930241 w 3786969"/>
                <a:gd name="connsiteY31" fmla="*/ 1432226 h 2888903"/>
                <a:gd name="connsiteX32" fmla="*/ 2134957 w 3786969"/>
                <a:gd name="connsiteY32" fmla="*/ 1500465 h 2888903"/>
                <a:gd name="connsiteX33" fmla="*/ 2189548 w 3786969"/>
                <a:gd name="connsiteY33" fmla="*/ 1527760 h 2888903"/>
                <a:gd name="connsiteX34" fmla="*/ 2503447 w 3786969"/>
                <a:gd name="connsiteY34" fmla="*/ 1527760 h 2888903"/>
                <a:gd name="connsiteX35" fmla="*/ 2639924 w 3786969"/>
                <a:gd name="connsiteY35" fmla="*/ 1404931 h 2888903"/>
                <a:gd name="connsiteX36" fmla="*/ 2653572 w 3786969"/>
                <a:gd name="connsiteY36" fmla="*/ 1363987 h 2888903"/>
                <a:gd name="connsiteX37" fmla="*/ 2830993 w 3786969"/>
                <a:gd name="connsiteY37" fmla="*/ 1268453 h 2888903"/>
                <a:gd name="connsiteX38" fmla="*/ 3049357 w 3786969"/>
                <a:gd name="connsiteY38" fmla="*/ 1200214 h 2888903"/>
                <a:gd name="connsiteX39" fmla="*/ 3144891 w 3786969"/>
                <a:gd name="connsiteY39" fmla="*/ 1172919 h 2888903"/>
                <a:gd name="connsiteX40" fmla="*/ 3335960 w 3786969"/>
                <a:gd name="connsiteY40" fmla="*/ 1159271 h 2888903"/>
                <a:gd name="connsiteX41" fmla="*/ 3772688 w 3786969"/>
                <a:gd name="connsiteY41" fmla="*/ 1172919 h 2888903"/>
                <a:gd name="connsiteX42" fmla="*/ 3786336 w 3786969"/>
                <a:gd name="connsiteY42" fmla="*/ 1213862 h 2888903"/>
                <a:gd name="connsiteX43" fmla="*/ 3772688 w 3786969"/>
                <a:gd name="connsiteY43" fmla="*/ 1377635 h 2888903"/>
                <a:gd name="connsiteX44" fmla="*/ 3759041 w 3786969"/>
                <a:gd name="connsiteY44" fmla="*/ 1418578 h 2888903"/>
                <a:gd name="connsiteX45" fmla="*/ 3649859 w 3786969"/>
                <a:gd name="connsiteY45" fmla="*/ 1541408 h 2888903"/>
                <a:gd name="connsiteX46" fmla="*/ 3608915 w 3786969"/>
                <a:gd name="connsiteY46" fmla="*/ 1555056 h 2888903"/>
                <a:gd name="connsiteX47" fmla="*/ 3472438 w 3786969"/>
                <a:gd name="connsiteY47" fmla="*/ 1623295 h 2888903"/>
                <a:gd name="connsiteX48" fmla="*/ 3349608 w 3786969"/>
                <a:gd name="connsiteY48" fmla="*/ 1718829 h 2888903"/>
                <a:gd name="connsiteX49" fmla="*/ 3295017 w 3786969"/>
                <a:gd name="connsiteY49" fmla="*/ 1746125 h 2888903"/>
                <a:gd name="connsiteX50" fmla="*/ 3213130 w 3786969"/>
                <a:gd name="connsiteY50" fmla="*/ 1759772 h 2888903"/>
                <a:gd name="connsiteX51" fmla="*/ 3144891 w 3786969"/>
                <a:gd name="connsiteY51" fmla="*/ 1773420 h 2888903"/>
                <a:gd name="connsiteX52" fmla="*/ 3063005 w 3786969"/>
                <a:gd name="connsiteY52" fmla="*/ 1787068 h 2888903"/>
                <a:gd name="connsiteX53" fmla="*/ 2967471 w 3786969"/>
                <a:gd name="connsiteY53" fmla="*/ 1814363 h 2888903"/>
                <a:gd name="connsiteX54" fmla="*/ 2912880 w 3786969"/>
                <a:gd name="connsiteY54" fmla="*/ 1828011 h 2888903"/>
                <a:gd name="connsiteX55" fmla="*/ 2476151 w 3786969"/>
                <a:gd name="connsiteY55" fmla="*/ 1841659 h 2888903"/>
                <a:gd name="connsiteX56" fmla="*/ 2462503 w 3786969"/>
                <a:gd name="connsiteY56" fmla="*/ 1882602 h 2888903"/>
                <a:gd name="connsiteX57" fmla="*/ 2448856 w 3786969"/>
                <a:gd name="connsiteY57" fmla="*/ 1937193 h 2888903"/>
                <a:gd name="connsiteX58" fmla="*/ 2366969 w 3786969"/>
                <a:gd name="connsiteY58" fmla="*/ 1978136 h 2888903"/>
                <a:gd name="connsiteX59" fmla="*/ 2326026 w 3786969"/>
                <a:gd name="connsiteY59" fmla="*/ 2019080 h 2888903"/>
                <a:gd name="connsiteX60" fmla="*/ 2298730 w 3786969"/>
                <a:gd name="connsiteY60" fmla="*/ 2114614 h 2888903"/>
                <a:gd name="connsiteX61" fmla="*/ 2312378 w 3786969"/>
                <a:gd name="connsiteY61" fmla="*/ 2223796 h 2888903"/>
                <a:gd name="connsiteX62" fmla="*/ 2326026 w 3786969"/>
                <a:gd name="connsiteY62" fmla="*/ 2264739 h 2888903"/>
                <a:gd name="connsiteX63" fmla="*/ 2476151 w 3786969"/>
                <a:gd name="connsiteY63" fmla="*/ 2401217 h 2888903"/>
                <a:gd name="connsiteX64" fmla="*/ 2530742 w 3786969"/>
                <a:gd name="connsiteY64" fmla="*/ 2483104 h 2888903"/>
                <a:gd name="connsiteX65" fmla="*/ 2926527 w 3786969"/>
                <a:gd name="connsiteY65" fmla="*/ 2510399 h 2888903"/>
                <a:gd name="connsiteX66" fmla="*/ 2967471 w 3786969"/>
                <a:gd name="connsiteY66" fmla="*/ 2537695 h 2888903"/>
                <a:gd name="connsiteX67" fmla="*/ 3008414 w 3786969"/>
                <a:gd name="connsiteY67" fmla="*/ 2551342 h 2888903"/>
                <a:gd name="connsiteX68" fmla="*/ 3035709 w 3786969"/>
                <a:gd name="connsiteY68" fmla="*/ 2633229 h 2888903"/>
                <a:gd name="connsiteX69" fmla="*/ 3022062 w 3786969"/>
                <a:gd name="connsiteY69" fmla="*/ 2715116 h 2888903"/>
                <a:gd name="connsiteX70" fmla="*/ 2912880 w 3786969"/>
                <a:gd name="connsiteY70" fmla="*/ 2728763 h 2888903"/>
                <a:gd name="connsiteX71" fmla="*/ 2639924 w 3786969"/>
                <a:gd name="connsiteY71" fmla="*/ 2715116 h 2888903"/>
                <a:gd name="connsiteX72" fmla="*/ 2339674 w 3786969"/>
                <a:gd name="connsiteY72" fmla="*/ 2674172 h 2888903"/>
                <a:gd name="connsiteX73" fmla="*/ 2244139 w 3786969"/>
                <a:gd name="connsiteY73" fmla="*/ 2646877 h 2888903"/>
                <a:gd name="connsiteX74" fmla="*/ 2162253 w 3786969"/>
                <a:gd name="connsiteY74" fmla="*/ 2633229 h 2888903"/>
                <a:gd name="connsiteX75" fmla="*/ 2080366 w 3786969"/>
                <a:gd name="connsiteY75" fmla="*/ 2564990 h 2888903"/>
                <a:gd name="connsiteX76" fmla="*/ 2053071 w 3786969"/>
                <a:gd name="connsiteY76" fmla="*/ 2483104 h 2888903"/>
                <a:gd name="connsiteX77" fmla="*/ 1984832 w 3786969"/>
                <a:gd name="connsiteY77" fmla="*/ 2401217 h 2888903"/>
                <a:gd name="connsiteX78" fmla="*/ 1862002 w 3786969"/>
                <a:gd name="connsiteY78" fmla="*/ 2360274 h 2888903"/>
                <a:gd name="connsiteX79" fmla="*/ 1793763 w 3786969"/>
                <a:gd name="connsiteY79" fmla="*/ 2319331 h 2888903"/>
                <a:gd name="connsiteX80" fmla="*/ 1752820 w 3786969"/>
                <a:gd name="connsiteY80" fmla="*/ 2292035 h 2888903"/>
                <a:gd name="connsiteX81" fmla="*/ 1711877 w 3786969"/>
                <a:gd name="connsiteY81" fmla="*/ 2278387 h 2888903"/>
                <a:gd name="connsiteX82" fmla="*/ 1657285 w 3786969"/>
                <a:gd name="connsiteY82" fmla="*/ 2251092 h 2888903"/>
                <a:gd name="connsiteX83" fmla="*/ 1425274 w 3786969"/>
                <a:gd name="connsiteY83" fmla="*/ 2264739 h 2888903"/>
                <a:gd name="connsiteX84" fmla="*/ 1343387 w 3786969"/>
                <a:gd name="connsiteY84" fmla="*/ 2319331 h 2888903"/>
                <a:gd name="connsiteX85" fmla="*/ 1288796 w 3786969"/>
                <a:gd name="connsiteY85" fmla="*/ 2346626 h 2888903"/>
                <a:gd name="connsiteX86" fmla="*/ 1138671 w 3786969"/>
                <a:gd name="connsiteY86" fmla="*/ 2483104 h 2888903"/>
                <a:gd name="connsiteX87" fmla="*/ 1097727 w 3786969"/>
                <a:gd name="connsiteY87" fmla="*/ 2524047 h 2888903"/>
                <a:gd name="connsiteX88" fmla="*/ 1015841 w 3786969"/>
                <a:gd name="connsiteY88" fmla="*/ 2660525 h 2888903"/>
                <a:gd name="connsiteX89" fmla="*/ 988545 w 3786969"/>
                <a:gd name="connsiteY89" fmla="*/ 2701468 h 2888903"/>
                <a:gd name="connsiteX90" fmla="*/ 933954 w 3786969"/>
                <a:gd name="connsiteY90" fmla="*/ 2742411 h 2888903"/>
                <a:gd name="connsiteX91" fmla="*/ 770181 w 3786969"/>
                <a:gd name="connsiteY91" fmla="*/ 2769707 h 2888903"/>
                <a:gd name="connsiteX92" fmla="*/ 592760 w 3786969"/>
                <a:gd name="connsiteY92" fmla="*/ 2797002 h 2888903"/>
                <a:gd name="connsiteX93" fmla="*/ 101441 w 3786969"/>
                <a:gd name="connsiteY93" fmla="*/ 2742411 h 2888903"/>
                <a:gd name="connsiteX94" fmla="*/ 60497 w 3786969"/>
                <a:gd name="connsiteY94" fmla="*/ 2687820 h 2888903"/>
                <a:gd name="connsiteX95" fmla="*/ 33202 w 3786969"/>
                <a:gd name="connsiteY95" fmla="*/ 2646877 h 2888903"/>
                <a:gd name="connsiteX96" fmla="*/ 19554 w 3786969"/>
                <a:gd name="connsiteY96" fmla="*/ 2578638 h 2888903"/>
                <a:gd name="connsiteX97" fmla="*/ 33202 w 3786969"/>
                <a:gd name="connsiteY97" fmla="*/ 2483104 h 2888903"/>
                <a:gd name="connsiteX98" fmla="*/ 60497 w 3786969"/>
                <a:gd name="connsiteY98" fmla="*/ 2442160 h 2888903"/>
                <a:gd name="connsiteX99" fmla="*/ 388044 w 3786969"/>
                <a:gd name="connsiteY99" fmla="*/ 2373922 h 2888903"/>
                <a:gd name="connsiteX100" fmla="*/ 469930 w 3786969"/>
                <a:gd name="connsiteY100" fmla="*/ 2305683 h 2888903"/>
                <a:gd name="connsiteX101" fmla="*/ 483578 w 3786969"/>
                <a:gd name="connsiteY101" fmla="*/ 2264739 h 2888903"/>
                <a:gd name="connsiteX102" fmla="*/ 538169 w 3786969"/>
                <a:gd name="connsiteY102" fmla="*/ 2237444 h 2888903"/>
                <a:gd name="connsiteX103" fmla="*/ 579112 w 3786969"/>
                <a:gd name="connsiteY103" fmla="*/ 2196501 h 2888903"/>
                <a:gd name="connsiteX104" fmla="*/ 620056 w 3786969"/>
                <a:gd name="connsiteY104" fmla="*/ 2169205 h 2888903"/>
                <a:gd name="connsiteX105" fmla="*/ 647351 w 3786969"/>
                <a:gd name="connsiteY105" fmla="*/ 2128262 h 2888903"/>
                <a:gd name="connsiteX106" fmla="*/ 701942 w 3786969"/>
                <a:gd name="connsiteY106" fmla="*/ 2005432 h 2888903"/>
                <a:gd name="connsiteX107" fmla="*/ 715590 w 3786969"/>
                <a:gd name="connsiteY107" fmla="*/ 1964489 h 2888903"/>
                <a:gd name="connsiteX108" fmla="*/ 715590 w 3786969"/>
                <a:gd name="connsiteY108" fmla="*/ 1732477 h 2888903"/>
                <a:gd name="connsiteX109" fmla="*/ 592760 w 3786969"/>
                <a:gd name="connsiteY109" fmla="*/ 1691533 h 2888903"/>
                <a:gd name="connsiteX110" fmla="*/ 551817 w 3786969"/>
                <a:gd name="connsiteY110" fmla="*/ 1677886 h 2888903"/>
                <a:gd name="connsiteX111" fmla="*/ 169680 w 3786969"/>
                <a:gd name="connsiteY111" fmla="*/ 1650590 h 2888903"/>
                <a:gd name="connsiteX112" fmla="*/ 115088 w 3786969"/>
                <a:gd name="connsiteY112" fmla="*/ 1636942 h 2888903"/>
                <a:gd name="connsiteX113" fmla="*/ 33202 w 3786969"/>
                <a:gd name="connsiteY113" fmla="*/ 1555056 h 2888903"/>
                <a:gd name="connsiteX114" fmla="*/ 33202 w 3786969"/>
                <a:gd name="connsiteY114" fmla="*/ 1227510 h 2888903"/>
                <a:gd name="connsiteX115" fmla="*/ 87793 w 3786969"/>
                <a:gd name="connsiteY115" fmla="*/ 1077384 h 2888903"/>
                <a:gd name="connsiteX116" fmla="*/ 115088 w 3786969"/>
                <a:gd name="connsiteY116" fmla="*/ 1036441 h 2888903"/>
                <a:gd name="connsiteX117" fmla="*/ 156032 w 3786969"/>
                <a:gd name="connsiteY117" fmla="*/ 995498 h 2888903"/>
                <a:gd name="connsiteX118" fmla="*/ 169680 w 3786969"/>
                <a:gd name="connsiteY118" fmla="*/ 954554 h 2888903"/>
                <a:gd name="connsiteX119" fmla="*/ 251566 w 3786969"/>
                <a:gd name="connsiteY119" fmla="*/ 913611 h 2888903"/>
                <a:gd name="connsiteX120" fmla="*/ 388044 w 3786969"/>
                <a:gd name="connsiteY120" fmla="*/ 940907 h 2888903"/>
                <a:gd name="connsiteX121" fmla="*/ 469930 w 3786969"/>
                <a:gd name="connsiteY121" fmla="*/ 995498 h 2888903"/>
                <a:gd name="connsiteX122" fmla="*/ 510874 w 3786969"/>
                <a:gd name="connsiteY122" fmla="*/ 1022793 h 2888903"/>
                <a:gd name="connsiteX123" fmla="*/ 592760 w 3786969"/>
                <a:gd name="connsiteY123" fmla="*/ 1050089 h 2888903"/>
                <a:gd name="connsiteX124" fmla="*/ 633703 w 3786969"/>
                <a:gd name="connsiteY124" fmla="*/ 1063736 h 2888903"/>
                <a:gd name="connsiteX125" fmla="*/ 674647 w 3786969"/>
                <a:gd name="connsiteY125" fmla="*/ 1091032 h 2888903"/>
                <a:gd name="connsiteX126" fmla="*/ 688294 w 3786969"/>
                <a:gd name="connsiteY126" fmla="*/ 1131975 h 2888903"/>
                <a:gd name="connsiteX127" fmla="*/ 715590 w 3786969"/>
                <a:gd name="connsiteY127" fmla="*/ 1186566 h 2888903"/>
                <a:gd name="connsiteX128" fmla="*/ 756533 w 3786969"/>
                <a:gd name="connsiteY128" fmla="*/ 1268453 h 2888903"/>
                <a:gd name="connsiteX129" fmla="*/ 838420 w 3786969"/>
                <a:gd name="connsiteY129" fmla="*/ 1323044 h 2888903"/>
                <a:gd name="connsiteX130" fmla="*/ 879363 w 3786969"/>
                <a:gd name="connsiteY130" fmla="*/ 1350339 h 2888903"/>
                <a:gd name="connsiteX131" fmla="*/ 920306 w 3786969"/>
                <a:gd name="connsiteY131" fmla="*/ 1432226 h 2888903"/>
                <a:gd name="connsiteX132" fmla="*/ 947602 w 3786969"/>
                <a:gd name="connsiteY132" fmla="*/ 1473169 h 2888903"/>
                <a:gd name="connsiteX133" fmla="*/ 1070432 w 3786969"/>
                <a:gd name="connsiteY133" fmla="*/ 1418578 h 288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3786969" h="2888903">
                  <a:moveTo>
                    <a:pt x="1002193" y="1432226"/>
                  </a:moveTo>
                  <a:cubicBezTo>
                    <a:pt x="1029489" y="1427677"/>
                    <a:pt x="1059890" y="1432017"/>
                    <a:pt x="1084080" y="1418578"/>
                  </a:cubicBezTo>
                  <a:cubicBezTo>
                    <a:pt x="1103964" y="1407531"/>
                    <a:pt x="1113562" y="1383635"/>
                    <a:pt x="1125023" y="1363987"/>
                  </a:cubicBezTo>
                  <a:cubicBezTo>
                    <a:pt x="1136449" y="1344400"/>
                    <a:pt x="1194553" y="1215820"/>
                    <a:pt x="1220557" y="1186566"/>
                  </a:cubicBezTo>
                  <a:cubicBezTo>
                    <a:pt x="1274344" y="1126056"/>
                    <a:pt x="1327312" y="1117764"/>
                    <a:pt x="1397978" y="1077384"/>
                  </a:cubicBezTo>
                  <a:cubicBezTo>
                    <a:pt x="1426461" y="1061108"/>
                    <a:pt x="1453970" y="1042933"/>
                    <a:pt x="1479865" y="1022793"/>
                  </a:cubicBezTo>
                  <a:cubicBezTo>
                    <a:pt x="1637510" y="900181"/>
                    <a:pt x="1415428" y="1052105"/>
                    <a:pt x="1561751" y="954554"/>
                  </a:cubicBezTo>
                  <a:cubicBezTo>
                    <a:pt x="1570850" y="940906"/>
                    <a:pt x="1581712" y="928282"/>
                    <a:pt x="1589047" y="913611"/>
                  </a:cubicBezTo>
                  <a:cubicBezTo>
                    <a:pt x="1618119" y="855466"/>
                    <a:pt x="1608722" y="754612"/>
                    <a:pt x="1616342" y="708895"/>
                  </a:cubicBezTo>
                  <a:cubicBezTo>
                    <a:pt x="1621072" y="680514"/>
                    <a:pt x="1635370" y="654567"/>
                    <a:pt x="1643638" y="627008"/>
                  </a:cubicBezTo>
                  <a:cubicBezTo>
                    <a:pt x="1649028" y="609042"/>
                    <a:pt x="1651895" y="590383"/>
                    <a:pt x="1657285" y="572417"/>
                  </a:cubicBezTo>
                  <a:cubicBezTo>
                    <a:pt x="1670939" y="526905"/>
                    <a:pt x="1690364" y="483129"/>
                    <a:pt x="1698229" y="435939"/>
                  </a:cubicBezTo>
                  <a:cubicBezTo>
                    <a:pt x="1704259" y="399761"/>
                    <a:pt x="1705847" y="362935"/>
                    <a:pt x="1711877" y="326757"/>
                  </a:cubicBezTo>
                  <a:cubicBezTo>
                    <a:pt x="1719271" y="282393"/>
                    <a:pt x="1734485" y="245182"/>
                    <a:pt x="1752820" y="203928"/>
                  </a:cubicBezTo>
                  <a:cubicBezTo>
                    <a:pt x="1761083" y="185336"/>
                    <a:pt x="1765729" y="163722"/>
                    <a:pt x="1780115" y="149336"/>
                  </a:cubicBezTo>
                  <a:cubicBezTo>
                    <a:pt x="1841465" y="87986"/>
                    <a:pt x="1869889" y="97050"/>
                    <a:pt x="1943888" y="67450"/>
                  </a:cubicBezTo>
                  <a:cubicBezTo>
                    <a:pt x="2112515" y="0"/>
                    <a:pt x="1907645" y="70431"/>
                    <a:pt x="2039423" y="26507"/>
                  </a:cubicBezTo>
                  <a:cubicBezTo>
                    <a:pt x="2116760" y="31056"/>
                    <a:pt x="2194348" y="32445"/>
                    <a:pt x="2271435" y="40154"/>
                  </a:cubicBezTo>
                  <a:cubicBezTo>
                    <a:pt x="2285750" y="41585"/>
                    <a:pt x="2301326" y="44592"/>
                    <a:pt x="2312378" y="53802"/>
                  </a:cubicBezTo>
                  <a:cubicBezTo>
                    <a:pt x="2329852" y="68364"/>
                    <a:pt x="2343149" y="88048"/>
                    <a:pt x="2353321" y="108393"/>
                  </a:cubicBezTo>
                  <a:cubicBezTo>
                    <a:pt x="2375233" y="152217"/>
                    <a:pt x="2398303" y="196825"/>
                    <a:pt x="2407912" y="244871"/>
                  </a:cubicBezTo>
                  <a:cubicBezTo>
                    <a:pt x="2425239" y="331503"/>
                    <a:pt x="2415934" y="290606"/>
                    <a:pt x="2435208" y="367701"/>
                  </a:cubicBezTo>
                  <a:cubicBezTo>
                    <a:pt x="2412850" y="635992"/>
                    <a:pt x="2437295" y="448942"/>
                    <a:pt x="2407912" y="586065"/>
                  </a:cubicBezTo>
                  <a:cubicBezTo>
                    <a:pt x="2374188" y="743445"/>
                    <a:pt x="2407487" y="682237"/>
                    <a:pt x="2353321" y="763486"/>
                  </a:cubicBezTo>
                  <a:cubicBezTo>
                    <a:pt x="2340580" y="801710"/>
                    <a:pt x="2317723" y="875625"/>
                    <a:pt x="2298730" y="913611"/>
                  </a:cubicBezTo>
                  <a:cubicBezTo>
                    <a:pt x="2286867" y="937337"/>
                    <a:pt x="2272501" y="959779"/>
                    <a:pt x="2257787" y="981850"/>
                  </a:cubicBezTo>
                  <a:cubicBezTo>
                    <a:pt x="2245170" y="1000776"/>
                    <a:pt x="2232928" y="1020357"/>
                    <a:pt x="2216844" y="1036441"/>
                  </a:cubicBezTo>
                  <a:cubicBezTo>
                    <a:pt x="2205245" y="1048039"/>
                    <a:pt x="2188354" y="1053061"/>
                    <a:pt x="2175900" y="1063736"/>
                  </a:cubicBezTo>
                  <a:cubicBezTo>
                    <a:pt x="2156361" y="1080484"/>
                    <a:pt x="2141079" y="1101853"/>
                    <a:pt x="2121309" y="1118328"/>
                  </a:cubicBezTo>
                  <a:cubicBezTo>
                    <a:pt x="2082566" y="1150614"/>
                    <a:pt x="2007859" y="1194003"/>
                    <a:pt x="1971184" y="1241157"/>
                  </a:cubicBezTo>
                  <a:cubicBezTo>
                    <a:pt x="1951044" y="1267052"/>
                    <a:pt x="1916593" y="1323044"/>
                    <a:pt x="1916593" y="1323044"/>
                  </a:cubicBezTo>
                  <a:cubicBezTo>
                    <a:pt x="1921142" y="1359438"/>
                    <a:pt x="1905457" y="1405189"/>
                    <a:pt x="1930241" y="1432226"/>
                  </a:cubicBezTo>
                  <a:cubicBezTo>
                    <a:pt x="1965713" y="1470923"/>
                    <a:pt x="2076689" y="1488811"/>
                    <a:pt x="2134957" y="1500465"/>
                  </a:cubicBezTo>
                  <a:cubicBezTo>
                    <a:pt x="2153154" y="1509563"/>
                    <a:pt x="2170247" y="1521326"/>
                    <a:pt x="2189548" y="1527760"/>
                  </a:cubicBezTo>
                  <a:cubicBezTo>
                    <a:pt x="2287240" y="1560324"/>
                    <a:pt x="2414821" y="1532684"/>
                    <a:pt x="2503447" y="1527760"/>
                  </a:cubicBezTo>
                  <a:cubicBezTo>
                    <a:pt x="2558130" y="1486748"/>
                    <a:pt x="2594205" y="1463713"/>
                    <a:pt x="2639924" y="1404931"/>
                  </a:cubicBezTo>
                  <a:cubicBezTo>
                    <a:pt x="2648756" y="1393575"/>
                    <a:pt x="2642820" y="1373545"/>
                    <a:pt x="2653572" y="1363987"/>
                  </a:cubicBezTo>
                  <a:cubicBezTo>
                    <a:pt x="2702917" y="1320124"/>
                    <a:pt x="2768921" y="1290361"/>
                    <a:pt x="2830993" y="1268453"/>
                  </a:cubicBezTo>
                  <a:cubicBezTo>
                    <a:pt x="3139590" y="1159537"/>
                    <a:pt x="2897533" y="1243593"/>
                    <a:pt x="3049357" y="1200214"/>
                  </a:cubicBezTo>
                  <a:cubicBezTo>
                    <a:pt x="3082299" y="1190802"/>
                    <a:pt x="3109976" y="1176798"/>
                    <a:pt x="3144891" y="1172919"/>
                  </a:cubicBezTo>
                  <a:cubicBezTo>
                    <a:pt x="3208352" y="1165868"/>
                    <a:pt x="3272270" y="1163820"/>
                    <a:pt x="3335960" y="1159271"/>
                  </a:cubicBezTo>
                  <a:cubicBezTo>
                    <a:pt x="3481536" y="1163820"/>
                    <a:pt x="3628099" y="1155393"/>
                    <a:pt x="3772688" y="1172919"/>
                  </a:cubicBezTo>
                  <a:cubicBezTo>
                    <a:pt x="3786969" y="1174650"/>
                    <a:pt x="3786336" y="1199476"/>
                    <a:pt x="3786336" y="1213862"/>
                  </a:cubicBezTo>
                  <a:cubicBezTo>
                    <a:pt x="3786336" y="1268642"/>
                    <a:pt x="3779928" y="1323335"/>
                    <a:pt x="3772688" y="1377635"/>
                  </a:cubicBezTo>
                  <a:cubicBezTo>
                    <a:pt x="3770787" y="1391895"/>
                    <a:pt x="3765474" y="1405711"/>
                    <a:pt x="3759041" y="1418578"/>
                  </a:cubicBezTo>
                  <a:cubicBezTo>
                    <a:pt x="3740835" y="1454990"/>
                    <a:pt x="3671561" y="1534174"/>
                    <a:pt x="3649859" y="1541408"/>
                  </a:cubicBezTo>
                  <a:cubicBezTo>
                    <a:pt x="3636211" y="1545957"/>
                    <a:pt x="3621491" y="1548069"/>
                    <a:pt x="3608915" y="1555056"/>
                  </a:cubicBezTo>
                  <a:cubicBezTo>
                    <a:pt x="3475969" y="1628915"/>
                    <a:pt x="3579126" y="1596623"/>
                    <a:pt x="3472438" y="1623295"/>
                  </a:cubicBezTo>
                  <a:cubicBezTo>
                    <a:pt x="3427507" y="1668225"/>
                    <a:pt x="3414904" y="1686181"/>
                    <a:pt x="3349608" y="1718829"/>
                  </a:cubicBezTo>
                  <a:cubicBezTo>
                    <a:pt x="3331411" y="1727928"/>
                    <a:pt x="3314504" y="1740279"/>
                    <a:pt x="3295017" y="1746125"/>
                  </a:cubicBezTo>
                  <a:cubicBezTo>
                    <a:pt x="3268512" y="1754076"/>
                    <a:pt x="3240356" y="1754822"/>
                    <a:pt x="3213130" y="1759772"/>
                  </a:cubicBezTo>
                  <a:cubicBezTo>
                    <a:pt x="3190307" y="1763921"/>
                    <a:pt x="3167714" y="1769270"/>
                    <a:pt x="3144891" y="1773420"/>
                  </a:cubicBezTo>
                  <a:cubicBezTo>
                    <a:pt x="3117666" y="1778370"/>
                    <a:pt x="3090139" y="1781641"/>
                    <a:pt x="3063005" y="1787068"/>
                  </a:cubicBezTo>
                  <a:cubicBezTo>
                    <a:pt x="2991907" y="1801288"/>
                    <a:pt x="3028165" y="1797022"/>
                    <a:pt x="2967471" y="1814363"/>
                  </a:cubicBezTo>
                  <a:cubicBezTo>
                    <a:pt x="2949436" y="1819516"/>
                    <a:pt x="2931608" y="1826971"/>
                    <a:pt x="2912880" y="1828011"/>
                  </a:cubicBezTo>
                  <a:cubicBezTo>
                    <a:pt x="2767457" y="1836090"/>
                    <a:pt x="2621727" y="1837110"/>
                    <a:pt x="2476151" y="1841659"/>
                  </a:cubicBezTo>
                  <a:cubicBezTo>
                    <a:pt x="2471602" y="1855307"/>
                    <a:pt x="2466455" y="1868770"/>
                    <a:pt x="2462503" y="1882602"/>
                  </a:cubicBezTo>
                  <a:cubicBezTo>
                    <a:pt x="2457350" y="1900637"/>
                    <a:pt x="2459260" y="1921586"/>
                    <a:pt x="2448856" y="1937193"/>
                  </a:cubicBezTo>
                  <a:cubicBezTo>
                    <a:pt x="2433737" y="1959871"/>
                    <a:pt x="2390326" y="1970351"/>
                    <a:pt x="2366969" y="1978136"/>
                  </a:cubicBezTo>
                  <a:cubicBezTo>
                    <a:pt x="2353321" y="1991784"/>
                    <a:pt x="2336732" y="2003021"/>
                    <a:pt x="2326026" y="2019080"/>
                  </a:cubicBezTo>
                  <a:cubicBezTo>
                    <a:pt x="2318194" y="2030828"/>
                    <a:pt x="2300550" y="2107333"/>
                    <a:pt x="2298730" y="2114614"/>
                  </a:cubicBezTo>
                  <a:cubicBezTo>
                    <a:pt x="2303279" y="2151008"/>
                    <a:pt x="2305817" y="2187710"/>
                    <a:pt x="2312378" y="2223796"/>
                  </a:cubicBezTo>
                  <a:cubicBezTo>
                    <a:pt x="2314951" y="2237950"/>
                    <a:pt x="2316816" y="2253687"/>
                    <a:pt x="2326026" y="2264739"/>
                  </a:cubicBezTo>
                  <a:cubicBezTo>
                    <a:pt x="2458607" y="2423837"/>
                    <a:pt x="2281453" y="2109168"/>
                    <a:pt x="2476151" y="2401217"/>
                  </a:cubicBezTo>
                  <a:cubicBezTo>
                    <a:pt x="2494348" y="2428513"/>
                    <a:pt x="2499620" y="2472731"/>
                    <a:pt x="2530742" y="2483104"/>
                  </a:cubicBezTo>
                  <a:cubicBezTo>
                    <a:pt x="2683979" y="2534181"/>
                    <a:pt x="2557310" y="2496198"/>
                    <a:pt x="2926527" y="2510399"/>
                  </a:cubicBezTo>
                  <a:cubicBezTo>
                    <a:pt x="2940175" y="2519498"/>
                    <a:pt x="2952800" y="2530359"/>
                    <a:pt x="2967471" y="2537695"/>
                  </a:cubicBezTo>
                  <a:cubicBezTo>
                    <a:pt x="2980338" y="2544128"/>
                    <a:pt x="3000052" y="2539636"/>
                    <a:pt x="3008414" y="2551342"/>
                  </a:cubicBezTo>
                  <a:cubicBezTo>
                    <a:pt x="3025137" y="2574755"/>
                    <a:pt x="3035709" y="2633229"/>
                    <a:pt x="3035709" y="2633229"/>
                  </a:cubicBezTo>
                  <a:cubicBezTo>
                    <a:pt x="3031160" y="2660525"/>
                    <a:pt x="3043905" y="2698127"/>
                    <a:pt x="3022062" y="2715116"/>
                  </a:cubicBezTo>
                  <a:cubicBezTo>
                    <a:pt x="2993111" y="2737634"/>
                    <a:pt x="2949557" y="2728763"/>
                    <a:pt x="2912880" y="2728763"/>
                  </a:cubicBezTo>
                  <a:cubicBezTo>
                    <a:pt x="2821781" y="2728763"/>
                    <a:pt x="2730909" y="2719665"/>
                    <a:pt x="2639924" y="2715116"/>
                  </a:cubicBezTo>
                  <a:cubicBezTo>
                    <a:pt x="2449731" y="2677076"/>
                    <a:pt x="2549680" y="2691673"/>
                    <a:pt x="2339674" y="2674172"/>
                  </a:cubicBezTo>
                  <a:cubicBezTo>
                    <a:pt x="2300655" y="2661167"/>
                    <a:pt x="2286976" y="2655445"/>
                    <a:pt x="2244139" y="2646877"/>
                  </a:cubicBezTo>
                  <a:cubicBezTo>
                    <a:pt x="2217005" y="2641450"/>
                    <a:pt x="2189548" y="2637778"/>
                    <a:pt x="2162253" y="2633229"/>
                  </a:cubicBezTo>
                  <a:cubicBezTo>
                    <a:pt x="2136770" y="2616240"/>
                    <a:pt x="2095819" y="2592806"/>
                    <a:pt x="2080366" y="2564990"/>
                  </a:cubicBezTo>
                  <a:cubicBezTo>
                    <a:pt x="2066393" y="2539839"/>
                    <a:pt x="2069031" y="2507044"/>
                    <a:pt x="2053071" y="2483104"/>
                  </a:cubicBezTo>
                  <a:cubicBezTo>
                    <a:pt x="2031307" y="2450457"/>
                    <a:pt x="2018267" y="2425099"/>
                    <a:pt x="1984832" y="2401217"/>
                  </a:cubicBezTo>
                  <a:cubicBezTo>
                    <a:pt x="1940885" y="2369827"/>
                    <a:pt x="1914398" y="2370753"/>
                    <a:pt x="1862002" y="2360274"/>
                  </a:cubicBezTo>
                  <a:cubicBezTo>
                    <a:pt x="1839256" y="2346626"/>
                    <a:pt x="1816257" y="2333390"/>
                    <a:pt x="1793763" y="2319331"/>
                  </a:cubicBezTo>
                  <a:cubicBezTo>
                    <a:pt x="1779854" y="2310638"/>
                    <a:pt x="1767491" y="2299371"/>
                    <a:pt x="1752820" y="2292035"/>
                  </a:cubicBezTo>
                  <a:cubicBezTo>
                    <a:pt x="1739953" y="2285601"/>
                    <a:pt x="1725100" y="2284054"/>
                    <a:pt x="1711877" y="2278387"/>
                  </a:cubicBezTo>
                  <a:cubicBezTo>
                    <a:pt x="1693177" y="2270373"/>
                    <a:pt x="1675482" y="2260190"/>
                    <a:pt x="1657285" y="2251092"/>
                  </a:cubicBezTo>
                  <a:cubicBezTo>
                    <a:pt x="1579948" y="2255641"/>
                    <a:pt x="1500976" y="2248282"/>
                    <a:pt x="1425274" y="2264739"/>
                  </a:cubicBezTo>
                  <a:cubicBezTo>
                    <a:pt x="1393217" y="2271708"/>
                    <a:pt x="1372729" y="2304660"/>
                    <a:pt x="1343387" y="2319331"/>
                  </a:cubicBezTo>
                  <a:cubicBezTo>
                    <a:pt x="1325190" y="2328429"/>
                    <a:pt x="1306048" y="2335843"/>
                    <a:pt x="1288796" y="2346626"/>
                  </a:cubicBezTo>
                  <a:cubicBezTo>
                    <a:pt x="1228381" y="2384385"/>
                    <a:pt x="1190486" y="2431289"/>
                    <a:pt x="1138671" y="2483104"/>
                  </a:cubicBezTo>
                  <a:cubicBezTo>
                    <a:pt x="1125023" y="2496752"/>
                    <a:pt x="1107657" y="2507497"/>
                    <a:pt x="1097727" y="2524047"/>
                  </a:cubicBezTo>
                  <a:cubicBezTo>
                    <a:pt x="1070432" y="2569540"/>
                    <a:pt x="1045270" y="2616383"/>
                    <a:pt x="1015841" y="2660525"/>
                  </a:cubicBezTo>
                  <a:cubicBezTo>
                    <a:pt x="1006742" y="2674173"/>
                    <a:pt x="1000143" y="2689870"/>
                    <a:pt x="988545" y="2701468"/>
                  </a:cubicBezTo>
                  <a:cubicBezTo>
                    <a:pt x="972461" y="2717552"/>
                    <a:pt x="955665" y="2735626"/>
                    <a:pt x="933954" y="2742411"/>
                  </a:cubicBezTo>
                  <a:cubicBezTo>
                    <a:pt x="881129" y="2758919"/>
                    <a:pt x="825098" y="2762843"/>
                    <a:pt x="770181" y="2769707"/>
                  </a:cubicBezTo>
                  <a:cubicBezTo>
                    <a:pt x="637981" y="2786231"/>
                    <a:pt x="696964" y="2776161"/>
                    <a:pt x="592760" y="2797002"/>
                  </a:cubicBezTo>
                  <a:cubicBezTo>
                    <a:pt x="291026" y="2787858"/>
                    <a:pt x="227007" y="2888903"/>
                    <a:pt x="101441" y="2742411"/>
                  </a:cubicBezTo>
                  <a:cubicBezTo>
                    <a:pt x="86638" y="2725141"/>
                    <a:pt x="73718" y="2706329"/>
                    <a:pt x="60497" y="2687820"/>
                  </a:cubicBezTo>
                  <a:cubicBezTo>
                    <a:pt x="50963" y="2674473"/>
                    <a:pt x="42300" y="2660525"/>
                    <a:pt x="33202" y="2646877"/>
                  </a:cubicBezTo>
                  <a:cubicBezTo>
                    <a:pt x="28653" y="2624131"/>
                    <a:pt x="19554" y="2601835"/>
                    <a:pt x="19554" y="2578638"/>
                  </a:cubicBezTo>
                  <a:cubicBezTo>
                    <a:pt x="19554" y="2546470"/>
                    <a:pt x="23959" y="2513915"/>
                    <a:pt x="33202" y="2483104"/>
                  </a:cubicBezTo>
                  <a:cubicBezTo>
                    <a:pt x="37915" y="2467393"/>
                    <a:pt x="48153" y="2452961"/>
                    <a:pt x="60497" y="2442160"/>
                  </a:cubicBezTo>
                  <a:cubicBezTo>
                    <a:pt x="172454" y="2344197"/>
                    <a:pt x="205052" y="2384088"/>
                    <a:pt x="388044" y="2373922"/>
                  </a:cubicBezTo>
                  <a:cubicBezTo>
                    <a:pt x="418254" y="2353781"/>
                    <a:pt x="448914" y="2337207"/>
                    <a:pt x="469930" y="2305683"/>
                  </a:cubicBezTo>
                  <a:cubicBezTo>
                    <a:pt x="477910" y="2293713"/>
                    <a:pt x="473405" y="2274912"/>
                    <a:pt x="483578" y="2264739"/>
                  </a:cubicBezTo>
                  <a:cubicBezTo>
                    <a:pt x="497964" y="2250353"/>
                    <a:pt x="519972" y="2246542"/>
                    <a:pt x="538169" y="2237444"/>
                  </a:cubicBezTo>
                  <a:cubicBezTo>
                    <a:pt x="551817" y="2223796"/>
                    <a:pt x="564285" y="2208857"/>
                    <a:pt x="579112" y="2196501"/>
                  </a:cubicBezTo>
                  <a:cubicBezTo>
                    <a:pt x="591713" y="2186000"/>
                    <a:pt x="608457" y="2180804"/>
                    <a:pt x="620056" y="2169205"/>
                  </a:cubicBezTo>
                  <a:cubicBezTo>
                    <a:pt x="631654" y="2157607"/>
                    <a:pt x="639213" y="2142503"/>
                    <a:pt x="647351" y="2128262"/>
                  </a:cubicBezTo>
                  <a:cubicBezTo>
                    <a:pt x="669912" y="2088781"/>
                    <a:pt x="685986" y="2047980"/>
                    <a:pt x="701942" y="2005432"/>
                  </a:cubicBezTo>
                  <a:cubicBezTo>
                    <a:pt x="706993" y="1991962"/>
                    <a:pt x="711041" y="1978137"/>
                    <a:pt x="715590" y="1964489"/>
                  </a:cubicBezTo>
                  <a:cubicBezTo>
                    <a:pt x="721797" y="1908630"/>
                    <a:pt x="744579" y="1790455"/>
                    <a:pt x="715590" y="1732477"/>
                  </a:cubicBezTo>
                  <a:cubicBezTo>
                    <a:pt x="702617" y="1706531"/>
                    <a:pt x="609841" y="1695803"/>
                    <a:pt x="592760" y="1691533"/>
                  </a:cubicBezTo>
                  <a:cubicBezTo>
                    <a:pt x="578804" y="1688044"/>
                    <a:pt x="566036" y="1680073"/>
                    <a:pt x="551817" y="1677886"/>
                  </a:cubicBezTo>
                  <a:cubicBezTo>
                    <a:pt x="453200" y="1662715"/>
                    <a:pt x="246686" y="1654868"/>
                    <a:pt x="169680" y="1650590"/>
                  </a:cubicBezTo>
                  <a:cubicBezTo>
                    <a:pt x="151483" y="1646041"/>
                    <a:pt x="130455" y="1647699"/>
                    <a:pt x="115088" y="1636942"/>
                  </a:cubicBezTo>
                  <a:cubicBezTo>
                    <a:pt x="83464" y="1614806"/>
                    <a:pt x="33202" y="1555056"/>
                    <a:pt x="33202" y="1555056"/>
                  </a:cubicBezTo>
                  <a:cubicBezTo>
                    <a:pt x="0" y="1422250"/>
                    <a:pt x="6277" y="1469838"/>
                    <a:pt x="33202" y="1227510"/>
                  </a:cubicBezTo>
                  <a:cubicBezTo>
                    <a:pt x="38777" y="1177339"/>
                    <a:pt x="62461" y="1121714"/>
                    <a:pt x="87793" y="1077384"/>
                  </a:cubicBezTo>
                  <a:cubicBezTo>
                    <a:pt x="95931" y="1063143"/>
                    <a:pt x="104587" y="1049042"/>
                    <a:pt x="115088" y="1036441"/>
                  </a:cubicBezTo>
                  <a:cubicBezTo>
                    <a:pt x="127444" y="1021614"/>
                    <a:pt x="142384" y="1009146"/>
                    <a:pt x="156032" y="995498"/>
                  </a:cubicBezTo>
                  <a:cubicBezTo>
                    <a:pt x="160581" y="981850"/>
                    <a:pt x="160693" y="965788"/>
                    <a:pt x="169680" y="954554"/>
                  </a:cubicBezTo>
                  <a:cubicBezTo>
                    <a:pt x="188920" y="930504"/>
                    <a:pt x="224595" y="922601"/>
                    <a:pt x="251566" y="913611"/>
                  </a:cubicBezTo>
                  <a:cubicBezTo>
                    <a:pt x="297059" y="922710"/>
                    <a:pt x="344604" y="924617"/>
                    <a:pt x="388044" y="940907"/>
                  </a:cubicBezTo>
                  <a:cubicBezTo>
                    <a:pt x="418760" y="952426"/>
                    <a:pt x="442635" y="977301"/>
                    <a:pt x="469930" y="995498"/>
                  </a:cubicBezTo>
                  <a:cubicBezTo>
                    <a:pt x="483578" y="1004597"/>
                    <a:pt x="495313" y="1017606"/>
                    <a:pt x="510874" y="1022793"/>
                  </a:cubicBezTo>
                  <a:lnTo>
                    <a:pt x="592760" y="1050089"/>
                  </a:lnTo>
                  <a:lnTo>
                    <a:pt x="633703" y="1063736"/>
                  </a:lnTo>
                  <a:cubicBezTo>
                    <a:pt x="647351" y="1072835"/>
                    <a:pt x="664400" y="1078224"/>
                    <a:pt x="674647" y="1091032"/>
                  </a:cubicBezTo>
                  <a:cubicBezTo>
                    <a:pt x="683634" y="1102265"/>
                    <a:pt x="682627" y="1118752"/>
                    <a:pt x="688294" y="1131975"/>
                  </a:cubicBezTo>
                  <a:cubicBezTo>
                    <a:pt x="696308" y="1150675"/>
                    <a:pt x="707576" y="1167866"/>
                    <a:pt x="715590" y="1186566"/>
                  </a:cubicBezTo>
                  <a:cubicBezTo>
                    <a:pt x="729775" y="1219665"/>
                    <a:pt x="726559" y="1242226"/>
                    <a:pt x="756533" y="1268453"/>
                  </a:cubicBezTo>
                  <a:cubicBezTo>
                    <a:pt x="781221" y="1290055"/>
                    <a:pt x="811124" y="1304847"/>
                    <a:pt x="838420" y="1323044"/>
                  </a:cubicBezTo>
                  <a:lnTo>
                    <a:pt x="879363" y="1350339"/>
                  </a:lnTo>
                  <a:cubicBezTo>
                    <a:pt x="957594" y="1467686"/>
                    <a:pt x="863799" y="1319212"/>
                    <a:pt x="920306" y="1432226"/>
                  </a:cubicBezTo>
                  <a:cubicBezTo>
                    <a:pt x="927641" y="1446897"/>
                    <a:pt x="938503" y="1459521"/>
                    <a:pt x="947602" y="1473169"/>
                  </a:cubicBezTo>
                  <a:cubicBezTo>
                    <a:pt x="1066653" y="1443407"/>
                    <a:pt x="1040007" y="1479428"/>
                    <a:pt x="1070432" y="1418578"/>
                  </a:cubicBezTo>
                </a:path>
              </a:pathLst>
            </a:cu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Elipse 68"/>
            <p:cNvSpPr/>
            <p:nvPr/>
          </p:nvSpPr>
          <p:spPr>
            <a:xfrm rot="19961797">
              <a:off x="1979713" y="4077071"/>
              <a:ext cx="1224136" cy="648072"/>
            </a:xfrm>
            <a:prstGeom prst="ellipse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1" name="Explosão 1 70"/>
          <p:cNvSpPr/>
          <p:nvPr/>
        </p:nvSpPr>
        <p:spPr>
          <a:xfrm>
            <a:off x="7608169" y="-3502"/>
            <a:ext cx="3024336" cy="2088232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REPOSTA IMUNE ADAPTATIVA</a:t>
            </a:r>
          </a:p>
        </p:txBody>
      </p:sp>
      <p:sp>
        <p:nvSpPr>
          <p:cNvPr id="74" name="Explosão 1 73"/>
          <p:cNvSpPr/>
          <p:nvPr/>
        </p:nvSpPr>
        <p:spPr>
          <a:xfrm rot="20149958">
            <a:off x="1877789" y="40721"/>
            <a:ext cx="3402756" cy="1931616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MEDIADORES INFLAMATÓRIOS</a:t>
            </a:r>
          </a:p>
        </p:txBody>
      </p:sp>
      <p:sp>
        <p:nvSpPr>
          <p:cNvPr id="75" name="Explosão 1 74"/>
          <p:cNvSpPr/>
          <p:nvPr/>
        </p:nvSpPr>
        <p:spPr>
          <a:xfrm rot="19964621">
            <a:off x="1920078" y="1981473"/>
            <a:ext cx="2520280" cy="1556792"/>
          </a:xfrm>
          <a:prstGeom prst="irregularSeal1">
            <a:avLst/>
          </a:prstGeom>
          <a:solidFill>
            <a:schemeClr val="tx1"/>
          </a:solidFill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PAMPs</a:t>
            </a: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DAMPs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" name="Grupo 79"/>
          <p:cNvGrpSpPr/>
          <p:nvPr/>
        </p:nvGrpSpPr>
        <p:grpSpPr>
          <a:xfrm rot="21245459">
            <a:off x="2177791" y="3431408"/>
            <a:ext cx="1820946" cy="914400"/>
            <a:chOff x="7121359" y="4389833"/>
            <a:chExt cx="1049848" cy="914400"/>
          </a:xfrm>
        </p:grpSpPr>
        <p:sp>
          <p:nvSpPr>
            <p:cNvPr id="81" name="Menos 80"/>
            <p:cNvSpPr/>
            <p:nvPr/>
          </p:nvSpPr>
          <p:spPr>
            <a:xfrm rot="16391363">
              <a:off x="7256906" y="4470521"/>
              <a:ext cx="643306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Menos 81"/>
            <p:cNvSpPr/>
            <p:nvPr/>
          </p:nvSpPr>
          <p:spPr>
            <a:xfrm rot="16391363">
              <a:off x="7406080" y="4483273"/>
              <a:ext cx="615853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Menos 82"/>
            <p:cNvSpPr/>
            <p:nvPr/>
          </p:nvSpPr>
          <p:spPr>
            <a:xfrm rot="16391363">
              <a:off x="7189017" y="4389833"/>
              <a:ext cx="914400" cy="914400"/>
            </a:xfrm>
            <a:prstGeom prst="mathMinus">
              <a:avLst>
                <a:gd name="adj1" fmla="val 6957"/>
              </a:avLst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4" name="Grupo 83"/>
          <p:cNvGrpSpPr/>
          <p:nvPr/>
        </p:nvGrpSpPr>
        <p:grpSpPr>
          <a:xfrm rot="10800000">
            <a:off x="2999656" y="5445224"/>
            <a:ext cx="1820946" cy="914400"/>
            <a:chOff x="7121359" y="4389833"/>
            <a:chExt cx="1049848" cy="914400"/>
          </a:xfrm>
        </p:grpSpPr>
        <p:sp>
          <p:nvSpPr>
            <p:cNvPr id="85" name="Menos 84"/>
            <p:cNvSpPr/>
            <p:nvPr/>
          </p:nvSpPr>
          <p:spPr>
            <a:xfrm rot="16391363">
              <a:off x="7256906" y="4470521"/>
              <a:ext cx="643306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Menos 85"/>
            <p:cNvSpPr/>
            <p:nvPr/>
          </p:nvSpPr>
          <p:spPr>
            <a:xfrm rot="16391363">
              <a:off x="7406080" y="4483273"/>
              <a:ext cx="615853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Menos 86"/>
            <p:cNvSpPr/>
            <p:nvPr/>
          </p:nvSpPr>
          <p:spPr>
            <a:xfrm rot="16391363">
              <a:off x="7189017" y="4389833"/>
              <a:ext cx="914400" cy="914400"/>
            </a:xfrm>
            <a:prstGeom prst="mathMinus">
              <a:avLst>
                <a:gd name="adj1" fmla="val 6957"/>
              </a:avLst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8" name="Grupo 87"/>
          <p:cNvGrpSpPr/>
          <p:nvPr/>
        </p:nvGrpSpPr>
        <p:grpSpPr>
          <a:xfrm rot="1689955">
            <a:off x="3971749" y="3579132"/>
            <a:ext cx="1820946" cy="914400"/>
            <a:chOff x="7121359" y="4389833"/>
            <a:chExt cx="1049848" cy="914400"/>
          </a:xfrm>
        </p:grpSpPr>
        <p:sp>
          <p:nvSpPr>
            <p:cNvPr id="89" name="Menos 88"/>
            <p:cNvSpPr/>
            <p:nvPr/>
          </p:nvSpPr>
          <p:spPr>
            <a:xfrm rot="16391363">
              <a:off x="7256906" y="4470521"/>
              <a:ext cx="643306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0" name="Menos 89"/>
            <p:cNvSpPr/>
            <p:nvPr/>
          </p:nvSpPr>
          <p:spPr>
            <a:xfrm rot="16391363">
              <a:off x="7406080" y="4483273"/>
              <a:ext cx="615853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Menos 90"/>
            <p:cNvSpPr/>
            <p:nvPr/>
          </p:nvSpPr>
          <p:spPr>
            <a:xfrm rot="16391363">
              <a:off x="7189017" y="4389833"/>
              <a:ext cx="914400" cy="914400"/>
            </a:xfrm>
            <a:prstGeom prst="mathMinus">
              <a:avLst>
                <a:gd name="adj1" fmla="val 6957"/>
              </a:avLst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2" name="Grupo 91"/>
          <p:cNvGrpSpPr/>
          <p:nvPr/>
        </p:nvGrpSpPr>
        <p:grpSpPr>
          <a:xfrm rot="15543477">
            <a:off x="1486757" y="4456561"/>
            <a:ext cx="1820946" cy="914400"/>
            <a:chOff x="7121359" y="4389833"/>
            <a:chExt cx="1049848" cy="914400"/>
          </a:xfrm>
        </p:grpSpPr>
        <p:sp>
          <p:nvSpPr>
            <p:cNvPr id="93" name="Menos 92"/>
            <p:cNvSpPr/>
            <p:nvPr/>
          </p:nvSpPr>
          <p:spPr>
            <a:xfrm rot="16391363">
              <a:off x="7256906" y="4470521"/>
              <a:ext cx="643306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Menos 93"/>
            <p:cNvSpPr/>
            <p:nvPr/>
          </p:nvSpPr>
          <p:spPr>
            <a:xfrm rot="16391363">
              <a:off x="7406080" y="4483273"/>
              <a:ext cx="615853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Menos 94"/>
            <p:cNvSpPr/>
            <p:nvPr/>
          </p:nvSpPr>
          <p:spPr>
            <a:xfrm rot="16391363">
              <a:off x="7189017" y="4389833"/>
              <a:ext cx="914400" cy="914400"/>
            </a:xfrm>
            <a:prstGeom prst="mathMinus">
              <a:avLst>
                <a:gd name="adj1" fmla="val 6957"/>
              </a:avLst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6" name="Grupo 95"/>
          <p:cNvGrpSpPr/>
          <p:nvPr/>
        </p:nvGrpSpPr>
        <p:grpSpPr>
          <a:xfrm rot="500139">
            <a:off x="3992423" y="1019284"/>
            <a:ext cx="1820946" cy="914400"/>
            <a:chOff x="7121359" y="4389833"/>
            <a:chExt cx="1049848" cy="914400"/>
          </a:xfrm>
        </p:grpSpPr>
        <p:sp>
          <p:nvSpPr>
            <p:cNvPr id="97" name="Menos 96"/>
            <p:cNvSpPr/>
            <p:nvPr/>
          </p:nvSpPr>
          <p:spPr>
            <a:xfrm rot="16391363">
              <a:off x="7256906" y="4470521"/>
              <a:ext cx="643306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Menos 97"/>
            <p:cNvSpPr/>
            <p:nvPr/>
          </p:nvSpPr>
          <p:spPr>
            <a:xfrm rot="16391363">
              <a:off x="7406080" y="4483273"/>
              <a:ext cx="615853" cy="914400"/>
            </a:xfrm>
            <a:prstGeom prst="mathMinus">
              <a:avLst>
                <a:gd name="adj1" fmla="val 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9" name="Menos 98"/>
            <p:cNvSpPr/>
            <p:nvPr/>
          </p:nvSpPr>
          <p:spPr>
            <a:xfrm rot="16391363">
              <a:off x="7189017" y="4389833"/>
              <a:ext cx="914400" cy="914400"/>
            </a:xfrm>
            <a:prstGeom prst="mathMinus">
              <a:avLst>
                <a:gd name="adj1" fmla="val 6957"/>
              </a:avLst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1402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71" grpId="0" animBg="1"/>
      <p:bldP spid="74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ilverscience47.wikispaces.com/file/view/elephantiasis.png/257141068/elephantiasis.png">
            <a:extLst>
              <a:ext uri="{FF2B5EF4-FFF2-40B4-BE49-F238E27FC236}">
                <a16:creationId xmlns:a16="http://schemas.microsoft.com/office/drawing/2014/main" id="{964F52E3-7C3D-420F-8719-9CA396E7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" y="63497"/>
            <a:ext cx="2659191" cy="159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portalsaofrancisco.com.br/alfa/esquistossomose/imagens/esquistossomose-40.jpg">
            <a:extLst>
              <a:ext uri="{FF2B5EF4-FFF2-40B4-BE49-F238E27FC236}">
                <a16:creationId xmlns:a16="http://schemas.microsoft.com/office/drawing/2014/main" id="{3DEBFF01-FD09-44BC-8722-723EA81A1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40" y="3780075"/>
            <a:ext cx="1576995" cy="17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hypescience.com/wp-content/uploads/2013/12/82.jpg">
            <a:extLst>
              <a:ext uri="{FF2B5EF4-FFF2-40B4-BE49-F238E27FC236}">
                <a16:creationId xmlns:a16="http://schemas.microsoft.com/office/drawing/2014/main" id="{0369832D-F988-4709-A103-A8607054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32" y="36202"/>
            <a:ext cx="2153492" cy="143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infoescola.com/wp-content/uploads/2010/05/rotavirus.jpg">
            <a:extLst>
              <a:ext uri="{FF2B5EF4-FFF2-40B4-BE49-F238E27FC236}">
                <a16:creationId xmlns:a16="http://schemas.microsoft.com/office/drawing/2014/main" id="{B0F597CD-D052-416D-BBDE-C329EC936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2141" y="3544509"/>
            <a:ext cx="1402025" cy="13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upload.wikimedia.org/wikipedia/commons/9/97/Toxoplasma_gondii.jpg">
            <a:extLst>
              <a:ext uri="{FF2B5EF4-FFF2-40B4-BE49-F238E27FC236}">
                <a16:creationId xmlns:a16="http://schemas.microsoft.com/office/drawing/2014/main" id="{E01EA03E-2C56-4821-B13A-F62DF4C7F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b="21506"/>
          <a:stretch/>
        </p:blipFill>
        <p:spPr bwMode="auto">
          <a:xfrm>
            <a:off x="69892" y="1738981"/>
            <a:ext cx="1934563" cy="130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www.ppdictionary.com/bacteria/gpbac/tetani.jpg">
            <a:extLst>
              <a:ext uri="{FF2B5EF4-FFF2-40B4-BE49-F238E27FC236}">
                <a16:creationId xmlns:a16="http://schemas.microsoft.com/office/drawing/2014/main" id="{9982F8B5-77EC-4F87-83AD-78526324D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86959"/>
            <a:ext cx="1324497" cy="175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://www.invivo.fiocruz.br/chagas/imagens/doencadechagas_00_zoom.jpg">
            <a:extLst>
              <a:ext uri="{FF2B5EF4-FFF2-40B4-BE49-F238E27FC236}">
                <a16:creationId xmlns:a16="http://schemas.microsoft.com/office/drawing/2014/main" id="{B7CD2D58-94F8-4204-B902-11251E84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945" y="1513482"/>
            <a:ext cx="1670358" cy="162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http://images.fineartamerica.com/images-medium-large/candida-albicans-fungus-dr-kari-lounatmaa.jpg">
            <a:extLst>
              <a:ext uri="{FF2B5EF4-FFF2-40B4-BE49-F238E27FC236}">
                <a16:creationId xmlns:a16="http://schemas.microsoft.com/office/drawing/2014/main" id="{B32EA180-858A-40A2-A115-6D372002B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t="5685" r="6065" b="7649"/>
          <a:stretch/>
        </p:blipFill>
        <p:spPr bwMode="auto">
          <a:xfrm>
            <a:off x="3492181" y="3244886"/>
            <a:ext cx="1872208" cy="169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http://www.nature.com/news/2001/011025/images/salmonella_160.jpg">
            <a:extLst>
              <a:ext uri="{FF2B5EF4-FFF2-40B4-BE49-F238E27FC236}">
                <a16:creationId xmlns:a16="http://schemas.microsoft.com/office/drawing/2014/main" id="{0A794AE6-3EA9-44CB-82ED-FD0D0005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93" y="87158"/>
            <a:ext cx="1230515" cy="179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https://62e528761d0685343e1c-f3d1b99a743ffa4142d9d7f1978d9686.ssl.cf2.rackcdn.com/files/26175/article/area14mp/2gj7w5xc-1372179603.jpg">
            <a:extLst>
              <a:ext uri="{FF2B5EF4-FFF2-40B4-BE49-F238E27FC236}">
                <a16:creationId xmlns:a16="http://schemas.microsoft.com/office/drawing/2014/main" id="{94FBD479-EC48-49FA-A9FC-EE174B6B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8789" y="112016"/>
            <a:ext cx="1775217" cy="172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https://62e528761d0685343e1c-f3d1b99a743ffa4142d9d7f1978d9686.ssl.cf2.rackcdn.com/files/54086/area14mp/g5j2zknw-1405576714.jpg">
            <a:extLst>
              <a:ext uri="{FF2B5EF4-FFF2-40B4-BE49-F238E27FC236}">
                <a16:creationId xmlns:a16="http://schemas.microsoft.com/office/drawing/2014/main" id="{597E1A5C-508A-4287-BCC5-B7ADA809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58" y="2681682"/>
            <a:ext cx="1709767" cy="209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www.letsridof.com/wp-content/uploads/2014/09/How-to-get-rid-of-Mosquitoes-with-Home-Remedies.jpg">
            <a:extLst>
              <a:ext uri="{FF2B5EF4-FFF2-40B4-BE49-F238E27FC236}">
                <a16:creationId xmlns:a16="http://schemas.microsoft.com/office/drawing/2014/main" id="{605B83E7-21CE-4071-B05D-5E5B6D0AE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r="8667"/>
          <a:stretch/>
        </p:blipFill>
        <p:spPr bwMode="auto">
          <a:xfrm>
            <a:off x="2082019" y="5036136"/>
            <a:ext cx="2322611" cy="17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admin.plantaonews.com.br/uploads/webdisco/2014/01/02/jpg/570x428/ccca884f4318c155156425cf985d410e.jpg">
            <a:extLst>
              <a:ext uri="{FF2B5EF4-FFF2-40B4-BE49-F238E27FC236}">
                <a16:creationId xmlns:a16="http://schemas.microsoft.com/office/drawing/2014/main" id="{4110FE88-E6B0-4F1D-B5C4-0F8E165E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2" y="3133019"/>
            <a:ext cx="1895600" cy="142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www.urmc.rochester.edu/getmedia/28b91c84-31c4-43ff-9dd1-657fd99372bc/poison-ivy.aspx?width=350&amp;height=232">
            <a:extLst>
              <a:ext uri="{FF2B5EF4-FFF2-40B4-BE49-F238E27FC236}">
                <a16:creationId xmlns:a16="http://schemas.microsoft.com/office/drawing/2014/main" id="{8BFFCD3E-A62E-443A-8004-F2FEF3C96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39086" y="2017225"/>
            <a:ext cx="1795070" cy="139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ncaudavenenum.e-monsite.com/medias/images/img-2524.jpg">
            <a:extLst>
              <a:ext uri="{FF2B5EF4-FFF2-40B4-BE49-F238E27FC236}">
                <a16:creationId xmlns:a16="http://schemas.microsoft.com/office/drawing/2014/main" id="{EBA32013-8FA1-4D04-9F7E-3DDE61550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740" r="44" b="3795"/>
          <a:stretch/>
        </p:blipFill>
        <p:spPr bwMode="auto">
          <a:xfrm>
            <a:off x="10302605" y="1973343"/>
            <a:ext cx="1826216" cy="17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ouriço do mar">
            <a:extLst>
              <a:ext uri="{FF2B5EF4-FFF2-40B4-BE49-F238E27FC236}">
                <a16:creationId xmlns:a16="http://schemas.microsoft.com/office/drawing/2014/main" id="{317CBDD5-4E44-4852-A182-255741C52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1615"/>
          <a:stretch/>
        </p:blipFill>
        <p:spPr bwMode="auto">
          <a:xfrm>
            <a:off x="9120534" y="87158"/>
            <a:ext cx="1699297" cy="163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agua viva">
            <a:extLst>
              <a:ext uri="{FF2B5EF4-FFF2-40B4-BE49-F238E27FC236}">
                <a16:creationId xmlns:a16="http://schemas.microsoft.com/office/drawing/2014/main" id="{BF81C37B-DE0D-4CC6-BC1C-A6E6A1124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66105" y="2659961"/>
            <a:ext cx="2692483" cy="153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sultado de imagem para poriferos">
            <a:extLst>
              <a:ext uri="{FF2B5EF4-FFF2-40B4-BE49-F238E27FC236}">
                <a16:creationId xmlns:a16="http://schemas.microsoft.com/office/drawing/2014/main" id="{1C426D79-4B4D-4FEA-AA39-EA1670F20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81" y="5570181"/>
            <a:ext cx="2089698" cy="122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célula tumoral">
            <a:extLst>
              <a:ext uri="{FF2B5EF4-FFF2-40B4-BE49-F238E27FC236}">
                <a16:creationId xmlns:a16="http://schemas.microsoft.com/office/drawing/2014/main" id="{6EDA95D0-A21C-49A7-8044-ECC140DFF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26" y="4978154"/>
            <a:ext cx="3720062" cy="182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apoptotic cell">
            <a:extLst>
              <a:ext uri="{FF2B5EF4-FFF2-40B4-BE49-F238E27FC236}">
                <a16:creationId xmlns:a16="http://schemas.microsoft.com/office/drawing/2014/main" id="{22AF0609-E217-4253-9DB0-54B6F1624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0"/>
          <a:stretch/>
        </p:blipFill>
        <p:spPr bwMode="auto">
          <a:xfrm rot="5400000">
            <a:off x="-80120" y="4738531"/>
            <a:ext cx="2218927" cy="191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camarão">
            <a:extLst>
              <a:ext uri="{FF2B5EF4-FFF2-40B4-BE49-F238E27FC236}">
                <a16:creationId xmlns:a16="http://schemas.microsoft.com/office/drawing/2014/main" id="{45A25542-98CB-4AC4-853D-74C35E35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46793" y="543076"/>
            <a:ext cx="2422368" cy="161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m relacionada">
            <a:extLst>
              <a:ext uri="{FF2B5EF4-FFF2-40B4-BE49-F238E27FC236}">
                <a16:creationId xmlns:a16="http://schemas.microsoft.com/office/drawing/2014/main" id="{CFF1467B-5F6E-4DF2-9634-C52691798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9" t="2907" r="32599"/>
          <a:stretch/>
        </p:blipFill>
        <p:spPr bwMode="auto">
          <a:xfrm>
            <a:off x="10460010" y="3819162"/>
            <a:ext cx="1672215" cy="263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57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xplosão 1 4">
            <a:extLst>
              <a:ext uri="{FF2B5EF4-FFF2-40B4-BE49-F238E27FC236}">
                <a16:creationId xmlns:a16="http://schemas.microsoft.com/office/drawing/2014/main" id="{84ECC50C-DB9D-4E9B-95F1-E8EFC2230FD2}"/>
              </a:ext>
            </a:extLst>
          </p:cNvPr>
          <p:cNvSpPr/>
          <p:nvPr/>
        </p:nvSpPr>
        <p:spPr>
          <a:xfrm rot="19934845">
            <a:off x="1668852" y="1106867"/>
            <a:ext cx="3240360" cy="2160240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BARREIRAS ANATÔMICAS/FÍSICAS</a:t>
            </a:r>
          </a:p>
        </p:txBody>
      </p:sp>
      <p:sp>
        <p:nvSpPr>
          <p:cNvPr id="19" name="Explosão 1 7">
            <a:extLst>
              <a:ext uri="{FF2B5EF4-FFF2-40B4-BE49-F238E27FC236}">
                <a16:creationId xmlns:a16="http://schemas.microsoft.com/office/drawing/2014/main" id="{3A3753AB-421A-41E6-9622-C8CC03DAEA8E}"/>
              </a:ext>
            </a:extLst>
          </p:cNvPr>
          <p:cNvSpPr/>
          <p:nvPr/>
        </p:nvSpPr>
        <p:spPr>
          <a:xfrm rot="1403987">
            <a:off x="7171242" y="1624373"/>
            <a:ext cx="3528392" cy="1386030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BARREIRAS FISIOLÓGICAS</a:t>
            </a:r>
          </a:p>
        </p:txBody>
      </p:sp>
      <p:sp>
        <p:nvSpPr>
          <p:cNvPr id="20" name="Explosão 1 9">
            <a:extLst>
              <a:ext uri="{FF2B5EF4-FFF2-40B4-BE49-F238E27FC236}">
                <a16:creationId xmlns:a16="http://schemas.microsoft.com/office/drawing/2014/main" id="{E0C68794-C076-4EA6-A69D-E42B2BA6DD2C}"/>
              </a:ext>
            </a:extLst>
          </p:cNvPr>
          <p:cNvSpPr/>
          <p:nvPr/>
        </p:nvSpPr>
        <p:spPr>
          <a:xfrm>
            <a:off x="3808987" y="44624"/>
            <a:ext cx="4536504" cy="1728192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MOLÉCULAS ANTIMICROBIANAS</a:t>
            </a:r>
          </a:p>
        </p:txBody>
      </p:sp>
      <p:sp>
        <p:nvSpPr>
          <p:cNvPr id="21" name="Explosão 1 10">
            <a:extLst>
              <a:ext uri="{FF2B5EF4-FFF2-40B4-BE49-F238E27FC236}">
                <a16:creationId xmlns:a16="http://schemas.microsoft.com/office/drawing/2014/main" id="{80811F9A-AE13-4105-8819-50946AA8AD3A}"/>
              </a:ext>
            </a:extLst>
          </p:cNvPr>
          <p:cNvSpPr/>
          <p:nvPr/>
        </p:nvSpPr>
        <p:spPr>
          <a:xfrm>
            <a:off x="7157359" y="3429000"/>
            <a:ext cx="3528392" cy="1386030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MICROBIOTA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COMENSAL</a:t>
            </a:r>
          </a:p>
        </p:txBody>
      </p:sp>
      <p:sp>
        <p:nvSpPr>
          <p:cNvPr id="22" name="Explosão 1 11">
            <a:extLst>
              <a:ext uri="{FF2B5EF4-FFF2-40B4-BE49-F238E27FC236}">
                <a16:creationId xmlns:a16="http://schemas.microsoft.com/office/drawing/2014/main" id="{7FFB23BC-F32E-4C99-806C-891DBC77AC32}"/>
              </a:ext>
            </a:extLst>
          </p:cNvPr>
          <p:cNvSpPr/>
          <p:nvPr/>
        </p:nvSpPr>
        <p:spPr>
          <a:xfrm>
            <a:off x="1640296" y="3573016"/>
            <a:ext cx="3528392" cy="1386030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PROTEÍNAS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PLASMÁTICAS</a:t>
            </a:r>
          </a:p>
        </p:txBody>
      </p:sp>
      <p:sp>
        <p:nvSpPr>
          <p:cNvPr id="23" name="Explosão 1 12">
            <a:extLst>
              <a:ext uri="{FF2B5EF4-FFF2-40B4-BE49-F238E27FC236}">
                <a16:creationId xmlns:a16="http://schemas.microsoft.com/office/drawing/2014/main" id="{EE0ABC1A-5D63-4DD7-ACE3-C75863CFF331}"/>
              </a:ext>
            </a:extLst>
          </p:cNvPr>
          <p:cNvSpPr/>
          <p:nvPr/>
        </p:nvSpPr>
        <p:spPr>
          <a:xfrm>
            <a:off x="2504392" y="5229200"/>
            <a:ext cx="3528392" cy="1386030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LEUCÓCITOS</a:t>
            </a:r>
          </a:p>
        </p:txBody>
      </p:sp>
      <p:sp>
        <p:nvSpPr>
          <p:cNvPr id="24" name="Explosão 1 15">
            <a:extLst>
              <a:ext uri="{FF2B5EF4-FFF2-40B4-BE49-F238E27FC236}">
                <a16:creationId xmlns:a16="http://schemas.microsoft.com/office/drawing/2014/main" id="{2AA555FC-668E-4AF2-A280-47F6C1A30DB3}"/>
              </a:ext>
            </a:extLst>
          </p:cNvPr>
          <p:cNvSpPr/>
          <p:nvPr/>
        </p:nvSpPr>
        <p:spPr>
          <a:xfrm>
            <a:off x="6464832" y="4653136"/>
            <a:ext cx="3744416" cy="2187305"/>
          </a:xfrm>
          <a:prstGeom prst="irregularSeal1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RECEPTORES PARA </a:t>
            </a:r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PAMPs</a:t>
            </a: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DAMPs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Explosão 1 1">
            <a:extLst>
              <a:ext uri="{FF2B5EF4-FFF2-40B4-BE49-F238E27FC236}">
                <a16:creationId xmlns:a16="http://schemas.microsoft.com/office/drawing/2014/main" id="{FFC64C7B-F5A2-49CE-8CCE-9DBAAACC5497}"/>
              </a:ext>
            </a:extLst>
          </p:cNvPr>
          <p:cNvSpPr/>
          <p:nvPr/>
        </p:nvSpPr>
        <p:spPr>
          <a:xfrm>
            <a:off x="4444666" y="2585171"/>
            <a:ext cx="3096344" cy="1800200"/>
          </a:xfrm>
          <a:prstGeom prst="irregularSeal1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IMUNIDADE INATA</a:t>
            </a:r>
          </a:p>
        </p:txBody>
      </p:sp>
      <p:sp>
        <p:nvSpPr>
          <p:cNvPr id="26" name="Explosão 1 16">
            <a:extLst>
              <a:ext uri="{FF2B5EF4-FFF2-40B4-BE49-F238E27FC236}">
                <a16:creationId xmlns:a16="http://schemas.microsoft.com/office/drawing/2014/main" id="{EACF6559-E41F-413C-BF03-18E97EF0028C}"/>
              </a:ext>
            </a:extLst>
          </p:cNvPr>
          <p:cNvSpPr/>
          <p:nvPr/>
        </p:nvSpPr>
        <p:spPr>
          <a:xfrm>
            <a:off x="1524000" y="-40916"/>
            <a:ext cx="9144000" cy="6939832"/>
          </a:xfrm>
          <a:prstGeom prst="irregularSeal1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HOMEOSTASE DO ORGANISMO</a:t>
            </a:r>
          </a:p>
        </p:txBody>
      </p:sp>
      <p:sp>
        <p:nvSpPr>
          <p:cNvPr id="27" name="Explosão 1 16">
            <a:extLst>
              <a:ext uri="{FF2B5EF4-FFF2-40B4-BE49-F238E27FC236}">
                <a16:creationId xmlns:a16="http://schemas.microsoft.com/office/drawing/2014/main" id="{7E3F12EB-AAF3-4069-8F2A-7633F290B13F}"/>
              </a:ext>
            </a:extLst>
          </p:cNvPr>
          <p:cNvSpPr/>
          <p:nvPr/>
        </p:nvSpPr>
        <p:spPr>
          <a:xfrm>
            <a:off x="1390369" y="-85468"/>
            <a:ext cx="9422017" cy="6939832"/>
          </a:xfrm>
          <a:prstGeom prst="irregularSeal1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RESPOSTA INFLAMATÓRIA</a:t>
            </a:r>
          </a:p>
        </p:txBody>
      </p:sp>
    </p:spTree>
    <p:extLst>
      <p:ext uri="{BB962C8B-B14F-4D97-AF65-F5344CB8AC3E}">
        <p14:creationId xmlns:p14="http://schemas.microsoft.com/office/powerpoint/2010/main" val="5037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5DE97DF-288E-4C5F-8628-81159E92B2E6}"/>
              </a:ext>
            </a:extLst>
          </p:cNvPr>
          <p:cNvSpPr/>
          <p:nvPr/>
        </p:nvSpPr>
        <p:spPr>
          <a:xfrm>
            <a:off x="4483857" y="2798508"/>
            <a:ext cx="3224285" cy="847579"/>
          </a:xfrm>
          <a:prstGeom prst="roundRect">
            <a:avLst/>
          </a:prstGeom>
          <a:ln w="28575">
            <a:solidFill>
              <a:srgbClr val="0F2BF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INFLAMAÇÃO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0BD9707-9B73-4184-A86A-4B96E709E154}"/>
              </a:ext>
            </a:extLst>
          </p:cNvPr>
          <p:cNvSpPr/>
          <p:nvPr/>
        </p:nvSpPr>
        <p:spPr>
          <a:xfrm>
            <a:off x="2159034" y="1244678"/>
            <a:ext cx="1748054" cy="84757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INFECÇÃO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0CDF51A-58A4-449D-AF1F-BC4CE215FD6F}"/>
              </a:ext>
            </a:extLst>
          </p:cNvPr>
          <p:cNvSpPr/>
          <p:nvPr/>
        </p:nvSpPr>
        <p:spPr>
          <a:xfrm>
            <a:off x="5520255" y="1254647"/>
            <a:ext cx="1151490" cy="84757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LESÃO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24EE5D7-308E-4ED9-870B-F106F5DEAA0D}"/>
              </a:ext>
            </a:extLst>
          </p:cNvPr>
          <p:cNvSpPr/>
          <p:nvPr/>
        </p:nvSpPr>
        <p:spPr>
          <a:xfrm>
            <a:off x="8284912" y="1286882"/>
            <a:ext cx="3015320" cy="84757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ESTRESSE TECIDUAL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7D88E51-C5F8-4284-AE4F-54F901BE1A1A}"/>
              </a:ext>
            </a:extLst>
          </p:cNvPr>
          <p:cNvSpPr/>
          <p:nvPr/>
        </p:nvSpPr>
        <p:spPr>
          <a:xfrm>
            <a:off x="304077" y="4733753"/>
            <a:ext cx="4077571" cy="84757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DEFESA CONTRA A INFECÇÃO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FF86FF6-C4A1-4D35-A2DA-D272C40BDA74}"/>
              </a:ext>
            </a:extLst>
          </p:cNvPr>
          <p:cNvSpPr/>
          <p:nvPr/>
        </p:nvSpPr>
        <p:spPr>
          <a:xfrm>
            <a:off x="4634055" y="4732260"/>
            <a:ext cx="3022211" cy="88978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REPARO TECIDUAL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9AFDCB3-D70F-4C27-8E4B-F195D8450937}"/>
              </a:ext>
            </a:extLst>
          </p:cNvPr>
          <p:cNvSpPr/>
          <p:nvPr/>
        </p:nvSpPr>
        <p:spPr>
          <a:xfrm>
            <a:off x="7908674" y="4691549"/>
            <a:ext cx="3942614" cy="88978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ADAPTAÇÃO AO ESTRESSE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DDD9F444-6020-404A-9646-9A949AB3CF91}"/>
              </a:ext>
            </a:extLst>
          </p:cNvPr>
          <p:cNvCxnSpPr/>
          <p:nvPr/>
        </p:nvCxnSpPr>
        <p:spPr>
          <a:xfrm>
            <a:off x="3207434" y="2324375"/>
            <a:ext cx="858129" cy="47413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FD85A4A-827C-4E2E-96BF-BAAA6D3E1E31}"/>
              </a:ext>
            </a:extLst>
          </p:cNvPr>
          <p:cNvCxnSpPr>
            <a:cxnSpLocks/>
          </p:cNvCxnSpPr>
          <p:nvPr/>
        </p:nvCxnSpPr>
        <p:spPr>
          <a:xfrm flipH="1">
            <a:off x="7833365" y="2307959"/>
            <a:ext cx="858129" cy="47413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4924CD1D-5DF8-4178-8427-0966C4A34BB7}"/>
              </a:ext>
            </a:extLst>
          </p:cNvPr>
          <p:cNvCxnSpPr>
            <a:cxnSpLocks/>
          </p:cNvCxnSpPr>
          <p:nvPr/>
        </p:nvCxnSpPr>
        <p:spPr>
          <a:xfrm>
            <a:off x="6083102" y="2188881"/>
            <a:ext cx="959" cy="48719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3F573480-EDFC-48D3-A214-BAA3DB212DA9}"/>
              </a:ext>
            </a:extLst>
          </p:cNvPr>
          <p:cNvCxnSpPr>
            <a:cxnSpLocks/>
          </p:cNvCxnSpPr>
          <p:nvPr/>
        </p:nvCxnSpPr>
        <p:spPr>
          <a:xfrm rot="5400000">
            <a:off x="3205086" y="3897616"/>
            <a:ext cx="858129" cy="47413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56B2C650-256B-48B4-8C1A-84DCD35DEA23}"/>
              </a:ext>
            </a:extLst>
          </p:cNvPr>
          <p:cNvCxnSpPr>
            <a:cxnSpLocks/>
          </p:cNvCxnSpPr>
          <p:nvPr/>
        </p:nvCxnSpPr>
        <p:spPr>
          <a:xfrm>
            <a:off x="6080754" y="3762122"/>
            <a:ext cx="15245" cy="8016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1C0540E0-E412-4F9F-9784-9A4E08B33408}"/>
              </a:ext>
            </a:extLst>
          </p:cNvPr>
          <p:cNvCxnSpPr>
            <a:cxnSpLocks/>
          </p:cNvCxnSpPr>
          <p:nvPr/>
        </p:nvCxnSpPr>
        <p:spPr>
          <a:xfrm>
            <a:off x="8077486" y="3691522"/>
            <a:ext cx="614008" cy="74300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42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ipse 18">
            <a:extLst>
              <a:ext uri="{FF2B5EF4-FFF2-40B4-BE49-F238E27FC236}">
                <a16:creationId xmlns:a16="http://schemas.microsoft.com/office/drawing/2014/main" id="{D3ED8D4E-5599-4D7B-B202-FE77E5B5C7C1}"/>
              </a:ext>
            </a:extLst>
          </p:cNvPr>
          <p:cNvSpPr/>
          <p:nvPr/>
        </p:nvSpPr>
        <p:spPr>
          <a:xfrm>
            <a:off x="2247703" y="1515383"/>
            <a:ext cx="1024651" cy="9980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F12342D-B0F1-48AF-AEA6-189C4A51EB1C}"/>
              </a:ext>
            </a:extLst>
          </p:cNvPr>
          <p:cNvSpPr/>
          <p:nvPr/>
        </p:nvSpPr>
        <p:spPr>
          <a:xfrm>
            <a:off x="641622" y="2354652"/>
            <a:ext cx="1079165" cy="1074348"/>
          </a:xfrm>
          <a:prstGeom prst="ellipse">
            <a:avLst/>
          </a:prstGeom>
          <a:solidFill>
            <a:srgbClr val="2CA7C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C81F2DF-271E-47A0-A7F5-CDC062D853F2}"/>
              </a:ext>
            </a:extLst>
          </p:cNvPr>
          <p:cNvSpPr/>
          <p:nvPr/>
        </p:nvSpPr>
        <p:spPr>
          <a:xfrm>
            <a:off x="1725128" y="2146319"/>
            <a:ext cx="1079165" cy="1139431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 descr="Resultado de imagem para elie metchniko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041671"/>
            <a:ext cx="20955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808628" y="107710"/>
            <a:ext cx="25747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Elie Metchnikoff </a:t>
            </a:r>
          </a:p>
          <a:p>
            <a:pPr algn="ctr"/>
            <a:r>
              <a:rPr lang="pt-BR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(1845-1916)</a:t>
            </a:r>
          </a:p>
        </p:txBody>
      </p:sp>
      <p:sp>
        <p:nvSpPr>
          <p:cNvPr id="2" name="Nuvem 1">
            <a:extLst>
              <a:ext uri="{FF2B5EF4-FFF2-40B4-BE49-F238E27FC236}">
                <a16:creationId xmlns:a16="http://schemas.microsoft.com/office/drawing/2014/main" id="{015AF893-31EA-44F3-9A6B-23871597B2FE}"/>
              </a:ext>
            </a:extLst>
          </p:cNvPr>
          <p:cNvSpPr/>
          <p:nvPr/>
        </p:nvSpPr>
        <p:spPr>
          <a:xfrm rot="20022676">
            <a:off x="407046" y="1184202"/>
            <a:ext cx="3031958" cy="2548186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8B15F48-7BB3-46B1-AE22-E31A8E770A42}"/>
              </a:ext>
            </a:extLst>
          </p:cNvPr>
          <p:cNvSpPr/>
          <p:nvPr/>
        </p:nvSpPr>
        <p:spPr>
          <a:xfrm rot="8630226">
            <a:off x="1055289" y="457471"/>
            <a:ext cx="417094" cy="2116063"/>
          </a:xfrm>
          <a:prstGeom prst="triangl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BF9BE8F-21DA-491C-AAD8-E3C0C2DE0266}"/>
              </a:ext>
            </a:extLst>
          </p:cNvPr>
          <p:cNvSpPr/>
          <p:nvPr/>
        </p:nvSpPr>
        <p:spPr>
          <a:xfrm>
            <a:off x="2611188" y="1467380"/>
            <a:ext cx="417094" cy="433137"/>
          </a:xfrm>
          <a:prstGeom prst="ellipse">
            <a:avLst/>
          </a:prstGeom>
          <a:solidFill>
            <a:srgbClr val="2CA7C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5D98805-2030-425F-BCFE-A150522E4260}"/>
              </a:ext>
            </a:extLst>
          </p:cNvPr>
          <p:cNvSpPr/>
          <p:nvPr/>
        </p:nvSpPr>
        <p:spPr>
          <a:xfrm>
            <a:off x="1193871" y="2995863"/>
            <a:ext cx="417094" cy="433137"/>
          </a:xfrm>
          <a:prstGeom prst="ellipse">
            <a:avLst/>
          </a:prstGeom>
          <a:solidFill>
            <a:srgbClr val="2CA7C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1F6B2B1-81B9-44EF-AB51-E5A7702CB311}"/>
              </a:ext>
            </a:extLst>
          </p:cNvPr>
          <p:cNvSpPr/>
          <p:nvPr/>
        </p:nvSpPr>
        <p:spPr>
          <a:xfrm>
            <a:off x="776777" y="2483428"/>
            <a:ext cx="417094" cy="4331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09D83D7-72B1-414C-9F3B-952C305494CC}"/>
              </a:ext>
            </a:extLst>
          </p:cNvPr>
          <p:cNvSpPr/>
          <p:nvPr/>
        </p:nvSpPr>
        <p:spPr>
          <a:xfrm>
            <a:off x="2292389" y="1034243"/>
            <a:ext cx="417094" cy="4331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6772139-EDBE-4BCB-B40D-48BA9F7B5334}"/>
              </a:ext>
            </a:extLst>
          </p:cNvPr>
          <p:cNvSpPr/>
          <p:nvPr/>
        </p:nvSpPr>
        <p:spPr>
          <a:xfrm>
            <a:off x="1794520" y="2995863"/>
            <a:ext cx="417094" cy="433137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CB7312D-2B8E-4A9C-9EAB-6D77ABC355B7}"/>
              </a:ext>
            </a:extLst>
          </p:cNvPr>
          <p:cNvSpPr/>
          <p:nvPr/>
        </p:nvSpPr>
        <p:spPr>
          <a:xfrm>
            <a:off x="2220087" y="2655060"/>
            <a:ext cx="417094" cy="4331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2FEEDC9E-B6F7-4518-8AF2-28502541D933}"/>
              </a:ext>
            </a:extLst>
          </p:cNvPr>
          <p:cNvSpPr/>
          <p:nvPr/>
        </p:nvSpPr>
        <p:spPr>
          <a:xfrm>
            <a:off x="2500936" y="2146319"/>
            <a:ext cx="417094" cy="4331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93789D7-B11E-447B-8821-7C3C0709559A}"/>
              </a:ext>
            </a:extLst>
          </p:cNvPr>
          <p:cNvSpPr/>
          <p:nvPr/>
        </p:nvSpPr>
        <p:spPr>
          <a:xfrm rot="13155247">
            <a:off x="781568" y="5298976"/>
            <a:ext cx="705852" cy="2176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D69CA343-9D25-4768-A809-4F04914838C7}"/>
              </a:ext>
            </a:extLst>
          </p:cNvPr>
          <p:cNvSpPr/>
          <p:nvPr/>
        </p:nvSpPr>
        <p:spPr>
          <a:xfrm rot="14410929">
            <a:off x="2676993" y="5324900"/>
            <a:ext cx="705852" cy="2176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AEFDC3F0-8E95-41A5-B59D-CEBCCAE23922}"/>
              </a:ext>
            </a:extLst>
          </p:cNvPr>
          <p:cNvSpPr/>
          <p:nvPr/>
        </p:nvSpPr>
        <p:spPr>
          <a:xfrm rot="2261318">
            <a:off x="1150671" y="4932235"/>
            <a:ext cx="705852" cy="2176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BE33E25A-9F4F-4465-B509-495B5B19CBFF}"/>
              </a:ext>
            </a:extLst>
          </p:cNvPr>
          <p:cNvSpPr/>
          <p:nvPr/>
        </p:nvSpPr>
        <p:spPr>
          <a:xfrm rot="4870717">
            <a:off x="3141070" y="5041123"/>
            <a:ext cx="705852" cy="2176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8708E90B-4F35-498D-8A19-6161C577411C}"/>
              </a:ext>
            </a:extLst>
          </p:cNvPr>
          <p:cNvSpPr/>
          <p:nvPr/>
        </p:nvSpPr>
        <p:spPr>
          <a:xfrm rot="7784145">
            <a:off x="3411203" y="3867766"/>
            <a:ext cx="705852" cy="2176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DF4B14F9-7248-4ACA-AE14-8C97E0C060F2}"/>
              </a:ext>
            </a:extLst>
          </p:cNvPr>
          <p:cNvSpPr/>
          <p:nvPr/>
        </p:nvSpPr>
        <p:spPr>
          <a:xfrm rot="10128617">
            <a:off x="3313479" y="3435837"/>
            <a:ext cx="705852" cy="2176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4C9680D-67AA-43F4-AD18-3E39B26533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12" t="24534" r="19436" b="27973"/>
          <a:stretch/>
        </p:blipFill>
        <p:spPr>
          <a:xfrm>
            <a:off x="5700634" y="3893499"/>
            <a:ext cx="6448817" cy="29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7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4.07407E-6 L -0.08047 0.05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6 -3.7037E-7 L -0.09167 0.037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0707 -0.014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-0.05195 -0.0842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3203 -0.168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01771 -0.1314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07995 0.3828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191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0.07318 0.2486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1243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1211 0.3432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3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06338A7-F1B5-4390-B175-9DF8F071C9C8}"/>
              </a:ext>
            </a:extLst>
          </p:cNvPr>
          <p:cNvSpPr/>
          <p:nvPr/>
        </p:nvSpPr>
        <p:spPr>
          <a:xfrm>
            <a:off x="337623" y="522264"/>
            <a:ext cx="3022211" cy="88978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INDUTORES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45E7697-A1E6-4188-AFC0-995FCC6C5BA1}"/>
              </a:ext>
            </a:extLst>
          </p:cNvPr>
          <p:cNvSpPr/>
          <p:nvPr/>
        </p:nvSpPr>
        <p:spPr>
          <a:xfrm>
            <a:off x="2529839" y="2159392"/>
            <a:ext cx="3022211" cy="88978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SENSORES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9BBCEE7-2364-41E3-8CB0-4ACC8665AE83}"/>
              </a:ext>
            </a:extLst>
          </p:cNvPr>
          <p:cNvSpPr/>
          <p:nvPr/>
        </p:nvSpPr>
        <p:spPr>
          <a:xfrm>
            <a:off x="4764259" y="3879162"/>
            <a:ext cx="3022211" cy="88978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MEDIADORES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1C11A72-0223-4E65-8B0D-8212C805A11A}"/>
              </a:ext>
            </a:extLst>
          </p:cNvPr>
          <p:cNvSpPr/>
          <p:nvPr/>
        </p:nvSpPr>
        <p:spPr>
          <a:xfrm>
            <a:off x="6984608" y="5769510"/>
            <a:ext cx="3022211" cy="88978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EFETORES</a:t>
            </a:r>
          </a:p>
        </p:txBody>
      </p:sp>
    </p:spTree>
    <p:extLst>
      <p:ext uri="{BB962C8B-B14F-4D97-AF65-F5344CB8AC3E}">
        <p14:creationId xmlns:p14="http://schemas.microsoft.com/office/powerpoint/2010/main" val="27662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Trilha de Vapor">
  <a:themeElements>
    <a:clrScheme name="Trilha de Vap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Trilha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ilha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2134</TotalTime>
  <Words>383</Words>
  <Application>Microsoft Office PowerPoint</Application>
  <PresentationFormat>Widescreen</PresentationFormat>
  <Paragraphs>190</Paragraphs>
  <Slides>44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Century Gothic</vt:lpstr>
      <vt:lpstr>Times New Roman</vt:lpstr>
      <vt:lpstr>Trilha de Vapor</vt:lpstr>
      <vt:lpstr>GraphPad Prism 5 Project</vt:lpstr>
      <vt:lpstr>INFLAMAÇÃO: UMA HISTÓRIA COM MUITOS ATORES, VÁRIOS ROTEIROS E DIFERENTES FINAIS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INFLAMAÇÃO: UMA HISTÓRIA COM MUITOS ATORES, VÁRIOS ROTEIROS E DIFERENTES FINAIS</dc:title>
  <dc:creator>Felipe Silva de França</dc:creator>
  <cp:lastModifiedBy>Felipe Silva de França</cp:lastModifiedBy>
  <cp:revision>237</cp:revision>
  <dcterms:created xsi:type="dcterms:W3CDTF">2018-03-16T10:39:51Z</dcterms:created>
  <dcterms:modified xsi:type="dcterms:W3CDTF">2018-08-18T17:32:56Z</dcterms:modified>
</cp:coreProperties>
</file>