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1rRFtzYvGqE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perspectiva construtivista</a:t>
            </a:r>
            <a:endParaRPr/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3247550"/>
            <a:ext cx="8222100" cy="13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Profª Drª Viviane Pinheiro</a:t>
            </a:r>
            <a:endParaRPr/>
          </a:p>
          <a:p>
            <a:pPr indent="0" lvl="0" marL="45720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EDF0298 - Psicologia da Educação, Desenvolvimento e Práticas Escolares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Jean Piaget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56541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Contexto de pesquisa: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1896 - 1980 (Suíça);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Biólogo - primeiros escritos aos 11 anos;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Pergunta central de pesquisa: desenvolvimento cognitivo do ser humano (sua preocupação não era a didática);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Epistemologia genética. </a:t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6525" y="552175"/>
            <a:ext cx="21907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Para uma reflexão inicial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Um lobo, uma ovelha e um pacote de couve estão na margem esquerda de um rio. O barqueiro deve transferi-los para a margem direita, mas, como seu barco é pequeno, só pode transportar um deles por vez. Além disso, sabe-se que o lobo gosta de comer ovelhas e que as ovelhas gostam de comer couves. Essas, no entanto, não comem lobo, nem ovelhas. Nosso problema é propor ao barqueiro um plano de viagem tal que, dadas as restrições, ovelha, lobo e couve passem - intactos - para a margem direita.</a:t>
            </a:r>
            <a:endParaRPr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Que características da inteligência são necessárias para resolver </a:t>
            </a:r>
            <a:endParaRPr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esse problema?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Piaget on Piaget</a:t>
            </a:r>
            <a:endParaRPr/>
          </a:p>
        </p:txBody>
      </p:sp>
      <p:sp>
        <p:nvSpPr>
          <p:cNvPr descr="Jean Piaget descreve a Epistemologia Genética em 1977. Legendas em espanhol." id="105" name="Shape 105" title="EPISTEMOLOGIA GENÉTICA DE JEAN PIAGET 1977">
            <a:hlinkClick r:id="rId3"/>
          </p:cNvPr>
          <p:cNvSpPr/>
          <p:nvPr/>
        </p:nvSpPr>
        <p:spPr>
          <a:xfrm>
            <a:off x="2185100" y="11848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Três grandes eixos</a:t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pt-BR" sz="2400"/>
              <a:t>Inteligência humana representa uma determinada forma de adaptação biológica; por meio da inteligência o organismo humano alcança um equilíbrio nas suas relações com o meio;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pt-BR" sz="2400"/>
              <a:t>Conhecimento como fruto de um processo de construção;</a:t>
            </a:r>
            <a:endParaRPr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pt-BR" sz="2400"/>
              <a:t>Conhecimento é elaborado nos intercâmbios entre sujeito e objeto.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Estruturas</a:t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Esquemas de ação são um conjunto estruturado das características generalizáveis dessa ação (que permitem repetir a mesma ação ou aplicá-la a novos objetos);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Durante o desenvolvimento, o sujeito, na interação com os objetos, constituirá algumas estruturas (ou totalidades organizadas de esquemas de ação);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Estruturas sucessivas - formas cada vez mais potentes de relação e compreensão da realidade.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075" y="240700"/>
            <a:ext cx="7620050" cy="44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2334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Fatores de desenvolvimento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7907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Maturidade orgânica;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Experiência com objetos físicos;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Experiência e interação com outras pessoas;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pt-BR"/>
              <a:t>Mecanismos de equilibração (coordena e regula os três primeiros).</a:t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8199" y="2104374"/>
            <a:ext cx="4868200" cy="270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papel da educação no desenvolvimento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“Pode-se comprovar em seguida a sua importância, se levarmos em conta que os estádios (...) são acelerados ou atrasados na metade das suas idades cronológicas, segundo o ambiente cultural e educativo. Porém, pelo simples fato que os estádios seguem a mesma ordem sequencial em qualquer ambiente, é o bastante para demonstrar que o ambiente social não pode explicá-las totalmente.” (Piaget, 1981, p. 38)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3000"/>
              <a:t>“Todos podem aprender?”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