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9" r:id="rId3"/>
    <p:sldId id="270" r:id="rId4"/>
    <p:sldId id="271" r:id="rId5"/>
    <p:sldId id="285" r:id="rId6"/>
    <p:sldId id="286" r:id="rId7"/>
    <p:sldId id="272" r:id="rId8"/>
    <p:sldId id="281" r:id="rId9"/>
    <p:sldId id="284" r:id="rId10"/>
    <p:sldId id="287" r:id="rId11"/>
    <p:sldId id="283" r:id="rId12"/>
    <p:sldId id="273" r:id="rId13"/>
    <p:sldId id="288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274353-919A-9CDC-AC92-0386075FB0A0}" name="Júlia Lôbo" initials="JL" userId="28436a07da847d8c" providerId="Windows Live"/>
  <p188:author id="{DCB484C0-C608-92BD-33B2-CC6619A8B4FE}" name="Maycon Silva" initials="MS" userId="cdb0112eba88149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E391"/>
    <a:srgbClr val="F1D3B1"/>
    <a:srgbClr val="C2E0DC"/>
    <a:srgbClr val="FBE8A4"/>
    <a:srgbClr val="FFC198"/>
    <a:srgbClr val="ECC6E4"/>
    <a:srgbClr val="EFF276"/>
    <a:srgbClr val="E5EA82"/>
    <a:srgbClr val="DFE45D"/>
    <a:srgbClr val="EEF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A657FD-5303-464A-9745-19B5E175CA16}" v="349" dt="2023-10-09T23:03:35.678"/>
    <p1510:client id="{529EA754-2E08-4A36-982C-56FB6E8C2FD1}" v="327" dt="2023-10-10T03:17:22.113"/>
    <p1510:client id="{9C269FD8-3FC5-4FBB-8502-2476383D2070}" v="1692" dt="2023-10-10T02:28:48.101"/>
    <p1510:client id="{A6551291-A353-4D01-9DAF-EE7804968C54}" v="338" dt="2023-10-09T18:22:31.913"/>
    <p1510:client id="{B7E031C4-96A1-4E9F-BFCA-D4F5AA24B063}" v="246" dt="2023-10-09T20:36:49.0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ycon Silva" userId="cdb0112eba88149f" providerId="Windows Live" clId="Web-{4CA657FD-5303-464A-9745-19B5E175CA16}"/>
    <pc:docChg chg="addSld delSld modSld">
      <pc:chgData name="Maycon Silva" userId="cdb0112eba88149f" providerId="Windows Live" clId="Web-{4CA657FD-5303-464A-9745-19B5E175CA16}" dt="2023-10-09T23:03:35.678" v="264" actId="20577"/>
      <pc:docMkLst>
        <pc:docMk/>
      </pc:docMkLst>
      <pc:sldChg chg="modSp">
        <pc:chgData name="Maycon Silva" userId="cdb0112eba88149f" providerId="Windows Live" clId="Web-{4CA657FD-5303-464A-9745-19B5E175CA16}" dt="2023-10-09T23:03:35.678" v="264" actId="20577"/>
        <pc:sldMkLst>
          <pc:docMk/>
          <pc:sldMk cId="1723478840" sldId="273"/>
        </pc:sldMkLst>
        <pc:spChg chg="mod">
          <ac:chgData name="Maycon Silva" userId="cdb0112eba88149f" providerId="Windows Live" clId="Web-{4CA657FD-5303-464A-9745-19B5E175CA16}" dt="2023-10-09T23:03:02.927" v="262" actId="1076"/>
          <ac:spMkLst>
            <pc:docMk/>
            <pc:sldMk cId="1723478840" sldId="273"/>
            <ac:spMk id="4" creationId="{0011BE84-4BA6-8E68-EF7E-D27F151BE960}"/>
          </ac:spMkLst>
        </pc:spChg>
        <pc:spChg chg="mod">
          <ac:chgData name="Maycon Silva" userId="cdb0112eba88149f" providerId="Windows Live" clId="Web-{4CA657FD-5303-464A-9745-19B5E175CA16}" dt="2023-10-09T23:03:35.678" v="264" actId="20577"/>
          <ac:spMkLst>
            <pc:docMk/>
            <pc:sldMk cId="1723478840" sldId="273"/>
            <ac:spMk id="113" creationId="{00000000-0000-0000-0000-000000000000}"/>
          </ac:spMkLst>
        </pc:spChg>
        <pc:picChg chg="mod">
          <ac:chgData name="Maycon Silva" userId="cdb0112eba88149f" providerId="Windows Live" clId="Web-{4CA657FD-5303-464A-9745-19B5E175CA16}" dt="2023-10-09T23:03:06.896" v="263" actId="14100"/>
          <ac:picMkLst>
            <pc:docMk/>
            <pc:sldMk cId="1723478840" sldId="273"/>
            <ac:picMk id="6" creationId="{BC8BC602-0F2A-BADD-F8BE-93B8E6DD1548}"/>
          </ac:picMkLst>
        </pc:picChg>
      </pc:sldChg>
      <pc:sldChg chg="del">
        <pc:chgData name="Maycon Silva" userId="cdb0112eba88149f" providerId="Windows Live" clId="Web-{4CA657FD-5303-464A-9745-19B5E175CA16}" dt="2023-10-09T22:18:11.774" v="146"/>
        <pc:sldMkLst>
          <pc:docMk/>
          <pc:sldMk cId="3624667999" sldId="275"/>
        </pc:sldMkLst>
      </pc:sldChg>
      <pc:sldChg chg="del">
        <pc:chgData name="Maycon Silva" userId="cdb0112eba88149f" providerId="Windows Live" clId="Web-{4CA657FD-5303-464A-9745-19B5E175CA16}" dt="2023-10-09T22:18:09.727" v="145"/>
        <pc:sldMkLst>
          <pc:docMk/>
          <pc:sldMk cId="1028753045" sldId="277"/>
        </pc:sldMkLst>
      </pc:sldChg>
      <pc:sldChg chg="del">
        <pc:chgData name="Maycon Silva" userId="cdb0112eba88149f" providerId="Windows Live" clId="Web-{4CA657FD-5303-464A-9745-19B5E175CA16}" dt="2023-10-09T22:18:07.477" v="144"/>
        <pc:sldMkLst>
          <pc:docMk/>
          <pc:sldMk cId="1325887933" sldId="280"/>
        </pc:sldMkLst>
      </pc:sldChg>
      <pc:sldChg chg="del">
        <pc:chgData name="Maycon Silva" userId="cdb0112eba88149f" providerId="Windows Live" clId="Web-{4CA657FD-5303-464A-9745-19B5E175CA16}" dt="2023-10-09T21:57:58.346" v="120"/>
        <pc:sldMkLst>
          <pc:docMk/>
          <pc:sldMk cId="2466653589" sldId="282"/>
        </pc:sldMkLst>
      </pc:sldChg>
      <pc:sldChg chg="addSp delSp modSp">
        <pc:chgData name="Maycon Silva" userId="cdb0112eba88149f" providerId="Windows Live" clId="Web-{4CA657FD-5303-464A-9745-19B5E175CA16}" dt="2023-10-09T20:57:21.662" v="109"/>
        <pc:sldMkLst>
          <pc:docMk/>
          <pc:sldMk cId="3466438787" sldId="283"/>
        </pc:sldMkLst>
        <pc:spChg chg="add del">
          <ac:chgData name="Maycon Silva" userId="cdb0112eba88149f" providerId="Windows Live" clId="Web-{4CA657FD-5303-464A-9745-19B5E175CA16}" dt="2023-10-09T20:57:21.662" v="109"/>
          <ac:spMkLst>
            <pc:docMk/>
            <pc:sldMk cId="3466438787" sldId="283"/>
            <ac:spMk id="2" creationId="{6038DAC2-1BD4-0FBC-B8B7-8E8EB34ED324}"/>
          </ac:spMkLst>
        </pc:spChg>
        <pc:spChg chg="mod">
          <ac:chgData name="Maycon Silva" userId="cdb0112eba88149f" providerId="Windows Live" clId="Web-{4CA657FD-5303-464A-9745-19B5E175CA16}" dt="2023-10-09T20:57:17.428" v="107" actId="1076"/>
          <ac:spMkLst>
            <pc:docMk/>
            <pc:sldMk cId="3466438787" sldId="283"/>
            <ac:spMk id="10" creationId="{5A411D08-6569-5D5E-BE0A-38A6DE80CB85}"/>
          </ac:spMkLst>
        </pc:spChg>
      </pc:sldChg>
      <pc:sldChg chg="addSp delSp modSp">
        <pc:chgData name="Maycon Silva" userId="cdb0112eba88149f" providerId="Windows Live" clId="Web-{4CA657FD-5303-464A-9745-19B5E175CA16}" dt="2023-10-09T20:58:08.133" v="119"/>
        <pc:sldMkLst>
          <pc:docMk/>
          <pc:sldMk cId="83316294" sldId="284"/>
        </pc:sldMkLst>
        <pc:spChg chg="mod">
          <ac:chgData name="Maycon Silva" userId="cdb0112eba88149f" providerId="Windows Live" clId="Web-{4CA657FD-5303-464A-9745-19B5E175CA16}" dt="2023-10-09T20:51:47.807" v="16" actId="20577"/>
          <ac:spMkLst>
            <pc:docMk/>
            <pc:sldMk cId="83316294" sldId="284"/>
            <ac:spMk id="3" creationId="{8B2E79A5-C2AC-D9F5-D18A-1100758691CA}"/>
          </ac:spMkLst>
        </pc:spChg>
        <pc:spChg chg="add mod">
          <ac:chgData name="Maycon Silva" userId="cdb0112eba88149f" providerId="Windows Live" clId="Web-{4CA657FD-5303-464A-9745-19B5E175CA16}" dt="2023-10-09T20:56:57.271" v="94" actId="1076"/>
          <ac:spMkLst>
            <pc:docMk/>
            <pc:sldMk cId="83316294" sldId="284"/>
            <ac:spMk id="5" creationId="{6000871C-2964-2137-FFE5-A548D560A964}"/>
          </ac:spMkLst>
        </pc:spChg>
        <pc:spChg chg="add del mod">
          <ac:chgData name="Maycon Silva" userId="cdb0112eba88149f" providerId="Windows Live" clId="Web-{4CA657FD-5303-464A-9745-19B5E175CA16}" dt="2023-10-09T20:53:51.155" v="44"/>
          <ac:spMkLst>
            <pc:docMk/>
            <pc:sldMk cId="83316294" sldId="284"/>
            <ac:spMk id="6" creationId="{CEA22865-7A48-B7B9-00B6-FD2B135385E4}"/>
          </ac:spMkLst>
        </pc:spChg>
        <pc:spChg chg="add del mod">
          <ac:chgData name="Maycon Silva" userId="cdb0112eba88149f" providerId="Windows Live" clId="Web-{4CA657FD-5303-464A-9745-19B5E175CA16}" dt="2023-10-09T20:55:11.939" v="63"/>
          <ac:spMkLst>
            <pc:docMk/>
            <pc:sldMk cId="83316294" sldId="284"/>
            <ac:spMk id="7" creationId="{F8745379-8716-EAEC-4CD2-07A7C7ADB693}"/>
          </ac:spMkLst>
        </pc:spChg>
        <pc:spChg chg="add mod">
          <ac:chgData name="Maycon Silva" userId="cdb0112eba88149f" providerId="Windows Live" clId="Web-{4CA657FD-5303-464A-9745-19B5E175CA16}" dt="2023-10-09T20:56:57.271" v="95" actId="1076"/>
          <ac:spMkLst>
            <pc:docMk/>
            <pc:sldMk cId="83316294" sldId="284"/>
            <ac:spMk id="8" creationId="{72D2B727-884D-0741-F6FB-41E96F8D42AF}"/>
          </ac:spMkLst>
        </pc:spChg>
        <pc:spChg chg="add del mod">
          <ac:chgData name="Maycon Silva" userId="cdb0112eba88149f" providerId="Windows Live" clId="Web-{4CA657FD-5303-464A-9745-19B5E175CA16}" dt="2023-10-09T20:55:10.720" v="62"/>
          <ac:spMkLst>
            <pc:docMk/>
            <pc:sldMk cId="83316294" sldId="284"/>
            <ac:spMk id="9" creationId="{821D0C63-A615-89D0-56C9-F54991CF745F}"/>
          </ac:spMkLst>
        </pc:spChg>
        <pc:spChg chg="add mod">
          <ac:chgData name="Maycon Silva" userId="cdb0112eba88149f" providerId="Windows Live" clId="Web-{4CA657FD-5303-464A-9745-19B5E175CA16}" dt="2023-10-09T20:56:57.287" v="97" actId="1076"/>
          <ac:spMkLst>
            <pc:docMk/>
            <pc:sldMk cId="83316294" sldId="284"/>
            <ac:spMk id="10" creationId="{DF6A3C90-C851-A6A2-FC7D-9721ECA3FE73}"/>
          </ac:spMkLst>
        </pc:spChg>
        <pc:spChg chg="add mod">
          <ac:chgData name="Maycon Silva" userId="cdb0112eba88149f" providerId="Windows Live" clId="Web-{4CA657FD-5303-464A-9745-19B5E175CA16}" dt="2023-10-09T20:56:57.271" v="96" actId="1076"/>
          <ac:spMkLst>
            <pc:docMk/>
            <pc:sldMk cId="83316294" sldId="284"/>
            <ac:spMk id="11" creationId="{C9DC7EF0-4332-49E1-0AD7-E6AFDB0D2BBE}"/>
          </ac:spMkLst>
        </pc:spChg>
        <pc:spChg chg="add mod">
          <ac:chgData name="Maycon Silva" userId="cdb0112eba88149f" providerId="Windows Live" clId="Web-{4CA657FD-5303-464A-9745-19B5E175CA16}" dt="2023-10-09T20:58:08.133" v="119"/>
          <ac:spMkLst>
            <pc:docMk/>
            <pc:sldMk cId="83316294" sldId="284"/>
            <ac:spMk id="12" creationId="{99E31B37-41D8-F3B9-131E-C2E7002275F5}"/>
          </ac:spMkLst>
        </pc:spChg>
        <pc:spChg chg="mod">
          <ac:chgData name="Maycon Silva" userId="cdb0112eba88149f" providerId="Windows Live" clId="Web-{4CA657FD-5303-464A-9745-19B5E175CA16}" dt="2023-10-09T20:51:59.714" v="27" actId="20577"/>
          <ac:spMkLst>
            <pc:docMk/>
            <pc:sldMk cId="83316294" sldId="284"/>
            <ac:spMk id="113" creationId="{00000000-0000-0000-0000-000000000000}"/>
          </ac:spMkLst>
        </pc:spChg>
        <pc:picChg chg="add mod">
          <ac:chgData name="Maycon Silva" userId="cdb0112eba88149f" providerId="Windows Live" clId="Web-{4CA657FD-5303-464A-9745-19B5E175CA16}" dt="2023-10-09T20:56:49.880" v="92" actId="1076"/>
          <ac:picMkLst>
            <pc:docMk/>
            <pc:sldMk cId="83316294" sldId="284"/>
            <ac:picMk id="2" creationId="{65605045-50F1-E95A-C04A-FAEE4ACD979A}"/>
          </ac:picMkLst>
        </pc:picChg>
        <pc:picChg chg="add mod">
          <ac:chgData name="Maycon Silva" userId="cdb0112eba88149f" providerId="Windows Live" clId="Web-{4CA657FD-5303-464A-9745-19B5E175CA16}" dt="2023-10-09T20:56:52.568" v="93" actId="1076"/>
          <ac:picMkLst>
            <pc:docMk/>
            <pc:sldMk cId="83316294" sldId="284"/>
            <ac:picMk id="4" creationId="{F4428A2A-89BC-23C1-C03B-907F945BEF55}"/>
          </ac:picMkLst>
        </pc:picChg>
      </pc:sldChg>
      <pc:sldChg chg="modSp">
        <pc:chgData name="Maycon Silva" userId="cdb0112eba88149f" providerId="Windows Live" clId="Web-{4CA657FD-5303-464A-9745-19B5E175CA16}" dt="2023-10-09T22:44:43.527" v="237" actId="20577"/>
        <pc:sldMkLst>
          <pc:docMk/>
          <pc:sldMk cId="4066618786" sldId="285"/>
        </pc:sldMkLst>
        <pc:spChg chg="mod">
          <ac:chgData name="Maycon Silva" userId="cdb0112eba88149f" providerId="Windows Live" clId="Web-{4CA657FD-5303-464A-9745-19B5E175CA16}" dt="2023-10-09T22:29:30.452" v="232" actId="1076"/>
          <ac:spMkLst>
            <pc:docMk/>
            <pc:sldMk cId="4066618786" sldId="285"/>
            <ac:spMk id="4" creationId="{263CC6E4-2C17-41C1-4525-D57B8310A3DD}"/>
          </ac:spMkLst>
        </pc:spChg>
        <pc:spChg chg="mod">
          <ac:chgData name="Maycon Silva" userId="cdb0112eba88149f" providerId="Windows Live" clId="Web-{4CA657FD-5303-464A-9745-19B5E175CA16}" dt="2023-10-09T22:44:43.527" v="237" actId="20577"/>
          <ac:spMkLst>
            <pc:docMk/>
            <pc:sldMk cId="4066618786" sldId="285"/>
            <ac:spMk id="113" creationId="{00000000-0000-0000-0000-000000000000}"/>
          </ac:spMkLst>
        </pc:spChg>
      </pc:sldChg>
      <pc:sldChg chg="delSp modSp">
        <pc:chgData name="Maycon Silva" userId="cdb0112eba88149f" providerId="Windows Live" clId="Web-{4CA657FD-5303-464A-9745-19B5E175CA16}" dt="2023-10-09T22:04:55.687" v="143" actId="1076"/>
        <pc:sldMkLst>
          <pc:docMk/>
          <pc:sldMk cId="51520440" sldId="286"/>
        </pc:sldMkLst>
        <pc:spChg chg="mod">
          <ac:chgData name="Maycon Silva" userId="cdb0112eba88149f" providerId="Windows Live" clId="Web-{4CA657FD-5303-464A-9745-19B5E175CA16}" dt="2023-10-09T22:04:55.687" v="143" actId="1076"/>
          <ac:spMkLst>
            <pc:docMk/>
            <pc:sldMk cId="51520440" sldId="286"/>
            <ac:spMk id="4" creationId="{263CC6E4-2C17-41C1-4525-D57B8310A3DD}"/>
          </ac:spMkLst>
        </pc:spChg>
        <pc:spChg chg="mod">
          <ac:chgData name="Maycon Silva" userId="cdb0112eba88149f" providerId="Windows Live" clId="Web-{4CA657FD-5303-464A-9745-19B5E175CA16}" dt="2023-10-09T22:04:48.828" v="142"/>
          <ac:spMkLst>
            <pc:docMk/>
            <pc:sldMk cId="51520440" sldId="286"/>
            <ac:spMk id="9" creationId="{4ED669F5-E65C-798D-4250-E6F4D05E0489}"/>
          </ac:spMkLst>
        </pc:spChg>
        <pc:spChg chg="del">
          <ac:chgData name="Maycon Silva" userId="cdb0112eba88149f" providerId="Windows Live" clId="Web-{4CA657FD-5303-464A-9745-19B5E175CA16}" dt="2023-10-09T22:04:07.529" v="121"/>
          <ac:spMkLst>
            <pc:docMk/>
            <pc:sldMk cId="51520440" sldId="286"/>
            <ac:spMk id="12" creationId="{51BEC1E9-8F4A-790B-98D0-287AA21A23CF}"/>
          </ac:spMkLst>
        </pc:spChg>
        <pc:picChg chg="mod">
          <ac:chgData name="Maycon Silva" userId="cdb0112eba88149f" providerId="Windows Live" clId="Web-{4CA657FD-5303-464A-9745-19B5E175CA16}" dt="2023-10-09T22:04:18.405" v="122" actId="1076"/>
          <ac:picMkLst>
            <pc:docMk/>
            <pc:sldMk cId="51520440" sldId="286"/>
            <ac:picMk id="6" creationId="{DF76AF75-8179-52B4-64A6-9589B7AB26F8}"/>
          </ac:picMkLst>
        </pc:picChg>
      </pc:sldChg>
      <pc:sldChg chg="addSp delSp modSp add replId">
        <pc:chgData name="Maycon Silva" userId="cdb0112eba88149f" providerId="Windows Live" clId="Web-{4CA657FD-5303-464A-9745-19B5E175CA16}" dt="2023-10-09T22:29:07.732" v="227" actId="20577"/>
        <pc:sldMkLst>
          <pc:docMk/>
          <pc:sldMk cId="4000207304" sldId="287"/>
        </pc:sldMkLst>
        <pc:spChg chg="del">
          <ac:chgData name="Maycon Silva" userId="cdb0112eba88149f" providerId="Windows Live" clId="Web-{4CA657FD-5303-464A-9745-19B5E175CA16}" dt="2023-10-09T22:22:15.876" v="154"/>
          <ac:spMkLst>
            <pc:docMk/>
            <pc:sldMk cId="4000207304" sldId="287"/>
            <ac:spMk id="5" creationId="{6000871C-2964-2137-FFE5-A548D560A964}"/>
          </ac:spMkLst>
        </pc:spChg>
        <pc:spChg chg="mod">
          <ac:chgData name="Maycon Silva" userId="cdb0112eba88149f" providerId="Windows Live" clId="Web-{4CA657FD-5303-464A-9745-19B5E175CA16}" dt="2023-10-09T22:23:50.754" v="204" actId="20577"/>
          <ac:spMkLst>
            <pc:docMk/>
            <pc:sldMk cId="4000207304" sldId="287"/>
            <ac:spMk id="7" creationId="{1AD50B67-021D-DCBC-8519-DB8F02D29BB4}"/>
          </ac:spMkLst>
        </pc:spChg>
        <pc:spChg chg="del">
          <ac:chgData name="Maycon Silva" userId="cdb0112eba88149f" providerId="Windows Live" clId="Web-{4CA657FD-5303-464A-9745-19B5E175CA16}" dt="2023-10-09T22:22:15.876" v="153"/>
          <ac:spMkLst>
            <pc:docMk/>
            <pc:sldMk cId="4000207304" sldId="287"/>
            <ac:spMk id="8" creationId="{72D2B727-884D-0741-F6FB-41E96F8D42AF}"/>
          </ac:spMkLst>
        </pc:spChg>
        <pc:spChg chg="del">
          <ac:chgData name="Maycon Silva" userId="cdb0112eba88149f" providerId="Windows Live" clId="Web-{4CA657FD-5303-464A-9745-19B5E175CA16}" dt="2023-10-09T22:22:15.876" v="152"/>
          <ac:spMkLst>
            <pc:docMk/>
            <pc:sldMk cId="4000207304" sldId="287"/>
            <ac:spMk id="10" creationId="{DF6A3C90-C851-A6A2-FC7D-9721ECA3FE73}"/>
          </ac:spMkLst>
        </pc:spChg>
        <pc:spChg chg="del">
          <ac:chgData name="Maycon Silva" userId="cdb0112eba88149f" providerId="Windows Live" clId="Web-{4CA657FD-5303-464A-9745-19B5E175CA16}" dt="2023-10-09T22:22:15.876" v="151"/>
          <ac:spMkLst>
            <pc:docMk/>
            <pc:sldMk cId="4000207304" sldId="287"/>
            <ac:spMk id="11" creationId="{C9DC7EF0-4332-49E1-0AD7-E6AFDB0D2BBE}"/>
          </ac:spMkLst>
        </pc:spChg>
        <pc:spChg chg="del">
          <ac:chgData name="Maycon Silva" userId="cdb0112eba88149f" providerId="Windows Live" clId="Web-{4CA657FD-5303-464A-9745-19B5E175CA16}" dt="2023-10-09T22:22:19.032" v="156"/>
          <ac:spMkLst>
            <pc:docMk/>
            <pc:sldMk cId="4000207304" sldId="287"/>
            <ac:spMk id="12" creationId="{99E31B37-41D8-F3B9-131E-C2E7002275F5}"/>
          </ac:spMkLst>
        </pc:spChg>
        <pc:spChg chg="add mod">
          <ac:chgData name="Maycon Silva" userId="cdb0112eba88149f" providerId="Windows Live" clId="Web-{4CA657FD-5303-464A-9745-19B5E175CA16}" dt="2023-10-09T22:29:07.732" v="227" actId="20577"/>
          <ac:spMkLst>
            <pc:docMk/>
            <pc:sldMk cId="4000207304" sldId="287"/>
            <ac:spMk id="13" creationId="{D0180022-3B02-D3CC-B72E-C592143AA898}"/>
          </ac:spMkLst>
        </pc:spChg>
        <pc:picChg chg="del">
          <ac:chgData name="Maycon Silva" userId="cdb0112eba88149f" providerId="Windows Live" clId="Web-{4CA657FD-5303-464A-9745-19B5E175CA16}" dt="2023-10-09T22:22:17.204" v="155"/>
          <ac:picMkLst>
            <pc:docMk/>
            <pc:sldMk cId="4000207304" sldId="287"/>
            <ac:picMk id="2" creationId="{65605045-50F1-E95A-C04A-FAEE4ACD979A}"/>
          </ac:picMkLst>
        </pc:picChg>
        <pc:picChg chg="del">
          <ac:chgData name="Maycon Silva" userId="cdb0112eba88149f" providerId="Windows Live" clId="Web-{4CA657FD-5303-464A-9745-19B5E175CA16}" dt="2023-10-09T22:22:14.172" v="150"/>
          <ac:picMkLst>
            <pc:docMk/>
            <pc:sldMk cId="4000207304" sldId="287"/>
            <ac:picMk id="4" creationId="{F4428A2A-89BC-23C1-C03B-907F945BEF55}"/>
          </ac:picMkLst>
        </pc:picChg>
        <pc:picChg chg="add mod">
          <ac:chgData name="Maycon Silva" userId="cdb0112eba88149f" providerId="Windows Live" clId="Web-{4CA657FD-5303-464A-9745-19B5E175CA16}" dt="2023-10-09T22:27:59.964" v="209" actId="1076"/>
          <ac:picMkLst>
            <pc:docMk/>
            <pc:sldMk cId="4000207304" sldId="287"/>
            <ac:picMk id="6" creationId="{3144B4A1-A694-D935-417F-C8CB0855F374}"/>
          </ac:picMkLst>
        </pc:picChg>
      </pc:sldChg>
    </pc:docChg>
  </pc:docChgLst>
  <pc:docChgLst>
    <pc:chgData name="Maycon Silva" userId="cdb0112eba88149f" providerId="Windows Live" clId="Web-{529EA754-2E08-4A36-982C-56FB6E8C2FD1}"/>
    <pc:docChg chg="addSld delSld modSld sldOrd">
      <pc:chgData name="Maycon Silva" userId="cdb0112eba88149f" providerId="Windows Live" clId="Web-{529EA754-2E08-4A36-982C-56FB6E8C2FD1}" dt="2023-10-10T03:17:21.722" v="292" actId="14100"/>
      <pc:docMkLst>
        <pc:docMk/>
      </pc:docMkLst>
      <pc:sldChg chg="modSp">
        <pc:chgData name="Maycon Silva" userId="cdb0112eba88149f" providerId="Windows Live" clId="Web-{529EA754-2E08-4A36-982C-56FB6E8C2FD1}" dt="2023-10-10T01:33:41.993" v="28" actId="1076"/>
        <pc:sldMkLst>
          <pc:docMk/>
          <pc:sldMk cId="3451734480" sldId="256"/>
        </pc:sldMkLst>
        <pc:picChg chg="mod">
          <ac:chgData name="Maycon Silva" userId="cdb0112eba88149f" providerId="Windows Live" clId="Web-{529EA754-2E08-4A36-982C-56FB6E8C2FD1}" dt="2023-10-10T01:33:41.993" v="28" actId="1076"/>
          <ac:picMkLst>
            <pc:docMk/>
            <pc:sldMk cId="3451734480" sldId="256"/>
            <ac:picMk id="7" creationId="{F963CDF0-D9DE-7389-FB25-5536CC30E74B}"/>
          </ac:picMkLst>
        </pc:picChg>
        <pc:picChg chg="mod">
          <ac:chgData name="Maycon Silva" userId="cdb0112eba88149f" providerId="Windows Live" clId="Web-{529EA754-2E08-4A36-982C-56FB6E8C2FD1}" dt="2023-10-10T01:33:38.087" v="27" actId="1076"/>
          <ac:picMkLst>
            <pc:docMk/>
            <pc:sldMk cId="3451734480" sldId="256"/>
            <ac:picMk id="9" creationId="{F530DE4D-E135-77DC-5681-13DB5FEEED65}"/>
          </ac:picMkLst>
        </pc:picChg>
      </pc:sldChg>
      <pc:sldChg chg="addSp delSp modSp">
        <pc:chgData name="Maycon Silva" userId="cdb0112eba88149f" providerId="Windows Live" clId="Web-{529EA754-2E08-4A36-982C-56FB6E8C2FD1}" dt="2023-10-10T02:23:28.947" v="259"/>
        <pc:sldMkLst>
          <pc:docMk/>
          <pc:sldMk cId="2945769218" sldId="271"/>
        </pc:sldMkLst>
        <pc:spChg chg="del">
          <ac:chgData name="Maycon Silva" userId="cdb0112eba88149f" providerId="Windows Live" clId="Web-{529EA754-2E08-4A36-982C-56FB6E8C2FD1}" dt="2023-10-10T01:28:19.109" v="4"/>
          <ac:spMkLst>
            <pc:docMk/>
            <pc:sldMk cId="2945769218" sldId="271"/>
            <ac:spMk id="2" creationId="{61786BC4-C919-0E33-02D8-DCE3660F4FFB}"/>
          </ac:spMkLst>
        </pc:spChg>
        <pc:spChg chg="del">
          <ac:chgData name="Maycon Silva" userId="cdb0112eba88149f" providerId="Windows Live" clId="Web-{529EA754-2E08-4A36-982C-56FB6E8C2FD1}" dt="2023-10-10T01:28:25.328" v="7"/>
          <ac:spMkLst>
            <pc:docMk/>
            <pc:sldMk cId="2945769218" sldId="271"/>
            <ac:spMk id="4" creationId="{9B28D992-5BA1-16FD-11AB-EFB5D1B7BFE2}"/>
          </ac:spMkLst>
        </pc:spChg>
        <pc:picChg chg="del">
          <ac:chgData name="Maycon Silva" userId="cdb0112eba88149f" providerId="Windows Live" clId="Web-{529EA754-2E08-4A36-982C-56FB6E8C2FD1}" dt="2023-10-10T01:27:43.108" v="0"/>
          <ac:picMkLst>
            <pc:docMk/>
            <pc:sldMk cId="2945769218" sldId="271"/>
            <ac:picMk id="3" creationId="{F82B85E2-73D1-5F3A-4CBB-74F84E72A0F2}"/>
          </ac:picMkLst>
        </pc:picChg>
        <pc:picChg chg="add mod">
          <ac:chgData name="Maycon Silva" userId="cdb0112eba88149f" providerId="Windows Live" clId="Web-{529EA754-2E08-4A36-982C-56FB6E8C2FD1}" dt="2023-10-10T01:28:39.266" v="10" actId="1076"/>
          <ac:picMkLst>
            <pc:docMk/>
            <pc:sldMk cId="2945769218" sldId="271"/>
            <ac:picMk id="5" creationId="{D8D4965A-11BA-5D69-1F91-F273CBAA8B1C}"/>
          </ac:picMkLst>
        </pc:picChg>
        <pc:picChg chg="del">
          <ac:chgData name="Maycon Silva" userId="cdb0112eba88149f" providerId="Windows Live" clId="Web-{529EA754-2E08-4A36-982C-56FB6E8C2FD1}" dt="2023-10-10T02:23:28.947" v="259"/>
          <ac:picMkLst>
            <pc:docMk/>
            <pc:sldMk cId="2945769218" sldId="271"/>
            <ac:picMk id="7" creationId="{9CCD46BF-4385-B5F1-E8D4-BA067A7AAC5B}"/>
          </ac:picMkLst>
        </pc:picChg>
      </pc:sldChg>
      <pc:sldChg chg="addSp delSp modSp">
        <pc:chgData name="Maycon Silva" userId="cdb0112eba88149f" providerId="Windows Live" clId="Web-{529EA754-2E08-4A36-982C-56FB6E8C2FD1}" dt="2023-10-10T02:25:12.687" v="271" actId="20577"/>
        <pc:sldMkLst>
          <pc:docMk/>
          <pc:sldMk cId="2457360507" sldId="272"/>
        </pc:sldMkLst>
        <pc:spChg chg="mod">
          <ac:chgData name="Maycon Silva" userId="cdb0112eba88149f" providerId="Windows Live" clId="Web-{529EA754-2E08-4A36-982C-56FB6E8C2FD1}" dt="2023-10-10T02:25:08.156" v="269" actId="20577"/>
          <ac:spMkLst>
            <pc:docMk/>
            <pc:sldMk cId="2457360507" sldId="272"/>
            <ac:spMk id="120" creationId="{00000000-0000-0000-0000-000000000000}"/>
          </ac:spMkLst>
        </pc:spChg>
        <pc:spChg chg="add del mod">
          <ac:chgData name="Maycon Silva" userId="cdb0112eba88149f" providerId="Windows Live" clId="Web-{529EA754-2E08-4A36-982C-56FB6E8C2FD1}" dt="2023-10-10T02:25:12.687" v="271" actId="20577"/>
          <ac:spMkLst>
            <pc:docMk/>
            <pc:sldMk cId="2457360507" sldId="272"/>
            <ac:spMk id="121" creationId="{00000000-0000-0000-0000-000000000000}"/>
          </ac:spMkLst>
        </pc:spChg>
      </pc:sldChg>
      <pc:sldChg chg="addSp delSp modSp">
        <pc:chgData name="Maycon Silva" userId="cdb0112eba88149f" providerId="Windows Live" clId="Web-{529EA754-2E08-4A36-982C-56FB6E8C2FD1}" dt="2023-10-10T02:46:21.323" v="287" actId="20577"/>
        <pc:sldMkLst>
          <pc:docMk/>
          <pc:sldMk cId="1723478840" sldId="273"/>
        </pc:sldMkLst>
        <pc:spChg chg="add mod">
          <ac:chgData name="Maycon Silva" userId="cdb0112eba88149f" providerId="Windows Live" clId="Web-{529EA754-2E08-4A36-982C-56FB6E8C2FD1}" dt="2023-10-10T01:41:00.755" v="204" actId="1076"/>
          <ac:spMkLst>
            <pc:docMk/>
            <pc:sldMk cId="1723478840" sldId="273"/>
            <ac:spMk id="3" creationId="{16024324-74D6-D7FD-7498-60E0AA30D18F}"/>
          </ac:spMkLst>
        </pc:spChg>
        <pc:spChg chg="mod">
          <ac:chgData name="Maycon Silva" userId="cdb0112eba88149f" providerId="Windows Live" clId="Web-{529EA754-2E08-4A36-982C-56FB6E8C2FD1}" dt="2023-10-10T01:42:35.805" v="242" actId="1076"/>
          <ac:spMkLst>
            <pc:docMk/>
            <pc:sldMk cId="1723478840" sldId="273"/>
            <ac:spMk id="4" creationId="{0011BE84-4BA6-8E68-EF7E-D27F151BE960}"/>
          </ac:spMkLst>
        </pc:spChg>
        <pc:spChg chg="add mod">
          <ac:chgData name="Maycon Silva" userId="cdb0112eba88149f" providerId="Windows Live" clId="Web-{529EA754-2E08-4A36-982C-56FB6E8C2FD1}" dt="2023-10-10T01:42:21.586" v="239" actId="20577"/>
          <ac:spMkLst>
            <pc:docMk/>
            <pc:sldMk cId="1723478840" sldId="273"/>
            <ac:spMk id="5" creationId="{95505CE9-EEF3-AB29-9C2A-EAF71CD18480}"/>
          </ac:spMkLst>
        </pc:spChg>
        <pc:spChg chg="add del">
          <ac:chgData name="Maycon Silva" userId="cdb0112eba88149f" providerId="Windows Live" clId="Web-{529EA754-2E08-4A36-982C-56FB6E8C2FD1}" dt="2023-10-10T01:41:29.397" v="208"/>
          <ac:spMkLst>
            <pc:docMk/>
            <pc:sldMk cId="1723478840" sldId="273"/>
            <ac:spMk id="7" creationId="{154D3670-85C5-61F0-BC3A-422A431DD744}"/>
          </ac:spMkLst>
        </pc:spChg>
        <pc:spChg chg="add del">
          <ac:chgData name="Maycon Silva" userId="cdb0112eba88149f" providerId="Windows Live" clId="Web-{529EA754-2E08-4A36-982C-56FB6E8C2FD1}" dt="2023-10-10T01:41:37.772" v="212"/>
          <ac:spMkLst>
            <pc:docMk/>
            <pc:sldMk cId="1723478840" sldId="273"/>
            <ac:spMk id="8" creationId="{9E3B5814-1673-1FE1-605E-1B9AB2054F3D}"/>
          </ac:spMkLst>
        </pc:spChg>
        <pc:spChg chg="add mod">
          <ac:chgData name="Maycon Silva" userId="cdb0112eba88149f" providerId="Windows Live" clId="Web-{529EA754-2E08-4A36-982C-56FB6E8C2FD1}" dt="2023-10-10T02:46:21.323" v="287" actId="20577"/>
          <ac:spMkLst>
            <pc:docMk/>
            <pc:sldMk cId="1723478840" sldId="273"/>
            <ac:spMk id="10" creationId="{190331DA-F89E-485D-80EA-7316BA98BB6D}"/>
          </ac:spMkLst>
        </pc:spChg>
        <pc:spChg chg="mod">
          <ac:chgData name="Maycon Silva" userId="cdb0112eba88149f" providerId="Windows Live" clId="Web-{529EA754-2E08-4A36-982C-56FB6E8C2FD1}" dt="2023-10-10T02:26:11.534" v="277" actId="20577"/>
          <ac:spMkLst>
            <pc:docMk/>
            <pc:sldMk cId="1723478840" sldId="273"/>
            <ac:spMk id="121" creationId="{00000000-0000-0000-0000-000000000000}"/>
          </ac:spMkLst>
        </pc:spChg>
        <pc:picChg chg="add mod modCrop">
          <ac:chgData name="Maycon Silva" userId="cdb0112eba88149f" providerId="Windows Live" clId="Web-{529EA754-2E08-4A36-982C-56FB6E8C2FD1}" dt="2023-10-10T01:41:00.740" v="203" actId="1076"/>
          <ac:picMkLst>
            <pc:docMk/>
            <pc:sldMk cId="1723478840" sldId="273"/>
            <ac:picMk id="2" creationId="{0EEEA5E5-D69E-988F-53FF-19A350AE077F}"/>
          </ac:picMkLst>
        </pc:picChg>
        <pc:picChg chg="mod">
          <ac:chgData name="Maycon Silva" userId="cdb0112eba88149f" providerId="Windows Live" clId="Web-{529EA754-2E08-4A36-982C-56FB6E8C2FD1}" dt="2023-10-10T01:42:29.914" v="241" actId="1076"/>
          <ac:picMkLst>
            <pc:docMk/>
            <pc:sldMk cId="1723478840" sldId="273"/>
            <ac:picMk id="6" creationId="{BC8BC602-0F2A-BADD-F8BE-93B8E6DD1548}"/>
          </ac:picMkLst>
        </pc:picChg>
        <pc:picChg chg="add del mod">
          <ac:chgData name="Maycon Silva" userId="cdb0112eba88149f" providerId="Windows Live" clId="Web-{529EA754-2E08-4A36-982C-56FB6E8C2FD1}" dt="2023-10-10T01:43:57.307" v="246"/>
          <ac:picMkLst>
            <pc:docMk/>
            <pc:sldMk cId="1723478840" sldId="273"/>
            <ac:picMk id="11" creationId="{B32E5C49-5404-484D-C323-2AE1268C55FF}"/>
          </ac:picMkLst>
        </pc:picChg>
        <pc:picChg chg="add del mod">
          <ac:chgData name="Maycon Silva" userId="cdb0112eba88149f" providerId="Windows Live" clId="Web-{529EA754-2E08-4A36-982C-56FB6E8C2FD1}" dt="2023-10-10T01:45:00.949" v="251"/>
          <ac:picMkLst>
            <pc:docMk/>
            <pc:sldMk cId="1723478840" sldId="273"/>
            <ac:picMk id="12" creationId="{47DFA401-073A-5D93-A9C5-D6537FB9C568}"/>
          </ac:picMkLst>
        </pc:picChg>
        <pc:picChg chg="add mod">
          <ac:chgData name="Maycon Silva" userId="cdb0112eba88149f" providerId="Windows Live" clId="Web-{529EA754-2E08-4A36-982C-56FB6E8C2FD1}" dt="2023-10-10T01:45:31.122" v="254" actId="1076"/>
          <ac:picMkLst>
            <pc:docMk/>
            <pc:sldMk cId="1723478840" sldId="273"/>
            <ac:picMk id="13" creationId="{848E8A52-D8FA-DB93-5E44-B822D7B257E0}"/>
          </ac:picMkLst>
        </pc:picChg>
      </pc:sldChg>
      <pc:sldChg chg="modSp">
        <pc:chgData name="Maycon Silva" userId="cdb0112eba88149f" providerId="Windows Live" clId="Web-{529EA754-2E08-4A36-982C-56FB6E8C2FD1}" dt="2023-10-10T02:25:28.110" v="272" actId="20577"/>
        <pc:sldMkLst>
          <pc:docMk/>
          <pc:sldMk cId="1665942087" sldId="281"/>
        </pc:sldMkLst>
        <pc:spChg chg="mod">
          <ac:chgData name="Maycon Silva" userId="cdb0112eba88149f" providerId="Windows Live" clId="Web-{529EA754-2E08-4A36-982C-56FB6E8C2FD1}" dt="2023-10-10T02:25:28.110" v="272" actId="20577"/>
          <ac:spMkLst>
            <pc:docMk/>
            <pc:sldMk cId="1665942087" sldId="281"/>
            <ac:spMk id="121" creationId="{00000000-0000-0000-0000-000000000000}"/>
          </ac:spMkLst>
        </pc:spChg>
      </pc:sldChg>
      <pc:sldChg chg="modSp">
        <pc:chgData name="Maycon Silva" userId="cdb0112eba88149f" providerId="Windows Live" clId="Web-{529EA754-2E08-4A36-982C-56FB6E8C2FD1}" dt="2023-10-10T02:26:07.425" v="276" actId="20577"/>
        <pc:sldMkLst>
          <pc:docMk/>
          <pc:sldMk cId="3466438787" sldId="283"/>
        </pc:sldMkLst>
        <pc:spChg chg="mod">
          <ac:chgData name="Maycon Silva" userId="cdb0112eba88149f" providerId="Windows Live" clId="Web-{529EA754-2E08-4A36-982C-56FB6E8C2FD1}" dt="2023-10-10T02:26:07.425" v="276" actId="20577"/>
          <ac:spMkLst>
            <pc:docMk/>
            <pc:sldMk cId="3466438787" sldId="283"/>
            <ac:spMk id="121" creationId="{00000000-0000-0000-0000-000000000000}"/>
          </ac:spMkLst>
        </pc:spChg>
      </pc:sldChg>
      <pc:sldChg chg="modSp">
        <pc:chgData name="Maycon Silva" userId="cdb0112eba88149f" providerId="Windows Live" clId="Web-{529EA754-2E08-4A36-982C-56FB6E8C2FD1}" dt="2023-10-10T02:25:56.908" v="274" actId="20577"/>
        <pc:sldMkLst>
          <pc:docMk/>
          <pc:sldMk cId="83316294" sldId="284"/>
        </pc:sldMkLst>
        <pc:spChg chg="mod">
          <ac:chgData name="Maycon Silva" userId="cdb0112eba88149f" providerId="Windows Live" clId="Web-{529EA754-2E08-4A36-982C-56FB6E8C2FD1}" dt="2023-10-10T02:25:56.908" v="274" actId="20577"/>
          <ac:spMkLst>
            <pc:docMk/>
            <pc:sldMk cId="83316294" sldId="284"/>
            <ac:spMk id="121" creationId="{00000000-0000-0000-0000-000000000000}"/>
          </ac:spMkLst>
        </pc:spChg>
      </pc:sldChg>
      <pc:sldChg chg="modSp">
        <pc:chgData name="Maycon Silva" userId="cdb0112eba88149f" providerId="Windows Live" clId="Web-{529EA754-2E08-4A36-982C-56FB6E8C2FD1}" dt="2023-10-10T03:17:21.722" v="292" actId="14100"/>
        <pc:sldMkLst>
          <pc:docMk/>
          <pc:sldMk cId="4066618786" sldId="285"/>
        </pc:sldMkLst>
        <pc:spChg chg="mod">
          <ac:chgData name="Maycon Silva" userId="cdb0112eba88149f" providerId="Windows Live" clId="Web-{529EA754-2E08-4A36-982C-56FB6E8C2FD1}" dt="2023-10-10T03:17:21.722" v="292" actId="14100"/>
          <ac:spMkLst>
            <pc:docMk/>
            <pc:sldMk cId="4066618786" sldId="285"/>
            <ac:spMk id="4" creationId="{263CC6E4-2C17-41C1-4525-D57B8310A3DD}"/>
          </ac:spMkLst>
        </pc:spChg>
      </pc:sldChg>
      <pc:sldChg chg="modSp">
        <pc:chgData name="Maycon Silva" userId="cdb0112eba88149f" providerId="Windows Live" clId="Web-{529EA754-2E08-4A36-982C-56FB6E8C2FD1}" dt="2023-10-10T02:24:51.202" v="266" actId="20577"/>
        <pc:sldMkLst>
          <pc:docMk/>
          <pc:sldMk cId="51520440" sldId="286"/>
        </pc:sldMkLst>
        <pc:spChg chg="mod">
          <ac:chgData name="Maycon Silva" userId="cdb0112eba88149f" providerId="Windows Live" clId="Web-{529EA754-2E08-4A36-982C-56FB6E8C2FD1}" dt="2023-10-10T02:24:51.202" v="266" actId="20577"/>
          <ac:spMkLst>
            <pc:docMk/>
            <pc:sldMk cId="51520440" sldId="286"/>
            <ac:spMk id="121" creationId="{00000000-0000-0000-0000-000000000000}"/>
          </ac:spMkLst>
        </pc:spChg>
      </pc:sldChg>
      <pc:sldChg chg="modSp add del ord">
        <pc:chgData name="Maycon Silva" userId="cdb0112eba88149f" providerId="Windows Live" clId="Web-{529EA754-2E08-4A36-982C-56FB6E8C2FD1}" dt="2023-10-10T02:26:01.862" v="275" actId="20577"/>
        <pc:sldMkLst>
          <pc:docMk/>
          <pc:sldMk cId="4000207304" sldId="287"/>
        </pc:sldMkLst>
        <pc:spChg chg="mod">
          <ac:chgData name="Maycon Silva" userId="cdb0112eba88149f" providerId="Windows Live" clId="Web-{529EA754-2E08-4A36-982C-56FB6E8C2FD1}" dt="2023-10-10T02:24:41.435" v="264" actId="20577"/>
          <ac:spMkLst>
            <pc:docMk/>
            <pc:sldMk cId="4000207304" sldId="287"/>
            <ac:spMk id="113" creationId="{00000000-0000-0000-0000-000000000000}"/>
          </ac:spMkLst>
        </pc:spChg>
        <pc:spChg chg="mod">
          <ac:chgData name="Maycon Silva" userId="cdb0112eba88149f" providerId="Windows Live" clId="Web-{529EA754-2E08-4A36-982C-56FB6E8C2FD1}" dt="2023-10-10T02:26:01.862" v="275" actId="20577"/>
          <ac:spMkLst>
            <pc:docMk/>
            <pc:sldMk cId="4000207304" sldId="287"/>
            <ac:spMk id="121" creationId="{00000000-0000-0000-0000-000000000000}"/>
          </ac:spMkLst>
        </pc:spChg>
      </pc:sldChg>
    </pc:docChg>
  </pc:docChgLst>
  <pc:docChgLst>
    <pc:chgData clId="Web-{D4EA4AA5-5C46-4704-8D5C-0353EAF3FEF4}"/>
    <pc:docChg chg="modSld">
      <pc:chgData name="" userId="" providerId="" clId="Web-{D4EA4AA5-5C46-4704-8D5C-0353EAF3FEF4}" dt="2023-10-06T16:59:26.459" v="2" actId="20577"/>
      <pc:docMkLst>
        <pc:docMk/>
      </pc:docMkLst>
      <pc:sldChg chg="modSp">
        <pc:chgData name="" userId="" providerId="" clId="Web-{D4EA4AA5-5C46-4704-8D5C-0353EAF3FEF4}" dt="2023-10-06T16:59:26.459" v="2" actId="20577"/>
        <pc:sldMkLst>
          <pc:docMk/>
          <pc:sldMk cId="3451734480" sldId="256"/>
        </pc:sldMkLst>
        <pc:spChg chg="mod">
          <ac:chgData name="" userId="" providerId="" clId="Web-{D4EA4AA5-5C46-4704-8D5C-0353EAF3FEF4}" dt="2023-10-06T16:59:26.459" v="2" actId="20577"/>
          <ac:spMkLst>
            <pc:docMk/>
            <pc:sldMk cId="3451734480" sldId="256"/>
            <ac:spMk id="6" creationId="{C9968E3C-C2AF-44CF-9BA0-EE0D19DC1B1A}"/>
          </ac:spMkLst>
        </pc:spChg>
      </pc:sldChg>
    </pc:docChg>
  </pc:docChgLst>
  <pc:docChgLst>
    <pc:chgData name="Maycon Silva" userId="cdb0112eba88149f" providerId="Windows Live" clId="Web-{B7E031C4-96A1-4E9F-BFCA-D4F5AA24B063}"/>
    <pc:docChg chg="modSld">
      <pc:chgData name="Maycon Silva" userId="cdb0112eba88149f" providerId="Windows Live" clId="Web-{B7E031C4-96A1-4E9F-BFCA-D4F5AA24B063}" dt="2023-10-09T20:36:36.360" v="175" actId="20577"/>
      <pc:docMkLst>
        <pc:docMk/>
      </pc:docMkLst>
      <pc:sldChg chg="addSp modSp">
        <pc:chgData name="Maycon Silva" userId="cdb0112eba88149f" providerId="Windows Live" clId="Web-{B7E031C4-96A1-4E9F-BFCA-D4F5AA24B063}" dt="2023-10-09T20:36:36.360" v="175" actId="20577"/>
        <pc:sldMkLst>
          <pc:docMk/>
          <pc:sldMk cId="4066618786" sldId="285"/>
        </pc:sldMkLst>
        <pc:spChg chg="mod">
          <ac:chgData name="Maycon Silva" userId="cdb0112eba88149f" providerId="Windows Live" clId="Web-{B7E031C4-96A1-4E9F-BFCA-D4F5AA24B063}" dt="2023-10-09T20:36:36.360" v="175" actId="20577"/>
          <ac:spMkLst>
            <pc:docMk/>
            <pc:sldMk cId="4066618786" sldId="285"/>
            <ac:spMk id="2" creationId="{61786BC4-C919-0E33-02D8-DCE3660F4FFB}"/>
          </ac:spMkLst>
        </pc:spChg>
        <pc:spChg chg="mod">
          <ac:chgData name="Maycon Silva" userId="cdb0112eba88149f" providerId="Windows Live" clId="Web-{B7E031C4-96A1-4E9F-BFCA-D4F5AA24B063}" dt="2023-10-09T20:34:50.731" v="152" actId="1076"/>
          <ac:spMkLst>
            <pc:docMk/>
            <pc:sldMk cId="4066618786" sldId="285"/>
            <ac:spMk id="4" creationId="{263CC6E4-2C17-41C1-4525-D57B8310A3DD}"/>
          </ac:spMkLst>
        </pc:spChg>
        <pc:spChg chg="add mod">
          <ac:chgData name="Maycon Silva" userId="cdb0112eba88149f" providerId="Windows Live" clId="Web-{B7E031C4-96A1-4E9F-BFCA-D4F5AA24B063}" dt="2023-10-09T20:35:29.108" v="172" actId="20577"/>
          <ac:spMkLst>
            <pc:docMk/>
            <pc:sldMk cId="4066618786" sldId="285"/>
            <ac:spMk id="5" creationId="{75DD8049-6DF4-0297-0EB7-34048385661D}"/>
          </ac:spMkLst>
        </pc:spChg>
        <pc:spChg chg="add mod">
          <ac:chgData name="Maycon Silva" userId="cdb0112eba88149f" providerId="Windows Live" clId="Web-{B7E031C4-96A1-4E9F-BFCA-D4F5AA24B063}" dt="2023-10-09T20:31:11.285" v="94" actId="1076"/>
          <ac:spMkLst>
            <pc:docMk/>
            <pc:sldMk cId="4066618786" sldId="285"/>
            <ac:spMk id="6" creationId="{C9E890BB-9C2A-AD88-47D3-22BA30669DBB}"/>
          </ac:spMkLst>
        </pc:spChg>
        <pc:spChg chg="add mod">
          <ac:chgData name="Maycon Silva" userId="cdb0112eba88149f" providerId="Windows Live" clId="Web-{B7E031C4-96A1-4E9F-BFCA-D4F5AA24B063}" dt="2023-10-09T20:31:04.754" v="93" actId="1076"/>
          <ac:spMkLst>
            <pc:docMk/>
            <pc:sldMk cId="4066618786" sldId="285"/>
            <ac:spMk id="7" creationId="{CE0D730A-FBEA-21F0-68C7-F21A28DA6153}"/>
          </ac:spMkLst>
        </pc:spChg>
        <pc:spChg chg="add mod">
          <ac:chgData name="Maycon Silva" userId="cdb0112eba88149f" providerId="Windows Live" clId="Web-{B7E031C4-96A1-4E9F-BFCA-D4F5AA24B063}" dt="2023-10-09T20:31:32.552" v="100" actId="20577"/>
          <ac:spMkLst>
            <pc:docMk/>
            <pc:sldMk cId="4066618786" sldId="285"/>
            <ac:spMk id="8" creationId="{28B9BD0C-15D7-D78A-A3CC-08D997D92F45}"/>
          </ac:spMkLst>
        </pc:spChg>
        <pc:spChg chg="add mod">
          <ac:chgData name="Maycon Silva" userId="cdb0112eba88149f" providerId="Windows Live" clId="Web-{B7E031C4-96A1-4E9F-BFCA-D4F5AA24B063}" dt="2023-10-09T20:31:50.959" v="108" actId="20577"/>
          <ac:spMkLst>
            <pc:docMk/>
            <pc:sldMk cId="4066618786" sldId="285"/>
            <ac:spMk id="9" creationId="{C781FC35-60AF-7056-A644-BC9217B9DEB6}"/>
          </ac:spMkLst>
        </pc:spChg>
        <pc:spChg chg="add mod">
          <ac:chgData name="Maycon Silva" userId="cdb0112eba88149f" providerId="Windows Live" clId="Web-{B7E031C4-96A1-4E9F-BFCA-D4F5AA24B063}" dt="2023-10-09T20:32:05.037" v="113" actId="20577"/>
          <ac:spMkLst>
            <pc:docMk/>
            <pc:sldMk cId="4066618786" sldId="285"/>
            <ac:spMk id="10" creationId="{B08C3960-67DF-EC07-6AAE-2AAEE6BF0ACE}"/>
          </ac:spMkLst>
        </pc:spChg>
        <pc:spChg chg="add mod">
          <ac:chgData name="Maycon Silva" userId="cdb0112eba88149f" providerId="Windows Live" clId="Web-{B7E031C4-96A1-4E9F-BFCA-D4F5AA24B063}" dt="2023-10-09T20:32:46.898" v="121" actId="20577"/>
          <ac:spMkLst>
            <pc:docMk/>
            <pc:sldMk cId="4066618786" sldId="285"/>
            <ac:spMk id="11" creationId="{F96FD352-65F3-A50E-F5EE-2DCE40F499E5}"/>
          </ac:spMkLst>
        </pc:spChg>
        <pc:spChg chg="add mod">
          <ac:chgData name="Maycon Silva" userId="cdb0112eba88149f" providerId="Windows Live" clId="Web-{B7E031C4-96A1-4E9F-BFCA-D4F5AA24B063}" dt="2023-10-09T20:33:13.431" v="127" actId="20577"/>
          <ac:spMkLst>
            <pc:docMk/>
            <pc:sldMk cId="4066618786" sldId="285"/>
            <ac:spMk id="12" creationId="{3892F5AA-61B1-E547-A19E-6132543D327E}"/>
          </ac:spMkLst>
        </pc:spChg>
        <pc:spChg chg="add mod">
          <ac:chgData name="Maycon Silva" userId="cdb0112eba88149f" providerId="Windows Live" clId="Web-{B7E031C4-96A1-4E9F-BFCA-D4F5AA24B063}" dt="2023-10-09T20:33:51.416" v="136" actId="20577"/>
          <ac:spMkLst>
            <pc:docMk/>
            <pc:sldMk cId="4066618786" sldId="285"/>
            <ac:spMk id="13" creationId="{FF3CD076-7B4E-8912-5CC2-8DC440AA8CFC}"/>
          </ac:spMkLst>
        </pc:spChg>
        <pc:picChg chg="mod">
          <ac:chgData name="Maycon Silva" userId="cdb0112eba88149f" providerId="Windows Live" clId="Web-{B7E031C4-96A1-4E9F-BFCA-D4F5AA24B063}" dt="2023-10-09T20:30:57.050" v="91" actId="1076"/>
          <ac:picMkLst>
            <pc:docMk/>
            <pc:sldMk cId="4066618786" sldId="285"/>
            <ac:picMk id="3" creationId="{8D8F12DE-CB31-79E9-75F0-D05AD89FD00C}"/>
          </ac:picMkLst>
        </pc:picChg>
      </pc:sldChg>
    </pc:docChg>
  </pc:docChgLst>
  <pc:docChgLst>
    <pc:chgData name="Júlia Lôbo" userId="28436a07da847d8c" providerId="LiveId" clId="{9C269FD8-3FC5-4FBB-8502-2476383D2070}"/>
    <pc:docChg chg="undo custSel addSld delSld modSld">
      <pc:chgData name="Júlia Lôbo" userId="28436a07da847d8c" providerId="LiveId" clId="{9C269FD8-3FC5-4FBB-8502-2476383D2070}" dt="2023-10-10T02:28:48.101" v="2316" actId="20577"/>
      <pc:docMkLst>
        <pc:docMk/>
      </pc:docMkLst>
      <pc:sldChg chg="addSp delSp modSp mod">
        <pc:chgData name="Júlia Lôbo" userId="28436a07da847d8c" providerId="LiveId" clId="{9C269FD8-3FC5-4FBB-8502-2476383D2070}" dt="2023-10-07T21:55:33.824" v="394" actId="1036"/>
        <pc:sldMkLst>
          <pc:docMk/>
          <pc:sldMk cId="3451734480" sldId="256"/>
        </pc:sldMkLst>
        <pc:spChg chg="del mod">
          <ac:chgData name="Júlia Lôbo" userId="28436a07da847d8c" providerId="LiveId" clId="{9C269FD8-3FC5-4FBB-8502-2476383D2070}" dt="2023-10-05T18:44:48.081" v="43" actId="478"/>
          <ac:spMkLst>
            <pc:docMk/>
            <pc:sldMk cId="3451734480" sldId="256"/>
            <ac:spMk id="2" creationId="{D2901EEC-3293-5A74-3ADB-5A2314C9C218}"/>
          </ac:spMkLst>
        </pc:spChg>
        <pc:spChg chg="mod">
          <ac:chgData name="Júlia Lôbo" userId="28436a07da847d8c" providerId="LiveId" clId="{9C269FD8-3FC5-4FBB-8502-2476383D2070}" dt="2023-10-07T21:55:33.824" v="394" actId="1036"/>
          <ac:spMkLst>
            <pc:docMk/>
            <pc:sldMk cId="3451734480" sldId="256"/>
            <ac:spMk id="3" creationId="{4ECADA83-3DE2-9C4E-CC01-DDB3C8AA3D7D}"/>
          </ac:spMkLst>
        </pc:spChg>
        <pc:spChg chg="add mod">
          <ac:chgData name="Júlia Lôbo" userId="28436a07da847d8c" providerId="LiveId" clId="{9C269FD8-3FC5-4FBB-8502-2476383D2070}" dt="2023-10-07T21:51:02.649" v="344" actId="20577"/>
          <ac:spMkLst>
            <pc:docMk/>
            <pc:sldMk cId="3451734480" sldId="256"/>
            <ac:spMk id="6" creationId="{C9968E3C-C2AF-44CF-9BA0-EE0D19DC1B1A}"/>
          </ac:spMkLst>
        </pc:spChg>
        <pc:spChg chg="add del mod">
          <ac:chgData name="Júlia Lôbo" userId="28436a07da847d8c" providerId="LiveId" clId="{9C269FD8-3FC5-4FBB-8502-2476383D2070}" dt="2023-10-05T18:44:55.891" v="45" actId="478"/>
          <ac:spMkLst>
            <pc:docMk/>
            <pc:sldMk cId="3451734480" sldId="256"/>
            <ac:spMk id="8" creationId="{7D37E4A4-A52F-34CC-573C-71FB9424A442}"/>
          </ac:spMkLst>
        </pc:spChg>
        <pc:spChg chg="add del mod">
          <ac:chgData name="Júlia Lôbo" userId="28436a07da847d8c" providerId="LiveId" clId="{9C269FD8-3FC5-4FBB-8502-2476383D2070}" dt="2023-10-05T18:48:18.575" v="154" actId="478"/>
          <ac:spMkLst>
            <pc:docMk/>
            <pc:sldMk cId="3451734480" sldId="256"/>
            <ac:spMk id="9" creationId="{C158509B-D243-10B2-1D6F-7DC1D3B76D66}"/>
          </ac:spMkLst>
        </pc:spChg>
        <pc:spChg chg="add del mod">
          <ac:chgData name="Júlia Lôbo" userId="28436a07da847d8c" providerId="LiveId" clId="{9C269FD8-3FC5-4FBB-8502-2476383D2070}" dt="2023-10-05T18:48:22.153" v="155" actId="21"/>
          <ac:spMkLst>
            <pc:docMk/>
            <pc:sldMk cId="3451734480" sldId="256"/>
            <ac:spMk id="10" creationId="{EF1441A9-BB5A-C3C2-D4F3-84AF845DAAB4}"/>
          </ac:spMkLst>
        </pc:spChg>
        <pc:spChg chg="add del mod">
          <ac:chgData name="Júlia Lôbo" userId="28436a07da847d8c" providerId="LiveId" clId="{9C269FD8-3FC5-4FBB-8502-2476383D2070}" dt="2023-10-05T18:48:53.451" v="164" actId="21"/>
          <ac:spMkLst>
            <pc:docMk/>
            <pc:sldMk cId="3451734480" sldId="256"/>
            <ac:spMk id="11" creationId="{55DF1F0D-621A-AC21-6917-B1FD2BA8D5CF}"/>
          </ac:spMkLst>
        </pc:spChg>
        <pc:spChg chg="add mod">
          <ac:chgData name="Júlia Lôbo" userId="28436a07da847d8c" providerId="LiveId" clId="{9C269FD8-3FC5-4FBB-8502-2476383D2070}" dt="2023-10-07T21:54:49.664" v="380" actId="1076"/>
          <ac:spMkLst>
            <pc:docMk/>
            <pc:sldMk cId="3451734480" sldId="256"/>
            <ac:spMk id="14" creationId="{707F81EC-495D-73D9-B8B2-2A5B2280BA95}"/>
          </ac:spMkLst>
        </pc:spChg>
        <pc:spChg chg="mod">
          <ac:chgData name="Júlia Lôbo" userId="28436a07da847d8c" providerId="LiveId" clId="{9C269FD8-3FC5-4FBB-8502-2476383D2070}" dt="2023-10-05T18:51:07.516" v="255" actId="20577"/>
          <ac:spMkLst>
            <pc:docMk/>
            <pc:sldMk cId="3451734480" sldId="256"/>
            <ac:spMk id="15" creationId="{74506A5A-BB26-90C6-57AF-1A65920BCDCE}"/>
          </ac:spMkLst>
        </pc:spChg>
        <pc:spChg chg="add mod">
          <ac:chgData name="Júlia Lôbo" userId="28436a07da847d8c" providerId="LiveId" clId="{9C269FD8-3FC5-4FBB-8502-2476383D2070}" dt="2023-10-07T21:54:38.774" v="378" actId="1076"/>
          <ac:spMkLst>
            <pc:docMk/>
            <pc:sldMk cId="3451734480" sldId="256"/>
            <ac:spMk id="16" creationId="{D6CFCBF1-09AD-5CF5-2090-D82AC58CA0F0}"/>
          </ac:spMkLst>
        </pc:spChg>
        <pc:picChg chg="add mod">
          <ac:chgData name="Júlia Lôbo" userId="28436a07da847d8c" providerId="LiveId" clId="{9C269FD8-3FC5-4FBB-8502-2476383D2070}" dt="2023-10-07T21:54:18.604" v="375" actId="1036"/>
          <ac:picMkLst>
            <pc:docMk/>
            <pc:sldMk cId="3451734480" sldId="256"/>
            <ac:picMk id="4" creationId="{6C2817EC-045C-4B0E-AC93-2153B8292C85}"/>
          </ac:picMkLst>
        </pc:picChg>
        <pc:picChg chg="add del">
          <ac:chgData name="Júlia Lôbo" userId="28436a07da847d8c" providerId="LiveId" clId="{9C269FD8-3FC5-4FBB-8502-2476383D2070}" dt="2023-10-05T18:43:15.648" v="6" actId="478"/>
          <ac:picMkLst>
            <pc:docMk/>
            <pc:sldMk cId="3451734480" sldId="256"/>
            <ac:picMk id="5" creationId="{7C2E1234-ED56-475B-EFBA-AFD80EA16D1C}"/>
          </ac:picMkLst>
        </pc:picChg>
        <pc:picChg chg="add mod">
          <ac:chgData name="Júlia Lôbo" userId="28436a07da847d8c" providerId="LiveId" clId="{9C269FD8-3FC5-4FBB-8502-2476383D2070}" dt="2023-10-07T21:54:18.604" v="375" actId="1036"/>
          <ac:picMkLst>
            <pc:docMk/>
            <pc:sldMk cId="3451734480" sldId="256"/>
            <ac:picMk id="7" creationId="{F963CDF0-D9DE-7389-FB25-5536CC30E74B}"/>
          </ac:picMkLst>
        </pc:picChg>
        <pc:picChg chg="add mod">
          <ac:chgData name="Júlia Lôbo" userId="28436a07da847d8c" providerId="LiveId" clId="{9C269FD8-3FC5-4FBB-8502-2476383D2070}" dt="2023-10-07T21:54:18.604" v="375" actId="1036"/>
          <ac:picMkLst>
            <pc:docMk/>
            <pc:sldMk cId="3451734480" sldId="256"/>
            <ac:picMk id="9" creationId="{F530DE4D-E135-77DC-5681-13DB5FEEED65}"/>
          </ac:picMkLst>
        </pc:picChg>
        <pc:picChg chg="add mod">
          <ac:chgData name="Júlia Lôbo" userId="28436a07da847d8c" providerId="LiveId" clId="{9C269FD8-3FC5-4FBB-8502-2476383D2070}" dt="2023-10-05T18:49:17.651" v="168" actId="1076"/>
          <ac:picMkLst>
            <pc:docMk/>
            <pc:sldMk cId="3451734480" sldId="256"/>
            <ac:picMk id="12" creationId="{4D1B233E-D393-0C3F-CD5A-41C44E880E1C}"/>
          </ac:picMkLst>
        </pc:picChg>
        <pc:picChg chg="add mod">
          <ac:chgData name="Júlia Lôbo" userId="28436a07da847d8c" providerId="LiveId" clId="{9C269FD8-3FC5-4FBB-8502-2476383D2070}" dt="2023-10-05T18:49:21.506" v="169" actId="1076"/>
          <ac:picMkLst>
            <pc:docMk/>
            <pc:sldMk cId="3451734480" sldId="256"/>
            <ac:picMk id="13" creationId="{CEC0984A-CF65-412A-B53E-C93EDB74465B}"/>
          </ac:picMkLst>
        </pc:picChg>
      </pc:sldChg>
      <pc:sldChg chg="addSp delSp modSp add mod">
        <pc:chgData name="Júlia Lôbo" userId="28436a07da847d8c" providerId="LiveId" clId="{9C269FD8-3FC5-4FBB-8502-2476383D2070}" dt="2023-10-09T17:30:33.102" v="1706" actId="14100"/>
        <pc:sldMkLst>
          <pc:docMk/>
          <pc:sldMk cId="3437950130" sldId="269"/>
        </pc:sldMkLst>
        <pc:spChg chg="del">
          <ac:chgData name="Júlia Lôbo" userId="28436a07da847d8c" providerId="LiveId" clId="{9C269FD8-3FC5-4FBB-8502-2476383D2070}" dt="2023-10-05T18:44:10.296" v="41" actId="478"/>
          <ac:spMkLst>
            <pc:docMk/>
            <pc:sldMk cId="3437950130" sldId="269"/>
            <ac:spMk id="2" creationId="{57C7B4CD-6D7B-44E6-D697-41D508BEA487}"/>
          </ac:spMkLst>
        </pc:spChg>
        <pc:spChg chg="add mod">
          <ac:chgData name="Júlia Lôbo" userId="28436a07da847d8c" providerId="LiveId" clId="{9C269FD8-3FC5-4FBB-8502-2476383D2070}" dt="2023-10-09T16:42:20.996" v="1664" actId="207"/>
          <ac:spMkLst>
            <pc:docMk/>
            <pc:sldMk cId="3437950130" sldId="269"/>
            <ac:spMk id="3" creationId="{189940F0-97B1-1A0C-A39A-216C39D60481}"/>
          </ac:spMkLst>
        </pc:spChg>
        <pc:spChg chg="del">
          <ac:chgData name="Júlia Lôbo" userId="28436a07da847d8c" providerId="LiveId" clId="{9C269FD8-3FC5-4FBB-8502-2476383D2070}" dt="2023-10-05T21:11:21.025" v="320" actId="478"/>
          <ac:spMkLst>
            <pc:docMk/>
            <pc:sldMk cId="3437950130" sldId="269"/>
            <ac:spMk id="3" creationId="{216F0914-C29E-9455-AD70-A647978A45B5}"/>
          </ac:spMkLst>
        </pc:spChg>
        <pc:spChg chg="mod">
          <ac:chgData name="Júlia Lôbo" userId="28436a07da847d8c" providerId="LiveId" clId="{9C269FD8-3FC5-4FBB-8502-2476383D2070}" dt="2023-10-09T17:19:18.051" v="1667" actId="1076"/>
          <ac:spMkLst>
            <pc:docMk/>
            <pc:sldMk cId="3437950130" sldId="269"/>
            <ac:spMk id="5" creationId="{BB25851C-F99F-F7B4-AF0B-7F7F42055CD3}"/>
          </ac:spMkLst>
        </pc:spChg>
        <pc:spChg chg="add mod">
          <ac:chgData name="Júlia Lôbo" userId="28436a07da847d8c" providerId="LiveId" clId="{9C269FD8-3FC5-4FBB-8502-2476383D2070}" dt="2023-10-09T17:29:23.010" v="1693" actId="403"/>
          <ac:spMkLst>
            <pc:docMk/>
            <pc:sldMk cId="3437950130" sldId="269"/>
            <ac:spMk id="6" creationId="{06B7B484-C427-F043-BDE3-111ED8DAF0D3}"/>
          </ac:spMkLst>
        </pc:spChg>
        <pc:spChg chg="add mod">
          <ac:chgData name="Júlia Lôbo" userId="28436a07da847d8c" providerId="LiveId" clId="{9C269FD8-3FC5-4FBB-8502-2476383D2070}" dt="2023-10-09T17:29:16.312" v="1689" actId="403"/>
          <ac:spMkLst>
            <pc:docMk/>
            <pc:sldMk cId="3437950130" sldId="269"/>
            <ac:spMk id="8" creationId="{0227365B-59E2-B47B-684A-0331B21A4F63}"/>
          </ac:spMkLst>
        </pc:spChg>
        <pc:spChg chg="add mod">
          <ac:chgData name="Júlia Lôbo" userId="28436a07da847d8c" providerId="LiveId" clId="{9C269FD8-3FC5-4FBB-8502-2476383D2070}" dt="2023-10-09T00:10:53.894" v="1015" actId="1076"/>
          <ac:spMkLst>
            <pc:docMk/>
            <pc:sldMk cId="3437950130" sldId="269"/>
            <ac:spMk id="10" creationId="{27D42E93-F55E-0808-F883-0D6832599B59}"/>
          </ac:spMkLst>
        </pc:spChg>
        <pc:spChg chg="del">
          <ac:chgData name="Júlia Lôbo" userId="28436a07da847d8c" providerId="LiveId" clId="{9C269FD8-3FC5-4FBB-8502-2476383D2070}" dt="2023-10-05T18:43:48.605" v="13" actId="478"/>
          <ac:spMkLst>
            <pc:docMk/>
            <pc:sldMk cId="3437950130" sldId="269"/>
            <ac:spMk id="10" creationId="{EEF2B820-444B-8A22-8C44-E779823A5FA2}"/>
          </ac:spMkLst>
        </pc:spChg>
        <pc:spChg chg="add mod">
          <ac:chgData name="Júlia Lôbo" userId="28436a07da847d8c" providerId="LiveId" clId="{9C269FD8-3FC5-4FBB-8502-2476383D2070}" dt="2023-10-09T17:29:50.323" v="1699" actId="1076"/>
          <ac:spMkLst>
            <pc:docMk/>
            <pc:sldMk cId="3437950130" sldId="269"/>
            <ac:spMk id="11" creationId="{1F6BE311-468F-2BCA-A0C6-B33A6233A471}"/>
          </ac:spMkLst>
        </pc:spChg>
        <pc:spChg chg="del">
          <ac:chgData name="Júlia Lôbo" userId="28436a07da847d8c" providerId="LiveId" clId="{9C269FD8-3FC5-4FBB-8502-2476383D2070}" dt="2023-10-05T18:43:52.306" v="14" actId="478"/>
          <ac:spMkLst>
            <pc:docMk/>
            <pc:sldMk cId="3437950130" sldId="269"/>
            <ac:spMk id="11" creationId="{4302834D-7355-8D7A-EFE9-2D38E8D742AB}"/>
          </ac:spMkLst>
        </pc:spChg>
        <pc:spChg chg="del mod">
          <ac:chgData name="Júlia Lôbo" userId="28436a07da847d8c" providerId="LiveId" clId="{9C269FD8-3FC5-4FBB-8502-2476383D2070}" dt="2023-10-05T18:43:43.601" v="12" actId="478"/>
          <ac:spMkLst>
            <pc:docMk/>
            <pc:sldMk cId="3437950130" sldId="269"/>
            <ac:spMk id="24" creationId="{AE0A96AC-2009-AFB6-5098-621EAC5EAA89}"/>
          </ac:spMkLst>
        </pc:spChg>
        <pc:spChg chg="mod">
          <ac:chgData name="Júlia Lôbo" userId="28436a07da847d8c" providerId="LiveId" clId="{9C269FD8-3FC5-4FBB-8502-2476383D2070}" dt="2023-10-08T22:55:38.997" v="538" actId="20577"/>
          <ac:spMkLst>
            <pc:docMk/>
            <pc:sldMk cId="3437950130" sldId="269"/>
            <ac:spMk id="113" creationId="{00000000-0000-0000-0000-000000000000}"/>
          </ac:spMkLst>
        </pc:spChg>
        <pc:picChg chg="mod modCrop">
          <ac:chgData name="Júlia Lôbo" userId="28436a07da847d8c" providerId="LiveId" clId="{9C269FD8-3FC5-4FBB-8502-2476383D2070}" dt="2023-10-09T17:29:40.318" v="1697" actId="1076"/>
          <ac:picMkLst>
            <pc:docMk/>
            <pc:sldMk cId="3437950130" sldId="269"/>
            <ac:picMk id="2" creationId="{5836B271-0E52-6A9C-2233-1FBAFCFA6008}"/>
          </ac:picMkLst>
        </pc:picChg>
        <pc:picChg chg="mod">
          <ac:chgData name="Júlia Lôbo" userId="28436a07da847d8c" providerId="LiveId" clId="{9C269FD8-3FC5-4FBB-8502-2476383D2070}" dt="2023-10-09T00:03:05.824" v="972" actId="1076"/>
          <ac:picMkLst>
            <pc:docMk/>
            <pc:sldMk cId="3437950130" sldId="269"/>
            <ac:picMk id="4" creationId="{ACF234CC-5017-BE51-7B60-749CE0D99739}"/>
          </ac:picMkLst>
        </pc:picChg>
        <pc:picChg chg="add mod">
          <ac:chgData name="Júlia Lôbo" userId="28436a07da847d8c" providerId="LiveId" clId="{9C269FD8-3FC5-4FBB-8502-2476383D2070}" dt="2023-10-09T00:09:09.241" v="990" actId="1076"/>
          <ac:picMkLst>
            <pc:docMk/>
            <pc:sldMk cId="3437950130" sldId="269"/>
            <ac:picMk id="7" creationId="{08B6D93F-2142-5C74-41BB-8BE3D7D6EE87}"/>
          </ac:picMkLst>
        </pc:picChg>
        <pc:picChg chg="del">
          <ac:chgData name="Júlia Lôbo" userId="28436a07da847d8c" providerId="LiveId" clId="{9C269FD8-3FC5-4FBB-8502-2476383D2070}" dt="2023-10-05T18:43:33.804" v="8" actId="478"/>
          <ac:picMkLst>
            <pc:docMk/>
            <pc:sldMk cId="3437950130" sldId="269"/>
            <ac:picMk id="9" creationId="{552D5F3C-1931-B9FE-4AA7-B3CC8A56B5C7}"/>
          </ac:picMkLst>
        </pc:picChg>
        <pc:picChg chg="add mod">
          <ac:chgData name="Júlia Lôbo" userId="28436a07da847d8c" providerId="LiveId" clId="{9C269FD8-3FC5-4FBB-8502-2476383D2070}" dt="2023-10-09T00:10:58.018" v="1017" actId="1076"/>
          <ac:picMkLst>
            <pc:docMk/>
            <pc:sldMk cId="3437950130" sldId="269"/>
            <ac:picMk id="9" creationId="{90A8BE4D-E060-558E-07AD-8094D450AE46}"/>
          </ac:picMkLst>
        </pc:picChg>
        <pc:picChg chg="del">
          <ac:chgData name="Júlia Lôbo" userId="28436a07da847d8c" providerId="LiveId" clId="{9C269FD8-3FC5-4FBB-8502-2476383D2070}" dt="2023-10-05T18:43:36.316" v="9" actId="478"/>
          <ac:picMkLst>
            <pc:docMk/>
            <pc:sldMk cId="3437950130" sldId="269"/>
            <ac:picMk id="15" creationId="{C0846BA5-63CB-52B8-491E-FE06AFDBA0B3}"/>
          </ac:picMkLst>
        </pc:picChg>
        <pc:cxnChg chg="add mod">
          <ac:chgData name="Júlia Lôbo" userId="28436a07da847d8c" providerId="LiveId" clId="{9C269FD8-3FC5-4FBB-8502-2476383D2070}" dt="2023-10-09T17:30:33.102" v="1706" actId="14100"/>
          <ac:cxnSpMkLst>
            <pc:docMk/>
            <pc:sldMk cId="3437950130" sldId="269"/>
            <ac:cxnSpMk id="13" creationId="{B53DF2F8-6E62-D859-53AD-6C003F017735}"/>
          </ac:cxnSpMkLst>
        </pc:cxnChg>
        <pc:cxnChg chg="del">
          <ac:chgData name="Júlia Lôbo" userId="28436a07da847d8c" providerId="LiveId" clId="{9C269FD8-3FC5-4FBB-8502-2476383D2070}" dt="2023-10-05T18:43:38.731" v="10" actId="478"/>
          <ac:cxnSpMkLst>
            <pc:docMk/>
            <pc:sldMk cId="3437950130" sldId="269"/>
            <ac:cxnSpMk id="20" creationId="{521284FD-609A-93C2-7838-1E01013C3D28}"/>
          </ac:cxnSpMkLst>
        </pc:cxnChg>
      </pc:sldChg>
      <pc:sldChg chg="new del">
        <pc:chgData name="Júlia Lôbo" userId="28436a07da847d8c" providerId="LiveId" clId="{9C269FD8-3FC5-4FBB-8502-2476383D2070}" dt="2023-10-05T18:47:28.365" v="134" actId="47"/>
        <pc:sldMkLst>
          <pc:docMk/>
          <pc:sldMk cId="657016382" sldId="270"/>
        </pc:sldMkLst>
      </pc:sldChg>
      <pc:sldChg chg="addSp delSp modSp add mod delCm modCm">
        <pc:chgData name="Júlia Lôbo" userId="28436a07da847d8c" providerId="LiveId" clId="{9C269FD8-3FC5-4FBB-8502-2476383D2070}" dt="2023-10-09T18:27:55.628" v="1923" actId="20577"/>
        <pc:sldMkLst>
          <pc:docMk/>
          <pc:sldMk cId="3681878256" sldId="270"/>
        </pc:sldMkLst>
        <pc:spChg chg="add del mod">
          <ac:chgData name="Júlia Lôbo" userId="28436a07da847d8c" providerId="LiveId" clId="{9C269FD8-3FC5-4FBB-8502-2476383D2070}" dt="2023-10-05T18:47:57.471" v="140" actId="478"/>
          <ac:spMkLst>
            <pc:docMk/>
            <pc:sldMk cId="3681878256" sldId="270"/>
            <ac:spMk id="2" creationId="{000F0710-CA5A-595E-ABDA-A0EFE05A5358}"/>
          </ac:spMkLst>
        </pc:spChg>
        <pc:spChg chg="add mod">
          <ac:chgData name="Júlia Lôbo" userId="28436a07da847d8c" providerId="LiveId" clId="{9C269FD8-3FC5-4FBB-8502-2476383D2070}" dt="2023-10-09T18:21:45.422" v="1909" actId="20577"/>
          <ac:spMkLst>
            <pc:docMk/>
            <pc:sldMk cId="3681878256" sldId="270"/>
            <ac:spMk id="2" creationId="{5ADF700A-33EA-8D80-0F0A-53F18DB6D218}"/>
          </ac:spMkLst>
        </pc:spChg>
        <pc:spChg chg="del">
          <ac:chgData name="Júlia Lôbo" userId="28436a07da847d8c" providerId="LiveId" clId="{9C269FD8-3FC5-4FBB-8502-2476383D2070}" dt="2023-10-05T21:11:24.200" v="321" actId="478"/>
          <ac:spMkLst>
            <pc:docMk/>
            <pc:sldMk cId="3681878256" sldId="270"/>
            <ac:spMk id="3" creationId="{E65C3D4B-42A4-A60D-B978-9D5A1C1DB81D}"/>
          </ac:spMkLst>
        </pc:spChg>
        <pc:spChg chg="add mod">
          <ac:chgData name="Júlia Lôbo" userId="28436a07da847d8c" providerId="LiveId" clId="{9C269FD8-3FC5-4FBB-8502-2476383D2070}" dt="2023-10-09T18:27:18.208" v="1921" actId="1076"/>
          <ac:spMkLst>
            <pc:docMk/>
            <pc:sldMk cId="3681878256" sldId="270"/>
            <ac:spMk id="4" creationId="{2901446C-E260-95BD-3975-1CBE2CE0E7B4}"/>
          </ac:spMkLst>
        </pc:spChg>
        <pc:spChg chg="add mod">
          <ac:chgData name="Júlia Lôbo" userId="28436a07da847d8c" providerId="LiveId" clId="{9C269FD8-3FC5-4FBB-8502-2476383D2070}" dt="2023-10-09T18:27:55.628" v="1923" actId="20577"/>
          <ac:spMkLst>
            <pc:docMk/>
            <pc:sldMk cId="3681878256" sldId="270"/>
            <ac:spMk id="6" creationId="{1B8A84F7-98BE-3E5C-0483-D8452FF09F07}"/>
          </ac:spMkLst>
        </pc:spChg>
        <pc:spChg chg="add del">
          <ac:chgData name="Júlia Lôbo" userId="28436a07da847d8c" providerId="LiveId" clId="{9C269FD8-3FC5-4FBB-8502-2476383D2070}" dt="2023-10-09T16:39:46.709" v="1660" actId="478"/>
          <ac:spMkLst>
            <pc:docMk/>
            <pc:sldMk cId="3681878256" sldId="270"/>
            <ac:spMk id="7" creationId="{59762DB0-7FE5-3875-6EC6-408BEF808AE4}"/>
          </ac:spMkLst>
        </pc:spChg>
        <pc:spChg chg="add del mod">
          <ac:chgData name="Júlia Lôbo" userId="28436a07da847d8c" providerId="LiveId" clId="{9C269FD8-3FC5-4FBB-8502-2476383D2070}" dt="2023-10-08T23:12:42.318" v="683" actId="478"/>
          <ac:spMkLst>
            <pc:docMk/>
            <pc:sldMk cId="3681878256" sldId="270"/>
            <ac:spMk id="9" creationId="{6BE7DAEA-D697-076D-9346-568424F652F3}"/>
          </ac:spMkLst>
        </pc:spChg>
        <pc:spChg chg="add mod">
          <ac:chgData name="Júlia Lôbo" userId="28436a07da847d8c" providerId="LiveId" clId="{9C269FD8-3FC5-4FBB-8502-2476383D2070}" dt="2023-10-09T17:27:37.628" v="1671" actId="1076"/>
          <ac:spMkLst>
            <pc:docMk/>
            <pc:sldMk cId="3681878256" sldId="270"/>
            <ac:spMk id="9" creationId="{E0A8356A-1A75-39E2-5C9C-18DF9179432C}"/>
          </ac:spMkLst>
        </pc:spChg>
        <pc:spChg chg="mod">
          <ac:chgData name="Júlia Lôbo" userId="28436a07da847d8c" providerId="LiveId" clId="{9C269FD8-3FC5-4FBB-8502-2476383D2070}" dt="2023-10-09T16:42:37.702" v="1665" actId="20577"/>
          <ac:spMkLst>
            <pc:docMk/>
            <pc:sldMk cId="3681878256" sldId="270"/>
            <ac:spMk id="113" creationId="{00000000-0000-0000-0000-000000000000}"/>
          </ac:spMkLst>
        </pc:spChg>
        <pc:spChg chg="mod">
          <ac:chgData name="Júlia Lôbo" userId="28436a07da847d8c" providerId="LiveId" clId="{9C269FD8-3FC5-4FBB-8502-2476383D2070}" dt="2023-10-09T15:44:06.146" v="1624" actId="208"/>
          <ac:spMkLst>
            <pc:docMk/>
            <pc:sldMk cId="3681878256" sldId="270"/>
            <ac:spMk id="120" creationId="{00000000-0000-0000-0000-000000000000}"/>
          </ac:spMkLst>
        </pc:spChg>
        <pc:spChg chg="mod">
          <ac:chgData name="Júlia Lôbo" userId="28436a07da847d8c" providerId="LiveId" clId="{9C269FD8-3FC5-4FBB-8502-2476383D2070}" dt="2023-10-05T18:48:00.301" v="141" actId="20577"/>
          <ac:spMkLst>
            <pc:docMk/>
            <pc:sldMk cId="3681878256" sldId="270"/>
            <ac:spMk id="121" creationId="{00000000-0000-0000-0000-000000000000}"/>
          </ac:spMkLst>
        </pc:spChg>
        <pc:picChg chg="add del mod modCrop">
          <ac:chgData name="Júlia Lôbo" userId="28436a07da847d8c" providerId="LiveId" clId="{9C269FD8-3FC5-4FBB-8502-2476383D2070}" dt="2023-10-08T22:50:49.924" v="429" actId="478"/>
          <ac:picMkLst>
            <pc:docMk/>
            <pc:sldMk cId="3681878256" sldId="270"/>
            <ac:picMk id="3" creationId="{FA388AA6-EF33-58A7-B8D5-2BA2DE4CAE2D}"/>
          </ac:picMkLst>
        </pc:picChg>
        <pc:picChg chg="add mod">
          <ac:chgData name="Júlia Lôbo" userId="28436a07da847d8c" providerId="LiveId" clId="{9C269FD8-3FC5-4FBB-8502-2476383D2070}" dt="2023-10-08T22:56:52.015" v="541" actId="1076"/>
          <ac:picMkLst>
            <pc:docMk/>
            <pc:sldMk cId="3681878256" sldId="270"/>
            <ac:picMk id="5" creationId="{1869829B-E72B-2970-D267-2527A74C57EA}"/>
          </ac:picMkLst>
        </pc:picChg>
        <pc:picChg chg="add mod">
          <ac:chgData name="Júlia Lôbo" userId="28436a07da847d8c" providerId="LiveId" clId="{9C269FD8-3FC5-4FBB-8502-2476383D2070}" dt="2023-10-08T23:11:43.885" v="660" actId="1076"/>
          <ac:picMkLst>
            <pc:docMk/>
            <pc:sldMk cId="3681878256" sldId="270"/>
            <ac:picMk id="8" creationId="{C9A970C8-CAB8-5CF2-1F14-88E1749F4A8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Júlia Lôbo" userId="28436a07da847d8c" providerId="LiveId" clId="{9C269FD8-3FC5-4FBB-8502-2476383D2070}" dt="2023-10-09T18:27:24.370" v="1922"/>
              <pc2:cmMkLst xmlns:pc2="http://schemas.microsoft.com/office/powerpoint/2019/9/main/command">
                <pc:docMk/>
                <pc:sldMk cId="3681878256" sldId="270"/>
                <pc2:cmMk id="{F3E7D19E-6B50-43F2-A406-B7358FE8DECD}"/>
              </pc2:cmMkLst>
              <pc226:cmRplyChg chg="add">
                <pc226:chgData name="Júlia Lôbo" userId="28436a07da847d8c" providerId="LiveId" clId="{9C269FD8-3FC5-4FBB-8502-2476383D2070}" dt="2023-10-09T17:19:03.043" v="1666"/>
                <pc2:cmRplyMkLst xmlns:pc2="http://schemas.microsoft.com/office/powerpoint/2019/9/main/command">
                  <pc:docMk/>
                  <pc:sldMk cId="3681878256" sldId="270"/>
                  <pc2:cmMk id="{F3E7D19E-6B50-43F2-A406-B7358FE8DECD}"/>
                  <pc2:cmRplyMk id="{271ACE00-47A9-4143-A3A1-FC3F51760C0B}"/>
                </pc2:cmRplyMkLst>
              </pc226:cmRplyChg>
              <pc226:cmRplyChg chg="add">
                <pc226:chgData name="Júlia Lôbo" userId="28436a07da847d8c" providerId="LiveId" clId="{9C269FD8-3FC5-4FBB-8502-2476383D2070}" dt="2023-10-09T18:22:25.995" v="1910"/>
                <pc2:cmRplyMkLst xmlns:pc2="http://schemas.microsoft.com/office/powerpoint/2019/9/main/command">
                  <pc:docMk/>
                  <pc:sldMk cId="3681878256" sldId="270"/>
                  <pc2:cmMk id="{F3E7D19E-6B50-43F2-A406-B7358FE8DECD}"/>
                  <pc2:cmRplyMk id="{225ACC41-97EC-4068-BA43-E06E24C6CF7F}"/>
                </pc2:cmRplyMkLst>
              </pc226:cmRplyChg>
              <pc226:cmRplyChg chg="add">
                <pc226:chgData name="Júlia Lôbo" userId="28436a07da847d8c" providerId="LiveId" clId="{9C269FD8-3FC5-4FBB-8502-2476383D2070}" dt="2023-10-09T17:19:27.394" v="1668"/>
                <pc2:cmRplyMkLst xmlns:pc2="http://schemas.microsoft.com/office/powerpoint/2019/9/main/command">
                  <pc:docMk/>
                  <pc:sldMk cId="3681878256" sldId="270"/>
                  <pc2:cmMk id="{F3E7D19E-6B50-43F2-A406-B7358FE8DECD}"/>
                  <pc2:cmRplyMk id="{FDC0E951-786A-4B11-ABBC-11FB11FB7685}"/>
                </pc2:cmRplyMkLst>
              </pc226:cmRplyChg>
            </pc226:cmChg>
          </p:ext>
        </pc:extLst>
      </pc:sldChg>
      <pc:sldChg chg="addSp delSp modSp add mod">
        <pc:chgData name="Júlia Lôbo" userId="28436a07da847d8c" providerId="LiveId" clId="{9C269FD8-3FC5-4FBB-8502-2476383D2070}" dt="2023-10-10T02:24:06.265" v="2315" actId="1076"/>
        <pc:sldMkLst>
          <pc:docMk/>
          <pc:sldMk cId="2945769218" sldId="271"/>
        </pc:sldMkLst>
        <pc:spChg chg="add del mod">
          <ac:chgData name="Júlia Lôbo" userId="28436a07da847d8c" providerId="LiveId" clId="{9C269FD8-3FC5-4FBB-8502-2476383D2070}" dt="2023-10-05T18:48:42.076" v="159" actId="478"/>
          <ac:spMkLst>
            <pc:docMk/>
            <pc:sldMk cId="2945769218" sldId="271"/>
            <ac:spMk id="2" creationId="{C1666553-9EE5-6B42-A3BC-433D7601FCBB}"/>
          </ac:spMkLst>
        </pc:spChg>
        <pc:spChg chg="del">
          <ac:chgData name="Júlia Lôbo" userId="28436a07da847d8c" providerId="LiveId" clId="{9C269FD8-3FC5-4FBB-8502-2476383D2070}" dt="2023-10-05T21:11:27.886" v="322" actId="478"/>
          <ac:spMkLst>
            <pc:docMk/>
            <pc:sldMk cId="2945769218" sldId="271"/>
            <ac:spMk id="3" creationId="{1282259B-A342-F22E-0460-2C5FCCA23E1B}"/>
          </ac:spMkLst>
        </pc:spChg>
        <pc:spChg chg="add mod">
          <ac:chgData name="Júlia Lôbo" userId="28436a07da847d8c" providerId="LiveId" clId="{9C269FD8-3FC5-4FBB-8502-2476383D2070}" dt="2023-10-09T15:31:31.447" v="1602" actId="13926"/>
          <ac:spMkLst>
            <pc:docMk/>
            <pc:sldMk cId="2945769218" sldId="271"/>
            <ac:spMk id="4" creationId="{9B28D992-5BA1-16FD-11AB-EFB5D1B7BFE2}"/>
          </ac:spMkLst>
        </pc:spChg>
        <pc:spChg chg="add mod">
          <ac:chgData name="Júlia Lôbo" userId="28436a07da847d8c" providerId="LiveId" clId="{9C269FD8-3FC5-4FBB-8502-2476383D2070}" dt="2023-10-10T02:23:53.631" v="2313" actId="1076"/>
          <ac:spMkLst>
            <pc:docMk/>
            <pc:sldMk cId="2945769218" sldId="271"/>
            <ac:spMk id="8" creationId="{2B87AACC-A1CA-E615-08D8-343371FCC5F1}"/>
          </ac:spMkLst>
        </pc:spChg>
        <pc:spChg chg="mod">
          <ac:chgData name="Júlia Lôbo" userId="28436a07da847d8c" providerId="LiveId" clId="{9C269FD8-3FC5-4FBB-8502-2476383D2070}" dt="2023-10-10T02:10:07.210" v="2225" actId="1076"/>
          <ac:spMkLst>
            <pc:docMk/>
            <pc:sldMk cId="2945769218" sldId="271"/>
            <ac:spMk id="113" creationId="{00000000-0000-0000-0000-000000000000}"/>
          </ac:spMkLst>
        </pc:spChg>
        <pc:spChg chg="mod">
          <ac:chgData name="Júlia Lôbo" userId="28436a07da847d8c" providerId="LiveId" clId="{9C269FD8-3FC5-4FBB-8502-2476383D2070}" dt="2023-10-09T15:40:22.893" v="1612" actId="208"/>
          <ac:spMkLst>
            <pc:docMk/>
            <pc:sldMk cId="2945769218" sldId="271"/>
            <ac:spMk id="120" creationId="{00000000-0000-0000-0000-000000000000}"/>
          </ac:spMkLst>
        </pc:spChg>
        <pc:spChg chg="mod">
          <ac:chgData name="Júlia Lôbo" userId="28436a07da847d8c" providerId="LiveId" clId="{9C269FD8-3FC5-4FBB-8502-2476383D2070}" dt="2023-10-07T22:00:31.262" v="397" actId="2711"/>
          <ac:spMkLst>
            <pc:docMk/>
            <pc:sldMk cId="2945769218" sldId="271"/>
            <ac:spMk id="121" creationId="{00000000-0000-0000-0000-000000000000}"/>
          </ac:spMkLst>
        </pc:spChg>
        <pc:picChg chg="mod">
          <ac:chgData name="Júlia Lôbo" userId="28436a07da847d8c" providerId="LiveId" clId="{9C269FD8-3FC5-4FBB-8502-2476383D2070}" dt="2023-10-10T02:24:06.265" v="2315" actId="1076"/>
          <ac:picMkLst>
            <pc:docMk/>
            <pc:sldMk cId="2945769218" sldId="271"/>
            <ac:picMk id="5" creationId="{D8D4965A-11BA-5D69-1F91-F273CBAA8B1C}"/>
          </ac:picMkLst>
        </pc:picChg>
        <pc:picChg chg="add mod">
          <ac:chgData name="Júlia Lôbo" userId="28436a07da847d8c" providerId="LiveId" clId="{9C269FD8-3FC5-4FBB-8502-2476383D2070}" dt="2023-10-10T02:10:27.254" v="2231" actId="1076"/>
          <ac:picMkLst>
            <pc:docMk/>
            <pc:sldMk cId="2945769218" sldId="271"/>
            <ac:picMk id="7" creationId="{9CCD46BF-4385-B5F1-E8D4-BA067A7AAC5B}"/>
          </ac:picMkLst>
        </pc:picChg>
        <pc:picChg chg="add del">
          <ac:chgData name="Júlia Lôbo" userId="28436a07da847d8c" providerId="LiveId" clId="{9C269FD8-3FC5-4FBB-8502-2476383D2070}" dt="2023-10-09T15:40:26.505" v="1613" actId="478"/>
          <ac:picMkLst>
            <pc:docMk/>
            <pc:sldMk cId="2945769218" sldId="271"/>
            <ac:picMk id="1026" creationId="{3933B99B-B0FC-5342-C1D3-B54CA44AF96D}"/>
          </ac:picMkLst>
        </pc:picChg>
      </pc:sldChg>
      <pc:sldChg chg="addSp delSp modSp add mod">
        <pc:chgData name="Júlia Lôbo" userId="28436a07da847d8c" providerId="LiveId" clId="{9C269FD8-3FC5-4FBB-8502-2476383D2070}" dt="2023-10-10T00:38:11.588" v="2154" actId="20577"/>
        <pc:sldMkLst>
          <pc:docMk/>
          <pc:sldMk cId="2457360507" sldId="272"/>
        </pc:sldMkLst>
        <pc:spChg chg="add del mod">
          <ac:chgData name="Júlia Lôbo" userId="28436a07da847d8c" providerId="LiveId" clId="{9C269FD8-3FC5-4FBB-8502-2476383D2070}" dt="2023-10-07T22:00:13.163" v="395" actId="478"/>
          <ac:spMkLst>
            <pc:docMk/>
            <pc:sldMk cId="2457360507" sldId="272"/>
            <ac:spMk id="2" creationId="{E3960AFD-5BCA-8AFF-6C64-FAB4E8007610}"/>
          </ac:spMkLst>
        </pc:spChg>
        <pc:spChg chg="del">
          <ac:chgData name="Júlia Lôbo" userId="28436a07da847d8c" providerId="LiveId" clId="{9C269FD8-3FC5-4FBB-8502-2476383D2070}" dt="2023-10-05T21:11:30.937" v="323" actId="478"/>
          <ac:spMkLst>
            <pc:docMk/>
            <pc:sldMk cId="2457360507" sldId="272"/>
            <ac:spMk id="3" creationId="{69DCF05D-EBF5-48F7-922F-9AAC40539A7E}"/>
          </ac:spMkLst>
        </pc:spChg>
        <pc:spChg chg="mod">
          <ac:chgData name="Júlia Lôbo" userId="28436a07da847d8c" providerId="LiveId" clId="{9C269FD8-3FC5-4FBB-8502-2476383D2070}" dt="2023-10-08T23:49:11.183" v="951" actId="1076"/>
          <ac:spMkLst>
            <pc:docMk/>
            <pc:sldMk cId="2457360507" sldId="272"/>
            <ac:spMk id="3" creationId="{8B2E79A5-C2AC-D9F5-D18A-1100758691CA}"/>
          </ac:spMkLst>
        </pc:spChg>
        <pc:spChg chg="add mod">
          <ac:chgData name="Júlia Lôbo" userId="28436a07da847d8c" providerId="LiveId" clId="{9C269FD8-3FC5-4FBB-8502-2476383D2070}" dt="2023-10-10T00:38:11.588" v="2154" actId="20577"/>
          <ac:spMkLst>
            <pc:docMk/>
            <pc:sldMk cId="2457360507" sldId="272"/>
            <ac:spMk id="4" creationId="{DCCF17A8-6015-C1CA-368C-B9E21DBB9BEA}"/>
          </ac:spMkLst>
        </pc:spChg>
        <pc:spChg chg="add mod">
          <ac:chgData name="Júlia Lôbo" userId="28436a07da847d8c" providerId="LiveId" clId="{9C269FD8-3FC5-4FBB-8502-2476383D2070}" dt="2023-10-09T00:57:22.662" v="1465" actId="1076"/>
          <ac:spMkLst>
            <pc:docMk/>
            <pc:sldMk cId="2457360507" sldId="272"/>
            <ac:spMk id="5" creationId="{91587D24-C7FE-6A29-9F11-1F74495720FA}"/>
          </ac:spMkLst>
        </pc:spChg>
        <pc:spChg chg="mod">
          <ac:chgData name="Júlia Lôbo" userId="28436a07da847d8c" providerId="LiveId" clId="{9C269FD8-3FC5-4FBB-8502-2476383D2070}" dt="2023-10-05T18:49:11.136" v="167" actId="207"/>
          <ac:spMkLst>
            <pc:docMk/>
            <pc:sldMk cId="2457360507" sldId="272"/>
            <ac:spMk id="120" creationId="{00000000-0000-0000-0000-000000000000}"/>
          </ac:spMkLst>
        </pc:spChg>
        <pc:spChg chg="mod">
          <ac:chgData name="Júlia Lôbo" userId="28436a07da847d8c" providerId="LiveId" clId="{9C269FD8-3FC5-4FBB-8502-2476383D2070}" dt="2023-10-09T01:01:02.098" v="1541" actId="20577"/>
          <ac:spMkLst>
            <pc:docMk/>
            <pc:sldMk cId="2457360507" sldId="272"/>
            <ac:spMk id="121" creationId="{00000000-0000-0000-0000-000000000000}"/>
          </ac:spMkLst>
        </pc:spChg>
        <pc:picChg chg="mod">
          <ac:chgData name="Júlia Lôbo" userId="28436a07da847d8c" providerId="LiveId" clId="{9C269FD8-3FC5-4FBB-8502-2476383D2070}" dt="2023-10-08T23:47:07.963" v="904" actId="1037"/>
          <ac:picMkLst>
            <pc:docMk/>
            <pc:sldMk cId="2457360507" sldId="272"/>
            <ac:picMk id="2" creationId="{3D9C6D9B-C3B6-045E-0C6B-47D6AF59FF8A}"/>
          </ac:picMkLst>
        </pc:picChg>
        <pc:picChg chg="mod">
          <ac:chgData name="Júlia Lôbo" userId="28436a07da847d8c" providerId="LiveId" clId="{9C269FD8-3FC5-4FBB-8502-2476383D2070}" dt="2023-10-08T23:47:10.053" v="907" actId="1037"/>
          <ac:picMkLst>
            <pc:docMk/>
            <pc:sldMk cId="2457360507" sldId="272"/>
            <ac:picMk id="6" creationId="{D0DBA07F-97EC-8916-A25C-50136F813AFB}"/>
          </ac:picMkLst>
        </pc:picChg>
        <pc:picChg chg="mod">
          <ac:chgData name="Júlia Lôbo" userId="28436a07da847d8c" providerId="LiveId" clId="{9C269FD8-3FC5-4FBB-8502-2476383D2070}" dt="2023-10-08T23:48:47.936" v="944" actId="1037"/>
          <ac:picMkLst>
            <pc:docMk/>
            <pc:sldMk cId="2457360507" sldId="272"/>
            <ac:picMk id="33" creationId="{55D6F324-5C12-4340-A3BA-414F0E20D85C}"/>
          </ac:picMkLst>
        </pc:picChg>
        <pc:picChg chg="mod">
          <ac:chgData name="Júlia Lôbo" userId="28436a07da847d8c" providerId="LiveId" clId="{9C269FD8-3FC5-4FBB-8502-2476383D2070}" dt="2023-10-08T23:48:44.209" v="943" actId="1037"/>
          <ac:picMkLst>
            <pc:docMk/>
            <pc:sldMk cId="2457360507" sldId="272"/>
            <ac:picMk id="34" creationId="{DA33C89C-E61B-0D68-217E-BD0A1777EFBC}"/>
          </ac:picMkLst>
        </pc:picChg>
        <pc:picChg chg="mod">
          <ac:chgData name="Júlia Lôbo" userId="28436a07da847d8c" providerId="LiveId" clId="{9C269FD8-3FC5-4FBB-8502-2476383D2070}" dt="2023-10-08T23:48:57.363" v="948" actId="1038"/>
          <ac:picMkLst>
            <pc:docMk/>
            <pc:sldMk cId="2457360507" sldId="272"/>
            <ac:picMk id="35" creationId="{659FB709-93DC-96AF-A7FD-505FB0E3ECD4}"/>
          </ac:picMkLst>
        </pc:picChg>
        <pc:picChg chg="mod">
          <ac:chgData name="Júlia Lôbo" userId="28436a07da847d8c" providerId="LiveId" clId="{9C269FD8-3FC5-4FBB-8502-2476383D2070}" dt="2023-10-08T23:47:57.943" v="939" actId="1076"/>
          <ac:picMkLst>
            <pc:docMk/>
            <pc:sldMk cId="2457360507" sldId="272"/>
            <ac:picMk id="36" creationId="{6A350F5F-65E8-3127-6B7A-A6B905D0C7CA}"/>
          </ac:picMkLst>
        </pc:picChg>
        <pc:cxnChg chg="add del mod">
          <ac:chgData name="Júlia Lôbo" userId="28436a07da847d8c" providerId="LiveId" clId="{9C269FD8-3FC5-4FBB-8502-2476383D2070}" dt="2023-10-08T23:49:43.833" v="955" actId="478"/>
          <ac:cxnSpMkLst>
            <pc:docMk/>
            <pc:sldMk cId="2457360507" sldId="272"/>
            <ac:cxnSpMk id="8" creationId="{3BA59B48-7E86-E42E-FDA3-6A2E69042335}"/>
          </ac:cxnSpMkLst>
        </pc:cxnChg>
        <pc:cxnChg chg="add mod">
          <ac:chgData name="Júlia Lôbo" userId="28436a07da847d8c" providerId="LiveId" clId="{9C269FD8-3FC5-4FBB-8502-2476383D2070}" dt="2023-10-08T23:49:59.828" v="959" actId="1038"/>
          <ac:cxnSpMkLst>
            <pc:docMk/>
            <pc:sldMk cId="2457360507" sldId="272"/>
            <ac:cxnSpMk id="10" creationId="{48F99584-689B-6322-BE27-149F4C0AEFF9}"/>
          </ac:cxnSpMkLst>
        </pc:cxnChg>
      </pc:sldChg>
      <pc:sldChg chg="del">
        <pc:chgData name="Júlia Lôbo" userId="28436a07da847d8c" providerId="LiveId" clId="{9C269FD8-3FC5-4FBB-8502-2476383D2070}" dt="2023-10-08T22:46:38.819" v="412" actId="2696"/>
        <pc:sldMkLst>
          <pc:docMk/>
          <pc:sldMk cId="1116699683" sldId="273"/>
        </pc:sldMkLst>
      </pc:sldChg>
      <pc:sldChg chg="addSp delSp modSp add mod">
        <pc:chgData name="Júlia Lôbo" userId="28436a07da847d8c" providerId="LiveId" clId="{9C269FD8-3FC5-4FBB-8502-2476383D2070}" dt="2023-10-10T02:02:36.089" v="2222" actId="404"/>
        <pc:sldMkLst>
          <pc:docMk/>
          <pc:sldMk cId="1723478840" sldId="273"/>
        </pc:sldMkLst>
        <pc:spChg chg="add del mod">
          <ac:chgData name="Júlia Lôbo" userId="28436a07da847d8c" providerId="LiveId" clId="{9C269FD8-3FC5-4FBB-8502-2476383D2070}" dt="2023-10-09T22:19:04.651" v="2087" actId="478"/>
          <ac:spMkLst>
            <pc:docMk/>
            <pc:sldMk cId="1723478840" sldId="273"/>
            <ac:spMk id="2" creationId="{2B89564C-EBA2-66E3-AF17-5C525280FA5C}"/>
          </ac:spMkLst>
        </pc:spChg>
        <pc:spChg chg="mod">
          <ac:chgData name="Júlia Lôbo" userId="28436a07da847d8c" providerId="LiveId" clId="{9C269FD8-3FC5-4FBB-8502-2476383D2070}" dt="2023-10-10T02:02:19.853" v="2218" actId="1076"/>
          <ac:spMkLst>
            <pc:docMk/>
            <pc:sldMk cId="1723478840" sldId="273"/>
            <ac:spMk id="3" creationId="{16024324-74D6-D7FD-7498-60E0AA30D18F}"/>
          </ac:spMkLst>
        </pc:spChg>
        <pc:spChg chg="add mod">
          <ac:chgData name="Júlia Lôbo" userId="28436a07da847d8c" providerId="LiveId" clId="{9C269FD8-3FC5-4FBB-8502-2476383D2070}" dt="2023-10-08T23:16:00.946" v="708" actId="14100"/>
          <ac:spMkLst>
            <pc:docMk/>
            <pc:sldMk cId="1723478840" sldId="273"/>
            <ac:spMk id="4" creationId="{0011BE84-4BA6-8E68-EF7E-D27F151BE960}"/>
          </ac:spMkLst>
        </pc:spChg>
        <pc:spChg chg="mod">
          <ac:chgData name="Júlia Lôbo" userId="28436a07da847d8c" providerId="LiveId" clId="{9C269FD8-3FC5-4FBB-8502-2476383D2070}" dt="2023-10-10T02:02:26.783" v="2221" actId="1076"/>
          <ac:spMkLst>
            <pc:docMk/>
            <pc:sldMk cId="1723478840" sldId="273"/>
            <ac:spMk id="5" creationId="{95505CE9-EEF3-AB29-9C2A-EAF71CD18480}"/>
          </ac:spMkLst>
        </pc:spChg>
        <pc:spChg chg="mod">
          <ac:chgData name="Júlia Lôbo" userId="28436a07da847d8c" providerId="LiveId" clId="{9C269FD8-3FC5-4FBB-8502-2476383D2070}" dt="2023-10-10T02:02:36.089" v="2222" actId="404"/>
          <ac:spMkLst>
            <pc:docMk/>
            <pc:sldMk cId="1723478840" sldId="273"/>
            <ac:spMk id="10" creationId="{190331DA-F89E-485D-80EA-7316BA98BB6D}"/>
          </ac:spMkLst>
        </pc:spChg>
        <pc:spChg chg="mod">
          <ac:chgData name="Júlia Lôbo" userId="28436a07da847d8c" providerId="LiveId" clId="{9C269FD8-3FC5-4FBB-8502-2476383D2070}" dt="2023-10-09T00:12:53.342" v="1025" actId="208"/>
          <ac:spMkLst>
            <pc:docMk/>
            <pc:sldMk cId="1723478840" sldId="273"/>
            <ac:spMk id="120" creationId="{00000000-0000-0000-0000-000000000000}"/>
          </ac:spMkLst>
        </pc:spChg>
        <pc:spChg chg="mod">
          <ac:chgData name="Júlia Lôbo" userId="28436a07da847d8c" providerId="LiveId" clId="{9C269FD8-3FC5-4FBB-8502-2476383D2070}" dt="2023-10-09T15:41:18.656" v="1618" actId="20577"/>
          <ac:spMkLst>
            <pc:docMk/>
            <pc:sldMk cId="1723478840" sldId="273"/>
            <ac:spMk id="121" creationId="{00000000-0000-0000-0000-000000000000}"/>
          </ac:spMkLst>
        </pc:spChg>
        <pc:picChg chg="add del mod">
          <ac:chgData name="Júlia Lôbo" userId="28436a07da847d8c" providerId="LiveId" clId="{9C269FD8-3FC5-4FBB-8502-2476383D2070}" dt="2023-10-08T23:14:58.035" v="685" actId="478"/>
          <ac:picMkLst>
            <pc:docMk/>
            <pc:sldMk cId="1723478840" sldId="273"/>
            <ac:picMk id="3" creationId="{AB51A364-4A45-40D0-F7AF-A5BFC4F6775D}"/>
          </ac:picMkLst>
        </pc:picChg>
        <pc:picChg chg="add mod">
          <ac:chgData name="Júlia Lôbo" userId="28436a07da847d8c" providerId="LiveId" clId="{9C269FD8-3FC5-4FBB-8502-2476383D2070}" dt="2023-10-08T23:15:03.861" v="688" actId="1076"/>
          <ac:picMkLst>
            <pc:docMk/>
            <pc:sldMk cId="1723478840" sldId="273"/>
            <ac:picMk id="6" creationId="{BC8BC602-0F2A-BADD-F8BE-93B8E6DD1548}"/>
          </ac:picMkLst>
        </pc:picChg>
      </pc:sldChg>
      <pc:sldChg chg="addSp modSp add mod">
        <pc:chgData name="Júlia Lôbo" userId="28436a07da847d8c" providerId="LiveId" clId="{9C269FD8-3FC5-4FBB-8502-2476383D2070}" dt="2023-10-10T00:44:15.169" v="2211" actId="20577"/>
        <pc:sldMkLst>
          <pc:docMk/>
          <pc:sldMk cId="1115420118" sldId="274"/>
        </pc:sldMkLst>
        <pc:spChg chg="add mod">
          <ac:chgData name="Júlia Lôbo" userId="28436a07da847d8c" providerId="LiveId" clId="{9C269FD8-3FC5-4FBB-8502-2476383D2070}" dt="2023-10-10T00:43:11.614" v="2197" actId="14861"/>
          <ac:spMkLst>
            <pc:docMk/>
            <pc:sldMk cId="1115420118" sldId="274"/>
            <ac:spMk id="2" creationId="{DE94F449-ADA9-203C-5F6C-8DFEC84B57E8}"/>
          </ac:spMkLst>
        </pc:spChg>
        <pc:spChg chg="add mod">
          <ac:chgData name="Júlia Lôbo" userId="28436a07da847d8c" providerId="LiveId" clId="{9C269FD8-3FC5-4FBB-8502-2476383D2070}" dt="2023-10-10T00:41:10.618" v="2168" actId="1076"/>
          <ac:spMkLst>
            <pc:docMk/>
            <pc:sldMk cId="1115420118" sldId="274"/>
            <ac:spMk id="3" creationId="{2B4E9C5A-EF08-E8B4-E5DB-7EC4A7DD5E11}"/>
          </ac:spMkLst>
        </pc:spChg>
        <pc:spChg chg="mod">
          <ac:chgData name="Júlia Lôbo" userId="28436a07da847d8c" providerId="LiveId" clId="{9C269FD8-3FC5-4FBB-8502-2476383D2070}" dt="2023-10-09T00:15:02.847" v="1145" actId="1076"/>
          <ac:spMkLst>
            <pc:docMk/>
            <pc:sldMk cId="1115420118" sldId="274"/>
            <ac:spMk id="113" creationId="{00000000-0000-0000-0000-000000000000}"/>
          </ac:spMkLst>
        </pc:spChg>
        <pc:spChg chg="mod">
          <ac:chgData name="Júlia Lôbo" userId="28436a07da847d8c" providerId="LiveId" clId="{9C269FD8-3FC5-4FBB-8502-2476383D2070}" dt="2023-10-10T00:41:12.099" v="2169" actId="1076"/>
          <ac:spMkLst>
            <pc:docMk/>
            <pc:sldMk cId="1115420118" sldId="274"/>
            <ac:spMk id="120" creationId="{00000000-0000-0000-0000-000000000000}"/>
          </ac:spMkLst>
        </pc:spChg>
        <pc:spChg chg="mod">
          <ac:chgData name="Júlia Lôbo" userId="28436a07da847d8c" providerId="LiveId" clId="{9C269FD8-3FC5-4FBB-8502-2476383D2070}" dt="2023-10-10T00:44:15.169" v="2211" actId="20577"/>
          <ac:spMkLst>
            <pc:docMk/>
            <pc:sldMk cId="1115420118" sldId="274"/>
            <ac:spMk id="121" creationId="{00000000-0000-0000-0000-000000000000}"/>
          </ac:spMkLst>
        </pc:spChg>
        <pc:picChg chg="add mod">
          <ac:chgData name="Júlia Lôbo" userId="28436a07da847d8c" providerId="LiveId" clId="{9C269FD8-3FC5-4FBB-8502-2476383D2070}" dt="2023-10-10T00:43:56.689" v="2203" actId="208"/>
          <ac:picMkLst>
            <pc:docMk/>
            <pc:sldMk cId="1115420118" sldId="274"/>
            <ac:picMk id="4" creationId="{04EB005D-71B6-5F5E-E828-1DCF4A9ACA0B}"/>
          </ac:picMkLst>
        </pc:picChg>
        <pc:picChg chg="add mod">
          <ac:chgData name="Júlia Lôbo" userId="28436a07da847d8c" providerId="LiveId" clId="{9C269FD8-3FC5-4FBB-8502-2476383D2070}" dt="2023-10-10T00:44:02.825" v="2208" actId="1035"/>
          <ac:picMkLst>
            <pc:docMk/>
            <pc:sldMk cId="1115420118" sldId="274"/>
            <ac:picMk id="5" creationId="{F4F55AD0-CA65-0931-5428-10141F14DAF0}"/>
          </ac:picMkLst>
        </pc:picChg>
        <pc:picChg chg="add mod">
          <ac:chgData name="Júlia Lôbo" userId="28436a07da847d8c" providerId="LiveId" clId="{9C269FD8-3FC5-4FBB-8502-2476383D2070}" dt="2023-10-10T00:43:52.471" v="2201" actId="208"/>
          <ac:picMkLst>
            <pc:docMk/>
            <pc:sldMk cId="1115420118" sldId="274"/>
            <ac:picMk id="6" creationId="{23AE2445-3702-A793-BF3A-6395F9F3B3F4}"/>
          </ac:picMkLst>
        </pc:picChg>
      </pc:sldChg>
      <pc:sldChg chg="modSp add mod">
        <pc:chgData name="Júlia Lôbo" userId="28436a07da847d8c" providerId="LiveId" clId="{9C269FD8-3FC5-4FBB-8502-2476383D2070}" dt="2023-10-09T15:45:33.067" v="1635" actId="207"/>
        <pc:sldMkLst>
          <pc:docMk/>
          <pc:sldMk cId="30314385" sldId="276"/>
        </pc:sldMkLst>
        <pc:spChg chg="mod">
          <ac:chgData name="Júlia Lôbo" userId="28436a07da847d8c" providerId="LiveId" clId="{9C269FD8-3FC5-4FBB-8502-2476383D2070}" dt="2023-10-09T15:45:33.067" v="1635" actId="207"/>
          <ac:spMkLst>
            <pc:docMk/>
            <pc:sldMk cId="30314385" sldId="276"/>
            <ac:spMk id="120" creationId="{00000000-0000-0000-0000-000000000000}"/>
          </ac:spMkLst>
        </pc:spChg>
        <pc:spChg chg="mod">
          <ac:chgData name="Júlia Lôbo" userId="28436a07da847d8c" providerId="LiveId" clId="{9C269FD8-3FC5-4FBB-8502-2476383D2070}" dt="2023-10-09T15:45:17.172" v="1633" actId="20577"/>
          <ac:spMkLst>
            <pc:docMk/>
            <pc:sldMk cId="30314385" sldId="276"/>
            <ac:spMk id="121" creationId="{00000000-0000-0000-0000-000000000000}"/>
          </ac:spMkLst>
        </pc:spChg>
      </pc:sldChg>
      <pc:sldChg chg="add">
        <pc:chgData name="Júlia Lôbo" userId="28436a07da847d8c" providerId="LiveId" clId="{9C269FD8-3FC5-4FBB-8502-2476383D2070}" dt="2023-10-08T22:47:08.499" v="416" actId="2890"/>
        <pc:sldMkLst>
          <pc:docMk/>
          <pc:sldMk cId="417049957" sldId="278"/>
        </pc:sldMkLst>
      </pc:sldChg>
      <pc:sldChg chg="modSp mod">
        <pc:chgData name="Júlia Lôbo" userId="28436a07da847d8c" providerId="LiveId" clId="{9C269FD8-3FC5-4FBB-8502-2476383D2070}" dt="2023-10-09T15:45:03.982" v="1631" actId="207"/>
        <pc:sldMkLst>
          <pc:docMk/>
          <pc:sldMk cId="417049957" sldId="279"/>
        </pc:sldMkLst>
        <pc:spChg chg="mod">
          <ac:chgData name="Júlia Lôbo" userId="28436a07da847d8c" providerId="LiveId" clId="{9C269FD8-3FC5-4FBB-8502-2476383D2070}" dt="2023-10-09T15:45:03.982" v="1631" actId="207"/>
          <ac:spMkLst>
            <pc:docMk/>
            <pc:sldMk cId="417049957" sldId="279"/>
            <ac:spMk id="120" creationId="{00000000-0000-0000-0000-000000000000}"/>
          </ac:spMkLst>
        </pc:spChg>
        <pc:spChg chg="mod">
          <ac:chgData name="Júlia Lôbo" userId="28436a07da847d8c" providerId="LiveId" clId="{9C269FD8-3FC5-4FBB-8502-2476383D2070}" dt="2023-10-09T15:44:44" v="1628" actId="20577"/>
          <ac:spMkLst>
            <pc:docMk/>
            <pc:sldMk cId="417049957" sldId="279"/>
            <ac:spMk id="121" creationId="{00000000-0000-0000-0000-000000000000}"/>
          </ac:spMkLst>
        </pc:spChg>
      </pc:sldChg>
      <pc:sldChg chg="modSp add mod">
        <pc:chgData name="Júlia Lôbo" userId="28436a07da847d8c" providerId="LiveId" clId="{9C269FD8-3FC5-4FBB-8502-2476383D2070}" dt="2023-10-09T15:44:29.581" v="1627" actId="208"/>
        <pc:sldMkLst>
          <pc:docMk/>
          <pc:sldMk cId="1325887933" sldId="280"/>
        </pc:sldMkLst>
        <pc:spChg chg="mod">
          <ac:chgData name="Júlia Lôbo" userId="28436a07da847d8c" providerId="LiveId" clId="{9C269FD8-3FC5-4FBB-8502-2476383D2070}" dt="2023-10-09T15:44:29.581" v="1627" actId="208"/>
          <ac:spMkLst>
            <pc:docMk/>
            <pc:sldMk cId="1325887933" sldId="280"/>
            <ac:spMk id="120" creationId="{00000000-0000-0000-0000-000000000000}"/>
          </ac:spMkLst>
        </pc:spChg>
        <pc:spChg chg="mod">
          <ac:chgData name="Júlia Lôbo" userId="28436a07da847d8c" providerId="LiveId" clId="{9C269FD8-3FC5-4FBB-8502-2476383D2070}" dt="2023-10-09T15:43:21.094" v="1619" actId="20577"/>
          <ac:spMkLst>
            <pc:docMk/>
            <pc:sldMk cId="1325887933" sldId="280"/>
            <ac:spMk id="121" creationId="{00000000-0000-0000-0000-000000000000}"/>
          </ac:spMkLst>
        </pc:spChg>
      </pc:sldChg>
      <pc:sldChg chg="addSp modSp mod">
        <pc:chgData name="Júlia Lôbo" userId="28436a07da847d8c" providerId="LiveId" clId="{9C269FD8-3FC5-4FBB-8502-2476383D2070}" dt="2023-10-09T17:36:36.620" v="1739" actId="1076"/>
        <pc:sldMkLst>
          <pc:docMk/>
          <pc:sldMk cId="1665942087" sldId="281"/>
        </pc:sldMkLst>
        <pc:spChg chg="add mod">
          <ac:chgData name="Júlia Lôbo" userId="28436a07da847d8c" providerId="LiveId" clId="{9C269FD8-3FC5-4FBB-8502-2476383D2070}" dt="2023-10-09T15:30:29.405" v="1575" actId="1076"/>
          <ac:spMkLst>
            <pc:docMk/>
            <pc:sldMk cId="1665942087" sldId="281"/>
            <ac:spMk id="2" creationId="{145DD482-263D-E9B0-9300-8079C77ABED6}"/>
          </ac:spMkLst>
        </pc:spChg>
        <pc:spChg chg="mod">
          <ac:chgData name="Júlia Lôbo" userId="28436a07da847d8c" providerId="LiveId" clId="{9C269FD8-3FC5-4FBB-8502-2476383D2070}" dt="2023-10-09T17:36:06.623" v="1734" actId="208"/>
          <ac:spMkLst>
            <pc:docMk/>
            <pc:sldMk cId="1665942087" sldId="281"/>
            <ac:spMk id="3" creationId="{8B2E79A5-C2AC-D9F5-D18A-1100758691CA}"/>
          </ac:spMkLst>
        </pc:spChg>
        <pc:spChg chg="add mod">
          <ac:chgData name="Júlia Lôbo" userId="28436a07da847d8c" providerId="LiveId" clId="{9C269FD8-3FC5-4FBB-8502-2476383D2070}" dt="2023-10-09T17:36:36.620" v="1739" actId="1076"/>
          <ac:spMkLst>
            <pc:docMk/>
            <pc:sldMk cId="1665942087" sldId="281"/>
            <ac:spMk id="4" creationId="{D8E012B3-A12F-3B62-E05B-358FB8CC1E46}"/>
          </ac:spMkLst>
        </pc:spChg>
        <pc:spChg chg="mod">
          <ac:chgData name="Júlia Lôbo" userId="28436a07da847d8c" providerId="LiveId" clId="{9C269FD8-3FC5-4FBB-8502-2476383D2070}" dt="2023-10-09T17:35:19.586" v="1719" actId="1076"/>
          <ac:spMkLst>
            <pc:docMk/>
            <pc:sldMk cId="1665942087" sldId="281"/>
            <ac:spMk id="7" creationId="{B8ADF668-E946-52C5-74E1-F66FA1B2B0AA}"/>
          </ac:spMkLst>
        </pc:spChg>
        <pc:spChg chg="mod">
          <ac:chgData name="Júlia Lôbo" userId="28436a07da847d8c" providerId="LiveId" clId="{9C269FD8-3FC5-4FBB-8502-2476383D2070}" dt="2023-10-09T17:35:08.813" v="1716" actId="1076"/>
          <ac:spMkLst>
            <pc:docMk/>
            <pc:sldMk cId="1665942087" sldId="281"/>
            <ac:spMk id="8" creationId="{A91CF028-B21C-9E47-2589-CA0881F4FE7B}"/>
          </ac:spMkLst>
        </pc:spChg>
        <pc:spChg chg="mod">
          <ac:chgData name="Júlia Lôbo" userId="28436a07da847d8c" providerId="LiveId" clId="{9C269FD8-3FC5-4FBB-8502-2476383D2070}" dt="2023-10-09T01:01:07.842" v="1542" actId="20577"/>
          <ac:spMkLst>
            <pc:docMk/>
            <pc:sldMk cId="1665942087" sldId="281"/>
            <ac:spMk id="121" creationId="{00000000-0000-0000-0000-000000000000}"/>
          </ac:spMkLst>
        </pc:spChg>
        <pc:picChg chg="mod">
          <ac:chgData name="Júlia Lôbo" userId="28436a07da847d8c" providerId="LiveId" clId="{9C269FD8-3FC5-4FBB-8502-2476383D2070}" dt="2023-10-09T17:35:16.203" v="1718" actId="14100"/>
          <ac:picMkLst>
            <pc:docMk/>
            <pc:sldMk cId="1665942087" sldId="281"/>
            <ac:picMk id="5" creationId="{74F0CB25-0260-8DF7-468B-9FF8272CEB84}"/>
          </ac:picMkLst>
        </pc:picChg>
        <pc:picChg chg="mod">
          <ac:chgData name="Júlia Lôbo" userId="28436a07da847d8c" providerId="LiveId" clId="{9C269FD8-3FC5-4FBB-8502-2476383D2070}" dt="2023-10-09T17:36:16.073" v="1735" actId="14100"/>
          <ac:picMkLst>
            <pc:docMk/>
            <pc:sldMk cId="1665942087" sldId="281"/>
            <ac:picMk id="6" creationId="{6434F918-06EF-D9D4-0A80-031FAE1B6308}"/>
          </ac:picMkLst>
        </pc:picChg>
      </pc:sldChg>
      <pc:sldChg chg="modSp mod">
        <pc:chgData name="Júlia Lôbo" userId="28436a07da847d8c" providerId="LiveId" clId="{9C269FD8-3FC5-4FBB-8502-2476383D2070}" dt="2023-10-09T15:30:35.675" v="1576" actId="13926"/>
        <pc:sldMkLst>
          <pc:docMk/>
          <pc:sldMk cId="2466653589" sldId="282"/>
        </pc:sldMkLst>
        <pc:spChg chg="mod">
          <ac:chgData name="Júlia Lôbo" userId="28436a07da847d8c" providerId="LiveId" clId="{9C269FD8-3FC5-4FBB-8502-2476383D2070}" dt="2023-10-09T15:30:35.675" v="1576" actId="13926"/>
          <ac:spMkLst>
            <pc:docMk/>
            <pc:sldMk cId="2466653589" sldId="282"/>
            <ac:spMk id="3" creationId="{8B2E79A5-C2AC-D9F5-D18A-1100758691CA}"/>
          </ac:spMkLst>
        </pc:spChg>
        <pc:spChg chg="mod">
          <ac:chgData name="Júlia Lôbo" userId="28436a07da847d8c" providerId="LiveId" clId="{9C269FD8-3FC5-4FBB-8502-2476383D2070}" dt="2023-10-09T01:01:10.157" v="1543" actId="20577"/>
          <ac:spMkLst>
            <pc:docMk/>
            <pc:sldMk cId="2466653589" sldId="282"/>
            <ac:spMk id="121" creationId="{00000000-0000-0000-0000-000000000000}"/>
          </ac:spMkLst>
        </pc:spChg>
        <pc:picChg chg="mod">
          <ac:chgData name="Júlia Lôbo" userId="28436a07da847d8c" providerId="LiveId" clId="{9C269FD8-3FC5-4FBB-8502-2476383D2070}" dt="2023-10-09T15:29:55.695" v="1546" actId="1076"/>
          <ac:picMkLst>
            <pc:docMk/>
            <pc:sldMk cId="2466653589" sldId="282"/>
            <ac:picMk id="2" creationId="{D906C85E-EB4F-AB2D-9592-77A6BF0E38D0}"/>
          </ac:picMkLst>
        </pc:picChg>
      </pc:sldChg>
      <pc:sldChg chg="addSp delSp modSp mod">
        <pc:chgData name="Júlia Lôbo" userId="28436a07da847d8c" providerId="LiveId" clId="{9C269FD8-3FC5-4FBB-8502-2476383D2070}" dt="2023-10-10T01:49:05.932" v="2215" actId="1076"/>
        <pc:sldMkLst>
          <pc:docMk/>
          <pc:sldMk cId="3466438787" sldId="283"/>
        </pc:sldMkLst>
        <pc:spChg chg="mod">
          <ac:chgData name="Júlia Lôbo" userId="28436a07da847d8c" providerId="LiveId" clId="{9C269FD8-3FC5-4FBB-8502-2476383D2070}" dt="2023-10-09T00:25:06.071" v="1338" actId="1076"/>
          <ac:spMkLst>
            <pc:docMk/>
            <pc:sldMk cId="3466438787" sldId="283"/>
            <ac:spMk id="3" creationId="{8B2E79A5-C2AC-D9F5-D18A-1100758691CA}"/>
          </ac:spMkLst>
        </pc:spChg>
        <pc:spChg chg="add del mod">
          <ac:chgData name="Júlia Lôbo" userId="28436a07da847d8c" providerId="LiveId" clId="{9C269FD8-3FC5-4FBB-8502-2476383D2070}" dt="2023-10-09T00:17:35.008" v="1172" actId="478"/>
          <ac:spMkLst>
            <pc:docMk/>
            <pc:sldMk cId="3466438787" sldId="283"/>
            <ac:spMk id="6" creationId="{0D47A403-3B1D-2DD6-1E25-92BB590F48CC}"/>
          </ac:spMkLst>
        </pc:spChg>
        <pc:spChg chg="add mod">
          <ac:chgData name="Júlia Lôbo" userId="28436a07da847d8c" providerId="LiveId" clId="{9C269FD8-3FC5-4FBB-8502-2476383D2070}" dt="2023-10-10T01:49:05.932" v="2215" actId="1076"/>
          <ac:spMkLst>
            <pc:docMk/>
            <pc:sldMk cId="3466438787" sldId="283"/>
            <ac:spMk id="8" creationId="{5DC08BC0-35B8-099D-0B27-4876584DB798}"/>
          </ac:spMkLst>
        </pc:spChg>
        <pc:spChg chg="add mod">
          <ac:chgData name="Júlia Lôbo" userId="28436a07da847d8c" providerId="LiveId" clId="{9C269FD8-3FC5-4FBB-8502-2476383D2070}" dt="2023-10-09T00:22:26.615" v="1318" actId="1076"/>
          <ac:spMkLst>
            <pc:docMk/>
            <pc:sldMk cId="3466438787" sldId="283"/>
            <ac:spMk id="10" creationId="{5A411D08-6569-5D5E-BE0A-38A6DE80CB85}"/>
          </ac:spMkLst>
        </pc:spChg>
        <pc:spChg chg="mod">
          <ac:chgData name="Júlia Lôbo" userId="28436a07da847d8c" providerId="LiveId" clId="{9C269FD8-3FC5-4FBB-8502-2476383D2070}" dt="2023-10-09T15:43:52.558" v="1622" actId="208"/>
          <ac:spMkLst>
            <pc:docMk/>
            <pc:sldMk cId="3466438787" sldId="283"/>
            <ac:spMk id="120" creationId="{00000000-0000-0000-0000-000000000000}"/>
          </ac:spMkLst>
        </pc:spChg>
        <pc:spChg chg="mod">
          <ac:chgData name="Júlia Lôbo" userId="28436a07da847d8c" providerId="LiveId" clId="{9C269FD8-3FC5-4FBB-8502-2476383D2070}" dt="2023-10-09T01:01:19.125" v="1545" actId="20577"/>
          <ac:spMkLst>
            <pc:docMk/>
            <pc:sldMk cId="3466438787" sldId="283"/>
            <ac:spMk id="121" creationId="{00000000-0000-0000-0000-000000000000}"/>
          </ac:spMkLst>
        </pc:spChg>
        <pc:picChg chg="add mod">
          <ac:chgData name="Júlia Lôbo" userId="28436a07da847d8c" providerId="LiveId" clId="{9C269FD8-3FC5-4FBB-8502-2476383D2070}" dt="2023-10-09T00:24:17.160" v="1325" actId="1076"/>
          <ac:picMkLst>
            <pc:docMk/>
            <pc:sldMk cId="3466438787" sldId="283"/>
            <ac:picMk id="4" creationId="{B9C8D2C9-D3AE-2A46-CD2D-8C1126FB45DE}"/>
          </ac:picMkLst>
        </pc:picChg>
        <pc:picChg chg="add del">
          <ac:chgData name="Júlia Lôbo" userId="28436a07da847d8c" providerId="LiveId" clId="{9C269FD8-3FC5-4FBB-8502-2476383D2070}" dt="2023-10-09T15:41:01.586" v="1617" actId="478"/>
          <ac:picMkLst>
            <pc:docMk/>
            <pc:sldMk cId="3466438787" sldId="283"/>
            <ac:picMk id="2050" creationId="{6B56BABD-AD08-F5A6-31E5-3383B2FEF39D}"/>
          </ac:picMkLst>
        </pc:picChg>
      </pc:sldChg>
      <pc:sldChg chg="addSp delSp modSp add mod">
        <pc:chgData name="Júlia Lôbo" userId="28436a07da847d8c" providerId="LiveId" clId="{9C269FD8-3FC5-4FBB-8502-2476383D2070}" dt="2023-10-09T22:18:18.674" v="2084" actId="21"/>
        <pc:sldMkLst>
          <pc:docMk/>
          <pc:sldMk cId="83316294" sldId="284"/>
        </pc:sldMkLst>
        <pc:spChg chg="mod">
          <ac:chgData name="Júlia Lôbo" userId="28436a07da847d8c" providerId="LiveId" clId="{9C269FD8-3FC5-4FBB-8502-2476383D2070}" dt="2023-10-09T22:18:08.088" v="2083" actId="1076"/>
          <ac:spMkLst>
            <pc:docMk/>
            <pc:sldMk cId="83316294" sldId="284"/>
            <ac:spMk id="3" creationId="{8B2E79A5-C2AC-D9F5-D18A-1100758691CA}"/>
          </ac:spMkLst>
        </pc:spChg>
        <pc:spChg chg="del mod">
          <ac:chgData name="Júlia Lôbo" userId="28436a07da847d8c" providerId="LiveId" clId="{9C269FD8-3FC5-4FBB-8502-2476383D2070}" dt="2023-10-09T00:57:57.217" v="1481" actId="478"/>
          <ac:spMkLst>
            <pc:docMk/>
            <pc:sldMk cId="83316294" sldId="284"/>
            <ac:spMk id="5" creationId="{2AD1349E-0CDA-2671-9A5E-85BF546503B0}"/>
          </ac:spMkLst>
        </pc:spChg>
        <pc:spChg chg="add del mod">
          <ac:chgData name="Júlia Lôbo" userId="28436a07da847d8c" providerId="LiveId" clId="{9C269FD8-3FC5-4FBB-8502-2476383D2070}" dt="2023-10-09T22:18:18.674" v="2084" actId="21"/>
          <ac:spMkLst>
            <pc:docMk/>
            <pc:sldMk cId="83316294" sldId="284"/>
            <ac:spMk id="6" creationId="{F74C3B5D-6462-0E31-6BB0-F78FE07AEB08}"/>
          </ac:spMkLst>
        </pc:spChg>
        <pc:spChg chg="mod">
          <ac:chgData name="Júlia Lôbo" userId="28436a07da847d8c" providerId="LiveId" clId="{9C269FD8-3FC5-4FBB-8502-2476383D2070}" dt="2023-10-09T22:16:17.060" v="2033" actId="1076"/>
          <ac:spMkLst>
            <pc:docMk/>
            <pc:sldMk cId="83316294" sldId="284"/>
            <ac:spMk id="12" creationId="{99E31B37-41D8-F3B9-131E-C2E7002275F5}"/>
          </ac:spMkLst>
        </pc:spChg>
        <pc:spChg chg="mod">
          <ac:chgData name="Júlia Lôbo" userId="28436a07da847d8c" providerId="LiveId" clId="{9C269FD8-3FC5-4FBB-8502-2476383D2070}" dt="2023-10-09T00:57:52.377" v="1479" actId="20577"/>
          <ac:spMkLst>
            <pc:docMk/>
            <pc:sldMk cId="83316294" sldId="284"/>
            <ac:spMk id="113" creationId="{00000000-0000-0000-0000-000000000000}"/>
          </ac:spMkLst>
        </pc:spChg>
        <pc:spChg chg="mod">
          <ac:chgData name="Júlia Lôbo" userId="28436a07da847d8c" providerId="LiveId" clId="{9C269FD8-3FC5-4FBB-8502-2476383D2070}" dt="2023-10-09T01:01:12.693" v="1544" actId="20577"/>
          <ac:spMkLst>
            <pc:docMk/>
            <pc:sldMk cId="83316294" sldId="284"/>
            <ac:spMk id="121" creationId="{00000000-0000-0000-0000-000000000000}"/>
          </ac:spMkLst>
        </pc:spChg>
        <pc:picChg chg="del">
          <ac:chgData name="Júlia Lôbo" userId="28436a07da847d8c" providerId="LiveId" clId="{9C269FD8-3FC5-4FBB-8502-2476383D2070}" dt="2023-10-09T00:57:46.777" v="1467" actId="478"/>
          <ac:picMkLst>
            <pc:docMk/>
            <pc:sldMk cId="83316294" sldId="284"/>
            <ac:picMk id="2" creationId="{D906C85E-EB4F-AB2D-9592-77A6BF0E38D0}"/>
          </ac:picMkLst>
        </pc:picChg>
      </pc:sldChg>
      <pc:sldChg chg="addSp modSp add mod">
        <pc:chgData name="Júlia Lôbo" userId="28436a07da847d8c" providerId="LiveId" clId="{9C269FD8-3FC5-4FBB-8502-2476383D2070}" dt="2023-10-10T00:17:41.923" v="2153" actId="1076"/>
        <pc:sldMkLst>
          <pc:docMk/>
          <pc:sldMk cId="4066618786" sldId="285"/>
        </pc:sldMkLst>
        <pc:spChg chg="mod">
          <ac:chgData name="Júlia Lôbo" userId="28436a07da847d8c" providerId="LiveId" clId="{9C269FD8-3FC5-4FBB-8502-2476383D2070}" dt="2023-10-09T21:14:22.401" v="2018" actId="20577"/>
          <ac:spMkLst>
            <pc:docMk/>
            <pc:sldMk cId="4066618786" sldId="285"/>
            <ac:spMk id="2" creationId="{61786BC4-C919-0E33-02D8-DCE3660F4FFB}"/>
          </ac:spMkLst>
        </pc:spChg>
        <pc:spChg chg="add mod">
          <ac:chgData name="Júlia Lôbo" userId="28436a07da847d8c" providerId="LiveId" clId="{9C269FD8-3FC5-4FBB-8502-2476383D2070}" dt="2023-10-09T22:14:25.159" v="2025" actId="6549"/>
          <ac:spMkLst>
            <pc:docMk/>
            <pc:sldMk cId="4066618786" sldId="285"/>
            <ac:spMk id="4" creationId="{263CC6E4-2C17-41C1-4525-D57B8310A3DD}"/>
          </ac:spMkLst>
        </pc:spChg>
        <pc:spChg chg="mod">
          <ac:chgData name="Júlia Lôbo" userId="28436a07da847d8c" providerId="LiveId" clId="{9C269FD8-3FC5-4FBB-8502-2476383D2070}" dt="2023-10-10T00:17:41.923" v="2153" actId="1076"/>
          <ac:spMkLst>
            <pc:docMk/>
            <pc:sldMk cId="4066618786" sldId="285"/>
            <ac:spMk id="5" creationId="{75DD8049-6DF4-0297-0EB7-34048385661D}"/>
          </ac:spMkLst>
        </pc:spChg>
        <pc:spChg chg="mod">
          <ac:chgData name="Júlia Lôbo" userId="28436a07da847d8c" providerId="LiveId" clId="{9C269FD8-3FC5-4FBB-8502-2476383D2070}" dt="2023-10-09T21:12:01.193" v="1973" actId="1036"/>
          <ac:spMkLst>
            <pc:docMk/>
            <pc:sldMk cId="4066618786" sldId="285"/>
            <ac:spMk id="6" creationId="{C9E890BB-9C2A-AD88-47D3-22BA30669DBB}"/>
          </ac:spMkLst>
        </pc:spChg>
        <pc:spChg chg="mod">
          <ac:chgData name="Júlia Lôbo" userId="28436a07da847d8c" providerId="LiveId" clId="{9C269FD8-3FC5-4FBB-8502-2476383D2070}" dt="2023-10-09T21:12:55.186" v="1991" actId="207"/>
          <ac:spMkLst>
            <pc:docMk/>
            <pc:sldMk cId="4066618786" sldId="285"/>
            <ac:spMk id="7" creationId="{CE0D730A-FBEA-21F0-68C7-F21A28DA6153}"/>
          </ac:spMkLst>
        </pc:spChg>
        <pc:spChg chg="mod">
          <ac:chgData name="Júlia Lôbo" userId="28436a07da847d8c" providerId="LiveId" clId="{9C269FD8-3FC5-4FBB-8502-2476383D2070}" dt="2023-10-09T21:12:20.126" v="1985" actId="1035"/>
          <ac:spMkLst>
            <pc:docMk/>
            <pc:sldMk cId="4066618786" sldId="285"/>
            <ac:spMk id="8" creationId="{28B9BD0C-15D7-D78A-A3CC-08D997D92F45}"/>
          </ac:spMkLst>
        </pc:spChg>
        <pc:spChg chg="mod">
          <ac:chgData name="Júlia Lôbo" userId="28436a07da847d8c" providerId="LiveId" clId="{9C269FD8-3FC5-4FBB-8502-2476383D2070}" dt="2023-10-09T21:12:10.776" v="1981" actId="1036"/>
          <ac:spMkLst>
            <pc:docMk/>
            <pc:sldMk cId="4066618786" sldId="285"/>
            <ac:spMk id="10" creationId="{B08C3960-67DF-EC07-6AAE-2AAEE6BF0ACE}"/>
          </ac:spMkLst>
        </pc:spChg>
        <pc:spChg chg="mod">
          <ac:chgData name="Júlia Lôbo" userId="28436a07da847d8c" providerId="LiveId" clId="{9C269FD8-3FC5-4FBB-8502-2476383D2070}" dt="2023-10-09T21:12:15.665" v="1984" actId="1036"/>
          <ac:spMkLst>
            <pc:docMk/>
            <pc:sldMk cId="4066618786" sldId="285"/>
            <ac:spMk id="12" creationId="{3892F5AA-61B1-E547-A19E-6132543D327E}"/>
          </ac:spMkLst>
        </pc:spChg>
        <pc:spChg chg="add mod">
          <ac:chgData name="Júlia Lôbo" userId="28436a07da847d8c" providerId="LiveId" clId="{9C269FD8-3FC5-4FBB-8502-2476383D2070}" dt="2023-10-09T21:14:41.603" v="2024" actId="1038"/>
          <ac:spMkLst>
            <pc:docMk/>
            <pc:sldMk cId="4066618786" sldId="285"/>
            <ac:spMk id="14" creationId="{828E8ECF-47A8-57C1-8047-A12076AE20C8}"/>
          </ac:spMkLst>
        </pc:spChg>
        <pc:spChg chg="mod">
          <ac:chgData name="Júlia Lôbo" userId="28436a07da847d8c" providerId="LiveId" clId="{9C269FD8-3FC5-4FBB-8502-2476383D2070}" dt="2023-10-09T01:00:39.674" v="1516" actId="20577"/>
          <ac:spMkLst>
            <pc:docMk/>
            <pc:sldMk cId="4066618786" sldId="285"/>
            <ac:spMk id="113" creationId="{00000000-0000-0000-0000-000000000000}"/>
          </ac:spMkLst>
        </pc:spChg>
        <pc:spChg chg="mod">
          <ac:chgData name="Júlia Lôbo" userId="28436a07da847d8c" providerId="LiveId" clId="{9C269FD8-3FC5-4FBB-8502-2476383D2070}" dt="2023-10-09T01:00:55.994" v="1540" actId="20577"/>
          <ac:spMkLst>
            <pc:docMk/>
            <pc:sldMk cId="4066618786" sldId="285"/>
            <ac:spMk id="121" creationId="{00000000-0000-0000-0000-000000000000}"/>
          </ac:spMkLst>
        </pc:spChg>
        <pc:picChg chg="mod">
          <ac:chgData name="Júlia Lôbo" userId="28436a07da847d8c" providerId="LiveId" clId="{9C269FD8-3FC5-4FBB-8502-2476383D2070}" dt="2023-10-09T15:31:01.393" v="1578" actId="1076"/>
          <ac:picMkLst>
            <pc:docMk/>
            <pc:sldMk cId="4066618786" sldId="285"/>
            <ac:picMk id="3" creationId="{8D8F12DE-CB31-79E9-75F0-D05AD89FD00C}"/>
          </ac:picMkLst>
        </pc:picChg>
      </pc:sldChg>
      <pc:sldChg chg="addSp delSp modSp add mod">
        <pc:chgData name="Júlia Lôbo" userId="28436a07da847d8c" providerId="LiveId" clId="{9C269FD8-3FC5-4FBB-8502-2476383D2070}" dt="2023-10-10T00:17:23.133" v="2151" actId="1076"/>
        <pc:sldMkLst>
          <pc:docMk/>
          <pc:sldMk cId="51520440" sldId="286"/>
        </pc:sldMkLst>
        <pc:spChg chg="del">
          <ac:chgData name="Júlia Lôbo" userId="28436a07da847d8c" providerId="LiveId" clId="{9C269FD8-3FC5-4FBB-8502-2476383D2070}" dt="2023-10-09T17:38:10.198" v="1740" actId="478"/>
          <ac:spMkLst>
            <pc:docMk/>
            <pc:sldMk cId="51520440" sldId="286"/>
            <ac:spMk id="2" creationId="{61786BC4-C919-0E33-02D8-DCE3660F4FFB}"/>
          </ac:spMkLst>
        </pc:spChg>
        <pc:spChg chg="mod">
          <ac:chgData name="Júlia Lôbo" userId="28436a07da847d8c" providerId="LiveId" clId="{9C269FD8-3FC5-4FBB-8502-2476383D2070}" dt="2023-10-10T00:17:06.244" v="2147" actId="1076"/>
          <ac:spMkLst>
            <pc:docMk/>
            <pc:sldMk cId="51520440" sldId="286"/>
            <ac:spMk id="4" creationId="{263CC6E4-2C17-41C1-4525-D57B8310A3DD}"/>
          </ac:spMkLst>
        </pc:spChg>
        <pc:spChg chg="add mod">
          <ac:chgData name="Júlia Lôbo" userId="28436a07da847d8c" providerId="LiveId" clId="{9C269FD8-3FC5-4FBB-8502-2476383D2070}" dt="2023-10-09T23:44:49.599" v="2121" actId="1036"/>
          <ac:spMkLst>
            <pc:docMk/>
            <pc:sldMk cId="51520440" sldId="286"/>
            <ac:spMk id="7" creationId="{B2DBA61D-80E2-B106-A5AE-A9C6C99ABED2}"/>
          </ac:spMkLst>
        </pc:spChg>
        <pc:spChg chg="add mod">
          <ac:chgData name="Júlia Lôbo" userId="28436a07da847d8c" providerId="LiveId" clId="{9C269FD8-3FC5-4FBB-8502-2476383D2070}" dt="2023-10-09T17:46:22.142" v="1870" actId="2085"/>
          <ac:spMkLst>
            <pc:docMk/>
            <pc:sldMk cId="51520440" sldId="286"/>
            <ac:spMk id="9" creationId="{4ED669F5-E65C-798D-4250-E6F4D05E0489}"/>
          </ac:spMkLst>
        </pc:spChg>
        <pc:spChg chg="add mod">
          <ac:chgData name="Júlia Lôbo" userId="28436a07da847d8c" providerId="LiveId" clId="{9C269FD8-3FC5-4FBB-8502-2476383D2070}" dt="2023-10-09T19:43:56.491" v="1969" actId="1076"/>
          <ac:spMkLst>
            <pc:docMk/>
            <pc:sldMk cId="51520440" sldId="286"/>
            <ac:spMk id="12" creationId="{51BEC1E9-8F4A-790B-98D0-287AA21A23CF}"/>
          </ac:spMkLst>
        </pc:spChg>
        <pc:spChg chg="add mod">
          <ac:chgData name="Júlia Lôbo" userId="28436a07da847d8c" providerId="LiveId" clId="{9C269FD8-3FC5-4FBB-8502-2476383D2070}" dt="2023-10-10T00:17:23.133" v="2151" actId="1076"/>
          <ac:spMkLst>
            <pc:docMk/>
            <pc:sldMk cId="51520440" sldId="286"/>
            <ac:spMk id="13" creationId="{393C365E-0B2B-42BD-78FA-DEC691CE0936}"/>
          </ac:spMkLst>
        </pc:spChg>
        <pc:spChg chg="add del">
          <ac:chgData name="Júlia Lôbo" userId="28436a07da847d8c" providerId="LiveId" clId="{9C269FD8-3FC5-4FBB-8502-2476383D2070}" dt="2023-10-10T00:16:49.017" v="2142" actId="478"/>
          <ac:spMkLst>
            <pc:docMk/>
            <pc:sldMk cId="51520440" sldId="286"/>
            <ac:spMk id="15" creationId="{1CAC2CD6-D16D-2DAC-84F8-3F53B7EEA9A3}"/>
          </ac:spMkLst>
        </pc:spChg>
        <pc:picChg chg="del">
          <ac:chgData name="Júlia Lôbo" userId="28436a07da847d8c" providerId="LiveId" clId="{9C269FD8-3FC5-4FBB-8502-2476383D2070}" dt="2023-10-09T17:32:51.593" v="1708" actId="478"/>
          <ac:picMkLst>
            <pc:docMk/>
            <pc:sldMk cId="51520440" sldId="286"/>
            <ac:picMk id="3" creationId="{8D8F12DE-CB31-79E9-75F0-D05AD89FD00C}"/>
          </ac:picMkLst>
        </pc:picChg>
        <pc:picChg chg="add mod">
          <ac:chgData name="Júlia Lôbo" userId="28436a07da847d8c" providerId="LiveId" clId="{9C269FD8-3FC5-4FBB-8502-2476383D2070}" dt="2023-10-10T00:16:46.197" v="2141" actId="1076"/>
          <ac:picMkLst>
            <pc:docMk/>
            <pc:sldMk cId="51520440" sldId="286"/>
            <ac:picMk id="6" creationId="{DF76AF75-8179-52B4-64A6-9589B7AB26F8}"/>
          </ac:picMkLst>
        </pc:picChg>
        <pc:cxnChg chg="add mod">
          <ac:chgData name="Júlia Lôbo" userId="28436a07da847d8c" providerId="LiveId" clId="{9C269FD8-3FC5-4FBB-8502-2476383D2070}" dt="2023-10-09T23:44:49.599" v="2121" actId="1036"/>
          <ac:cxnSpMkLst>
            <pc:docMk/>
            <pc:sldMk cId="51520440" sldId="286"/>
            <ac:cxnSpMk id="11" creationId="{9FFA2132-1C5F-B9F7-0C6C-9D830D86E1E7}"/>
          </ac:cxnSpMkLst>
        </pc:cxnChg>
      </pc:sldChg>
      <pc:sldChg chg="addSp delSp modSp mod">
        <pc:chgData name="Júlia Lôbo" userId="28436a07da847d8c" providerId="LiveId" clId="{9C269FD8-3FC5-4FBB-8502-2476383D2070}" dt="2023-10-10T02:28:48.101" v="2316" actId="20577"/>
        <pc:sldMkLst>
          <pc:docMk/>
          <pc:sldMk cId="4000207304" sldId="287"/>
        </pc:sldMkLst>
        <pc:spChg chg="add del mod">
          <ac:chgData name="Júlia Lôbo" userId="28436a07da847d8c" providerId="LiveId" clId="{9C269FD8-3FC5-4FBB-8502-2476383D2070}" dt="2023-10-09T22:24:04.456" v="2114" actId="478"/>
          <ac:spMkLst>
            <pc:docMk/>
            <pc:sldMk cId="4000207304" sldId="287"/>
            <ac:spMk id="7" creationId="{1AD50B67-021D-DCBC-8519-DB8F02D29BB4}"/>
          </ac:spMkLst>
        </pc:spChg>
        <pc:spChg chg="add del mod">
          <ac:chgData name="Júlia Lôbo" userId="28436a07da847d8c" providerId="LiveId" clId="{9C269FD8-3FC5-4FBB-8502-2476383D2070}" dt="2023-10-10T02:23:57.122" v="2314" actId="478"/>
          <ac:spMkLst>
            <pc:docMk/>
            <pc:sldMk cId="4000207304" sldId="287"/>
            <ac:spMk id="9" creationId="{9E6DC546-595F-343E-3433-C83F51FABBE1}"/>
          </ac:spMkLst>
        </pc:spChg>
        <pc:spChg chg="mod">
          <ac:chgData name="Júlia Lôbo" userId="28436a07da847d8c" providerId="LiveId" clId="{9C269FD8-3FC5-4FBB-8502-2476383D2070}" dt="2023-10-10T02:28:48.101" v="2316" actId="20577"/>
          <ac:spMkLst>
            <pc:docMk/>
            <pc:sldMk cId="4000207304" sldId="287"/>
            <ac:spMk id="113" creationId="{00000000-0000-0000-0000-000000000000}"/>
          </ac:spMkLst>
        </pc:spChg>
      </pc:sldChg>
    </pc:docChg>
  </pc:docChgLst>
  <pc:docChgLst>
    <pc:chgData name="Maycon Silva" userId="cdb0112eba88149f" providerId="Windows Live" clId="Web-{A6551291-A353-4D01-9DAF-EE7804968C54}"/>
    <pc:docChg chg="mod delSld modSld">
      <pc:chgData name="Maycon Silva" userId="cdb0112eba88149f" providerId="Windows Live" clId="Web-{A6551291-A353-4D01-9DAF-EE7804968C54}" dt="2023-10-09T18:22:29.585" v="207" actId="20577"/>
      <pc:docMkLst>
        <pc:docMk/>
      </pc:docMkLst>
      <pc:sldChg chg="modSp addCm modCm">
        <pc:chgData name="Maycon Silva" userId="cdb0112eba88149f" providerId="Windows Live" clId="Web-{A6551291-A353-4D01-9DAF-EE7804968C54}" dt="2023-10-09T18:20:24.239" v="181"/>
        <pc:sldMkLst>
          <pc:docMk/>
          <pc:sldMk cId="3681878256" sldId="270"/>
        </pc:sldMkLst>
        <pc:spChg chg="mod">
          <ac:chgData name="Maycon Silva" userId="cdb0112eba88149f" providerId="Windows Live" clId="Web-{A6551291-A353-4D01-9DAF-EE7804968C54}" dt="2023-10-09T16:41:48.804" v="41" actId="1076"/>
          <ac:spMkLst>
            <pc:docMk/>
            <pc:sldMk cId="3681878256" sldId="270"/>
            <ac:spMk id="2" creationId="{5ADF700A-33EA-8D80-0F0A-53F18DB6D21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ycon Silva" userId="cdb0112eba88149f" providerId="Windows Live" clId="Web-{A6551291-A353-4D01-9DAF-EE7804968C54}" dt="2023-10-09T18:20:24.239" v="181"/>
              <pc2:cmMkLst xmlns:pc2="http://schemas.microsoft.com/office/powerpoint/2019/9/main/command">
                <pc:docMk/>
                <pc:sldMk cId="3681878256" sldId="270"/>
                <pc2:cmMk id="{F3E7D19E-6B50-43F2-A406-B7358FE8DECD}"/>
              </pc2:cmMkLst>
              <pc226:cmRplyChg chg="add">
                <pc226:chgData name="Maycon Silva" userId="cdb0112eba88149f" providerId="Windows Live" clId="Web-{A6551291-A353-4D01-9DAF-EE7804968C54}" dt="2023-10-09T18:20:24.239" v="181"/>
                <pc2:cmRplyMkLst xmlns:pc2="http://schemas.microsoft.com/office/powerpoint/2019/9/main/command">
                  <pc:docMk/>
                  <pc:sldMk cId="3681878256" sldId="270"/>
                  <pc2:cmMk id="{F3E7D19E-6B50-43F2-A406-B7358FE8DECD}"/>
                  <pc2:cmRplyMk id="{F12730B4-50BD-4640-9FF7-C721CB4E8D04}"/>
                </pc2:cmRplyMkLst>
              </pc226:cmRplyChg>
            </pc226:cmChg>
          </p:ext>
        </pc:extLst>
      </pc:sldChg>
      <pc:sldChg chg="addSp modSp">
        <pc:chgData name="Maycon Silva" userId="cdb0112eba88149f" providerId="Windows Live" clId="Web-{A6551291-A353-4D01-9DAF-EE7804968C54}" dt="2023-10-09T16:39:33.378" v="38" actId="20577"/>
        <pc:sldMkLst>
          <pc:docMk/>
          <pc:sldMk cId="2945769218" sldId="271"/>
        </pc:sldMkLst>
        <pc:spChg chg="mod">
          <ac:chgData name="Maycon Silva" userId="cdb0112eba88149f" providerId="Windows Live" clId="Web-{A6551291-A353-4D01-9DAF-EE7804968C54}" dt="2023-10-09T14:29:52.129" v="24" actId="20577"/>
          <ac:spMkLst>
            <pc:docMk/>
            <pc:sldMk cId="2945769218" sldId="271"/>
            <ac:spMk id="2" creationId="{61786BC4-C919-0E33-02D8-DCE3660F4FFB}"/>
          </ac:spMkLst>
        </pc:spChg>
        <pc:spChg chg="mod">
          <ac:chgData name="Maycon Silva" userId="cdb0112eba88149f" providerId="Windows Live" clId="Web-{A6551291-A353-4D01-9DAF-EE7804968C54}" dt="2023-10-09T16:39:33.378" v="38" actId="20577"/>
          <ac:spMkLst>
            <pc:docMk/>
            <pc:sldMk cId="2945769218" sldId="271"/>
            <ac:spMk id="113" creationId="{00000000-0000-0000-0000-000000000000}"/>
          </ac:spMkLst>
        </pc:spChg>
        <pc:picChg chg="add mod">
          <ac:chgData name="Maycon Silva" userId="cdb0112eba88149f" providerId="Windows Live" clId="Web-{A6551291-A353-4D01-9DAF-EE7804968C54}" dt="2023-10-09T14:29:09.909" v="3" actId="1076"/>
          <ac:picMkLst>
            <pc:docMk/>
            <pc:sldMk cId="2945769218" sldId="271"/>
            <ac:picMk id="3" creationId="{F82B85E2-73D1-5F3A-4CBB-74F84E72A0F2}"/>
          </ac:picMkLst>
        </pc:picChg>
      </pc:sldChg>
      <pc:sldChg chg="delSp del">
        <pc:chgData name="Maycon Silva" userId="cdb0112eba88149f" providerId="Windows Live" clId="Web-{A6551291-A353-4D01-9DAF-EE7804968C54}" dt="2023-10-09T16:43:49.964" v="47"/>
        <pc:sldMkLst>
          <pc:docMk/>
          <pc:sldMk cId="30314385" sldId="276"/>
        </pc:sldMkLst>
        <pc:picChg chg="del">
          <ac:chgData name="Maycon Silva" userId="cdb0112eba88149f" providerId="Windows Live" clId="Web-{A6551291-A353-4D01-9DAF-EE7804968C54}" dt="2023-10-09T14:30:15.036" v="25"/>
          <ac:picMkLst>
            <pc:docMk/>
            <pc:sldMk cId="30314385" sldId="276"/>
            <ac:picMk id="2" creationId="{B446AE69-C444-A555-737A-6898A8CC6724}"/>
          </ac:picMkLst>
        </pc:picChg>
      </pc:sldChg>
      <pc:sldChg chg="del">
        <pc:chgData name="Maycon Silva" userId="cdb0112eba88149f" providerId="Windows Live" clId="Web-{A6551291-A353-4D01-9DAF-EE7804968C54}" dt="2023-10-09T16:43:52.871" v="48"/>
        <pc:sldMkLst>
          <pc:docMk/>
          <pc:sldMk cId="4260087421" sldId="278"/>
        </pc:sldMkLst>
      </pc:sldChg>
      <pc:sldChg chg="del">
        <pc:chgData name="Maycon Silva" userId="cdb0112eba88149f" providerId="Windows Live" clId="Web-{A6551291-A353-4D01-9DAF-EE7804968C54}" dt="2023-10-09T16:43:49.105" v="46"/>
        <pc:sldMkLst>
          <pc:docMk/>
          <pc:sldMk cId="417049957" sldId="279"/>
        </pc:sldMkLst>
      </pc:sldChg>
      <pc:sldChg chg="addSp modSp">
        <pc:chgData name="Maycon Silva" userId="cdb0112eba88149f" providerId="Windows Live" clId="Web-{A6551291-A353-4D01-9DAF-EE7804968C54}" dt="2023-10-09T17:31:09.233" v="180" actId="1076"/>
        <pc:sldMkLst>
          <pc:docMk/>
          <pc:sldMk cId="1665942087" sldId="281"/>
        </pc:sldMkLst>
        <pc:spChg chg="mod">
          <ac:chgData name="Maycon Silva" userId="cdb0112eba88149f" providerId="Windows Live" clId="Web-{A6551291-A353-4D01-9DAF-EE7804968C54}" dt="2023-10-09T17:26:34.078" v="116" actId="20577"/>
          <ac:spMkLst>
            <pc:docMk/>
            <pc:sldMk cId="1665942087" sldId="281"/>
            <ac:spMk id="3" creationId="{8B2E79A5-C2AC-D9F5-D18A-1100758691CA}"/>
          </ac:spMkLst>
        </pc:spChg>
        <pc:spChg chg="mod">
          <ac:chgData name="Maycon Silva" userId="cdb0112eba88149f" providerId="Windows Live" clId="Web-{A6551291-A353-4D01-9DAF-EE7804968C54}" dt="2023-10-09T17:26:59.624" v="154" actId="20577"/>
          <ac:spMkLst>
            <pc:docMk/>
            <pc:sldMk cId="1665942087" sldId="281"/>
            <ac:spMk id="4" creationId="{D8E012B3-A12F-3B62-E05B-358FB8CC1E46}"/>
          </ac:spMkLst>
        </pc:spChg>
        <pc:spChg chg="mod">
          <ac:chgData name="Maycon Silva" userId="cdb0112eba88149f" providerId="Windows Live" clId="Web-{A6551291-A353-4D01-9DAF-EE7804968C54}" dt="2023-10-09T17:27:25.391" v="159" actId="1076"/>
          <ac:spMkLst>
            <pc:docMk/>
            <pc:sldMk cId="1665942087" sldId="281"/>
            <ac:spMk id="7" creationId="{B8ADF668-E946-52C5-74E1-F66FA1B2B0AA}"/>
          </ac:spMkLst>
        </pc:spChg>
        <pc:spChg chg="add mod">
          <ac:chgData name="Maycon Silva" userId="cdb0112eba88149f" providerId="Windows Live" clId="Web-{A6551291-A353-4D01-9DAF-EE7804968C54}" dt="2023-10-09T17:31:09.233" v="180" actId="1076"/>
          <ac:spMkLst>
            <pc:docMk/>
            <pc:sldMk cId="1665942087" sldId="281"/>
            <ac:spMk id="8" creationId="{A91CF028-B21C-9E47-2589-CA0881F4FE7B}"/>
          </ac:spMkLst>
        </pc:spChg>
        <pc:picChg chg="mod">
          <ac:chgData name="Maycon Silva" userId="cdb0112eba88149f" providerId="Windows Live" clId="Web-{A6551291-A353-4D01-9DAF-EE7804968C54}" dt="2023-10-09T17:27:12.468" v="157" actId="1076"/>
          <ac:picMkLst>
            <pc:docMk/>
            <pc:sldMk cId="1665942087" sldId="281"/>
            <ac:picMk id="5" creationId="{74F0CB25-0260-8DF7-468B-9FF8272CEB84}"/>
          </ac:picMkLst>
        </pc:picChg>
        <pc:picChg chg="add mod">
          <ac:chgData name="Maycon Silva" userId="cdb0112eba88149f" providerId="Windows Live" clId="Web-{A6551291-A353-4D01-9DAF-EE7804968C54}" dt="2023-10-09T17:27:09.796" v="156" actId="14100"/>
          <ac:picMkLst>
            <pc:docMk/>
            <pc:sldMk cId="1665942087" sldId="281"/>
            <ac:picMk id="6" creationId="{6434F918-06EF-D9D4-0A80-031FAE1B6308}"/>
          </ac:picMkLst>
        </pc:picChg>
      </pc:sldChg>
      <pc:sldChg chg="modSp">
        <pc:chgData name="Maycon Silva" userId="cdb0112eba88149f" providerId="Windows Live" clId="Web-{A6551291-A353-4D01-9DAF-EE7804968C54}" dt="2023-10-09T18:22:29.585" v="207" actId="20577"/>
        <pc:sldMkLst>
          <pc:docMk/>
          <pc:sldMk cId="83316294" sldId="284"/>
        </pc:sldMkLst>
        <pc:spChg chg="mod">
          <ac:chgData name="Maycon Silva" userId="cdb0112eba88149f" providerId="Windows Live" clId="Web-{A6551291-A353-4D01-9DAF-EE7804968C54}" dt="2023-10-09T18:22:29.585" v="207" actId="20577"/>
          <ac:spMkLst>
            <pc:docMk/>
            <pc:sldMk cId="83316294" sldId="284"/>
            <ac:spMk id="3" creationId="{8B2E79A5-C2AC-D9F5-D18A-1100758691CA}"/>
          </ac:spMkLst>
        </pc:spChg>
      </pc:sldChg>
      <pc:sldChg chg="addSp modSp">
        <pc:chgData name="Maycon Silva" userId="cdb0112eba88149f" providerId="Windows Live" clId="Web-{A6551291-A353-4D01-9DAF-EE7804968C54}" dt="2023-10-09T16:51:51.979" v="106"/>
        <pc:sldMkLst>
          <pc:docMk/>
          <pc:sldMk cId="4066618786" sldId="285"/>
        </pc:sldMkLst>
        <pc:spChg chg="mod">
          <ac:chgData name="Maycon Silva" userId="cdb0112eba88149f" providerId="Windows Live" clId="Web-{A6551291-A353-4D01-9DAF-EE7804968C54}" dt="2023-10-09T16:51:13.244" v="101" actId="20577"/>
          <ac:spMkLst>
            <pc:docMk/>
            <pc:sldMk cId="4066618786" sldId="285"/>
            <ac:spMk id="2" creationId="{61786BC4-C919-0E33-02D8-DCE3660F4FFB}"/>
          </ac:spMkLst>
        </pc:spChg>
        <pc:spChg chg="mod">
          <ac:chgData name="Maycon Silva" userId="cdb0112eba88149f" providerId="Windows Live" clId="Web-{A6551291-A353-4D01-9DAF-EE7804968C54}" dt="2023-10-09T16:50:45.133" v="65" actId="20577"/>
          <ac:spMkLst>
            <pc:docMk/>
            <pc:sldMk cId="4066618786" sldId="285"/>
            <ac:spMk id="113" creationId="{00000000-0000-0000-0000-000000000000}"/>
          </ac:spMkLst>
        </pc:spChg>
        <pc:picChg chg="add mod modCrop">
          <ac:chgData name="Maycon Silva" userId="cdb0112eba88149f" providerId="Windows Live" clId="Web-{A6551291-A353-4D01-9DAF-EE7804968C54}" dt="2023-10-09T16:51:51.979" v="106"/>
          <ac:picMkLst>
            <pc:docMk/>
            <pc:sldMk cId="4066618786" sldId="285"/>
            <ac:picMk id="3" creationId="{8D8F12DE-CB31-79E9-75F0-D05AD89FD00C}"/>
          </ac:picMkLst>
        </pc:picChg>
      </pc:sldChg>
    </pc:docChg>
  </pc:docChgLst>
  <pc:docChgLst>
    <pc:chgData name="Maycon Silva" userId="cdb0112eba88149f" providerId="Windows Live" clId="Web-{73428A5F-13A2-44D7-89AA-9141501BFC5C}"/>
    <pc:docChg chg="modSld sldOrd">
      <pc:chgData name="Maycon Silva" userId="cdb0112eba88149f" providerId="Windows Live" clId="Web-{73428A5F-13A2-44D7-89AA-9141501BFC5C}" dt="2023-10-09T00:47:09.287" v="162" actId="20577"/>
      <pc:docMkLst>
        <pc:docMk/>
      </pc:docMkLst>
      <pc:sldChg chg="addSp modSp">
        <pc:chgData name="Maycon Silva" userId="cdb0112eba88149f" providerId="Windows Live" clId="Web-{73428A5F-13A2-44D7-89AA-9141501BFC5C}" dt="2023-10-08T23:51:01.681" v="49" actId="1076"/>
        <pc:sldMkLst>
          <pc:docMk/>
          <pc:sldMk cId="3437950130" sldId="269"/>
        </pc:sldMkLst>
        <pc:picChg chg="add mod modCrop">
          <ac:chgData name="Maycon Silva" userId="cdb0112eba88149f" providerId="Windows Live" clId="Web-{73428A5F-13A2-44D7-89AA-9141501BFC5C}" dt="2023-10-08T23:51:01.681" v="49" actId="1076"/>
          <ac:picMkLst>
            <pc:docMk/>
            <pc:sldMk cId="3437950130" sldId="269"/>
            <ac:picMk id="4" creationId="{ACF234CC-5017-BE51-7B60-749CE0D99739}"/>
          </ac:picMkLst>
        </pc:picChg>
      </pc:sldChg>
      <pc:sldChg chg="addSp delSp modSp">
        <pc:chgData name="Maycon Silva" userId="cdb0112eba88149f" providerId="Windows Live" clId="Web-{73428A5F-13A2-44D7-89AA-9141501BFC5C}" dt="2023-10-08T23:48:05.488" v="31"/>
        <pc:sldMkLst>
          <pc:docMk/>
          <pc:sldMk cId="2457360507" sldId="272"/>
        </pc:sldMkLst>
        <pc:spChg chg="add del">
          <ac:chgData name="Maycon Silva" userId="cdb0112eba88149f" providerId="Windows Live" clId="Web-{73428A5F-13A2-44D7-89AA-9141501BFC5C}" dt="2023-10-08T23:42:35.025" v="15"/>
          <ac:spMkLst>
            <pc:docMk/>
            <pc:sldMk cId="2457360507" sldId="272"/>
            <ac:spMk id="4" creationId="{DCCF17A8-6015-C1CA-368C-B9E21DBB9BEA}"/>
          </ac:spMkLst>
        </pc:spChg>
        <pc:graphicFrameChg chg="add del">
          <ac:chgData name="Maycon Silva" userId="cdb0112eba88149f" providerId="Windows Live" clId="Web-{73428A5F-13A2-44D7-89AA-9141501BFC5C}" dt="2023-10-08T23:42:35.025" v="15"/>
          <ac:graphicFrameMkLst>
            <pc:docMk/>
            <pc:sldMk cId="2457360507" sldId="272"/>
            <ac:graphicFrameMk id="123" creationId="{C15F626E-6738-BD04-ED88-54A11FC4DF57}"/>
          </ac:graphicFrameMkLst>
        </pc:graphicFrameChg>
        <pc:picChg chg="add mod">
          <ac:chgData name="Maycon Silva" userId="cdb0112eba88149f" providerId="Windows Live" clId="Web-{73428A5F-13A2-44D7-89AA-9141501BFC5C}" dt="2023-10-08T23:43:51.980" v="20" actId="1076"/>
          <ac:picMkLst>
            <pc:docMk/>
            <pc:sldMk cId="2457360507" sldId="272"/>
            <ac:picMk id="2" creationId="{3D9C6D9B-C3B6-045E-0C6B-47D6AF59FF8A}"/>
          </ac:picMkLst>
        </pc:picChg>
        <pc:picChg chg="add mod">
          <ac:chgData name="Maycon Silva" userId="cdb0112eba88149f" providerId="Windows Live" clId="Web-{73428A5F-13A2-44D7-89AA-9141501BFC5C}" dt="2023-10-08T23:42:39.009" v="17" actId="1076"/>
          <ac:picMkLst>
            <pc:docMk/>
            <pc:sldMk cId="2457360507" sldId="272"/>
            <ac:picMk id="6" creationId="{D0DBA07F-97EC-8916-A25C-50136F813AFB}"/>
          </ac:picMkLst>
        </pc:picChg>
        <pc:picChg chg="add mod">
          <ac:chgData name="Maycon Silva" userId="cdb0112eba88149f" providerId="Windows Live" clId="Web-{73428A5F-13A2-44D7-89AA-9141501BFC5C}" dt="2023-10-08T23:44:15.528" v="22" actId="1076"/>
          <ac:picMkLst>
            <pc:docMk/>
            <pc:sldMk cId="2457360507" sldId="272"/>
            <ac:picMk id="33" creationId="{55D6F324-5C12-4340-A3BA-414F0E20D85C}"/>
          </ac:picMkLst>
        </pc:picChg>
        <pc:picChg chg="add mod">
          <ac:chgData name="Maycon Silva" userId="cdb0112eba88149f" providerId="Windows Live" clId="Web-{73428A5F-13A2-44D7-89AA-9141501BFC5C}" dt="2023-10-08T23:45:49.953" v="25" actId="1076"/>
          <ac:picMkLst>
            <pc:docMk/>
            <pc:sldMk cId="2457360507" sldId="272"/>
            <ac:picMk id="34" creationId="{DA33C89C-E61B-0D68-217E-BD0A1777EFBC}"/>
          </ac:picMkLst>
        </pc:picChg>
        <pc:picChg chg="add mod">
          <ac:chgData name="Maycon Silva" userId="cdb0112eba88149f" providerId="Windows Live" clId="Web-{73428A5F-13A2-44D7-89AA-9141501BFC5C}" dt="2023-10-08T23:46:56.595" v="27" actId="1076"/>
          <ac:picMkLst>
            <pc:docMk/>
            <pc:sldMk cId="2457360507" sldId="272"/>
            <ac:picMk id="35" creationId="{659FB709-93DC-96AF-A7FD-505FB0E3ECD4}"/>
          </ac:picMkLst>
        </pc:picChg>
        <pc:picChg chg="add del mod">
          <ac:chgData name="Maycon Silva" userId="cdb0112eba88149f" providerId="Windows Live" clId="Web-{73428A5F-13A2-44D7-89AA-9141501BFC5C}" dt="2023-10-08T23:48:05.488" v="31"/>
          <ac:picMkLst>
            <pc:docMk/>
            <pc:sldMk cId="2457360507" sldId="272"/>
            <ac:picMk id="36" creationId="{6A350F5F-65E8-3127-6B7A-A6B905D0C7CA}"/>
          </ac:picMkLst>
        </pc:picChg>
      </pc:sldChg>
      <pc:sldChg chg="addSp modSp ord">
        <pc:chgData name="Maycon Silva" userId="cdb0112eba88149f" providerId="Windows Live" clId="Web-{73428A5F-13A2-44D7-89AA-9141501BFC5C}" dt="2023-10-09T00:31:24.672" v="140"/>
        <pc:sldMkLst>
          <pc:docMk/>
          <pc:sldMk cId="30314385" sldId="276"/>
        </pc:sldMkLst>
        <pc:picChg chg="add mod modCrop">
          <ac:chgData name="Maycon Silva" userId="cdb0112eba88149f" providerId="Windows Live" clId="Web-{73428A5F-13A2-44D7-89AA-9141501BFC5C}" dt="2023-10-09T00:21:22.784" v="101" actId="1076"/>
          <ac:picMkLst>
            <pc:docMk/>
            <pc:sldMk cId="30314385" sldId="276"/>
            <ac:picMk id="2" creationId="{B446AE69-C444-A555-737A-6898A8CC6724}"/>
          </ac:picMkLst>
        </pc:picChg>
      </pc:sldChg>
      <pc:sldChg chg="addSp delSp modSp">
        <pc:chgData name="Maycon Silva" userId="cdb0112eba88149f" providerId="Windows Live" clId="Web-{73428A5F-13A2-44D7-89AA-9141501BFC5C}" dt="2023-10-09T00:31:30.407" v="142"/>
        <pc:sldMkLst>
          <pc:docMk/>
          <pc:sldMk cId="1325887933" sldId="280"/>
        </pc:sldMkLst>
        <pc:spChg chg="add del mod">
          <ac:chgData name="Maycon Silva" userId="cdb0112eba88149f" providerId="Windows Live" clId="Web-{73428A5F-13A2-44D7-89AA-9141501BFC5C}" dt="2023-10-09T00:31:30.407" v="142"/>
          <ac:spMkLst>
            <pc:docMk/>
            <pc:sldMk cId="1325887933" sldId="280"/>
            <ac:spMk id="2" creationId="{FCC29D90-FCCB-D74A-9FFD-A95391F60C3D}"/>
          </ac:spMkLst>
        </pc:spChg>
        <pc:spChg chg="mod">
          <ac:chgData name="Maycon Silva" userId="cdb0112eba88149f" providerId="Windows Live" clId="Web-{73428A5F-13A2-44D7-89AA-9141501BFC5C}" dt="2023-10-09T00:31:20.563" v="139" actId="20577"/>
          <ac:spMkLst>
            <pc:docMk/>
            <pc:sldMk cId="1325887933" sldId="280"/>
            <ac:spMk id="113" creationId="{00000000-0000-0000-0000-000000000000}"/>
          </ac:spMkLst>
        </pc:spChg>
      </pc:sldChg>
      <pc:sldChg chg="addSp delSp modSp">
        <pc:chgData name="Maycon Silva" userId="cdb0112eba88149f" providerId="Windows Live" clId="Web-{73428A5F-13A2-44D7-89AA-9141501BFC5C}" dt="2023-10-08T23:51:39.339" v="82" actId="20577"/>
        <pc:sldMkLst>
          <pc:docMk/>
          <pc:sldMk cId="1665942087" sldId="281"/>
        </pc:sldMkLst>
        <pc:spChg chg="mod">
          <ac:chgData name="Maycon Silva" userId="cdb0112eba88149f" providerId="Windows Live" clId="Web-{73428A5F-13A2-44D7-89AA-9141501BFC5C}" dt="2023-10-08T23:51:39.339" v="82" actId="20577"/>
          <ac:spMkLst>
            <pc:docMk/>
            <pc:sldMk cId="1665942087" sldId="281"/>
            <ac:spMk id="3" creationId="{8B2E79A5-C2AC-D9F5-D18A-1100758691CA}"/>
          </ac:spMkLst>
        </pc:spChg>
        <pc:spChg chg="add mod">
          <ac:chgData name="Maycon Silva" userId="cdb0112eba88149f" providerId="Windows Live" clId="Web-{73428A5F-13A2-44D7-89AA-9141501BFC5C}" dt="2023-10-08T23:49:27.475" v="38" actId="1076"/>
          <ac:spMkLst>
            <pc:docMk/>
            <pc:sldMk cId="1665942087" sldId="281"/>
            <ac:spMk id="7" creationId="{B8ADF668-E946-52C5-74E1-F66FA1B2B0AA}"/>
          </ac:spMkLst>
        </pc:spChg>
        <pc:picChg chg="add del mod">
          <ac:chgData name="Maycon Silva" userId="cdb0112eba88149f" providerId="Windows Live" clId="Web-{73428A5F-13A2-44D7-89AA-9141501BFC5C}" dt="2023-10-08T23:24:46.843" v="1"/>
          <ac:picMkLst>
            <pc:docMk/>
            <pc:sldMk cId="1665942087" sldId="281"/>
            <ac:picMk id="2" creationId="{A911558D-88F9-0D19-DC79-1891D9A1BEEB}"/>
          </ac:picMkLst>
        </pc:picChg>
        <pc:picChg chg="add del mod">
          <ac:chgData name="Maycon Silva" userId="cdb0112eba88149f" providerId="Windows Live" clId="Web-{73428A5F-13A2-44D7-89AA-9141501BFC5C}" dt="2023-10-08T23:35:32.144" v="3"/>
          <ac:picMkLst>
            <pc:docMk/>
            <pc:sldMk cId="1665942087" sldId="281"/>
            <ac:picMk id="4" creationId="{D74DFBA2-8690-5C0D-231A-111640969D83}"/>
          </ac:picMkLst>
        </pc:picChg>
        <pc:picChg chg="add mod">
          <ac:chgData name="Maycon Silva" userId="cdb0112eba88149f" providerId="Windows Live" clId="Web-{73428A5F-13A2-44D7-89AA-9141501BFC5C}" dt="2023-10-08T23:36:22.209" v="9" actId="1076"/>
          <ac:picMkLst>
            <pc:docMk/>
            <pc:sldMk cId="1665942087" sldId="281"/>
            <ac:picMk id="5" creationId="{74F0CB25-0260-8DF7-468B-9FF8272CEB84}"/>
          </ac:picMkLst>
        </pc:picChg>
      </pc:sldChg>
      <pc:sldChg chg="addSp modSp">
        <pc:chgData name="Maycon Silva" userId="cdb0112eba88149f" providerId="Windows Live" clId="Web-{73428A5F-13A2-44D7-89AA-9141501BFC5C}" dt="2023-10-09T00:47:09.287" v="162" actId="20577"/>
        <pc:sldMkLst>
          <pc:docMk/>
          <pc:sldMk cId="2466653589" sldId="282"/>
        </pc:sldMkLst>
        <pc:spChg chg="add mod">
          <ac:chgData name="Maycon Silva" userId="cdb0112eba88149f" providerId="Windows Live" clId="Web-{73428A5F-13A2-44D7-89AA-9141501BFC5C}" dt="2023-10-09T00:47:09.287" v="162" actId="20577"/>
          <ac:spMkLst>
            <pc:docMk/>
            <pc:sldMk cId="2466653589" sldId="282"/>
            <ac:spMk id="5" creationId="{2AD1349E-0CDA-2671-9A5E-85BF546503B0}"/>
          </ac:spMkLst>
        </pc:spChg>
        <pc:picChg chg="add mod">
          <ac:chgData name="Maycon Silva" userId="cdb0112eba88149f" providerId="Windows Live" clId="Web-{73428A5F-13A2-44D7-89AA-9141501BFC5C}" dt="2023-10-09T00:46:27.942" v="146" actId="1076"/>
          <ac:picMkLst>
            <pc:docMk/>
            <pc:sldMk cId="2466653589" sldId="282"/>
            <ac:picMk id="2" creationId="{D906C85E-EB4F-AB2D-9592-77A6BF0E38D0}"/>
          </ac:picMkLst>
        </pc:picChg>
      </pc:sldChg>
    </pc:docChg>
  </pc:docChgLst>
  <pc:docChgLst>
    <pc:chgData name="Maycon Silva" userId="cdb0112eba88149f" providerId="Windows Live" clId="Web-{E32A3B5A-7492-4238-8DCE-9063711E6EEE}"/>
    <pc:docChg chg="addSld delSld modSld sldOrd">
      <pc:chgData name="Maycon Silva" userId="cdb0112eba88149f" providerId="Windows Live" clId="Web-{E32A3B5A-7492-4238-8DCE-9063711E6EEE}" dt="2023-10-08T23:06:50.710" v="269" actId="14100"/>
      <pc:docMkLst>
        <pc:docMk/>
      </pc:docMkLst>
      <pc:sldChg chg="addSp modSp">
        <pc:chgData name="Maycon Silva" userId="cdb0112eba88149f" providerId="Windows Live" clId="Web-{E32A3B5A-7492-4238-8DCE-9063711E6EEE}" dt="2023-10-08T23:06:50.710" v="269" actId="14100"/>
        <pc:sldMkLst>
          <pc:docMk/>
          <pc:sldMk cId="3437950130" sldId="269"/>
        </pc:sldMkLst>
        <pc:spChg chg="add mod">
          <ac:chgData name="Maycon Silva" userId="cdb0112eba88149f" providerId="Windows Live" clId="Web-{E32A3B5A-7492-4238-8DCE-9063711E6EEE}" dt="2023-10-08T23:06:50.710" v="269" actId="14100"/>
          <ac:spMkLst>
            <pc:docMk/>
            <pc:sldMk cId="3437950130" sldId="269"/>
            <ac:spMk id="5" creationId="{BB25851C-F99F-F7B4-AF0B-7F7F42055CD3}"/>
          </ac:spMkLst>
        </pc:spChg>
        <pc:spChg chg="mod">
          <ac:chgData name="Maycon Silva" userId="cdb0112eba88149f" providerId="Windows Live" clId="Web-{E32A3B5A-7492-4238-8DCE-9063711E6EEE}" dt="2023-10-08T22:32:55.205" v="1" actId="20577"/>
          <ac:spMkLst>
            <pc:docMk/>
            <pc:sldMk cId="3437950130" sldId="269"/>
            <ac:spMk id="113" creationId="{00000000-0000-0000-0000-000000000000}"/>
          </ac:spMkLst>
        </pc:spChg>
        <pc:picChg chg="mod">
          <ac:chgData name="Maycon Silva" userId="cdb0112eba88149f" providerId="Windows Live" clId="Web-{E32A3B5A-7492-4238-8DCE-9063711E6EEE}" dt="2023-10-08T22:33:21.925" v="5" actId="1076"/>
          <ac:picMkLst>
            <pc:docMk/>
            <pc:sldMk cId="3437950130" sldId="269"/>
            <ac:picMk id="2" creationId="{5836B271-0E52-6A9C-2233-1FBAFCFA6008}"/>
          </ac:picMkLst>
        </pc:picChg>
      </pc:sldChg>
      <pc:sldChg chg="modSp">
        <pc:chgData name="Maycon Silva" userId="cdb0112eba88149f" providerId="Windows Live" clId="Web-{E32A3B5A-7492-4238-8DCE-9063711E6EEE}" dt="2023-10-08T23:06:43.475" v="265" actId="1076"/>
        <pc:sldMkLst>
          <pc:docMk/>
          <pc:sldMk cId="3681878256" sldId="270"/>
        </pc:sldMkLst>
        <pc:spChg chg="mod">
          <ac:chgData name="Maycon Silva" userId="cdb0112eba88149f" providerId="Windows Live" clId="Web-{E32A3B5A-7492-4238-8DCE-9063711E6EEE}" dt="2023-10-08T23:06:43.475" v="265" actId="1076"/>
          <ac:spMkLst>
            <pc:docMk/>
            <pc:sldMk cId="3681878256" sldId="270"/>
            <ac:spMk id="6" creationId="{1B8A84F7-98BE-3E5C-0483-D8452FF09F07}"/>
          </ac:spMkLst>
        </pc:spChg>
        <pc:spChg chg="mod">
          <ac:chgData name="Maycon Silva" userId="cdb0112eba88149f" providerId="Windows Live" clId="Web-{E32A3B5A-7492-4238-8DCE-9063711E6EEE}" dt="2023-10-08T22:56:11.627" v="247" actId="20577"/>
          <ac:spMkLst>
            <pc:docMk/>
            <pc:sldMk cId="3681878256" sldId="270"/>
            <ac:spMk id="113" creationId="{00000000-0000-0000-0000-000000000000}"/>
          </ac:spMkLst>
        </pc:spChg>
      </pc:sldChg>
      <pc:sldChg chg="addSp modSp ord">
        <pc:chgData name="Maycon Silva" userId="cdb0112eba88149f" providerId="Windows Live" clId="Web-{E32A3B5A-7492-4238-8DCE-9063711E6EEE}" dt="2023-10-08T22:49:03.847" v="151"/>
        <pc:sldMkLst>
          <pc:docMk/>
          <pc:sldMk cId="2945769218" sldId="271"/>
        </pc:sldMkLst>
        <pc:spChg chg="add mod">
          <ac:chgData name="Maycon Silva" userId="cdb0112eba88149f" providerId="Windows Live" clId="Web-{E32A3B5A-7492-4238-8DCE-9063711E6EEE}" dt="2023-10-08T22:47:49.735" v="149"/>
          <ac:spMkLst>
            <pc:docMk/>
            <pc:sldMk cId="2945769218" sldId="271"/>
            <ac:spMk id="2" creationId="{61786BC4-C919-0E33-02D8-DCE3660F4FFB}"/>
          </ac:spMkLst>
        </pc:spChg>
        <pc:spChg chg="mod">
          <ac:chgData name="Maycon Silva" userId="cdb0112eba88149f" providerId="Windows Live" clId="Web-{E32A3B5A-7492-4238-8DCE-9063711E6EEE}" dt="2023-10-08T22:44:39.229" v="54" actId="20577"/>
          <ac:spMkLst>
            <pc:docMk/>
            <pc:sldMk cId="2945769218" sldId="271"/>
            <ac:spMk id="113" creationId="{00000000-0000-0000-0000-000000000000}"/>
          </ac:spMkLst>
        </pc:spChg>
      </pc:sldChg>
      <pc:sldChg chg="addSp modSp">
        <pc:chgData name="Maycon Silva" userId="cdb0112eba88149f" providerId="Windows Live" clId="Web-{E32A3B5A-7492-4238-8DCE-9063711E6EEE}" dt="2023-10-08T22:50:34.881" v="170" actId="20577"/>
        <pc:sldMkLst>
          <pc:docMk/>
          <pc:sldMk cId="2457360507" sldId="272"/>
        </pc:sldMkLst>
        <pc:spChg chg="add mod">
          <ac:chgData name="Maycon Silva" userId="cdb0112eba88149f" providerId="Windows Live" clId="Web-{E32A3B5A-7492-4238-8DCE-9063711E6EEE}" dt="2023-10-08T22:50:34.881" v="170" actId="20577"/>
          <ac:spMkLst>
            <pc:docMk/>
            <pc:sldMk cId="2457360507" sldId="272"/>
            <ac:spMk id="3" creationId="{8B2E79A5-C2AC-D9F5-D18A-1100758691CA}"/>
          </ac:spMkLst>
        </pc:spChg>
        <pc:spChg chg="mod">
          <ac:chgData name="Maycon Silva" userId="cdb0112eba88149f" providerId="Windows Live" clId="Web-{E32A3B5A-7492-4238-8DCE-9063711E6EEE}" dt="2023-10-08T22:47:34.891" v="148" actId="20577"/>
          <ac:spMkLst>
            <pc:docMk/>
            <pc:sldMk cId="2457360507" sldId="272"/>
            <ac:spMk id="113" creationId="{00000000-0000-0000-0000-000000000000}"/>
          </ac:spMkLst>
        </pc:spChg>
      </pc:sldChg>
      <pc:sldChg chg="new">
        <pc:chgData name="Maycon Silva" userId="cdb0112eba88149f" providerId="Windows Live" clId="Web-{E32A3B5A-7492-4238-8DCE-9063711E6EEE}" dt="2023-10-08T22:44:51.229" v="55"/>
        <pc:sldMkLst>
          <pc:docMk/>
          <pc:sldMk cId="1116699683" sldId="273"/>
        </pc:sldMkLst>
      </pc:sldChg>
      <pc:sldChg chg="modSp">
        <pc:chgData name="Maycon Silva" userId="cdb0112eba88149f" providerId="Windows Live" clId="Web-{E32A3B5A-7492-4238-8DCE-9063711E6EEE}" dt="2023-10-08T22:52:53.136" v="182" actId="20577"/>
        <pc:sldMkLst>
          <pc:docMk/>
          <pc:sldMk cId="1723478840" sldId="273"/>
        </pc:sldMkLst>
        <pc:spChg chg="mod">
          <ac:chgData name="Maycon Silva" userId="cdb0112eba88149f" providerId="Windows Live" clId="Web-{E32A3B5A-7492-4238-8DCE-9063711E6EEE}" dt="2023-10-08T22:52:53.136" v="182" actId="20577"/>
          <ac:spMkLst>
            <pc:docMk/>
            <pc:sldMk cId="1723478840" sldId="273"/>
            <ac:spMk id="113" creationId="{00000000-0000-0000-0000-000000000000}"/>
          </ac:spMkLst>
        </pc:spChg>
      </pc:sldChg>
      <pc:sldChg chg="add replId">
        <pc:chgData name="Maycon Silva" userId="cdb0112eba88149f" providerId="Windows Live" clId="Web-{E32A3B5A-7492-4238-8DCE-9063711E6EEE}" dt="2023-10-08T22:47:05.140" v="111"/>
        <pc:sldMkLst>
          <pc:docMk/>
          <pc:sldMk cId="3624667999" sldId="275"/>
        </pc:sldMkLst>
      </pc:sldChg>
      <pc:sldChg chg="add replId">
        <pc:chgData name="Maycon Silva" userId="cdb0112eba88149f" providerId="Windows Live" clId="Web-{E32A3B5A-7492-4238-8DCE-9063711E6EEE}" dt="2023-10-08T22:47:07.124" v="112"/>
        <pc:sldMkLst>
          <pc:docMk/>
          <pc:sldMk cId="1028753045" sldId="277"/>
        </pc:sldMkLst>
      </pc:sldChg>
      <pc:sldChg chg="add replId">
        <pc:chgData name="Maycon Silva" userId="cdb0112eba88149f" providerId="Windows Live" clId="Web-{E32A3B5A-7492-4238-8DCE-9063711E6EEE}" dt="2023-10-08T22:47:08.343" v="113"/>
        <pc:sldMkLst>
          <pc:docMk/>
          <pc:sldMk cId="4260087421" sldId="278"/>
        </pc:sldMkLst>
      </pc:sldChg>
      <pc:sldChg chg="modSp add replId">
        <pc:chgData name="Maycon Silva" userId="cdb0112eba88149f" providerId="Windows Live" clId="Web-{E32A3B5A-7492-4238-8DCE-9063711E6EEE}" dt="2023-10-08T22:53:42.247" v="209" actId="20577"/>
        <pc:sldMkLst>
          <pc:docMk/>
          <pc:sldMk cId="1665942087" sldId="281"/>
        </pc:sldMkLst>
        <pc:spChg chg="mod">
          <ac:chgData name="Maycon Silva" userId="cdb0112eba88149f" providerId="Windows Live" clId="Web-{E32A3B5A-7492-4238-8DCE-9063711E6EEE}" dt="2023-10-08T22:53:42.247" v="209" actId="20577"/>
          <ac:spMkLst>
            <pc:docMk/>
            <pc:sldMk cId="1665942087" sldId="281"/>
            <ac:spMk id="3" creationId="{8B2E79A5-C2AC-D9F5-D18A-1100758691CA}"/>
          </ac:spMkLst>
        </pc:spChg>
        <pc:spChg chg="mod">
          <ac:chgData name="Maycon Silva" userId="cdb0112eba88149f" providerId="Windows Live" clId="Web-{E32A3B5A-7492-4238-8DCE-9063711E6EEE}" dt="2023-10-08T22:53:37.090" v="208" actId="20577"/>
          <ac:spMkLst>
            <pc:docMk/>
            <pc:sldMk cId="1665942087" sldId="281"/>
            <ac:spMk id="113" creationId="{00000000-0000-0000-0000-000000000000}"/>
          </ac:spMkLst>
        </pc:spChg>
      </pc:sldChg>
      <pc:sldChg chg="add del replId">
        <pc:chgData name="Maycon Silva" userId="cdb0112eba88149f" providerId="Windows Live" clId="Web-{E32A3B5A-7492-4238-8DCE-9063711E6EEE}" dt="2023-10-08T22:53:08.417" v="184"/>
        <pc:sldMkLst>
          <pc:docMk/>
          <pc:sldMk cId="3109247225" sldId="281"/>
        </pc:sldMkLst>
      </pc:sldChg>
      <pc:sldChg chg="add del replId">
        <pc:chgData name="Maycon Silva" userId="cdb0112eba88149f" providerId="Windows Live" clId="Web-{E32A3B5A-7492-4238-8DCE-9063711E6EEE}" dt="2023-10-08T22:49:30.535" v="152"/>
        <pc:sldMkLst>
          <pc:docMk/>
          <pc:sldMk cId="3523619883" sldId="281"/>
        </pc:sldMkLst>
      </pc:sldChg>
      <pc:sldChg chg="modSp add replId">
        <pc:chgData name="Maycon Silva" userId="cdb0112eba88149f" providerId="Windows Live" clId="Web-{E32A3B5A-7492-4238-8DCE-9063711E6EEE}" dt="2023-10-08T22:54:07.826" v="218" actId="20577"/>
        <pc:sldMkLst>
          <pc:docMk/>
          <pc:sldMk cId="2466653589" sldId="282"/>
        </pc:sldMkLst>
        <pc:spChg chg="mod">
          <ac:chgData name="Maycon Silva" userId="cdb0112eba88149f" providerId="Windows Live" clId="Web-{E32A3B5A-7492-4238-8DCE-9063711E6EEE}" dt="2023-10-08T22:54:07.826" v="218" actId="20577"/>
          <ac:spMkLst>
            <pc:docMk/>
            <pc:sldMk cId="2466653589" sldId="282"/>
            <ac:spMk id="113" creationId="{00000000-0000-0000-0000-000000000000}"/>
          </ac:spMkLst>
        </pc:spChg>
      </pc:sldChg>
      <pc:sldChg chg="modSp add replId">
        <pc:chgData name="Maycon Silva" userId="cdb0112eba88149f" providerId="Windows Live" clId="Web-{E32A3B5A-7492-4238-8DCE-9063711E6EEE}" dt="2023-10-08T22:54:22.248" v="233" actId="20577"/>
        <pc:sldMkLst>
          <pc:docMk/>
          <pc:sldMk cId="3466438787" sldId="283"/>
        </pc:sldMkLst>
        <pc:spChg chg="mod">
          <ac:chgData name="Maycon Silva" userId="cdb0112eba88149f" providerId="Windows Live" clId="Web-{E32A3B5A-7492-4238-8DCE-9063711E6EEE}" dt="2023-10-08T22:54:22.248" v="233" actId="20577"/>
          <ac:spMkLst>
            <pc:docMk/>
            <pc:sldMk cId="3466438787" sldId="283"/>
            <ac:spMk id="113" creationId="{00000000-0000-0000-0000-000000000000}"/>
          </ac:spMkLst>
        </pc:spChg>
      </pc:sldChg>
    </pc:docChg>
  </pc:docChgLst>
  <pc:docChgLst>
    <pc:chgData name="Maycon Silva" userId="cdb0112eba88149f" providerId="Windows Live" clId="Web-{D4EA4AA5-5C46-4704-8D5C-0353EAF3FEF4}"/>
    <pc:docChg chg="modSld">
      <pc:chgData name="Maycon Silva" userId="cdb0112eba88149f" providerId="Windows Live" clId="Web-{D4EA4AA5-5C46-4704-8D5C-0353EAF3FEF4}" dt="2023-10-06T17:14:51.450" v="42"/>
      <pc:docMkLst>
        <pc:docMk/>
      </pc:docMkLst>
      <pc:sldChg chg="modSp">
        <pc:chgData name="Maycon Silva" userId="cdb0112eba88149f" providerId="Windows Live" clId="Web-{D4EA4AA5-5C46-4704-8D5C-0353EAF3FEF4}" dt="2023-10-06T17:04:45.060" v="41" actId="20577"/>
        <pc:sldMkLst>
          <pc:docMk/>
          <pc:sldMk cId="3451734480" sldId="256"/>
        </pc:sldMkLst>
        <pc:spChg chg="mod">
          <ac:chgData name="Maycon Silva" userId="cdb0112eba88149f" providerId="Windows Live" clId="Web-{D4EA4AA5-5C46-4704-8D5C-0353EAF3FEF4}" dt="2023-10-06T17:00:29.366" v="25" actId="20577"/>
          <ac:spMkLst>
            <pc:docMk/>
            <pc:sldMk cId="3451734480" sldId="256"/>
            <ac:spMk id="6" creationId="{C9968E3C-C2AF-44CF-9BA0-EE0D19DC1B1A}"/>
          </ac:spMkLst>
        </pc:spChg>
        <pc:spChg chg="mod">
          <ac:chgData name="Maycon Silva" userId="cdb0112eba88149f" providerId="Windows Live" clId="Web-{D4EA4AA5-5C46-4704-8D5C-0353EAF3FEF4}" dt="2023-10-06T17:04:45.060" v="41" actId="20577"/>
          <ac:spMkLst>
            <pc:docMk/>
            <pc:sldMk cId="3451734480" sldId="256"/>
            <ac:spMk id="14" creationId="{707F81EC-495D-73D9-B8B2-2A5B2280BA95}"/>
          </ac:spMkLst>
        </pc:spChg>
      </pc:sldChg>
      <pc:sldChg chg="addSp modSp">
        <pc:chgData name="Maycon Silva" userId="cdb0112eba88149f" providerId="Windows Live" clId="Web-{D4EA4AA5-5C46-4704-8D5C-0353EAF3FEF4}" dt="2023-10-06T17:14:51.450" v="42"/>
        <pc:sldMkLst>
          <pc:docMk/>
          <pc:sldMk cId="3437950130" sldId="269"/>
        </pc:sldMkLst>
        <pc:picChg chg="add mod">
          <ac:chgData name="Maycon Silva" userId="cdb0112eba88149f" providerId="Windows Live" clId="Web-{D4EA4AA5-5C46-4704-8D5C-0353EAF3FEF4}" dt="2023-10-06T17:14:51.450" v="42"/>
          <ac:picMkLst>
            <pc:docMk/>
            <pc:sldMk cId="3437950130" sldId="269"/>
            <ac:picMk id="2" creationId="{5836B271-0E52-6A9C-2233-1FBAFCFA600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99F74-AD7C-4CB0-B777-CAC4CE559063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39B41-E8B2-4B74-9B23-C013127F7E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6966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9505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2290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5059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5420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0111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3733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8171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5141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7962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7223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2052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5379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CEC6DE-164E-73C5-202D-101C59697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4242B4-79BF-A807-52E0-D0A79E006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F88A82-6893-C7F0-D215-E7F7CD794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87D6-D949-4641-9733-781496BA9E64}" type="datetime1">
              <a:rPr lang="pt-BR" smtClean="0"/>
              <a:t>11/10/2023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62187D-EF2B-AFC9-C832-769C6926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Piracicaba/SP 2023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F05C65-1B6F-F3D6-BF6A-4A1D090C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EF7B-9480-4D9A-8C98-BA4909B417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081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B7FC6-17CE-4885-7B55-99F667036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F92BB8B-CCD4-5B9D-3A62-A9434D8DF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F25FAB-C63A-3543-5B5A-9AFACD7BA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3B38E-DF1A-41E3-A86C-E2D213449926}" type="datetime1">
              <a:rPr lang="pt-BR" smtClean="0"/>
              <a:t>11/10/2023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494DDD-D0BD-DD83-7935-3F99C2F87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Piracicaba/SP 2023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465B67-C3E3-A836-D0AF-5CB22CF0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EF7B-9480-4D9A-8C98-BA4909B417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0228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A02AAE5-2837-F3A3-EA7F-5FF527FFA1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8A2E220-9EE7-EBC8-5AD1-CC58D7D33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145613-4CEC-0628-2986-0DFB198CE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1E8F-23E0-4332-9B5E-0302212408F2}" type="datetime1">
              <a:rPr lang="pt-BR" smtClean="0"/>
              <a:t>11/10/2023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165FBD-3DE7-4996-F440-ABA5E439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Piracicaba/SP 2023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FF2EFA-0B6A-204D-1BCE-74F7AD335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EF7B-9480-4D9A-8C98-BA4909B417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8245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F0A5F1-8924-9866-8A1F-005AA2221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5D7CF3-5277-8CFC-54DD-DB149AAEB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76426C-D3B9-9A26-C78A-AEA1CAC85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A9121-2AFE-4CA2-9BA5-6560885D423B}" type="datetime1">
              <a:rPr lang="pt-BR" smtClean="0"/>
              <a:t>11/10/2023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22AE2A-555F-E8E7-7548-D39C74F39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Piracicaba/SP 2023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65C7C6-D9B8-C407-8361-433E423BE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EF7B-9480-4D9A-8C98-BA4909B417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358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1AF266-8568-F5B5-0B2D-69E65E442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6A7631-92E0-DBDB-A70F-AD327029E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F3AA64-A6DF-1499-5884-DAA7B6174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BBDA4-D0F2-44ED-8F0E-E3AA9E7D4CD4}" type="datetime1">
              <a:rPr lang="pt-BR" smtClean="0"/>
              <a:t>11/10/2023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CABCD2-0E86-54A6-8477-3B46D2A5B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Piracicaba/SP 2023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0F5047-915B-8829-E0F2-9989D295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EF7B-9480-4D9A-8C98-BA4909B417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2416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7F78AC-6A94-8575-057F-0C84AEC63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A9FBE-D142-ED26-7763-2499B02D67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8BB617F-9320-8FC6-AC2B-389617BD5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DB0E70F-D132-DDE5-BB5B-25FA58583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5F67-3C53-40B6-93CD-D2F2560073C5}" type="datetime1">
              <a:rPr lang="pt-BR" smtClean="0"/>
              <a:t>11/10/2023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B173D26-18A1-0DF1-B4B9-FA0324AA7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Piracicaba/SP 2023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86816FD-5478-CCD2-F6CD-1B39C166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EF7B-9480-4D9A-8C98-BA4909B417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962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EECF9C-F3E9-2077-249E-A506B019A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8BF51AE-E451-F985-B39A-FA78592DA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48164A0-EA2A-E2A1-444B-A1DE1BD83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5185168-4F51-FC7B-164F-E5807F7DCF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DC92FFD-0AB8-D65C-586B-B3C6081782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951AB37-39EB-5EA5-C667-0A3108E44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2385-D8E2-4E18-8AF1-BD6414BC1F3A}" type="datetime1">
              <a:rPr lang="pt-BR" smtClean="0"/>
              <a:t>11/10/2023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04A1F72-2A33-EA61-A7C4-4885446B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Piracicaba/SP 2023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CA6CD1F-F063-B02D-586A-C9E6A0F69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EF7B-9480-4D9A-8C98-BA4909B417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9700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DA49A-40C4-2D39-C00A-9A921CB54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3AA4925-0A2D-3CE0-6C49-21E1A9D29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1F443-89F8-4199-BE69-2C20AAFD85F4}" type="datetime1">
              <a:rPr lang="pt-BR" smtClean="0"/>
              <a:t>11/10/2023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BADA09E-6227-1302-FB3F-4D415BFE2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Piracicaba/SP 2023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558090-4814-7B68-DC89-A33D9C157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EF7B-9480-4D9A-8C98-BA4909B417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245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4E1559-BBBD-EB99-8029-2E77D48E6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E704-6150-4734-80C9-36767872F385}" type="datetime1">
              <a:rPr lang="pt-BR" smtClean="0"/>
              <a:t>11/10/2023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26478BC-DC6E-8BFC-57DE-5C72909F2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Piracicaba/SP 2023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881703-741B-E870-403C-DD6DC763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EF7B-9480-4D9A-8C98-BA4909B417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98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F4E912-E82D-CE0C-3861-8DD980C0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EE6C4A-8316-A4FC-E25A-2096220E2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73EFCD7-5393-576A-0641-E22CEDB60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B763E37-4581-6C82-0F95-F36C6B441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0E20-7804-4798-9B8E-BF33F7585D81}" type="datetime1">
              <a:rPr lang="pt-BR" smtClean="0"/>
              <a:t>11/10/2023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B2995E7-9A44-87D7-70F8-51F00146B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Piracicaba/SP 2023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240B90D-CB26-B09E-17F6-286045DB3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EF7B-9480-4D9A-8C98-BA4909B417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5265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A0BB9F-F421-A8BA-20D2-78490AABA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515A0B9-5871-3FC5-F949-2617CAB6F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DCA005B-D617-3B74-3611-CD80F29FA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580468B-000C-E831-664B-1ABD83AD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1EF29-FAA6-43F5-8405-9E0339C3EB61}" type="datetime1">
              <a:rPr lang="pt-BR" smtClean="0"/>
              <a:t>11/10/2023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AD2C503-B811-A7E9-BCC8-9C7C6B0F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Piracicaba/SP 2023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0693C5D-F168-8655-8F8B-85F6043DD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EF7B-9480-4D9A-8C98-BA4909B417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0375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FD2D5B3-C4DF-ADBB-1C77-176790764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49BF80-F25C-0AAA-F3FE-719C8CBD9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0CF2D2-418E-FB85-D959-2E520F54F9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60880-9E96-449D-97C0-BA1CF8C45446}" type="datetime1">
              <a:rPr lang="pt-BR" smtClean="0"/>
              <a:t>11/10/2023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12BC45-ED91-334C-D275-80A94507A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Piracicaba/SP 2023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0D5328-3015-4A47-77E7-FF064D5BFB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7EF7B-9480-4D9A-8C98-BA4909B417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802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ECADA83-3DE2-9C4E-CC01-DDB3C8AA3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596" y="1725533"/>
            <a:ext cx="9144000" cy="536986"/>
          </a:xfrm>
        </p:spPr>
        <p:txBody>
          <a:bodyPr>
            <a:normAutofit/>
          </a:bodyPr>
          <a:lstStyle/>
          <a:p>
            <a:r>
              <a:rPr lang="pt-BR" sz="1600">
                <a:latin typeface="Bell MT" panose="02020503060305020303" pitchFamily="18" charset="0"/>
              </a:rPr>
              <a:t>Seminário 10.10.2023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9968E3C-C2AF-44CF-9BA0-EE0D19DC1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680" y="271494"/>
            <a:ext cx="929390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Universidade </a:t>
            </a:r>
            <a:r>
              <a:rPr lang="pt-BR" altLang="pt-BR" sz="1600" b="1"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pt-BR" altLang="pt-BR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São Paulo</a:t>
            </a:r>
            <a:endParaRPr kumimoji="0" lang="pt-BR" altLang="pt-B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ell MT" panose="02020503060305020303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Escola Superior de Agricultura “Luiz de Queiroz”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600">
                <a:latin typeface="Bell MT" panose="02020503060305020303" pitchFamily="18" charset="0"/>
                <a:cs typeface="Times New Roman" panose="02020603050405020304" pitchFamily="18" charset="0"/>
              </a:rPr>
              <a:t>LCB5735 – Anatomia Vegetal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pt-BR" altLang="pt-BR" sz="1600">
                <a:latin typeface="Bell MT"/>
                <a:cs typeface="Times New Roman"/>
              </a:rPr>
              <a:t>Profa. Dra. Beatriz </a:t>
            </a:r>
            <a:r>
              <a:rPr lang="pt-BR" altLang="pt-BR" sz="1600" err="1">
                <a:latin typeface="Bell MT"/>
                <a:cs typeface="Times New Roman"/>
              </a:rPr>
              <a:t>Apezzato</a:t>
            </a:r>
            <a:r>
              <a:rPr lang="pt-BR" altLang="pt-BR" sz="1600">
                <a:latin typeface="Bell MT"/>
                <a:cs typeface="Times New Roman"/>
              </a:rPr>
              <a:t> da Glória</a:t>
            </a:r>
            <a:endParaRPr lang="pt-BR" altLang="pt-BR" sz="1600"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 descr="USP Logo – Universidade de São Paulo – PNG e Vetor – Download de Logo">
            <a:extLst>
              <a:ext uri="{FF2B5EF4-FFF2-40B4-BE49-F238E27FC236}">
                <a16:creationId xmlns:a16="http://schemas.microsoft.com/office/drawing/2014/main" id="{4D1B233E-D393-0C3F-CD5A-41C44E880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98" y="394604"/>
            <a:ext cx="1306734" cy="53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dentidade Visual | COMUNICAÇÃO E MARKETING">
            <a:extLst>
              <a:ext uri="{FF2B5EF4-FFF2-40B4-BE49-F238E27FC236}">
                <a16:creationId xmlns:a16="http://schemas.microsoft.com/office/drawing/2014/main" id="{CEC0984A-CF65-412A-B53E-C93EDB744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47" y="199476"/>
            <a:ext cx="906861" cy="76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07F81EC-495D-73D9-B8B2-2A5B2280BA95}"/>
              </a:ext>
            </a:extLst>
          </p:cNvPr>
          <p:cNvSpPr txBox="1"/>
          <p:nvPr/>
        </p:nvSpPr>
        <p:spPr>
          <a:xfrm>
            <a:off x="580598" y="4571150"/>
            <a:ext cx="305511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600" b="1">
                <a:latin typeface="Bell MT" panose="02020503060305020303" pitchFamily="18" charset="0"/>
              </a:rPr>
              <a:t>Discentes:</a:t>
            </a:r>
            <a:endParaRPr lang="pt-BR"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pt-BR" sz="1600">
                <a:latin typeface="Bell MT" panose="02020503060305020303" pitchFamily="18" charset="0"/>
              </a:rPr>
              <a:t>Júlia Lôbo R. A. Gil – 11158981</a:t>
            </a:r>
          </a:p>
          <a:p>
            <a:pPr algn="ctr"/>
            <a:r>
              <a:rPr lang="pt-BR" sz="1600">
                <a:latin typeface="Bell MT"/>
              </a:rPr>
              <a:t>Maycon da S. Teixeira – 14479021</a:t>
            </a:r>
            <a:endParaRPr lang="pt-BR" sz="1600">
              <a:latin typeface="Bell MT" panose="02020503060305020303" pitchFamily="18" charset="0"/>
            </a:endParaRPr>
          </a:p>
        </p:txBody>
      </p:sp>
      <p:sp>
        <p:nvSpPr>
          <p:cNvPr id="15" name="Espaço Reservado para Rodapé 14">
            <a:extLst>
              <a:ext uri="{FF2B5EF4-FFF2-40B4-BE49-F238E27FC236}">
                <a16:creationId xmlns:a16="http://schemas.microsoft.com/office/drawing/2014/main" id="{74506A5A-BB26-90C6-57AF-1A65920BC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Piracicaba/SP </a:t>
            </a:r>
          </a:p>
          <a:p>
            <a:r>
              <a:rPr lang="pt-BR"/>
              <a:t>2023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D6CFCBF1-09AD-5CF5-2090-D82AC58CA0F0}"/>
              </a:ext>
            </a:extLst>
          </p:cNvPr>
          <p:cNvSpPr txBox="1">
            <a:spLocks/>
          </p:cNvSpPr>
          <p:nvPr/>
        </p:nvSpPr>
        <p:spPr>
          <a:xfrm>
            <a:off x="1751933" y="2440334"/>
            <a:ext cx="813132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>
                <a:latin typeface="Bell MT" panose="02020503060305020303" pitchFamily="18" charset="0"/>
              </a:rPr>
              <a:t>Regulação da atividade do câmbio vascular: ênfase para os aspectos anatômicos e fisiológicos</a:t>
            </a:r>
          </a:p>
        </p:txBody>
      </p:sp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6C2817EC-045C-4B0E-AC93-2153B8292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489" y="339888"/>
            <a:ext cx="2503420" cy="1878888"/>
          </a:xfrm>
          <a:prstGeom prst="roundRect">
            <a:avLst/>
          </a:prstGeom>
        </p:spPr>
      </p:pic>
      <p:pic>
        <p:nvPicPr>
          <p:cNvPr id="7" name="Imagem 6" descr="Padrão do plano de fundo&#10;&#10;Descrição gerada automaticamente com confiança média">
            <a:extLst>
              <a:ext uri="{FF2B5EF4-FFF2-40B4-BE49-F238E27FC236}">
                <a16:creationId xmlns:a16="http://schemas.microsoft.com/office/drawing/2014/main" id="{F963CDF0-D9DE-7389-FB25-5536CC30E7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490" y="2477821"/>
            <a:ext cx="2503419" cy="1905350"/>
          </a:xfrm>
          <a:prstGeom prst="roundRect">
            <a:avLst/>
          </a:prstGeom>
        </p:spPr>
      </p:pic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F530DE4D-E135-77DC-5681-13DB5FEEED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491" y="4716299"/>
            <a:ext cx="2503419" cy="187888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34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/>
          <p:nvPr/>
        </p:nvSpPr>
        <p:spPr>
          <a:xfrm>
            <a:off x="447178" y="329854"/>
            <a:ext cx="11083406" cy="77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r"/>
            <a:r>
              <a:rPr lang="pt-BR" sz="2800" i="1">
                <a:solidFill>
                  <a:schemeClr val="dk1"/>
                </a:solidFill>
                <a:latin typeface="Bell MT"/>
              </a:rPr>
              <a:t>"Falsos anéis de crescimento"</a:t>
            </a:r>
            <a:endParaRPr lang="pt-BR">
              <a:solidFill>
                <a:schemeClr val="dk1"/>
              </a:solidFill>
            </a:endParaRPr>
          </a:p>
        </p:txBody>
      </p:sp>
      <p:cxnSp>
        <p:nvCxnSpPr>
          <p:cNvPr id="114" name="Google Shape;114;p3"/>
          <p:cNvCxnSpPr/>
          <p:nvPr/>
        </p:nvCxnSpPr>
        <p:spPr>
          <a:xfrm>
            <a:off x="0" y="1014984"/>
            <a:ext cx="12192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0" name="Google Shape;120;p3"/>
          <p:cNvSpPr/>
          <p:nvPr/>
        </p:nvSpPr>
        <p:spPr>
          <a:xfrm>
            <a:off x="147140" y="241150"/>
            <a:ext cx="600075" cy="605400"/>
          </a:xfrm>
          <a:prstGeom prst="ellipse">
            <a:avLst/>
          </a:prstGeom>
          <a:solidFill>
            <a:srgbClr val="F1D3B1"/>
          </a:solidFill>
          <a:ln>
            <a:solidFill>
              <a:srgbClr val="F1D3B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216481" y="364185"/>
            <a:ext cx="461391" cy="336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>
                <a:latin typeface="Bell MT"/>
              </a:rPr>
              <a:t>9</a:t>
            </a:r>
            <a:endParaRPr lang="pt-BR">
              <a:latin typeface="Bell MT" panose="02020503060305020303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>
              <a:latin typeface="Bell MT" panose="02020503060305020303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2E79A5-C2AC-D9F5-D18A-1100758691CA}"/>
              </a:ext>
            </a:extLst>
          </p:cNvPr>
          <p:cNvSpPr txBox="1"/>
          <p:nvPr/>
        </p:nvSpPr>
        <p:spPr>
          <a:xfrm>
            <a:off x="717195" y="1223738"/>
            <a:ext cx="3786095" cy="408623"/>
          </a:xfrm>
          <a:prstGeom prst="roundRect">
            <a:avLst/>
          </a:prstGeom>
          <a:noFill/>
          <a:ln>
            <a:solidFill>
              <a:srgbClr val="F1D3B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>
                <a:latin typeface="Bell MT"/>
              </a:rPr>
              <a:t>Flutuações </a:t>
            </a:r>
            <a:r>
              <a:rPr lang="pt-BR" err="1">
                <a:latin typeface="Bell MT"/>
              </a:rPr>
              <a:t>intra-anuais</a:t>
            </a:r>
            <a:r>
              <a:rPr lang="pt-BR">
                <a:latin typeface="Bell MT"/>
              </a:rPr>
              <a:t> de densidade</a:t>
            </a:r>
          </a:p>
        </p:txBody>
      </p:sp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3144B4A1-A694-D935-417F-C8CB0855F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983" y="1775222"/>
            <a:ext cx="5812367" cy="454580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0180022-3B02-D3CC-B72E-C592143AA898}"/>
              </a:ext>
            </a:extLst>
          </p:cNvPr>
          <p:cNvSpPr txBox="1"/>
          <p:nvPr/>
        </p:nvSpPr>
        <p:spPr>
          <a:xfrm>
            <a:off x="5085211" y="6351070"/>
            <a:ext cx="2022599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dirty="0">
                <a:latin typeface="Bell MT"/>
                <a:ea typeface="+mn-lt"/>
                <a:cs typeface="+mn-lt"/>
              </a:rPr>
              <a:t>De </a:t>
            </a:r>
            <a:r>
              <a:rPr lang="pt-BR" sz="1600" dirty="0" err="1">
                <a:latin typeface="Bell MT"/>
                <a:ea typeface="+mn-lt"/>
                <a:cs typeface="+mn-lt"/>
              </a:rPr>
              <a:t>Micco</a:t>
            </a:r>
            <a:r>
              <a:rPr lang="pt-BR" sz="1600" dirty="0">
                <a:latin typeface="Bell MT"/>
                <a:ea typeface="+mn-lt"/>
                <a:cs typeface="+mn-lt"/>
              </a:rPr>
              <a:t> et al., 2014</a:t>
            </a:r>
            <a:r>
              <a:rPr lang="pt-BR" sz="1600" dirty="0">
                <a:latin typeface="Bell MT"/>
                <a:cs typeface="Times New Roman"/>
              </a:rPr>
              <a:t>.</a:t>
            </a:r>
            <a:endParaRPr lang="pt-BR" sz="1600" dirty="0">
              <a:latin typeface="Bell MT"/>
            </a:endParaRPr>
          </a:p>
        </p:txBody>
      </p:sp>
    </p:spTree>
    <p:extLst>
      <p:ext uri="{BB962C8B-B14F-4D97-AF65-F5344CB8AC3E}">
        <p14:creationId xmlns:p14="http://schemas.microsoft.com/office/powerpoint/2010/main" val="4000207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/>
          <p:nvPr/>
        </p:nvSpPr>
        <p:spPr>
          <a:xfrm>
            <a:off x="447178" y="329854"/>
            <a:ext cx="11083406" cy="77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r"/>
            <a:r>
              <a:rPr lang="pt-BR" sz="2800" i="1">
                <a:solidFill>
                  <a:schemeClr val="dk1"/>
                </a:solidFill>
                <a:latin typeface="Bell MT"/>
              </a:rPr>
              <a:t>Fibras gelatinosas</a:t>
            </a:r>
            <a:endParaRPr lang="pt-BR">
              <a:solidFill>
                <a:schemeClr val="dk1"/>
              </a:solidFill>
            </a:endParaRPr>
          </a:p>
        </p:txBody>
      </p:sp>
      <p:cxnSp>
        <p:nvCxnSpPr>
          <p:cNvPr id="114" name="Google Shape;114;p3"/>
          <p:cNvCxnSpPr/>
          <p:nvPr/>
        </p:nvCxnSpPr>
        <p:spPr>
          <a:xfrm>
            <a:off x="0" y="1014984"/>
            <a:ext cx="12192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0" name="Google Shape;120;p3"/>
          <p:cNvSpPr/>
          <p:nvPr/>
        </p:nvSpPr>
        <p:spPr>
          <a:xfrm>
            <a:off x="147140" y="241150"/>
            <a:ext cx="600075" cy="605400"/>
          </a:xfrm>
          <a:prstGeom prst="ellipse">
            <a:avLst/>
          </a:prstGeom>
          <a:solidFill>
            <a:srgbClr val="ECC6E4"/>
          </a:solidFill>
          <a:ln>
            <a:solidFill>
              <a:srgbClr val="ECC6E4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216481" y="364185"/>
            <a:ext cx="461391" cy="336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dirty="0">
                <a:latin typeface="Bell MT"/>
              </a:rPr>
              <a:t>10</a:t>
            </a:r>
            <a:endParaRPr lang="pt-BR" dirty="0">
              <a:latin typeface="Bell MT" panose="02020503060305020303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dirty="0">
              <a:latin typeface="Bell MT" panose="02020503060305020303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2E79A5-C2AC-D9F5-D18A-1100758691CA}"/>
              </a:ext>
            </a:extLst>
          </p:cNvPr>
          <p:cNvSpPr txBox="1"/>
          <p:nvPr/>
        </p:nvSpPr>
        <p:spPr>
          <a:xfrm>
            <a:off x="661416" y="1963479"/>
            <a:ext cx="5842788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AutoNum type="arabicParenBoth"/>
            </a:pPr>
            <a:r>
              <a:rPr lang="pt-BR" dirty="0">
                <a:latin typeface="Bell MT" panose="02020503060305020303" pitchFamily="18" charset="0"/>
                <a:cs typeface="Times New Roman" panose="02020603050405020304" pitchFamily="18" charset="0"/>
              </a:rPr>
              <a:t>Aumentar a resistência mecânica do xilema sob tensão;</a:t>
            </a:r>
          </a:p>
          <a:p>
            <a:pPr marL="342900" indent="-342900" algn="just">
              <a:buAutoNum type="arabicParenBoth"/>
            </a:pPr>
            <a:endParaRPr lang="pt-BR" dirty="0">
              <a:latin typeface="Bell MT" panose="02020503060305020303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arenBoth"/>
            </a:pPr>
            <a:r>
              <a:rPr lang="pt-BR" dirty="0">
                <a:latin typeface="Bell MT" panose="02020503060305020303" pitchFamily="18" charset="0"/>
                <a:cs typeface="Times New Roman" panose="02020603050405020304" pitchFamily="18" charset="0"/>
              </a:rPr>
              <a:t>Possíveis funções de armazenamento e água que elas possam exercer no corpo vegetal </a:t>
            </a:r>
            <a:r>
              <a:rPr lang="pt-BR" dirty="0">
                <a:latin typeface="Bell MT" panose="02020503060305020303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pt-BR" dirty="0">
                <a:latin typeface="Bell MT" panose="02020503060305020303" pitchFamily="18" charset="0"/>
                <a:cs typeface="Times New Roman" panose="02020603050405020304" pitchFamily="18" charset="0"/>
              </a:rPr>
              <a:t>Registradas em órgãos aéreos e subterrâneos de plantas que vivem em ambientes secos; </a:t>
            </a:r>
          </a:p>
          <a:p>
            <a:pPr marL="342900" indent="-342900" algn="just">
              <a:buAutoNum type="arabicParenBoth"/>
            </a:pPr>
            <a:endParaRPr lang="pt-BR" dirty="0">
              <a:latin typeface="Bell MT" panose="02020503060305020303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arenBoth"/>
            </a:pPr>
            <a:r>
              <a:rPr lang="pt-BR" dirty="0">
                <a:latin typeface="Bell MT" panose="02020503060305020303" pitchFamily="18" charset="0"/>
                <a:cs typeface="Times New Roman" panose="02020603050405020304" pitchFamily="18" charset="0"/>
              </a:rPr>
              <a:t>Compartimentalização de alumínio em células da madeira de espécies do Cerrado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9C8D2C9-D3AE-2A46-CD2D-8C1126FB4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927" y="2138499"/>
            <a:ext cx="4122657" cy="310233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DC08BC0-35B8-099D-0B27-4876584DB798}"/>
              </a:ext>
            </a:extLst>
          </p:cNvPr>
          <p:cNvSpPr txBox="1"/>
          <p:nvPr/>
        </p:nvSpPr>
        <p:spPr>
          <a:xfrm>
            <a:off x="1297136" y="5257919"/>
            <a:ext cx="4798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latin typeface="Bell MT" panose="02020503060305020303" pitchFamily="18" charset="0"/>
                <a:cs typeface="Times New Roman" panose="02020603050405020304" pitchFamily="18" charset="0"/>
              </a:rPr>
              <a:t>Milanez; </a:t>
            </a:r>
            <a:r>
              <a:rPr lang="pt-BR" sz="1400" dirty="0" err="1">
                <a:latin typeface="Bell MT" panose="02020503060305020303" pitchFamily="18" charset="0"/>
                <a:cs typeface="Times New Roman" panose="02020603050405020304" pitchFamily="18" charset="0"/>
              </a:rPr>
              <a:t>Marcati</a:t>
            </a:r>
            <a:r>
              <a:rPr lang="pt-BR" sz="1400" dirty="0">
                <a:latin typeface="Bell MT" panose="02020503060305020303" pitchFamily="18" charset="0"/>
                <a:cs typeface="Times New Roman" panose="02020603050405020304" pitchFamily="18" charset="0"/>
              </a:rPr>
              <a:t>; Machado, 2017; Piva et al., 2020; Voigt, 2023</a:t>
            </a:r>
            <a:endParaRPr lang="pt-BR" sz="1400" dirty="0">
              <a:latin typeface="Bell MT" panose="02020503060305020303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A411D08-6569-5D5E-BE0A-38A6DE80CB85}"/>
              </a:ext>
            </a:extLst>
          </p:cNvPr>
          <p:cNvSpPr txBox="1"/>
          <p:nvPr/>
        </p:nvSpPr>
        <p:spPr>
          <a:xfrm>
            <a:off x="9144318" y="5326320"/>
            <a:ext cx="1111058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400">
                <a:latin typeface="Bell MT"/>
                <a:cs typeface="Times New Roman"/>
              </a:rPr>
              <a:t>Voigt, 2023.</a:t>
            </a:r>
          </a:p>
        </p:txBody>
      </p:sp>
    </p:spTree>
    <p:extLst>
      <p:ext uri="{BB962C8B-B14F-4D97-AF65-F5344CB8AC3E}">
        <p14:creationId xmlns:p14="http://schemas.microsoft.com/office/powerpoint/2010/main" val="3466438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/>
          <p:nvPr/>
        </p:nvSpPr>
        <p:spPr>
          <a:xfrm>
            <a:off x="447178" y="329854"/>
            <a:ext cx="11083406" cy="77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r"/>
            <a:r>
              <a:rPr lang="pt-BR" sz="2800" i="1">
                <a:solidFill>
                  <a:schemeClr val="dk1"/>
                </a:solidFill>
                <a:latin typeface="Bell MT"/>
                <a:sym typeface="Bell MT"/>
              </a:rPr>
              <a:t>Fisiologia (</a:t>
            </a:r>
            <a:r>
              <a:rPr lang="pt-BR" sz="2800" i="1" err="1">
                <a:solidFill>
                  <a:schemeClr val="dk1"/>
                </a:solidFill>
                <a:latin typeface="Bell MT"/>
                <a:sym typeface="Bell MT"/>
              </a:rPr>
              <a:t>fitormônios</a:t>
            </a:r>
            <a:r>
              <a:rPr lang="pt-BR" sz="2800" i="1">
                <a:solidFill>
                  <a:schemeClr val="dk1"/>
                </a:solidFill>
                <a:latin typeface="Bell MT"/>
                <a:sym typeface="Bell MT"/>
              </a:rPr>
              <a:t>)</a:t>
            </a:r>
            <a:endParaRPr lang="pt-BR">
              <a:solidFill>
                <a:schemeClr val="dk1"/>
              </a:solidFill>
            </a:endParaRPr>
          </a:p>
        </p:txBody>
      </p:sp>
      <p:cxnSp>
        <p:nvCxnSpPr>
          <p:cNvPr id="114" name="Google Shape;114;p3"/>
          <p:cNvCxnSpPr/>
          <p:nvPr/>
        </p:nvCxnSpPr>
        <p:spPr>
          <a:xfrm>
            <a:off x="0" y="1014984"/>
            <a:ext cx="12192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0" name="Google Shape;120;p3"/>
          <p:cNvSpPr/>
          <p:nvPr/>
        </p:nvSpPr>
        <p:spPr>
          <a:xfrm>
            <a:off x="147140" y="241150"/>
            <a:ext cx="600075" cy="605400"/>
          </a:xfrm>
          <a:prstGeom prst="ellipse">
            <a:avLst/>
          </a:prstGeom>
          <a:solidFill>
            <a:srgbClr val="A1E391"/>
          </a:solidFill>
          <a:ln>
            <a:solidFill>
              <a:srgbClr val="A1E39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216481" y="364185"/>
            <a:ext cx="461391" cy="336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>
                <a:latin typeface="Bell MT"/>
              </a:rPr>
              <a:t>11</a:t>
            </a:r>
            <a:endParaRPr lang="pt-BR">
              <a:latin typeface="Bell MT" panose="02020503060305020303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>
              <a:latin typeface="Bell MT" panose="02020503060305020303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011BE84-4BA6-8E68-EF7E-D27F151BE960}"/>
              </a:ext>
            </a:extLst>
          </p:cNvPr>
          <p:cNvSpPr txBox="1"/>
          <p:nvPr/>
        </p:nvSpPr>
        <p:spPr>
          <a:xfrm>
            <a:off x="8047184" y="5109979"/>
            <a:ext cx="185881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>
                <a:latin typeface="Bell MT"/>
              </a:rPr>
              <a:t>Hartmann et al. 2017.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C8BC602-0F2A-BADD-F8BE-93B8E6DD1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906" y="2154698"/>
            <a:ext cx="5742844" cy="2955282"/>
          </a:xfrm>
          <a:prstGeom prst="rect">
            <a:avLst/>
          </a:prstGeom>
        </p:spPr>
      </p:pic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0EEEA5E5-D69E-988F-53FF-19A350AE07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93" r="3790" b="-425"/>
          <a:stretch/>
        </p:blipFill>
        <p:spPr>
          <a:xfrm>
            <a:off x="20853" y="1232299"/>
            <a:ext cx="2867525" cy="5007276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16024324-74D6-D7FD-7498-60E0AA30D18F}"/>
              </a:ext>
            </a:extLst>
          </p:cNvPr>
          <p:cNvSpPr/>
          <p:nvPr/>
        </p:nvSpPr>
        <p:spPr>
          <a:xfrm>
            <a:off x="1454615" y="1700115"/>
            <a:ext cx="3545415" cy="772582"/>
          </a:xfrm>
          <a:prstGeom prst="roundRect">
            <a:avLst/>
          </a:prstGeom>
          <a:solidFill>
            <a:srgbClr val="A1E391"/>
          </a:solidFill>
          <a:ln>
            <a:solidFill>
              <a:srgbClr val="A1E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rgbClr val="000000"/>
                </a:solidFill>
                <a:latin typeface="Bell MT"/>
                <a:ea typeface="Calibri"/>
                <a:cs typeface="Arial"/>
              </a:rPr>
              <a:t>↑ concentração de auxina:</a:t>
            </a:r>
            <a:endParaRPr lang="pt-BR"/>
          </a:p>
          <a:p>
            <a:pPr algn="ctr"/>
            <a:r>
              <a:rPr lang="pt-BR">
                <a:solidFill>
                  <a:srgbClr val="000000"/>
                </a:solidFill>
                <a:latin typeface="Bell MT"/>
                <a:ea typeface="Calibri"/>
                <a:cs typeface="Arial"/>
              </a:rPr>
              <a:t>↑ processo de diferenciação.</a:t>
            </a:r>
            <a:endParaRPr lang="pt-BR"/>
          </a:p>
          <a:p>
            <a:pPr algn="ctr"/>
            <a:r>
              <a:rPr lang="pt-BR">
                <a:solidFill>
                  <a:srgbClr val="000000"/>
                </a:solidFill>
                <a:latin typeface="Bell MT"/>
                <a:ea typeface="Calibri"/>
                <a:cs typeface="Arial"/>
              </a:rPr>
              <a:t>↑ densidade de vasos e estreitos.</a:t>
            </a:r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5505CE9-EEF3-AB29-9C2A-EAF71CD18480}"/>
              </a:ext>
            </a:extLst>
          </p:cNvPr>
          <p:cNvSpPr/>
          <p:nvPr/>
        </p:nvSpPr>
        <p:spPr>
          <a:xfrm>
            <a:off x="2443466" y="5934809"/>
            <a:ext cx="3545415" cy="772582"/>
          </a:xfrm>
          <a:prstGeom prst="roundRect">
            <a:avLst/>
          </a:prstGeom>
          <a:solidFill>
            <a:srgbClr val="A1E391"/>
          </a:solidFill>
          <a:ln>
            <a:solidFill>
              <a:srgbClr val="A1E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>
                <a:solidFill>
                  <a:srgbClr val="000000"/>
                </a:solidFill>
                <a:latin typeface="Bell MT"/>
                <a:ea typeface="Calibri"/>
                <a:cs typeface="Arial"/>
              </a:rPr>
              <a:t>↓concentração de auxina:</a:t>
            </a:r>
            <a:endParaRPr lang="pt-BR">
              <a:ea typeface="Calibri"/>
              <a:cs typeface="Calibri"/>
            </a:endParaRPr>
          </a:p>
          <a:p>
            <a:pPr algn="ctr"/>
            <a:r>
              <a:rPr lang="pt-BR">
                <a:solidFill>
                  <a:srgbClr val="000000"/>
                </a:solidFill>
                <a:latin typeface="Bell MT"/>
                <a:ea typeface="Calibri"/>
                <a:cs typeface="Arial"/>
              </a:rPr>
              <a:t>↓ processo de diferenciação.</a:t>
            </a:r>
            <a:endParaRPr lang="pt-BR">
              <a:ea typeface="Calibri"/>
              <a:cs typeface="Calibri"/>
            </a:endParaRPr>
          </a:p>
          <a:p>
            <a:pPr algn="ctr"/>
            <a:r>
              <a:rPr lang="pt-BR">
                <a:solidFill>
                  <a:srgbClr val="000000"/>
                </a:solidFill>
                <a:latin typeface="Bell MT"/>
                <a:ea typeface="Calibri"/>
                <a:cs typeface="Arial"/>
              </a:rPr>
              <a:t>↓ densidade de vasos e largos.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90331DA-F89E-485D-80EA-7316BA98BB6D}"/>
              </a:ext>
            </a:extLst>
          </p:cNvPr>
          <p:cNvSpPr txBox="1"/>
          <p:nvPr/>
        </p:nvSpPr>
        <p:spPr>
          <a:xfrm>
            <a:off x="5211" y="6509820"/>
            <a:ext cx="1799291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>
                <a:latin typeface="Bell MT"/>
                <a:ea typeface="+mn-lt"/>
                <a:cs typeface="+mn-lt"/>
              </a:rPr>
              <a:t>De </a:t>
            </a:r>
            <a:r>
              <a:rPr lang="pt-BR" sz="1400" err="1">
                <a:latin typeface="Bell MT"/>
                <a:ea typeface="+mn-lt"/>
                <a:cs typeface="+mn-lt"/>
              </a:rPr>
              <a:t>Micco</a:t>
            </a:r>
            <a:r>
              <a:rPr lang="pt-BR" sz="1400">
                <a:latin typeface="Bell MT"/>
                <a:ea typeface="+mn-lt"/>
                <a:cs typeface="+mn-lt"/>
              </a:rPr>
              <a:t> et al., 2019</a:t>
            </a:r>
            <a:r>
              <a:rPr lang="pt-BR" sz="1400">
                <a:latin typeface="Bell MT"/>
                <a:cs typeface="Times New Roman"/>
              </a:rPr>
              <a:t>.</a:t>
            </a:r>
            <a:endParaRPr lang="pt-BR" sz="1400">
              <a:latin typeface="Bell MT"/>
            </a:endParaRPr>
          </a:p>
        </p:txBody>
      </p:sp>
      <p:pic>
        <p:nvPicPr>
          <p:cNvPr id="13" name="Imagem 12" descr="Desenhos de colorir de árvore, folhas e flores | Leaf coloring page,  Printable leaves, Tree coloring page">
            <a:extLst>
              <a:ext uri="{FF2B5EF4-FFF2-40B4-BE49-F238E27FC236}">
                <a16:creationId xmlns:a16="http://schemas.microsoft.com/office/drawing/2014/main" id="{848E8A52-D8FA-DB93-5E44-B822D7B25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" y="1727837"/>
            <a:ext cx="552450" cy="76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78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0;p3">
            <a:extLst>
              <a:ext uri="{FF2B5EF4-FFF2-40B4-BE49-F238E27FC236}">
                <a16:creationId xmlns:a16="http://schemas.microsoft.com/office/drawing/2014/main" id="{D251BD2F-39A5-DF46-44D1-D193492260CB}"/>
              </a:ext>
            </a:extLst>
          </p:cNvPr>
          <p:cNvSpPr/>
          <p:nvPr/>
        </p:nvSpPr>
        <p:spPr>
          <a:xfrm>
            <a:off x="147138" y="241150"/>
            <a:ext cx="600075" cy="605400"/>
          </a:xfrm>
          <a:prstGeom prst="ellipse">
            <a:avLst/>
          </a:prstGeom>
          <a:solidFill>
            <a:srgbClr val="ECC6E4"/>
          </a:solidFill>
          <a:ln>
            <a:solidFill>
              <a:srgbClr val="ECC6E4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447178" y="329854"/>
            <a:ext cx="11083406" cy="77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r"/>
            <a:r>
              <a:rPr lang="pt-BR" sz="2800" i="1" dirty="0">
                <a:solidFill>
                  <a:schemeClr val="dk1"/>
                </a:solidFill>
                <a:latin typeface="Bell MT"/>
                <a:sym typeface="Bell MT"/>
              </a:rPr>
              <a:t>Referências</a:t>
            </a:r>
            <a:endParaRPr lang="pt-BR" dirty="0">
              <a:solidFill>
                <a:schemeClr val="dk1"/>
              </a:solidFill>
            </a:endParaRPr>
          </a:p>
        </p:txBody>
      </p:sp>
      <p:cxnSp>
        <p:nvCxnSpPr>
          <p:cNvPr id="114" name="Google Shape;114;p3"/>
          <p:cNvCxnSpPr/>
          <p:nvPr/>
        </p:nvCxnSpPr>
        <p:spPr>
          <a:xfrm>
            <a:off x="0" y="1014984"/>
            <a:ext cx="12192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1" name="Google Shape;121;p3"/>
          <p:cNvSpPr txBox="1"/>
          <p:nvPr/>
        </p:nvSpPr>
        <p:spPr>
          <a:xfrm>
            <a:off x="216481" y="364185"/>
            <a:ext cx="461391" cy="336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dirty="0">
                <a:latin typeface="Bell MT"/>
              </a:rPr>
              <a:t>12</a:t>
            </a:r>
            <a:endParaRPr lang="pt-BR" dirty="0">
              <a:latin typeface="Bell MT" panose="02020503060305020303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dirty="0">
              <a:latin typeface="Bell MT" panose="02020503060305020303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0CBC785-3552-A3B8-4121-39AEEEA39BEB}"/>
              </a:ext>
            </a:extLst>
          </p:cNvPr>
          <p:cNvSpPr txBox="1"/>
          <p:nvPr/>
        </p:nvSpPr>
        <p:spPr>
          <a:xfrm>
            <a:off x="661416" y="1268907"/>
            <a:ext cx="10869168" cy="52983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Albuquerque, R.P.; </a:t>
            </a:r>
            <a:r>
              <a:rPr lang="en-US" sz="1400" dirty="0" err="1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Brandes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A.F.N.; </a:t>
            </a:r>
            <a:r>
              <a:rPr lang="en-US" sz="1400" dirty="0" err="1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Lisi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C.S.; Barros, C.F. (2019) Tree-ring formation, radial increment and climate–growth relationship: assessing two potential tree species used in Brazilian Atlantic Forest restoration projects. </a:t>
            </a:r>
            <a:r>
              <a:rPr lang="en-US" sz="1400" b="1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Trees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33, 877–892. https://doi.org/10.1007/s00468-019-01825-6.</a:t>
            </a:r>
          </a:p>
          <a:p>
            <a:pPr algn="just"/>
            <a:r>
              <a:rPr lang="pt-BR" sz="1400" dirty="0" err="1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Büntgen</a:t>
            </a:r>
            <a:r>
              <a:rPr lang="pt-BR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U., </a:t>
            </a:r>
            <a:r>
              <a:rPr lang="pt-BR" sz="1400" dirty="0" err="1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Arseneault</a:t>
            </a:r>
            <a:r>
              <a:rPr lang="pt-BR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D., Boucher, É., </a:t>
            </a:r>
            <a:r>
              <a:rPr lang="pt-BR" sz="1400" dirty="0" err="1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Churakova</a:t>
            </a:r>
            <a:r>
              <a:rPr lang="pt-BR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O. V., </a:t>
            </a:r>
            <a:r>
              <a:rPr lang="pt-BR" sz="1400" dirty="0" err="1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Gennaretti</a:t>
            </a:r>
            <a:r>
              <a:rPr lang="pt-BR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F., Crivellaro, A., ... &amp; Esper, J. (2020). </a:t>
            </a:r>
            <a:r>
              <a:rPr lang="pt-BR" sz="1400" dirty="0" err="1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Prominent</a:t>
            </a:r>
            <a:r>
              <a:rPr lang="pt-BR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role </a:t>
            </a:r>
            <a:r>
              <a:rPr lang="pt-BR" sz="1400" dirty="0" err="1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volcanism</a:t>
            </a:r>
            <a:r>
              <a:rPr lang="pt-BR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Common Era </a:t>
            </a:r>
            <a:r>
              <a:rPr lang="pt-BR" sz="1400" dirty="0" err="1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  <a:r>
              <a:rPr lang="pt-BR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variability</a:t>
            </a:r>
            <a:r>
              <a:rPr lang="pt-BR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</a:t>
            </a:r>
            <a:r>
              <a:rPr lang="pt-BR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pt-BR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1400" b="1" dirty="0" err="1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Dendrochronologia</a:t>
            </a:r>
            <a:r>
              <a:rPr lang="pt-BR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400" i="1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pt-BR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125757. https://doi.org/10.1016/j.dendro.2020.125757</a:t>
            </a:r>
            <a:r>
              <a:rPr lang="pt-BR" sz="1400" dirty="0">
                <a:solidFill>
                  <a:srgbClr val="222222"/>
                </a:solidFill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1400" dirty="0">
              <a:effectLst/>
              <a:latin typeface="Bell MT" panose="0202050306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 err="1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Callado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C.H.; </a:t>
            </a:r>
            <a:r>
              <a:rPr lang="en-US" sz="1400" dirty="0" err="1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Roig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F.A.; Tomazello-Filho, M.; Barros, C.F. (2013) Cambial growth periodicity studies of South American woody species – A review. </a:t>
            </a:r>
            <a:r>
              <a:rPr lang="en-US" sz="1400" b="1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IAWA Journal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34(3), 213-230. https://doi.org/10.1163/22941932-00000019</a:t>
            </a:r>
            <a:endParaRPr lang="en-US" sz="1400" dirty="0">
              <a:solidFill>
                <a:srgbClr val="222222"/>
              </a:solidFill>
              <a:effectLst/>
              <a:latin typeface="Bell MT" panose="020205030603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1400" dirty="0" err="1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Micco</a:t>
            </a:r>
            <a:r>
              <a:rPr lang="en-US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V., </a:t>
            </a:r>
            <a:r>
              <a:rPr lang="en-US" sz="1400" dirty="0" err="1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Carrer</a:t>
            </a:r>
            <a:r>
              <a:rPr lang="en-US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M., Rathgeber, C. B., </a:t>
            </a:r>
            <a:r>
              <a:rPr lang="en-US" sz="1400" dirty="0" err="1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Camarero</a:t>
            </a:r>
            <a:r>
              <a:rPr lang="en-US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J., Voltas, J., Cherubini, P., &amp; </a:t>
            </a:r>
            <a:r>
              <a:rPr lang="en-US" sz="1400" dirty="0" err="1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Battipaglia</a:t>
            </a:r>
            <a:r>
              <a:rPr lang="en-US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G. (2019). From </a:t>
            </a:r>
            <a:r>
              <a:rPr lang="en-US" sz="1400" dirty="0" err="1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xylogenesis</a:t>
            </a:r>
            <a:r>
              <a:rPr lang="en-US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tree rings: wood traits to investigate tree response to environmental changes. </a:t>
            </a:r>
            <a:r>
              <a:rPr lang="en-US" sz="1400" b="1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IAWA journal</a:t>
            </a:r>
            <a:r>
              <a:rPr lang="en-US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40(2), 155-182. http://dx.doi.org/10.1163/22941932-40190246</a:t>
            </a:r>
          </a:p>
          <a:p>
            <a:pPr algn="just"/>
            <a:r>
              <a:rPr lang="en-US" sz="1400" dirty="0" err="1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Iawa</a:t>
            </a:r>
            <a:r>
              <a:rPr lang="en-US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Committee. (1989). IAWA list of microscopic features for hardwood identification. </a:t>
            </a:r>
            <a:r>
              <a:rPr lang="en-US" sz="1400" b="1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IAWA Bull. ns</a:t>
            </a:r>
            <a:r>
              <a:rPr lang="en-US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10, 219-332.</a:t>
            </a:r>
          </a:p>
          <a:p>
            <a:pPr algn="just"/>
            <a:r>
              <a:rPr lang="en-US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Hartmann, F. P., K. Rathgeber, C. B., Fournier, M., &amp; </a:t>
            </a:r>
            <a:r>
              <a:rPr lang="en-US" sz="1400" dirty="0" err="1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Moulia</a:t>
            </a:r>
            <a:r>
              <a:rPr lang="en-US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B. (2017). Modelling wood formation and structure: power and limits of a morphogenetic gradient in controlling xylem cell proliferation and growth. </a:t>
            </a:r>
            <a:r>
              <a:rPr lang="en-US" sz="1400" b="1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Annals of Forest Science</a:t>
            </a:r>
            <a:r>
              <a:rPr lang="en-US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74, 1-15.</a:t>
            </a:r>
          </a:p>
          <a:p>
            <a:pPr algn="just"/>
            <a:r>
              <a:rPr lang="en-US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Jane, F. W. (1970). The structure of wood. </a:t>
            </a:r>
            <a:r>
              <a:rPr lang="en-US" sz="1400" b="1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structure of wood</a:t>
            </a:r>
            <a:r>
              <a:rPr lang="en-US" sz="1400" i="1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>
                <a:solidFill>
                  <a:srgbClr val="22222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2nd ed.</a:t>
            </a:r>
            <a:endParaRPr lang="pt-BR" sz="1400" dirty="0">
              <a:effectLst/>
              <a:latin typeface="Bell MT" panose="0202050306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 err="1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Milanez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 R.D.; </a:t>
            </a:r>
            <a:r>
              <a:rPr lang="en-US" sz="1400" dirty="0" err="1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Marcati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C.R.; Machado, S.R. (2017) Trabeculae and Al-accumulation in the wood cells of </a:t>
            </a:r>
            <a:r>
              <a:rPr lang="en-US" sz="1400" dirty="0" err="1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Melastomataceae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species from Brazilian savanna. </a:t>
            </a:r>
            <a:r>
              <a:rPr lang="en-US" sz="1400" b="1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Botany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95(5), 521–530. https://doi.org/10.1139/cjb-2016-0135</a:t>
            </a:r>
            <a:endParaRPr lang="pt-BR" sz="1400" dirty="0">
              <a:effectLst/>
              <a:latin typeface="Bell MT" panose="0202050306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1400" dirty="0" err="1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Plomion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C.; </a:t>
            </a:r>
            <a:r>
              <a:rPr lang="en-US" sz="1400" dirty="0" err="1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Leprovost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G.; Stokes, A. (2001) Wood formation in trees. </a:t>
            </a:r>
            <a:r>
              <a:rPr lang="en-US" sz="1400" b="1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 Physiology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127(4):1513–1523. https://doi.org/10.1104/pp.010816</a:t>
            </a:r>
            <a:endParaRPr lang="pt-BR" sz="1400" dirty="0">
              <a:effectLst/>
              <a:latin typeface="Bell MT" panose="0202050306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Piva, T.C.; Fortuna-Perez, A P.; Vargas, W. de; Machado, S. R. (2020) Variations in the architecture and histochemistry of the gelatinous fibers in </a:t>
            </a:r>
            <a:r>
              <a:rPr lang="en-US" sz="1400" dirty="0" err="1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Eriosema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(DC.) </a:t>
            </a:r>
            <a:r>
              <a:rPr lang="en-US" sz="1400" dirty="0" err="1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Desv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(Leguminosae) species from the Brazilian </a:t>
            </a:r>
            <a:r>
              <a:rPr lang="en-US" sz="1400" dirty="0" err="1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Cerrado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b="1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Flora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268, 151624. https://doi.org/10.1016/j.flora.2020.151624</a:t>
            </a:r>
            <a:r>
              <a:rPr lang="pt-BR" sz="1400" dirty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Bell MT" panose="0202050306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 err="1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Risopatron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J.P.M; Sun, Y.; Jones, B.J. (2010) The vascular cambium: molecular control of cellular structure. </a:t>
            </a:r>
            <a:r>
              <a:rPr lang="en-US" sz="1400" b="1" dirty="0" err="1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Protoplasma</a:t>
            </a:r>
            <a:r>
              <a:rPr lang="en-US" sz="1400" b="1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247, 145–161. https://doi.org/10.1007/s00709-010-0211-z</a:t>
            </a:r>
          </a:p>
          <a:p>
            <a:pPr algn="just"/>
            <a:r>
              <a:rPr lang="en-US" sz="1400" dirty="0" err="1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Schweingruber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F.H. (2007) </a:t>
            </a:r>
            <a:r>
              <a:rPr lang="en-US" sz="1400" b="1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Wood structure and environment</a:t>
            </a:r>
            <a:r>
              <a:rPr lang="en-US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Springer, Berlin.</a:t>
            </a:r>
            <a:endParaRPr lang="pt-BR" sz="1400" dirty="0">
              <a:effectLst/>
              <a:latin typeface="Bell MT" panose="0202050306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Voigt, A.R.A. (2023) Anatomia comparada do xilema secundário de espécies arbóreas do Cerrado. </a:t>
            </a:r>
            <a:r>
              <a:rPr lang="pt-BR" sz="1400" b="1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Tese</a:t>
            </a:r>
            <a:r>
              <a:rPr lang="pt-BR" sz="1400" dirty="0"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(Doutorado em Recursos Florestais). Piracicaba/SP.</a:t>
            </a:r>
          </a:p>
        </p:txBody>
      </p:sp>
    </p:spTree>
    <p:extLst>
      <p:ext uri="{BB962C8B-B14F-4D97-AF65-F5344CB8AC3E}">
        <p14:creationId xmlns:p14="http://schemas.microsoft.com/office/powerpoint/2010/main" val="3036457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/>
          <p:nvPr/>
        </p:nvSpPr>
        <p:spPr>
          <a:xfrm>
            <a:off x="447178" y="329854"/>
            <a:ext cx="11083406" cy="77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r"/>
            <a:r>
              <a:rPr lang="pt-BR" sz="2800" i="1">
                <a:solidFill>
                  <a:schemeClr val="dk1"/>
                </a:solidFill>
                <a:latin typeface="Bell MT"/>
                <a:sym typeface="Bell MT"/>
              </a:rPr>
              <a:t>Partes constituintes do lenho</a:t>
            </a:r>
            <a:endParaRPr lang="pt-BR"/>
          </a:p>
        </p:txBody>
      </p:sp>
      <p:cxnSp>
        <p:nvCxnSpPr>
          <p:cNvPr id="114" name="Google Shape;114;p3"/>
          <p:cNvCxnSpPr/>
          <p:nvPr/>
        </p:nvCxnSpPr>
        <p:spPr>
          <a:xfrm>
            <a:off x="0" y="1014984"/>
            <a:ext cx="12192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0" name="Google Shape;120;p3"/>
          <p:cNvSpPr/>
          <p:nvPr/>
        </p:nvSpPr>
        <p:spPr>
          <a:xfrm>
            <a:off x="147140" y="241150"/>
            <a:ext cx="600075" cy="605400"/>
          </a:xfrm>
          <a:prstGeom prst="ellipse">
            <a:avLst/>
          </a:prstGeom>
          <a:solidFill>
            <a:srgbClr val="A1E39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216481" y="364185"/>
            <a:ext cx="461391" cy="336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1</a:t>
            </a:r>
            <a:endParaRPr/>
          </a:p>
        </p:txBody>
      </p:sp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5836B271-0E52-6A9C-2233-1FBAFCFA6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820"/>
          <a:stretch/>
        </p:blipFill>
        <p:spPr>
          <a:xfrm>
            <a:off x="677872" y="1183419"/>
            <a:ext cx="3593469" cy="5482361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189940F0-97B1-1A0C-A39A-216C39D60481}"/>
              </a:ext>
            </a:extLst>
          </p:cNvPr>
          <p:cNvSpPr/>
          <p:nvPr/>
        </p:nvSpPr>
        <p:spPr>
          <a:xfrm>
            <a:off x="5152292" y="5248693"/>
            <a:ext cx="3491345" cy="770619"/>
          </a:xfrm>
          <a:prstGeom prst="roundRect">
            <a:avLst/>
          </a:prstGeom>
          <a:noFill/>
          <a:ln>
            <a:solidFill>
              <a:srgbClr val="A1E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  <a:latin typeface="Bell MT" panose="02020503060305020303" pitchFamily="18" charset="0"/>
              </a:rPr>
              <a:t>Zona cambial </a:t>
            </a:r>
            <a:r>
              <a:rPr lang="pt-BR">
                <a:solidFill>
                  <a:schemeClr val="tx1"/>
                </a:solidFill>
                <a:latin typeface="Bell MT" panose="02020503060305020303" pitchFamily="18" charset="0"/>
                <a:sym typeface="Wingdings" panose="05000000000000000000" pitchFamily="2" charset="2"/>
              </a:rPr>
              <a:t> entre o xilema e floema secundários </a:t>
            </a:r>
            <a:endParaRPr lang="pt-BR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B25851C-F99F-F7B4-AF0B-7F7F42055CD3}"/>
              </a:ext>
            </a:extLst>
          </p:cNvPr>
          <p:cNvSpPr txBox="1"/>
          <p:nvPr/>
        </p:nvSpPr>
        <p:spPr>
          <a:xfrm>
            <a:off x="36656" y="6543136"/>
            <a:ext cx="197773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 err="1">
                <a:latin typeface="Bell MT"/>
                <a:ea typeface="+mn-lt"/>
                <a:cs typeface="+mn-lt"/>
              </a:rPr>
              <a:t>Risopatron</a:t>
            </a:r>
            <a:r>
              <a:rPr lang="pt-BR" sz="1400">
                <a:latin typeface="Bell MT"/>
              </a:rPr>
              <a:t> et al., 2010</a:t>
            </a:r>
            <a:endParaRPr lang="pt-BR">
              <a:latin typeface="Bell MT"/>
            </a:endParaRPr>
          </a:p>
        </p:txBody>
      </p:sp>
      <p:pic>
        <p:nvPicPr>
          <p:cNvPr id="4" name="Imagem 3" descr="Uma imagem contendo velho, mesa, segurando, gongo&#10;&#10;Descrição gerada automaticamente">
            <a:extLst>
              <a:ext uri="{FF2B5EF4-FFF2-40B4-BE49-F238E27FC236}">
                <a16:creationId xmlns:a16="http://schemas.microsoft.com/office/drawing/2014/main" id="{ACF234CC-5017-BE51-7B60-749CE0D997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25" t="12703" r="1559" b="42523"/>
          <a:stretch/>
        </p:blipFill>
        <p:spPr>
          <a:xfrm>
            <a:off x="4493119" y="1183419"/>
            <a:ext cx="3698519" cy="36451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8B6D93F-2142-5C74-41BB-8BE3D7D6E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509" y="1175883"/>
            <a:ext cx="3285261" cy="229283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0A8BE4D-E060-558E-07AD-8094D450AE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4589" y="3544131"/>
            <a:ext cx="2475181" cy="247518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7D42E93-F55E-0808-F883-0D6832599B59}"/>
              </a:ext>
            </a:extLst>
          </p:cNvPr>
          <p:cNvSpPr txBox="1"/>
          <p:nvPr/>
        </p:nvSpPr>
        <p:spPr>
          <a:xfrm>
            <a:off x="10084186" y="6550223"/>
            <a:ext cx="210781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>
                <a:latin typeface="Bell MT"/>
              </a:rPr>
              <a:t>Vasconcellos et al., 2016</a:t>
            </a:r>
            <a:endParaRPr lang="pt-BR">
              <a:latin typeface="Bell M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6B7B484-C427-F043-BDE3-111ED8DAF0D3}"/>
              </a:ext>
            </a:extLst>
          </p:cNvPr>
          <p:cNvSpPr txBox="1"/>
          <p:nvPr/>
        </p:nvSpPr>
        <p:spPr>
          <a:xfrm>
            <a:off x="1155472" y="1268907"/>
            <a:ext cx="389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latin typeface="Bell MT" panose="02020503060305020303" pitchFamily="18" charset="0"/>
              </a:rPr>
              <a:t>T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227365B-59E2-B47B-684A-0331B21A4F63}"/>
              </a:ext>
            </a:extLst>
          </p:cNvPr>
          <p:cNvSpPr txBox="1"/>
          <p:nvPr/>
        </p:nvSpPr>
        <p:spPr>
          <a:xfrm>
            <a:off x="3551651" y="3284055"/>
            <a:ext cx="500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latin typeface="Bell MT" panose="02020503060305020303" pitchFamily="18" charset="0"/>
              </a:rPr>
              <a:t>LR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F6BE311-468F-2BCA-A0C6-B33A6233A471}"/>
              </a:ext>
            </a:extLst>
          </p:cNvPr>
          <p:cNvSpPr txBox="1"/>
          <p:nvPr/>
        </p:nvSpPr>
        <p:spPr>
          <a:xfrm>
            <a:off x="496719" y="3317395"/>
            <a:ext cx="500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latin typeface="Bell MT" panose="02020503060305020303" pitchFamily="18" charset="0"/>
              </a:rPr>
              <a:t>LT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B53DF2F8-6E62-D859-53AD-6C003F017735}"/>
              </a:ext>
            </a:extLst>
          </p:cNvPr>
          <p:cNvCxnSpPr>
            <a:cxnSpLocks/>
          </p:cNvCxnSpPr>
          <p:nvPr/>
        </p:nvCxnSpPr>
        <p:spPr>
          <a:xfrm flipH="1">
            <a:off x="841854" y="3429000"/>
            <a:ext cx="1172538" cy="39721"/>
          </a:xfrm>
          <a:prstGeom prst="straightConnector1">
            <a:avLst/>
          </a:prstGeom>
          <a:ln>
            <a:solidFill>
              <a:srgbClr val="A1E3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950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/>
          <p:nvPr/>
        </p:nvSpPr>
        <p:spPr>
          <a:xfrm>
            <a:off x="447178" y="329854"/>
            <a:ext cx="11083406" cy="77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r">
              <a:buClr>
                <a:schemeClr val="dk1"/>
              </a:buClr>
              <a:buSzPts val="2800"/>
            </a:pPr>
            <a:r>
              <a:rPr lang="pt-BR" sz="2800" i="1">
                <a:solidFill>
                  <a:schemeClr val="dk1"/>
                </a:solidFill>
                <a:latin typeface="Bell MT"/>
                <a:sym typeface="Bell MT"/>
              </a:rPr>
              <a:t>Zona cambial</a:t>
            </a:r>
            <a:endParaRPr lang="pt-BR" sz="2800" i="1">
              <a:solidFill>
                <a:schemeClr val="dk1"/>
              </a:solidFill>
              <a:highlight>
                <a:srgbClr val="FFFF00"/>
              </a:highlight>
              <a:latin typeface="Bell MT"/>
            </a:endParaRPr>
          </a:p>
        </p:txBody>
      </p:sp>
      <p:cxnSp>
        <p:nvCxnSpPr>
          <p:cNvPr id="114" name="Google Shape;114;p3"/>
          <p:cNvCxnSpPr/>
          <p:nvPr/>
        </p:nvCxnSpPr>
        <p:spPr>
          <a:xfrm>
            <a:off x="0" y="1014984"/>
            <a:ext cx="12192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0" name="Google Shape;120;p3"/>
          <p:cNvSpPr/>
          <p:nvPr/>
        </p:nvSpPr>
        <p:spPr>
          <a:xfrm>
            <a:off x="147140" y="241150"/>
            <a:ext cx="600075" cy="605400"/>
          </a:xfrm>
          <a:prstGeom prst="ellipse">
            <a:avLst/>
          </a:prstGeom>
          <a:solidFill>
            <a:srgbClr val="FFC198"/>
          </a:solidFill>
          <a:ln>
            <a:solidFill>
              <a:srgbClr val="FFC198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216481" y="364185"/>
            <a:ext cx="461391" cy="336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2</a:t>
            </a:r>
            <a:endParaRPr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869829B-E72B-2970-D267-2527A74C5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644" y="1098637"/>
            <a:ext cx="6268229" cy="543488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B8A84F7-98BE-3E5C-0483-D8452FF09F07}"/>
              </a:ext>
            </a:extLst>
          </p:cNvPr>
          <p:cNvSpPr txBox="1"/>
          <p:nvPr/>
        </p:nvSpPr>
        <p:spPr>
          <a:xfrm>
            <a:off x="8991600" y="6528146"/>
            <a:ext cx="32004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>
                <a:latin typeface="Bell MT"/>
              </a:rPr>
              <a:t>Cuny et al., 2014; Hartmann et al., 2017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9A970C8-CAB8-5CF2-1F14-88E1749F4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558" y="4140731"/>
            <a:ext cx="7275442" cy="238741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ADF700A-33EA-8D80-0F0A-53F18DB6D218}"/>
              </a:ext>
            </a:extLst>
          </p:cNvPr>
          <p:cNvSpPr txBox="1"/>
          <p:nvPr/>
        </p:nvSpPr>
        <p:spPr>
          <a:xfrm>
            <a:off x="198127" y="1386200"/>
            <a:ext cx="4973480" cy="2247424"/>
          </a:xfrm>
          <a:prstGeom prst="roundRect">
            <a:avLst/>
          </a:prstGeom>
          <a:noFill/>
          <a:ln>
            <a:solidFill>
              <a:srgbClr val="FFC19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>
                <a:latin typeface="Bell MT" panose="02020503060305020303" pitchFamily="18" charset="0"/>
              </a:rPr>
              <a:t>A zona cambial consiste em uma camada centrífuga de floema secundário fusiforme e uma camada centrípeta de células do xilema secundário circundando uma zona central compreendendo células amplificadoras do floema e do trânsito do xilema com uma camada central </a:t>
            </a:r>
            <a:r>
              <a:rPr lang="pt-BR" err="1">
                <a:latin typeface="Bell MT" panose="02020503060305020303" pitchFamily="18" charset="0"/>
              </a:rPr>
              <a:t>unisseriada</a:t>
            </a:r>
            <a:r>
              <a:rPr lang="pt-BR">
                <a:latin typeface="Bell MT" panose="02020503060305020303" pitchFamily="18" charset="0"/>
              </a:rPr>
              <a:t> de células cambiais.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901446C-E260-95BD-3975-1CBE2CE0E7B4}"/>
              </a:ext>
            </a:extLst>
          </p:cNvPr>
          <p:cNvSpPr txBox="1"/>
          <p:nvPr/>
        </p:nvSpPr>
        <p:spPr>
          <a:xfrm>
            <a:off x="447176" y="4140731"/>
            <a:ext cx="3969546" cy="1940957"/>
          </a:xfrm>
          <a:prstGeom prst="roundRect">
            <a:avLst/>
          </a:prstGeom>
          <a:noFill/>
          <a:ln>
            <a:solidFill>
              <a:srgbClr val="FFC198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>
                <a:latin typeface="Bell MT" panose="02020503060305020303" pitchFamily="18" charset="0"/>
              </a:rPr>
              <a:t>A maioria das espécies de árvores de angiospermas e gimnospermas também contém células radiais quase isodiamétricas que desempenham um papel no transporte e armazenamento de nutrientes.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0A8356A-1A75-39E2-5C9C-18DF9179432C}"/>
              </a:ext>
            </a:extLst>
          </p:cNvPr>
          <p:cNvSpPr txBox="1"/>
          <p:nvPr/>
        </p:nvSpPr>
        <p:spPr>
          <a:xfrm>
            <a:off x="1406415" y="6081688"/>
            <a:ext cx="197773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 err="1">
                <a:latin typeface="Bell MT"/>
                <a:ea typeface="+mn-lt"/>
                <a:cs typeface="+mn-lt"/>
              </a:rPr>
              <a:t>Risopatron</a:t>
            </a:r>
            <a:r>
              <a:rPr lang="pt-BR" sz="1400">
                <a:latin typeface="Bell MT"/>
              </a:rPr>
              <a:t> et al., 2010</a:t>
            </a:r>
            <a:endParaRPr lang="pt-BR">
              <a:latin typeface="Bell MT"/>
            </a:endParaRPr>
          </a:p>
        </p:txBody>
      </p:sp>
    </p:spTree>
    <p:extLst>
      <p:ext uri="{BB962C8B-B14F-4D97-AF65-F5344CB8AC3E}">
        <p14:creationId xmlns:p14="http://schemas.microsoft.com/office/powerpoint/2010/main" val="3681878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/>
          <p:nvPr/>
        </p:nvSpPr>
        <p:spPr>
          <a:xfrm>
            <a:off x="447178" y="329854"/>
            <a:ext cx="11083406" cy="77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r"/>
            <a:r>
              <a:rPr lang="pt-BR" sz="2800" i="1">
                <a:solidFill>
                  <a:schemeClr val="dk1"/>
                </a:solidFill>
                <a:latin typeface="Bell MT"/>
                <a:sym typeface="Bell MT"/>
              </a:rPr>
              <a:t>Tipos de células produzidas</a:t>
            </a:r>
            <a:endParaRPr lang="pt-BR">
              <a:solidFill>
                <a:schemeClr val="dk1"/>
              </a:solidFill>
            </a:endParaRPr>
          </a:p>
        </p:txBody>
      </p:sp>
      <p:cxnSp>
        <p:nvCxnSpPr>
          <p:cNvPr id="114" name="Google Shape;114;p3"/>
          <p:cNvCxnSpPr/>
          <p:nvPr/>
        </p:nvCxnSpPr>
        <p:spPr>
          <a:xfrm>
            <a:off x="0" y="1014984"/>
            <a:ext cx="12192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0" name="Google Shape;120;p3"/>
          <p:cNvSpPr/>
          <p:nvPr/>
        </p:nvSpPr>
        <p:spPr>
          <a:xfrm>
            <a:off x="147140" y="241150"/>
            <a:ext cx="600075" cy="605400"/>
          </a:xfrm>
          <a:prstGeom prst="ellipse">
            <a:avLst/>
          </a:prstGeom>
          <a:solidFill>
            <a:srgbClr val="FBE8A4"/>
          </a:solidFill>
          <a:ln>
            <a:solidFill>
              <a:srgbClr val="FBE8A4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216481" y="364185"/>
            <a:ext cx="461391" cy="336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>
                <a:latin typeface="Bell MT" panose="02020503060305020303" pitchFamily="18" charset="0"/>
              </a:rPr>
              <a:t>3</a:t>
            </a:r>
            <a:endParaRPr>
              <a:latin typeface="Bell MT" panose="02020503060305020303" pitchFamily="18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8D4965A-11BA-5D69-1F91-F273CBAA8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275" y="1183419"/>
            <a:ext cx="7283449" cy="55557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B87AACC-A1CA-E615-08D8-343371FCC5F1}"/>
              </a:ext>
            </a:extLst>
          </p:cNvPr>
          <p:cNvSpPr txBox="1"/>
          <p:nvPr/>
        </p:nvSpPr>
        <p:spPr>
          <a:xfrm>
            <a:off x="11042154" y="6520581"/>
            <a:ext cx="97685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>
                <a:latin typeface="Bell MT"/>
              </a:rPr>
              <a:t>Jane, 1970</a:t>
            </a:r>
          </a:p>
        </p:txBody>
      </p:sp>
    </p:spTree>
    <p:extLst>
      <p:ext uri="{BB962C8B-B14F-4D97-AF65-F5344CB8AC3E}">
        <p14:creationId xmlns:p14="http://schemas.microsoft.com/office/powerpoint/2010/main" val="2945769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/>
          <p:nvPr/>
        </p:nvSpPr>
        <p:spPr>
          <a:xfrm>
            <a:off x="447178" y="329854"/>
            <a:ext cx="11083406" cy="77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r"/>
            <a:r>
              <a:rPr lang="pt-BR" sz="2800" i="1">
                <a:solidFill>
                  <a:schemeClr val="dk1"/>
                </a:solidFill>
                <a:latin typeface="Bell MT"/>
                <a:sym typeface="Bell MT"/>
              </a:rPr>
              <a:t>Dinâmica do câmbio vascular</a:t>
            </a:r>
            <a:endParaRPr lang="pt-BR">
              <a:solidFill>
                <a:schemeClr val="dk1"/>
              </a:solidFill>
            </a:endParaRPr>
          </a:p>
        </p:txBody>
      </p:sp>
      <p:cxnSp>
        <p:nvCxnSpPr>
          <p:cNvPr id="114" name="Google Shape;114;p3"/>
          <p:cNvCxnSpPr/>
          <p:nvPr/>
        </p:nvCxnSpPr>
        <p:spPr>
          <a:xfrm>
            <a:off x="0" y="1014984"/>
            <a:ext cx="12192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0" name="Google Shape;120;p3"/>
          <p:cNvSpPr/>
          <p:nvPr/>
        </p:nvSpPr>
        <p:spPr>
          <a:xfrm>
            <a:off x="147140" y="241150"/>
            <a:ext cx="600075" cy="605400"/>
          </a:xfrm>
          <a:prstGeom prst="ellipse">
            <a:avLst/>
          </a:prstGeom>
          <a:solidFill>
            <a:srgbClr val="C2E0DC"/>
          </a:solidFill>
          <a:ln>
            <a:solidFill>
              <a:srgbClr val="C2E0DC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216481" y="364185"/>
            <a:ext cx="461391" cy="336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>
                <a:latin typeface="Bell MT" panose="02020503060305020303" pitchFamily="18" charset="0"/>
              </a:rPr>
              <a:t>4</a:t>
            </a:r>
            <a:endParaRPr>
              <a:latin typeface="Bell MT" panose="02020503060305020303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1786BC4-C919-0E33-02D8-DCE3660F4FFB}"/>
              </a:ext>
            </a:extLst>
          </p:cNvPr>
          <p:cNvSpPr txBox="1"/>
          <p:nvPr/>
        </p:nvSpPr>
        <p:spPr>
          <a:xfrm>
            <a:off x="621771" y="1198562"/>
            <a:ext cx="1075531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>
                <a:latin typeface="Bell MT"/>
              </a:rPr>
              <a:t>Câmbio     </a:t>
            </a:r>
            <a:r>
              <a:rPr lang="pt-BR">
                <a:solidFill>
                  <a:schemeClr val="accent6"/>
                </a:solidFill>
                <a:latin typeface="Bell MT"/>
              </a:rPr>
              <a:t>latente</a:t>
            </a:r>
          </a:p>
          <a:p>
            <a:r>
              <a:rPr lang="pt-BR">
                <a:latin typeface="Bell MT"/>
              </a:rPr>
              <a:t>                 </a:t>
            </a:r>
            <a:r>
              <a:rPr lang="pt-BR">
                <a:solidFill>
                  <a:srgbClr val="FF0000"/>
                </a:solidFill>
                <a:latin typeface="Bell MT"/>
              </a:rPr>
              <a:t>dormente</a:t>
            </a:r>
          </a:p>
        </p:txBody>
      </p:sp>
      <p:pic>
        <p:nvPicPr>
          <p:cNvPr id="3" name="Imagem 2" descr="Uma imagem contendo Tabela&#10;&#10;Descrição gerada automaticamente">
            <a:extLst>
              <a:ext uri="{FF2B5EF4-FFF2-40B4-BE49-F238E27FC236}">
                <a16:creationId xmlns:a16="http://schemas.microsoft.com/office/drawing/2014/main" id="{8D8F12DE-CB31-79E9-75F0-D05AD89FD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5" t="83"/>
          <a:stretch/>
        </p:blipFill>
        <p:spPr>
          <a:xfrm>
            <a:off x="4012151" y="1345748"/>
            <a:ext cx="7009775" cy="472526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63CC6E4-2C17-41C1-4525-D57B8310A3DD}"/>
              </a:ext>
            </a:extLst>
          </p:cNvPr>
          <p:cNvSpPr txBox="1"/>
          <p:nvPr/>
        </p:nvSpPr>
        <p:spPr>
          <a:xfrm>
            <a:off x="7777020" y="6539640"/>
            <a:ext cx="177973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>
                <a:latin typeface="Bell MT"/>
              </a:rPr>
              <a:t>De Micco et al., 2019.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5DD8049-6DF4-0297-0EB7-34048385661D}"/>
              </a:ext>
            </a:extLst>
          </p:cNvPr>
          <p:cNvSpPr txBox="1"/>
          <p:nvPr/>
        </p:nvSpPr>
        <p:spPr>
          <a:xfrm>
            <a:off x="147140" y="5058186"/>
            <a:ext cx="477572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>
                <a:latin typeface="Bell MT"/>
                <a:ea typeface="+mn-lt"/>
                <a:cs typeface="+mn-lt"/>
              </a:rPr>
              <a:t>Legenda:</a:t>
            </a:r>
          </a:p>
          <a:p>
            <a:pPr algn="just"/>
            <a:r>
              <a:rPr lang="pt-BR" sz="1600">
                <a:latin typeface="Bell MT"/>
                <a:ea typeface="+mn-lt"/>
                <a:cs typeface="+mn-lt"/>
              </a:rPr>
              <a:t>P = floema, C = câmbio, E = células do xilema que se alargam, W = células do xilema com espessamento da parede, M = células do xilema maduras, RP = anel do xilema do ano anterior. - B: Incremento radial mensal medido do xilema e do floema.</a:t>
            </a:r>
            <a:endParaRPr lang="pt-BR" sz="1600">
              <a:latin typeface="Bell MT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C9E890BB-9C2A-AD88-47D3-22BA30669DBB}"/>
              </a:ext>
            </a:extLst>
          </p:cNvPr>
          <p:cNvSpPr/>
          <p:nvPr/>
        </p:nvSpPr>
        <p:spPr>
          <a:xfrm>
            <a:off x="3825875" y="1078605"/>
            <a:ext cx="1153583" cy="359834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>
                <a:latin typeface="Bell MT"/>
              </a:rPr>
              <a:t>01/04/2014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E0D730A-FBEA-21F0-68C7-F21A28DA6153}"/>
              </a:ext>
            </a:extLst>
          </p:cNvPr>
          <p:cNvSpPr/>
          <p:nvPr/>
        </p:nvSpPr>
        <p:spPr>
          <a:xfrm>
            <a:off x="4841874" y="3706811"/>
            <a:ext cx="1153583" cy="359834"/>
          </a:xfrm>
          <a:prstGeom prst="roundRect">
            <a:avLst/>
          </a:prstGeom>
          <a:solidFill>
            <a:srgbClr val="00B050"/>
          </a:solidFill>
          <a:ln>
            <a:solidFill>
              <a:srgbClr val="C2E0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400">
                <a:latin typeface="Bell MT"/>
              </a:rPr>
              <a:t>13/05/2014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8B9BD0C-15D7-D78A-A3CC-08D997D92F45}"/>
              </a:ext>
            </a:extLst>
          </p:cNvPr>
          <p:cNvSpPr/>
          <p:nvPr/>
        </p:nvSpPr>
        <p:spPr>
          <a:xfrm>
            <a:off x="5741458" y="1078604"/>
            <a:ext cx="1153583" cy="359834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400">
                <a:latin typeface="Bell MT"/>
              </a:rPr>
              <a:t>13/06/2014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C781FC35-60AF-7056-A644-BC9217B9DEB6}"/>
              </a:ext>
            </a:extLst>
          </p:cNvPr>
          <p:cNvSpPr/>
          <p:nvPr/>
        </p:nvSpPr>
        <p:spPr>
          <a:xfrm>
            <a:off x="6662207" y="5156727"/>
            <a:ext cx="1153583" cy="359834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400">
                <a:latin typeface="Bell MT"/>
              </a:rPr>
              <a:t>10/07/2014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B08C3960-67DF-EC07-6AAE-2AAEE6BF0ACE}"/>
              </a:ext>
            </a:extLst>
          </p:cNvPr>
          <p:cNvSpPr/>
          <p:nvPr/>
        </p:nvSpPr>
        <p:spPr>
          <a:xfrm>
            <a:off x="7561790" y="1063613"/>
            <a:ext cx="1153583" cy="359834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400">
                <a:latin typeface="Bell MT"/>
              </a:rPr>
              <a:t>14/08/2014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F96FD352-65F3-A50E-F5EE-2DCE40F499E5}"/>
              </a:ext>
            </a:extLst>
          </p:cNvPr>
          <p:cNvSpPr/>
          <p:nvPr/>
        </p:nvSpPr>
        <p:spPr>
          <a:xfrm>
            <a:off x="8546039" y="6077476"/>
            <a:ext cx="1153583" cy="35983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400">
                <a:latin typeface="Bell MT"/>
              </a:rPr>
              <a:t>16/09/2014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3892F5AA-61B1-E547-A19E-6132543D327E}"/>
              </a:ext>
            </a:extLst>
          </p:cNvPr>
          <p:cNvSpPr/>
          <p:nvPr/>
        </p:nvSpPr>
        <p:spPr>
          <a:xfrm>
            <a:off x="9286872" y="1063612"/>
            <a:ext cx="1153583" cy="35983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400">
                <a:latin typeface="Bell MT"/>
              </a:rPr>
              <a:t>16/10/2014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FF3CD076-7B4E-8912-5CC2-8DC440AA8CFC}"/>
              </a:ext>
            </a:extLst>
          </p:cNvPr>
          <p:cNvSpPr/>
          <p:nvPr/>
        </p:nvSpPr>
        <p:spPr>
          <a:xfrm>
            <a:off x="10048872" y="6130393"/>
            <a:ext cx="1153583" cy="35983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400">
                <a:latin typeface="Bell MT"/>
              </a:rPr>
              <a:t>07/11/2014</a:t>
            </a:r>
          </a:p>
        </p:txBody>
      </p:sp>
      <p:sp>
        <p:nvSpPr>
          <p:cNvPr id="14" name="Chave Esquerda 13">
            <a:extLst>
              <a:ext uri="{FF2B5EF4-FFF2-40B4-BE49-F238E27FC236}">
                <a16:creationId xmlns:a16="http://schemas.microsoft.com/office/drawing/2014/main" id="{828E8ECF-47A8-57C1-8047-A12076AE20C8}"/>
              </a:ext>
            </a:extLst>
          </p:cNvPr>
          <p:cNvSpPr/>
          <p:nvPr/>
        </p:nvSpPr>
        <p:spPr>
          <a:xfrm>
            <a:off x="1464024" y="1198562"/>
            <a:ext cx="190205" cy="646331"/>
          </a:xfrm>
          <a:prstGeom prst="leftBrace">
            <a:avLst>
              <a:gd name="adj1" fmla="val 8333"/>
              <a:gd name="adj2" fmla="val 3608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618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/>
          <p:nvPr/>
        </p:nvSpPr>
        <p:spPr>
          <a:xfrm>
            <a:off x="447178" y="329854"/>
            <a:ext cx="11083406" cy="77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r"/>
            <a:r>
              <a:rPr lang="pt-BR" sz="2800" i="1">
                <a:solidFill>
                  <a:schemeClr val="dk1"/>
                </a:solidFill>
                <a:latin typeface="Bell MT"/>
                <a:sym typeface="Bell MT"/>
              </a:rPr>
              <a:t>Atividade do câmbio vascular</a:t>
            </a:r>
            <a:endParaRPr lang="pt-BR">
              <a:solidFill>
                <a:schemeClr val="dk1"/>
              </a:solidFill>
            </a:endParaRPr>
          </a:p>
        </p:txBody>
      </p:sp>
      <p:cxnSp>
        <p:nvCxnSpPr>
          <p:cNvPr id="114" name="Google Shape;114;p3"/>
          <p:cNvCxnSpPr/>
          <p:nvPr/>
        </p:nvCxnSpPr>
        <p:spPr>
          <a:xfrm>
            <a:off x="0" y="1014984"/>
            <a:ext cx="12192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0" name="Google Shape;120;p3"/>
          <p:cNvSpPr/>
          <p:nvPr/>
        </p:nvSpPr>
        <p:spPr>
          <a:xfrm>
            <a:off x="147140" y="241150"/>
            <a:ext cx="600075" cy="605400"/>
          </a:xfrm>
          <a:prstGeom prst="ellipse">
            <a:avLst/>
          </a:prstGeom>
          <a:solidFill>
            <a:srgbClr val="C2E0DC"/>
          </a:solidFill>
          <a:ln>
            <a:solidFill>
              <a:srgbClr val="C2E0DC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216481" y="364185"/>
            <a:ext cx="461391" cy="336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>
                <a:latin typeface="Bell MT" panose="02020503060305020303" pitchFamily="18" charset="0"/>
              </a:rPr>
              <a:t>5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63CC6E4-2C17-41C1-4525-D57B8310A3DD}"/>
              </a:ext>
            </a:extLst>
          </p:cNvPr>
          <p:cNvSpPr txBox="1"/>
          <p:nvPr/>
        </p:nvSpPr>
        <p:spPr>
          <a:xfrm>
            <a:off x="8830867" y="6293800"/>
            <a:ext cx="194397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 dirty="0">
                <a:latin typeface="Bell MT"/>
              </a:rPr>
              <a:t>Albuquerque et al, 2019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F76AF75-8179-52B4-64A6-9589B7AB2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65" y="1413223"/>
            <a:ext cx="6088947" cy="4802107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B2DBA61D-80E2-B106-A5AE-A9C6C99ABED2}"/>
              </a:ext>
            </a:extLst>
          </p:cNvPr>
          <p:cNvSpPr/>
          <p:nvPr/>
        </p:nvSpPr>
        <p:spPr>
          <a:xfrm>
            <a:off x="1768841" y="1069624"/>
            <a:ext cx="2623278" cy="4321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i="1" err="1">
                <a:solidFill>
                  <a:schemeClr val="tx1"/>
                </a:solidFill>
                <a:latin typeface="Bell MT" panose="02020503060305020303" pitchFamily="18" charset="0"/>
              </a:rPr>
              <a:t>Citharexylum</a:t>
            </a:r>
            <a:r>
              <a:rPr lang="pt-BR" i="1">
                <a:solidFill>
                  <a:schemeClr val="tx1"/>
                </a:solidFill>
                <a:latin typeface="Bell MT" panose="02020503060305020303" pitchFamily="18" charset="0"/>
              </a:rPr>
              <a:t> </a:t>
            </a:r>
            <a:r>
              <a:rPr lang="pt-BR" i="1" err="1">
                <a:solidFill>
                  <a:schemeClr val="tx1"/>
                </a:solidFill>
                <a:latin typeface="Bell MT" panose="02020503060305020303" pitchFamily="18" charset="0"/>
              </a:rPr>
              <a:t>myrianthum</a:t>
            </a:r>
            <a:endParaRPr lang="pt-BR" i="1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ED669F5-E65C-798D-4250-E6F4D05E0489}"/>
              </a:ext>
            </a:extLst>
          </p:cNvPr>
          <p:cNvSpPr txBox="1"/>
          <p:nvPr/>
        </p:nvSpPr>
        <p:spPr>
          <a:xfrm>
            <a:off x="19717" y="6039067"/>
            <a:ext cx="3492664" cy="817245"/>
          </a:xfrm>
          <a:prstGeom prst="round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400">
                <a:latin typeface="Bell MT"/>
              </a:rPr>
              <a:t>Legenda:</a:t>
            </a:r>
            <a:endParaRPr lang="pt-BR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pt-BR" sz="1400">
                <a:latin typeface="Bell MT"/>
              </a:rPr>
              <a:t>CZ </a:t>
            </a:r>
            <a:r>
              <a:rPr lang="pt-BR" sz="1400">
                <a:latin typeface="Bell MT"/>
                <a:sym typeface="Wingdings" panose="05000000000000000000" pitchFamily="2" charset="2"/>
              </a:rPr>
              <a:t> zona cambial; </a:t>
            </a:r>
            <a:r>
              <a:rPr lang="pt-BR" sz="1400">
                <a:latin typeface="Bell MT"/>
              </a:rPr>
              <a:t>IX </a:t>
            </a:r>
            <a:r>
              <a:rPr lang="pt-BR" sz="1400">
                <a:latin typeface="Bell MT"/>
                <a:sym typeface="Wingdings" panose="05000000000000000000" pitchFamily="2" charset="2"/>
              </a:rPr>
              <a:t> x</a:t>
            </a:r>
            <a:r>
              <a:rPr lang="pt-BR" sz="1400">
                <a:latin typeface="Bell MT"/>
              </a:rPr>
              <a:t>ilema imaturo;</a:t>
            </a:r>
            <a:endParaRPr lang="pt-BR">
              <a:ea typeface="Calibri"/>
              <a:cs typeface="Calibri"/>
            </a:endParaRPr>
          </a:p>
          <a:p>
            <a:r>
              <a:rPr lang="pt-BR" sz="1400">
                <a:latin typeface="Bell MT"/>
              </a:rPr>
              <a:t>DX </a:t>
            </a:r>
            <a:r>
              <a:rPr lang="pt-BR" sz="1400">
                <a:latin typeface="Bell MT"/>
                <a:sym typeface="Wingdings" panose="05000000000000000000" pitchFamily="2" charset="2"/>
              </a:rPr>
              <a:t> x</a:t>
            </a:r>
            <a:r>
              <a:rPr lang="pt-BR" sz="1400">
                <a:latin typeface="Bell MT"/>
              </a:rPr>
              <a:t>ilema diferenciado</a:t>
            </a:r>
            <a:endParaRPr lang="pt-BR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FFA2132-1C5F-B9F7-0C6C-9D830D86E1E7}"/>
              </a:ext>
            </a:extLst>
          </p:cNvPr>
          <p:cNvCxnSpPr/>
          <p:nvPr/>
        </p:nvCxnSpPr>
        <p:spPr>
          <a:xfrm>
            <a:off x="1768841" y="1456757"/>
            <a:ext cx="2623278" cy="0"/>
          </a:xfrm>
          <a:prstGeom prst="line">
            <a:avLst/>
          </a:prstGeom>
          <a:ln>
            <a:solidFill>
              <a:srgbClr val="C2E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93C365E-0B2B-42BD-78FA-DEC691CE0936}"/>
              </a:ext>
            </a:extLst>
          </p:cNvPr>
          <p:cNvSpPr/>
          <p:nvPr/>
        </p:nvSpPr>
        <p:spPr>
          <a:xfrm>
            <a:off x="6879517" y="2229164"/>
            <a:ext cx="4960140" cy="2595724"/>
          </a:xfrm>
          <a:prstGeom prst="roundRect">
            <a:avLst/>
          </a:prstGeom>
          <a:noFill/>
          <a:ln>
            <a:solidFill>
              <a:srgbClr val="C2E0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kern="0">
                <a:solidFill>
                  <a:schemeClr val="tx1"/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</a:rPr>
              <a:t>A quantidade de camadas celulares e as características morfológicas e funcionais das células na zona cambial podem variar dependendo das condições locais e sazonais do ambiente, como luz, temperatura, nutrientes do solo e disponibilidade de água, essenciais por desempenharem um papel crucial na promoção da divisão e expansão celular</a:t>
            </a:r>
            <a:r>
              <a:rPr lang="pt-BR" sz="1800" kern="0">
                <a:effectLst/>
                <a:latin typeface="Bell MT" panose="02020503060305020303" pitchFamily="18" charset="0"/>
                <a:ea typeface="Calibri" panose="020F0502020204030204" pitchFamily="34" charset="0"/>
              </a:rPr>
              <a:t>). </a:t>
            </a:r>
            <a:endParaRPr lang="pt-BR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20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/>
          <p:nvPr/>
        </p:nvSpPr>
        <p:spPr>
          <a:xfrm>
            <a:off x="447178" y="329854"/>
            <a:ext cx="11083406" cy="77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r"/>
            <a:r>
              <a:rPr lang="pt-BR" sz="2800" i="1">
                <a:solidFill>
                  <a:schemeClr val="dk1"/>
                </a:solidFill>
                <a:latin typeface="Bell MT"/>
              </a:rPr>
              <a:t>Camadas (anéis) de crescimento</a:t>
            </a:r>
          </a:p>
        </p:txBody>
      </p:sp>
      <p:cxnSp>
        <p:nvCxnSpPr>
          <p:cNvPr id="114" name="Google Shape;114;p3"/>
          <p:cNvCxnSpPr/>
          <p:nvPr/>
        </p:nvCxnSpPr>
        <p:spPr>
          <a:xfrm>
            <a:off x="0" y="1014984"/>
            <a:ext cx="12192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0" name="Google Shape;120;p3"/>
          <p:cNvSpPr/>
          <p:nvPr/>
        </p:nvSpPr>
        <p:spPr>
          <a:xfrm>
            <a:off x="147140" y="241150"/>
            <a:ext cx="600075" cy="605400"/>
          </a:xfrm>
          <a:prstGeom prst="ellipse">
            <a:avLst/>
          </a:prstGeom>
          <a:solidFill>
            <a:srgbClr val="F1D3B1"/>
          </a:solidFill>
          <a:ln>
            <a:solidFill>
              <a:srgbClr val="F1D3B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216481" y="364185"/>
            <a:ext cx="461391" cy="336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>
                <a:latin typeface="Bell MT"/>
              </a:rPr>
              <a:t>6</a:t>
            </a:r>
            <a:endParaRPr lang="pt-BR">
              <a:latin typeface="Bell MT" panose="02020503060305020303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>
              <a:latin typeface="Bell MT" panose="02020503060305020303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2E79A5-C2AC-D9F5-D18A-1100758691CA}"/>
              </a:ext>
            </a:extLst>
          </p:cNvPr>
          <p:cNvSpPr txBox="1"/>
          <p:nvPr/>
        </p:nvSpPr>
        <p:spPr>
          <a:xfrm>
            <a:off x="2334358" y="1257217"/>
            <a:ext cx="25779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>
                <a:latin typeface="Bell MT" panose="02020503060305020303" pitchFamily="18" charset="0"/>
              </a:rPr>
              <a:t>Marcadores anatômicos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CF17A8-6015-C1CA-368C-B9E21DBB9BEA}"/>
              </a:ext>
            </a:extLst>
          </p:cNvPr>
          <p:cNvSpPr txBox="1"/>
          <p:nvPr/>
        </p:nvSpPr>
        <p:spPr>
          <a:xfrm>
            <a:off x="447176" y="1914309"/>
            <a:ext cx="610292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Both"/>
            </a:pPr>
            <a:r>
              <a:rPr lang="pt-BR">
                <a:latin typeface="Bell MT" panose="02020503060305020303" pitchFamily="18" charset="0"/>
              </a:rPr>
              <a:t>Fibras do lenho tardio de paredes espessas e radialmente achatadas ou </a:t>
            </a:r>
            <a:r>
              <a:rPr lang="pt-BR" err="1">
                <a:latin typeface="Bell MT" panose="02020503060305020303" pitchFamily="18" charset="0"/>
              </a:rPr>
              <a:t>traqueídes</a:t>
            </a:r>
            <a:r>
              <a:rPr lang="pt-BR">
                <a:latin typeface="Bell MT" panose="02020503060305020303" pitchFamily="18" charset="0"/>
              </a:rPr>
              <a:t> versus fibras do lenho inicial de paredes finas e </a:t>
            </a:r>
            <a:r>
              <a:rPr lang="pt-BR" err="1">
                <a:latin typeface="Bell MT" panose="02020503060305020303" pitchFamily="18" charset="0"/>
              </a:rPr>
              <a:t>traqueídes</a:t>
            </a:r>
            <a:r>
              <a:rPr lang="pt-BR">
                <a:latin typeface="Bell MT" panose="02020503060305020303" pitchFamily="18" charset="0"/>
              </a:rPr>
              <a:t> – zona fibrosa;</a:t>
            </a:r>
          </a:p>
          <a:p>
            <a:pPr marL="342900" indent="-342900" algn="just">
              <a:buAutoNum type="arabicParenBoth"/>
            </a:pPr>
            <a:r>
              <a:rPr lang="pt-BR">
                <a:latin typeface="Bell MT" panose="02020503060305020303" pitchFamily="18" charset="0"/>
              </a:rPr>
              <a:t>Diferenças marcantes no diâmetro do vaso entre lenho inicial e lenho tardio, do seguinte anel como em madeiras </a:t>
            </a:r>
            <a:r>
              <a:rPr lang="pt-BR" err="1">
                <a:latin typeface="Bell MT" panose="02020503060305020303" pitchFamily="18" charset="0"/>
              </a:rPr>
              <a:t>semi-porosas</a:t>
            </a:r>
            <a:r>
              <a:rPr lang="pt-BR">
                <a:latin typeface="Bell MT" panose="02020503060305020303" pitchFamily="18" charset="0"/>
              </a:rPr>
              <a:t> e porosas;</a:t>
            </a:r>
          </a:p>
          <a:p>
            <a:pPr marL="342900" indent="-342900" algn="just">
              <a:buAutoNum type="arabicParenBoth"/>
            </a:pPr>
            <a:r>
              <a:rPr lang="pt-BR">
                <a:latin typeface="Bell MT" panose="02020503060305020303" pitchFamily="18" charset="0"/>
              </a:rPr>
              <a:t>Parênquima marginal (terminal ou inicial);</a:t>
            </a:r>
          </a:p>
          <a:p>
            <a:pPr marL="342900" indent="-342900" algn="just">
              <a:buAutoNum type="arabicParenBoth"/>
            </a:pPr>
            <a:r>
              <a:rPr lang="pt-BR" err="1">
                <a:latin typeface="Bell MT" panose="02020503060305020303" pitchFamily="18" charset="0"/>
              </a:rPr>
              <a:t>Traqueídes</a:t>
            </a:r>
            <a:r>
              <a:rPr lang="pt-BR">
                <a:latin typeface="Bell MT" panose="02020503060305020303" pitchFamily="18" charset="0"/>
              </a:rPr>
              <a:t> vasculares e elementos de vasos muito estreitos, muito numerosos ou formando o tecido fundamental do lenho tardio e ausente do lenho inicial;</a:t>
            </a:r>
          </a:p>
          <a:p>
            <a:pPr marL="342900" indent="-342900" algn="just">
              <a:buAutoNum type="arabicParenBoth"/>
            </a:pPr>
            <a:r>
              <a:rPr lang="pt-BR">
                <a:latin typeface="Bell MT" panose="02020503060305020303" pitchFamily="18" charset="0"/>
              </a:rPr>
              <a:t>Diminuição da frequência das bandas do parênquima em direção ao lenho tardio resultando em uma zona de fibra distinta;</a:t>
            </a:r>
          </a:p>
          <a:p>
            <a:pPr marL="342900" indent="-342900" algn="just">
              <a:buAutoNum type="arabicParenBoth"/>
            </a:pPr>
            <a:r>
              <a:rPr lang="pt-BR">
                <a:latin typeface="Bell MT" panose="02020503060305020303" pitchFamily="18" charset="0"/>
              </a:rPr>
              <a:t>Raios distendidos.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D9C6D9B-C3B6-045E-0C6B-47D6AF59F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484" y="1047668"/>
            <a:ext cx="2577942" cy="193586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1587D24-C7FE-6A29-9F11-1F74495720FA}"/>
              </a:ext>
            </a:extLst>
          </p:cNvPr>
          <p:cNvSpPr txBox="1"/>
          <p:nvPr/>
        </p:nvSpPr>
        <p:spPr>
          <a:xfrm>
            <a:off x="1936106" y="5927149"/>
            <a:ext cx="32004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 b="1" dirty="0">
                <a:latin typeface="Bell MT"/>
              </a:rPr>
              <a:t>IAWA </a:t>
            </a:r>
            <a:r>
              <a:rPr lang="pt-BR" sz="1400" b="1" dirty="0" err="1">
                <a:latin typeface="Bell MT"/>
              </a:rPr>
              <a:t>Committee</a:t>
            </a:r>
            <a:r>
              <a:rPr lang="pt-BR" sz="1400" b="1" dirty="0">
                <a:latin typeface="Bell MT"/>
              </a:rPr>
              <a:t>, 1989.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0DBA07F-97EC-8916-A25C-50136F813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218" y="1046801"/>
            <a:ext cx="2577942" cy="1936679"/>
          </a:xfrm>
          <a:prstGeom prst="rect">
            <a:avLst/>
          </a:prstGeom>
        </p:spPr>
      </p:pic>
      <p:pic>
        <p:nvPicPr>
          <p:cNvPr id="33" name="Imagem 32" descr="Padrão do plano de fundo&#10;&#10;Descrição gerada automaticamente">
            <a:extLst>
              <a:ext uri="{FF2B5EF4-FFF2-40B4-BE49-F238E27FC236}">
                <a16:creationId xmlns:a16="http://schemas.microsoft.com/office/drawing/2014/main" id="{55D6F324-5C12-4340-A3BA-414F0E20D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4437" y="3056102"/>
            <a:ext cx="2605848" cy="1935865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DA33C89C-E61B-0D68-217E-BD0A1777E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1095" y="3055812"/>
            <a:ext cx="2585461" cy="1935864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659FB709-93DC-96AF-A7FD-505FB0E3EC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8871" y="5080546"/>
            <a:ext cx="2261378" cy="1693207"/>
          </a:xfrm>
          <a:prstGeom prst="rect">
            <a:avLst/>
          </a:prstGeom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48F99584-689B-6322-BE27-149F4C0AEFF9}"/>
              </a:ext>
            </a:extLst>
          </p:cNvPr>
          <p:cNvCxnSpPr/>
          <p:nvPr/>
        </p:nvCxnSpPr>
        <p:spPr>
          <a:xfrm>
            <a:off x="2348213" y="1626549"/>
            <a:ext cx="2376187" cy="0"/>
          </a:xfrm>
          <a:prstGeom prst="line">
            <a:avLst/>
          </a:prstGeom>
          <a:ln w="12700">
            <a:solidFill>
              <a:srgbClr val="F1D3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360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/>
          <p:nvPr/>
        </p:nvSpPr>
        <p:spPr>
          <a:xfrm>
            <a:off x="447178" y="329854"/>
            <a:ext cx="11083406" cy="77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r"/>
            <a:r>
              <a:rPr lang="pt-BR" sz="2800" i="1">
                <a:solidFill>
                  <a:schemeClr val="dk1"/>
                </a:solidFill>
                <a:latin typeface="Bell MT"/>
              </a:rPr>
              <a:t>"Blue </a:t>
            </a:r>
            <a:r>
              <a:rPr lang="pt-BR" sz="2800" i="1" err="1">
                <a:solidFill>
                  <a:schemeClr val="dk1"/>
                </a:solidFill>
                <a:latin typeface="Bell MT"/>
              </a:rPr>
              <a:t>ring</a:t>
            </a:r>
            <a:r>
              <a:rPr lang="pt-BR" sz="2800" i="1">
                <a:solidFill>
                  <a:schemeClr val="dk1"/>
                </a:solidFill>
                <a:latin typeface="Bell MT"/>
              </a:rPr>
              <a:t>" (anel azul)</a:t>
            </a:r>
            <a:endParaRPr lang="pt-BR">
              <a:solidFill>
                <a:schemeClr val="dk1"/>
              </a:solidFill>
            </a:endParaRPr>
          </a:p>
        </p:txBody>
      </p:sp>
      <p:cxnSp>
        <p:nvCxnSpPr>
          <p:cNvPr id="114" name="Google Shape;114;p3"/>
          <p:cNvCxnSpPr/>
          <p:nvPr/>
        </p:nvCxnSpPr>
        <p:spPr>
          <a:xfrm>
            <a:off x="0" y="1014984"/>
            <a:ext cx="12192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0" name="Google Shape;120;p3"/>
          <p:cNvSpPr/>
          <p:nvPr/>
        </p:nvSpPr>
        <p:spPr>
          <a:xfrm>
            <a:off x="147140" y="241150"/>
            <a:ext cx="600075" cy="605400"/>
          </a:xfrm>
          <a:prstGeom prst="ellipse">
            <a:avLst/>
          </a:prstGeom>
          <a:solidFill>
            <a:srgbClr val="F1D3B1"/>
          </a:solidFill>
          <a:ln>
            <a:solidFill>
              <a:srgbClr val="F1D3B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216481" y="364185"/>
            <a:ext cx="461391" cy="336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>
                <a:latin typeface="Bell MT"/>
              </a:rPr>
              <a:t>7</a:t>
            </a:r>
            <a:endParaRPr lang="pt-BR">
              <a:latin typeface="Bell MT" panose="02020503060305020303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>
              <a:latin typeface="Bell MT" panose="02020503060305020303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2E79A5-C2AC-D9F5-D18A-1100758691CA}"/>
              </a:ext>
            </a:extLst>
          </p:cNvPr>
          <p:cNvSpPr txBox="1"/>
          <p:nvPr/>
        </p:nvSpPr>
        <p:spPr>
          <a:xfrm>
            <a:off x="7430600" y="6155913"/>
            <a:ext cx="4414867" cy="408623"/>
          </a:xfrm>
          <a:prstGeom prst="roundRect">
            <a:avLst/>
          </a:prstGeom>
          <a:noFill/>
          <a:ln>
            <a:solidFill>
              <a:srgbClr val="FBE8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>
                <a:latin typeface="Bell MT"/>
              </a:rPr>
              <a:t>Dupla coloração </a:t>
            </a:r>
            <a:r>
              <a:rPr lang="pt-BR">
                <a:latin typeface="Bell MT"/>
                <a:sym typeface="Wingdings" panose="05000000000000000000" pitchFamily="2" charset="2"/>
              </a:rPr>
              <a:t> </a:t>
            </a:r>
            <a:r>
              <a:rPr lang="pt-BR">
                <a:latin typeface="Bell MT"/>
              </a:rPr>
              <a:t>azul de Astra e Safranina</a:t>
            </a:r>
          </a:p>
        </p:txBody>
      </p:sp>
      <p:pic>
        <p:nvPicPr>
          <p:cNvPr id="5" name="Imagem 4" descr="Gráfico, Padrão do plano de fundo&#10;&#10;Descrição gerada automaticamente">
            <a:extLst>
              <a:ext uri="{FF2B5EF4-FFF2-40B4-BE49-F238E27FC236}">
                <a16:creationId xmlns:a16="http://schemas.microsoft.com/office/drawing/2014/main" id="{74F0CB25-0260-8DF7-468B-9FF8272CE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567" y="1583543"/>
            <a:ext cx="5288172" cy="381291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8ADF668-E946-52C5-74E1-F66FA1B2B0AA}"/>
              </a:ext>
            </a:extLst>
          </p:cNvPr>
          <p:cNvSpPr txBox="1"/>
          <p:nvPr/>
        </p:nvSpPr>
        <p:spPr>
          <a:xfrm>
            <a:off x="8649166" y="5571747"/>
            <a:ext cx="197773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 err="1">
                <a:latin typeface="Bell MT"/>
                <a:ea typeface="+mn-lt"/>
                <a:cs typeface="+mn-lt"/>
              </a:rPr>
              <a:t>Piermattei</a:t>
            </a:r>
            <a:r>
              <a:rPr lang="pt-BR" sz="1400">
                <a:latin typeface="Bell MT"/>
              </a:rPr>
              <a:t> et al., 2015.</a:t>
            </a:r>
            <a:endParaRPr lang="pt-BR">
              <a:latin typeface="Bell MT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8E012B3-A12F-3B62-E05B-358FB8CC1E46}"/>
              </a:ext>
            </a:extLst>
          </p:cNvPr>
          <p:cNvSpPr/>
          <p:nvPr/>
        </p:nvSpPr>
        <p:spPr>
          <a:xfrm>
            <a:off x="1894963" y="1376669"/>
            <a:ext cx="3169454" cy="1068882"/>
          </a:xfrm>
          <a:prstGeom prst="roundRect">
            <a:avLst/>
          </a:prstGeom>
          <a:noFill/>
          <a:ln>
            <a:solidFill>
              <a:srgbClr val="F1D3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>
                <a:solidFill>
                  <a:schemeClr val="tx1"/>
                </a:solidFill>
                <a:latin typeface="Bell MT"/>
              </a:rPr>
              <a:t>O processo de lignificação não finalizado.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45DD482-263D-E9B0-9300-8079C77ABED6}"/>
              </a:ext>
            </a:extLst>
          </p:cNvPr>
          <p:cNvSpPr txBox="1"/>
          <p:nvPr/>
        </p:nvSpPr>
        <p:spPr>
          <a:xfrm>
            <a:off x="1241220" y="4671509"/>
            <a:ext cx="2698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>
                <a:highlight>
                  <a:srgbClr val="FFFF00"/>
                </a:highlight>
              </a:rPr>
              <a:t>Mais uma foto de anel azul</a:t>
            </a:r>
          </a:p>
        </p:txBody>
      </p:sp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6434F918-06EF-D9D4-0A80-031FAE1B6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40" y="3037620"/>
            <a:ext cx="6373581" cy="337526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91CF028-B21C-9E47-2589-CA0881F4FE7B}"/>
              </a:ext>
            </a:extLst>
          </p:cNvPr>
          <p:cNvSpPr txBox="1"/>
          <p:nvPr/>
        </p:nvSpPr>
        <p:spPr>
          <a:xfrm>
            <a:off x="2590335" y="6528146"/>
            <a:ext cx="1639070" cy="3183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 err="1">
                <a:latin typeface="Bell MT"/>
              </a:rPr>
              <a:t>Butgen</a:t>
            </a:r>
            <a:r>
              <a:rPr lang="pt-BR" sz="1400">
                <a:latin typeface="Bell MT"/>
              </a:rPr>
              <a:t> et al., 2020.</a:t>
            </a:r>
            <a:endParaRPr lang="pt-BR">
              <a:latin typeface="Bell MT"/>
            </a:endParaRPr>
          </a:p>
        </p:txBody>
      </p:sp>
    </p:spTree>
    <p:extLst>
      <p:ext uri="{BB962C8B-B14F-4D97-AF65-F5344CB8AC3E}">
        <p14:creationId xmlns:p14="http://schemas.microsoft.com/office/powerpoint/2010/main" val="1665942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/>
          <p:nvPr/>
        </p:nvSpPr>
        <p:spPr>
          <a:xfrm>
            <a:off x="447178" y="329854"/>
            <a:ext cx="11083406" cy="77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r"/>
            <a:r>
              <a:rPr lang="pt-BR" sz="2800" i="1">
                <a:solidFill>
                  <a:schemeClr val="dk1"/>
                </a:solidFill>
                <a:latin typeface="Bell MT"/>
              </a:rPr>
              <a:t>"Falsos anéis de crescimento"</a:t>
            </a:r>
            <a:endParaRPr lang="pt-BR">
              <a:solidFill>
                <a:schemeClr val="dk1"/>
              </a:solidFill>
            </a:endParaRPr>
          </a:p>
        </p:txBody>
      </p:sp>
      <p:cxnSp>
        <p:nvCxnSpPr>
          <p:cNvPr id="114" name="Google Shape;114;p3"/>
          <p:cNvCxnSpPr/>
          <p:nvPr/>
        </p:nvCxnSpPr>
        <p:spPr>
          <a:xfrm>
            <a:off x="0" y="1014984"/>
            <a:ext cx="12192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0" name="Google Shape;120;p3"/>
          <p:cNvSpPr/>
          <p:nvPr/>
        </p:nvSpPr>
        <p:spPr>
          <a:xfrm>
            <a:off x="147140" y="241150"/>
            <a:ext cx="600075" cy="605400"/>
          </a:xfrm>
          <a:prstGeom prst="ellipse">
            <a:avLst/>
          </a:prstGeom>
          <a:solidFill>
            <a:srgbClr val="F1D3B1"/>
          </a:solidFill>
          <a:ln>
            <a:solidFill>
              <a:srgbClr val="F1D3B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216481" y="364185"/>
            <a:ext cx="461391" cy="336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>
                <a:latin typeface="Bell MT"/>
              </a:rPr>
              <a:t>8</a:t>
            </a:r>
            <a:endParaRPr lang="pt-BR">
              <a:latin typeface="Bell MT" panose="02020503060305020303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>
              <a:latin typeface="Bell MT" panose="02020503060305020303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2E79A5-C2AC-D9F5-D18A-1100758691CA}"/>
              </a:ext>
            </a:extLst>
          </p:cNvPr>
          <p:cNvSpPr txBox="1"/>
          <p:nvPr/>
        </p:nvSpPr>
        <p:spPr>
          <a:xfrm>
            <a:off x="717195" y="1223738"/>
            <a:ext cx="3786095" cy="408623"/>
          </a:xfrm>
          <a:prstGeom prst="roundRect">
            <a:avLst/>
          </a:prstGeom>
          <a:noFill/>
          <a:ln>
            <a:solidFill>
              <a:srgbClr val="F1D3B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>
                <a:latin typeface="Bell MT"/>
              </a:rPr>
              <a:t>Flutuações </a:t>
            </a:r>
            <a:r>
              <a:rPr lang="pt-BR" err="1">
                <a:latin typeface="Bell MT"/>
              </a:rPr>
              <a:t>intra-anuais</a:t>
            </a:r>
            <a:r>
              <a:rPr lang="pt-BR">
                <a:latin typeface="Bell MT"/>
              </a:rPr>
              <a:t> de densidade</a:t>
            </a:r>
          </a:p>
        </p:txBody>
      </p:sp>
      <p:pic>
        <p:nvPicPr>
          <p:cNvPr id="2" name="Imagem 1" descr="Gráfico, Gráfico de linhas&#10;&#10;Descrição gerada automaticamente">
            <a:extLst>
              <a:ext uri="{FF2B5EF4-FFF2-40B4-BE49-F238E27FC236}">
                <a16:creationId xmlns:a16="http://schemas.microsoft.com/office/drawing/2014/main" id="{65605045-50F1-E95A-C04A-FAEE4ACD9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984" y="2726131"/>
            <a:ext cx="4849283" cy="221007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4428A2A-89BC-23C1-C03B-907F945BE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484" y="1772386"/>
            <a:ext cx="5262033" cy="4816059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000871C-2964-2137-FFE5-A548D560A964}"/>
              </a:ext>
            </a:extLst>
          </p:cNvPr>
          <p:cNvSpPr/>
          <p:nvPr/>
        </p:nvSpPr>
        <p:spPr>
          <a:xfrm>
            <a:off x="190500" y="2338916"/>
            <a:ext cx="1386416" cy="297391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2D2B727-884D-0741-F6FB-41E96F8D42AF}"/>
              </a:ext>
            </a:extLst>
          </p:cNvPr>
          <p:cNvSpPr/>
          <p:nvPr/>
        </p:nvSpPr>
        <p:spPr>
          <a:xfrm>
            <a:off x="431271" y="2418290"/>
            <a:ext cx="910166" cy="9101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DF6A3C90-C851-A6A2-FC7D-9721ECA3FE73}"/>
              </a:ext>
            </a:extLst>
          </p:cNvPr>
          <p:cNvSpPr/>
          <p:nvPr/>
        </p:nvSpPr>
        <p:spPr>
          <a:xfrm>
            <a:off x="653521" y="3878790"/>
            <a:ext cx="455083" cy="4550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9DC7EF0-4332-49E1-0AD7-E6AFDB0D2BBE}"/>
              </a:ext>
            </a:extLst>
          </p:cNvPr>
          <p:cNvSpPr/>
          <p:nvPr/>
        </p:nvSpPr>
        <p:spPr>
          <a:xfrm>
            <a:off x="769937" y="4852456"/>
            <a:ext cx="232833" cy="2328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">
            <a:extLst>
              <a:ext uri="{FF2B5EF4-FFF2-40B4-BE49-F238E27FC236}">
                <a16:creationId xmlns:a16="http://schemas.microsoft.com/office/drawing/2014/main" id="{99E31B37-41D8-F3B9-131E-C2E7002275F5}"/>
              </a:ext>
            </a:extLst>
          </p:cNvPr>
          <p:cNvSpPr txBox="1"/>
          <p:nvPr/>
        </p:nvSpPr>
        <p:spPr>
          <a:xfrm>
            <a:off x="7688711" y="6478071"/>
            <a:ext cx="3841873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dirty="0" err="1">
                <a:latin typeface="Bell MT"/>
                <a:ea typeface="+mn-lt"/>
                <a:cs typeface="+mn-lt"/>
              </a:rPr>
              <a:t>Siripattanadilok</a:t>
            </a:r>
            <a:r>
              <a:rPr lang="pt-BR" sz="1600" dirty="0">
                <a:latin typeface="Bell MT"/>
                <a:ea typeface="+mn-lt"/>
                <a:cs typeface="+mn-lt"/>
              </a:rPr>
              <a:t>; </a:t>
            </a:r>
            <a:r>
              <a:rPr lang="pt-BR" sz="1600" dirty="0" err="1">
                <a:latin typeface="Bell MT"/>
                <a:ea typeface="+mn-lt"/>
                <a:cs typeface="+mn-lt"/>
              </a:rPr>
              <a:t>Duangsathaporn</a:t>
            </a:r>
            <a:r>
              <a:rPr lang="pt-BR" sz="1600" dirty="0">
                <a:latin typeface="Bell MT"/>
                <a:ea typeface="+mn-lt"/>
                <a:cs typeface="+mn-lt"/>
              </a:rPr>
              <a:t>, 2012</a:t>
            </a:r>
            <a:r>
              <a:rPr lang="pt-BR" sz="1600" dirty="0">
                <a:latin typeface="Bell MT"/>
                <a:cs typeface="Times New Roman"/>
              </a:rPr>
              <a:t>.</a:t>
            </a:r>
            <a:endParaRPr lang="pt-BR" sz="1600" dirty="0">
              <a:latin typeface="Bell MT"/>
            </a:endParaRPr>
          </a:p>
        </p:txBody>
      </p:sp>
    </p:spTree>
    <p:extLst>
      <p:ext uri="{BB962C8B-B14F-4D97-AF65-F5344CB8AC3E}">
        <p14:creationId xmlns:p14="http://schemas.microsoft.com/office/powerpoint/2010/main" val="833162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1291</Words>
  <Application>Microsoft Office PowerPoint</Application>
  <PresentationFormat>Widescreen</PresentationFormat>
  <Paragraphs>110</Paragraphs>
  <Slides>13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8" baseType="lpstr">
      <vt:lpstr>Arial</vt:lpstr>
      <vt:lpstr>Bell MT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Júlia Lôbo</dc:creator>
  <cp:lastModifiedBy>Iasmin Tassi Grott</cp:lastModifiedBy>
  <cp:revision>5</cp:revision>
  <dcterms:created xsi:type="dcterms:W3CDTF">2023-10-05T18:23:10Z</dcterms:created>
  <dcterms:modified xsi:type="dcterms:W3CDTF">2023-10-11T17:17:35Z</dcterms:modified>
</cp:coreProperties>
</file>