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1" r:id="rId1"/>
  </p:sldMasterIdLst>
  <p:sldIdLst>
    <p:sldId id="256" r:id="rId2"/>
    <p:sldId id="257" r:id="rId3"/>
    <p:sldId id="258" r:id="rId4"/>
    <p:sldId id="262" r:id="rId5"/>
    <p:sldId id="259"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50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CF3897-D7D4-43E9-8C91-C49F50F8B292}"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pt-BR"/>
        </a:p>
      </dgm:t>
    </dgm:pt>
    <dgm:pt modelId="{0C4E13C3-4541-45CA-89E3-AC1E24B23BE4}">
      <dgm:prSet phldrT="[Texto]"/>
      <dgm:spPr/>
      <dgm:t>
        <a:bodyPr/>
        <a:lstStyle/>
        <a:p>
          <a:r>
            <a:rPr lang="pt-BR" dirty="0"/>
            <a:t>South Korea</a:t>
          </a:r>
        </a:p>
      </dgm:t>
    </dgm:pt>
    <dgm:pt modelId="{8C661A68-E879-4E57-BBB8-CBFF6BBA214A}" type="parTrans" cxnId="{82F1C30B-1EEB-4090-ABC8-D5DC4CEF457F}">
      <dgm:prSet/>
      <dgm:spPr/>
      <dgm:t>
        <a:bodyPr/>
        <a:lstStyle/>
        <a:p>
          <a:endParaRPr lang="pt-BR"/>
        </a:p>
      </dgm:t>
    </dgm:pt>
    <dgm:pt modelId="{AF220975-9AF3-42F1-9EB2-E3041420E89F}" type="sibTrans" cxnId="{82F1C30B-1EEB-4090-ABC8-D5DC4CEF457F}">
      <dgm:prSet/>
      <dgm:spPr/>
      <dgm:t>
        <a:bodyPr/>
        <a:lstStyle/>
        <a:p>
          <a:endParaRPr lang="pt-BR"/>
        </a:p>
      </dgm:t>
    </dgm:pt>
    <dgm:pt modelId="{6D64A5A7-A918-482D-B7B3-63C5CBC6CC91}">
      <dgm:prSet phldrT="[Texto]" custT="1"/>
      <dgm:spPr/>
      <dgm:t>
        <a:bodyPr/>
        <a:lstStyle/>
        <a:p>
          <a:r>
            <a:rPr lang="pt-BR" sz="1600" dirty="0"/>
            <a:t>USA</a:t>
          </a:r>
        </a:p>
      </dgm:t>
    </dgm:pt>
    <dgm:pt modelId="{2A7AD4CF-5496-44A2-9069-26B9F1CFC754}" type="parTrans" cxnId="{6F16601C-51CB-478D-AC73-8294DBB0D890}">
      <dgm:prSet/>
      <dgm:spPr/>
      <dgm:t>
        <a:bodyPr/>
        <a:lstStyle/>
        <a:p>
          <a:endParaRPr lang="pt-BR"/>
        </a:p>
      </dgm:t>
    </dgm:pt>
    <dgm:pt modelId="{BDF6007A-1B52-486F-B4D2-A3BC87A9B3A2}" type="sibTrans" cxnId="{6F16601C-51CB-478D-AC73-8294DBB0D890}">
      <dgm:prSet/>
      <dgm:spPr/>
      <dgm:t>
        <a:bodyPr/>
        <a:lstStyle/>
        <a:p>
          <a:endParaRPr lang="pt-BR"/>
        </a:p>
      </dgm:t>
    </dgm:pt>
    <dgm:pt modelId="{806ACDB6-C0DE-458A-B0D7-D9E238853651}">
      <dgm:prSet phldrT="[Texto]" custT="1"/>
      <dgm:spPr/>
      <dgm:t>
        <a:bodyPr/>
        <a:lstStyle/>
        <a:p>
          <a:r>
            <a:rPr lang="pt-BR" sz="1600" dirty="0" err="1"/>
            <a:t>Authoritarian</a:t>
          </a:r>
          <a:r>
            <a:rPr lang="pt-BR" sz="1600" dirty="0"/>
            <a:t> </a:t>
          </a:r>
          <a:r>
            <a:rPr lang="pt-BR" sz="1600" dirty="0" err="1"/>
            <a:t>Presidents</a:t>
          </a:r>
          <a:endParaRPr lang="pt-BR" sz="1600" dirty="0"/>
        </a:p>
      </dgm:t>
    </dgm:pt>
    <dgm:pt modelId="{2C276BA0-7C25-42EC-A5EB-73984C56D680}" type="parTrans" cxnId="{62E09AFA-0715-4F51-BA14-48036302B336}">
      <dgm:prSet/>
      <dgm:spPr/>
      <dgm:t>
        <a:bodyPr/>
        <a:lstStyle/>
        <a:p>
          <a:endParaRPr lang="pt-BR"/>
        </a:p>
      </dgm:t>
    </dgm:pt>
    <dgm:pt modelId="{C1CFC6A6-E230-444D-BA07-7BA39405E51B}" type="sibTrans" cxnId="{62E09AFA-0715-4F51-BA14-48036302B336}">
      <dgm:prSet/>
      <dgm:spPr/>
      <dgm:t>
        <a:bodyPr/>
        <a:lstStyle/>
        <a:p>
          <a:endParaRPr lang="pt-BR"/>
        </a:p>
      </dgm:t>
    </dgm:pt>
    <dgm:pt modelId="{048CCA3A-D00C-41AB-A823-82980E70EDC0}">
      <dgm:prSet phldrT="[Texto]"/>
      <dgm:spPr/>
      <dgm:t>
        <a:bodyPr/>
        <a:lstStyle/>
        <a:p>
          <a:r>
            <a:rPr lang="pt-BR" dirty="0"/>
            <a:t>North Korea</a:t>
          </a:r>
        </a:p>
      </dgm:t>
    </dgm:pt>
    <dgm:pt modelId="{67F5034B-8AAB-4C42-8578-7F66921A5F26}" type="parTrans" cxnId="{21001B61-E87A-4F64-9B5C-06E58F1FE06C}">
      <dgm:prSet/>
      <dgm:spPr/>
      <dgm:t>
        <a:bodyPr/>
        <a:lstStyle/>
        <a:p>
          <a:endParaRPr lang="pt-BR"/>
        </a:p>
      </dgm:t>
    </dgm:pt>
    <dgm:pt modelId="{E36D0075-7407-45DD-ADB4-ECF292F680D2}" type="sibTrans" cxnId="{21001B61-E87A-4F64-9B5C-06E58F1FE06C}">
      <dgm:prSet/>
      <dgm:spPr/>
      <dgm:t>
        <a:bodyPr/>
        <a:lstStyle/>
        <a:p>
          <a:endParaRPr lang="pt-BR"/>
        </a:p>
      </dgm:t>
    </dgm:pt>
    <dgm:pt modelId="{4932528D-AEEE-42AF-BE5D-233DE3D1D61D}">
      <dgm:prSet phldrT="[Texto]" custT="1"/>
      <dgm:spPr/>
      <dgm:t>
        <a:bodyPr/>
        <a:lstStyle/>
        <a:p>
          <a:r>
            <a:rPr lang="pt-BR" sz="1600" dirty="0"/>
            <a:t>RUSSIA</a:t>
          </a:r>
        </a:p>
      </dgm:t>
    </dgm:pt>
    <dgm:pt modelId="{0EC901F5-9BD9-4447-A32F-8BF6A82D9777}" type="parTrans" cxnId="{46422686-1B62-4067-914F-B07A697B34D1}">
      <dgm:prSet/>
      <dgm:spPr/>
      <dgm:t>
        <a:bodyPr/>
        <a:lstStyle/>
        <a:p>
          <a:endParaRPr lang="pt-BR"/>
        </a:p>
      </dgm:t>
    </dgm:pt>
    <dgm:pt modelId="{F515ACA3-467D-4FDD-B2BF-9A0FF559B962}" type="sibTrans" cxnId="{46422686-1B62-4067-914F-B07A697B34D1}">
      <dgm:prSet/>
      <dgm:spPr/>
      <dgm:t>
        <a:bodyPr/>
        <a:lstStyle/>
        <a:p>
          <a:endParaRPr lang="pt-BR"/>
        </a:p>
      </dgm:t>
    </dgm:pt>
    <dgm:pt modelId="{B2A14DA8-BAE1-497C-8A07-29CEA86C9C93}">
      <dgm:prSet phldrT="[Texto]" custT="1"/>
      <dgm:spPr/>
      <dgm:t>
        <a:bodyPr/>
        <a:lstStyle/>
        <a:p>
          <a:r>
            <a:rPr lang="pt-BR" sz="1600" dirty="0" err="1"/>
            <a:t>Dictator</a:t>
          </a:r>
          <a:endParaRPr lang="pt-BR" sz="1600" dirty="0"/>
        </a:p>
      </dgm:t>
    </dgm:pt>
    <dgm:pt modelId="{0C5FD22A-BC29-485D-ABD5-F316351D81DC}" type="parTrans" cxnId="{CC4E00FB-A0D9-4BFE-B4FC-18CCF420F2C6}">
      <dgm:prSet/>
      <dgm:spPr/>
      <dgm:t>
        <a:bodyPr/>
        <a:lstStyle/>
        <a:p>
          <a:endParaRPr lang="pt-BR"/>
        </a:p>
      </dgm:t>
    </dgm:pt>
    <dgm:pt modelId="{026D4072-0C3F-4E2A-99B9-3EA5051C0C6B}" type="sibTrans" cxnId="{CC4E00FB-A0D9-4BFE-B4FC-18CCF420F2C6}">
      <dgm:prSet/>
      <dgm:spPr/>
      <dgm:t>
        <a:bodyPr/>
        <a:lstStyle/>
        <a:p>
          <a:endParaRPr lang="pt-BR"/>
        </a:p>
      </dgm:t>
    </dgm:pt>
    <dgm:pt modelId="{82C06AA0-3204-41C9-B416-3E3F857B7323}">
      <dgm:prSet phldrT="[Texto]" custT="1"/>
      <dgm:spPr/>
      <dgm:t>
        <a:bodyPr/>
        <a:lstStyle/>
        <a:p>
          <a:r>
            <a:rPr lang="pt-BR" sz="1600" dirty="0"/>
            <a:t>Private </a:t>
          </a:r>
          <a:r>
            <a:rPr lang="pt-BR" sz="1600" dirty="0" err="1"/>
            <a:t>Property</a:t>
          </a:r>
          <a:r>
            <a:rPr lang="pt-BR" sz="1600" dirty="0"/>
            <a:t> RECOGNIZED</a:t>
          </a:r>
        </a:p>
      </dgm:t>
    </dgm:pt>
    <dgm:pt modelId="{E51AE8C8-D5CC-4A7D-BD5A-C28BBCC83DDB}" type="parTrans" cxnId="{BBE6D997-D776-4015-AE91-A415A04B999E}">
      <dgm:prSet/>
      <dgm:spPr/>
      <dgm:t>
        <a:bodyPr/>
        <a:lstStyle/>
        <a:p>
          <a:endParaRPr lang="pt-BR"/>
        </a:p>
      </dgm:t>
    </dgm:pt>
    <dgm:pt modelId="{81E8FFBE-F234-4D3D-9AA9-8C453FC9E36D}" type="sibTrans" cxnId="{BBE6D997-D776-4015-AE91-A415A04B999E}">
      <dgm:prSet/>
      <dgm:spPr/>
      <dgm:t>
        <a:bodyPr/>
        <a:lstStyle/>
        <a:p>
          <a:endParaRPr lang="pt-BR"/>
        </a:p>
      </dgm:t>
    </dgm:pt>
    <dgm:pt modelId="{688669E7-76BF-4DF6-BE18-62E00F7444DC}">
      <dgm:prSet phldrT="[Texto]" custT="1"/>
      <dgm:spPr/>
      <dgm:t>
        <a:bodyPr/>
        <a:lstStyle/>
        <a:p>
          <a:r>
            <a:rPr lang="pt-BR" sz="1600" dirty="0"/>
            <a:t>Private </a:t>
          </a:r>
          <a:r>
            <a:rPr lang="pt-BR" sz="1600" dirty="0" err="1"/>
            <a:t>Property</a:t>
          </a:r>
          <a:r>
            <a:rPr lang="pt-BR" sz="1600" dirty="0"/>
            <a:t> WAS OUTLAWED</a:t>
          </a:r>
        </a:p>
      </dgm:t>
    </dgm:pt>
    <dgm:pt modelId="{8EF08A3B-3179-47E1-845B-C62E419309B9}" type="parTrans" cxnId="{7DB8FB3D-0D2A-48AA-AE5E-B124D293135B}">
      <dgm:prSet/>
      <dgm:spPr/>
      <dgm:t>
        <a:bodyPr/>
        <a:lstStyle/>
        <a:p>
          <a:endParaRPr lang="pt-BR"/>
        </a:p>
      </dgm:t>
    </dgm:pt>
    <dgm:pt modelId="{364CA88E-E4B4-406B-9DCF-4645CD1CCF04}" type="sibTrans" cxnId="{7DB8FB3D-0D2A-48AA-AE5E-B124D293135B}">
      <dgm:prSet/>
      <dgm:spPr/>
      <dgm:t>
        <a:bodyPr/>
        <a:lstStyle/>
        <a:p>
          <a:endParaRPr lang="pt-BR"/>
        </a:p>
      </dgm:t>
    </dgm:pt>
    <dgm:pt modelId="{16528A94-3EB0-42F8-A335-17D6E6D731A8}">
      <dgm:prSet phldrT="[Texto]" custT="1"/>
      <dgm:spPr/>
      <dgm:t>
        <a:bodyPr/>
        <a:lstStyle/>
        <a:p>
          <a:r>
            <a:rPr lang="pt-BR" sz="1600" dirty="0" err="1"/>
            <a:t>Channeling</a:t>
          </a:r>
          <a:r>
            <a:rPr lang="pt-BR" sz="1600" dirty="0"/>
            <a:t> </a:t>
          </a:r>
          <a:r>
            <a:rPr lang="pt-BR" sz="1600" dirty="0" err="1"/>
            <a:t>credit</a:t>
          </a:r>
          <a:r>
            <a:rPr lang="pt-BR" sz="1600" dirty="0"/>
            <a:t> </a:t>
          </a:r>
          <a:r>
            <a:rPr lang="pt-BR" sz="1600" dirty="0" err="1"/>
            <a:t>and</a:t>
          </a:r>
          <a:r>
            <a:rPr lang="pt-BR" sz="1600" dirty="0"/>
            <a:t> subsidies </a:t>
          </a:r>
          <a:r>
            <a:rPr lang="pt-BR" sz="1600" dirty="0" err="1"/>
            <a:t>to</a:t>
          </a:r>
          <a:r>
            <a:rPr lang="pt-BR" sz="1600" dirty="0"/>
            <a:t> </a:t>
          </a:r>
          <a:r>
            <a:rPr lang="pt-BR" sz="1600" dirty="0" err="1"/>
            <a:t>firms</a:t>
          </a:r>
          <a:r>
            <a:rPr lang="pt-BR" sz="1600" dirty="0"/>
            <a:t> </a:t>
          </a:r>
          <a:r>
            <a:rPr lang="pt-BR" sz="1600" dirty="0" err="1"/>
            <a:t>were</a:t>
          </a:r>
          <a:r>
            <a:rPr lang="pt-BR" sz="1600" dirty="0"/>
            <a:t> </a:t>
          </a:r>
          <a:r>
            <a:rPr lang="pt-BR" sz="1600" dirty="0" err="1"/>
            <a:t>successful</a:t>
          </a:r>
          <a:endParaRPr lang="pt-BR" sz="1600" dirty="0"/>
        </a:p>
      </dgm:t>
    </dgm:pt>
    <dgm:pt modelId="{C2C9A8B1-E55C-409E-8E88-C0E7FDC341B5}" type="parTrans" cxnId="{F853950B-1262-42CA-AB03-9023C052F6A5}">
      <dgm:prSet/>
      <dgm:spPr/>
      <dgm:t>
        <a:bodyPr/>
        <a:lstStyle/>
        <a:p>
          <a:endParaRPr lang="pt-BR"/>
        </a:p>
      </dgm:t>
    </dgm:pt>
    <dgm:pt modelId="{5111B1AB-897E-4ACD-937D-353316F8F38B}" type="sibTrans" cxnId="{F853950B-1262-42CA-AB03-9023C052F6A5}">
      <dgm:prSet/>
      <dgm:spPr/>
      <dgm:t>
        <a:bodyPr/>
        <a:lstStyle/>
        <a:p>
          <a:endParaRPr lang="pt-BR"/>
        </a:p>
      </dgm:t>
    </dgm:pt>
    <dgm:pt modelId="{C5B7CB1E-BC83-46A0-BEB2-F5CD2F187D84}">
      <dgm:prSet phldrT="[Texto]" custT="1"/>
      <dgm:spPr/>
      <dgm:t>
        <a:bodyPr/>
        <a:lstStyle/>
        <a:p>
          <a:r>
            <a:rPr lang="pt-BR" sz="1600" dirty="0"/>
            <a:t>No More </a:t>
          </a:r>
          <a:r>
            <a:rPr lang="pt-BR" sz="1600" dirty="0" err="1"/>
            <a:t>Freedoms</a:t>
          </a:r>
          <a:r>
            <a:rPr lang="pt-BR" sz="1600" dirty="0"/>
            <a:t> (in </a:t>
          </a:r>
          <a:r>
            <a:rPr lang="pt-BR" sz="1600" dirty="0" err="1"/>
            <a:t>every</a:t>
          </a:r>
          <a:r>
            <a:rPr lang="pt-BR" sz="1600" dirty="0"/>
            <a:t> </a:t>
          </a:r>
          <a:r>
            <a:rPr lang="pt-BR" sz="1600" dirty="0" err="1"/>
            <a:t>sphere</a:t>
          </a:r>
          <a:r>
            <a:rPr lang="pt-BR" sz="1600" dirty="0"/>
            <a:t> </a:t>
          </a:r>
          <a:r>
            <a:rPr lang="pt-BR" sz="1600" dirty="0" err="1"/>
            <a:t>of</a:t>
          </a:r>
          <a:r>
            <a:rPr lang="pt-BR" sz="1600" dirty="0"/>
            <a:t> North Korea </a:t>
          </a:r>
          <a:r>
            <a:rPr lang="pt-BR" sz="1600" dirty="0" err="1"/>
            <a:t>lives</a:t>
          </a:r>
          <a:r>
            <a:rPr lang="pt-BR" sz="1600" dirty="0"/>
            <a:t>)</a:t>
          </a:r>
        </a:p>
      </dgm:t>
    </dgm:pt>
    <dgm:pt modelId="{6FB27666-299C-43FE-957C-994B83B6D483}" type="parTrans" cxnId="{B31C55AB-C7FD-4D48-8D85-6AC294618B32}">
      <dgm:prSet/>
      <dgm:spPr/>
      <dgm:t>
        <a:bodyPr/>
        <a:lstStyle/>
        <a:p>
          <a:endParaRPr lang="pt-BR"/>
        </a:p>
      </dgm:t>
    </dgm:pt>
    <dgm:pt modelId="{E61BF599-6DFF-49DF-BE32-23020611FD7B}" type="sibTrans" cxnId="{B31C55AB-C7FD-4D48-8D85-6AC294618B32}">
      <dgm:prSet/>
      <dgm:spPr/>
      <dgm:t>
        <a:bodyPr/>
        <a:lstStyle/>
        <a:p>
          <a:endParaRPr lang="pt-BR"/>
        </a:p>
      </dgm:t>
    </dgm:pt>
    <dgm:pt modelId="{E4B4E992-4538-4A74-ABD4-40B0B2F069A0}" type="pres">
      <dgm:prSet presAssocID="{8DCF3897-D7D4-43E9-8C91-C49F50F8B292}" presName="diagram" presStyleCnt="0">
        <dgm:presLayoutVars>
          <dgm:chPref val="1"/>
          <dgm:dir/>
          <dgm:animOne val="branch"/>
          <dgm:animLvl val="lvl"/>
          <dgm:resizeHandles/>
        </dgm:presLayoutVars>
      </dgm:prSet>
      <dgm:spPr/>
      <dgm:t>
        <a:bodyPr/>
        <a:lstStyle/>
        <a:p>
          <a:endParaRPr lang="pt-BR"/>
        </a:p>
      </dgm:t>
    </dgm:pt>
    <dgm:pt modelId="{DFB1E034-1815-4A25-9E18-6EC1EC120728}" type="pres">
      <dgm:prSet presAssocID="{0C4E13C3-4541-45CA-89E3-AC1E24B23BE4}" presName="root" presStyleCnt="0"/>
      <dgm:spPr/>
    </dgm:pt>
    <dgm:pt modelId="{26CDFA67-B63D-46C2-9C69-B37BAADB7103}" type="pres">
      <dgm:prSet presAssocID="{0C4E13C3-4541-45CA-89E3-AC1E24B23BE4}" presName="rootComposite" presStyleCnt="0"/>
      <dgm:spPr/>
    </dgm:pt>
    <dgm:pt modelId="{7CD7FE22-A4F3-43D6-9136-1C99AF96DD3F}" type="pres">
      <dgm:prSet presAssocID="{0C4E13C3-4541-45CA-89E3-AC1E24B23BE4}" presName="rootText" presStyleLbl="node1" presStyleIdx="0" presStyleCnt="2" custScaleX="239704" custScaleY="52033"/>
      <dgm:spPr/>
      <dgm:t>
        <a:bodyPr/>
        <a:lstStyle/>
        <a:p>
          <a:endParaRPr lang="pt-BR"/>
        </a:p>
      </dgm:t>
    </dgm:pt>
    <dgm:pt modelId="{AA4463B3-1971-43E5-BD33-4A2743463EDD}" type="pres">
      <dgm:prSet presAssocID="{0C4E13C3-4541-45CA-89E3-AC1E24B23BE4}" presName="rootConnector" presStyleLbl="node1" presStyleIdx="0" presStyleCnt="2"/>
      <dgm:spPr/>
      <dgm:t>
        <a:bodyPr/>
        <a:lstStyle/>
        <a:p>
          <a:endParaRPr lang="pt-BR"/>
        </a:p>
      </dgm:t>
    </dgm:pt>
    <dgm:pt modelId="{1C82D892-5922-4E97-9BE2-7381DF75D284}" type="pres">
      <dgm:prSet presAssocID="{0C4E13C3-4541-45CA-89E3-AC1E24B23BE4}" presName="childShape" presStyleCnt="0"/>
      <dgm:spPr/>
    </dgm:pt>
    <dgm:pt modelId="{87ACC1DA-446A-4C4A-B696-57E3A9709DC4}" type="pres">
      <dgm:prSet presAssocID="{2A7AD4CF-5496-44A2-9069-26B9F1CFC754}" presName="Name13" presStyleLbl="parChTrans1D2" presStyleIdx="0" presStyleCnt="8"/>
      <dgm:spPr/>
      <dgm:t>
        <a:bodyPr/>
        <a:lstStyle/>
        <a:p>
          <a:endParaRPr lang="pt-BR"/>
        </a:p>
      </dgm:t>
    </dgm:pt>
    <dgm:pt modelId="{5D73C413-7FA1-43FA-A2A6-4391443C078A}" type="pres">
      <dgm:prSet presAssocID="{6D64A5A7-A918-482D-B7B3-63C5CBC6CC91}" presName="childText" presStyleLbl="bgAcc1" presStyleIdx="0" presStyleCnt="8" custScaleX="119705" custScaleY="45800" custLinFactNeighborX="-1496" custLinFactNeighborY="-14369">
        <dgm:presLayoutVars>
          <dgm:bulletEnabled val="1"/>
        </dgm:presLayoutVars>
      </dgm:prSet>
      <dgm:spPr/>
      <dgm:t>
        <a:bodyPr/>
        <a:lstStyle/>
        <a:p>
          <a:endParaRPr lang="pt-BR"/>
        </a:p>
      </dgm:t>
    </dgm:pt>
    <dgm:pt modelId="{0FC02912-31B1-4FBF-B633-AE4315782D9E}" type="pres">
      <dgm:prSet presAssocID="{2C276BA0-7C25-42EC-A5EB-73984C56D680}" presName="Name13" presStyleLbl="parChTrans1D2" presStyleIdx="1" presStyleCnt="8"/>
      <dgm:spPr/>
      <dgm:t>
        <a:bodyPr/>
        <a:lstStyle/>
        <a:p>
          <a:endParaRPr lang="pt-BR"/>
        </a:p>
      </dgm:t>
    </dgm:pt>
    <dgm:pt modelId="{F91ECCD8-285A-4EC4-8BA7-E8C2A0AAC061}" type="pres">
      <dgm:prSet presAssocID="{806ACDB6-C0DE-458A-B0D7-D9E238853651}" presName="childText" presStyleLbl="bgAcc1" presStyleIdx="1" presStyleCnt="8" custScaleX="185680" custScaleY="70821" custLinFactNeighborX="-12942" custLinFactNeighborY="-19884">
        <dgm:presLayoutVars>
          <dgm:bulletEnabled val="1"/>
        </dgm:presLayoutVars>
      </dgm:prSet>
      <dgm:spPr/>
      <dgm:t>
        <a:bodyPr/>
        <a:lstStyle/>
        <a:p>
          <a:endParaRPr lang="pt-BR"/>
        </a:p>
      </dgm:t>
    </dgm:pt>
    <dgm:pt modelId="{AE746A0F-DFFD-4460-A0AD-358044402674}" type="pres">
      <dgm:prSet presAssocID="{E51AE8C8-D5CC-4A7D-BD5A-C28BBCC83DDB}" presName="Name13" presStyleLbl="parChTrans1D2" presStyleIdx="2" presStyleCnt="8"/>
      <dgm:spPr/>
      <dgm:t>
        <a:bodyPr/>
        <a:lstStyle/>
        <a:p>
          <a:endParaRPr lang="pt-BR"/>
        </a:p>
      </dgm:t>
    </dgm:pt>
    <dgm:pt modelId="{B0C1BCD7-AD8A-4DAC-8D0C-65BD25236B05}" type="pres">
      <dgm:prSet presAssocID="{82C06AA0-3204-41C9-B416-3E3F857B7323}" presName="childText" presStyleLbl="bgAcc1" presStyleIdx="2" presStyleCnt="8" custScaleX="271809" custScaleY="38850" custLinFactNeighborX="-4314" custLinFactNeighborY="-24848">
        <dgm:presLayoutVars>
          <dgm:bulletEnabled val="1"/>
        </dgm:presLayoutVars>
      </dgm:prSet>
      <dgm:spPr/>
      <dgm:t>
        <a:bodyPr/>
        <a:lstStyle/>
        <a:p>
          <a:endParaRPr lang="pt-BR"/>
        </a:p>
      </dgm:t>
    </dgm:pt>
    <dgm:pt modelId="{546398E9-173D-4DF3-8506-29C0559E0C88}" type="pres">
      <dgm:prSet presAssocID="{C2C9A8B1-E55C-409E-8E88-C0E7FDC341B5}" presName="Name13" presStyleLbl="parChTrans1D2" presStyleIdx="3" presStyleCnt="8"/>
      <dgm:spPr/>
      <dgm:t>
        <a:bodyPr/>
        <a:lstStyle/>
        <a:p>
          <a:endParaRPr lang="pt-BR"/>
        </a:p>
      </dgm:t>
    </dgm:pt>
    <dgm:pt modelId="{717ED301-5061-4B18-B5A5-91B935F53164}" type="pres">
      <dgm:prSet presAssocID="{16528A94-3EB0-42F8-A335-17D6E6D731A8}" presName="childText" presStyleLbl="bgAcc1" presStyleIdx="3" presStyleCnt="8" custScaleX="256605" custScaleY="75541" custLinFactNeighborY="-29667">
        <dgm:presLayoutVars>
          <dgm:bulletEnabled val="1"/>
        </dgm:presLayoutVars>
      </dgm:prSet>
      <dgm:spPr/>
      <dgm:t>
        <a:bodyPr/>
        <a:lstStyle/>
        <a:p>
          <a:endParaRPr lang="pt-BR"/>
        </a:p>
      </dgm:t>
    </dgm:pt>
    <dgm:pt modelId="{C66BA01B-AC48-46E6-9C8C-BDA40D17132A}" type="pres">
      <dgm:prSet presAssocID="{048CCA3A-D00C-41AB-A823-82980E70EDC0}" presName="root" presStyleCnt="0"/>
      <dgm:spPr/>
    </dgm:pt>
    <dgm:pt modelId="{94B3D6A3-24F9-4D05-9606-20D3A438E0A0}" type="pres">
      <dgm:prSet presAssocID="{048CCA3A-D00C-41AB-A823-82980E70EDC0}" presName="rootComposite" presStyleCnt="0"/>
      <dgm:spPr/>
    </dgm:pt>
    <dgm:pt modelId="{3EB41268-7868-4A0E-915B-6A71D1D239D9}" type="pres">
      <dgm:prSet presAssocID="{048CCA3A-D00C-41AB-A823-82980E70EDC0}" presName="rootText" presStyleLbl="node1" presStyleIdx="1" presStyleCnt="2" custScaleX="223392" custScaleY="54444"/>
      <dgm:spPr/>
      <dgm:t>
        <a:bodyPr/>
        <a:lstStyle/>
        <a:p>
          <a:endParaRPr lang="pt-BR"/>
        </a:p>
      </dgm:t>
    </dgm:pt>
    <dgm:pt modelId="{C5955DD7-C10B-47FB-91A4-B27CBDDA5042}" type="pres">
      <dgm:prSet presAssocID="{048CCA3A-D00C-41AB-A823-82980E70EDC0}" presName="rootConnector" presStyleLbl="node1" presStyleIdx="1" presStyleCnt="2"/>
      <dgm:spPr/>
      <dgm:t>
        <a:bodyPr/>
        <a:lstStyle/>
        <a:p>
          <a:endParaRPr lang="pt-BR"/>
        </a:p>
      </dgm:t>
    </dgm:pt>
    <dgm:pt modelId="{8CAD8846-DC72-474E-B560-3098337E7FD2}" type="pres">
      <dgm:prSet presAssocID="{048CCA3A-D00C-41AB-A823-82980E70EDC0}" presName="childShape" presStyleCnt="0"/>
      <dgm:spPr/>
    </dgm:pt>
    <dgm:pt modelId="{8056F0E3-35A3-42C6-9219-604D76194A65}" type="pres">
      <dgm:prSet presAssocID="{0EC901F5-9BD9-4447-A32F-8BF6A82D9777}" presName="Name13" presStyleLbl="parChTrans1D2" presStyleIdx="4" presStyleCnt="8"/>
      <dgm:spPr/>
      <dgm:t>
        <a:bodyPr/>
        <a:lstStyle/>
        <a:p>
          <a:endParaRPr lang="pt-BR"/>
        </a:p>
      </dgm:t>
    </dgm:pt>
    <dgm:pt modelId="{C17D722F-F37A-44BE-8763-9A3CA3862AC9}" type="pres">
      <dgm:prSet presAssocID="{4932528D-AEEE-42AF-BE5D-233DE3D1D61D}" presName="childText" presStyleLbl="bgAcc1" presStyleIdx="4" presStyleCnt="8" custScaleX="98712" custScaleY="35244" custLinFactNeighborX="-5560" custLinFactNeighborY="-18415">
        <dgm:presLayoutVars>
          <dgm:bulletEnabled val="1"/>
        </dgm:presLayoutVars>
      </dgm:prSet>
      <dgm:spPr/>
      <dgm:t>
        <a:bodyPr/>
        <a:lstStyle/>
        <a:p>
          <a:endParaRPr lang="pt-BR"/>
        </a:p>
      </dgm:t>
    </dgm:pt>
    <dgm:pt modelId="{D918DEDF-43E2-40CB-9821-4F70A8B2E92D}" type="pres">
      <dgm:prSet presAssocID="{0C5FD22A-BC29-485D-ABD5-F316351D81DC}" presName="Name13" presStyleLbl="parChTrans1D2" presStyleIdx="5" presStyleCnt="8"/>
      <dgm:spPr/>
      <dgm:t>
        <a:bodyPr/>
        <a:lstStyle/>
        <a:p>
          <a:endParaRPr lang="pt-BR"/>
        </a:p>
      </dgm:t>
    </dgm:pt>
    <dgm:pt modelId="{0B8287D9-36A7-4952-B5C5-E5C9E845A3B5}" type="pres">
      <dgm:prSet presAssocID="{B2A14DA8-BAE1-497C-8A07-29CEA86C9C93}" presName="childText" presStyleLbl="bgAcc1" presStyleIdx="5" presStyleCnt="8" custScaleX="153324" custScaleY="42145" custLinFactNeighborX="-5560" custLinFactNeighborY="-23713">
        <dgm:presLayoutVars>
          <dgm:bulletEnabled val="1"/>
        </dgm:presLayoutVars>
      </dgm:prSet>
      <dgm:spPr/>
      <dgm:t>
        <a:bodyPr/>
        <a:lstStyle/>
        <a:p>
          <a:endParaRPr lang="pt-BR"/>
        </a:p>
      </dgm:t>
    </dgm:pt>
    <dgm:pt modelId="{7BE10AA2-6FF2-4E43-B149-6AE10E935545}" type="pres">
      <dgm:prSet presAssocID="{8EF08A3B-3179-47E1-845B-C62E419309B9}" presName="Name13" presStyleLbl="parChTrans1D2" presStyleIdx="6" presStyleCnt="8"/>
      <dgm:spPr/>
      <dgm:t>
        <a:bodyPr/>
        <a:lstStyle/>
        <a:p>
          <a:endParaRPr lang="pt-BR"/>
        </a:p>
      </dgm:t>
    </dgm:pt>
    <dgm:pt modelId="{247682A0-3227-438E-A9FA-F050F06CA27B}" type="pres">
      <dgm:prSet presAssocID="{688669E7-76BF-4DF6-BE18-62E00F7444DC}" presName="childText" presStyleLbl="bgAcc1" presStyleIdx="6" presStyleCnt="8" custScaleX="182076" custScaleY="57874" custLinFactNeighborX="-5560" custLinFactNeighborY="-29753">
        <dgm:presLayoutVars>
          <dgm:bulletEnabled val="1"/>
        </dgm:presLayoutVars>
      </dgm:prSet>
      <dgm:spPr/>
      <dgm:t>
        <a:bodyPr/>
        <a:lstStyle/>
        <a:p>
          <a:endParaRPr lang="pt-BR"/>
        </a:p>
      </dgm:t>
    </dgm:pt>
    <dgm:pt modelId="{466FEB2F-993D-4F6F-9040-C8A99359176C}" type="pres">
      <dgm:prSet presAssocID="{6FB27666-299C-43FE-957C-994B83B6D483}" presName="Name13" presStyleLbl="parChTrans1D2" presStyleIdx="7" presStyleCnt="8"/>
      <dgm:spPr/>
      <dgm:t>
        <a:bodyPr/>
        <a:lstStyle/>
        <a:p>
          <a:endParaRPr lang="pt-BR"/>
        </a:p>
      </dgm:t>
    </dgm:pt>
    <dgm:pt modelId="{F647630F-9686-489F-90E0-91855548E5F5}" type="pres">
      <dgm:prSet presAssocID="{C5B7CB1E-BC83-46A0-BEB2-F5CD2F187D84}" presName="childText" presStyleLbl="bgAcc1" presStyleIdx="7" presStyleCnt="8" custScaleX="280557" custScaleY="54370" custLinFactNeighborX="-5560" custLinFactNeighborY="-22768">
        <dgm:presLayoutVars>
          <dgm:bulletEnabled val="1"/>
        </dgm:presLayoutVars>
      </dgm:prSet>
      <dgm:spPr/>
      <dgm:t>
        <a:bodyPr/>
        <a:lstStyle/>
        <a:p>
          <a:endParaRPr lang="pt-BR"/>
        </a:p>
      </dgm:t>
    </dgm:pt>
  </dgm:ptLst>
  <dgm:cxnLst>
    <dgm:cxn modelId="{5A05D677-69A5-44D1-A5B3-14C233CA289F}" type="presOf" srcId="{8DCF3897-D7D4-43E9-8C91-C49F50F8B292}" destId="{E4B4E992-4538-4A74-ABD4-40B0B2F069A0}" srcOrd="0" destOrd="0" presId="urn:microsoft.com/office/officeart/2005/8/layout/hierarchy3"/>
    <dgm:cxn modelId="{BBE6D997-D776-4015-AE91-A415A04B999E}" srcId="{0C4E13C3-4541-45CA-89E3-AC1E24B23BE4}" destId="{82C06AA0-3204-41C9-B416-3E3F857B7323}" srcOrd="2" destOrd="0" parTransId="{E51AE8C8-D5CC-4A7D-BD5A-C28BBCC83DDB}" sibTransId="{81E8FFBE-F234-4D3D-9AA9-8C453FC9E36D}"/>
    <dgm:cxn modelId="{D6EB7C10-B2FE-4027-B707-9DBC2AF7BBB2}" type="presOf" srcId="{0C4E13C3-4541-45CA-89E3-AC1E24B23BE4}" destId="{AA4463B3-1971-43E5-BD33-4A2743463EDD}" srcOrd="1" destOrd="0" presId="urn:microsoft.com/office/officeart/2005/8/layout/hierarchy3"/>
    <dgm:cxn modelId="{ADB2FA3C-5C4B-48B9-A67C-D92B9AE192AE}" type="presOf" srcId="{2A7AD4CF-5496-44A2-9069-26B9F1CFC754}" destId="{87ACC1DA-446A-4C4A-B696-57E3A9709DC4}" srcOrd="0" destOrd="0" presId="urn:microsoft.com/office/officeart/2005/8/layout/hierarchy3"/>
    <dgm:cxn modelId="{53F5C7F5-278C-4101-8C45-F18C4717EE67}" type="presOf" srcId="{0C4E13C3-4541-45CA-89E3-AC1E24B23BE4}" destId="{7CD7FE22-A4F3-43D6-9136-1C99AF96DD3F}" srcOrd="0" destOrd="0" presId="urn:microsoft.com/office/officeart/2005/8/layout/hierarchy3"/>
    <dgm:cxn modelId="{6F16601C-51CB-478D-AC73-8294DBB0D890}" srcId="{0C4E13C3-4541-45CA-89E3-AC1E24B23BE4}" destId="{6D64A5A7-A918-482D-B7B3-63C5CBC6CC91}" srcOrd="0" destOrd="0" parTransId="{2A7AD4CF-5496-44A2-9069-26B9F1CFC754}" sibTransId="{BDF6007A-1B52-486F-B4D2-A3BC87A9B3A2}"/>
    <dgm:cxn modelId="{915818F4-05D5-469A-AF44-C777545FEE0C}" type="presOf" srcId="{2C276BA0-7C25-42EC-A5EB-73984C56D680}" destId="{0FC02912-31B1-4FBF-B633-AE4315782D9E}" srcOrd="0" destOrd="0" presId="urn:microsoft.com/office/officeart/2005/8/layout/hierarchy3"/>
    <dgm:cxn modelId="{A7387DBF-6C14-4843-8D2A-C5F78952F4F4}" type="presOf" srcId="{0C5FD22A-BC29-485D-ABD5-F316351D81DC}" destId="{D918DEDF-43E2-40CB-9821-4F70A8B2E92D}" srcOrd="0" destOrd="0" presId="urn:microsoft.com/office/officeart/2005/8/layout/hierarchy3"/>
    <dgm:cxn modelId="{4FF44AFC-E3FE-4407-ADB6-DB01499DFA59}" type="presOf" srcId="{688669E7-76BF-4DF6-BE18-62E00F7444DC}" destId="{247682A0-3227-438E-A9FA-F050F06CA27B}" srcOrd="0" destOrd="0" presId="urn:microsoft.com/office/officeart/2005/8/layout/hierarchy3"/>
    <dgm:cxn modelId="{C0ECCC86-EEF4-45A4-829F-DE3770DF194C}" type="presOf" srcId="{82C06AA0-3204-41C9-B416-3E3F857B7323}" destId="{B0C1BCD7-AD8A-4DAC-8D0C-65BD25236B05}" srcOrd="0" destOrd="0" presId="urn:microsoft.com/office/officeart/2005/8/layout/hierarchy3"/>
    <dgm:cxn modelId="{B31C55AB-C7FD-4D48-8D85-6AC294618B32}" srcId="{048CCA3A-D00C-41AB-A823-82980E70EDC0}" destId="{C5B7CB1E-BC83-46A0-BEB2-F5CD2F187D84}" srcOrd="3" destOrd="0" parTransId="{6FB27666-299C-43FE-957C-994B83B6D483}" sibTransId="{E61BF599-6DFF-49DF-BE32-23020611FD7B}"/>
    <dgm:cxn modelId="{89A8D821-8898-4BAE-A15E-AF6003BDD963}" type="presOf" srcId="{048CCA3A-D00C-41AB-A823-82980E70EDC0}" destId="{3EB41268-7868-4A0E-915B-6A71D1D239D9}" srcOrd="0" destOrd="0" presId="urn:microsoft.com/office/officeart/2005/8/layout/hierarchy3"/>
    <dgm:cxn modelId="{62E09AFA-0715-4F51-BA14-48036302B336}" srcId="{0C4E13C3-4541-45CA-89E3-AC1E24B23BE4}" destId="{806ACDB6-C0DE-458A-B0D7-D9E238853651}" srcOrd="1" destOrd="0" parTransId="{2C276BA0-7C25-42EC-A5EB-73984C56D680}" sibTransId="{C1CFC6A6-E230-444D-BA07-7BA39405E51B}"/>
    <dgm:cxn modelId="{2C123D36-716E-47E6-B92E-1B1E01ACA881}" type="presOf" srcId="{6FB27666-299C-43FE-957C-994B83B6D483}" destId="{466FEB2F-993D-4F6F-9040-C8A99359176C}" srcOrd="0" destOrd="0" presId="urn:microsoft.com/office/officeart/2005/8/layout/hierarchy3"/>
    <dgm:cxn modelId="{C579421F-F815-4548-B5FC-42B6187781FF}" type="presOf" srcId="{806ACDB6-C0DE-458A-B0D7-D9E238853651}" destId="{F91ECCD8-285A-4EC4-8BA7-E8C2A0AAC061}" srcOrd="0" destOrd="0" presId="urn:microsoft.com/office/officeart/2005/8/layout/hierarchy3"/>
    <dgm:cxn modelId="{816731D9-D8DB-4B45-A5E7-173F8E9C8E68}" type="presOf" srcId="{C5B7CB1E-BC83-46A0-BEB2-F5CD2F187D84}" destId="{F647630F-9686-489F-90E0-91855548E5F5}" srcOrd="0" destOrd="0" presId="urn:microsoft.com/office/officeart/2005/8/layout/hierarchy3"/>
    <dgm:cxn modelId="{CC4E00FB-A0D9-4BFE-B4FC-18CCF420F2C6}" srcId="{048CCA3A-D00C-41AB-A823-82980E70EDC0}" destId="{B2A14DA8-BAE1-497C-8A07-29CEA86C9C93}" srcOrd="1" destOrd="0" parTransId="{0C5FD22A-BC29-485D-ABD5-F316351D81DC}" sibTransId="{026D4072-0C3F-4E2A-99B9-3EA5051C0C6B}"/>
    <dgm:cxn modelId="{958AB3B3-315F-4E4D-8B22-35FD8902C3A6}" type="presOf" srcId="{E51AE8C8-D5CC-4A7D-BD5A-C28BBCC83DDB}" destId="{AE746A0F-DFFD-4460-A0AD-358044402674}" srcOrd="0" destOrd="0" presId="urn:microsoft.com/office/officeart/2005/8/layout/hierarchy3"/>
    <dgm:cxn modelId="{1813C38D-1D04-49FD-B132-9688C6FDEBFB}" type="presOf" srcId="{048CCA3A-D00C-41AB-A823-82980E70EDC0}" destId="{C5955DD7-C10B-47FB-91A4-B27CBDDA5042}" srcOrd="1" destOrd="0" presId="urn:microsoft.com/office/officeart/2005/8/layout/hierarchy3"/>
    <dgm:cxn modelId="{F853950B-1262-42CA-AB03-9023C052F6A5}" srcId="{0C4E13C3-4541-45CA-89E3-AC1E24B23BE4}" destId="{16528A94-3EB0-42F8-A335-17D6E6D731A8}" srcOrd="3" destOrd="0" parTransId="{C2C9A8B1-E55C-409E-8E88-C0E7FDC341B5}" sibTransId="{5111B1AB-897E-4ACD-937D-353316F8F38B}"/>
    <dgm:cxn modelId="{6B382370-0F6A-458D-A9D1-81260F37EAED}" type="presOf" srcId="{0EC901F5-9BD9-4447-A32F-8BF6A82D9777}" destId="{8056F0E3-35A3-42C6-9219-604D76194A65}" srcOrd="0" destOrd="0" presId="urn:microsoft.com/office/officeart/2005/8/layout/hierarchy3"/>
    <dgm:cxn modelId="{04B3095C-264C-471D-8E45-AC7E0033EEA0}" type="presOf" srcId="{C2C9A8B1-E55C-409E-8E88-C0E7FDC341B5}" destId="{546398E9-173D-4DF3-8506-29C0559E0C88}" srcOrd="0" destOrd="0" presId="urn:microsoft.com/office/officeart/2005/8/layout/hierarchy3"/>
    <dgm:cxn modelId="{82F1C30B-1EEB-4090-ABC8-D5DC4CEF457F}" srcId="{8DCF3897-D7D4-43E9-8C91-C49F50F8B292}" destId="{0C4E13C3-4541-45CA-89E3-AC1E24B23BE4}" srcOrd="0" destOrd="0" parTransId="{8C661A68-E879-4E57-BBB8-CBFF6BBA214A}" sibTransId="{AF220975-9AF3-42F1-9EB2-E3041420E89F}"/>
    <dgm:cxn modelId="{21001B61-E87A-4F64-9B5C-06E58F1FE06C}" srcId="{8DCF3897-D7D4-43E9-8C91-C49F50F8B292}" destId="{048CCA3A-D00C-41AB-A823-82980E70EDC0}" srcOrd="1" destOrd="0" parTransId="{67F5034B-8AAB-4C42-8578-7F66921A5F26}" sibTransId="{E36D0075-7407-45DD-ADB4-ECF292F680D2}"/>
    <dgm:cxn modelId="{EF35A677-91CC-498E-9170-DC20D3F2B07D}" type="presOf" srcId="{16528A94-3EB0-42F8-A335-17D6E6D731A8}" destId="{717ED301-5061-4B18-B5A5-91B935F53164}" srcOrd="0" destOrd="0" presId="urn:microsoft.com/office/officeart/2005/8/layout/hierarchy3"/>
    <dgm:cxn modelId="{7DB8FB3D-0D2A-48AA-AE5E-B124D293135B}" srcId="{048CCA3A-D00C-41AB-A823-82980E70EDC0}" destId="{688669E7-76BF-4DF6-BE18-62E00F7444DC}" srcOrd="2" destOrd="0" parTransId="{8EF08A3B-3179-47E1-845B-C62E419309B9}" sibTransId="{364CA88E-E4B4-406B-9DCF-4645CD1CCF04}"/>
    <dgm:cxn modelId="{910667BF-305F-45C9-A200-B5678C2259A7}" type="presOf" srcId="{B2A14DA8-BAE1-497C-8A07-29CEA86C9C93}" destId="{0B8287D9-36A7-4952-B5C5-E5C9E845A3B5}" srcOrd="0" destOrd="0" presId="urn:microsoft.com/office/officeart/2005/8/layout/hierarchy3"/>
    <dgm:cxn modelId="{B9F2BE1C-C9CD-48B4-81CD-A9797557C882}" type="presOf" srcId="{4932528D-AEEE-42AF-BE5D-233DE3D1D61D}" destId="{C17D722F-F37A-44BE-8763-9A3CA3862AC9}" srcOrd="0" destOrd="0" presId="urn:microsoft.com/office/officeart/2005/8/layout/hierarchy3"/>
    <dgm:cxn modelId="{6EA45E97-52A6-4708-BB66-0A825494F8C9}" type="presOf" srcId="{6D64A5A7-A918-482D-B7B3-63C5CBC6CC91}" destId="{5D73C413-7FA1-43FA-A2A6-4391443C078A}" srcOrd="0" destOrd="0" presId="urn:microsoft.com/office/officeart/2005/8/layout/hierarchy3"/>
    <dgm:cxn modelId="{46422686-1B62-4067-914F-B07A697B34D1}" srcId="{048CCA3A-D00C-41AB-A823-82980E70EDC0}" destId="{4932528D-AEEE-42AF-BE5D-233DE3D1D61D}" srcOrd="0" destOrd="0" parTransId="{0EC901F5-9BD9-4447-A32F-8BF6A82D9777}" sibTransId="{F515ACA3-467D-4FDD-B2BF-9A0FF559B962}"/>
    <dgm:cxn modelId="{80C4A97C-FDE8-4A3F-B672-4BA020531D2F}" type="presOf" srcId="{8EF08A3B-3179-47E1-845B-C62E419309B9}" destId="{7BE10AA2-6FF2-4E43-B149-6AE10E935545}" srcOrd="0" destOrd="0" presId="urn:microsoft.com/office/officeart/2005/8/layout/hierarchy3"/>
    <dgm:cxn modelId="{C4B0718B-4895-4CE6-B2BE-3B7981BDE8CC}" type="presParOf" srcId="{E4B4E992-4538-4A74-ABD4-40B0B2F069A0}" destId="{DFB1E034-1815-4A25-9E18-6EC1EC120728}" srcOrd="0" destOrd="0" presId="urn:microsoft.com/office/officeart/2005/8/layout/hierarchy3"/>
    <dgm:cxn modelId="{60644D5F-F67F-4A8F-9C9C-40CF083036C7}" type="presParOf" srcId="{DFB1E034-1815-4A25-9E18-6EC1EC120728}" destId="{26CDFA67-B63D-46C2-9C69-B37BAADB7103}" srcOrd="0" destOrd="0" presId="urn:microsoft.com/office/officeart/2005/8/layout/hierarchy3"/>
    <dgm:cxn modelId="{9E4105BD-2F1D-4F4B-9FE2-16F685D1BDF8}" type="presParOf" srcId="{26CDFA67-B63D-46C2-9C69-B37BAADB7103}" destId="{7CD7FE22-A4F3-43D6-9136-1C99AF96DD3F}" srcOrd="0" destOrd="0" presId="urn:microsoft.com/office/officeart/2005/8/layout/hierarchy3"/>
    <dgm:cxn modelId="{1F8C72FA-6913-47A4-8DA9-A8BA2E041F9A}" type="presParOf" srcId="{26CDFA67-B63D-46C2-9C69-B37BAADB7103}" destId="{AA4463B3-1971-43E5-BD33-4A2743463EDD}" srcOrd="1" destOrd="0" presId="urn:microsoft.com/office/officeart/2005/8/layout/hierarchy3"/>
    <dgm:cxn modelId="{729E8046-656E-4751-80AB-89630C14D9F1}" type="presParOf" srcId="{DFB1E034-1815-4A25-9E18-6EC1EC120728}" destId="{1C82D892-5922-4E97-9BE2-7381DF75D284}" srcOrd="1" destOrd="0" presId="urn:microsoft.com/office/officeart/2005/8/layout/hierarchy3"/>
    <dgm:cxn modelId="{E8ACA821-7EF9-4BF4-9305-6E0B3C0015F5}" type="presParOf" srcId="{1C82D892-5922-4E97-9BE2-7381DF75D284}" destId="{87ACC1DA-446A-4C4A-B696-57E3A9709DC4}" srcOrd="0" destOrd="0" presId="urn:microsoft.com/office/officeart/2005/8/layout/hierarchy3"/>
    <dgm:cxn modelId="{4F300272-4DEF-490B-9FD4-3A3928BD39E0}" type="presParOf" srcId="{1C82D892-5922-4E97-9BE2-7381DF75D284}" destId="{5D73C413-7FA1-43FA-A2A6-4391443C078A}" srcOrd="1" destOrd="0" presId="urn:microsoft.com/office/officeart/2005/8/layout/hierarchy3"/>
    <dgm:cxn modelId="{71176385-E034-4A2D-8C9D-2F5F1B74A473}" type="presParOf" srcId="{1C82D892-5922-4E97-9BE2-7381DF75D284}" destId="{0FC02912-31B1-4FBF-B633-AE4315782D9E}" srcOrd="2" destOrd="0" presId="urn:microsoft.com/office/officeart/2005/8/layout/hierarchy3"/>
    <dgm:cxn modelId="{F25A31C4-8D75-4A3C-8EF9-B5A9FEAB5F3C}" type="presParOf" srcId="{1C82D892-5922-4E97-9BE2-7381DF75D284}" destId="{F91ECCD8-285A-4EC4-8BA7-E8C2A0AAC061}" srcOrd="3" destOrd="0" presId="urn:microsoft.com/office/officeart/2005/8/layout/hierarchy3"/>
    <dgm:cxn modelId="{CC0FABB8-766E-4C40-AF57-7D28BE302E59}" type="presParOf" srcId="{1C82D892-5922-4E97-9BE2-7381DF75D284}" destId="{AE746A0F-DFFD-4460-A0AD-358044402674}" srcOrd="4" destOrd="0" presId="urn:microsoft.com/office/officeart/2005/8/layout/hierarchy3"/>
    <dgm:cxn modelId="{FD55FBB8-4537-40D1-B5BD-25AB0899F9E0}" type="presParOf" srcId="{1C82D892-5922-4E97-9BE2-7381DF75D284}" destId="{B0C1BCD7-AD8A-4DAC-8D0C-65BD25236B05}" srcOrd="5" destOrd="0" presId="urn:microsoft.com/office/officeart/2005/8/layout/hierarchy3"/>
    <dgm:cxn modelId="{4AA31092-2D67-46F7-BE2A-480B6B37B791}" type="presParOf" srcId="{1C82D892-5922-4E97-9BE2-7381DF75D284}" destId="{546398E9-173D-4DF3-8506-29C0559E0C88}" srcOrd="6" destOrd="0" presId="urn:microsoft.com/office/officeart/2005/8/layout/hierarchy3"/>
    <dgm:cxn modelId="{7D019BDA-8516-4DD3-953C-B83DD493745B}" type="presParOf" srcId="{1C82D892-5922-4E97-9BE2-7381DF75D284}" destId="{717ED301-5061-4B18-B5A5-91B935F53164}" srcOrd="7" destOrd="0" presId="urn:microsoft.com/office/officeart/2005/8/layout/hierarchy3"/>
    <dgm:cxn modelId="{564AED88-BA34-45C8-A272-A61DD6BE50AF}" type="presParOf" srcId="{E4B4E992-4538-4A74-ABD4-40B0B2F069A0}" destId="{C66BA01B-AC48-46E6-9C8C-BDA40D17132A}" srcOrd="1" destOrd="0" presId="urn:microsoft.com/office/officeart/2005/8/layout/hierarchy3"/>
    <dgm:cxn modelId="{70DBF835-478C-4914-B05B-A1CEA15B78F2}" type="presParOf" srcId="{C66BA01B-AC48-46E6-9C8C-BDA40D17132A}" destId="{94B3D6A3-24F9-4D05-9606-20D3A438E0A0}" srcOrd="0" destOrd="0" presId="urn:microsoft.com/office/officeart/2005/8/layout/hierarchy3"/>
    <dgm:cxn modelId="{C490E60A-54CF-4F4D-97B8-49BC1FBDD6AA}" type="presParOf" srcId="{94B3D6A3-24F9-4D05-9606-20D3A438E0A0}" destId="{3EB41268-7868-4A0E-915B-6A71D1D239D9}" srcOrd="0" destOrd="0" presId="urn:microsoft.com/office/officeart/2005/8/layout/hierarchy3"/>
    <dgm:cxn modelId="{5850B1D4-DA6C-40FE-87B7-49D319E385E1}" type="presParOf" srcId="{94B3D6A3-24F9-4D05-9606-20D3A438E0A0}" destId="{C5955DD7-C10B-47FB-91A4-B27CBDDA5042}" srcOrd="1" destOrd="0" presId="urn:microsoft.com/office/officeart/2005/8/layout/hierarchy3"/>
    <dgm:cxn modelId="{2CA244CA-9BF7-417C-97CE-3422FA61FA05}" type="presParOf" srcId="{C66BA01B-AC48-46E6-9C8C-BDA40D17132A}" destId="{8CAD8846-DC72-474E-B560-3098337E7FD2}" srcOrd="1" destOrd="0" presId="urn:microsoft.com/office/officeart/2005/8/layout/hierarchy3"/>
    <dgm:cxn modelId="{CA46EC77-1666-4155-8339-A568FDFF358F}" type="presParOf" srcId="{8CAD8846-DC72-474E-B560-3098337E7FD2}" destId="{8056F0E3-35A3-42C6-9219-604D76194A65}" srcOrd="0" destOrd="0" presId="urn:microsoft.com/office/officeart/2005/8/layout/hierarchy3"/>
    <dgm:cxn modelId="{B9C44D19-7B24-41C0-9156-934EF509AF93}" type="presParOf" srcId="{8CAD8846-DC72-474E-B560-3098337E7FD2}" destId="{C17D722F-F37A-44BE-8763-9A3CA3862AC9}" srcOrd="1" destOrd="0" presId="urn:microsoft.com/office/officeart/2005/8/layout/hierarchy3"/>
    <dgm:cxn modelId="{5D8A75D3-F848-4EA7-8C24-11DD49BE4976}" type="presParOf" srcId="{8CAD8846-DC72-474E-B560-3098337E7FD2}" destId="{D918DEDF-43E2-40CB-9821-4F70A8B2E92D}" srcOrd="2" destOrd="0" presId="urn:microsoft.com/office/officeart/2005/8/layout/hierarchy3"/>
    <dgm:cxn modelId="{95C8BFC8-F9A1-4274-8358-C517573F8226}" type="presParOf" srcId="{8CAD8846-DC72-474E-B560-3098337E7FD2}" destId="{0B8287D9-36A7-4952-B5C5-E5C9E845A3B5}" srcOrd="3" destOrd="0" presId="urn:microsoft.com/office/officeart/2005/8/layout/hierarchy3"/>
    <dgm:cxn modelId="{DF088A75-B877-4E41-B0E8-9281AC806391}" type="presParOf" srcId="{8CAD8846-DC72-474E-B560-3098337E7FD2}" destId="{7BE10AA2-6FF2-4E43-B149-6AE10E935545}" srcOrd="4" destOrd="0" presId="urn:microsoft.com/office/officeart/2005/8/layout/hierarchy3"/>
    <dgm:cxn modelId="{B8A537F5-80C0-4322-8D56-EC77C38C12F5}" type="presParOf" srcId="{8CAD8846-DC72-474E-B560-3098337E7FD2}" destId="{247682A0-3227-438E-A9FA-F050F06CA27B}" srcOrd="5" destOrd="0" presId="urn:microsoft.com/office/officeart/2005/8/layout/hierarchy3"/>
    <dgm:cxn modelId="{8E3B1B4E-6940-4F98-849B-815847BD567E}" type="presParOf" srcId="{8CAD8846-DC72-474E-B560-3098337E7FD2}" destId="{466FEB2F-993D-4F6F-9040-C8A99359176C}" srcOrd="6" destOrd="0" presId="urn:microsoft.com/office/officeart/2005/8/layout/hierarchy3"/>
    <dgm:cxn modelId="{84AD3BFD-84DC-47CE-9245-555837CD2F1A}" type="presParOf" srcId="{8CAD8846-DC72-474E-B560-3098337E7FD2}" destId="{F647630F-9686-489F-90E0-91855548E5F5}"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pt-BR"/>
              <a:t>Clique para editar o título Mestre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6AD6EE87-EBD5-4F12-A48A-63ACA297AC8F}" type="datetimeFigureOut">
              <a:rPr lang="en-US" smtClean="0"/>
              <a:t>3/25/2019</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779143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972003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2A4AFB99-0EAB-4182-AFF8-E214C82A68F6}" type="datetimeFigureOut">
              <a:rPr lang="en-US" smtClean="0"/>
              <a:t>3/25/2019</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194835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pt-BR"/>
              <a:t>Clique para editar o título Mestre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3/25/2019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347139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5A61015F-7CC6-4D0A-9D87-873EA4C304CC}" type="datetimeFigureOut">
              <a:rPr lang="en-US" smtClean="0"/>
              <a:t>3/25/2019</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15342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3/25/2019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10074471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3/25/2019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68658625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3/25/2019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160546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3/25/2019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840672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pt-BR"/>
              <a:t>Clique para editar o título Mestre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05C68B11-C5A8-448C-8CE9-B1A273C79CFC}" type="datetimeFigureOut">
              <a:rPr lang="en-US" smtClean="0"/>
              <a:t>3/25/2019</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57863173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C7616CA0-919D-4A49-9C8A-62FDFB3A5183}" type="datetimeFigureOut">
              <a:rPr lang="en-US" smtClean="0"/>
              <a:t>3/25/2019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‹nº›</a:t>
            </a:fld>
            <a:endParaRPr lang="en-US" dirty="0"/>
          </a:p>
        </p:txBody>
      </p:sp>
    </p:spTree>
    <p:extLst>
      <p:ext uri="{BB962C8B-B14F-4D97-AF65-F5344CB8AC3E}">
        <p14:creationId xmlns:p14="http://schemas.microsoft.com/office/powerpoint/2010/main" val="1865644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pt-BR"/>
              <a:t>Clique para editar o título Mestre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90298CD5-6C1E-4009-B41F-6DF62E31D3BE}" type="datetimeFigureOut">
              <a:rPr lang="en-US" smtClean="0"/>
              <a:pPr/>
              <a:t>3/25/2019</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4FAB73BC-B049-4115-A692-8D63A059BFB8}" type="slidenum">
              <a:rPr lang="en-US" smtClean="0"/>
              <a:pPr/>
              <a:t>‹nº›</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133033895"/>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744EEE2-C9DC-4E02-BB19-983C593D4715}"/>
              </a:ext>
            </a:extLst>
          </p:cNvPr>
          <p:cNvSpPr>
            <a:spLocks noGrp="1"/>
          </p:cNvSpPr>
          <p:nvPr>
            <p:ph type="ctrTitle"/>
          </p:nvPr>
        </p:nvSpPr>
        <p:spPr/>
        <p:txBody>
          <a:bodyPr>
            <a:normAutofit/>
          </a:bodyPr>
          <a:lstStyle/>
          <a:p>
            <a:r>
              <a:rPr lang="pt-BR" sz="4800" dirty="0"/>
              <a:t>Why Nations </a:t>
            </a:r>
            <a:r>
              <a:rPr lang="pt-BR" sz="4800" dirty="0" err="1"/>
              <a:t>Fails</a:t>
            </a:r>
            <a:endParaRPr lang="pt-BR" sz="4800" dirty="0"/>
          </a:p>
        </p:txBody>
      </p:sp>
      <p:sp>
        <p:nvSpPr>
          <p:cNvPr id="3" name="Subtítulo 2">
            <a:extLst>
              <a:ext uri="{FF2B5EF4-FFF2-40B4-BE49-F238E27FC236}">
                <a16:creationId xmlns:a16="http://schemas.microsoft.com/office/drawing/2014/main" xmlns="" id="{9744C9D1-EA8D-419B-AE31-CA32872C3DBA}"/>
              </a:ext>
            </a:extLst>
          </p:cNvPr>
          <p:cNvSpPr>
            <a:spLocks noGrp="1"/>
          </p:cNvSpPr>
          <p:nvPr>
            <p:ph type="subTitle" idx="1"/>
          </p:nvPr>
        </p:nvSpPr>
        <p:spPr/>
        <p:txBody>
          <a:bodyPr>
            <a:normAutofit/>
          </a:bodyPr>
          <a:lstStyle/>
          <a:p>
            <a:r>
              <a:rPr lang="pt-BR" sz="2000" dirty="0"/>
              <a:t>The </a:t>
            </a:r>
            <a:r>
              <a:rPr lang="pt-BR" sz="2000" dirty="0" err="1"/>
              <a:t>origins</a:t>
            </a:r>
            <a:r>
              <a:rPr lang="pt-BR" sz="2000" dirty="0"/>
              <a:t> </a:t>
            </a:r>
            <a:r>
              <a:rPr lang="pt-BR" sz="2000" dirty="0" err="1"/>
              <a:t>of</a:t>
            </a:r>
            <a:r>
              <a:rPr lang="pt-BR" sz="2000" dirty="0"/>
              <a:t> </a:t>
            </a:r>
            <a:r>
              <a:rPr lang="pt-BR" sz="2000" dirty="0" err="1"/>
              <a:t>power</a:t>
            </a:r>
            <a:r>
              <a:rPr lang="pt-BR" sz="2000" dirty="0"/>
              <a:t>, </a:t>
            </a:r>
            <a:r>
              <a:rPr lang="pt-BR" sz="2000" dirty="0" err="1"/>
              <a:t>prosperity</a:t>
            </a:r>
            <a:r>
              <a:rPr lang="pt-BR" sz="2000" dirty="0"/>
              <a:t>, </a:t>
            </a:r>
            <a:r>
              <a:rPr lang="pt-BR" sz="2000" dirty="0" err="1"/>
              <a:t>and</a:t>
            </a:r>
            <a:r>
              <a:rPr lang="pt-BR" sz="2000" dirty="0"/>
              <a:t> </a:t>
            </a:r>
            <a:r>
              <a:rPr lang="pt-BR" sz="2000" dirty="0" err="1"/>
              <a:t>poverty</a:t>
            </a:r>
            <a:r>
              <a:rPr lang="pt-BR" sz="2000" dirty="0"/>
              <a:t>.</a:t>
            </a:r>
          </a:p>
        </p:txBody>
      </p:sp>
      <p:sp>
        <p:nvSpPr>
          <p:cNvPr id="4" name="CaixaDeTexto 3">
            <a:extLst>
              <a:ext uri="{FF2B5EF4-FFF2-40B4-BE49-F238E27FC236}">
                <a16:creationId xmlns:a16="http://schemas.microsoft.com/office/drawing/2014/main" xmlns="" id="{5E613308-D867-4AAC-97E8-4C37B641ECBF}"/>
              </a:ext>
            </a:extLst>
          </p:cNvPr>
          <p:cNvSpPr txBox="1"/>
          <p:nvPr/>
        </p:nvSpPr>
        <p:spPr>
          <a:xfrm>
            <a:off x="891540" y="3680460"/>
            <a:ext cx="10218420" cy="1323439"/>
          </a:xfrm>
          <a:prstGeom prst="rect">
            <a:avLst/>
          </a:prstGeom>
          <a:noFill/>
        </p:spPr>
        <p:txBody>
          <a:bodyPr wrap="square" rtlCol="0">
            <a:spAutoFit/>
          </a:bodyPr>
          <a:lstStyle/>
          <a:p>
            <a:pPr algn="r"/>
            <a:r>
              <a:rPr lang="pt-BR" sz="2000" dirty="0" err="1"/>
              <a:t>Chapter</a:t>
            </a:r>
            <a:r>
              <a:rPr lang="pt-BR" sz="2000" dirty="0"/>
              <a:t> 3: The Making </a:t>
            </a:r>
            <a:r>
              <a:rPr lang="pt-BR" sz="2000" dirty="0" err="1"/>
              <a:t>of</a:t>
            </a:r>
            <a:r>
              <a:rPr lang="pt-BR" sz="2000" dirty="0"/>
              <a:t> </a:t>
            </a:r>
            <a:r>
              <a:rPr lang="pt-BR" sz="2000" dirty="0" err="1"/>
              <a:t>Prosperity</a:t>
            </a:r>
            <a:r>
              <a:rPr lang="pt-BR" sz="2000" dirty="0"/>
              <a:t> </a:t>
            </a:r>
            <a:r>
              <a:rPr lang="pt-BR" sz="2000" dirty="0" err="1"/>
              <a:t>and</a:t>
            </a:r>
            <a:r>
              <a:rPr lang="pt-BR" sz="2000" dirty="0"/>
              <a:t> </a:t>
            </a:r>
            <a:r>
              <a:rPr lang="pt-BR" sz="2000" dirty="0" err="1"/>
              <a:t>Poverty</a:t>
            </a:r>
            <a:endParaRPr lang="pt-BR" sz="2000" dirty="0"/>
          </a:p>
          <a:p>
            <a:pPr algn="r"/>
            <a:endParaRPr lang="pt-BR" sz="2000" dirty="0"/>
          </a:p>
          <a:p>
            <a:pPr algn="r"/>
            <a:endParaRPr lang="pt-BR" sz="2000" dirty="0"/>
          </a:p>
          <a:p>
            <a:pPr algn="r"/>
            <a:endParaRPr lang="pt-BR" sz="2000" dirty="0"/>
          </a:p>
        </p:txBody>
      </p:sp>
    </p:spTree>
    <p:extLst>
      <p:ext uri="{BB962C8B-B14F-4D97-AF65-F5344CB8AC3E}">
        <p14:creationId xmlns:p14="http://schemas.microsoft.com/office/powerpoint/2010/main" val="3311359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BA61BCB-7096-4158-9A32-7932FB89A91E}"/>
              </a:ext>
            </a:extLst>
          </p:cNvPr>
          <p:cNvSpPr>
            <a:spLocks noGrp="1"/>
          </p:cNvSpPr>
          <p:nvPr>
            <p:ph type="title"/>
          </p:nvPr>
        </p:nvSpPr>
        <p:spPr/>
        <p:txBody>
          <a:bodyPr/>
          <a:lstStyle/>
          <a:p>
            <a:r>
              <a:rPr lang="pt-BR" dirty="0"/>
              <a:t>The </a:t>
            </a:r>
            <a:r>
              <a:rPr lang="pt-BR" dirty="0" err="1"/>
              <a:t>economics</a:t>
            </a:r>
            <a:r>
              <a:rPr lang="pt-BR" dirty="0"/>
              <a:t> </a:t>
            </a:r>
            <a:r>
              <a:rPr lang="pt-BR" dirty="0" err="1"/>
              <a:t>of</a:t>
            </a:r>
            <a:r>
              <a:rPr lang="pt-BR" dirty="0"/>
              <a:t> </a:t>
            </a:r>
            <a:r>
              <a:rPr lang="pt-BR" dirty="0" err="1"/>
              <a:t>the</a:t>
            </a:r>
            <a:r>
              <a:rPr lang="pt-BR" dirty="0"/>
              <a:t> 38th </a:t>
            </a:r>
            <a:r>
              <a:rPr lang="pt-BR" dirty="0" err="1"/>
              <a:t>parallel</a:t>
            </a:r>
            <a:endParaRPr lang="pt-BR" dirty="0"/>
          </a:p>
        </p:txBody>
      </p:sp>
      <p:graphicFrame>
        <p:nvGraphicFramePr>
          <p:cNvPr id="4" name="Espaço Reservado para Conteúdo 3">
            <a:extLst>
              <a:ext uri="{FF2B5EF4-FFF2-40B4-BE49-F238E27FC236}">
                <a16:creationId xmlns:a16="http://schemas.microsoft.com/office/drawing/2014/main" xmlns="" id="{24B0CD7F-738B-4555-A874-5AD51D0B9569}"/>
              </a:ext>
            </a:extLst>
          </p:cNvPr>
          <p:cNvGraphicFramePr>
            <a:graphicFrameLocks noGrp="1"/>
          </p:cNvGraphicFramePr>
          <p:nvPr>
            <p:ph idx="1"/>
            <p:extLst>
              <p:ext uri="{D42A27DB-BD31-4B8C-83A1-F6EECF244321}">
                <p14:modId xmlns:p14="http://schemas.microsoft.com/office/powerpoint/2010/main" val="659186214"/>
              </p:ext>
            </p:extLst>
          </p:nvPr>
        </p:nvGraphicFramePr>
        <p:xfrm>
          <a:off x="580858" y="2050394"/>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Seta: Curva para a Direita 7">
            <a:extLst>
              <a:ext uri="{FF2B5EF4-FFF2-40B4-BE49-F238E27FC236}">
                <a16:creationId xmlns:a16="http://schemas.microsoft.com/office/drawing/2014/main" xmlns="" id="{970A56EF-287A-44B0-B90D-DA1E43E21B8A}"/>
              </a:ext>
            </a:extLst>
          </p:cNvPr>
          <p:cNvSpPr/>
          <p:nvPr/>
        </p:nvSpPr>
        <p:spPr>
          <a:xfrm>
            <a:off x="156956" y="4028661"/>
            <a:ext cx="1155010" cy="2829339"/>
          </a:xfrm>
          <a:prstGeom prst="curvedRightArrow">
            <a:avLst>
              <a:gd name="adj1" fmla="val 20195"/>
              <a:gd name="adj2" fmla="val 90756"/>
              <a:gd name="adj3" fmla="val 4644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9" name="CaixaDeTexto 8">
            <a:extLst>
              <a:ext uri="{FF2B5EF4-FFF2-40B4-BE49-F238E27FC236}">
                <a16:creationId xmlns:a16="http://schemas.microsoft.com/office/drawing/2014/main" xmlns="" id="{47F31ABB-7CEA-445A-A37D-DB069231CDD0}"/>
              </a:ext>
            </a:extLst>
          </p:cNvPr>
          <p:cNvSpPr txBox="1"/>
          <p:nvPr/>
        </p:nvSpPr>
        <p:spPr>
          <a:xfrm>
            <a:off x="5638800" y="2975113"/>
            <a:ext cx="914400" cy="914400"/>
          </a:xfrm>
          <a:prstGeom prst="rect">
            <a:avLst/>
          </a:prstGeom>
          <a:noFill/>
        </p:spPr>
        <p:txBody>
          <a:bodyPr wrap="square" rtlCol="0">
            <a:spAutoFit/>
          </a:bodyPr>
          <a:lstStyle/>
          <a:p>
            <a:endParaRPr lang="pt-BR" dirty="0"/>
          </a:p>
        </p:txBody>
      </p:sp>
      <p:sp>
        <p:nvSpPr>
          <p:cNvPr id="10" name="CaixaDeTexto 9">
            <a:extLst>
              <a:ext uri="{FF2B5EF4-FFF2-40B4-BE49-F238E27FC236}">
                <a16:creationId xmlns:a16="http://schemas.microsoft.com/office/drawing/2014/main" xmlns="" id="{168FC74A-61AB-4FDC-82C5-8F13B8D7B6A8}"/>
              </a:ext>
            </a:extLst>
          </p:cNvPr>
          <p:cNvSpPr txBox="1"/>
          <p:nvPr/>
        </p:nvSpPr>
        <p:spPr>
          <a:xfrm>
            <a:off x="1895061" y="5463686"/>
            <a:ext cx="9528313" cy="1077218"/>
          </a:xfrm>
          <a:prstGeom prst="rect">
            <a:avLst/>
          </a:prstGeom>
          <a:noFill/>
        </p:spPr>
        <p:txBody>
          <a:bodyPr wrap="square" rtlCol="0">
            <a:spAutoFit/>
          </a:bodyPr>
          <a:lstStyle/>
          <a:p>
            <a:r>
              <a:rPr lang="pt-BR" sz="1600" dirty="0"/>
              <a:t>*South Korea </a:t>
            </a:r>
            <a:r>
              <a:rPr lang="pt-BR" sz="1600" dirty="0">
                <a:sym typeface="Wingdings" panose="05000000000000000000" pitchFamily="2" charset="2"/>
              </a:rPr>
              <a:t> similar standards </a:t>
            </a:r>
            <a:r>
              <a:rPr lang="pt-BR" sz="1600" dirty="0" err="1">
                <a:sym typeface="Wingdings" panose="05000000000000000000" pitchFamily="2" charset="2"/>
              </a:rPr>
              <a:t>of</a:t>
            </a:r>
            <a:r>
              <a:rPr lang="pt-BR" sz="1600" dirty="0">
                <a:sym typeface="Wingdings" panose="05000000000000000000" pitchFamily="2" charset="2"/>
              </a:rPr>
              <a:t> Portugal/Spain  *North Korea10% </a:t>
            </a:r>
            <a:r>
              <a:rPr lang="pt-BR" sz="1600" dirty="0" err="1">
                <a:sym typeface="Wingdings" panose="05000000000000000000" pitchFamily="2" charset="2"/>
              </a:rPr>
              <a:t>of</a:t>
            </a:r>
            <a:r>
              <a:rPr lang="pt-BR" sz="1600" dirty="0">
                <a:sym typeface="Wingdings" panose="05000000000000000000" pitchFamily="2" charset="2"/>
              </a:rPr>
              <a:t> </a:t>
            </a:r>
            <a:r>
              <a:rPr lang="pt-BR" sz="1600" dirty="0" err="1">
                <a:sym typeface="Wingdings" panose="05000000000000000000" pitchFamily="2" charset="2"/>
              </a:rPr>
              <a:t>average</a:t>
            </a:r>
            <a:r>
              <a:rPr lang="pt-BR" sz="1600" dirty="0">
                <a:sym typeface="Wingdings" panose="05000000000000000000" pitchFamily="2" charset="2"/>
              </a:rPr>
              <a:t> living standard</a:t>
            </a:r>
          </a:p>
          <a:p>
            <a:r>
              <a:rPr lang="pt-BR" sz="1600" dirty="0">
                <a:sym typeface="Wingdings" panose="05000000000000000000" pitchFamily="2" charset="2"/>
              </a:rPr>
              <a:t>                                                                              </a:t>
            </a:r>
            <a:r>
              <a:rPr lang="en-US" sz="1600" dirty="0">
                <a:sym typeface="Wingdings" panose="05000000000000000000" pitchFamily="2" charset="2"/>
              </a:rPr>
              <a:t>Expect to live 10 years less than South Koreans</a:t>
            </a:r>
          </a:p>
          <a:p>
            <a:r>
              <a:rPr lang="en-US" sz="1600" dirty="0"/>
              <a:t>Satellite images </a:t>
            </a:r>
            <a:r>
              <a:rPr lang="en-US" sz="1600" dirty="0">
                <a:sym typeface="Wingdings" panose="05000000000000000000" pitchFamily="2" charset="2"/>
              </a:rPr>
              <a:t> </a:t>
            </a:r>
            <a:r>
              <a:rPr lang="en-US" sz="1600" dirty="0"/>
              <a:t>visual difference between both </a:t>
            </a:r>
            <a:r>
              <a:rPr lang="en-US" sz="1600" dirty="0" err="1"/>
              <a:t>korea´s</a:t>
            </a:r>
            <a:r>
              <a:rPr lang="en-US" sz="1600" dirty="0"/>
              <a:t> </a:t>
            </a:r>
          </a:p>
          <a:p>
            <a:r>
              <a:rPr lang="pt-BR" sz="1600" b="1" u="sng" dirty="0">
                <a:sym typeface="Wingdings" panose="05000000000000000000" pitchFamily="2" charset="2"/>
              </a:rPr>
              <a:t> </a:t>
            </a:r>
            <a:r>
              <a:rPr lang="en-US" sz="1600" b="1" u="sng" dirty="0">
                <a:sym typeface="Wingdings" panose="05000000000000000000" pitchFamily="2" charset="2"/>
              </a:rPr>
              <a:t>neither culture nor geography nor ignorance can explain the </a:t>
            </a:r>
            <a:r>
              <a:rPr lang="en-US" sz="1600" b="1" u="sng" dirty="0" err="1">
                <a:sym typeface="Wingdings" panose="05000000000000000000" pitchFamily="2" charset="2"/>
              </a:rPr>
              <a:t>divergents</a:t>
            </a:r>
            <a:r>
              <a:rPr lang="en-US" sz="1600" b="1" u="sng" dirty="0">
                <a:sym typeface="Wingdings" panose="05000000000000000000" pitchFamily="2" charset="2"/>
              </a:rPr>
              <a:t> paths </a:t>
            </a:r>
            <a:endParaRPr lang="pt-BR" sz="1600" b="1" u="sng" dirty="0"/>
          </a:p>
        </p:txBody>
      </p:sp>
      <p:sp>
        <p:nvSpPr>
          <p:cNvPr id="3" name="Retângulo: Cantos Arredondados 2">
            <a:extLst>
              <a:ext uri="{FF2B5EF4-FFF2-40B4-BE49-F238E27FC236}">
                <a16:creationId xmlns:a16="http://schemas.microsoft.com/office/drawing/2014/main" xmlns="" id="{AC09083F-FCAF-442B-A97F-6B22C8E99E7B}"/>
              </a:ext>
            </a:extLst>
          </p:cNvPr>
          <p:cNvSpPr/>
          <p:nvPr/>
        </p:nvSpPr>
        <p:spPr>
          <a:xfrm>
            <a:off x="4320209" y="1842052"/>
            <a:ext cx="2716695" cy="47707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pt-BR" dirty="0"/>
              <a:t>WW2</a:t>
            </a:r>
          </a:p>
        </p:txBody>
      </p:sp>
    </p:spTree>
    <p:extLst>
      <p:ext uri="{BB962C8B-B14F-4D97-AF65-F5344CB8AC3E}">
        <p14:creationId xmlns:p14="http://schemas.microsoft.com/office/powerpoint/2010/main" val="1191549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2B796CC-CE68-4429-B0DE-71442655E94A}"/>
              </a:ext>
            </a:extLst>
          </p:cNvPr>
          <p:cNvSpPr>
            <a:spLocks noGrp="1"/>
          </p:cNvSpPr>
          <p:nvPr>
            <p:ph type="title"/>
          </p:nvPr>
        </p:nvSpPr>
        <p:spPr/>
        <p:txBody>
          <a:bodyPr>
            <a:normAutofit fontScale="90000"/>
          </a:bodyPr>
          <a:lstStyle/>
          <a:p>
            <a:r>
              <a:rPr lang="en-US" dirty="0"/>
              <a:t/>
            </a:r>
            <a:br>
              <a:rPr lang="en-US" dirty="0"/>
            </a:br>
            <a:r>
              <a:rPr lang="en-US" sz="3100" dirty="0"/>
              <a:t>EXTRACTIVE AND INCLUSIVE ECONOMIC INSTITUTIONS</a:t>
            </a:r>
            <a:r>
              <a:rPr lang="pt-BR" sz="3100" dirty="0"/>
              <a:t/>
            </a:r>
            <a:br>
              <a:rPr lang="pt-BR" sz="3100" dirty="0"/>
            </a:br>
            <a:endParaRPr lang="pt-BR" dirty="0"/>
          </a:p>
        </p:txBody>
      </p:sp>
      <p:sp>
        <p:nvSpPr>
          <p:cNvPr id="3" name="Espaço Reservado para Conteúdo 2">
            <a:extLst>
              <a:ext uri="{FF2B5EF4-FFF2-40B4-BE49-F238E27FC236}">
                <a16:creationId xmlns:a16="http://schemas.microsoft.com/office/drawing/2014/main" xmlns="" id="{BDD1EC07-CF7F-426A-BD24-F5AFDE62CAD3}"/>
              </a:ext>
            </a:extLst>
          </p:cNvPr>
          <p:cNvSpPr>
            <a:spLocks noGrp="1"/>
          </p:cNvSpPr>
          <p:nvPr>
            <p:ph idx="1"/>
          </p:nvPr>
        </p:nvSpPr>
        <p:spPr>
          <a:xfrm>
            <a:off x="581192" y="2180496"/>
            <a:ext cx="11029616" cy="4445591"/>
          </a:xfrm>
        </p:spPr>
        <p:style>
          <a:lnRef idx="2">
            <a:schemeClr val="accent1"/>
          </a:lnRef>
          <a:fillRef idx="1">
            <a:schemeClr val="lt1"/>
          </a:fillRef>
          <a:effectRef idx="0">
            <a:schemeClr val="accent1"/>
          </a:effectRef>
          <a:fontRef idx="minor">
            <a:schemeClr val="dk1"/>
          </a:fontRef>
        </p:style>
        <p:txBody>
          <a:bodyPr>
            <a:normAutofit/>
          </a:bodyPr>
          <a:lstStyle/>
          <a:p>
            <a:r>
              <a:rPr lang="en-US" sz="2400" dirty="0"/>
              <a:t>Countries differ in their economic success </a:t>
            </a:r>
            <a:r>
              <a:rPr lang="en-US" sz="2400" dirty="0">
                <a:sym typeface="Wingdings" panose="05000000000000000000" pitchFamily="2" charset="2"/>
              </a:rPr>
              <a:t></a:t>
            </a:r>
            <a:r>
              <a:rPr lang="en-US" sz="2400" dirty="0"/>
              <a:t> different institutions (rules influence how the economic works and the incentives that motivate people)</a:t>
            </a:r>
            <a:endParaRPr lang="pt-BR" sz="2400" dirty="0"/>
          </a:p>
          <a:p>
            <a:r>
              <a:rPr lang="en-US" sz="2400" dirty="0"/>
              <a:t>Youngers and their expectations of life differ in both Korea´s</a:t>
            </a:r>
            <a:endParaRPr lang="pt-BR" sz="2400" dirty="0"/>
          </a:p>
          <a:p>
            <a:r>
              <a:rPr lang="en-US" sz="2400" dirty="0"/>
              <a:t>Inclusive economic institutions required </a:t>
            </a:r>
            <a:r>
              <a:rPr lang="en-US" sz="2400" dirty="0">
                <a:sym typeface="Wingdings" panose="05000000000000000000" pitchFamily="2" charset="2"/>
              </a:rPr>
              <a:t></a:t>
            </a:r>
            <a:r>
              <a:rPr lang="en-US" sz="2400" dirty="0"/>
              <a:t>secure </a:t>
            </a:r>
            <a:r>
              <a:rPr lang="en-US" sz="2400" b="1" dirty="0">
                <a:solidFill>
                  <a:schemeClr val="tx1"/>
                </a:solidFill>
              </a:rPr>
              <a:t>property rights </a:t>
            </a:r>
            <a:r>
              <a:rPr lang="en-US" sz="2400" dirty="0"/>
              <a:t>and </a:t>
            </a:r>
            <a:r>
              <a:rPr lang="en-US" sz="2400" b="1" dirty="0"/>
              <a:t>economic opportunities</a:t>
            </a:r>
            <a:r>
              <a:rPr lang="en-US" sz="2400" dirty="0"/>
              <a:t> not just for the elite but for a </a:t>
            </a:r>
            <a:r>
              <a:rPr lang="en-US" sz="2400" b="1" dirty="0"/>
              <a:t>broad cross-section of society</a:t>
            </a:r>
            <a:endParaRPr lang="pt-BR" sz="2400" b="1" dirty="0"/>
          </a:p>
          <a:p>
            <a:endParaRPr lang="pt-BR" dirty="0"/>
          </a:p>
        </p:txBody>
      </p:sp>
    </p:spTree>
    <p:extLst>
      <p:ext uri="{BB962C8B-B14F-4D97-AF65-F5344CB8AC3E}">
        <p14:creationId xmlns:p14="http://schemas.microsoft.com/office/powerpoint/2010/main" val="938529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2B796CC-CE68-4429-B0DE-71442655E94A}"/>
              </a:ext>
            </a:extLst>
          </p:cNvPr>
          <p:cNvSpPr>
            <a:spLocks noGrp="1"/>
          </p:cNvSpPr>
          <p:nvPr>
            <p:ph type="title"/>
          </p:nvPr>
        </p:nvSpPr>
        <p:spPr/>
        <p:txBody>
          <a:bodyPr>
            <a:normAutofit fontScale="90000"/>
          </a:bodyPr>
          <a:lstStyle/>
          <a:p>
            <a:r>
              <a:rPr lang="en-US" dirty="0"/>
              <a:t/>
            </a:r>
            <a:br>
              <a:rPr lang="en-US" dirty="0"/>
            </a:br>
            <a:r>
              <a:rPr lang="en-US" sz="3100" dirty="0"/>
              <a:t>EXTRACTIVE AND INCLUSIVE ECONOMIC INSTITUTIONS</a:t>
            </a:r>
            <a:r>
              <a:rPr lang="pt-BR" sz="3100" dirty="0"/>
              <a:t/>
            </a:r>
            <a:br>
              <a:rPr lang="pt-BR" sz="3100" dirty="0"/>
            </a:br>
            <a:endParaRPr lang="pt-BR" dirty="0"/>
          </a:p>
        </p:txBody>
      </p:sp>
      <p:sp>
        <p:nvSpPr>
          <p:cNvPr id="3" name="Espaço Reservado para Conteúdo 2">
            <a:extLst>
              <a:ext uri="{FF2B5EF4-FFF2-40B4-BE49-F238E27FC236}">
                <a16:creationId xmlns:a16="http://schemas.microsoft.com/office/drawing/2014/main" xmlns="" id="{BDD1EC07-CF7F-426A-BD24-F5AFDE62CAD3}"/>
              </a:ext>
            </a:extLst>
          </p:cNvPr>
          <p:cNvSpPr>
            <a:spLocks noGrp="1"/>
          </p:cNvSpPr>
          <p:nvPr>
            <p:ph idx="1"/>
          </p:nvPr>
        </p:nvSpPr>
        <p:spPr>
          <a:xfrm>
            <a:off x="581192" y="2180496"/>
            <a:ext cx="11029616" cy="4445591"/>
          </a:xfrm>
        </p:spPr>
        <p:style>
          <a:lnRef idx="2">
            <a:schemeClr val="accent1"/>
          </a:lnRef>
          <a:fillRef idx="1">
            <a:schemeClr val="lt1"/>
          </a:fillRef>
          <a:effectRef idx="0">
            <a:schemeClr val="accent1"/>
          </a:effectRef>
          <a:fontRef idx="minor">
            <a:schemeClr val="dk1"/>
          </a:fontRef>
        </p:style>
        <p:txBody>
          <a:bodyPr>
            <a:normAutofit/>
          </a:bodyPr>
          <a:lstStyle/>
          <a:p>
            <a:r>
              <a:rPr lang="en-US" sz="2000" dirty="0"/>
              <a:t>Secure property rights, the law, public services, and the freedom to contract and exchange all rely on the state </a:t>
            </a:r>
            <a:r>
              <a:rPr lang="en-US" sz="2000" dirty="0">
                <a:sym typeface="Wingdings" panose="05000000000000000000" pitchFamily="2" charset="2"/>
              </a:rPr>
              <a:t></a:t>
            </a:r>
            <a:r>
              <a:rPr lang="en-US" sz="2000" dirty="0"/>
              <a:t>THE INSTITUTION WITH THE COERCIVE CAPACITY TO IMPOSE ORDER, PREVENT THEFT AND FRAUD, AND OPPORTUNITY TO DO SO.</a:t>
            </a:r>
            <a:endParaRPr lang="pt-BR" sz="2000" dirty="0"/>
          </a:p>
          <a:p>
            <a:r>
              <a:rPr lang="en-US" sz="2000" dirty="0"/>
              <a:t>Sustained economic growth is almost always accompanied by technological improvements to become more productive.</a:t>
            </a:r>
            <a:endParaRPr lang="pt-BR" sz="2000" dirty="0"/>
          </a:p>
          <a:p>
            <a:r>
              <a:rPr lang="en-US" sz="2000" dirty="0"/>
              <a:t>The ability of economic institutions to harness the potential of </a:t>
            </a:r>
            <a:r>
              <a:rPr lang="en-US" sz="2000" u="sng" dirty="0"/>
              <a:t>inclusive markets, </a:t>
            </a:r>
            <a:r>
              <a:rPr lang="en-US" sz="2000" dirty="0"/>
              <a:t>encourage </a:t>
            </a:r>
            <a:r>
              <a:rPr lang="en-US" sz="2000" u="sng" dirty="0"/>
              <a:t>technological innovation</a:t>
            </a:r>
            <a:r>
              <a:rPr lang="en-US" sz="2000" dirty="0"/>
              <a:t>, </a:t>
            </a:r>
            <a:r>
              <a:rPr lang="en-US" sz="2000" u="sng" dirty="0"/>
              <a:t>invest in people</a:t>
            </a:r>
            <a:r>
              <a:rPr lang="en-US" sz="2000" dirty="0"/>
              <a:t>, </a:t>
            </a:r>
            <a:r>
              <a:rPr lang="en-US" sz="2000" u="sng" dirty="0"/>
              <a:t>and mobilize the talents and skills </a:t>
            </a:r>
            <a:r>
              <a:rPr lang="en-US" sz="2000" dirty="0"/>
              <a:t>of a large number of individuals </a:t>
            </a:r>
            <a:r>
              <a:rPr lang="en-US" sz="2000" b="1" dirty="0"/>
              <a:t>is critical for economic growth. </a:t>
            </a:r>
            <a:endParaRPr lang="pt-BR" sz="2000" b="1" dirty="0"/>
          </a:p>
          <a:p>
            <a:endParaRPr lang="pt-BR" dirty="0"/>
          </a:p>
        </p:txBody>
      </p:sp>
    </p:spTree>
    <p:extLst>
      <p:ext uri="{BB962C8B-B14F-4D97-AF65-F5344CB8AC3E}">
        <p14:creationId xmlns:p14="http://schemas.microsoft.com/office/powerpoint/2010/main" val="2706154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00651B5-EC6D-493C-B640-35112BC75C5F}"/>
              </a:ext>
            </a:extLst>
          </p:cNvPr>
          <p:cNvSpPr>
            <a:spLocks noGrp="1"/>
          </p:cNvSpPr>
          <p:nvPr>
            <p:ph type="title"/>
          </p:nvPr>
        </p:nvSpPr>
        <p:spPr/>
        <p:txBody>
          <a:bodyPr/>
          <a:lstStyle/>
          <a:p>
            <a:r>
              <a:rPr lang="en-US" dirty="0"/>
              <a:t>EXTRACTIVE AND INCLUSIVE POLITICAL INSTITUTIONS</a:t>
            </a:r>
            <a:endParaRPr lang="pt-BR" dirty="0"/>
          </a:p>
        </p:txBody>
      </p:sp>
      <p:sp>
        <p:nvSpPr>
          <p:cNvPr id="3" name="Espaço Reservado para Conteúdo 2">
            <a:extLst>
              <a:ext uri="{FF2B5EF4-FFF2-40B4-BE49-F238E27FC236}">
                <a16:creationId xmlns:a16="http://schemas.microsoft.com/office/drawing/2014/main" xmlns="" id="{CD9A0457-94AA-49E9-B3FD-1AE9C41B86A5}"/>
              </a:ext>
            </a:extLst>
          </p:cNvPr>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r>
              <a:rPr lang="en-US" dirty="0"/>
              <a:t>Conditions:</a:t>
            </a:r>
            <a:endParaRPr lang="pt-BR" dirty="0"/>
          </a:p>
          <a:p>
            <a:pPr marL="324000" lvl="1" indent="0">
              <a:buNone/>
            </a:pPr>
            <a:r>
              <a:rPr lang="en-US" b="1" dirty="0"/>
              <a:t>Sufficiently </a:t>
            </a:r>
            <a:endParaRPr lang="pt-BR" b="1" dirty="0"/>
          </a:p>
          <a:p>
            <a:pPr marL="324000" lvl="1" indent="0">
              <a:buNone/>
            </a:pPr>
            <a:r>
              <a:rPr lang="en-US" b="1" dirty="0"/>
              <a:t>Centralized                                       </a:t>
            </a:r>
            <a:r>
              <a:rPr lang="en-US" sz="1800" b="1" u="sng" dirty="0"/>
              <a:t>Inclusive Political Institutions</a:t>
            </a:r>
            <a:endParaRPr lang="pt-BR" sz="1800" b="1" u="sng" dirty="0"/>
          </a:p>
          <a:p>
            <a:pPr marL="324000" lvl="1" indent="0">
              <a:buNone/>
            </a:pPr>
            <a:r>
              <a:rPr lang="en-US" b="1" dirty="0"/>
              <a:t>Pluralistic</a:t>
            </a:r>
            <a:endParaRPr lang="pt-BR" b="1" dirty="0"/>
          </a:p>
          <a:p>
            <a:pPr marL="0" indent="0">
              <a:buNone/>
            </a:pPr>
            <a:r>
              <a:rPr lang="en-US" dirty="0"/>
              <a:t>If one of this condition fails </a:t>
            </a:r>
            <a:r>
              <a:rPr lang="en-US" dirty="0">
                <a:sym typeface="Wingdings" panose="05000000000000000000" pitchFamily="2" charset="2"/>
              </a:rPr>
              <a:t></a:t>
            </a:r>
            <a:r>
              <a:rPr lang="en-US" dirty="0"/>
              <a:t> extractive political institutions</a:t>
            </a:r>
            <a:endParaRPr lang="pt-BR" dirty="0"/>
          </a:p>
          <a:p>
            <a:r>
              <a:rPr lang="en-US" dirty="0"/>
              <a:t>Extractive economic and political institutions</a:t>
            </a:r>
            <a:r>
              <a:rPr lang="en-US" dirty="0">
                <a:sym typeface="Wingdings" panose="05000000000000000000" pitchFamily="2" charset="2"/>
              </a:rPr>
              <a:t></a:t>
            </a:r>
            <a:r>
              <a:rPr lang="en-US" dirty="0"/>
              <a:t> enrich the same elites, and their economic wealth and power help consolidate their political dominance.</a:t>
            </a:r>
            <a:endParaRPr lang="pt-BR" dirty="0"/>
          </a:p>
          <a:p>
            <a:r>
              <a:rPr lang="en-US" dirty="0"/>
              <a:t>Implication: extractive political and economic institutions support each other and tend to persist</a:t>
            </a:r>
            <a:endParaRPr lang="pt-BR" dirty="0"/>
          </a:p>
          <a:p>
            <a:endParaRPr lang="pt-BR" dirty="0"/>
          </a:p>
        </p:txBody>
      </p:sp>
      <p:sp>
        <p:nvSpPr>
          <p:cNvPr id="4" name="Seta: para a Direita 3">
            <a:extLst>
              <a:ext uri="{FF2B5EF4-FFF2-40B4-BE49-F238E27FC236}">
                <a16:creationId xmlns:a16="http://schemas.microsoft.com/office/drawing/2014/main" xmlns="" id="{9A155301-9191-498B-A7B2-06CAF1334021}"/>
              </a:ext>
            </a:extLst>
          </p:cNvPr>
          <p:cNvSpPr/>
          <p:nvPr/>
        </p:nvSpPr>
        <p:spPr>
          <a:xfrm>
            <a:off x="2809461" y="3087757"/>
            <a:ext cx="1033669" cy="5963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Canto Dobrado 6">
            <a:extLst>
              <a:ext uri="{FF2B5EF4-FFF2-40B4-BE49-F238E27FC236}">
                <a16:creationId xmlns:a16="http://schemas.microsoft.com/office/drawing/2014/main" xmlns="" id="{FC1BA944-673A-4A0B-BD7B-90FA3B424AA0}"/>
              </a:ext>
            </a:extLst>
          </p:cNvPr>
          <p:cNvSpPr/>
          <p:nvPr/>
        </p:nvSpPr>
        <p:spPr>
          <a:xfrm>
            <a:off x="8083826" y="2451652"/>
            <a:ext cx="2955235" cy="1709531"/>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DEFINITION OF STATE by </a:t>
            </a:r>
            <a:r>
              <a:rPr lang="en-US" b="1" dirty="0"/>
              <a:t>MAX  WEBER </a:t>
            </a:r>
            <a:r>
              <a:rPr lang="en-US" b="1" dirty="0">
                <a:sym typeface="Wingdings" panose="05000000000000000000" pitchFamily="2" charset="2"/>
              </a:rPr>
              <a:t></a:t>
            </a:r>
            <a:r>
              <a:rPr lang="en-US" dirty="0"/>
              <a:t> “monopoly of legitimate violence in society”.</a:t>
            </a:r>
            <a:endParaRPr lang="pt-BR" dirty="0"/>
          </a:p>
        </p:txBody>
      </p:sp>
    </p:spTree>
    <p:extLst>
      <p:ext uri="{BB962C8B-B14F-4D97-AF65-F5344CB8AC3E}">
        <p14:creationId xmlns:p14="http://schemas.microsoft.com/office/powerpoint/2010/main" val="713550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5C83C3B-4290-48D3-8A73-8D40A6C297CD}"/>
              </a:ext>
            </a:extLst>
          </p:cNvPr>
          <p:cNvSpPr>
            <a:spLocks noGrp="1"/>
          </p:cNvSpPr>
          <p:nvPr>
            <p:ph type="title"/>
          </p:nvPr>
        </p:nvSpPr>
        <p:spPr/>
        <p:txBody>
          <a:bodyPr>
            <a:normAutofit fontScale="90000"/>
          </a:bodyPr>
          <a:lstStyle/>
          <a:p>
            <a:r>
              <a:rPr lang="en-US" dirty="0"/>
              <a:t/>
            </a:r>
            <a:br>
              <a:rPr lang="en-US" dirty="0"/>
            </a:br>
            <a:r>
              <a:rPr lang="en-US" dirty="0"/>
              <a:t>WHY NOT ALWAYS CHOOSE PROSPERITY</a:t>
            </a:r>
            <a:br>
              <a:rPr lang="en-US" dirty="0"/>
            </a:br>
            <a:endParaRPr lang="pt-BR" dirty="0"/>
          </a:p>
        </p:txBody>
      </p:sp>
      <p:sp>
        <p:nvSpPr>
          <p:cNvPr id="3" name="Espaço Reservado para Conteúdo 2">
            <a:extLst>
              <a:ext uri="{FF2B5EF4-FFF2-40B4-BE49-F238E27FC236}">
                <a16:creationId xmlns:a16="http://schemas.microsoft.com/office/drawing/2014/main" xmlns="" id="{A2C1F713-1172-4A25-B96B-9D819A767FBF}"/>
              </a:ext>
            </a:extLst>
          </p:cNvPr>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r>
              <a:rPr lang="en-US" dirty="0"/>
              <a:t>Economic institutions that create incentives for economic progress may simultaneously </a:t>
            </a:r>
            <a:r>
              <a:rPr lang="en-US" b="1" dirty="0"/>
              <a:t>redistribute income and power in such a way that a dictator and other with political power may become worse off</a:t>
            </a:r>
            <a:endParaRPr lang="pt-BR" b="1" dirty="0"/>
          </a:p>
          <a:p>
            <a:r>
              <a:rPr lang="en-US" dirty="0"/>
              <a:t>New sectors attract resources away from old ones; new firms take business away from established ones; new technologies make existing skills and machines obsolete </a:t>
            </a:r>
            <a:r>
              <a:rPr lang="en-US" b="1" dirty="0"/>
              <a:t>CREATIVE DESTRUCTION</a:t>
            </a:r>
            <a:endParaRPr lang="pt-BR" dirty="0"/>
          </a:p>
          <a:p>
            <a:r>
              <a:rPr lang="en-US" b="1" dirty="0"/>
              <a:t>IF GROUPS STANDING AGAINST GROWTH ARE THE WINNERS, THEY CAN SUCCESSFULLY BLOCK ECONOMIC GROWTH, AND THE ECONOMY WILL STAGNATE.</a:t>
            </a:r>
            <a:endParaRPr lang="pt-BR" dirty="0"/>
          </a:p>
          <a:p>
            <a:endParaRPr lang="pt-BR" dirty="0"/>
          </a:p>
        </p:txBody>
      </p:sp>
    </p:spTree>
    <p:extLst>
      <p:ext uri="{BB962C8B-B14F-4D97-AF65-F5344CB8AC3E}">
        <p14:creationId xmlns:p14="http://schemas.microsoft.com/office/powerpoint/2010/main" val="2376820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FDB6094-CDD6-4D40-8FB3-A2661C69010D}"/>
              </a:ext>
            </a:extLst>
          </p:cNvPr>
          <p:cNvSpPr>
            <a:spLocks noGrp="1"/>
          </p:cNvSpPr>
          <p:nvPr>
            <p:ph type="title"/>
          </p:nvPr>
        </p:nvSpPr>
        <p:spPr/>
        <p:txBody>
          <a:bodyPr/>
          <a:lstStyle/>
          <a:p>
            <a:r>
              <a:rPr lang="en-US" dirty="0"/>
              <a:t>GROWTH UNDER EXTRACTIVE POLITICAL INSTITUTIONS</a:t>
            </a:r>
            <a:endParaRPr lang="pt-BR" dirty="0"/>
          </a:p>
        </p:txBody>
      </p:sp>
      <p:sp>
        <p:nvSpPr>
          <p:cNvPr id="3" name="Espaço Reservado para Conteúdo 2">
            <a:extLst>
              <a:ext uri="{FF2B5EF4-FFF2-40B4-BE49-F238E27FC236}">
                <a16:creationId xmlns:a16="http://schemas.microsoft.com/office/drawing/2014/main" xmlns="" id="{F1D3F95A-41FA-420D-945E-FDC444062566}"/>
              </a:ext>
            </a:extLst>
          </p:cNvPr>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r>
              <a:rPr lang="en-US" sz="2400" dirty="0">
                <a:solidFill>
                  <a:schemeClr val="tx1"/>
                </a:solidFill>
              </a:rPr>
              <a:t>2 ways that growth under extractive political institutions can emerge:</a:t>
            </a:r>
          </a:p>
          <a:p>
            <a:pPr>
              <a:buFont typeface="Wingdings" panose="05000000000000000000" pitchFamily="2" charset="2"/>
              <a:buChar char="à"/>
            </a:pPr>
            <a:r>
              <a:rPr lang="en-US" sz="2400" dirty="0">
                <a:solidFill>
                  <a:schemeClr val="tx1"/>
                </a:solidFill>
              </a:rPr>
              <a:t>when elites can directly allocate resources to high-productivity activities that they themselves control. </a:t>
            </a:r>
          </a:p>
          <a:p>
            <a:pPr marL="0" indent="0">
              <a:buNone/>
            </a:pPr>
            <a:r>
              <a:rPr lang="en-US" sz="2400" dirty="0">
                <a:solidFill>
                  <a:schemeClr val="accent2"/>
                </a:solidFill>
                <a:sym typeface="Wingdings" panose="05000000000000000000" pitchFamily="2" charset="2"/>
              </a:rPr>
              <a:t></a:t>
            </a:r>
            <a:r>
              <a:rPr lang="en-US" sz="2400" dirty="0">
                <a:solidFill>
                  <a:schemeClr val="tx1"/>
                </a:solidFill>
              </a:rPr>
              <a:t>when the institutions permit the development of somewhat, even if not completely, inclusive economic institutions. In some, the position of the elite could be sufficiently secure that they may permit some moves toward inclusive economic institutions when they are certain that will not threaten their political power. </a:t>
            </a:r>
          </a:p>
          <a:p>
            <a:endParaRPr lang="pt-BR" dirty="0"/>
          </a:p>
        </p:txBody>
      </p:sp>
    </p:spTree>
    <p:extLst>
      <p:ext uri="{BB962C8B-B14F-4D97-AF65-F5344CB8AC3E}">
        <p14:creationId xmlns:p14="http://schemas.microsoft.com/office/powerpoint/2010/main" val="304327281"/>
      </p:ext>
    </p:extLst>
  </p:cSld>
  <p:clrMapOvr>
    <a:masterClrMapping/>
  </p:clrMapOvr>
</p:sld>
</file>

<file path=ppt/theme/theme1.xml><?xml version="1.0" encoding="utf-8"?>
<a:theme xmlns:a="http://schemas.openxmlformats.org/drawingml/2006/main" name="Dividendo">
  <a:themeElements>
    <a:clrScheme name="Letreiro">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Dividendo">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o">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TM03457464[[fn=Dividendo]]</Template>
  <TotalTime>414</TotalTime>
  <Words>506</Words>
  <Application>Microsoft Office PowerPoint</Application>
  <PresentationFormat>Widescreen</PresentationFormat>
  <Paragraphs>45</Paragraphs>
  <Slides>7</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7</vt:i4>
      </vt:variant>
    </vt:vector>
  </HeadingPairs>
  <TitlesOfParts>
    <vt:vector size="11" baseType="lpstr">
      <vt:lpstr>Gill Sans MT</vt:lpstr>
      <vt:lpstr>Wingdings</vt:lpstr>
      <vt:lpstr>Wingdings 2</vt:lpstr>
      <vt:lpstr>Dividendo</vt:lpstr>
      <vt:lpstr>Why Nations Fails</vt:lpstr>
      <vt:lpstr>The economics of the 38th parallel</vt:lpstr>
      <vt:lpstr> EXTRACTIVE AND INCLUSIVE ECONOMIC INSTITUTIONS </vt:lpstr>
      <vt:lpstr> EXTRACTIVE AND INCLUSIVE ECONOMIC INSTITUTIONS </vt:lpstr>
      <vt:lpstr>EXTRACTIVE AND INCLUSIVE POLITICAL INSTITUTIONS</vt:lpstr>
      <vt:lpstr> WHY NOT ALWAYS CHOOSE PROSPERITY </vt:lpstr>
      <vt:lpstr>GROWTH UNDER EXTRACTIVE POLITICAL INSTITUTIONS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Nations Fails</dc:title>
  <dc:creator>Carolina Rodrigues de Almeida Prado</dc:creator>
  <cp:lastModifiedBy>Paulo Feldmann</cp:lastModifiedBy>
  <cp:revision>26</cp:revision>
  <dcterms:created xsi:type="dcterms:W3CDTF">2019-03-19T12:20:47Z</dcterms:created>
  <dcterms:modified xsi:type="dcterms:W3CDTF">2019-03-25T19:42:23Z</dcterms:modified>
</cp:coreProperties>
</file>