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93" r:id="rId1"/>
    <p:sldMasterId id="2147484205" r:id="rId2"/>
  </p:sldMasterIdLst>
  <p:notesMasterIdLst>
    <p:notesMasterId r:id="rId42"/>
  </p:notesMasterIdLst>
  <p:handoutMasterIdLst>
    <p:handoutMasterId r:id="rId43"/>
  </p:handoutMasterIdLst>
  <p:sldIdLst>
    <p:sldId id="450" r:id="rId3"/>
    <p:sldId id="676" r:id="rId4"/>
    <p:sldId id="674" r:id="rId5"/>
    <p:sldId id="560" r:id="rId6"/>
    <p:sldId id="675" r:id="rId7"/>
    <p:sldId id="640" r:id="rId8"/>
    <p:sldId id="664" r:id="rId9"/>
    <p:sldId id="665" r:id="rId10"/>
    <p:sldId id="666" r:id="rId11"/>
    <p:sldId id="667" r:id="rId12"/>
    <p:sldId id="668" r:id="rId13"/>
    <p:sldId id="678" r:id="rId14"/>
    <p:sldId id="582" r:id="rId15"/>
    <p:sldId id="641" r:id="rId16"/>
    <p:sldId id="686" r:id="rId17"/>
    <p:sldId id="574" r:id="rId18"/>
    <p:sldId id="595" r:id="rId19"/>
    <p:sldId id="622" r:id="rId20"/>
    <p:sldId id="590" r:id="rId21"/>
    <p:sldId id="681" r:id="rId22"/>
    <p:sldId id="606" r:id="rId23"/>
    <p:sldId id="576" r:id="rId24"/>
    <p:sldId id="677" r:id="rId25"/>
    <p:sldId id="647" r:id="rId26"/>
    <p:sldId id="648" r:id="rId27"/>
    <p:sldId id="689" r:id="rId28"/>
    <p:sldId id="690" r:id="rId29"/>
    <p:sldId id="669" r:id="rId30"/>
    <p:sldId id="679" r:id="rId31"/>
    <p:sldId id="650" r:id="rId32"/>
    <p:sldId id="603" r:id="rId33"/>
    <p:sldId id="687" r:id="rId34"/>
    <p:sldId id="682" r:id="rId35"/>
    <p:sldId id="579" r:id="rId36"/>
    <p:sldId id="684" r:id="rId37"/>
    <p:sldId id="692" r:id="rId38"/>
    <p:sldId id="672" r:id="rId39"/>
    <p:sldId id="688" r:id="rId40"/>
    <p:sldId id="654" r:id="rId4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48" userDrawn="1">
          <p15:clr>
            <a:srgbClr val="A4A3A4"/>
          </p15:clr>
        </p15:guide>
        <p15:guide id="2" pos="399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" initials="m" lastIdx="0" clrIdx="0">
    <p:extLst>
      <p:ext uri="{19B8F6BF-5375-455C-9EA6-DF929625EA0E}">
        <p15:presenceInfo xmlns:p15="http://schemas.microsoft.com/office/powerpoint/2012/main" userId="marce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2FD31"/>
    <a:srgbClr val="FFFF99"/>
    <a:srgbClr val="E2F810"/>
    <a:srgbClr val="00CC00"/>
    <a:srgbClr val="081D58"/>
    <a:srgbClr val="DC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0528" autoAdjust="0"/>
  </p:normalViewPr>
  <p:slideViewPr>
    <p:cSldViewPr>
      <p:cViewPr varScale="1">
        <p:scale>
          <a:sx n="79" d="100"/>
          <a:sy n="79" d="100"/>
        </p:scale>
        <p:origin x="150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5475"/>
    </p:cViewPr>
  </p:sorterViewPr>
  <p:notesViewPr>
    <p:cSldViewPr>
      <p:cViewPr varScale="1">
        <p:scale>
          <a:sx n="54" d="100"/>
          <a:sy n="54" d="100"/>
        </p:scale>
        <p:origin x="-1758" y="-90"/>
      </p:cViewPr>
      <p:guideLst>
        <p:guide orient="horz" pos="1648"/>
        <p:guide pos="39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15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eckler\Dropbox\pqi%202402%20opIII\exercicios\exemplos%20e%20exercicios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eckler\Dropbox\pqi%202402%20opIII\exercicios\exemplos%20e%20exercicios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eckler\Dropbox\pqi%202402%20opIII\exercicios\exemplos%20e%20exercicios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FMUSP\Dropbox\pqi%202402%20opIII\exercicios\exemplos%20e%20exercicios%202016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elo\Google%20Drive\pqi%203402%20opIII\exercicios\exercicios%202018%20eq%20flas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FMUSP\Dropbox\pqi%202402%20opIII\exercicios\exemplos%20e%20exercicio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FMUSP\Dropbox\pqi%202402%20opIII\exercicios\exemplos%20e%20exercicios%202016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rcelo\Google%20Drive\pqi%203402%20opIII\exercicios\exercicios%202018%20eq%20flash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arcelo\Google%20Drive\pqi%203402%20opIII\exercicios\exercicios%202018%20eq%20fla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73740185350309"/>
          <c:y val="6.8356663750364532E-2"/>
          <c:w val="0.66745733905094551"/>
          <c:h val="0.70147309711286088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Seader'!$D$40:$D$49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0.70000000000000062</c:v>
                </c:pt>
                <c:pt idx="3">
                  <c:v>0.5</c:v>
                </c:pt>
                <c:pt idx="4">
                  <c:v>0.30000000000000032</c:v>
                </c:pt>
                <c:pt idx="5">
                  <c:v>0.15000000000000024</c:v>
                </c:pt>
                <c:pt idx="6">
                  <c:v>8.0000000000000043E-2</c:v>
                </c:pt>
                <c:pt idx="7">
                  <c:v>4.0000000000000022E-2</c:v>
                </c:pt>
                <c:pt idx="8">
                  <c:v>0</c:v>
                </c:pt>
              </c:numCache>
            </c:numRef>
          </c:xVal>
          <c:yVal>
            <c:numRef>
              <c:f>'cap4.2 Seader'!$C$40:$C$49</c:f>
              <c:numCache>
                <c:formatCode>General</c:formatCode>
                <c:ptCount val="10"/>
                <c:pt idx="0">
                  <c:v>1</c:v>
                </c:pt>
                <c:pt idx="1">
                  <c:v>0.95800000000000063</c:v>
                </c:pt>
                <c:pt idx="2">
                  <c:v>0.87000000000000488</c:v>
                </c:pt>
                <c:pt idx="3">
                  <c:v>0.77900000000000613</c:v>
                </c:pt>
                <c:pt idx="4">
                  <c:v>0.66500000000000625</c:v>
                </c:pt>
                <c:pt idx="5">
                  <c:v>0.51700000000000002</c:v>
                </c:pt>
                <c:pt idx="6">
                  <c:v>0.36500000000000032</c:v>
                </c:pt>
                <c:pt idx="7">
                  <c:v>0.23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61-48A3-B472-7BF3A46A22E8}"/>
            </c:ext>
          </c:extLst>
        </c:ser>
        <c:ser>
          <c:idx val="0"/>
          <c:order val="0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spPr>
            <a:ln w="15875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</c:spPr>
          <c:marker>
            <c:symbol val="none"/>
          </c:marker>
          <c:xVal>
            <c:numRef>
              <c:f>'cap4.2 Seader'!$F$17:$F$18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'cap4.2 Seader'!$E$17:$E$18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61-48A3-B472-7BF3A46A2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191056"/>
        <c:axId val="497188256"/>
      </c:scatterChart>
      <c:valAx>
        <c:axId val="49719105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7188256"/>
        <c:crosses val="autoZero"/>
        <c:crossBetween val="midCat"/>
        <c:majorUnit val="0.2"/>
      </c:valAx>
      <c:valAx>
        <c:axId val="49718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7191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agua-glicerol</c:v>
          </c:tx>
          <c:spPr>
            <a:ln w="28575">
              <a:noFill/>
            </a:ln>
          </c:spPr>
          <c:xVal>
            <c:numRef>
              <c:f>'cap4.2 Seader'!$B$7:$B$14</c:f>
              <c:numCache>
                <c:formatCode>General</c:formatCode>
                <c:ptCount val="8"/>
                <c:pt idx="0">
                  <c:v>104.6</c:v>
                </c:pt>
                <c:pt idx="1">
                  <c:v>109.8</c:v>
                </c:pt>
                <c:pt idx="2">
                  <c:v>128.80000000000001</c:v>
                </c:pt>
                <c:pt idx="3">
                  <c:v>148.19999999999999</c:v>
                </c:pt>
                <c:pt idx="4">
                  <c:v>175.2</c:v>
                </c:pt>
                <c:pt idx="5">
                  <c:v>207</c:v>
                </c:pt>
                <c:pt idx="6">
                  <c:v>244.5</c:v>
                </c:pt>
                <c:pt idx="7">
                  <c:v>282.5</c:v>
                </c:pt>
              </c:numCache>
            </c:numRef>
          </c:xVal>
          <c:yVal>
            <c:numRef>
              <c:f>'cap4.2 Seader'!$F$7:$F$14</c:f>
              <c:numCache>
                <c:formatCode>0</c:formatCode>
                <c:ptCount val="8"/>
                <c:pt idx="0">
                  <c:v>326.00565227224899</c:v>
                </c:pt>
                <c:pt idx="1">
                  <c:v>325.8106468905807</c:v>
                </c:pt>
                <c:pt idx="2">
                  <c:v>553.29860818220118</c:v>
                </c:pt>
                <c:pt idx="3">
                  <c:v>622.7275123677382</c:v>
                </c:pt>
                <c:pt idx="4">
                  <c:v>455.57590781187224</c:v>
                </c:pt>
                <c:pt idx="5">
                  <c:v>479.29608033689789</c:v>
                </c:pt>
                <c:pt idx="6">
                  <c:v>274.51198662418233</c:v>
                </c:pt>
                <c:pt idx="7">
                  <c:v>191.49645390070921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89-43B3-8BA5-8645995F7156}"/>
            </c:ext>
          </c:extLst>
        </c:ser>
        <c:ser>
          <c:idx val="0"/>
          <c:order val="1"/>
          <c:tx>
            <c:v>metanol-h2o</c:v>
          </c:tx>
          <c:spPr>
            <a:ln w="28575">
              <a:noFill/>
            </a:ln>
          </c:spPr>
          <c:xVal>
            <c:numRef>
              <c:f>'cap4.2 Seader'!$B$40:$B$47</c:f>
              <c:numCache>
                <c:formatCode>General</c:formatCode>
                <c:ptCount val="8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</c:numCache>
            </c:numRef>
          </c:xVal>
          <c:yVal>
            <c:numRef>
              <c:f>'cap4.2 Seader'!$F$40:$F$47</c:f>
              <c:numCache>
                <c:formatCode>0.00</c:formatCode>
                <c:ptCount val="8"/>
                <c:pt idx="1">
                  <c:v>2.5343915343915402</c:v>
                </c:pt>
                <c:pt idx="2">
                  <c:v>2.8681318681319024</c:v>
                </c:pt>
                <c:pt idx="3">
                  <c:v>3.5248868778280551</c:v>
                </c:pt>
                <c:pt idx="4">
                  <c:v>4.6318407960199011</c:v>
                </c:pt>
                <c:pt idx="5">
                  <c:v>6.0655624568668047</c:v>
                </c:pt>
                <c:pt idx="6">
                  <c:v>6.6102362204724345</c:v>
                </c:pt>
                <c:pt idx="7">
                  <c:v>7.1688311688311686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89-43B3-8BA5-8645995F7156}"/>
            </c:ext>
          </c:extLst>
        </c:ser>
        <c:ser>
          <c:idx val="2"/>
          <c:order val="2"/>
          <c:tx>
            <c:v>p- e o-xileno</c:v>
          </c:tx>
          <c:spPr>
            <a:ln w="28575">
              <a:noFill/>
            </a:ln>
          </c:spPr>
          <c:xVal>
            <c:numRef>
              <c:f>'cap4.2 Seader'!$A$24:$A$31</c:f>
              <c:numCache>
                <c:formatCode>_-* #,##0.0_-;\-* #,##0.0_-;_-* "-"??_-;_-@_-</c:formatCode>
                <c:ptCount val="8"/>
                <c:pt idx="0">
                  <c:v>138.33500000000001</c:v>
                </c:pt>
                <c:pt idx="1">
                  <c:v>138.49100000000001</c:v>
                </c:pt>
                <c:pt idx="2">
                  <c:v>138.64399999999998</c:v>
                </c:pt>
                <c:pt idx="3">
                  <c:v>138.79499999999999</c:v>
                </c:pt>
                <c:pt idx="4">
                  <c:v>138.94299999999998</c:v>
                </c:pt>
                <c:pt idx="5">
                  <c:v>139.08800000000087</c:v>
                </c:pt>
              </c:numCache>
            </c:numRef>
          </c:xVal>
          <c:yVal>
            <c:numRef>
              <c:f>'cap4.2 Seader'!$D$24:$D$31</c:f>
              <c:numCache>
                <c:formatCode>#,##0.0000</c:formatCode>
                <c:ptCount val="8"/>
                <c:pt idx="1">
                  <c:v>1.0041</c:v>
                </c:pt>
                <c:pt idx="2">
                  <c:v>1.0082</c:v>
                </c:pt>
                <c:pt idx="3">
                  <c:v>1.0123</c:v>
                </c:pt>
                <c:pt idx="4">
                  <c:v>1.016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89-43B3-8BA5-8645995F7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412512"/>
        <c:axId val="505413072"/>
      </c:scatterChart>
      <c:valAx>
        <c:axId val="50541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(C 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05413072"/>
        <c:crosses val="autoZero"/>
        <c:crossBetween val="midCat"/>
      </c:valAx>
      <c:valAx>
        <c:axId val="50541307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alpha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5054125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'binario L-V'!$B$79</c:f>
              <c:strCache>
                <c:ptCount val="1"/>
                <c:pt idx="0">
                  <c:v>250C</c:v>
                </c:pt>
              </c:strCache>
            </c:strRef>
          </c:tx>
          <c:spPr>
            <a:ln w="28575">
              <a:noFill/>
            </a:ln>
          </c:spPr>
          <c:xVal>
            <c:numRef>
              <c:f>'binario L-V'!$B$82:$B$89</c:f>
              <c:numCache>
                <c:formatCode>General</c:formatCode>
                <c:ptCount val="8"/>
                <c:pt idx="0">
                  <c:v>681</c:v>
                </c:pt>
                <c:pt idx="1">
                  <c:v>818</c:v>
                </c:pt>
                <c:pt idx="2">
                  <c:v>949</c:v>
                </c:pt>
                <c:pt idx="3">
                  <c:v>1099</c:v>
                </c:pt>
                <c:pt idx="4">
                  <c:v>1204</c:v>
                </c:pt>
                <c:pt idx="5">
                  <c:v>1219</c:v>
                </c:pt>
                <c:pt idx="6">
                  <c:v>1234</c:v>
                </c:pt>
              </c:numCache>
            </c:numRef>
          </c:xVal>
          <c:yVal>
            <c:numRef>
              <c:f>'binario L-V'!$F$82:$F$89</c:f>
              <c:numCache>
                <c:formatCode>0.0</c:formatCode>
                <c:ptCount val="8"/>
                <c:pt idx="0">
                  <c:v>2.7559103580608992</c:v>
                </c:pt>
                <c:pt idx="1">
                  <c:v>2.3888888888888777</c:v>
                </c:pt>
                <c:pt idx="2">
                  <c:v>1.9187116835391598</c:v>
                </c:pt>
                <c:pt idx="3">
                  <c:v>1.4558785539532266</c:v>
                </c:pt>
                <c:pt idx="4">
                  <c:v>1.1343724805159903</c:v>
                </c:pt>
                <c:pt idx="5">
                  <c:v>1</c:v>
                </c:pt>
                <c:pt idx="6" formatCode="0.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A2-4015-BDF1-AB412E39A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415312"/>
        <c:axId val="505415872"/>
      </c:scatterChart>
      <c:valAx>
        <c:axId val="50541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 (psia)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05415872"/>
        <c:crosses val="autoZero"/>
        <c:crossBetween val="midCat"/>
      </c:valAx>
      <c:valAx>
        <c:axId val="50541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alpha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5054153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'binario L-V'!$B$62</c:f>
              <c:strCache>
                <c:ptCount val="1"/>
                <c:pt idx="0">
                  <c:v>T=50C</c:v>
                </c:pt>
              </c:strCache>
            </c:strRef>
          </c:tx>
          <c:spPr>
            <a:ln w="28575">
              <a:noFill/>
            </a:ln>
          </c:spPr>
          <c:xVal>
            <c:numRef>
              <c:f>'binario L-V'!$B$65:$B$72</c:f>
              <c:numCache>
                <c:formatCode>General</c:formatCode>
                <c:ptCount val="8"/>
                <c:pt idx="0">
                  <c:v>2.3729999999999967</c:v>
                </c:pt>
                <c:pt idx="1">
                  <c:v>3.3689999999999998</c:v>
                </c:pt>
                <c:pt idx="2">
                  <c:v>4.641</c:v>
                </c:pt>
                <c:pt idx="3">
                  <c:v>5.7709999999999999</c:v>
                </c:pt>
                <c:pt idx="4">
                  <c:v>6.8109999999999955</c:v>
                </c:pt>
                <c:pt idx="5">
                  <c:v>7.8</c:v>
                </c:pt>
                <c:pt idx="6">
                  <c:v>8.0720000000000027</c:v>
                </c:pt>
              </c:numCache>
            </c:numRef>
          </c:xVal>
          <c:yVal>
            <c:numRef>
              <c:f>'binario L-V'!$F$65:$F$72</c:f>
              <c:numCache>
                <c:formatCode>0.0</c:formatCode>
                <c:ptCount val="8"/>
                <c:pt idx="0">
                  <c:v>7.6414663924655484</c:v>
                </c:pt>
                <c:pt idx="1">
                  <c:v>6.8004719227703436</c:v>
                </c:pt>
                <c:pt idx="2">
                  <c:v>5.3225705703417985</c:v>
                </c:pt>
                <c:pt idx="3">
                  <c:v>3.8951299387237124</c:v>
                </c:pt>
                <c:pt idx="4">
                  <c:v>3.1578842321142941</c:v>
                </c:pt>
                <c:pt idx="5">
                  <c:v>2.7403171167942402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93-4CEB-AF4D-2EFA85F5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413232"/>
        <c:axId val="297413792"/>
      </c:scatterChart>
      <c:valAx>
        <c:axId val="29741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 (psia)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7413792"/>
        <c:crosses val="autoZero"/>
        <c:crossBetween val="midCat"/>
      </c:valAx>
      <c:valAx>
        <c:axId val="297413792"/>
        <c:scaling>
          <c:orientation val="minMax"/>
          <c:max val="8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alpha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97413232"/>
        <c:crosses val="autoZero"/>
        <c:crossBetween val="midCat"/>
        <c:majorUnit val="2"/>
        <c:min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65403800176982"/>
          <c:y val="8.1350079173987566E-2"/>
          <c:w val="0.75841643369957679"/>
          <c:h val="0.77996139394418951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8D5-48D5-853A-E7C6E1505A91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D5-48D5-853A-E7C6E1505A91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8D5-48D5-853A-E7C6E1505A91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8D5-48D5-853A-E7C6E1505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101728"/>
        <c:axId val="488107888"/>
      </c:scatterChart>
      <c:valAx>
        <c:axId val="488101728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xb, yb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88107888"/>
        <c:crosses val="autoZero"/>
        <c:crossBetween val="midCat"/>
        <c:majorUnit val="0.2"/>
        <c:minorUnit val="5.0000000000000024E-2"/>
      </c:valAx>
      <c:valAx>
        <c:axId val="488107888"/>
        <c:scaling>
          <c:orientation val="minMax"/>
          <c:min val="8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 (C)</a:t>
                </a:r>
              </a:p>
            </c:rich>
          </c:tx>
          <c:layout>
            <c:manualLayout>
              <c:xMode val="edge"/>
              <c:yMode val="edge"/>
              <c:x val="0"/>
              <c:y val="0.434052516454150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8101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4363169268174"/>
          <c:y val="8.1350079173987566E-2"/>
          <c:w val="0.76152694694081968"/>
          <c:h val="0.76726361684128364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38-49F1-BB7D-D5EDCB258ECE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38-49F1-BB7D-D5EDCB258ECE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38-49F1-BB7D-D5EDCB258ECE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38-49F1-BB7D-D5EDCB25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141200"/>
        <c:axId val="294086624"/>
      </c:scatterChart>
      <c:valAx>
        <c:axId val="299141200"/>
        <c:scaling>
          <c:orientation val="minMax"/>
          <c:max val="0.9"/>
          <c:min val="0.30000000000000032"/>
        </c:scaling>
        <c:delete val="0"/>
        <c:axPos val="b"/>
        <c:majorGridlines/>
        <c:minorGridlines/>
        <c:numFmt formatCode="0.0" sourceLinked="1"/>
        <c:majorTickMark val="out"/>
        <c:minorTickMark val="none"/>
        <c:tickLblPos val="nextTo"/>
        <c:crossAx val="294086624"/>
        <c:crosses val="autoZero"/>
        <c:crossBetween val="midCat"/>
        <c:majorUnit val="0.1"/>
        <c:minorUnit val="5.0000000000000024E-2"/>
      </c:valAx>
      <c:valAx>
        <c:axId val="294086624"/>
        <c:scaling>
          <c:orientation val="minMax"/>
          <c:max val="98"/>
          <c:min val="86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99141200"/>
        <c:crosses val="autoZero"/>
        <c:crossBetween val="midCat"/>
        <c:minorUnit val="0.5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1327640783736"/>
          <c:y val="6.8356663750364532E-2"/>
          <c:w val="0.69126918457529352"/>
          <c:h val="0.673695319335097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'cap4.2 Seader'!$C$39</c:f>
              <c:strCache>
                <c:ptCount val="1"/>
                <c:pt idx="0">
                  <c:v>yA</c:v>
                </c:pt>
              </c:strCache>
            </c:strRef>
          </c:tx>
          <c:marker>
            <c:symbol val="none"/>
          </c:marker>
          <c:xVal>
            <c:numRef>
              <c:f>'cap4.2 Seader'!$C$40:$C$49</c:f>
              <c:numCache>
                <c:formatCode>General</c:formatCode>
                <c:ptCount val="10"/>
                <c:pt idx="0">
                  <c:v>1</c:v>
                </c:pt>
                <c:pt idx="1">
                  <c:v>0.95800000000000063</c:v>
                </c:pt>
                <c:pt idx="2">
                  <c:v>0.87000000000000488</c:v>
                </c:pt>
                <c:pt idx="3">
                  <c:v>0.77900000000000613</c:v>
                </c:pt>
                <c:pt idx="4">
                  <c:v>0.66500000000000625</c:v>
                </c:pt>
                <c:pt idx="5">
                  <c:v>0.51700000000000002</c:v>
                </c:pt>
                <c:pt idx="6">
                  <c:v>0.36500000000000032</c:v>
                </c:pt>
                <c:pt idx="7">
                  <c:v>0.23</c:v>
                </c:pt>
                <c:pt idx="8">
                  <c:v>0</c:v>
                </c:pt>
              </c:numCache>
            </c:numRef>
          </c:xVal>
          <c:yVal>
            <c:numRef>
              <c:f>'cap4.2 Seader'!$B$40:$B$49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A7-48DD-BCAB-E258C45119B4}"/>
            </c:ext>
          </c:extLst>
        </c:ser>
        <c:ser>
          <c:idx val="1"/>
          <c:order val="1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Seader'!$D$40:$D$49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0.70000000000000062</c:v>
                </c:pt>
                <c:pt idx="3">
                  <c:v>0.5</c:v>
                </c:pt>
                <c:pt idx="4">
                  <c:v>0.30000000000000032</c:v>
                </c:pt>
                <c:pt idx="5">
                  <c:v>0.15000000000000024</c:v>
                </c:pt>
                <c:pt idx="6">
                  <c:v>8.0000000000000043E-2</c:v>
                </c:pt>
                <c:pt idx="7">
                  <c:v>4.0000000000000022E-2</c:v>
                </c:pt>
                <c:pt idx="8">
                  <c:v>0</c:v>
                </c:pt>
              </c:numCache>
            </c:numRef>
          </c:xVal>
          <c:yVal>
            <c:numRef>
              <c:f>'cap4.2 Seader'!$B$40:$B$49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A7-48DD-BCAB-E258C45119B4}"/>
            </c:ext>
          </c:extLst>
        </c:ser>
        <c:ser>
          <c:idx val="2"/>
          <c:order val="2"/>
          <c:tx>
            <c:v>alavanca</c:v>
          </c:tx>
          <c:marker>
            <c:symbol val="none"/>
          </c:marker>
          <c:xVal>
            <c:numRef>
              <c:f>'cap4.2 Seader'!$C$51:$C$55</c:f>
              <c:numCache>
                <c:formatCode>General</c:formatCode>
                <c:ptCount val="5"/>
                <c:pt idx="0">
                  <c:v>0.45</c:v>
                </c:pt>
                <c:pt idx="1">
                  <c:v>0.45</c:v>
                </c:pt>
                <c:pt idx="3">
                  <c:v>0.66500000000000625</c:v>
                </c:pt>
                <c:pt idx="4">
                  <c:v>0.30000000000000032</c:v>
                </c:pt>
              </c:numCache>
            </c:numRef>
          </c:xVal>
          <c:yVal>
            <c:numRef>
              <c:f>'cap4.2 Seader'!$D$51:$D$55</c:f>
              <c:numCache>
                <c:formatCode>General</c:formatCode>
                <c:ptCount val="5"/>
                <c:pt idx="0">
                  <c:v>78</c:v>
                </c:pt>
                <c:pt idx="1">
                  <c:v>0</c:v>
                </c:pt>
                <c:pt idx="3">
                  <c:v>78</c:v>
                </c:pt>
                <c:pt idx="4">
                  <c:v>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A7-48DD-BCAB-E258C4511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335856"/>
        <c:axId val="296336416"/>
      </c:scatterChart>
      <c:valAx>
        <c:axId val="29633585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44356430446194228"/>
              <c:y val="0.87405074365704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6336416"/>
        <c:crosses val="autoZero"/>
        <c:crossBetween val="midCat"/>
      </c:valAx>
      <c:valAx>
        <c:axId val="296336416"/>
        <c:scaling>
          <c:orientation val="minMax"/>
          <c:max val="100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(C 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633585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1327640783736"/>
          <c:y val="6.8356663750364532E-2"/>
          <c:w val="0.69126918457529352"/>
          <c:h val="0.673695319335097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'cap4.2 Seader'!$C$39</c:f>
              <c:strCache>
                <c:ptCount val="1"/>
                <c:pt idx="0">
                  <c:v>yA</c:v>
                </c:pt>
              </c:strCache>
            </c:strRef>
          </c:tx>
          <c:marker>
            <c:symbol val="none"/>
          </c:marker>
          <c:xVal>
            <c:numRef>
              <c:f>'cap4.2 Seader'!$C$40:$C$49</c:f>
              <c:numCache>
                <c:formatCode>General</c:formatCode>
                <c:ptCount val="10"/>
                <c:pt idx="0">
                  <c:v>1</c:v>
                </c:pt>
                <c:pt idx="1">
                  <c:v>0.95800000000000063</c:v>
                </c:pt>
                <c:pt idx="2">
                  <c:v>0.87000000000000488</c:v>
                </c:pt>
                <c:pt idx="3">
                  <c:v>0.77900000000000613</c:v>
                </c:pt>
                <c:pt idx="4">
                  <c:v>0.66500000000000625</c:v>
                </c:pt>
                <c:pt idx="5">
                  <c:v>0.51700000000000002</c:v>
                </c:pt>
                <c:pt idx="6">
                  <c:v>0.36500000000000032</c:v>
                </c:pt>
                <c:pt idx="7">
                  <c:v>0.23</c:v>
                </c:pt>
                <c:pt idx="8">
                  <c:v>0</c:v>
                </c:pt>
              </c:numCache>
            </c:numRef>
          </c:xVal>
          <c:yVal>
            <c:numRef>
              <c:f>'cap4.2 Seader'!$B$40:$B$49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E7-4212-8FBF-A8904A7C1148}"/>
            </c:ext>
          </c:extLst>
        </c:ser>
        <c:ser>
          <c:idx val="1"/>
          <c:order val="1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Seader'!$D$40:$D$49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0.70000000000000062</c:v>
                </c:pt>
                <c:pt idx="3">
                  <c:v>0.5</c:v>
                </c:pt>
                <c:pt idx="4">
                  <c:v>0.30000000000000032</c:v>
                </c:pt>
                <c:pt idx="5">
                  <c:v>0.15000000000000024</c:v>
                </c:pt>
                <c:pt idx="6">
                  <c:v>8.0000000000000043E-2</c:v>
                </c:pt>
                <c:pt idx="7">
                  <c:v>4.0000000000000022E-2</c:v>
                </c:pt>
                <c:pt idx="8">
                  <c:v>0</c:v>
                </c:pt>
              </c:numCache>
            </c:numRef>
          </c:xVal>
          <c:yVal>
            <c:numRef>
              <c:f>'cap4.2 Seader'!$B$40:$B$49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E7-4212-8FBF-A8904A7C1148}"/>
            </c:ext>
          </c:extLst>
        </c:ser>
        <c:ser>
          <c:idx val="2"/>
          <c:order val="2"/>
          <c:tx>
            <c:v>alavanca</c:v>
          </c:tx>
          <c:marker>
            <c:symbol val="none"/>
          </c:marker>
          <c:xVal>
            <c:numRef>
              <c:f>'cap4.2 Seader'!$C$51:$C$55</c:f>
              <c:numCache>
                <c:formatCode>General</c:formatCode>
                <c:ptCount val="5"/>
                <c:pt idx="0">
                  <c:v>0.45</c:v>
                </c:pt>
                <c:pt idx="1">
                  <c:v>0.45</c:v>
                </c:pt>
                <c:pt idx="3">
                  <c:v>0.66500000000000625</c:v>
                </c:pt>
                <c:pt idx="4">
                  <c:v>0.30000000000000032</c:v>
                </c:pt>
              </c:numCache>
            </c:numRef>
          </c:xVal>
          <c:yVal>
            <c:numRef>
              <c:f>'cap4.2 Seader'!$D$51:$D$55</c:f>
              <c:numCache>
                <c:formatCode>General</c:formatCode>
                <c:ptCount val="5"/>
                <c:pt idx="0">
                  <c:v>78</c:v>
                </c:pt>
                <c:pt idx="1">
                  <c:v>0</c:v>
                </c:pt>
                <c:pt idx="3">
                  <c:v>78</c:v>
                </c:pt>
                <c:pt idx="4">
                  <c:v>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E7-4212-8FBF-A8904A7C1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335856"/>
        <c:axId val="296336416"/>
      </c:scatterChart>
      <c:valAx>
        <c:axId val="29633585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44356430446194228"/>
              <c:y val="0.87405074365704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6336416"/>
        <c:crosses val="autoZero"/>
        <c:crossBetween val="midCat"/>
      </c:valAx>
      <c:valAx>
        <c:axId val="296336416"/>
        <c:scaling>
          <c:orientation val="minMax"/>
          <c:max val="100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(C 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633585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94453544658577"/>
          <c:y val="8.1350079173987566E-2"/>
          <c:w val="0.7721259919550969"/>
          <c:h val="0.77996139394418951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8D5-48D5-853A-E7C6E1505A91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D5-48D5-853A-E7C6E1505A91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8D5-48D5-853A-E7C6E1505A91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8D5-48D5-853A-E7C6E1505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101728"/>
        <c:axId val="488107888"/>
      </c:scatterChart>
      <c:valAx>
        <c:axId val="488101728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xb, yb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88107888"/>
        <c:crosses val="autoZero"/>
        <c:crossBetween val="midCat"/>
        <c:majorUnit val="0.2"/>
        <c:minorUnit val="5.0000000000000024E-2"/>
      </c:valAx>
      <c:valAx>
        <c:axId val="488107888"/>
        <c:scaling>
          <c:orientation val="minMax"/>
          <c:min val="8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 (C)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8101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4363169268174"/>
          <c:y val="8.1350079173987566E-2"/>
          <c:w val="0.76152694694081968"/>
          <c:h val="0.76726361684128364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38-49F1-BB7D-D5EDCB258ECE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38-49F1-BB7D-D5EDCB258ECE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38-49F1-BB7D-D5EDCB258ECE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38-49F1-BB7D-D5EDCB25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141200"/>
        <c:axId val="294086624"/>
      </c:scatterChart>
      <c:valAx>
        <c:axId val="299141200"/>
        <c:scaling>
          <c:orientation val="minMax"/>
          <c:max val="0.9"/>
          <c:min val="0.30000000000000032"/>
        </c:scaling>
        <c:delete val="0"/>
        <c:axPos val="b"/>
        <c:majorGridlines/>
        <c:minorGridlines/>
        <c:numFmt formatCode="0.0" sourceLinked="1"/>
        <c:majorTickMark val="out"/>
        <c:minorTickMark val="none"/>
        <c:tickLblPos val="nextTo"/>
        <c:crossAx val="294086624"/>
        <c:crosses val="autoZero"/>
        <c:crossBetween val="midCat"/>
        <c:majorUnit val="0.1"/>
        <c:minorUnit val="5.0000000000000024E-2"/>
      </c:valAx>
      <c:valAx>
        <c:axId val="294086624"/>
        <c:scaling>
          <c:orientation val="minMax"/>
          <c:max val="98"/>
          <c:min val="86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99141200"/>
        <c:crosses val="autoZero"/>
        <c:crossBetween val="midCat"/>
        <c:minorUnit val="0.5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94453544658577"/>
          <c:y val="8.1350079173987566E-2"/>
          <c:w val="0.7721259919550969"/>
          <c:h val="0.77996139394418951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8D5-48D5-853A-E7C6E1505A91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D5-48D5-853A-E7C6E1505A91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8D5-48D5-853A-E7C6E1505A91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8D5-48D5-853A-E7C6E1505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101728"/>
        <c:axId val="488107888"/>
      </c:scatterChart>
      <c:valAx>
        <c:axId val="488101728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xb, yb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88107888"/>
        <c:crosses val="autoZero"/>
        <c:crossBetween val="midCat"/>
        <c:majorUnit val="0.2"/>
        <c:minorUnit val="5.0000000000000024E-2"/>
      </c:valAx>
      <c:valAx>
        <c:axId val="488107888"/>
        <c:scaling>
          <c:orientation val="minMax"/>
          <c:min val="8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 (C)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8101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1327640783736"/>
          <c:y val="6.8356663750364532E-2"/>
          <c:w val="0.59337778110719608"/>
          <c:h val="0.673695319335098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'exemplos L-V'!$C$46</c:f>
              <c:strCache>
                <c:ptCount val="1"/>
                <c:pt idx="0">
                  <c:v>yA</c:v>
                </c:pt>
              </c:strCache>
            </c:strRef>
          </c:tx>
          <c:marker>
            <c:symbol val="none"/>
          </c:marker>
          <c:xVal>
            <c:numRef>
              <c:f>'exemplos L-V'!$C$47:$C$56</c:f>
              <c:numCache>
                <c:formatCode>General</c:formatCode>
                <c:ptCount val="10"/>
                <c:pt idx="0">
                  <c:v>1</c:v>
                </c:pt>
                <c:pt idx="1">
                  <c:v>0.95800000000000063</c:v>
                </c:pt>
                <c:pt idx="2">
                  <c:v>0.87000000000000244</c:v>
                </c:pt>
                <c:pt idx="3">
                  <c:v>0.77900000000000313</c:v>
                </c:pt>
                <c:pt idx="4">
                  <c:v>0.66500000000000314</c:v>
                </c:pt>
                <c:pt idx="5">
                  <c:v>0.51700000000000002</c:v>
                </c:pt>
                <c:pt idx="6">
                  <c:v>0.36500000000000032</c:v>
                </c:pt>
                <c:pt idx="7">
                  <c:v>0.23</c:v>
                </c:pt>
                <c:pt idx="8">
                  <c:v>0</c:v>
                </c:pt>
              </c:numCache>
            </c:numRef>
          </c:xVal>
          <c:yVal>
            <c:numRef>
              <c:f>'exemplos L-V'!$B$47:$B$56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BB-4DC3-BEA3-CE2F189223C2}"/>
            </c:ext>
          </c:extLst>
        </c:ser>
        <c:ser>
          <c:idx val="1"/>
          <c:order val="1"/>
          <c:tx>
            <c:strRef>
              <c:f>'exemplos L-V'!$D$46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'exemplos L-V'!$D$47:$D$56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0.70000000000000062</c:v>
                </c:pt>
                <c:pt idx="3">
                  <c:v>0.5</c:v>
                </c:pt>
                <c:pt idx="4">
                  <c:v>0.30000000000000032</c:v>
                </c:pt>
                <c:pt idx="5">
                  <c:v>0.15000000000000024</c:v>
                </c:pt>
                <c:pt idx="6">
                  <c:v>8.0000000000000043E-2</c:v>
                </c:pt>
                <c:pt idx="7">
                  <c:v>4.0000000000000022E-2</c:v>
                </c:pt>
                <c:pt idx="8">
                  <c:v>0</c:v>
                </c:pt>
              </c:numCache>
            </c:numRef>
          </c:xVal>
          <c:yVal>
            <c:numRef>
              <c:f>'exemplos L-V'!$B$47:$B$56</c:f>
              <c:numCache>
                <c:formatCode>General</c:formatCode>
                <c:ptCount val="10"/>
                <c:pt idx="0">
                  <c:v>64.5</c:v>
                </c:pt>
                <c:pt idx="1">
                  <c:v>66</c:v>
                </c:pt>
                <c:pt idx="2">
                  <c:v>69.3</c:v>
                </c:pt>
                <c:pt idx="3">
                  <c:v>73.099999999999994</c:v>
                </c:pt>
                <c:pt idx="4">
                  <c:v>78</c:v>
                </c:pt>
                <c:pt idx="5">
                  <c:v>84.4</c:v>
                </c:pt>
                <c:pt idx="6">
                  <c:v>89.3</c:v>
                </c:pt>
                <c:pt idx="7">
                  <c:v>93.5</c:v>
                </c:pt>
                <c:pt idx="8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CBB-4DC3-BEA3-CE2F18922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635664"/>
        <c:axId val="495169728"/>
      </c:scatterChart>
      <c:valAx>
        <c:axId val="28963566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44356430446194228"/>
              <c:y val="0.87405074365704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95169728"/>
        <c:crosses val="autoZero"/>
        <c:crossBetween val="midCat"/>
        <c:majorUnit val="0.2"/>
      </c:valAx>
      <c:valAx>
        <c:axId val="495169728"/>
        <c:scaling>
          <c:orientation val="minMax"/>
          <c:max val="10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(oC 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9635664"/>
        <c:crosses val="autoZero"/>
        <c:crossBetween val="midCat"/>
        <c:majorUnit val="1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4363169268174"/>
          <c:y val="8.1350079173987566E-2"/>
          <c:w val="0.76152694694081968"/>
          <c:h val="0.76726361684128364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'binario ideal'!$E$10</c:f>
              <c:strCache>
                <c:ptCount val="1"/>
                <c:pt idx="0">
                  <c:v>yb</c:v>
                </c:pt>
              </c:strCache>
            </c:strRef>
          </c:tx>
          <c:marker>
            <c:symbol val="none"/>
          </c:marker>
          <c:xVal>
            <c:numRef>
              <c:f>'binario ideal'!$E$11:$E$20</c:f>
              <c:numCache>
                <c:formatCode>0.0</c:formatCode>
                <c:ptCount val="10"/>
                <c:pt idx="0">
                  <c:v>1</c:v>
                </c:pt>
                <c:pt idx="1">
                  <c:v>0.9223303924551266</c:v>
                </c:pt>
                <c:pt idx="2">
                  <c:v>0.83003323620470448</c:v>
                </c:pt>
                <c:pt idx="3">
                  <c:v>0.72018901743523411</c:v>
                </c:pt>
                <c:pt idx="4">
                  <c:v>0.59560972001331514</c:v>
                </c:pt>
                <c:pt idx="5">
                  <c:v>0.45280590010056987</c:v>
                </c:pt>
                <c:pt idx="6">
                  <c:v>0.30428482794104761</c:v>
                </c:pt>
                <c:pt idx="7">
                  <c:v>0.12692578092691131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38-49F1-BB7D-D5EDCB258ECE}"/>
            </c:ext>
          </c:extLst>
        </c:ser>
        <c:ser>
          <c:idx val="3"/>
          <c:order val="3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38-49F1-BB7D-D5EDCB258ECE}"/>
            </c:ext>
          </c:extLst>
        </c:ser>
        <c:ser>
          <c:idx val="0"/>
          <c:order val="0"/>
          <c:tx>
            <c:strRef>
              <c:f>'binario ideal'!$D$10</c:f>
              <c:strCache>
                <c:ptCount val="1"/>
                <c:pt idx="0">
                  <c:v>xb</c:v>
                </c:pt>
              </c:strCache>
            </c:strRef>
          </c:tx>
          <c:marker>
            <c:symbol val="none"/>
          </c:marker>
          <c:xVal>
            <c:numRef>
              <c:f>'binario ideal'!$D$11:$D$20</c:f>
              <c:numCache>
                <c:formatCode>_(* #,##0.00_);_(* \(#,##0.00\);_(* "-"??_);_(@_)</c:formatCode>
                <c:ptCount val="10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ideal'!$A$11:$A$20</c:f>
              <c:numCache>
                <c:formatCode>General</c:formatCode>
                <c:ptCount val="10"/>
                <c:pt idx="0">
                  <c:v>80</c:v>
                </c:pt>
                <c:pt idx="1">
                  <c:v>84</c:v>
                </c:pt>
                <c:pt idx="2">
                  <c:v>88</c:v>
                </c:pt>
                <c:pt idx="3">
                  <c:v>92</c:v>
                </c:pt>
                <c:pt idx="4">
                  <c:v>96</c:v>
                </c:pt>
                <c:pt idx="5">
                  <c:v>100</c:v>
                </c:pt>
                <c:pt idx="6">
                  <c:v>104</c:v>
                </c:pt>
                <c:pt idx="7">
                  <c:v>108</c:v>
                </c:pt>
                <c:pt idx="8">
                  <c:v>110.4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38-49F1-BB7D-D5EDCB258ECE}"/>
            </c:ext>
          </c:extLst>
        </c:ser>
        <c:ser>
          <c:idx val="1"/>
          <c:order val="1"/>
          <c:tx>
            <c:strRef>
              <c:f>'binario ideal'!$F$10</c:f>
              <c:strCache>
                <c:ptCount val="1"/>
                <c:pt idx="0">
                  <c:v>alpha</c:v>
                </c:pt>
              </c:strCache>
            </c:strRef>
          </c:tx>
          <c:marker>
            <c:symbol val="none"/>
          </c:marker>
          <c:xVal>
            <c:numRef>
              <c:f>'binario ideal'!$D$11:$D$19</c:f>
              <c:numCache>
                <c:formatCode>_(* #,##0.00_);_(* \(#,##0.00\);_(* "-"??_);_(@_)</c:formatCode>
                <c:ptCount val="9"/>
                <c:pt idx="0">
                  <c:v>1</c:v>
                </c:pt>
                <c:pt idx="1">
                  <c:v>0.82273603082851665</c:v>
                </c:pt>
                <c:pt idx="2">
                  <c:v>0.65916955017301626</c:v>
                </c:pt>
                <c:pt idx="3">
                  <c:v>0.50773993808050022</c:v>
                </c:pt>
                <c:pt idx="4">
                  <c:v>0.37596626844694653</c:v>
                </c:pt>
                <c:pt idx="5">
                  <c:v>0.25605095541401285</c:v>
                </c:pt>
                <c:pt idx="6">
                  <c:v>0.15468660149511221</c:v>
                </c:pt>
                <c:pt idx="7">
                  <c:v>5.8145625982189628E-2</c:v>
                </c:pt>
                <c:pt idx="8">
                  <c:v>0</c:v>
                </c:pt>
              </c:numCache>
            </c:numRef>
          </c:xVal>
          <c:yVal>
            <c:numRef>
              <c:f>'binario ideal'!$F$11:$F$19</c:f>
              <c:numCache>
                <c:formatCode>0.0</c:formatCode>
                <c:ptCount val="9"/>
                <c:pt idx="1">
                  <c:v>2.5585585585585582</c:v>
                </c:pt>
                <c:pt idx="2">
                  <c:v>2.5250659630606767</c:v>
                </c:pt>
                <c:pt idx="3">
                  <c:v>2.4953703703703702</c:v>
                </c:pt>
                <c:pt idx="4">
                  <c:v>2.4446700507614212</c:v>
                </c:pt>
                <c:pt idx="5">
                  <c:v>2.4042933810375682</c:v>
                </c:pt>
                <c:pt idx="6">
                  <c:v>2.3900879296562727</c:v>
                </c:pt>
                <c:pt idx="7">
                  <c:v>2.3548616039744377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38-49F1-BB7D-D5EDCB25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141200"/>
        <c:axId val="294086624"/>
      </c:scatterChart>
      <c:valAx>
        <c:axId val="299141200"/>
        <c:scaling>
          <c:orientation val="minMax"/>
          <c:max val="0.9"/>
          <c:min val="0.30000000000000032"/>
        </c:scaling>
        <c:delete val="0"/>
        <c:axPos val="b"/>
        <c:majorGridlines/>
        <c:minorGridlines/>
        <c:numFmt formatCode="0.0" sourceLinked="1"/>
        <c:majorTickMark val="out"/>
        <c:minorTickMark val="none"/>
        <c:tickLblPos val="nextTo"/>
        <c:crossAx val="294086624"/>
        <c:crosses val="autoZero"/>
        <c:crossBetween val="midCat"/>
        <c:majorUnit val="0.1"/>
        <c:minorUnit val="5.0000000000000024E-2"/>
      </c:valAx>
      <c:valAx>
        <c:axId val="294086624"/>
        <c:scaling>
          <c:orientation val="minMax"/>
          <c:max val="98"/>
          <c:min val="86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99141200"/>
        <c:crosses val="autoZero"/>
        <c:crossBetween val="midCat"/>
        <c:minorUnit val="0.5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64428850204969"/>
          <c:y val="7.0268190367738903E-2"/>
          <c:w val="0.53053937007874019"/>
          <c:h val="0.73376050819734451"/>
        </c:manualLayout>
      </c:layout>
      <c:scatterChart>
        <c:scatterStyle val="smoothMarker"/>
        <c:varyColors val="0"/>
        <c:ser>
          <c:idx val="2"/>
          <c:order val="0"/>
          <c:tx>
            <c:v>metanol</c:v>
          </c:tx>
          <c:marker>
            <c:symbol val="none"/>
          </c:marker>
          <c:xVal>
            <c:numRef>
              <c:f>'exercícios aula flash'!$N$87:$N$91</c:f>
              <c:numCache>
                <c:formatCode>General</c:formatCode>
                <c:ptCount val="5"/>
                <c:pt idx="0">
                  <c:v>370</c:v>
                </c:pt>
                <c:pt idx="1">
                  <c:v>360</c:v>
                </c:pt>
                <c:pt idx="2">
                  <c:v>350</c:v>
                </c:pt>
                <c:pt idx="3">
                  <c:v>340</c:v>
                </c:pt>
                <c:pt idx="4">
                  <c:v>330</c:v>
                </c:pt>
              </c:numCache>
            </c:numRef>
          </c:xVal>
          <c:yVal>
            <c:numRef>
              <c:f>'exercícios aula flash'!$O$87:$O$92</c:f>
              <c:numCache>
                <c:formatCode>_-* #,##0_-;\-* #,##0_-;_-* "-"??_-;_-@_-</c:formatCode>
                <c:ptCount val="6"/>
                <c:pt idx="0">
                  <c:v>318919.1854810465</c:v>
                </c:pt>
                <c:pt idx="1">
                  <c:v>229268.1655032186</c:v>
                </c:pt>
                <c:pt idx="2">
                  <c:v>161347.53841698795</c:v>
                </c:pt>
                <c:pt idx="3">
                  <c:v>110910.74374716006</c:v>
                </c:pt>
                <c:pt idx="4">
                  <c:v>74283.54691353142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49-41C3-84A3-1CA62B2D0C02}"/>
            </c:ext>
          </c:extLst>
        </c:ser>
        <c:ser>
          <c:idx val="0"/>
          <c:order val="1"/>
          <c:tx>
            <c:v>etanol</c:v>
          </c:tx>
          <c:marker>
            <c:symbol val="none"/>
          </c:marker>
          <c:xVal>
            <c:numRef>
              <c:f>'exercícios aula flash'!$N$87:$N$91</c:f>
              <c:numCache>
                <c:formatCode>General</c:formatCode>
                <c:ptCount val="5"/>
                <c:pt idx="0">
                  <c:v>370</c:v>
                </c:pt>
                <c:pt idx="1">
                  <c:v>360</c:v>
                </c:pt>
                <c:pt idx="2">
                  <c:v>350</c:v>
                </c:pt>
                <c:pt idx="3">
                  <c:v>340</c:v>
                </c:pt>
                <c:pt idx="4">
                  <c:v>330</c:v>
                </c:pt>
              </c:numCache>
            </c:numRef>
          </c:xVal>
          <c:yVal>
            <c:numRef>
              <c:f>'exercícios aula flash'!$P$87:$P$91</c:f>
              <c:numCache>
                <c:formatCode>_-* #,##0_-;\-* #,##0_-;_-* "-"??_-;_-@_-</c:formatCode>
                <c:ptCount val="5"/>
                <c:pt idx="0">
                  <c:v>201377.03844697715</c:v>
                </c:pt>
                <c:pt idx="1">
                  <c:v>140485.39035399826</c:v>
                </c:pt>
                <c:pt idx="2">
                  <c:v>95637.369402173252</c:v>
                </c:pt>
                <c:pt idx="3">
                  <c:v>63382.198757860242</c:v>
                </c:pt>
                <c:pt idx="4">
                  <c:v>40783.893775680881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049-41C3-84A3-1CA62B2D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29856"/>
        <c:axId val="351730400"/>
      </c:scatterChart>
      <c:valAx>
        <c:axId val="351729856"/>
        <c:scaling>
          <c:orientation val="minMax"/>
          <c:max val="370"/>
          <c:min val="330"/>
        </c:scaling>
        <c:delete val="0"/>
        <c:axPos val="b"/>
        <c:minorGridlines>
          <c:spPr>
            <a:ln w="19050"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 (K)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1730400"/>
        <c:crosses val="autoZero"/>
        <c:crossBetween val="midCat"/>
        <c:majorUnit val="10"/>
        <c:minorUnit val="5"/>
      </c:valAx>
      <c:valAx>
        <c:axId val="351730400"/>
        <c:scaling>
          <c:orientation val="minMax"/>
        </c:scaling>
        <c:delete val="0"/>
        <c:axPos val="l"/>
        <c:majorGridlines>
          <c:spPr>
            <a:ln w="19050"/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Psat (Pa)</a:t>
                </a:r>
              </a:p>
            </c:rich>
          </c:tx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351729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478834296820415"/>
          <c:y val="0.5010207569129449"/>
          <c:w val="0.28188326300026162"/>
          <c:h val="0.23183222289521502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41041022639527"/>
          <c:y val="7.8912107408941848E-2"/>
          <c:w val="0.5256765567540499"/>
          <c:h val="0.57520755269616564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Seader'!$D$6:$D$15</c:f>
              <c:numCache>
                <c:formatCode>General</c:formatCode>
                <c:ptCount val="10"/>
                <c:pt idx="0">
                  <c:v>1</c:v>
                </c:pt>
                <c:pt idx="1">
                  <c:v>0.88460000000000005</c:v>
                </c:pt>
                <c:pt idx="2">
                  <c:v>0.77310000000000545</c:v>
                </c:pt>
                <c:pt idx="3">
                  <c:v>0.47420000000000001</c:v>
                </c:pt>
                <c:pt idx="4">
                  <c:v>0.30770000000000008</c:v>
                </c:pt>
                <c:pt idx="5">
                  <c:v>0.17560000000000001</c:v>
                </c:pt>
                <c:pt idx="6">
                  <c:v>9.4500000000000264E-2</c:v>
                </c:pt>
                <c:pt idx="7">
                  <c:v>4.9100000000000033E-2</c:v>
                </c:pt>
                <c:pt idx="8">
                  <c:v>2.5000000000000001E-2</c:v>
                </c:pt>
                <c:pt idx="9">
                  <c:v>0</c:v>
                </c:pt>
              </c:numCache>
            </c:numRef>
          </c:xVal>
          <c:yVal>
            <c:numRef>
              <c:f>'cap4.2 Seader'!$C$6:$C$15</c:f>
              <c:numCache>
                <c:formatCode>General</c:formatCode>
                <c:ptCount val="10"/>
                <c:pt idx="0">
                  <c:v>1</c:v>
                </c:pt>
                <c:pt idx="1">
                  <c:v>0.99960000000000004</c:v>
                </c:pt>
                <c:pt idx="2">
                  <c:v>0.99909999999999999</c:v>
                </c:pt>
                <c:pt idx="3">
                  <c:v>0.998</c:v>
                </c:pt>
                <c:pt idx="4">
                  <c:v>0.99639999999999951</c:v>
                </c:pt>
                <c:pt idx="5">
                  <c:v>0.98980000000000001</c:v>
                </c:pt>
                <c:pt idx="6">
                  <c:v>0.98039999999999949</c:v>
                </c:pt>
                <c:pt idx="7">
                  <c:v>0.93410000000000004</c:v>
                </c:pt>
                <c:pt idx="8">
                  <c:v>0.83080000000000065</c:v>
                </c:pt>
                <c:pt idx="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B5-4A42-BFD8-1D231EECE22E}"/>
            </c:ext>
          </c:extLst>
        </c:ser>
        <c:ser>
          <c:idx val="0"/>
          <c:order val="0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1"/>
            <c:bubble3D val="0"/>
            <c:spPr>
              <a:ln w="19050">
                <a:solidFill>
                  <a:sysClr val="windowText" lastClr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1FB5-4A42-BFD8-1D231EECE22E}"/>
              </c:ext>
            </c:extLst>
          </c:dPt>
          <c:xVal>
            <c:numRef>
              <c:f>'cap4.2 Seader'!$F$17:$F$18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'cap4.2 Seader'!$E$17:$E$18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B5-4A42-BFD8-1D231EECE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72528"/>
        <c:axId val="495173088"/>
      </c:scatterChart>
      <c:valAx>
        <c:axId val="49517252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5173088"/>
        <c:crosses val="autoZero"/>
        <c:crossBetween val="midCat"/>
        <c:majorUnit val="0.2"/>
      </c:valAx>
      <c:valAx>
        <c:axId val="49517308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5172528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32659405365086"/>
          <c:y val="7.8912107408941848E-2"/>
          <c:w val="0.57685497551554465"/>
          <c:h val="0.6553754128329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'cap4.2 Seader'!$C$39</c:f>
              <c:strCache>
                <c:ptCount val="1"/>
                <c:pt idx="0">
                  <c:v>yA</c:v>
                </c:pt>
              </c:strCache>
            </c:strRef>
          </c:tx>
          <c:marker>
            <c:symbol val="none"/>
          </c:marker>
          <c:xVal>
            <c:numRef>
              <c:f>'cap4.2 Seader'!$C$6:$C$15</c:f>
              <c:numCache>
                <c:formatCode>General</c:formatCode>
                <c:ptCount val="10"/>
                <c:pt idx="0">
                  <c:v>1</c:v>
                </c:pt>
                <c:pt idx="1">
                  <c:v>0.99960000000000004</c:v>
                </c:pt>
                <c:pt idx="2">
                  <c:v>0.99909999999999999</c:v>
                </c:pt>
                <c:pt idx="3">
                  <c:v>0.998</c:v>
                </c:pt>
                <c:pt idx="4">
                  <c:v>0.99639999999999951</c:v>
                </c:pt>
                <c:pt idx="5">
                  <c:v>0.98980000000000001</c:v>
                </c:pt>
                <c:pt idx="6">
                  <c:v>0.98039999999999949</c:v>
                </c:pt>
                <c:pt idx="7">
                  <c:v>0.93410000000000004</c:v>
                </c:pt>
                <c:pt idx="8">
                  <c:v>0.83080000000000065</c:v>
                </c:pt>
                <c:pt idx="9">
                  <c:v>0</c:v>
                </c:pt>
              </c:numCache>
            </c:numRef>
          </c:xVal>
          <c:yVal>
            <c:numRef>
              <c:f>'cap4.2 Seader'!$B$6:$B$15</c:f>
              <c:numCache>
                <c:formatCode>General</c:formatCode>
                <c:ptCount val="10"/>
                <c:pt idx="0">
                  <c:v>100</c:v>
                </c:pt>
                <c:pt idx="1">
                  <c:v>104.6</c:v>
                </c:pt>
                <c:pt idx="2">
                  <c:v>109.8</c:v>
                </c:pt>
                <c:pt idx="3">
                  <c:v>128.80000000000001</c:v>
                </c:pt>
                <c:pt idx="4">
                  <c:v>148.19999999999999</c:v>
                </c:pt>
                <c:pt idx="5">
                  <c:v>175.2</c:v>
                </c:pt>
                <c:pt idx="6">
                  <c:v>207</c:v>
                </c:pt>
                <c:pt idx="7">
                  <c:v>244.5</c:v>
                </c:pt>
                <c:pt idx="8">
                  <c:v>282.5</c:v>
                </c:pt>
                <c:pt idx="9">
                  <c:v>290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DC-45B8-BABD-16AA34F25A2B}"/>
            </c:ext>
          </c:extLst>
        </c:ser>
        <c:ser>
          <c:idx val="1"/>
          <c:order val="1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Seader'!$D$6:$D$15</c:f>
              <c:numCache>
                <c:formatCode>General</c:formatCode>
                <c:ptCount val="10"/>
                <c:pt idx="0">
                  <c:v>1</c:v>
                </c:pt>
                <c:pt idx="1">
                  <c:v>0.88460000000000005</c:v>
                </c:pt>
                <c:pt idx="2">
                  <c:v>0.77310000000000545</c:v>
                </c:pt>
                <c:pt idx="3">
                  <c:v>0.47420000000000001</c:v>
                </c:pt>
                <c:pt idx="4">
                  <c:v>0.30770000000000008</c:v>
                </c:pt>
                <c:pt idx="5">
                  <c:v>0.17560000000000001</c:v>
                </c:pt>
                <c:pt idx="6">
                  <c:v>9.4500000000000264E-2</c:v>
                </c:pt>
                <c:pt idx="7">
                  <c:v>4.9100000000000033E-2</c:v>
                </c:pt>
                <c:pt idx="8">
                  <c:v>2.5000000000000001E-2</c:v>
                </c:pt>
                <c:pt idx="9">
                  <c:v>0</c:v>
                </c:pt>
              </c:numCache>
            </c:numRef>
          </c:xVal>
          <c:yVal>
            <c:numRef>
              <c:f>'cap4.2 Seader'!$B$6:$B$15</c:f>
              <c:numCache>
                <c:formatCode>General</c:formatCode>
                <c:ptCount val="10"/>
                <c:pt idx="0">
                  <c:v>100</c:v>
                </c:pt>
                <c:pt idx="1">
                  <c:v>104.6</c:v>
                </c:pt>
                <c:pt idx="2">
                  <c:v>109.8</c:v>
                </c:pt>
                <c:pt idx="3">
                  <c:v>128.80000000000001</c:v>
                </c:pt>
                <c:pt idx="4">
                  <c:v>148.19999999999999</c:v>
                </c:pt>
                <c:pt idx="5">
                  <c:v>175.2</c:v>
                </c:pt>
                <c:pt idx="6">
                  <c:v>207</c:v>
                </c:pt>
                <c:pt idx="7">
                  <c:v>244.5</c:v>
                </c:pt>
                <c:pt idx="8">
                  <c:v>282.5</c:v>
                </c:pt>
                <c:pt idx="9">
                  <c:v>290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7DC-45B8-BABD-16AA34F25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663264"/>
        <c:axId val="496663824"/>
      </c:scatterChart>
      <c:valAx>
        <c:axId val="49666326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44356430446194228"/>
              <c:y val="0.87405074365704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96663824"/>
        <c:crosses val="autoZero"/>
        <c:crossBetween val="midCat"/>
        <c:majorUnit val="0.2"/>
      </c:valAx>
      <c:valAx>
        <c:axId val="496663824"/>
        <c:scaling>
          <c:orientation val="minMax"/>
          <c:max val="30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(C 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66632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'cap4.2 Seader'!$B$23</c:f>
              <c:strCache>
                <c:ptCount val="1"/>
                <c:pt idx="0">
                  <c:v>yA</c:v>
                </c:pt>
              </c:strCache>
            </c:strRef>
          </c:tx>
          <c:marker>
            <c:symbol val="none"/>
          </c:marker>
          <c:xVal>
            <c:numRef>
              <c:f>'cap4.2 Seader'!$B$24:$B$33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0.80330000000000001</c:v>
                </c:pt>
                <c:pt idx="2">
                  <c:v>0.60490000000000488</c:v>
                </c:pt>
                <c:pt idx="3">
                  <c:v>0.40490000000000032</c:v>
                </c:pt>
                <c:pt idx="4">
                  <c:v>0.20319999999999999</c:v>
                </c:pt>
                <c:pt idx="5">
                  <c:v>0</c:v>
                </c:pt>
              </c:numCache>
            </c:numRef>
          </c:xVal>
          <c:yVal>
            <c:numRef>
              <c:f>'cap4.2 Seader'!$A$24:$A$33</c:f>
              <c:numCache>
                <c:formatCode>_(* #,##0.00_);_(* \(#,##0.00\);_(* "-"??_);_(@_)</c:formatCode>
                <c:ptCount val="10"/>
                <c:pt idx="0">
                  <c:v>138.33500000000001</c:v>
                </c:pt>
                <c:pt idx="1">
                  <c:v>138.49100000000001</c:v>
                </c:pt>
                <c:pt idx="2">
                  <c:v>138.64399999999998</c:v>
                </c:pt>
                <c:pt idx="3">
                  <c:v>138.79499999999999</c:v>
                </c:pt>
                <c:pt idx="4">
                  <c:v>138.94300000000001</c:v>
                </c:pt>
                <c:pt idx="5">
                  <c:v>139.08800000000087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6B-4D04-A8A3-A2FE7AAC2B91}"/>
            </c:ext>
          </c:extLst>
        </c:ser>
        <c:ser>
          <c:idx val="1"/>
          <c:order val="1"/>
          <c:tx>
            <c:strRef>
              <c:f>'cap4.2 Seader'!$C$23</c:f>
              <c:strCache>
                <c:ptCount val="1"/>
                <c:pt idx="0">
                  <c:v>xA</c:v>
                </c:pt>
              </c:strCache>
            </c:strRef>
          </c:tx>
          <c:spPr>
            <a:ln w="22225">
              <a:prstDash val="dash"/>
            </a:ln>
          </c:spPr>
          <c:marker>
            <c:symbol val="none"/>
          </c:marker>
          <c:xVal>
            <c:numRef>
              <c:f>'cap4.2 Seader'!$C$24:$C$33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0.8</c:v>
                </c:pt>
                <c:pt idx="2">
                  <c:v>0.60000000000000064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xVal>
          <c:yVal>
            <c:numRef>
              <c:f>'cap4.2 Seader'!$A$24:$A$33</c:f>
              <c:numCache>
                <c:formatCode>_(* #,##0.00_);_(* \(#,##0.00\);_(* "-"??_);_(@_)</c:formatCode>
                <c:ptCount val="10"/>
                <c:pt idx="0">
                  <c:v>138.33500000000001</c:v>
                </c:pt>
                <c:pt idx="1">
                  <c:v>138.49100000000001</c:v>
                </c:pt>
                <c:pt idx="2">
                  <c:v>138.64399999999998</c:v>
                </c:pt>
                <c:pt idx="3">
                  <c:v>138.79499999999999</c:v>
                </c:pt>
                <c:pt idx="4">
                  <c:v>138.94300000000001</c:v>
                </c:pt>
                <c:pt idx="5">
                  <c:v>139.08800000000087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6B-4D04-A8A3-A2FE7AAC2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451104"/>
        <c:axId val="495451664"/>
      </c:scatterChart>
      <c:valAx>
        <c:axId val="49545110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44356430446194228"/>
              <c:y val="0.8740507436570428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95451664"/>
        <c:crosses val="autoZero"/>
        <c:crossBetween val="midCat"/>
      </c:valAx>
      <c:valAx>
        <c:axId val="49545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(C )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4954511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'cap4.2 Seader'!$C$23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Seader'!$C$24:$C$33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0.8</c:v>
                </c:pt>
                <c:pt idx="2">
                  <c:v>0.60000000000000064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xVal>
          <c:yVal>
            <c:numRef>
              <c:f>'cap4.2 Seader'!$B$24:$B$33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0.80330000000000001</c:v>
                </c:pt>
                <c:pt idx="2">
                  <c:v>0.60490000000000488</c:v>
                </c:pt>
                <c:pt idx="3">
                  <c:v>0.40490000000000032</c:v>
                </c:pt>
                <c:pt idx="4">
                  <c:v>0.20319999999999999</c:v>
                </c:pt>
                <c:pt idx="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CA-4D40-94C2-C8DDFFF0128F}"/>
            </c:ext>
          </c:extLst>
        </c:ser>
        <c:ser>
          <c:idx val="0"/>
          <c:order val="0"/>
          <c:tx>
            <c:strRef>
              <c:f>'cap4.2 Seader'!$D$39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xVal>
            <c:numRef>
              <c:f>'cap4.2 Seader'!$F$17:$F$18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'cap4.2 Seader'!$E$17:$E$18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CA-4D40-94C2-C8DDFFF01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842368"/>
        <c:axId val="293842928"/>
      </c:scatterChart>
      <c:valAx>
        <c:axId val="29384236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93842928"/>
        <c:crosses val="autoZero"/>
        <c:crossBetween val="midCat"/>
      </c:valAx>
      <c:valAx>
        <c:axId val="29384292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ya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93842368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'exemplos L-V'!$B$64</c:f>
              <c:strCache>
                <c:ptCount val="1"/>
                <c:pt idx="0">
                  <c:v>T=50C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'exemplos L-V'!$D$66:$D$75</c:f>
              <c:numCache>
                <c:formatCode>General</c:formatCode>
                <c:ptCount val="10"/>
                <c:pt idx="0">
                  <c:v>0</c:v>
                </c:pt>
                <c:pt idx="1">
                  <c:v>4.5300000000000014E-2</c:v>
                </c:pt>
                <c:pt idx="2">
                  <c:v>0.13869999999999999</c:v>
                </c:pt>
                <c:pt idx="3">
                  <c:v>0.31370000000000031</c:v>
                </c:pt>
                <c:pt idx="4">
                  <c:v>0.54110000000000003</c:v>
                </c:pt>
                <c:pt idx="5">
                  <c:v>0.75980000000000314</c:v>
                </c:pt>
                <c:pt idx="6">
                  <c:v>0.95140000000000002</c:v>
                </c:pt>
                <c:pt idx="7">
                  <c:v>1</c:v>
                </c:pt>
              </c:numCache>
            </c:numRef>
          </c:xVal>
          <c:yVal>
            <c:numRef>
              <c:f>'exemplos L-V'!$C$66:$C$75</c:f>
              <c:numCache>
                <c:formatCode>General</c:formatCode>
                <c:ptCount val="10"/>
                <c:pt idx="0">
                  <c:v>0</c:v>
                </c:pt>
                <c:pt idx="1">
                  <c:v>0.2661</c:v>
                </c:pt>
                <c:pt idx="2">
                  <c:v>0.52270000000000005</c:v>
                </c:pt>
                <c:pt idx="3">
                  <c:v>0.70870000000000244</c:v>
                </c:pt>
                <c:pt idx="4">
                  <c:v>0.82120000000000004</c:v>
                </c:pt>
                <c:pt idx="5">
                  <c:v>0.90900000000000003</c:v>
                </c:pt>
                <c:pt idx="6">
                  <c:v>0.98170000000000002</c:v>
                </c:pt>
                <c:pt idx="7">
                  <c:v>1</c:v>
                </c:pt>
                <c:pt idx="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45-40F1-B595-39902A9E66E0}"/>
            </c:ext>
          </c:extLst>
        </c:ser>
        <c:ser>
          <c:idx val="2"/>
          <c:order val="2"/>
          <c:tx>
            <c:strRef>
              <c:f>'exemplos L-V'!$D$46</c:f>
              <c:strCache>
                <c:ptCount val="1"/>
                <c:pt idx="0">
                  <c:v>xA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4245-40F1-B595-39902A9E66E0}"/>
              </c:ext>
            </c:extLst>
          </c:dPt>
          <c:xVal>
            <c:numRef>
              <c:f>'exemplos L-V'!$F$24:$F$25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'exemplos L-V'!$E$24:$E$25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45-40F1-B595-39902A9E66E0}"/>
            </c:ext>
          </c:extLst>
        </c:ser>
        <c:ser>
          <c:idx val="0"/>
          <c:order val="0"/>
          <c:tx>
            <c:strRef>
              <c:f>'exemplos L-V'!$D$46</c:f>
              <c:strCache>
                <c:ptCount val="1"/>
                <c:pt idx="0">
                  <c:v>xA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'exemplos L-V'!$D$83:$D$92</c:f>
              <c:numCache>
                <c:formatCode>General</c:formatCode>
                <c:ptCount val="10"/>
                <c:pt idx="0">
                  <c:v>0</c:v>
                </c:pt>
                <c:pt idx="1">
                  <c:v>6.6000000000000003E-2</c:v>
                </c:pt>
                <c:pt idx="2">
                  <c:v>0.18000000000000024</c:v>
                </c:pt>
                <c:pt idx="3">
                  <c:v>0.33100000000000157</c:v>
                </c:pt>
                <c:pt idx="4">
                  <c:v>0.55300000000000005</c:v>
                </c:pt>
                <c:pt idx="5">
                  <c:v>0.73200000000000065</c:v>
                </c:pt>
                <c:pt idx="6">
                  <c:v>0.7720000000000028</c:v>
                </c:pt>
                <c:pt idx="7">
                  <c:v>0.79700000000000004</c:v>
                </c:pt>
              </c:numCache>
            </c:numRef>
          </c:xVal>
          <c:yVal>
            <c:numRef>
              <c:f>'exemplos L-V'!$C$83:$C$92</c:f>
              <c:numCache>
                <c:formatCode>General</c:formatCode>
                <c:ptCount val="10"/>
                <c:pt idx="0">
                  <c:v>0</c:v>
                </c:pt>
                <c:pt idx="1">
                  <c:v>0.16300000000000001</c:v>
                </c:pt>
                <c:pt idx="2">
                  <c:v>0.34400000000000008</c:v>
                </c:pt>
                <c:pt idx="3">
                  <c:v>0.48700000000000032</c:v>
                </c:pt>
                <c:pt idx="4">
                  <c:v>0.64300000000000279</c:v>
                </c:pt>
                <c:pt idx="5">
                  <c:v>0.75600000000000278</c:v>
                </c:pt>
                <c:pt idx="6">
                  <c:v>0.7720000000000028</c:v>
                </c:pt>
                <c:pt idx="7">
                  <c:v>0.79700000000000004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245-40F1-B595-39902A9E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439488"/>
        <c:axId val="297440048"/>
      </c:scatterChart>
      <c:valAx>
        <c:axId val="297439488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7440048"/>
        <c:crosses val="autoZero"/>
        <c:crossBetween val="midCat"/>
        <c:majorUnit val="0.2"/>
      </c:valAx>
      <c:valAx>
        <c:axId val="29744004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74394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7630735737753"/>
          <c:y val="6.8120135502093379E-2"/>
          <c:w val="0.5040880787279568"/>
          <c:h val="0.67482440127510013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'exemplos L-V'!$D$65</c:f>
              <c:strCache>
                <c:ptCount val="1"/>
                <c:pt idx="0">
                  <c:v>xA_50C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'exemplos L-V'!$D$66:$D$74</c:f>
              <c:numCache>
                <c:formatCode>General</c:formatCode>
                <c:ptCount val="9"/>
                <c:pt idx="0">
                  <c:v>0</c:v>
                </c:pt>
                <c:pt idx="1">
                  <c:v>4.53E-2</c:v>
                </c:pt>
                <c:pt idx="2">
                  <c:v>0.13869999999999999</c:v>
                </c:pt>
                <c:pt idx="3">
                  <c:v>0.31369999999999998</c:v>
                </c:pt>
                <c:pt idx="4">
                  <c:v>0.54110000000000003</c:v>
                </c:pt>
                <c:pt idx="5">
                  <c:v>0.75980000000000003</c:v>
                </c:pt>
                <c:pt idx="6">
                  <c:v>0.95140000000000002</c:v>
                </c:pt>
                <c:pt idx="7">
                  <c:v>1</c:v>
                </c:pt>
              </c:numCache>
            </c:numRef>
          </c:xVal>
          <c:yVal>
            <c:numRef>
              <c:f>'exemplos L-V'!$B$66:$B$74</c:f>
              <c:numCache>
                <c:formatCode>General</c:formatCode>
                <c:ptCount val="9"/>
                <c:pt idx="0">
                  <c:v>0.12170068027210884</c:v>
                </c:pt>
                <c:pt idx="1">
                  <c:v>0.16142857142857145</c:v>
                </c:pt>
                <c:pt idx="2">
                  <c:v>0.22918367346938778</c:v>
                </c:pt>
                <c:pt idx="3">
                  <c:v>0.31571428571428573</c:v>
                </c:pt>
                <c:pt idx="4">
                  <c:v>0.39258503401360545</c:v>
                </c:pt>
                <c:pt idx="5">
                  <c:v>0.46333333333333337</c:v>
                </c:pt>
                <c:pt idx="6">
                  <c:v>0.53061224489795922</c:v>
                </c:pt>
                <c:pt idx="7">
                  <c:v>0.5491156462585034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77-4842-A141-2ADC361F3D18}"/>
            </c:ext>
          </c:extLst>
        </c:ser>
        <c:ser>
          <c:idx val="0"/>
          <c:order val="1"/>
          <c:tx>
            <c:strRef>
              <c:f>'exemplos L-V'!$C$65</c:f>
              <c:strCache>
                <c:ptCount val="1"/>
                <c:pt idx="0">
                  <c:v>yA_50C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'exemplos L-V'!$C$66:$C$74</c:f>
              <c:numCache>
                <c:formatCode>General</c:formatCode>
                <c:ptCount val="9"/>
                <c:pt idx="0">
                  <c:v>0</c:v>
                </c:pt>
                <c:pt idx="1">
                  <c:v>0.2661</c:v>
                </c:pt>
                <c:pt idx="2">
                  <c:v>0.52270000000000005</c:v>
                </c:pt>
                <c:pt idx="3">
                  <c:v>0.7087</c:v>
                </c:pt>
                <c:pt idx="4">
                  <c:v>0.82120000000000004</c:v>
                </c:pt>
                <c:pt idx="5">
                  <c:v>0.90900000000000003</c:v>
                </c:pt>
                <c:pt idx="6">
                  <c:v>0.98170000000000002</c:v>
                </c:pt>
                <c:pt idx="7">
                  <c:v>1</c:v>
                </c:pt>
              </c:numCache>
            </c:numRef>
          </c:xVal>
          <c:yVal>
            <c:numRef>
              <c:f>'exemplos L-V'!$B$66:$B$74</c:f>
              <c:numCache>
                <c:formatCode>General</c:formatCode>
                <c:ptCount val="9"/>
                <c:pt idx="0">
                  <c:v>0.12170068027210884</c:v>
                </c:pt>
                <c:pt idx="1">
                  <c:v>0.16142857142857145</c:v>
                </c:pt>
                <c:pt idx="2">
                  <c:v>0.22918367346938778</c:v>
                </c:pt>
                <c:pt idx="3">
                  <c:v>0.31571428571428573</c:v>
                </c:pt>
                <c:pt idx="4">
                  <c:v>0.39258503401360545</c:v>
                </c:pt>
                <c:pt idx="5">
                  <c:v>0.46333333333333337</c:v>
                </c:pt>
                <c:pt idx="6">
                  <c:v>0.53061224489795922</c:v>
                </c:pt>
                <c:pt idx="7">
                  <c:v>0.5491156462585034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77-4842-A141-2ADC361F3D18}"/>
            </c:ext>
          </c:extLst>
        </c:ser>
        <c:ser>
          <c:idx val="4"/>
          <c:order val="2"/>
          <c:tx>
            <c:strRef>
              <c:f>'exemplos L-V'!$D$82</c:f>
              <c:strCache>
                <c:ptCount val="1"/>
                <c:pt idx="0">
                  <c:v>xA_250C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'exemplos L-V'!$D$83:$D$92</c:f>
              <c:numCache>
                <c:formatCode>General</c:formatCode>
                <c:ptCount val="10"/>
                <c:pt idx="0">
                  <c:v>0</c:v>
                </c:pt>
                <c:pt idx="1">
                  <c:v>6.6000000000000003E-2</c:v>
                </c:pt>
                <c:pt idx="2">
                  <c:v>0.18</c:v>
                </c:pt>
                <c:pt idx="3">
                  <c:v>0.33100000000000002</c:v>
                </c:pt>
                <c:pt idx="4">
                  <c:v>0.55300000000000005</c:v>
                </c:pt>
                <c:pt idx="5">
                  <c:v>0.73199999999999998</c:v>
                </c:pt>
                <c:pt idx="6">
                  <c:v>0.77200000000000002</c:v>
                </c:pt>
                <c:pt idx="7">
                  <c:v>0.79700000000000004</c:v>
                </c:pt>
              </c:numCache>
            </c:numRef>
          </c:xVal>
          <c:yVal>
            <c:numRef>
              <c:f>'exemplos L-V'!$B$83:$B$92</c:f>
              <c:numCache>
                <c:formatCode>General</c:formatCode>
                <c:ptCount val="10"/>
                <c:pt idx="0">
                  <c:v>39.115646258503403</c:v>
                </c:pt>
                <c:pt idx="1">
                  <c:v>46.326530612244902</c:v>
                </c:pt>
                <c:pt idx="2">
                  <c:v>55.646258503401363</c:v>
                </c:pt>
                <c:pt idx="3">
                  <c:v>64.557823129251702</c:v>
                </c:pt>
                <c:pt idx="4">
                  <c:v>74.761904761904759</c:v>
                </c:pt>
                <c:pt idx="5">
                  <c:v>81.904761904761912</c:v>
                </c:pt>
                <c:pt idx="6">
                  <c:v>82.925170068027214</c:v>
                </c:pt>
                <c:pt idx="7">
                  <c:v>83.945578231292515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77-4842-A141-2ADC361F3D18}"/>
            </c:ext>
          </c:extLst>
        </c:ser>
        <c:ser>
          <c:idx val="3"/>
          <c:order val="3"/>
          <c:tx>
            <c:strRef>
              <c:f>'exemplos L-V'!$C$82</c:f>
              <c:strCache>
                <c:ptCount val="1"/>
                <c:pt idx="0">
                  <c:v>yA_250C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'exemplos L-V'!$C$83:$C$92</c:f>
              <c:numCache>
                <c:formatCode>General</c:formatCode>
                <c:ptCount val="10"/>
                <c:pt idx="0">
                  <c:v>0</c:v>
                </c:pt>
                <c:pt idx="1">
                  <c:v>0.16300000000000001</c:v>
                </c:pt>
                <c:pt idx="2">
                  <c:v>0.34399999999999997</c:v>
                </c:pt>
                <c:pt idx="3">
                  <c:v>0.48699999999999999</c:v>
                </c:pt>
                <c:pt idx="4">
                  <c:v>0.64300000000000002</c:v>
                </c:pt>
                <c:pt idx="5">
                  <c:v>0.75600000000000001</c:v>
                </c:pt>
                <c:pt idx="6">
                  <c:v>0.77200000000000002</c:v>
                </c:pt>
                <c:pt idx="7">
                  <c:v>0.79700000000000004</c:v>
                </c:pt>
              </c:numCache>
            </c:numRef>
          </c:xVal>
          <c:yVal>
            <c:numRef>
              <c:f>'exemplos L-V'!$B$83:$B$92</c:f>
              <c:numCache>
                <c:formatCode>General</c:formatCode>
                <c:ptCount val="10"/>
                <c:pt idx="0">
                  <c:v>39.115646258503403</c:v>
                </c:pt>
                <c:pt idx="1">
                  <c:v>46.326530612244902</c:v>
                </c:pt>
                <c:pt idx="2">
                  <c:v>55.646258503401363</c:v>
                </c:pt>
                <c:pt idx="3">
                  <c:v>64.557823129251702</c:v>
                </c:pt>
                <c:pt idx="4">
                  <c:v>74.761904761904759</c:v>
                </c:pt>
                <c:pt idx="5">
                  <c:v>81.904761904761912</c:v>
                </c:pt>
                <c:pt idx="6">
                  <c:v>82.925170068027214</c:v>
                </c:pt>
                <c:pt idx="7">
                  <c:v>83.945578231292515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677-4842-A141-2ADC361F3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553728"/>
        <c:axId val="335555904"/>
      </c:scatterChart>
      <c:valAx>
        <c:axId val="335553728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34548337520643663"/>
              <c:y val="0.87866423271485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5555904"/>
        <c:crossesAt val="0.1"/>
        <c:crossBetween val="midCat"/>
        <c:majorUnit val="0.2"/>
      </c:valAx>
      <c:valAx>
        <c:axId val="335555904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 (bar)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5553728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73748248172235664"/>
          <c:y val="0.16934564840294616"/>
          <c:w val="0.25239021061082234"/>
          <c:h val="0.467536713620140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7630735737753"/>
          <c:y val="6.8120135502093379E-2"/>
          <c:w val="0.45731013662797432"/>
          <c:h val="0.6748244012751039"/>
        </c:manualLayout>
      </c:layout>
      <c:scatterChart>
        <c:scatterStyle val="smoothMarker"/>
        <c:varyColors val="0"/>
        <c:ser>
          <c:idx val="4"/>
          <c:order val="2"/>
          <c:tx>
            <c:strRef>
              <c:f>'exemplos L-V'!$D$82</c:f>
              <c:strCache>
                <c:ptCount val="1"/>
                <c:pt idx="0">
                  <c:v>xA_250C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'exemplos L-V'!$D$83:$D$92</c:f>
              <c:numCache>
                <c:formatCode>General</c:formatCode>
                <c:ptCount val="10"/>
                <c:pt idx="0">
                  <c:v>0</c:v>
                </c:pt>
                <c:pt idx="1">
                  <c:v>6.6000000000000003E-2</c:v>
                </c:pt>
                <c:pt idx="2">
                  <c:v>0.18</c:v>
                </c:pt>
                <c:pt idx="3">
                  <c:v>0.33100000000000002</c:v>
                </c:pt>
                <c:pt idx="4">
                  <c:v>0.55300000000000005</c:v>
                </c:pt>
                <c:pt idx="5">
                  <c:v>0.73199999999999998</c:v>
                </c:pt>
                <c:pt idx="6">
                  <c:v>0.77200000000000002</c:v>
                </c:pt>
                <c:pt idx="7">
                  <c:v>0.79700000000000004</c:v>
                </c:pt>
              </c:numCache>
            </c:numRef>
          </c:xVal>
          <c:yVal>
            <c:numRef>
              <c:f>'exemplos L-V'!$B$83:$B$92</c:f>
              <c:numCache>
                <c:formatCode>General</c:formatCode>
                <c:ptCount val="10"/>
                <c:pt idx="0">
                  <c:v>39.115646258503403</c:v>
                </c:pt>
                <c:pt idx="1">
                  <c:v>46.326530612244902</c:v>
                </c:pt>
                <c:pt idx="2">
                  <c:v>55.646258503401363</c:v>
                </c:pt>
                <c:pt idx="3">
                  <c:v>64.557823129251702</c:v>
                </c:pt>
                <c:pt idx="4">
                  <c:v>74.761904761904759</c:v>
                </c:pt>
                <c:pt idx="5">
                  <c:v>81.904761904761912</c:v>
                </c:pt>
                <c:pt idx="6">
                  <c:v>82.925170068027214</c:v>
                </c:pt>
                <c:pt idx="7">
                  <c:v>83.945578231292515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D9-4198-B04F-A533E8A61D4E}"/>
            </c:ext>
          </c:extLst>
        </c:ser>
        <c:ser>
          <c:idx val="3"/>
          <c:order val="3"/>
          <c:tx>
            <c:strRef>
              <c:f>'exemplos L-V'!$C$82</c:f>
              <c:strCache>
                <c:ptCount val="1"/>
                <c:pt idx="0">
                  <c:v>yA_250C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'exemplos L-V'!$C$83:$C$92</c:f>
              <c:numCache>
                <c:formatCode>General</c:formatCode>
                <c:ptCount val="10"/>
                <c:pt idx="0">
                  <c:v>0</c:v>
                </c:pt>
                <c:pt idx="1">
                  <c:v>0.16300000000000001</c:v>
                </c:pt>
                <c:pt idx="2">
                  <c:v>0.34399999999999997</c:v>
                </c:pt>
                <c:pt idx="3">
                  <c:v>0.48699999999999999</c:v>
                </c:pt>
                <c:pt idx="4">
                  <c:v>0.64300000000000002</c:v>
                </c:pt>
                <c:pt idx="5">
                  <c:v>0.75600000000000001</c:v>
                </c:pt>
                <c:pt idx="6">
                  <c:v>0.77200000000000002</c:v>
                </c:pt>
                <c:pt idx="7">
                  <c:v>0.79700000000000004</c:v>
                </c:pt>
              </c:numCache>
            </c:numRef>
          </c:xVal>
          <c:yVal>
            <c:numRef>
              <c:f>'exemplos L-V'!$B$83:$B$92</c:f>
              <c:numCache>
                <c:formatCode>General</c:formatCode>
                <c:ptCount val="10"/>
                <c:pt idx="0">
                  <c:v>39.115646258503403</c:v>
                </c:pt>
                <c:pt idx="1">
                  <c:v>46.326530612244902</c:v>
                </c:pt>
                <c:pt idx="2">
                  <c:v>55.646258503401363</c:v>
                </c:pt>
                <c:pt idx="3">
                  <c:v>64.557823129251702</c:v>
                </c:pt>
                <c:pt idx="4">
                  <c:v>74.761904761904759</c:v>
                </c:pt>
                <c:pt idx="5">
                  <c:v>81.904761904761912</c:v>
                </c:pt>
                <c:pt idx="6">
                  <c:v>82.925170068027214</c:v>
                </c:pt>
                <c:pt idx="7">
                  <c:v>83.945578231292515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D9-4198-B04F-A533E8A6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545024"/>
        <c:axId val="335558080"/>
      </c:scatterChart>
      <c:scatterChart>
        <c:scatterStyle val="smoothMarker"/>
        <c:varyColors val="0"/>
        <c:ser>
          <c:idx val="2"/>
          <c:order val="0"/>
          <c:tx>
            <c:strRef>
              <c:f>'exemplos L-V'!$D$65</c:f>
              <c:strCache>
                <c:ptCount val="1"/>
                <c:pt idx="0">
                  <c:v>xA_50C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'exemplos L-V'!$D$66:$D$74</c:f>
              <c:numCache>
                <c:formatCode>General</c:formatCode>
                <c:ptCount val="9"/>
                <c:pt idx="0">
                  <c:v>0</c:v>
                </c:pt>
                <c:pt idx="1">
                  <c:v>4.53E-2</c:v>
                </c:pt>
                <c:pt idx="2">
                  <c:v>0.13869999999999999</c:v>
                </c:pt>
                <c:pt idx="3">
                  <c:v>0.31369999999999998</c:v>
                </c:pt>
                <c:pt idx="4">
                  <c:v>0.54110000000000003</c:v>
                </c:pt>
                <c:pt idx="5">
                  <c:v>0.75980000000000003</c:v>
                </c:pt>
                <c:pt idx="6">
                  <c:v>0.95140000000000002</c:v>
                </c:pt>
                <c:pt idx="7">
                  <c:v>1</c:v>
                </c:pt>
              </c:numCache>
            </c:numRef>
          </c:xVal>
          <c:yVal>
            <c:numRef>
              <c:f>'exemplos L-V'!$B$66:$B$74</c:f>
              <c:numCache>
                <c:formatCode>General</c:formatCode>
                <c:ptCount val="9"/>
                <c:pt idx="0">
                  <c:v>0.12170068027210884</c:v>
                </c:pt>
                <c:pt idx="1">
                  <c:v>0.16142857142857145</c:v>
                </c:pt>
                <c:pt idx="2">
                  <c:v>0.22918367346938778</c:v>
                </c:pt>
                <c:pt idx="3">
                  <c:v>0.31571428571428573</c:v>
                </c:pt>
                <c:pt idx="4">
                  <c:v>0.39258503401360545</c:v>
                </c:pt>
                <c:pt idx="5">
                  <c:v>0.46333333333333337</c:v>
                </c:pt>
                <c:pt idx="6">
                  <c:v>0.53061224489795922</c:v>
                </c:pt>
                <c:pt idx="7">
                  <c:v>0.5491156462585034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8D9-4198-B04F-A533E8A61D4E}"/>
            </c:ext>
          </c:extLst>
        </c:ser>
        <c:ser>
          <c:idx val="0"/>
          <c:order val="1"/>
          <c:tx>
            <c:strRef>
              <c:f>'exemplos L-V'!$C$65</c:f>
              <c:strCache>
                <c:ptCount val="1"/>
                <c:pt idx="0">
                  <c:v>yA_50C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'exemplos L-V'!$C$66:$C$74</c:f>
              <c:numCache>
                <c:formatCode>General</c:formatCode>
                <c:ptCount val="9"/>
                <c:pt idx="0">
                  <c:v>0</c:v>
                </c:pt>
                <c:pt idx="1">
                  <c:v>0.2661</c:v>
                </c:pt>
                <c:pt idx="2">
                  <c:v>0.52270000000000005</c:v>
                </c:pt>
                <c:pt idx="3">
                  <c:v>0.7087</c:v>
                </c:pt>
                <c:pt idx="4">
                  <c:v>0.82120000000000004</c:v>
                </c:pt>
                <c:pt idx="5">
                  <c:v>0.90900000000000003</c:v>
                </c:pt>
                <c:pt idx="6">
                  <c:v>0.98170000000000002</c:v>
                </c:pt>
                <c:pt idx="7">
                  <c:v>1</c:v>
                </c:pt>
              </c:numCache>
            </c:numRef>
          </c:xVal>
          <c:yVal>
            <c:numRef>
              <c:f>'exemplos L-V'!$B$66:$B$74</c:f>
              <c:numCache>
                <c:formatCode>General</c:formatCode>
                <c:ptCount val="9"/>
                <c:pt idx="0">
                  <c:v>0.12170068027210884</c:v>
                </c:pt>
                <c:pt idx="1">
                  <c:v>0.16142857142857145</c:v>
                </c:pt>
                <c:pt idx="2">
                  <c:v>0.22918367346938778</c:v>
                </c:pt>
                <c:pt idx="3">
                  <c:v>0.31571428571428573</c:v>
                </c:pt>
                <c:pt idx="4">
                  <c:v>0.39258503401360545</c:v>
                </c:pt>
                <c:pt idx="5">
                  <c:v>0.46333333333333337</c:v>
                </c:pt>
                <c:pt idx="6">
                  <c:v>0.53061224489795922</c:v>
                </c:pt>
                <c:pt idx="7">
                  <c:v>0.5491156462585034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8D9-4198-B04F-A533E8A6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546112"/>
        <c:axId val="335543936"/>
      </c:scatterChart>
      <c:valAx>
        <c:axId val="33554502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xA, yA</a:t>
                </a:r>
              </a:p>
            </c:rich>
          </c:tx>
          <c:layout>
            <c:manualLayout>
              <c:xMode val="edge"/>
              <c:yMode val="edge"/>
              <c:x val="0.34548337520643663"/>
              <c:y val="0.87866423271485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5558080"/>
        <c:crosses val="autoZero"/>
        <c:crossBetween val="midCat"/>
        <c:majorUnit val="0.2"/>
      </c:valAx>
      <c:valAx>
        <c:axId val="335558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 (bar)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5545024"/>
        <c:crosses val="autoZero"/>
        <c:crossBetween val="midCat"/>
      </c:valAx>
      <c:valAx>
        <c:axId val="33554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35546112"/>
        <c:crosses val="max"/>
        <c:crossBetween val="midCat"/>
      </c:valAx>
      <c:valAx>
        <c:axId val="33554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55439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0.55461</cdr:x>
      <cdr:y>0.48036</cdr:y>
    </cdr:from>
    <cdr:to>
      <cdr:x>0.85398</cdr:x>
      <cdr:y>0.71661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76264" y="1317737"/>
          <a:ext cx="1282636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/>
            <a:t>P = 101 </a:t>
          </a:r>
          <a:r>
            <a:rPr lang="en-GB" sz="1600" dirty="0" err="1"/>
            <a:t>kPa</a:t>
          </a:r>
          <a:endParaRPr lang="en-GB" sz="1600" dirty="0"/>
        </a:p>
        <a:p xmlns:a="http://schemas.openxmlformats.org/drawingml/2006/main">
          <a:r>
            <a:rPr lang="en-GB" sz="1600" dirty="0"/>
            <a:t>T </a:t>
          </a:r>
          <a:r>
            <a:rPr lang="en-GB" sz="1600" dirty="0" err="1"/>
            <a:t>variável</a:t>
          </a: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0.26708</cdr:x>
      <cdr:y>0.53906</cdr:y>
    </cdr:from>
    <cdr:to>
      <cdr:x>0.45264</cdr:x>
      <cdr:y>0.66303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108792" y="1615180"/>
          <a:ext cx="770355" cy="3714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/>
            <a:t>liquido</a:t>
          </a:r>
        </a:p>
      </cdr:txBody>
    </cdr:sp>
  </cdr:relSizeAnchor>
  <cdr:relSizeAnchor xmlns:cdr="http://schemas.openxmlformats.org/drawingml/2006/chartDrawing">
    <cdr:from>
      <cdr:x>0.61994</cdr:x>
      <cdr:y>0.25635</cdr:y>
    </cdr:from>
    <cdr:to>
      <cdr:x>0.77384</cdr:x>
      <cdr:y>0.38147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2573701" y="768087"/>
          <a:ext cx="638946" cy="37491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/>
            <a:t>vapor</a:t>
          </a:r>
        </a:p>
      </cdr:txBody>
    </cdr:sp>
  </cdr:relSizeAnchor>
  <cdr:relSizeAnchor xmlns:cdr="http://schemas.openxmlformats.org/drawingml/2006/chartDrawing">
    <cdr:from>
      <cdr:x>0.57105</cdr:x>
      <cdr:y>0.07243</cdr:y>
    </cdr:from>
    <cdr:to>
      <cdr:x>0.81318</cdr:x>
      <cdr:y>0.197</cdr:y>
    </cdr:to>
    <cdr:sp macro="" textlink="">
      <cdr:nvSpPr>
        <cdr:cNvPr id="10" name="CaixaDeTexto 1"/>
        <cdr:cNvSpPr txBox="1"/>
      </cdr:nvSpPr>
      <cdr:spPr>
        <a:xfrm xmlns:a="http://schemas.openxmlformats.org/drawingml/2006/main">
          <a:off x="2370727" y="217028"/>
          <a:ext cx="1005205" cy="3732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/>
            <a:t>P=101 kPa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0.47892</cdr:x>
      <cdr:y>0.38938</cdr:y>
    </cdr:from>
    <cdr:to>
      <cdr:x>0.7039</cdr:x>
      <cdr:y>0.50963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25217" y="925263"/>
          <a:ext cx="904423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P = 101 </a:t>
          </a:r>
          <a:r>
            <a:rPr lang="en-GB" sz="1600" dirty="0" err="1"/>
            <a:t>kPa</a:t>
          </a:r>
          <a:endParaRPr lang="en-GB" sz="1600" dirty="0"/>
        </a:p>
        <a:p xmlns:a="http://schemas.openxmlformats.org/drawingml/2006/main">
          <a:r>
            <a:rPr lang="en-GB" sz="1600" dirty="0"/>
            <a:t>T </a:t>
          </a:r>
          <a:r>
            <a:rPr lang="en-GB" sz="1600" dirty="0" err="1"/>
            <a:t>variável</a:t>
          </a:r>
          <a:endParaRPr lang="en-GB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0.64786</cdr:x>
      <cdr:y>0.41538</cdr:y>
    </cdr:from>
    <cdr:to>
      <cdr:x>0.94438</cdr:x>
      <cdr:y>0.53699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976017" y="976063"/>
          <a:ext cx="904423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/>
            <a:t>P = 101 </a:t>
          </a:r>
          <a:r>
            <a:rPr lang="en-GB" sz="1600" dirty="0" err="1"/>
            <a:t>kPa</a:t>
          </a:r>
          <a:endParaRPr lang="en-GB" sz="1600" dirty="0"/>
        </a:p>
        <a:p xmlns:a="http://schemas.openxmlformats.org/drawingml/2006/main">
          <a:r>
            <a:rPr lang="en-GB" sz="1600" dirty="0"/>
            <a:t>T </a:t>
          </a:r>
          <a:r>
            <a:rPr lang="en-GB" sz="1600" dirty="0" err="1"/>
            <a:t>variável</a:t>
          </a:r>
          <a:endParaRPr lang="en-GB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0.2549</cdr:x>
      <cdr:y>0.01685</cdr:y>
    </cdr:from>
    <cdr:to>
      <cdr:x>0.737</cdr:x>
      <cdr:y>0.13505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12672" y="46204"/>
          <a:ext cx="1726153" cy="3240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/>
            <a:t>T = 50 C, P </a:t>
          </a:r>
          <a:r>
            <a:rPr lang="en-GB" sz="1600" dirty="0" err="1"/>
            <a:t>variável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0.43677</cdr:x>
      <cdr:y>0.55693</cdr:y>
    </cdr:from>
    <cdr:to>
      <cdr:x>0.94221</cdr:x>
      <cdr:y>0.68102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563860" y="1526840"/>
          <a:ext cx="1809750" cy="3401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dirty="0"/>
            <a:t>T = 250 C,P </a:t>
          </a:r>
          <a:r>
            <a:rPr lang="en-GB" sz="1600" dirty="0" err="1"/>
            <a:t>variável</a:t>
          </a:r>
          <a:endParaRPr lang="en-GB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0.36758</cdr:x>
      <cdr:y>0.29437</cdr:y>
    </cdr:from>
    <cdr:to>
      <cdr:x>0.50293</cdr:x>
      <cdr:y>0.40587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673947" y="767916"/>
          <a:ext cx="616383" cy="2908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vapor</a:t>
          </a:r>
          <a:endParaRPr lang="en-US" sz="1100"/>
        </a:p>
      </cdr:txBody>
    </cdr:sp>
  </cdr:relSizeAnchor>
  <cdr:relSizeAnchor xmlns:cdr="http://schemas.openxmlformats.org/drawingml/2006/chartDrawing">
    <cdr:from>
      <cdr:x>0.34473</cdr:x>
      <cdr:y>0.46569</cdr:y>
    </cdr:from>
    <cdr:to>
      <cdr:x>0.49541</cdr:x>
      <cdr:y>0.57892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682145" y="1281904"/>
          <a:ext cx="735242" cy="3117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líquido</a:t>
          </a:r>
        </a:p>
      </cdr:txBody>
    </cdr:sp>
  </cdr:relSizeAnchor>
  <cdr:relSizeAnchor xmlns:cdr="http://schemas.openxmlformats.org/drawingml/2006/chartDrawing">
    <cdr:from>
      <cdr:x>0.53711</cdr:x>
      <cdr:y>0.652</cdr:y>
    </cdr:from>
    <cdr:to>
      <cdr:x>0.68779</cdr:x>
      <cdr:y>0.76524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21D8FBFA-46BD-469F-99F8-FB715CC31131}"/>
            </a:ext>
          </a:extLst>
        </cdr:cNvPr>
        <cdr:cNvSpPr txBox="1"/>
      </cdr:nvSpPr>
      <cdr:spPr>
        <a:xfrm xmlns:a="http://schemas.openxmlformats.org/drawingml/2006/main">
          <a:off x="2445991" y="1700888"/>
          <a:ext cx="686196" cy="2954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vapor</a:t>
          </a:r>
        </a:p>
      </cdr:txBody>
    </cdr:sp>
  </cdr:relSizeAnchor>
  <cdr:relSizeAnchor xmlns:cdr="http://schemas.openxmlformats.org/drawingml/2006/chartDrawing">
    <cdr:from>
      <cdr:x>0.22622</cdr:x>
      <cdr:y>0.11302</cdr:y>
    </cdr:from>
    <cdr:to>
      <cdr:x>0.38003</cdr:x>
      <cdr:y>0.22452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:a16="http://schemas.microsoft.com/office/drawing/2014/main" id="{B108A121-DB9F-44E1-B704-2F204A754844}"/>
            </a:ext>
          </a:extLst>
        </cdr:cNvPr>
        <cdr:cNvSpPr txBox="1"/>
      </cdr:nvSpPr>
      <cdr:spPr>
        <a:xfrm xmlns:a="http://schemas.openxmlformats.org/drawingml/2006/main">
          <a:off x="1059056" y="311104"/>
          <a:ext cx="720080" cy="3069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/>
            <a:t>líquido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0.47409</cdr:x>
      <cdr:y>0.55578</cdr:y>
    </cdr:from>
    <cdr:to>
      <cdr:x>0.61007</cdr:x>
      <cdr:y>0.69175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13370" y="1529910"/>
          <a:ext cx="663528" cy="3742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vapor</a:t>
          </a:r>
        </a:p>
      </cdr:txBody>
    </cdr:sp>
  </cdr:relSizeAnchor>
  <cdr:relSizeAnchor xmlns:cdr="http://schemas.openxmlformats.org/drawingml/2006/chartDrawing">
    <cdr:from>
      <cdr:x>0.27023</cdr:x>
      <cdr:y>0.08074</cdr:y>
    </cdr:from>
    <cdr:to>
      <cdr:x>0.42479</cdr:x>
      <cdr:y>0.20732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318615" y="222255"/>
          <a:ext cx="754191" cy="3484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líquido</a:t>
          </a:r>
        </a:p>
      </cdr:txBody>
    </cdr:sp>
  </cdr:relSizeAnchor>
  <cdr:relSizeAnchor xmlns:cdr="http://schemas.openxmlformats.org/drawingml/2006/chartDrawing">
    <cdr:from>
      <cdr:x>0.24559</cdr:x>
      <cdr:y>0.25774</cdr:y>
    </cdr:from>
    <cdr:to>
      <cdr:x>0.32855</cdr:x>
      <cdr:y>0.25774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DFE7378F-2407-4AEA-909F-55F74840743A}"/>
            </a:ext>
          </a:extLst>
        </cdr:cNvPr>
        <cdr:cNvCxnSpPr/>
      </cdr:nvCxnSpPr>
      <cdr:spPr>
        <a:xfrm xmlns:a="http://schemas.openxmlformats.org/drawingml/2006/main" flipH="1">
          <a:off x="1208393" y="709492"/>
          <a:ext cx="40821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0.57246</cdr:x>
      <cdr:y>0.44657</cdr:y>
    </cdr:from>
    <cdr:to>
      <cdr:x>0.65543</cdr:x>
      <cdr:y>0.44657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449E057A-7347-4DCE-9159-4425A4A10BA3}"/>
            </a:ext>
          </a:extLst>
        </cdr:cNvPr>
        <cdr:cNvCxnSpPr/>
      </cdr:nvCxnSpPr>
      <cdr:spPr>
        <a:xfrm xmlns:a="http://schemas.openxmlformats.org/drawingml/2006/main">
          <a:off x="2816757" y="1229285"/>
          <a:ext cx="40821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0.37017</cdr:x>
      <cdr:y>0.39025</cdr:y>
    </cdr:from>
    <cdr:to>
      <cdr:x>0.45312</cdr:x>
      <cdr:y>0.52206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305860" y="1070536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</a:p>
      </cdr:txBody>
    </cdr:sp>
  </cdr:relSizeAnchor>
  <cdr:relSizeAnchor xmlns:cdr="http://schemas.openxmlformats.org/drawingml/2006/chartDrawing">
    <cdr:from>
      <cdr:x>0.50548</cdr:x>
      <cdr:y>0.33143</cdr:y>
    </cdr:from>
    <cdr:to>
      <cdr:x>0.58844</cdr:x>
      <cdr:y>0.46323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1783230" y="909170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</a:p>
      </cdr:txBody>
    </cdr:sp>
  </cdr:relSizeAnchor>
  <cdr:relSizeAnchor xmlns:cdr="http://schemas.openxmlformats.org/drawingml/2006/chartDrawing">
    <cdr:from>
      <cdr:x>0.6821</cdr:x>
      <cdr:y>0.35022</cdr:y>
    </cdr:from>
    <cdr:to>
      <cdr:x>0.76505</cdr:x>
      <cdr:y>0.48203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2406277" y="960718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0.37017</cdr:x>
      <cdr:y>0.39025</cdr:y>
    </cdr:from>
    <cdr:to>
      <cdr:x>0.45312</cdr:x>
      <cdr:y>0.52206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305860" y="1070536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</a:p>
      </cdr:txBody>
    </cdr:sp>
  </cdr:relSizeAnchor>
  <cdr:relSizeAnchor xmlns:cdr="http://schemas.openxmlformats.org/drawingml/2006/chartDrawing">
    <cdr:from>
      <cdr:x>0.50548</cdr:x>
      <cdr:y>0.33143</cdr:y>
    </cdr:from>
    <cdr:to>
      <cdr:x>0.58844</cdr:x>
      <cdr:y>0.46323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1783230" y="909170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</a:p>
      </cdr:txBody>
    </cdr:sp>
  </cdr:relSizeAnchor>
  <cdr:relSizeAnchor xmlns:cdr="http://schemas.openxmlformats.org/drawingml/2006/chartDrawing">
    <cdr:from>
      <cdr:x>0.6821</cdr:x>
      <cdr:y>0.35022</cdr:y>
    </cdr:from>
    <cdr:to>
      <cdr:x>0.76505</cdr:x>
      <cdr:y>0.48203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2406277" y="960718"/>
          <a:ext cx="292660" cy="36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A7F9FE-EEAD-4597-9242-64426672A8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833"/>
            <a:ext cx="4160006" cy="3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5A2D92-C788-4B2E-9EA9-C8AE7510D5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195" y="6833"/>
            <a:ext cx="4160005" cy="3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algn="r"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CA04B1F-DE54-4AE2-8CB1-A9742A8CE8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4987"/>
            <a:ext cx="4160006" cy="3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43DBD2D-7138-4A9C-AE70-D5D93B0462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195" y="6964987"/>
            <a:ext cx="4160005" cy="3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i="1"/>
            </a:lvl1pPr>
          </a:lstStyle>
          <a:p>
            <a:pPr>
              <a:defRPr/>
            </a:pPr>
            <a:fld id="{14D3CBE5-41F0-4F4E-9427-96243D8A26D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7EE562E-F622-4DF9-B485-8DC6D7B2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115" y="6968404"/>
            <a:ext cx="741602" cy="2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021" tIns="44301" rIns="87021" bIns="44301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pt-BR" sz="1200"/>
              <a:t>Page </a:t>
            </a:r>
            <a:fld id="{03B19A5D-3CB0-4F10-B8EB-E60B99BAAFD9}" type="slidenum">
              <a:rPr lang="en-US" altLang="pt-BR" sz="1200" smtClean="0"/>
              <a:pPr algn="ctr">
                <a:lnSpc>
                  <a:spcPct val="90000"/>
                </a:lnSpc>
                <a:defRPr/>
              </a:pPr>
              <a:t>‹nº›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3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4705,'0'0'4236,"2"2"-2790,-1-2-1427,0 1-1,-1-1 0,1 0 0,0 0 0,-1 1 0,1-1 1,0 0-1,-1 1 0,1-1 0,-1 1 0,1-1 1,0 1-1,-1-1 0,0 1 0,1-1 0,-1 1 1,1 0-1,-1-1 0,0 1 0,1 0 0,-1-1 1,0 1-1,1 0 0,-1-1 0,0 1 0,0 0 0,0 2 1329,14 8-711,-10-3-583,-3-4-54,0 0-1,1-1 0,-1 0 1,1 1-1,0-1 0,0 0 1,0 0-1,5 5 0,-6-6-9,1 0 1,-1 0-1,1 0 0,-1 0 0,0 0 0,0 1 0,0-1 1,0 0-1,0 1 0,0-1 0,-1 0 0,1 1 0,-1 4 1,2 32-277,-2 763 561,0-801-276,1-3-333,-1 0 48,1 0 0,0-1 0,0 1 0,-1 0 0,1 0 0,1 0 0,-1 0 0,0 0 0,0 0 0,1 0 0,-1 1 0,3-4 0,11-7-7380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8169,'0'0'4536,"0"14"-4502,1 10-46,-1 34 61,-2-1 0,-12 77 0,-30 158 275,13-3 311,30-277-567,-1 57 427,2-67-392,3-10-136,12-12-149,-11 15 127,1-1 0,-1 0 0,0 0 0,-1 0 0,5-9-1,-6 7-719,5 2-793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1592,'0'0'11302,"3"-1"-10842,-2 1-451,-1 0-1,1 0 1,-1-1 0,1 1 0,0 0-1,-1 0 1,1 0 0,-1 0 0,1 0-1,-1 0 1,1 0 0,-1 0 0,1 0-1,-1 0 1,1 0 0,0 0 0,-1 0-1,1 0 1,-1 0 0,1 1 0,-1-1-1,1 0 1,-1 0 0,1 0 0,-1 1-1,1-1 1,-1 0 0,0 1 0,1-1-1,-1 1 1,1-1 0,-1 0 0,0 1-1,1-1 1,-1 1 0,2 26 82,-2-12-113,0 364 347,0-377-96,2-2-11,3 0-275,0 0-1,0-1 1,0 0 0,0 1 0,0-1 0,-1-1 0,1 1 0,-1-1 0,1 0 0,-1 0-1,1 0 1,-1 0 0,0-1 0,0 0 0,0 0 0,0 0 0,-1 0 0,1-1 0,4-6 0,39-40-1733,-25 21 174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1 210 11146</inkml:trace>
  <inkml:trace contextRef="#ctx0" brushRef="#br0" timeOffset="1">1 210 11146,'85'-210'2792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7769,'0'0'3104,"0"-4"-2142,0-22 1048,0 25-1649,1-6-103,4 2-261,0-1-1,0 1 0,1 0 0,0 1 1,0-1-1,0 1 0,0 0 1,14-6-1,-10 5 12,1 0-16,-1 0 0,1 1 0,0 0 0,1 1 0,-1 0 0,1 1 0,-1 0 0,1 1 0,0 0 0,-1 1 0,1 0 0,0 1 0,20 4 0,-26-3 0,0 0-1,0 0 1,0 1-1,0 0 1,0 0 0,-1 1-1,1-1 1,-1 1 0,0 0-1,0 1 1,5 5-1,9 11-31,20 29 1,-30-38 18,-5-7 9,0 1 0,-1 0 0,1 0 1,-1 0-1,-1 1 0,1-1 1,-1 1-1,0-1 0,0 1 0,-1 0 1,0 0-1,-1-1 0,1 1 0,-1 0 1,-1 8-1,1-12 6,-1 1 0,1 0-1,-1-1 1,0 1 0,-1-1 0,1 1 0,0-1-1,-1 0 1,0 0 0,0 1 0,0-1 0,0 0-1,0-1 1,-5 5 0,-44 39-64,29-28 60,12-10 5,-8 8-124,0 0-1,0 1 0,2 0 1,0 1-1,1 1 0,-14 24 1,26-37-109,-1 1 1,0-1-1,-1 1 1,0-1-1,0-1 1,0 1-1,0-1 0,-1 0 1,0 0-1,0 0 1,0-1-1,-1 0 1,1 0-1,-1-1 1,0 0-1,0 0 1,0 0-1,-9 1 1,-8-2-4559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8617,'0'0'4196,"11"0"-3930,37 1 17,-47-1-277,0 0 1,1 1-1,-1-1 1,0 1-1,0-1 1,0 1-1,0-1 1,0 1-1,0 0 1,0-1-1,-1 1 1,1 0-1,0 0 1,0 0-1,0-1 1,-1 1-1,1 0 1,0 0-1,-1 0 0,1 0 1,-1 1-1,1-1 1,-1 0-1,0 0 1,1 0-1,-1 0 1,0 0-1,0 0 1,0 1-1,0-1 1,0 0-1,0 0 1,0 2-1,0 0-14,0 0 0,0 0 0,-1 0 1,1 1-1,-1-1 0,1 0 0,-1 0 0,0 0 0,-2 4 0,-4-1-8,0 0-1,0 0 1,-1 0-1,0-1 1,0 0-1,0 0 0,-12 4 1,-19 12 23,-21 18 31,1 3 0,-60 56 1,105-84-73,1 2 1,0 0 0,2 0 0,-15 26 0,10-17-7,13-17 51,-1 0 0,2 0 0,-1 0 0,1 0 0,0 0 1,1 0-1,0 1 0,0-1 0,0 0 0,1 1 0,2 10 0,-2 1 92,0-18-83,0-1-1,0 1 0,1-1 1,-1 1-1,0-1 1,1 1-1,-1-1 0,1 1 1,0-1-1,-1 0 0,1 1 1,0-1-1,0 0 0,0 1 1,0-1-1,0 0 1,0 0-1,0 0 0,0 0 1,0 0-1,1 0 0,-1 0 1,0-1-1,0 1 0,1 0 1,-1-1-1,1 1 1,-1-1-1,1 1 0,-1-1 1,3 1-1,6 0 112,0 1 0,-1-1 1,20-2-1,-16 1-72,19 0 7,0-1 0,-1-2-1,1-1 1,-1-2 0,32-10 0,-43 10-464,34-9 1100,-18 11-5767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8873,'0'0'3677,"13"-15"-3220,1-3-274,-7 8-48,1 1-1,-1 1 1,1-1 0,1 1-1,9-7 1,-17 14-144,0 1 0,-1-1-1,1 0 1,0 0 0,0 0 0,-1 0-1,1 0 1,0 0 0,-1-1 0,1 1-1,-1 0 1,1 0 0,-1 0 0,1-2-1,8-18 110,-2 14-101,0-1-1,-1 1 1,0-1 0,0-1-1,-1 1 1,0-1-1,-1 0 1,0 0 0,0-1-1,-1 1 1,0-1-1,-1 1 1,0-1-1,1-16 1,-3-21-112,0 44 77,0 13-191,0 4 165,1 5 75,-1 0-1,-2 0 1,-6 36 0,-11 17 136,3 0-1,3 1 1,3 0-1,0 81 1,27-153 208,-8-1-349,0-1 0,1 0 0,-1 0-1,0-1 1,0 0 0,0 0 0,15-8 0,-5 1-8,0-2 0,24-17 0,3-8-386,-44 35 305,-1 0-1,0 0 0,1 0 1,-1-1-1,0 1 0,0 0 1,0-1-1,0 1 0,0-1 1,0 1-1,0-1 0,-1 1 1,1-1-1,0 0 0,-1 0 1,1 1-1,-1-1 0,0 0 1,0 1-1,0-1 0,1 0 1,-2 0-1,1 1 0,0-1 1,-1-2-1,1-11-2052,0-4-3417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11826,'0'0'3033,"0"-6"-3825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1483 7633,'0'0'7258,"0"0"-7244,0 1 1,0 0-1,-1-1 1,1 1-1,0-1 1,0 1-1,0 0 1,0-1-1,0 1 1,1 0-1,-1-1 1,0 1-1,0-1 1,0 1-1,0 0 1,1-1-1,-1 1 1,0-1-1,1 1 1,0 0-1,5 6 7,1 0 0,1-1 0,-1 0 0,1 0-1,0-1 1,1 0 0,-1-1 0,1 1 0,0-2 0,18 6 0,10 1 270,53 7 0,-78-15-259,59 5 112,114-2 0,-148-5-156,-13 0 36,0-1 0,0-2 0,-1 0-1,1-2 1,-1 0 0,0-2 0,0 0 0,-1-1 0,40-22 0,-56 26-25,0 0 1,0 0 0,0-1 0,-1 0-1,0 0 1,0 0 0,0-1 0,0 0 0,-1 0-1,0 0 1,0 0 0,0 0 0,-1-1-1,0 0 1,-1 0 0,1 0 0,-1 0-1,1-9 1,1-11-15,-1-1 0,-2 0-1,-2-43 1,-1 17-22,3 38 21,-1 0-1,-1 0 1,-1 0-1,0 0 1,-1 1 0,-5-19-1,-3 4-24,5 9-5,-1 1-1,-1 0 1,-1 0-1,0 1 1,-2 0-1,-20-29 1,-4 11-523,-77-64 0,92 84 167,-34-38 0,-7-7-19,-210-202-55,237 232 427,-2 1 0,-1 2 0,-2 2 0,-52-29 0,20 13 13,-69-61 119,136 101-83,0 1 1,0 0-1,0 0 1,0 0-1,0 0 1,0 1-1,0-1 1,0 1-1,-1 0 1,1 0-1,-1 1 1,-7-1 1347,41 8-1227,-26-6-116,-1 0 0,1 1 0,-1-1 0,1 0-1,-1 1 1,0-1 0,1 1 0,2 2 0,-4-2 3,1-1 0,-1 1 1,1-1-1,-1 0 0,1 0 1,0 0-1,-1 0 1,1 0-1,0 0 0,0 0 1,0-1-1,-1 1 1,1-1-1,0 1 0,3-1 1,4 20-77,-7-16 64,1 1 1,-1 0-1,0 0 1,-1 0-1,1 0 1,-1 0-1,0 0 1,0 1 0,0 8-1,7 30-19,21 32 42,18 40 20,-30-81-43,27 48 6,-38-69 10,-6-13-13,0 0 1,0 0-1,0-1 1,0 1-1,1 0 1,-1 0-1,0 0 1,1 0-1,-1-1 0,1 1 1,-1 0-1,1 0 1,-1 0-1,1-1 1,-1 1-1,1 0 1,0-1-1,-1 1 0,1-1 1,1 2-1,-1-2-85,-2-2-216,0 0 248,0 0 0,0 0 0,0 0 0,0 0 0,0 1 0,-1-1 0,1 0 0,-1 1 0,1 0 0,-1-1 0,0 1 0,-3-2 0,-4-5 6,-22-25 67,2 0-1,2-2 1,1-1 0,1-1-1,-22-47 1,41 68 80,1 0 0,1-1 0,1 0 1,0 0-1,1 0 0,0 0 0,3-34 0,-1 46 1393,40 6-1204,0 2 0,0 1 1,0 2-1,-1 2 0,0 2 0,0 1 0,71 32 0,10 5-50,30 16-161,-125-51 32,-16-5-103,-10-5-25,1-2-84,-16-10-6491,1-7-183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7737,'0'0'4640,"23"13"-4654,7-4 12,1-2 0,-1-1 0,2-2-1,-1 0 1,36-2 0,-9 1 1,182 25 9,-6 0 14,-153-20 64,102 25-1,80 33 234,-195-48-286,-12 0 37,-34-11-44,-1 0 1,27 3-1,1-3 9,1 1 0,-2 3 0,77 26 0,-51-3-61,-3 3 0,117 79 0,-101-59 59,110 47 14,-133-74-44,84 53 0,-131-72-12,0 1 0,0 0-1,-1 1 1,-1 1 0,0 0-1,-1 1 1,0 1 0,-1 0-1,-1 1 1,-1 0 0,16 33-1,74 163-195,-42-105 198,-18-36-7,21 36-23,15 31 79,-49-81-35,67 150 10,-75-160-10,-10-25-3,0 0 0,-2 1 0,7 31 0,-6 13-31,-4-1 0,-3 84 0,-2-98 2,-1-46 31,1 0-1,-1 0 1,-1 0-1,1 0 1,-1 0-1,-1 0 0,1 0 1,-1-1-1,0 1 1,-5 6-1,-7 10-29,-25 29 0,-5 8 6,30-36 28,2-5-13,1 0 0,1 1-1,0 0 1,2 1-1,0 0 1,-10 39-1,14-32 25,-2-1 0,0 0-1,-2-1 1,-1 1 0,-1-2-1,-1 1 1,-28 40 0,18-31-20,18-27 10,-1 1 1,0-1-1,-1-1 1,0 1-1,0-1 1,-12 11-1,-86 65 282,-332 283-58,394-330-226,29-26-6,1 1 0,0 0 0,0 1 0,1 0 0,-10 16 0,12-11 123,9-15-114,0 2-10,0-3 18,-2 0-8,0 0 1,0 1-1,1-1 0,-1 0 1,0 1-1,1-1 1,-1 0-1,1 1 1,0 0-1,-1-1 0,1 1 1,0 0-1,0 0 1,0 0-1,-1 4 0,-8 10-5,-31 44 42,-39 51 102,57-78-90,19-27-35,0 1 1,0-1 0,-1 0 0,0 0-1,0-1 1,-6 6 0,10-9 15,1 3 2070,3-5-2130,0 0 0,0 0 1,0 0-1,0-1 0,0 1 0,0-1 0,0 0 0,4-1 0,-6 1-40,-1 0 0,1 1 0,0-1 1,-1 0-1,1 0 0,0 1 0,-1-1 0,1 0 0,-1 0 0,1 0 0,-1 0 1,0 0-1,1 0 0,-1 0 0,0 0 0,0 0 0,1 0 0,-1 0 0,0 0 1,0 0-1,0-1 0,-1-32-2105,1 19 455,0-15-2742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7377,'0'0'3137,"-7"0"-978,11-2-2171,-1 1-1,0-1 1,1 0 0,-1 0 0,0 0 0,0 0 0,0 0-1,0-1 1,-1 1 0,1-1 0,-1 0 0,3-3 0,-1 2 2,-1-1 1,2 1-1,-1 0 1,1 0 0,-1 1-1,1-1 1,9-4-1,12-1 102,0 2-1,0 0 1,0 2 0,1 1-1,43-1 1,-68 5-92,0 0 0,0 0 0,0 0 0,0 1 0,0-1 0,-1 0 0,1 1 0,0 0 0,0-1 0,0 1 0,0 0 0,-1 0 0,1 0 0,0 0 0,-1 1 0,1-1 0,-1 0 0,3 3 0,-2-1-9,0 1 0,1-1 0,-1 1 0,0-1 0,-1 1 0,1 0 0,-1 0 0,2 6 0,0 8-29,0-1 0,-2 1 1,0 23-1,-1-39 38,1 79-6,-6 143-38,2-195 41,-1 0 0,-1 0-1,-1-1 1,-2 0 0,-18 44-1,24-67 22,0 0 0,-1 0 0,1 0-1,-1-1 1,0 1 0,-1-1 0,1 0 0,-1 0-1,0 0 1,0 0 0,0-1 0,0 1-1,0-1 1,-1 0 0,-6 3 0,2-3-15,0 0-1,0-1 1,-1 1 0,1-2 0,-1 0-1,1 0 1,-18-1 0,25 1-26,-1-1 0,0 0 0,1 0 0,-1 0 0,0-1 0,0 1 0,1 0 0,-1-1 0,0 0 0,1 0 1,-1 0-1,1 0 0,-1 0 0,1 0 0,0-1 0,-1 1 0,-3-4 0,3 1-68,1-1 1,-1 1-1,1-1 1,0 1-1,0-1 1,1 0-1,0 1 0,-1-1 1,1-7-1,-6-23-1935,6 9-2726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 9514,'0'0'2747,"9"-4"-2719,-5 2-114,-5 1-270,-14 1 373,-1 1-1,1 0 1,0 1 0,0 1-1,1 0 1,-22 8-1,31-9 18,-1 0 0,1 1 0,-1-1 0,1 1 0,0 1 0,0-1 0,0 1 0,1 0 0,-1 0 0,1 0 0,0 0 0,0 1-1,1 0 1,-1 0 0,1 0 0,0 0 0,0 0 0,1 1 0,-4 11 0,-13 36 54,14-39-88,0 0-1,0 0 1,1 1 0,1-1-1,1 1 1,-2 20-1,4 136 41,0-170-38,0 1 0,0 0-1,1 0 1,-1-1 0,0 1-1,1 0 1,0 0 0,-1-1-1,1 1 1,0-1 0,0 1 0,0 0-1,0-1 1,0 1 0,0-1-1,0 0 1,0 1 0,0-1-1,1 0 1,-1 0 0,1 0-1,-1 0 1,1 0 0,-1 0-1,1 0 1,-1-1 0,1 1-1,0 0 1,0-1 0,-1 1-1,1-1 1,2 0 0,8 2-7,0-1-1,1 0 1,22-2 0,-13 1-35,-13-1 19,-1 0 0,1 0-1,-1-1 1,1 0 0,-1-1 0,0 0 0,0 0-1,0-1 1,0 0 0,0 0 0,-1 0 0,0-1-1,7-7 1,15-7-898,-8 9-767,-4 7-2173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9514,'0'0'3859,"4"0"-3414,502 0 543,-504 0-1187,-2-13-1947,0-5 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5297,'0'0'7917,"4"-4"-7842,-2 1-65,0 3-8,-1-1 0,0 0 0,1 0 0,-1-1 0,0 1 0,0 0 0,0 0 0,0-1 0,0 1 1,0 0-1,0-1 0,-1 1 0,1-1 0,0 1 0,-1-1 0,1-1 0,-1 3 9,0 0-1,1-1 1,-1 1-1,0 0 1,0 0 0,0 0-1,0 0 1,1 0-1,-1 0 1,0 0 0,0 0-1,0 0 1,1 0 0,-1-1-1,0 1 1,0 0-1,0 0 1,1 0 0,-1 0-1,0 0 1,0 0-1,0 1 1,1-1 0,-1 0-1,0 0 1,0 0-1,0 0 1,1 0 0,-1 0-1,0 0 1,0 0 0,0 0-1,0 0 1,1 1-1,-1-1 1,0 0 0,0 0-1,0 0 1,0 0-1,0 0 1,0 1 0,0-1-1,1 0 1,-1 0-1,0 0 1,0 1 0,0-1-1,0 509 181,0-508-183,-1 1 0,1 0-1,0 0 1,0 0 0,0 0 0,0 0-1,1-1 1,-1 1 0,0 0-1,1 0 1,-1 0 0,1-1 0,0 1-1,-1 0 1,1 0 0,0-1 0,0 1-1,0-1 1,0 1 0,1-1-1,-1 1 1,0-1 0,1 0 0,-1 1-1,1-1 1,-1 0 0,1 0 0,-1 0-1,1 0 1,0-1 0,-1 1-1,1 0 1,0-1 0,0 1 0,0-1-1,-1 1 1,1-1 0,0 0 0,0 0-1,0 0 1,0 0 0,0 0-1,-1 0 1,1-1 0,4 0 0,-4 0-44,1 0 1,0 0-1,0 0 1,-1-1-1,1 1 0,-1-1 1,1 0-1,-1 0 1,0 1-1,0-1 1,1-1-1,-1 1 1,-1 0-1,1 0 1,0-1-1,-1 1 1,1-1-1,-1 0 0,1 1 1,0-6-1,7-8-224,27-44-1022,-4 4-1153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10986,'0'0'2952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9281,'0'0'4312,"6"-6"-4017,-1 1-242,-3 3-43,0-1 1,0 1 0,0 0-1,0 0 1,0 1 0,1-1-1,-1 0 1,1 1 0,-1-1-1,1 1 1,-1 0-1,1 0 1,0 0 0,0 0-1,-1 1 1,1-1 0,0 1-1,0-1 1,3 1 0,21 0 93,0-1-35,1 1 0,0 2 0,0 1 0,49 11 0,-60-9-418,0-1 0,0 0-1,32 2 1,-49-8-678,0-8-1270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10922,'0'0'2894,"0"-3"-2275,1 1-502,-1 0 1,1 0-1,-1 0 1,1 0 0,0-1-1,0 1 1,0 1-1,0-1 1,0 0-1,1 0 1,-1 0-1,0 1 1,1-1 0,-1 0-1,1 1 1,0 0-1,-1-1 1,1 1-1,0 0 1,0 0-1,0 0 1,0 0-1,0 0 1,4-1 0,11-4 70,0 0 0,21-3 1,-8 1-102,-14 4-447,0 1 0,1 0 0,-1 1 0,1 1 0,17 1 0,-34 12-2422,0 0 380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10538,'0'0'4753,"17"0"-4389,106 0-727,-119 0 333,1 1-1,-1 0 1,1 0 0,-1 0-1,1 0 1,-1 1-1,0-1 1,1 1-1,-1 1 1,0-1-1,-1 0 1,1 1-1,0 0 1,-1 0 0,1 0-1,4 5 1,6 9-57,0 0 0,14 25 0,-3-7-88,-13-19-15,4 6-764,26 27 0,-44-49 920,1 0 0,0 0 0,-1 0 0,1 0 1,0 1-1,0-1 0,0 0 0,-1 1 0,1-1 1,0 1-1,0 0 0,0-1 0,0 1 0,0 0 0,0 0 1,-2 1-1,1 0-19,-8 6 68,0 1 0,0 0 0,0 1 0,1-1 0,1 2 0,0 0 0,0 0 0,-9 18 0,6-12 6,-1 5 44,1 1 0,1-1 0,1 2 0,1-1 0,1 1 0,1 0 0,1 1 0,1-1 0,-1 51 0,-3 78 1658,9-154-1699,0-1 1,0 1 0,0 0 0,0-1-1,0 1 1,0 0 0,0 0 0,0 0 0,1 0-1,-1 0 1,0 0 0,1 0 0,-1 0 0,0 1-1,4-2 1,29-11-65,-20 8 82,-8 3-8,0 0-1,0 1 1,0 0-1,0 0 1,7 0-1,21-4 297,34-7 54,-67 12-415,-1-1 0,1 1 0,0-1 0,0 0 0,-1 1 0,1-1 0,0 0 0,-1 1 0,1-1 0,-1 0 0,1 0 0,-1 0 0,1 1-1,-1-1 1,1 0 0,-1 0 0,0 0 0,0 0 0,1 0 0,-1 0 0,0 0 0,0-1 0,0-28-1307,-1 16 288,1-10-1293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10002,'0'0'2248,"-13"0"629,48 0-2626,28-1-115,0 3 1,99 16-1,-146-16-345,0 0-1,21 0 1,-36-2-227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8329,'0'0'4344,"4"7"-4536,0 2 183,0 0 1,-1 0-1,0 1 1,-1-1-1,0 0 1,0 1-1,0 15 1,-3 82 32,1-3 34,15 13 70,-4-96 193,-11-20-314,0-1 1,1 1 0,-1-1 0,0 0 0,0 1-1,1-1 1,-1 0 0,0 1 0,0-1-1,1 0 1,-1 1 0,0-1 0,1 0 0,-1 0-1,0 1 1,1-1 0,-1 0 0,0 0-1,1 0 1,-1 0 0,1 1 0,-1-1 0,0 0-1,1 0 1,-1 0 0,1 0 0,-1 0 0,1 0-1,-1 0 1,0 0 0,1 0 0,-1 0-1,1 0 1,-1 0 0,1-1 0,-1 1 0,0 0-1,1 0 1,-1 0 0,0 0 0,1-1 0,-1 1-1,1 0 1,-1 0 0,0-1 0,0 1-1,1 0 1,-1-1 0,0 1 0,1 0 0,-1-1-1,0 1 1,0 0 0,0-1 0,1 1 0,-1-1-1,17-30-677,2 0 0,1 2 0,31-36 0,-3 3-2132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10778,'0'0'5369,"0"-19"-6017,-8 44-3809,0 6-3497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6001,'0'0'6861,"9"0"-6356,804 0 1655,-596-6-2363,-62 15 239,2 0-429,-82-8 152,-9 1 55,94-11 0,-74 2 324,135 6 0,-103 3 172,765-2 1241,-629 15-718,-226-12-813,20 5-11,0 2 0,-1 2 0,-1 2 0,48 22 0,-15-6 12,-60-26-17,-1 0 1,1 0 0,0-2 0,0-1-1,1 0 1,20-2 0,-4 0-68,-2 0 89,0-2 0,0-2-1,40-10 1,-49 11 14,0 0 0,32 1 0,28-5 124,-23-2-89,-30 6-25,0-2 0,0-1 1,44-16-1,-54 16-32,1 0 0,0 1 0,33-3 0,15-4 79,-55 9-77,1 1 0,0 0-1,25 0 1,11-4-5,-31-1-41,-1 0-1,0-1 1,32-19 0,0 0 36,42-20-18,-80 38 6,-13 8 1,-1 1 0,1 0 0,0-1 0,0 1 0,0 0 0,0 0 1,0 0-1,0 0 0,0 0 0,1 0 0,-1 1 0,0-1 0,0 1 0,1 0 0,-1-1 1,3 1-1,-3-11-1530,12-48-2587,-6 18 430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5337,'0'0'0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9161,'0'0'4049,"6"-1"-3132,105-17-59,181-6 0,-200 24-497,-89 0-546,-3-4-585,0 0 399,-1 0 0,1 0 0,-1 1 0,0-1 0,0 0 0,0 1 0,-2-5 0,-5-10-3493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2760,'0'0'4521,"0"-9"-5322,2 0 6203,2 9-5366,0 1-1,1 0 1,-1 0 0,0 1-1,0 0 1,0-1 0,5 4-1,-1 19-51,-8-24 16,1 0 0,-1 0 0,1 0 0,-1 0 0,0 1 0,1-1 0,-1 0 0,1 0 0,-1 1 0,0-1 0,1 0 0,-1 0 0,0 1 0,0-1 0,1 0 0,-1 1 0,0-1 0,0 1 0,1-1 0,-1 0 0,0 1 0,0-1 0,0 0 0,0 1 0,0-1 0,0 1 0,1-1 0,-1 1 0,0-1 0,0 0 0,0 1 0,-1 0 0,3 4 0,-1 0 0,1-1 0,-1 1 0,2 0 0,-1-1 0,3 6 0,-3-5 0,0 0-1,0 1 0,-1-1 0,0 0 1,0 1-1,0-1 0,-1 12 0,3 16 14,5 54 76,-1-45-22,3 81 0,-9-99-38,2 0 0,1 0 0,6 25 0,1 3 11,-7-34-22,2 27 121,-3-36 407,-2-9-543,-1 0 1,0 0-1,1 0 1,-1-1 0,0 1-1,0 0 1,1 0-1,-1-1 1,0 1 0,0 0-1,1 0 1,-1-1-1,0 1 1,0 0 0,0-1-1,0 1 1,0 0-1,0-1 1,1 1 0,-1 0-1,0-1 1,0 1 0,0-1-1,0 1 1,0 0-1,0-1 1,0 1 0,0 0-1,-1-1 1,1 1-1,0-17-1536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1096,'0'0'1349,"-4"0"-889,-12 0-65,13 0 1859,-5 6 64,6 17-1227,1-16-1372,1 0-1,-1 0 1,1 0 0,1 1 0,-1-1-1,1 0 1,2 7 0,4-2-2104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4368,'0'117'8901,"-3"-123"-8952,-1 4 50,0 0 0,0 0 1,-1 1-1,1-1 0,0 1 0,-6-1 1,-8-2 10,-10-3 199,0 2 0,-1 1 0,0 2 0,0 1 0,-48 3 0,-4 0-6,81 23-3153,0-13 1374,0 1-985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6601,'0'0'3664,"0"9"-2919,-2 97-339,5 130-425,12-113-107,-15-122 95,0 1-1,1-1 1,-1 1-1,0-1 0,0 1 1,1 0-1,-1-1 0,1 0 1,0 1-1,-1-1 1,1 1-1,0-1 0,0 0 1,0 1-1,0-1 1,0 0-1,0 0 0,0 0 1,0 0-1,0 0 0,1 0 1,-1 0-1,3 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6849,'0'0'2518,"24"6"-2178,-21-2-303,1-1 0,-1 1 0,0 0 0,0 0 0,0 0 0,-1 0 0,0 0 0,1 1 0,-1-1 0,-1 1 0,1-1 0,-1 1 0,1 0 0,-1 0 0,0 5 0,1 12 28,-1 1 1,-1 23-1,-1-18-59,0 36-4,-1-28 67,7 74 1,-4-104-30,0-1-1,0 1 1,1 0-1,0-1 1,0 1-1,4 6 1,-5-10-27,0 0 0,0-1 0,0 1 0,0 0-1,0-1 1,1 1 0,-1-1 0,0 1 0,1-1 0,-1 0 0,1 0 0,-1 0 0,1 1 0,0-2 0,0 1 0,-1 0 0,1 0 0,0 0 0,0-1 0,0 1 0,0-1 0,3 1 0,61 0 101,63-2 85,-112 0-107,0-1 1,1-1-1,-1 0 1,-1-2-1,19-6 1,-19 5 1,0-1 0,-1-1 0,0 0 0,25-18 1,-36 22-67,1 0 0,-1 0 0,1 0 0,-1 0 0,-1-1 0,1 0 1,-1 1-1,1-2 0,-1 1 0,-1 0 0,1 0 0,-1-1 0,0 0 1,0 1-1,-1-1 0,2-10 0,0-223 92,-4 128-116,1 110-19,-2 15-983,-13 33-1084,1-28 636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5873,'0'0'4712,"0"7"-4455,0-3-237,0 11 46,0 1 0,1-1 0,1 1-1,4 16 1,10 26-51,-2-1 0,7 77 0,-2 119-172,4 28-232,-18-244 467,1 1-1,2-1 1,2-1 0,1 1-1,2-2 1,1 1 0,25 43-1,-38-73-78,-1-29-1554,0 3-455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4721,'0'0'4761,"-6"18"-4402,-22 57-19,27-72-317,0-1 1,-1 1-1,1-1 1,0 1-1,-1-1 1,1 0-1,-1 0 1,0 0-1,1 0 1,-1 0-1,0 0 1,0 0-1,0-1 1,-1 1-1,1-1 1,-4 3-1,-5 3 67,-11 9 44,-25 22 48,20-11-155,18-20-7,1 1 0,0 1 0,0 0 0,-9 14 0,-3 10 66,1 0 0,2 2 0,1 0 0,2 1 0,2 1 0,1 0 0,1 0 0,3 1 0,1 0 0,-2 76 0,7-59 87,-1-28-74,2 0 0,1 0 0,5 29-1,3-17 117,1-1 0,30 71 0,46 68-73,-76-156-106,23 30 0,-30-46-31,0-1-1,1 1 0,0-1 0,-1 0 0,2 0 0,-1 0 1,0-1-1,1 1 0,-1-1 0,1 0 0,0 0 0,9 3 1,-14-6-25,1 0-1,-1 0 1,1 1 0,-1-1 0,1 0 0,-1 0 0,1 0-1,-1 0 1,1 0 0,-1 0 0,1 0 0,-1 0 0,1 0-1,-1 0 1,1 0 0,-1 0 0,1 0 0,-1-1 0,1 1-1,-1 0 1,1 0 0,-1 0 0,1-1 0,-1 1 0,0 0-1,1-1 1,-1 1 0,1 0 0,-1-1 0,0 1 0,1 0-1,-1-1 1,0 1 0,1-1 0,-1 1 0,0-1 0,0 1-1,1-1 1,-1 0 0,0-22-1881,-1 12 834,1-2-2626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4785,'0'0'7322,"0"3"-7294,4 39-86,1-1-1,2 1 0,2-1 0,20 58 1,-6-22-57,-12-33-39,-4-13-7,2 0-1,0-1 1,2-1-1,26 50 1,-35-75-102,-2-7-1003,0-13-2306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9826,'0'0'3537,"36"-12"-3303,116-39-100,-126 43-115,0-1-1,-1-1 0,0-1 1,41-25-1,-57 31-16,-1-1-150,1-1 0,-1 0 1,-1 0-1,1-1 0,-1 0 1,0-1-1,-1 1 0,0-1 0,-1 0 1,1-1-1,-2 1 0,6-16 1,-10 24 77,0 1 1,1 0 0,-1-1 0,0 1 0,0 0-1,0-1 1,0 1 0,0 0 0,0 0 0,1-1-1,-1 1 1,0 0 0,0-1 0,1 1-1,-1 0 1,0 0 0,0 0 0,1-1 0,-1 1-1,0 0 1,0 0 0,1 0 0,-1 0 0,0-1-1,1 1 1,-1 0 0,0 0 0,1 0-1,-1 0 1,0 0 0,1 0 0,-1 0 0,0 0-1,1 0 1,-1 0 0,0 0 0,1 0 0,-1 0-1,0 0 1,1 0 0,-1 1 0,0-1-1,1 0 1,-1 0 0,0 0 0,0 0 0,1 1-1,-1-1 1,0 0 0,1 0 0,-1 0 0,0 1-1,0-1 1,0 0 0,1 1 0,-1-1-1,0 0 1,0 0 0,0 1 0,0-1 0,0 0-1,1 1 1,-1-1 0,0 0 0,0 1 0,0-1-1,0 1 1,1 15-2481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1 336,'0'0'12929,"15"0"-12827,94 0 208,-107 0-300,0 1 0,1-1 0,-1 1 0,0 0 0,0 0 0,0 0 0,1 0 0,-1 0 0,0 0 0,-1 1 0,1-1 0,0 1 0,0-1 0,0 1 0,-1 0 0,1 0 0,-1-1 0,1 1 0,-1 0 0,0 0 1,0 0-1,0 1 0,0-1 0,1 4 0,2 4-5,-1 1 0,0-1 0,0 1 0,0 13 0,0 18-103,-3 48 0,-1-33 100,0-45-2,0-1 0,-1 0 0,-1 0-1,1 0 1,-2 0 0,-4 11 0,-10 39-1,10-4-29,3 0 1,2 69 0,3-122 30,0 1 0,1-1-1,-1 1 1,1 0 0,0-1 0,0 1 0,0-1 0,1 0 0,-1 1 0,1-1 0,0 0 0,1 0 0,-1 0 0,1 0 0,-1-1 0,1 1 0,0-1-1,5 5 1,-2-3 13,0-2 0,-1 1-1,1-1 1,1 1 0,-1-2-1,0 1 1,1-1-1,-1 0 1,1 0 0,0-1-1,12 2 1,-7-2-15,-1 0 0,1 0 1,-1-1-1,1 0 0,-1-1 0,1-1 0,-1 0 1,0 0-1,0-1 0,0-1 0,0 0 0,0 0 1,-1-1-1,12-7 0,6-6-4,37-30-1,-57 40-2,0 1 0,0-1 1,0-1-1,-1 1 0,-1-1 0,1-1 0,-1 1 0,4-12 1,7-17-25,-2-1 1,-2-1 0,-1 0 0,10-73 0,-15 71 56,2 0 0,2 1 0,2 1 0,1 0 0,33-64 0,-40 94 138,1-6-1998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3344,'0'0'5298,"8"0"-4790,23 0-408,-23 0 1392,-5 3-1418,0 0 0,0 0 1,0 0-1,0 0 0,-1 1 0,1-1 0,-1 1 0,0 0 1,0 0-1,3 6 0,18 57 253,40 100-241,-60-161-70,1 0 0,-1 0 0,1 0 0,1-1 0,-1 1-1,1-1 1,0 0 0,0 0 0,0-1 0,1 0 0,0 0 0,-1 0 0,1 0-1,1-1 1,-1 0 0,0 0 0,1-1 0,8 2 0,-11-4-42,-1 0 0,1 1 1,-1-1-1,1 0 1,-1 1-1,0 0 0,1 0 1,-1 0-1,0 0 0,0 1 1,1-1-1,-1 1 0,0 0 1,0 0-1,-1 0 1,1 0-1,0 0 0,-1 0 1,1 1-1,-1 0 0,0-1 1,0 1-1,0 0 1,0 0-1,0 0 0,1 4 1,-1-4-135,-1 1 0,1 0 1,1-1-1,-1 0 1,0 0-1,1 0 0,0 0 1,0 0-1,0 0 0,0 0 1,0-1-1,0 0 1,1 1-1,-1-1 0,1-1 1,5 3-1,0-3-3890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6345,'0'0'2932,"0"17"-2647,0 139 1123,15 164-312,-15-320-1101,0 1 0,0 0-1,0 0 1,0-1 0,-1 1 0,1 0 0,1-1-1,-1 1 1,0 0 0,0-1 0,0 1-1,0 0 1,0-1 0,1 1 0,-1 0 0,0-1-1,0 1 1,1 0 0,-1-1 0,1 1 0,-1-1-1,0 1 1,1-1 0,-1 1 0,1-1-1,-1 1 1,1-1 0,0 1 0,-1-1 0,1 0-1,-1 1 1,1-1 0,0 0 0,-1 0 0,1 1-1,0-1 1,-1 0 0,1 0 0,0 0 0,-1 0-1,1 0 1,0 0 0,-1 0 0,1 0-1,0 0 1,0 0 0,-1 0 0,1 0 0,0-1-1,-1 1 1,1 0 0,-1 0 0,1-1 0,1 0-1,8-6-327,0-1-1,0-1 0,-1 1 0,0-2 0,11-14 0,-4 6-241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6689,'0'0'3377,"8"0"-3377,-1 6-392,1 0-721,0 0-2944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7113,'0'0'2384,"0"10"-2346,0 127 1710,0-136-2121,-1-2-580,0-1 931,0 1 0,0 0 0,0 0 0,1-1 0,-1 1 0,1-1 0,-1 1 0,1-1 0,-1 1 0,1-4 0,-2-21 240,1 18-165,1 0 0,-1 0 0,1 0 0,1 0 0,-1 0-1,4-14 1,-3 21-57,0 0 0,0 0 0,0 0-1,0 0 1,0 0 0,0 1 0,0-1-1,0 0 1,0 1 0,0-1 0,0 1-1,0-1 1,1 1 0,-1 0 0,0-1-1,0 1 1,0 0 0,1 0 0,-1 0 0,0 0-1,1 0 1,-1 0 0,0 0 0,0 0-1,0 1 1,1-1 0,-1 0 0,2 1-1,-1 0-5,0-1-1,0 1 0,0-1 0,0 1 0,0 0 1,0 0-1,0 0 0,0 0 0,0 0 0,0 1 1,-1-1-1,1 0 0,0 1 0,-1-1 0,1 1 0,2 3 1,-3-1-13,1 1 1,-1 0-1,0-1 1,0 1 0,0 0-1,0-1 1,-1 1-1,0 0 1,-1 7 0,-5-7-1036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7881,'0'0'4016,"9"0"-3826,41-1 49,-13-1 74,1 2-1,-1 1 1,39 7 0,-39 0-284,1-1 0,73 3 1,-110-10-118,-1-5-3119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6585,'0'0'4980,"6"32"-4935,16 105-37,-13-71 34,4-2 0,21 68-1,-32-119-269,-2-13 144,0 1-1,0-1 1,0 1 0,0-1-1,0 1 1,0-1 0,0 1-1,0-1 1,0 0 0,0 1-1,1-1 1,-1 1 0,0-1-1,0 1 1,0-1 0,0 1-1,1-1 1,-1 0 0,0 1-1,1-1 1,-1 1 0,0-1-1,1 0 1,-1 1 0,0-1-1,1 0 1,-1 0 0,1 1-1,-1-1 1,0 0 0,2 1-1,5 0-4115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2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8025,'0'0'3817,"13"8"-3720,41 29 154,-50-34-242,0 1-1,-1-1 1,0 1 0,1 0-1,-1 0 1,-1 0 0,1 0-1,-1 1 1,1-1 0,-1 1-1,0-1 1,-1 1 0,1 0-1,0 6 1,8 19-7,35 82 17,49 193 1,-84-256-28,-1 1 1,-3 0 0,-2 1 0,-2 59 0,-3-101 6,0 1 1,0-1-1,-1 0 1,0 0-1,0 0 1,-1 0-1,0 0 1,-8 13-1,-5 7-2,-22 29 0,25-37 3,-95 126 8,107-145 179,-7-4 967,8-8-2823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9161,'0'0'1510,"0"3"-932,0 16-347,17 385 1004,-7-359-1105,-7-36-107,0 1 0,-1 0 0,0 0 0,0 10-1,-2-16-19,1-1 0,-1 0 0,1 0-1,0 0 1,0 0 0,0 0 0,1 0-1,-1 0 1,0 0 0,4 3 0,4 13 21,-8-16-7,0 0 0,0-1 0,0 1 0,0 0-1,1-1 1,-1 1 0,1-1 0,0 1 0,-1-1 0,1 0 0,0 0 0,0 0 0,1 0 0,-1 0-1,0 0 1,1 0 0,-1-1 0,1 1 0,2 0 0,2 0 57,0 0-1,0-1 1,1 0 0,-1-1-1,0 0 1,10 0 0,2 0-101,-14-1 27,0 0 1,1 0 0,-1-1-1,0 0 1,0 1-1,0-2 1,0 1 0,-1 0-1,1-1 1,-1 0 0,1 0-1,-1-1 1,0 1-1,0-1 1,0 0 0,-1 0-1,4-5 1,7-8-14,-2-1 0,0 0 0,9-20 1,74-164-506,-42 65 248,-46 110 15,-1 1 0,-1-1 1,-1 0-1,-1 0 1,-2-1-1,-2-41 1,0 23-354,1 45 540,0 9-8,0 38 252,-6 214 876,3 27-629,5-154-378,-2-44 15,-8 220 422,4-272-435,-2 1 0,-1-1 0,-1-1 1,-3 1-1,-1-1 0,-16 35 0,24-64-39,0 0 0,0 0 0,-1 0 0,0 0 0,0-1 0,0 0 0,-1 0 0,0 0 0,0-1 0,0 0 0,-12 7 0,13-9-3,0 0 0,0-1 0,0 0-1,0 0 1,0-1 0,0 1 0,-1-1 0,1 0 0,0-1-1,-1 1 1,1-1 0,-1 0 0,1 0 0,-1-1 0,1 0-1,0 0 1,-11-3 0,12 2-4,0 0 0,0-1 0,0 0-1,0 0 1,1 0 0,-1 0 0,1 0 0,0-1 0,0 1-1,0-1 1,0 0 0,-4-8 0,1 2 0,-7-13-258,1-1 0,1 0 0,1-1 0,1 0 1,1 0-1,-8-49 0,11 51-535,-4-24-2083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6081,'0'0'3262,"1"0"-3231,-1 0 0,0 0 1,0 0-1,0 0 1,1 0-1,-1 0 1,0-1-1,0 1 1,0 0-1,0 0 1,1 0-1,-1 0 1,0 0-1,0 0 1,1 0-1,-1 0 1,0 0-1,0 0 1,0 0-1,1 0 1,-1 0-1,0 0 1,0 0-1,0 1 1,1-1-1,-1 0 1,0 0-1,0 0 1,0 0-1,0 0 1,1 0-1,-1 0 1,0 1-1,0-1 1,0 0-1,0 0 1,0 0-1,1 0 1,-1 1-1,0-1 0,0 0 1,0 0-1,0 0 1,0 0-1,0 1 1,0-1-1,0 0 1,0 0-1,0 1 1,0-1-1,0 0 1,0 0-1,0 23 237,-1 0 0,-2 0 0,-7 35 0,-6 15-174,3 1 0,4 0 0,-1 129 0,10-199-78,0-1-1,1 0 1,-1 1-1,1-1 0,-1 0 1,1 0-1,0 1 1,0-1-1,1 0 0,-1 0 1,1 0-1,-1 0 1,1-1-1,0 1 1,0 0-1,0-1 0,0 1 1,1-1-1,-1 0 1,1 1-1,-1-1 0,1 0 1,0-1-1,0 1 1,0 0-1,0-1 1,0 0-1,0 0 0,0 0 1,5 1-1,8 2 86,2-1 0,-1-1 0,0-1 0,27 0 0,-33-1-93,-8 0-59,-1 0-1,0-1 1,1 1-1,-1 0 1,1-1-1,-1 1 1,0-1 0,0 0-1,1 0 1,-1 0-1,0 0 1,0 0-1,0 0 1,0-1 0,0 1-1,0-1 1,0 1-1,-1-1 1,1 0-1,-1 0 1,1 0-1,-1 1 1,1-2 0,-1 1-1,1-3 1,2-3-523,-1-1 0,0 0 1,-1 0-1,0 0 1,1-11-1,-2-6-5257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8313,'0'0'3241,"-31"56"-7282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4793,'0'0'7414,"1"4"-7274,6 26-91,-2 1 0,-1 1 0,-2-1 0,-1 0 0,-4 40 0,2 3 35,0 14-19,-14 110 0,-5-37-11,1 180 0,19-251-101,2 120 218,-1-192-91,2 0 1,0 0-1,7 21 0,1 4 301,-5-32-51,1-15-257,3-17-105,-8 11-82,-1-1 0,0 1 0,0-1 1,-1 1-1,-2-15 0,1-11-1149,1 0-925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10178,'0'0'3724,"10"0"-2771,16 2-951,0 1-1,0 2 1,-1 0 0,1 2-1,35 14 1,-36-12-176,0 0 0,0-2 0,1-1 0,0-1 0,40 2 0,-65-6 101,0-1 0,0 0 0,0 0 0,0 0 1,0 0-1,0 0 0,0 0 0,0 0 0,0-1 0,0 1 1,0 0-1,0-1 0,0 1 0,0 0 0,0-1 0,-1 1 1,1-1-1,0 1 0,0-1 0,0 0 0,0 1 0,-1-1 1,2-1-1,1-14-2222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3608,'0'0'10530,"17"-4"-10438,266-54 549,-254 53-824,-20 3-711,1 0 0,-1 1 0,15-1 1,-17 2-3891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8529,'0'0'2250,"0"5"-2482,0 99 354,0-102-58,0 12-123,-1 128-57,5 241 330,32-2 659,-34-353-774,3 17-31,-5-43-57,1 1-1,-1-1 0,1 0 1,0 0-1,-1 1 1,1-1-1,0 0 1,0 0-1,0 0 0,1 0 1,-1 0-1,0 0 1,3 2-1,-3-3 33,8-25-1945,-3 17 1062,2 1-690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6849,'0'0'2974,"0"-4"-2112,0 1-694,-1-1-36,1-1-1,0 1 0,0 0 1,1 0-1,-1 0 1,1 0-1,0-1 1,0 1-1,0 0 0,1 0 1,-1 1-1,1-1 1,0 0-1,4-5 1,14-14 85,2 1 1,0 1-1,2 0 1,0 2-1,1 1 0,1 1 1,44-21-1,30-3-219,37-18 14,-126 52-1363,-16 7-2011,-8 1 2295,-10-1-3727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7641,'0'0'1267,"-2"17"-1329,-2-1 128,1-2 105,1-1 1,0 1 0,0 0 0,2-1-1,-1 1 1,3 15 0,3-6 57,2 0 0,0 0 0,1-1 0,19 36 0,3 9-175,-14-26 67,1-1-1,2-1 1,2-1 0,1-1 0,44 56 0,-18-32 414,-35-49-566,-10-10-461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5433,'0'0'5161,"-9"20"-5108,-28 69-34,30-73 3,2 0 1,0 0-1,-4 30 1,4-15 76,1-4 63,1-1 0,2 52 0,1-50-25,0-27-126,0 1 0,0-1 0,1 1 0,-1-1 0,1 0 0,-1 1 0,1-1 0,0 0 0,-1 1 0,1-1 0,0 0 0,0 0 0,0 1 0,0-1 0,0 0 0,0 0 0,0 0 0,0 0 0,0-1 0,0 1 0,1 0 0,-1 0 0,0-1 0,1 1 0,-1 0 0,0-1 0,1 0 0,-1 1 0,1-1 0,-1 0 0,1 0 0,-1 0 0,1 0 0,-1 0 0,1 0 0,1 0 0,3 0-96,0 0-1,0-1 0,0 0 1,-1 0-1,1 0 0,0-1 1,-1 0-1,1 0 0,5-3 1,3-4-375,-1-1 1,21-20-1,-20 18-196,17-14-2017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9874,'0'0'1624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7761,'0'0'3954,"9"2"-3782,15 2-114,-1 0 0,1-2 1,0-1-1,38-3 0,105-22 542,-135 17-661,0 2-1,43-1 1,-74 6-98,-1 13 35,-1 0-1,-1 0 0,0 0 1,-1-1-1,0 1 0,-5 12 0,-35 70 135,28-67 36,2 1 0,-11 33 0,11-18 46,2 0 0,2 1 0,2 0 0,-2 66 0,35-110 605,-15-1-654,11 0-10,0 0-1,0-2 1,38-7 0,-44 7-69,-4-3-185,-9-16-1839,-3 4-2127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10282,'0'0'3544,"155"-13"-3528,-101 13-8,8 0 96,0 0-104,0 0-80,0 0-144,-8 0 16,-7 0-352,-8 0-448,-1 0-784,-22 0-4378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5265,'0'0'3809,"0"3"-3579,0 23 391,-1 1-1,-6 35 1,-1 2 19,2 0 1,4 91-1,3-100-338,-1-55-283,0 1-1,0-1 1,1 1 0,-1-1 0,1 1 0,-1-1 0,0 1 0,1-1-1,-1 1 1,1-1 0,-1 0 0,1 1 0,-1-1 0,1 0 0,-1 0 0,1 1-1,-1-1 1,1 0 0,-1 0 0,1 0 0,-1 1 0,1-1 0,0 0 0,-1 0-1,1 0 1,-1 0 0,1 0 0,0 0 0,0 0 0,28-1 33,-17 1-126,-8 0 26,-1-1 1,1 1-1,-1-1 1,1 0 0,-1 0-1,0 0 1,0 0-1,0-1 1,0 1 0,1-1-1,-2 0 1,1 0 0,0 0-1,0 0 1,4-5-1,3-4-241,-1 0-1,12-18 1,-11 14-120,30-41-2852,-1 0-4631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7073,'0'0'8177,"3"-1"-8087,7-1-74,-1 0-1,1 0 1,0 1-1,19 0 1,3-1-2,400-62-12,-287 35 338,-125 26-526,6 0 419,-1 2-5506,-31 1 1294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10778,'0'0'3609,"0"-12"-4538,-7 12-1495,-1 0-2249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4296,'0'0'5456,"14"0"-4807,128 0 1835,53-2-1981,219 5-472,-355 1 1,3 1-6,0-3 1,0-2-1,97-13 1,-89 1 22,0 3 1,83 0 0,300 9-357,-198 13-49,-247-13 354,27 1 62,0-2 1,0 0 0,0-3-1,0-1 1,62-16 0,-59 7-21,1 2 1,0 1 0,1 3-1,0 1 1,74-3 0,203 21 522,15-8-214,-175-5-346,123-7-35,-3 0 146,-254 10-84,0 1 0,1 2 0,-1 0 1,24 9-1,44 7 36,-65-16-4,-2-1-55,37 1 1,156 8 424,-192-10-280,41-3-1,-26 1-127,-39 0-161,-10-5-1082,-100-53-2047,41 16 1022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8665,'0'0'2361,"2"21"-2312,-1 4-20,0 19 364,11 64 1,28 210 1050,-10-62-1850,-29-247 340,-1-3 4,1 0 0,-1 0 0,1-1 0,1 1 0,-1-1 0,1 1 1,0-1-1,0 1 0,0-1 0,1 0 0,0 0 0,0 0 0,0 0 0,8 8 0,1-7-1182,8-5-1085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8689,'0'0'5168,"27"-14"-4743,87-44-39,-110 56-364,1-1-1,-1 1 0,1 0 1,-1 1-1,1-1 0,0 1 0,0 0 1,0 0-1,0 0 0,0 1 1,0 0-1,0-1 0,8 2 1,4 1 29,24-3 141,-18 0-171,0 1 1,1 1 0,34 6-1,-44-4-332,0-1 0,1-1 1,21-1-1,-29 0-129,-6 0 380,-1 0 0,0 0-1,1 0 1,-1 0 0,1 0 0,-1 0 0,0 0 0,1 0 0,-1 0-1,0 0 1,1-1 0,-1 1 0,0 0 0,0 0 0,1 0 0,-1-1 0,0 1-1,1 0 1,-1 0 0,0-1 0,0 1 0,0 0 0,1 0 0,-1-1-1,0 1 1,0 0 0,0-1 0,0 1 0,1 0 0,-1-1 0,0 1 0,0 0-1,0-1 1,0 1 0,0 0 0,0-1 0,0 1 0,0 0 0,0-1-1,0 1 1,0-1 0,0 1 0,0 0 0,0-1 0,-1 1 0,1-1 0,0 0-129,0-17-1848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7241,'0'0'3962,"0"5"-3687,2 20-159,7 44 0,2 12-48,-6 79-177,-5-89-25,3 0-1,15 80 1,-17-143-5,1-1-1,0 1 1,0 0-1,1-1 1,0 1-1,0-1 1,1 0 0,4 7-1,1-5-2382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6545,'0'0'3029,"0"14"-1841,-6 197-81,1-101-1057,17 208 0,-7-288 11,2 0 0,1-1 1,1 0-1,2 0 0,24 46 1,-34-73-43,4 9 125,1 0 0,0 0 1,10 12-1,-14-20-101,1 0 0,0 0 0,0 0 0,0 0 0,0-1 0,0 0 0,1 1 0,-1-1 0,1 0 0,-1 0 0,1-1 0,0 1 0,0-1 0,5 1 0,0 0-36,0-2 0,1 1 0,-1-1 0,0-1 0,1 1 0,-1-2 0,0 1 0,0-1 0,0-1 0,0 1 0,0-2 0,-1 1 0,1-1 0,-1 0 0,0-1 0,8-6 0,14-11-150,-1-1 0,45-47 0,-46 42 245,29-24-119,43-46-30,-90 87 43,0-1 1,-1-1 0,-1 1 0,0-2-1,-1 1 1,0-1 0,5-15-1,-5 10-41,-1 0 1,-1-1-1,-1 0 0,0 0 0,1-37 0,-5-175-1088,-4 212 1090,1 18 219,2 13-293,1 10-1046,0-7-1462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8105,'0'0'2726,"0"14"-3283,0-1 570,0 0 77,0 0-1,-1 0 1,0 0 0,-5 20-1,1 0 290,1 0-1,2 0 1,4 59-1,-1-20-220,-1 53-64,26 577 152,35-281-152,-57-399 143,-4-21-395,0 0 0,1 0 0,-1 0-1,0 0 1,0 0 0,0-1 0,1 1 0,-1 0 0,1 0 0,-1 0 0,1 0 0,-1-1 0,1 1 0,-1 0 0,1-1 0,-1 1 0,1 0 0,0-1 0,1 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3816,'0'0'8022,"0"8"-8851,-1-4 810,0-1 0,-1 0 0,0 1 0,1-1 0,-1 0 0,0 0 0,-1 0 0,1 0 0,0-1 1,-1 1-1,0 0 0,1-1 0,-1 0 0,0 0 0,-6 3 0,-13 14 20,-5 8 55,-122 124 40,123-120-48,1 0-1,1 2 1,-25 46 0,34-50 63,0 0 0,2 0 0,2 2 1,0-1-1,2 1 0,2 1 0,-6 48 0,-1 403 267,15-460-355,1 0-1,1 0 1,2 0 0,0-1 0,1 1 0,1-1 0,2-1 0,0 0 0,23 40 0,-22-45-17,1-1-1,1 0 1,0-1 0,1 0 0,1-1 0,0 0 0,1-1 0,0-1 0,0 0-1,1-1 1,1-1 0,25 11 0,-28-15-13,-6-1 5,0-1 1,0 0-1,0 0 0,0-1 0,1 0 0,-1-1 0,13 2 1,-20-3-50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6905,'0'0'1535,"0"-10"-534,2 89-330,18 112 1,29 75-639,-36-202-24,-2-19-56,-7-35-56,-2 1-1,1-1 1,-1 0-1,0 14 1,-2-20-952,0-8-1027,0-16-1499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0 327 128,'0'0'12107,"38"-24"-11919,118-77-73,-139 90-97,0-1 1,-1 0-1,29-29 0,-25 20-14,94-78 50,-110 93 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8281,'0'0'5108,"0"20"-5024,1 24-80,2 0 1,9 49-1,32 188 439,-13-24-34,-28-141-517,-4-79-540,1-36 610,0-1 0,0 0 1,0 0-1,0 0 0,0 0 0,0 0 0,-1 1 0,1-1 0,0 0 0,0 0 0,0 0 1,0 0-1,0 0 0,-1 0 0,1 1 0,0-1 0,0 0 0,0 0 0,0 0 1,0 0-1,-1 0 0,1 0 0,0 0 0,0 0 0,0 0 0,0 0 0,-1 0 0,1 0 1,0 0-1,0 0 0,0 0 0,-1 0 0,1 0 0,0 0 0,0 0 0,0 0 0,0 0 1,-1 0-1,1-1 0,0 1 0,0 0 0,0 0 0,0 0 0,0 0 0,-1 0 1,1 0-1,0 0 0,0-1 0,0 1 0,0 0 0,0 0 0,0 0 0,0 0 0,0 0 1,0-1-1,0 1 0,-1 0 0,1 0 0,0 0 0,0-1 0,0 1 0,0 0 1,0 0-1,0 0 0,0-1 0,-7-24-1779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3440,'0'0'7906,"11"18"-7674,64 102 325,96 180-145,-81-148-237,-89-151-170,-1 0-18,0-1 0,0 0-1,0 0 1,1 0 0,-1 1-1,0-1 1,0 0 0,0 0-1,0 0 1,1 0 0,-1 1-1,0-1 1,0 0 0,1 0 0,-1 0-1,0 0 1,0 0 0,0 0-1,1 0 1,-1 0 0,0 0-1,0 0 1,1 0 0,-1 0-1,0 0 1,0 0 0,1 0-1,-1 0 1,0 0 0,0 0-1,1 0 1,-1 0 0,0 0-1,0 0 1,1 0 0,-1 0-1,0 0 1,0-1 0,0 1-1,1 0 1,-1 0 0,0 0 0,0 0-1,0-1 1,0 1 0,1 0-1,-1 0 1,0 0 0,0-1-1,0 1 1,0 0 0,0 0-1,0-1 1,0 1 0,0 0-1,0 0 1,0-1 0,1 1-1,-1 0 1,0 0 0,0-1-1,4-13-590,-1-11-779,3-5-1010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7761,'0'0'2174,"0"34"-2186,0 107-21,0 127 1348,1-267-1286,-1 1 0,0-1 0,1 0 0,-1 0 0,0 0 0,1 0 0,0 0 0,-1 0 0,1 0 0,-1 0 0,1 0 0,0 0 0,0 0 0,0 0 0,0 0 0,0 0 0,-1-1 0,1 1 1,0 0-1,1-1 0,-1 1 0,0-1 0,0 1 0,0-1 0,0 1 0,0-1 0,1 0 0,-1 0 0,0 1 0,0-1 0,0 0 0,1 0 0,1 0 0,1 0-39,0 0 0,1 0 0,-1 0 0,1-1 0,-1 0 0,0 1 1,0-1-1,1-1 0,5-1 0,-3-2-234,0 0 1,0-1 0,0 1 0,-1-1 0,0-1 0,0 1-1,7-11 1,10-14-1023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9722,'0'0'2768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5569,'0'0'6630,"11"0"-6464,36 1 35,-14 0-25,1-1-1,55-8 1,-51 2 9,0 2 1,65 1-1,-94 3-195,-8 0-59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7521,'0'0'2993,"1"37"-2400,4 122-57,-4-43 22,-2-84-368,1 1 0,2-1-1,1 0 1,10 45 0,-6-53-185,-2 1 0,-1 1 0,2 47 0,-1-60 144,-2-7-4074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1424,'0'0'11287,"16"8"-11156,-6-3-95,-3-1-17,1-1 1,-1 1-1,0 0 0,0 1 1,-1 0-1,1 0 1,-1 0-1,0 1 0,0 0 1,-1 0-1,0 0 1,8 15-1,16 36 121,-3 1 0,-3 2-1,16 63 1,29 190-179,-56-231 14,-4 1 0,-5 158 0,-3-228 25,-2 0 0,0 0 0,0 0 0,-2 0 0,1-1-1,-2 1 1,1-1 0,-2 0 0,-8 16 0,-6 2-5,-1-1 0,-27 28 0,26-30-1,-29 30-32,-2-2 1,-84 67 0,137-122 32,-12 7 4,12-7-3,-1 0 0,1 1 0,0-1 0,-1 0 0,1 0-1,-1 0 1,1 0 0,0 0 0,-1 0 0,1 0 0,-1 0-1,1 0 1,0 0 0,-1-1 0,1 1 0,-1 0 0,1 0-1,0 0 1,-1 0 0,1-1 0,0 1 0,-1 0 0,1 0-1,0-1 1,-1 1 0,1 0 0,0 0 0,0-1 0,-1 1-1,1 0 1,0-1 0,0 1 0,0 0 0,-1-1 0,1 1-1,0-1 1,0 1 0,0 0 0,0-1 0,0 1 0,0 0-1,0-1 1,0 1 0,0-1 0,0 1 0,0 0-1,0-1 1,-21-124-1280,12 57-553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0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44 8489,'0'-5'2917,"1"-16"-2208,5 13-569,-6 8-94,1-1 0,-1 1 0,0-1 0,1 0 0,-1 1 0,0-1 0,1 1 0,-1-1 0,1 1 0,-1-1 0,1 1 0,-1 0 0,1-1 0,-1 1 0,1-1 0,0 1 0,-1 0 0,1 0 0,0-1 0,-1 1 0,1 0 0,-1 0 0,1 0 0,0 0 0,-1 0 0,2 0 0,-1 0 239,2 0-534,-8 0-229,-5 0 436,-5-1-6,0 1 0,1 1 0,-1 0 1,0 2-1,-25 6 0,-22 11 39,0-2 1,-2-3-1,1-3 0,-1-2 1,-83 0-1,137-10 5,-1 0-1,0 1 1,1 0-1,-1 1 1,1 0-1,-16 6 1,20-6 0,0 1 0,0 0-1,0 1 1,1-1 0,-1 1 0,1 0 0,0 0 0,0 1 0,0 0 0,1 0 0,-5 6 0,-3 3-2,10-12 7,-1 1-1,1-1 1,-1 1 0,1 0-1,0 0 1,0 0 0,0 0-1,1 0 1,-1 0 0,1 1-1,-1-1 1,0 4 0,2-6 45,0-1-9,0 1 0,0 0 0,0-1 0,0 1-1,0-1 1,0 1 0,0 0 0,0-1 0,0 1-1,0-1 1,1 1 0,-1-1 0,0 1 0,0-1-1,1 1 1,-1-1 0,0 1 0,1-1 0,-1 1-1,0-1 1,1 1 0,-1-1 0,0 1 0,1-1-1,8 5 8,0-2 0,0 1 0,0-1 0,1 0 0,-1-1 0,12 1 0,70 7-4,-51-7-38,60 9-66,113 7 78,-204-20-14,-8 1-5,1 0 0,-1 0-1,1 0 1,-1 0 0,1 0-1,-1 0 1,1 0 0,-1 0-1,1 0 1,-1 1 0,1-1-1,-1 1 1,1-1 0,-1 1-1,1 0 1,-1-1 0,0 1-1,1 0 1,1 1 0,-3-1-17,0 0 0,1-1 1,-1 1-1,0 0 0,0 0 0,0-1 1,0 1-1,0 0 0,0 0 1,0-1-1,0 1 0,0 0 0,0-1 1,0 1-1,0 0 0,0 0 1,0-1-1,-1 1 0,1 0 0,0-1 1,-1 1-1,1 0 0,0-1 1,-1 1-1,1-1 0,-1 1 0,0 0 1,-11 11-27,-1-1 1,0-1-1,-25 16 1,2-1 11,-26 19 19,-48 37 16,7 11-7,-131 153 1,177-189 10,43-45-2,1 2 0,1 0 0,0 1 0,-12 17 0,23-31 28,1 1 0,0-1 0,-1 1 0,1 0-1,0-1 1,0 1 0,-1-1 0,1 1 0,0 0 0,0-1 0,0 1 0,0 0 0,0-1-1,0 1 1,0 0 0,0 0 0,0-1 0,0 1 0,0 0 0,0-1 0,1 1 0,-1-1-1,0 1 1,0 0 0,1-1 0,-1 1 0,0-1 0,1 1 0,-1 0 0,1-1 0,-1 1 0,1-1-1,-1 1 1,1-1 0,-1 0 0,1 1 0,-1-1 0,1 0 0,-1 1 0,1-1 0,0 0-1,-1 1 1,1-1 0,0 0 0,-1 0 0,1 0 0,0 0 0,-1 0 0,1 0 0,0 0-1,0 0 1,3 1 31,60 19 57,0-3 0,126 15 0,137-15 242,-325-17-535,8 0-2352,10 1-776,-3 4-5618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9 297 9009,'0'0'1794,"3"-11"-1888,-2 7 89,3-15-114,0 1-1,15-34 1,-15 39 103,0 0 0,0 0 0,-2 0 0,1-1 0,-2 0-1,0 1 1,-1-1 0,0 0 0,-2-14 0,1-14-54,1 41 49,0 5-171,-1 20 201,0 0-1,-1 0 1,-9 37 0,-3 12 60,3 1-1,-2 93 1,11 60 83,2-129-126,0-88 10,0 0 0,0-1 0,1 1 0,1 0 0,-1-1 0,1 1 0,1-1 0,0 0 0,0 0 0,1 0 0,0 0 0,6 8 0,-10-16 10,1 1-1,1-1 1,-1 0 0,0 0 0,0 0 0,0 0 0,0 0 0,1 0 0,-1 0 0,1 0 0,-1-1 0,0 1-1,1 0 1,-1-1 0,1 1 0,0-1 0,-1 0 0,1 1 0,-1-1 0,1 0 0,-1 0 0,1 0 0,0 0-1,-1 0 1,1 0 0,3-1 0,-2 0-43,1 0 0,0-1 0,-1 1-1,1 0 1,-1-1 0,1 0 0,-1 0 0,0 0 0,0 0-1,6-5 1,1-5-45,0 0-1,0-1 1,-1 0-1,-1-1 1,0 0-1,6-16 0,33-94-321,-38 91 180,-1 0 0,-1-1 0,2-42-1,-3-97 732,-4 198-536,2-1-1,0 1 0,2-1 1,1 0-1,1-1 1,14 31-1,16 55 23,7 43 12,21 81 282,-56-188-145,-2 1-1,-2-1 1,0 56-1,-6 26 274,-1-117-448,0 0 0,0 0 0,-1-1 0,-1 1 0,0-1 0,0 1 0,-1-1 0,0 0 0,0-1 0,-1 1 0,0-1 0,-1 1 0,0-2 0,0 1 0,-1-1 0,1 0 1,-2 0-1,1-1 0,-1 1 0,0-2 0,0 1 0,-1-1 0,1-1 0,-1 1 0,0-2 0,-1 1 0,1-1 0,0 0 0,-1-1 0,0 0 0,1-1 0,-11 0 0,16 0-7,2-1-3,1 0 0,-1 0 0,0 0 0,1 0 0,-1 0 0,1 0 1,-1 0-1,1-1 0,-1 1 0,1 0 0,-1-1 0,1 1 0,-1-1 0,1 0 0,0 1 0,-1-1 0,1 0 0,0 0 1,-1 0-1,1 0 0,0 0 0,0 0 0,0 0 0,0 0 0,0 0 0,0-1 0,0 1 0,0 0 0,1-1 0,-1 1 1,0-3-1,-7-19-427,0 1 1,-5-36 0,11 13-1214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8225,'0'0'1557,"-1"16"-1520,-2 18-43,-8 122 1079,10-125-729,0-9-180,1 0-1,1 0 1,1-1 0,7 36 0,-2-32-15,2-1 0,1 1 1,24 43-1,-34-67-146,1-1-1,-1 1 1,1-1 0,0 1 0,-1 0-1,1-1 1,0 1 0,-1-1 0,1 1-1,0-1 1,0 0 0,0 1 0,-1-1-1,1 0 1,0 0 0,0 1 0,0-1-1,0 0 1,0 0 0,-1 0 0,1 0-1,0 0 1,0 0 0,0 0 0,0 0-1,0-1 1,0 1 0,-1 0 0,1 0-1,0-1 1,0 1 0,0-1 0,1 0-1,30-20-737,-23 14 569,4-1-297,5-5-901,1 2 0,23-11 0,-17 9-5918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12002,'0'0'2497,"39"18"-7322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2 984,'0'0'9097,"0"0"-9076,0 0 1,0-1 0,1 1-1,-1 0 1,0 0 0,0 0 0,1 0-1,-1 0 1,0 0 0,0 0-1,0 0 1,1 0 0,-1 0 0,0 0-1,0 0 1,0 0 0,1 0-1,-1 0 1,0 0 0,0 0-1,1 0 1,-1 0 0,0 0 0,0 0-1,0 1 1,0-1 0,1 0-1,-1 0 1,0 0 0,0 0 0,0 0-1,0 1 1,1-1 0,-1 0-1,0 0 1,0 0 0,0 0-1,0 1 1,0-1 0,0 0 0,0 0-1,1 1 1,-1 594 1223,0-594-899,16-32 622,20 14-676,0 2 0,1 1 0,1 2 0,0 2 0,1 1 1,67-6-1,-96 14-225,1 0-1,-1 1 1,1 0 0,13 2 0,-21-1-79,1 0 0,-1 0 0,0 0 0,1 0 0,-1 0 1,0 1-1,0-1 0,0 1 0,0 0 0,0 0 0,0 0 0,-1 0 0,1 0 0,-1 1 1,5 4-1,1 4 50,0-1 0,1 0 1,12 9-1,-24-25-4655,-8-7 3215,-5 0-2477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10066,'0'0'2596,"13"0"-2440,4 1-82,8-1 19,-1 0 0,1-1 0,35-7-1,57-24 586,60-13-233,-165 44-563,-9 1-128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12442,'0'0'3606,"27"5"-3608,84 14 7,-70-17 11,-26-10 14,-7 2-13,10-3-2,2 1 0,-1 1-1,1 0 1,0 2 0,0 0 0,1 2 0,-1 0 0,1 1 0,39 1 0,-59 1-87,31 0-983,-26 3 1293,3 1-3763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28 10290,'0'0'2725,"4"0"-2466,-3 0-259,0 0 0,-1 0 0,1 0 1,0 0-1,-1 0 0,1 0 0,-1 0 0,1 0 0,0 0 1,-1 0-1,1 0 0,0 0 0,-1 0 0,1-1 0,0 1 1,-1 0-1,1-1 0,-1 1 0,1 0 0,-1-1 0,1 1 1,0-1-1,-9-7-199,4 5 131,0 2 1,0-1-1,0 0 1,0 1-1,0 0 1,0 0-1,0 0 1,-7 0-1,4 1-15,5-1 50,0 1-1,0-1 1,0 1 0,1 0 0,-1 0 0,0 0 0,0 0 0,0 0 0,0 0-1,1 1 1,-1-1 0,0 0 0,0 1 0,1 0 0,-1-1 0,0 1-1,1 0 1,-1 0 0,0 0 0,1 0 0,-1 0 0,1 0 0,0 0-1,-3 3 1,0 11 13,0 0 0,0 1 0,2 0 0,0 0-1,0 0 1,2 0 0,1 24 0,0-9 21,5 206 204,-1-188-76,1-1 0,24 88 0,-21-105 22,20 57 316,-23-76-310,-4-10 122,-2-4-502,0-33-2100,0 10-1935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168 7057,'0'0'5516,"6"-12"-5282,19-42-207,-24 53-28,-1-1-1,0 1 1,1-1 0,-1 0-1,0 1 1,0-1 0,0 1 0,0-1-1,0 1 1,0-1 0,0 0-1,0 1 1,-1-1 0,1 1-1,-1-1 1,1 1 0,-1-1-1,0 1 1,1-1 0,-1 1 0,0 0-1,0-1 1,0 1 0,0 0-1,0 0 1,0 0 0,0 0-1,-1 0 1,1 0 0,0 0-1,-1 0 1,1 0 0,0 0 0,-1 1-1,1-1 1,-1 1 0,-2-1-1,-1-2 3,-10-5-6,0 1 1,0 0-1,-1 1 1,0 1-1,0 0 0,0 2 1,-1-1-1,1 2 1,-26-1-1,33 3-9,-17-1-7,0 2-1,0 0 1,0 2 0,0 1-1,-31 8 1,-6 7-41,1 4 0,1 1 1,1 4-1,1 2 0,2 3 0,-83 61 1,126-82-137,0 0 1,-19 22-1,29-30 177,1 0-1,0 0 1,0 0-1,0 1 0,0-1 1,1 1-1,0 0 1,0 0-1,0 0 0,0 0 1,1 0-1,0 0 1,-1 8-1,3-12 52,-1-1 1,0 1-1,1 0 1,-1-1-1,1 1 0,-1 0 1,1-1-1,0 1 1,-1-1-1,1 1 1,0 0-1,-1-1 0,1 0 1,0 1-1,-1-1 1,1 1-1,0-1 0,0 0 1,0 0-1,-1 1 1,1-1-1,0 0 0,0 0 1,0 0-1,0 0 1,1 0-1,31 2 105,-24-2-22,24 3-62,0 1 0,-1 1 0,0 2 0,0 2-1,0 0 1,-1 2 0,-1 2 0,54 29 0,-83-40-123,1 0 0,-1-1 0,0 1 0,0 0 0,0 0 0,0 0 0,0 0 0,0 0 0,0 0 0,0 0 0,-1 0 0,0 1 0,1-1 0,-1 0 0,0 0 0,0 0 0,0 1 0,0-1 0,0 0 0,0 0 0,-1 0 0,0 3 0,0 10-75,0-8 145,0 0 0,0 0-1,-1 0 1,0 0 0,-1-1 0,1 1 0,-1 0 0,0-1-1,-1 0 1,-7 10 0,-17 37 43,21-36-19,0-1 0,-2 0-1,0 0 1,-1-1-1,-19 24 1,-68 62 174,9-12-91,73-68-105,0 0 0,1 1 0,1 1 0,-13 33 0,-9 15 35,-73 108 914,101-160 290,8-19-484,25-2-578,1-1 0,-1-2 0,0 0 0,0-2 0,24-9 0,61-14-160,-29 19 42,1 4 1,134 5-1,-111 3-25,-104-1-158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7177,'0'0'4117,"16"-16"-4040,49-52-26,-60 62-18,0 1 0,1 1 0,-1-1 1,1 1-1,0 0 0,1 0 0,-1 0 0,1 1 0,0 0 1,0 0-1,0 1 0,0 0 0,0 0 0,0 1 0,0 0 1,1 0-1,-1 1 0,0 0 0,1 0 0,10 2 0,9-2 15,-22 1-28,0-1 0,0 1 0,0 0 0,0 1 0,0-1 0,-1 1 0,1 0 0,0 0 0,-1 1 0,1-1 0,-1 1 0,0 0 0,0 0 0,0 0 0,0 1 0,-1 0 0,1-1 0,-1 1 0,0 0 0,5 8 0,5 10-36,-1 0 1,-1 0 0,7 24-1,-14-37 5,89 272-56,-31-84 8,-55-174 89,-3-8-51,1-1 0,9 20 0,-13-32 38,0 0 0,0 0 0,0 0 0,0 0 0,0 0 0,0 0 1,1-1-1,-1 1 0,1 0 0,-1-1 0,1 1 0,-1-1 0,1 1 0,0-1 1,0 0-1,0 0 0,0 0 0,0 0 0,0 0 0,0 0 0,0-1 0,0 1 1,3 0-1,-4-2-40,0 1 1,1 0 0,-1-1-1,0 1 1,0-1-1,0 1 1,0-1 0,0 0-1,0 1 1,0-1 0,0 0-1,-1 0 1,1 1-1,0-1 1,0 0 0,-1 0-1,1 0 1,0 0 0,-1 0-1,1 0 1,-1 0-1,1 0 1,0-2 0,1-3-252,14-24-1502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9297,'0'0'1349,"-27"36"-932,-91 120-295,-121 199 393,195-285-498,29-45-148,-5 5 250,-18 39-1,33-58-463,1 0-1,0-1 0,1 1 1,0 1-1,1-1 0,0 0 1,-1 23-1,3-3-3615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7457,'0'0'1264,"4"34"-1220,11 109 124,-12-109 193,-3 47 0,-1-69-141,0-1-1,1 1 1,1-1-1,0 1 0,1-1 1,5 21-1,-4-26-92,-1 1-1,2-1 0,-1 0 1,1 0-1,0-1 1,0 1-1,0-1 0,1 0 1,0 0-1,0 0 1,0-1-1,10 7 0,-15-11-125,3 2 24,0 0 0,0-1 0,0 1 0,0-1 0,0 0-1,1 1 1,-1-2 0,0 1 0,1 0 0,-1-1 0,0 1 0,1-1-1,-1 0 1,1 0 0,5-1 0,-3 0-216,-1 0 1,1 0-1,0-1 0,-1 0 0,0 0 1,1 0-1,-1 0 0,8-6 0,18-16-3580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10018,'0'0'3152,"0"-38"-3560,8 38-896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179 254 9602,'0'0'3448,"232"-43"-3328,-216 43-40,-8 0-80,-1-6-96,-7-7-1952,-15 7-257,-8-6-2552</inkml:trace>
  <inkml:trace contextRef="#ctx0" brushRef="#br0" timeOffset="1">179 254 3728,'-178'-222'7794,"178"209"-7018,23 13-264,8-12-120,-8 6-192,8 6 0,8 0-184,-8 0 336,8 0-263,-8 0-89,-16 0-89,8 0-391,-7 6-312,7 13-688,-7-7-5146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4200,'0'0'7730,"16"297"-7762,-16-180 24,0 38-232,0-32-520,0-24-1649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8129,'0'0'3737,"37"5"-3370,122 11-50,-93-11 204,77-4-1,-69-3-158,306 2 616,-286 12-93,6-12 41,-99 0-841,0 1-98,0 0 1,0 0-1,0-1 0,0 1 1,0-1-1,0 1 0,0-1 1,0 1-1,0-1 0,0 0 1,0 0-1,0 1 0,0-1 0,0 0 1,0 0-1,0 0 0,0 0 1,3 0-1,26 0-536,-28 0 636,43 8 254,-21-3-196,-16-4-98,1 1-1,-1 0 1,1 0 0,-1 1 0,0 0 0,12 7 0,-19-9-19,4-1-206,-18 0-5904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26 11026,'0'0'2285,"-13"-3"-3675,-18-4 1203,0 1 1,-57-3 0,75 9 186,3 0 4,0 0 0,0 0 0,0 1 1,0 0-1,0 1 0,0 0 0,-18 7 0,-17 9 106,-137 49 33,153-59-146,-1-1 0,1-2 1,-1 0-1,-48 0 0,-32-5-365,122 13 216,1-3 109,1-1-1,0-1 1,0-1 0,1 0 0,0-1-1,19 6 1,100 21 48,-104-27 82,120 20 376,-100-20-97,1 3-1,-1 2 0,65 23 0,-114-34-372,0 0-1,0 0 0,-1 0 1,1 1-1,0-1 0,0 0 1,0 1-1,-1-1 0,1 0 1,0 1-1,0-1 0,-1 1 1,1 0-1,0-1 0,-1 1 1,1-1-1,-1 1 0,1 0 1,-1-1-1,1 1 0,-1 0 1,1 0-1,-1-1 0,0 1 1,1 0-1,-1 0 0,0 0 1,0 0-1,0-1 0,1 1 1,-1 0-1,0 0 0,0 0 1,0 0-1,-1 0 0,1-1 1,0 1-1,0 0 0,0 0 1,0 0-1,-1 0 0,1-1 1,0 1-1,-1 0 0,1 0 1,-1-1-1,1 1 0,-1 0 1,1 0-1,-1-1 0,0 1 1,1-1-1,-1 1 0,0-1 1,1 1-1,-2 0 1,-4 4-124,-1 1 1,1-1-1,-1-1 0,-14 8 1,-27 11-214,-156 83-296,131-66 573,51-30 60,0 1-1,1 1 1,0 1-1,1 1 1,-31 28-1,47-37 65,0 1 0,0-1 0,1 0 0,0 1 0,0 0 0,0-1 0,1 1 0,-1 0 0,1 1 0,-1 8 1,2-12-32,1 0 0,-1 0 0,1 0 1,-1 0-1,1 1 0,0-1 1,1 0-1,-1 0 0,0 0 0,1 0 1,0 0-1,0 0 0,0 1 1,0-2-1,0 1 0,1 0 1,-1 0-1,1 0 0,-1-1 0,1 1 1,0 0-1,0-1 0,3 3 1,12 6 53,0 0 0,1-1-1,0-1 1,1 0 0,-1-1 0,2-2 0,-1 0 0,1-1 0,0 0 0,24 1 0,36 1 424,101-3 0,-128-5-397,-52 1-559,-1-3-1025,0-12-919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6569,'0'0'2018,"0"3"-868,0 18-542,15-8 1440,-10-8-2031,-1 0 0,0 0 1,0 1-1,0-1 0,-1 1 0,0 0 1,0 0-1,3 11 0,5 7 18,-6-13-35,-1 0 1,0 1-1,4 22 0,-7-24 12,1-1 0,1 1 0,0-1 0,0 0-1,1 0 1,5 10 0,1 4 15,-9-21-26,-1 0 1,0 0 0,1 0 0,-1-1-1,1 1 1,0 0 0,0 0 0,0-1-1,0 1 1,0 0 0,0-1 0,0 1-1,0-1 1,1 1 0,-1-1 0,1 0-1,-1 1 1,1-1 0,-1 0 0,1 0-1,0 0 1,-1 0 0,1 0 0,0-1-1,0 1 1,0 0 0,0-1 0,-1 0-1,1 1 1,0-1 0,0 0 0,3 0-1,29 1-43,-13 0-39,0-1 1,23-3-1,-41 2 57,0 0 1,0 0-1,0 0 0,-1 0 0,1-1 0,-1 1 0,1-1 0,-1 0 1,0 1-1,1-1 0,-1 0 0,0-1 0,0 1 0,0 0 1,-1 0-1,1-1 0,0 1 0,-1-1 0,0 0 0,2-4 0,1-3-63,0 0-1,-1-1 0,-1 1 0,3-18 0,-3 6-46,5-37-18,1 1 0,20-70 0,2 23-88,-27 95-1311,-5 25 1946,18 182 657,-16-103-997,4 0 1,5-1 0,32 151-1,-29-189 84,-3 0-1,-2 0 1,-3 1-1,-2 0 1,-6 69-1,2-114-116,0 1 1,-1 0-1,-1 0 1,0-1-1,0 0 0,-1 0 1,0 0-1,-1-1 0,0 1 1,-1-1-1,0-1 1,-16 18-1,-2-1-8,-1-2 0,-1-1 1,-32 22-1,54-42-15,-1 1 0,0-1 1,0 0-1,0 0 0,0-1 0,0 0 0,0 0 0,-1 0 1,1-1-1,-1 0 0,1 0 0,-1-1 0,0 1 1,1-2-1,-1 1 0,1-1 0,-12-2 0,15 2-12,1-1 0,-1 0 0,1 0 0,-1 0 0,1 0 0,0-1 0,0 1-1,-1-1 1,2 1 0,-1-1 0,0 0 0,1 1 0,-1-1 0,1 0 0,0 0 0,0 0-1,0 0 1,0 0 0,0 0 0,0-6 0,-2-3-145,-11-41-1606,5 7-2209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8009,'0'0'2641,"-11"28"-2526,-30 89 114,38-108-146,0 1-1,1-1 1,0 0 0,0 1-1,1-1 1,0 1 0,1-1-1,2 19 1,0 3 130,-2 0 26,1 0 0,2-1-1,1 1 1,11 42 0,-14-70-203,0 0 0,0 0 1,0 0-1,1 0 1,-1-1-1,1 1 0,-1 0 1,1-1-1,0 1 0,0-1 1,1 1-1,3 2 1,-5-4-10,1 0 0,-1 0 0,1 0 0,-1 0 1,1-1-1,0 1 0,0 0 0,-1-1 1,1 1-1,0-1 0,0 0 0,0 0 1,-1 0-1,1 0 0,0 0 0,0 0 1,0 0-1,0 0 0,-1-1 0,1 1 0,0-1 1,0 1-1,-1-1 0,1 0 0,2-1 1,13-8-157,-2-1 1,1-1-1,24-25 1,-28 25-5,1 0 0,0 1 1,1 1-1,0 0 1,0 0-1,22-9 0,-19 17-3079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10786,'0'0'2656,"0"18"-10841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8857,'0'0'5789,"30"0"-5487,180 0 344,100 0 239,-310-25-7518,0 13-1045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8633,'0'0'3334,"13"0"-2888,89 0 538,-101 0-839,-5 0-1328,-18 2 1142,1 0 0,-1 2-1,1 1 1,0 1 0,0 0-1,-37 18 1,32-13 32,-1 0 1,0-2-1,-52 9 0,-1-12-32,56-6 41,0 2 0,1 1 0,-25 5 0,46-8-2,-1 1-1,1 0 1,-1-1 0,1 1-1,-1 0 1,1 0 0,0 0-1,-1 1 1,1-1 0,0 0 0,0 1-1,0 0 1,0-1 0,0 1-1,0 0 1,1 0 0,-1 0-1,1 0 1,-2 3 0,1 0 0,1 0 0,0-1 0,0 1 0,0 0 0,1 0 0,0 0 0,0 10 0,0-1 63,1-10-45,0 1 1,0 0 0,0 0-1,1-1 1,0 1 0,0 0 0,0-1-1,0 0 1,1 1 0,-1-1-1,1 0 1,0-1 0,1 1 0,-1 0-1,1-1 1,-1 0 0,1 0-1,0 0 1,0 0 0,0 0-1,6 2 1,9 5 24,1 0 0,1 0 0,25 6-1,6 2-21,3 1 24,63 13 1,-99-29-132,1-1 0,32 0 0,-51-2 49,-1 1 0,0-1 1,0 1-1,0-1 0,1 1 1,-1-1-1,0 1 0,0-1 1,0 1-1,0 0 0,0-1 1,0 1-1,0-1 0,0 1 1,0-1-1,0 1 0,0-1 1,-1 1-1,1 0 0,0-1 1,0 1-1,-1-1 0,1 1 1,0-1-1,-1 1 0,-8 5-41,-1-1 0,0-1 0,0 0 0,0 0 0,-1-1 0,1 0 0,-19 2 0,-26 8-106,27-4 105,-1 2 1,2 0 0,-1 2-1,2 1 1,-47 31 0,62-36 71,0 0 1,0 1 0,1 0-1,0 1 1,1 0-1,0 1 1,1-1 0,0 2-1,1-1 1,0 1-1,1 0 1,0 0-1,1 1 1,-4 20 0,4-5 146,2 0 0,1 0 0,3 34 1,-1-29 214,0-31-289,0 1-1,0-1 0,0 0 0,1 0 0,-1 1 0,1-1 1,0 0-1,0 0 0,0 0 0,0 0 0,1 0 1,-1 0-1,1 0 0,0-1 0,-1 1 0,1-1 0,1 1 1,-1-1-1,3 3 0,0-1 35,0-1 0,1 0 0,-1 0-1,0-1 1,1 0 0,-1 0 0,1 0 0,0 0 0,0-1-1,8 1 1,28 3 309,0-2-1,65-4 1,-84-1-337,0 0 0,0-2 0,0-1 0,0-1 0,-1 0 1,24-11-1,-5-3-64,-40 19-238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7721,'0'0'3257,"23"-3"-3190,17-3-24,105-15 220,-143 21-248,10-1 139,0 0 1,-1 1-1,1 0 0,18 2 1,-27-1-137,0 0 0,0 0 1,0 0-1,0 0 0,0 0 1,0 0-1,-1 1 0,1 0 0,0-1 1,-1 1-1,1 0 0,-1 0 1,0 0-1,0 1 0,0-1 1,0 1-1,0-1 0,0 1 0,0-1 1,2 7-1,2 7-27,0 1-1,0 0 1,-2 0-1,4 30 1,2 76-69,-3-17 20,-6-104 80,-1 1-1,0 0 0,1 0 0,-1 0 0,1-1 0,0 1 1,0 0-1,0-1 0,0 1 0,0-1 0,1 1 0,-1-1 1,1 1-1,-1-1 0,1 0 0,3 3 0,-2-3 49,0-1-1,0 1 1,0-1-1,0 0 1,0 0 0,1 0-1,-1 0 1,0 0-1,1-1 1,-1 0-1,0 1 1,7-2-1,-9 1-150,25-3 442,-18-5-1370,-4-8-3655,-4 6-1090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3688,'0'0'4570,"15"-7"9,3-8-4476,1 1 0,22-12 0,-25 16 75,0 0 0,-1-1 0,18-17 1,-15 13-49,33-23 1,78-47 487,-63 30-412,-22 17-11,-9 4-151,-29 27-31,1-1 0,-1 2 1,2-1-1,14-9 1,-14 14 0,-7 2-36,-1 12-5206,0 0 3135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1 864,'0'0'10282,"5"7"-10242,1 0-35,-4-5-5,0 0 0,0 0 0,-1 0 1,1 1-1,0-1 0,-1 1 0,0-1 0,1 1 0,-1 0 1,0-1-1,-1 1 0,1 0 0,0 0 0,-1 0 0,1 0 1,-1-1-1,0 5 0,-1 20 6,1-12 29,-1 0 0,2 0-1,0 0 1,1-1 0,4 19 0,1-6 77,-6-23-23,0 1 1,0-1-1,0 0 1,0 1-1,1-1 1,0 0-1,0 0 0,3 4 1,-3-6-62,0 0-1,0-1 1,0 1 0,0-1 0,0 1-1,0-1 1,0 0 0,1 0 0,-1 0-1,0 0 1,1-1 0,-1 1 0,0 0-1,1-1 1,-1 0 0,1 0-1,-1 0 1,1 0 0,2 0 0,29 2-432,35 5 1,-34-2-1896,35 0 1,-62-5-130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3896,'0'0'10395,"62"25"-10539,-54-1-1417,0-5-335,7-1-4978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6489,'0'0'5326,"4"0"-5228,-1 0 0,1 0-1,0 0 1,-1 0 0,1 1 0,5 0-1,-6 2-64,-1-1 0,1 1 1,-1 0-1,1 0 0,-1 0 0,0 0 0,0 0 0,0 0 0,-1 0 0,1 1 0,-1-1 0,0 1 0,0-1 0,0 1 0,1 3 0,-1 7-45,0 0 0,-1 25 0,-1-10 27,1 44-54,-8 270 5,-7-54 67,15-281-28,0-4-4,0 0-1,0 0 1,0 0-1,-1 0 1,1 0-1,-1 0 1,0-1-1,-3 8 1,3-4 13,2-20-143,1 1-1,0 0 1,0-1-1,1 1 0,1 1 1,0-1-1,1 0 0,0 1 1,1 0-1,0 0 1,10-12-1,12-25-2563,-11 15-5394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5817,'0'0'7597,"0"1"-7567,0-1 0,0 0 0,-1 1 0,1-1 0,0 1 0,0-1 0,0 0 0,0 1 0,0-1 0,0 1 0,0-1 0,0 1 0,0-1 0,0 0 0,0 1 0,0-1 0,0 0 0,1 1 0,-1-1 0,0 1 0,0-1 0,0 0 0,1 1 0,-1-1 0,0 0 0,0 1 0,1-1 0,-1 0 0,0 1 0,0-1 0,1 0 0,-1 0 0,1 1 0,14 5 5,0-1 1,1 0 0,20 4-1,10 2 4,-23-6 21,0-1 1,0-1-1,1-1 0,-1-1 1,28-2-1,-9 0-319,-41 1 209,-1-1-1,1 1 1,0 0 0,-1-1 0,1 1 0,-1-1 0,1 1 0,0-1 0,-1 0-1,1 1 1,-1-1 0,0 0 0,1 1 0,-1-1 0,0 0 0,1 1 0,-1-1-1,0 0 1,0 1 0,1-1 0,-1 0 0,0 0 0,0 1 0,0-1 0,0 0-1,0 0 1,0 0 0,0 1 0,0-1 0,-1 0 0,1 0 0,0 1 0,0-1-1,-1-1 1,1-6-1075,0-9-1680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8937,'0'0'4274,"26"0"-3822,195 0 360,-189 0-633,-18 1-36,1-1-1,-1 0 0,1-1 0,19-4 1,-28 3-109,-5 2-72,0 0 0,0 0 1,-1 0-1,1 0 0,0 0 0,0 0 1,-1 0-1,1-1 0,0 1 0,0 0 1,-1-1-1,1 1 0,0 0 1,-1-1-1,1 1 0,0-1 0,-1 1 1,1-1-1,0 1 0,-1-1 0,1 1 1,-1-1-1,1 0 0,-1 1 0,0-1 1,1 0-1,-1 1 0,0-1 1,1 0-1,-1 0 0,0 1 0,0-1 1,1 0-1,-1 0 0,0 0 0,0 1 1,0-1-1,0 0 0,0 0 0,0 0 1,0 1-1,-1-1 0,1-1 0,0-17-2168,0 1-1646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63 322 7585,'0'0'2553,"-3"-9"-2094,2 4-387,-2-1 35,1-1 0,0 1-1,1-1 1,-1 1 0,1-1 0,0 1 0,1-1 0,0 0 0,0 0 0,2-11 0,-1 16-65,0 0 0,1 0 0,-1 0 0,1 0 0,0 1 0,-1-1 0,1 0 0,0 1 0,0-1 0,4-1 0,9-9 33,6-5-52,1 0 0,0 1 1,32-16-1,-19 11-32,-15 9-30,1 0 1,0 2-1,0 0 0,1 1 1,1 1-1,-1 1 0,1 2 1,0 0-1,1 1 0,-1 1 1,30 1-1,-48 2 35,0 0 0,0 1 1,-1 0-1,1 0 0,0 0 0,0 0 1,0 1-1,-1 0 0,1 0 0,-1 0 1,0 0-1,8 6 0,-5-2 5,0 0-1,-1 0 1,1 1 0,-1-1-1,-1 1 1,8 12-1,-1 3 18,-1-1-1,-1 1 1,-1 1-1,8 32 1,-9-14-8,-3 1 1,-1-1 0,-2 1-1,-4 61 1,0-22-3,1-68-7,0-1 1,-1 0-1,-1 0 1,0 0-1,-1 0 1,0 0-1,-1-1 0,0 1 1,-1-1-1,0-1 1,-9 13-1,-2 4 7,-30 38 39,11-18-40,23-28 12,-2 0 0,-21 22 0,28-33-20,0-1 1,-1 0-1,0 0 1,0 0-1,0-1 1,-1-1-1,-11 5 1,11-7-8,1-1 0,-1 0 0,0-1 1,-1 0-1,1 0 0,0-1 0,-13-2 0,-8 1 3,26 1 6,-1 0 0,1-1 0,-1 1 1,1-1-1,-1 0 0,1-1 0,0 1 0,-1-1 0,1 0 0,-5-3 0,1-1-16,1 0-1,-1 0 1,1-1-1,-10-11 1,-7-7-40,2-1 1,0-1 0,-27-45 0,40 57-215,1-2 0,1 1 0,1-1 1,0-1-1,1 1 0,1-1 0,1 0 0,-4-27 0,7 1-1302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2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8265,'0'0'2485,"1"-37"-3425,5 37 937,-1 0 383,1 0 0,-1-1 0,1 0 0,-1 0-1,1-1 1,-1 1 0,9-4 0,28-8 63,21 3 102,-35 4-352,1 2 0,38-1 1,-9 4-168,77 3-98,-127-1 56,0 1 0,-1 0 0,1 1 0,-1 0 0,1 0 0,-1 1 0,0-1 0,0 2 0,0-1 0,-1 1-1,1 0 1,-1 0 0,-1 1 0,1-1 0,-1 1 0,7 10 0,1 2-76,0 1 0,-1 1 0,-2 0 0,15 35 0,-18-35 56,-2 0-1,1 0 0,-2 0 1,3 35-1,-5 84-9,-2-87 25,-1-38 21,0 0 1,-1 0-1,0 0 1,-1-1-1,-1 1 1,0-1-1,-1 1 1,0-2-1,-1 1 1,-10 16-1,-4 1-5,-1 0 0,-46 48 0,54-64 19,-1-1 0,0 0 1,-1-1-1,0 0 0,-1-2 0,0 0 0,-1 0 0,0-2 0,-1 0 0,-33 10 0,41-16-14,0-1-1,0 0 1,0 0-1,-16-2 1,-3 0-1,29 0-16,-1 1 0,1 0-1,-1 0 1,1 0-1,-1-1 1,1 1 0,-1 0-1,1 0 1,-1-1 0,1 1-1,0 0 1,-1-1 0,1 1-1,0-1 1,-1 1-1,1-1 1,0 1 0,-1 0-1,1-1 1,0 1 0,0-1-1,-1 1 1,1-1-1,0 1 1,0-1 0,0 1-1,0-1 1,0 0 0,0 1-1,0-1 1,0 1-1,0-1 1,0 1 0,0-1-1,0 1 1,0-1 0,0 1-1,0-1 1,1 1-1,-1-2 1,1-5-403,-1-5-1117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7497,'0'0'4276,"7"0"-4071,18 0-93,-24 0-84,1 0 0,-1 0 0,0 1 0,0-1 0,0 0 0,0 0 0,0 0-1,0 1 1,0-1 0,0 1 0,0-1 0,0 1 0,0-1 0,0 1 0,0-1 0,0 1 0,0 0 0,1 1 0,4 2-99,-18-4 36,-1 2 0,1 0 0,0 0 0,-1 1 1,1 0-1,0 1 0,0 1 0,-16 8 0,-88 58 66,97-59-57,-8 9 80,1 0-1,1 2 1,0 1 0,2 1 0,1 1 0,-30 45 0,33-37-32,0 1-1,3 1 1,-17 50 0,19-49 10,11-26-29,1 1 1,0 0-1,0 1 1,1-1 0,1 0-1,1 18 1,-1-3 9,1-24 10,-1 0 0,1-1 0,0 1-1,-1 0 1,1-1 0,0 1 0,0-1 0,1 0-1,-1 1 1,0-1 0,1 0 0,0 0-1,-1 0 1,1 0 0,0 0 0,0 0-1,0 0 1,0-1 0,1 1 0,-1-1 0,0 1-1,1-1 1,-1 0 0,0 0 0,1 0-1,0 0 1,-1 0 0,5 0 0,9 3 92,0-1 0,0-1 1,21 1-1,92-1 208,-71-3-197,-44 1-131,0-1 1,-1-1 0,1 0 0,-1-1 0,25-8-1,-37 9-155,-1 1-1,1-1 0,-1 1 1,1-1-1,-1 1 1,0-1-1,1 1 0,-1-1 1,0 0-1,0 1 1,0-1-1,0 1 0,-1-1 1,1-1-1,0-2-2156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8905,'0'0'4230,"4"5"-4206,-1-1-23,-1 1-1,1-1 0,-1 1 1,0 0-1,-1 0 0,1 0 1,-1 0-1,0 0 1,0 1-1,0-1 0,-1 0 1,0 0-1,0 1 0,-1 9 1,-3 11 6,-13 49 1,2-12 6,7-19 12,-4 18 52,2 0-1,0 77 1,10-59 1257,32-81-677,-26-2-657,0 1 1,-1-1-1,1-1 1,-1 1-1,0-1 1,0 0-1,0 0 1,5-5-1,38-45-376,-28 30 70,-16 20 226,32-43-2271,-28 35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10418,'0'0'3304,"-7"44"-6392,7-26-2817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5537,'0'0'5878,"3"0"-5859,190 0 5,-188 1-56,0 0 0,1 0 0,-1 0 0,1 1 0,-1 0-1,0 0 1,0 0 0,8 6 0,43 28-145,-40-25 164,23 13 6,-25-15 79,1-1 1,-1 2-1,-1 0 0,1 0 0,-2 1 1,1 1-1,18 23 0,-30-28-67,0 0 0,0-1 0,0 1 0,-1 0 0,0 0 0,0 0 0,-2 10 0,1-6 39,2 51 67,12 79 1,-10-104-203,-3 72 0,-2-43 34,1-34 42,-7 37 0,1-3 26,1-13 23,-3 46 11,8-85-15,-1 0-1,0-1 1,-1 1 0,0 0-1,-1-1 1,-1 0 0,0 0-1,-11 18 1,7-12 4,0 2-1,-9 32 1,9-4 60,3 0 1,2 0-1,2 1 1,5 54-1,-1-8-39,-2-56 91,2-1-1,10 60 1,-9-85-111,0 0 0,1 0 0,1 0-1,0-1 1,0 0 0,2 0 0,-1-1-1,2 1 1,0-1 0,11 13 0,-13-19-37,1-1 1,-1 0 0,1 0 0,0 0 0,1-1 0,-1 0-1,1 0 1,0-1 0,0 0 0,0 0 0,0-1-1,15 2 1,7 1-3,0-2-1,37-1 0,-48-3-5,-9 0 4,1 1-1,-1 0 0,0 0 1,1 1-1,-1 1 1,0-1-1,0 2 0,0-1 1,0 1-1,0 1 1,14 6-1,-5 0-63,-14-8 65,0 0 0,0 1 0,-1-1-1,1 1 1,6 5 0,-10-7-59,-14-1 54,10-1 23,-1 1-1,1 0 0,-1 0 1,1 0-1,-1 0 1,1 1-1,0-1 1,-1 1-1,1 0 0,-1 0 1,1 0-1,0 1 1,0-1-1,0 1 1,-5 3-1,-3 3-7,0 1 0,0 0 0,1 1 0,0 0 0,1 0 0,0 1 0,1 1-1,0-1 1,-11 23 0,-82 199 57,90-202-58,1 1 1,1 0-1,2 0 0,1 1 1,-2 37-1,4-35-1,-12 374 166,16-335-158,4 1 106,3 0 1,20 86-1,-3-21-44,-14-83-193,5 45-10,-9-39 111,2 40-120,-8-45 65,-3 1 0,-17 100 0,17-144 25,-56 252-197,39-193 490,-50 121 0,55-160-126,-3-1-1,0 0 1,-2-1 0,-2-1-1,-29 32 1,34-45-73,-1-1 0,0-1 0,-2 0 0,0-2 0,-1 0 0,0-2 0,-1 0 1,-42 17-1,51-25-53,-1-1 0,0 0 0,1-1 0,-1-1 0,0 0 0,0-1 0,-28-1 0,31 0-20,5 0-9,4 1 7,1-1 0,0 0 0,-1 0 0,1 1 0,0-1 0,-1 0 0,1 0 0,0 0 0,-1-1 0,1 1 0,0 0 0,-1 0 0,1-1 0,0 1 0,0-1 0,-1 1 0,1-1 0,0 1 0,0-1 0,0 0 0,0 0 0,-1 1 0,1-1 0,0 0 0,1 0 0,-1 0 0,0 0 0,0 0 0,0 0 0,1-1 0,-1 1 0,0 0 0,0-1 0,-1-12-363,1 0-1,1 1 1,0-15 0,1 4-328,-1-26-1152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8112 5209,'0'0'3596,"0"0"-3465,0 0 0,0 1 0,1-1-1,-1 0 1,0 1 0,0-1 0,0 0 0,1 1-1,-1-1 1,0 0 0,0 0 0,1 1 0,-1-1 0,0 0-1,1 0 1,-1 1 0,0-1 0,0 0 0,1 0 0,-1 0-1,1 0 1,-1 0 0,0 1 0,1-1 0,-1 0 0,0 0-1,1 0 1,-1 0 0,1 0 0,59 0-5,89-2 143,-124 0-298,0-2 1,1 0-1,47-16 0,55-28 11,-1-5 1,-4-5-1,-2-6 1,169-119-1,-214 128 96,-2-4 1,74-77-1,-109 95-53,-3-2 0,0-1 0,-3-2 0,50-92 0,-45 61-33,-3-2 0,-3-2 0,27-109 0,-22 51 113,57-142-1,-80 242-83,-2 0 1,15-82-1,-4-82 2,-13 97-22,5-85-154,3-31-150,2 72 206,20-199-32,-7 68 134,-18 173 55,9-42-114,5-52 53,-12 68-2,3-42-51,-3-362 105,-16 455-59,-7-195 12,2 226-28,-3-1 0,-2 1 1,-21-68-1,12 57-50,4 0 0,-9-92 0,2-134-233,19 252 307,-5-417 173,8 331 14,2 64-43,19-105-1,1-3-92,-16 102-82,20-75 0,8-63-39,-24 123-69,25-93-1,-30 144 118,-1 13 8,0-1-1,2 2 1,-1-1 0,11-16-1,13-33 16,-26 58 28,0-1-1,0 0 0,1 1 0,9-11 0,0-3 226,-9 15-118,0 0-1,1 1 1,0-1 0,0 1 0,0 0-1,0 0 1,13-7 0,55-24 543,-55 28-520,0 0-1,0 2 1,1 0 0,0 1-1,0 2 1,0-1 0,29 1-1,-19 3 405,-29 0-472,0 38-4818,-2-22 3508,1 4-1544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41 6129,'0'0'3322,"1"-12"-68,-1 12-3253,1 0 1,-1 0-1,0 0 1,0 0 0,1 0-1,-1 0 1,0 0-1,0 0 1,0 0-1,1 0 1,-1 0 0,0 0-1,0 0 1,1-1-1,-1 1 1,0 0-1,0 0 1,0 0 0,0 0-1,1 0 1,-1-1-1,0 1 1,0 0-1,0 0 1,0 0 0,0-1-1,1 1 1,-1 0-1,0 0 1,0 0-1,0-1 1,0 1 0,0 0-1,0 0 1,0-1-1,0 1 1,0 0-1,0 0 1,0 0 0,0-1-1,0 1 1,0 0-1,0 0 1,0-1 0,0 1-1,0 0 1,0 0-1,0-1 1,-8-9-211,-1 7 171,1 1 1,0 0 0,0 1-1,-1 0 1,1 0 0,0 1-1,-1 0 1,1 0 0,-9 2-1,-16-1 46,-353-1 30,376 1 5,-1 0 0,1 1 0,0 0 0,-17 6 0,-13 3-36,23-8 18,0 0 0,1 1 0,-1 1 0,1 1 1,0 0-1,1 1 0,-1 1 0,-17 12 1382,34-19-1390,1 0 0,-1-1 0,0 1 0,1 0 1,-1 0-1,1-1 0,-1 1 0,1-1 0,0 0 0,-1 1 1,1-1-1,-1 0 0,3 0 0,28 34-411,-11-10 260,21 32 1,-24-31 10,33 38-1,-3-19 125,58 44-1,-60-52 6,-37-30 0,-1 0 0,1-1-1,0 1 1,0-2 0,16 7 0,-22-10-10,0 0 0,0 1 0,0-1 0,0 1-1,0 0 1,0 0 0,-1 0 0,5 4 0,-5-4 1,0 0 0,0 0 0,1-1-1,-1 1 1,0-1 0,1 1 0,-1-1 0,4 2-1,16 10 14,-21-12-9,1 0-1,-1 1 1,1-1 0,-1 0-1,1 0 1,-1 0 0,1-1-1,0 1 1,-1 0-1,1 0 1,0-1 0,0 1-1,3-1 1,-5 1-5,0-1 0,0 0-1,-1 0 1,1 0 0,0 0 0,0 0 0,0 0-1,0 1 1,0-1 0,-1 0 0,1 0 0,0 0 0,0 0-1,0 1 1,0-1 0,0 0 0,0 0 0,0 0-1,0 1 1,0-1 0,0 0 0,0 0 0,0 0-1,0 1 1,0-1 0,0 0 0,0 0 0,0 0-1,0 1 1,0-1 0,0 0 0,0 0 0,0 0 0,0 0-1,0 1 1,0-1 0,1 0 0,-1 0 0,0 0-1,0 0 1,0 1 0,0-1 0,0 0 0,0 0-1,1 0 1,-1 0 0,0 0 0,0 0 0,0 0-1,1 1 1,-1-1 0,0 0 0,0 0 0,0 0 0,0 0-1,1 0 1,-1 0 0,0 0 0,-20 14-303,13-10 398,-36 31-87,1 1-1,-54 61 1,6-5 47,-115 118 4,126-127 7,-92 114 81,160-180 21,11-17-145,0 0-1,0 0 1,0 1 0,0-1-1,0 0 1,-1 0 0,1 1-1,0-1 1,1 0 0,-1 1-1,0-1 1,0 0 0,0 0-1,0 1 1,0-1 0,0 0-1,0 1 1,0-1 0,0 0-1,1 0 1,-1 1 0,0-1-1,0 0 1,0 0 0,0 0-1,1 1 1,-1-1 0,0 0-1,0 0 1,1 0 0,-1 0-1,0 1 1,1-1 0,2 1 110,1-1 0,-1 1 1,1-1-1,0 1 1,-1-1-1,1 0 1,3-1-1,8 1-356,379-13 1219,-65 6-863,-229 8-118,-57 1 31,82 13 0,-119-14-35,15 0 25,-19-2-27,0 1-1,0 0 1,0 0 0,-1 0-1,1 0 1,0 1-1,0-1 1,0 0-1,0 1 1,0 0-1,-1-1 1,1 1-1,2 1 1,-4-2-68,1 1 0,0 0 0,-1-1 1,1 1-1,0 0 0,-1-1 0,1 1 0,-1 0 0,1 0 0,-1 0 1,0 0-1,1-1 0,-1 1 0,0 0 0,0 0 0,1 0 1,-1 0-1,0 0 0,0 0 0,0 0 0,0 0 0,0 0 0,0 0 1,0 0-1,-1 0 0,1-1 0,0 1 0,0 0 0,-1 0 0,1 0 1,-1 0-1,0 1 0,-20 26-1446,16-21 970,-13 22-1588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10298,'0'0'3003,"6"6"-2835,-4-4-148,2 2 44,-1-1 1,1 1-1,0-1 0,0 0 1,0-1-1,1 1 0,-1-1 1,1 1-1,-1-1 0,1 0 1,0-1-1,7 2 1,242 20 1467,-174-19-1446,109 19 1,-186-23-95,3 1-60,0 0 1,0 1-1,0-1 0,0 1 1,0 0-1,11 6 1,-16-7-192,-1-9-1691,0-8 663,0-3-573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7881,'0'0'2517,"22"-7"-2274,-6 1-146,13-4 168,1 1 0,0 1 0,54-6 0,20 9 852,-91 5-1024,0 1 0,0 0 0,0 1 1,0 0-1,23 8 0,-16-3-95,1 0 1,0-1-1,0-1 0,30 2 0,83-2-75,-129-5 82,-4 0-183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39 7417,'0'0'2632,"8"-6"-330,-8 5-2302,0-1 0,-1 1 0,1 0 0,0 0 0,0-1 0,-1 1 0,1 0 0,-1 0 0,1 0 0,-1 0 0,0 0 0,0 0 0,1 0 0,-1 0 0,0 0 0,0 0 0,0 0 0,0 0 0,0 0 0,0 1 0,0-1 0,0 0 0,0 1 0,0-1 0,0 1 0,-1-1 0,1 1 0,0-1 0,0 1 0,-3 0 0,-43-4-10,42 4 7,-24 0-2,17-1 5,0 0-1,0 1 1,0 1-1,-1 0 0,1 0 1,0 1-1,0 1 1,1 0-1,-21 9 0,5 4 42,2 1-1,0 1 1,1 2-1,1 0 0,1 2 1,0 0-1,2 2 1,1 0-1,-20 31 0,24-30-3,1 1 1,2 0-1,0 1 0,2 0 0,0 0 0,2 1 0,1 0 0,2 1 0,0 0 0,0 51 0,5-75-24,0 0-1,1-1 0,-1 1 1,1 0-1,0 0 0,1 0 1,-1 0-1,1-1 1,0 1-1,0 0 0,0-1 1,1 0-1,-1 1 0,7 6 1,-4-6 13,0 0 0,1 0 0,-1-1 0,1 0 1,0 0-1,0 0 0,1-1 0,-1 0 0,1 0 0,11 3 1,14 0 36,1-1 0,0-1-1,1-2 1,58-4 0,-29 0 12,-44 3-53,1-1-1,0-1 1,0-1-1,27-7 1,-38 8 265,-3-1-2374,-12-1-69,-2 2-69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7009,'0'0'5966,"0"0"-5869,0 0-1,0-1 0,0 1 1,0 0-1,1-1 0,-1 1 1,0 0-1,0-1 0,0 1 1,1 0-1,-1-1 0,0 1 1,1 0-1,-1 0 1,0 0-1,0-1 0,1 1 1,-1 0-1,0 0 0,1 0 1,-1 0-1,0-1 0,1 1 1,-1 0-1,1 0 0,-1 0 1,0 0-1,1 0 0,0 0 1,291 0-308,-271 3 31,-2 0-3661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8425,'0'0'4461,"0"-2"-3849,1-1-579,0 1-1,0-1 1,1 1 0,-1-1-1,0 1 1,1 0 0,0 0 0,0-1-1,0 1 1,0 0 0,0 1-1,0-1 1,0 0 0,0 1-1,1-1 1,-1 1 0,5-3 0,49-22 80,-36 20-328,0 1-1,0 1 0,1 1 1,-1 1-1,1 1 0,38 2 1,-23-1-1234,-20 0-880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9233,'0'0'2197,"1"34"-2020,4 113-157,-5 7-19,-1-103 98,6 68 0,-2-102 29,0-1 1,1 1-1,0-1 1,2-1-1,12 29 0,47 68 697,-63-109-815,-1-1-64,-1-53-4209,0 10-2715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8665,'0'0'2716,"0"2"-1941,0-5-273,0-348-282,1 350-198,0-1 0,0 1-1,0 0 1,0 0 0,0 0 0,1 0 0,-1 0-1,0 0 1,0 0 0,1 0 0,-1 1 0,1-1-1,-1 1 1,1-1 0,-1 1 0,1-1 0,-1 1-1,1 0 1,0-1 0,-1 1 0,1 0 0,1 1-1,41-5-142,-41 4 102,-1 0 0,1 0 0,-1 0-1,0 0 1,1 0 0,-1 1 0,1-1 0,-1 1 0,0-1 0,0 1-1,1 0 1,-1 0 0,4 2 0,-4 0-24,0-1 0,-1 0 0,1 1 0,-1-1 0,1 1 0,-1-1 0,0 1-1,0 0 1,1 5 0,2 4-29,17 62-300,-15-49 289,1 0 0,20 46 0,-27-69 82,1 0 1,0 0-1,0 0 1,1 0-1,-1 0 0,0 0 1,0-1-1,1 1 0,-1-1 1,1 1-1,0-1 1,-1 1-1,1-1 0,2 1 1,-3-2-7,1-42-902,2 1 957,2-1 0,13-48 0,-16 78-64,0 0 1,1 1-1,0-1 1,1 1-1,0 0 1,1 0-1,9-13 1,-12 20 33,0 0 0,0 0 1,1 0-1,-1 0 1,1 1-1,0 0 0,0 0 1,0 0-1,1 0 0,-1 1 1,1-1-1,-1 1 0,1 0 1,0 0-1,0 1 0,0 0 1,0 0-1,0 0 0,0 0 1,6 1-1,-8-1-3,0 1-1,0 0 1,0 0-1,0 1 1,0-1 0,0 1-1,0 0 1,-1-1 0,1 1-1,0 0 1,0 1-1,0-1 1,2 2 0,-2 0-24,0-1 0,-1 1 0,1 0 0,-1 1 1,0-1-1,0 0 0,0 1 0,0-1 1,0 1-1,0 3 0,11 24-22,52 111-38,-45-94 35,5 7 41,-23-52-56,-1-1 0,0 1 0,0 0-1,0 0 1,0 0 0,0 0 0,0 0-1,-1 0 1,1 0 0,-1 1 0,0-1-1,0 0 1,-1 4 0,1 4-948,0-4-763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4064,'0'0'5925,"4"0"-5777,11 0-130,-11 0-14,19-1 203,-6-4 5,0 2 1,1 0-1,-1 0 0,1 2 1,-1 0-1,1 1 0,17 3 1,19-2-411,-10-1 140,0 1 0,0 3 0,49 9 0,-1 4 263,142 9-1,97-19 423,-59 12-39,251 0 273,-433-19-741,-36 3-50,-1 3 0,-1 2 0,0 2 0,72 25 0,-40-12-46,-62-19 45,0-1 0,0-1 0,0-1 1,30-3-1,-6 1 2,596 1 289,-497 12-363,5 1-6,115-26 67,-4 1 9,-246 12-62,34 1-9,-1-2-1,1-3 1,48-9-1,-54 5 21,0 2 0,79 0 0,-107 5-49,-1-1 1,1 0-1,-1-1 0,0-1 1,16-5-1,24-7 77,-13 8-36,-1-3-1,-1-1 1,0-2 0,58-28 0,-54 19-4,-17 10 5,28-19 0,-22 12 65,1 1 0,1 3-1,45-17 1,-65 26 20,-12 6-80,0 0 1,1 0 0,-1-1-1,1 1 1,-1 1 0,1-1-1,0 0 1,-1 1-1,1-1 1,0 1 0,3 0-1,6-4 301,-8 0-731,-12-1-2471,-70-13 132,38 5 367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3528,'0'0'4492,"5"41"-3441,18 131-185,25 62 1125,-8-32-646,-10 1-867,-12-108-379,-15-81-270,-3-11 34,0 0-1,1 0 1,-1 0-1,1 0 1,0 0-1,0 0 0,0-1 1,0 1-1,0 0 1,1-1-1,-1 1 0,1-1 1,-1 1-1,1-1 1,0 0-1,0 0 0,0 1 1,0-2-1,1 1 1,-1 0-1,5 3 1,15 2-5579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3696,'0'0'9022,"4"0"-8695,292-13 1704,-125 7-2867,-169 6 262,6 18-4422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8329,'0'0'2729,"15"197"-2345,1-141-48,-1 0-200,1-7 40,-1 0-176,1-18-104,-1-12-648,1-19-1072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2880,'0'0'7086,"3"15"-7105,6 86 242,-5 152 0,-4-165 451,0-74-569,1 1 0,0-1 0,1 0-1,0 0 1,1 0 0,1 0-1,6 15 1,-8-24-75,1 0-1,-1 0 0,1 0 1,0-1-1,0 1 1,0-1-1,0 1 1,1-1-1,0 0 0,0 0 1,0-1-1,0 1 1,1-1-1,-1 0 1,1 0-1,0-1 1,0 1-1,0-1 0,0 0 1,0 0-1,8 1 1,-4-1 4,0-1 0,0 0 0,0 0 1,0-1-1,-1 0 0,1 0 1,0-1-1,0 0 0,0-1 0,-1 0 1,1-1-1,-1 1 0,1-2 1,-1 1-1,0-1 0,14-9 0,-5-1-83,-1-2 0,-1 0 0,0 0 0,-1-2 1,16-25-1,50-100-427,-64 114 411,13-28-29,-3-1 1,-2-1 0,19-73-1,-41 123-1823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2616,'0'0'11887,"43"-1"-11511,142-5-137,-160 5-181,-1-2 0,1 0 0,31-9 0,-5 1-6,-13 2 47,-28 7-955,0-1 0,0 1 0,16-1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2960,'0'0'0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1 856,'0'0'6473,"-5"0"-5309,-16 0-368,16 0 1652,5 4-2194,0 31-37,10 333 106,10-133-149,1 85-7,74 736 817,-85-985-746,19 111 822,-26-165-975,0 1 1,0 24 0,-3-37-267,0-11-435,-8-214-2483,0 137-591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1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7241,'0'0'2869,"1"0"-2852,-1 0 0,0 1 0,1-1 0,-1 0 0,1 1 0,-1-1 0,0 0 0,1 1 0,-1-1 0,0 0 0,0 1 0,1-1-1,-1 1 1,0-1 0,0 0 0,0 1 0,1-1 0,-1 1 0,0-1 0,0 1 0,0-1 0,0 1 0,0-1 0,0 0 0,0 1 0,0-1 0,0 1 0,0-1 0,0 1 0,0-1 0,-1 1 0,-5 6-24,0-1 0,-1 0 0,-12 9 1,-18 14 13,3 8 77,2 1 1,1 1-1,3 2 1,0 1 0,3 1-1,2 2 1,2 0-1,-19 56 1,27-55 144,2 2 0,1 0 0,3 0 0,2 1 0,2-1 0,6 77 0,-2-108-190,1-1 0,1 1 1,1-1-1,0 0 0,1 0 0,1-1 1,0 1-1,1-1 0,1-1 0,0 1 1,1-1-1,1-1 0,0 0 1,1 0-1,22 21 0,-16-19 75,1-1 0,0-1 0,1 0 0,0-1 0,0-2 0,1 0 0,1 0 0,0-2 0,0-1-1,1-1 1,28 6 0,-26-6-235,-24-5 14,1-1-1,0 1 0,-1-1 0,1 1 1,0 0-1,-1-1 0,1 1 1,-1-1-1,1 1 0,-1 0 0,1 0 1,-1-1-1,0 1 0,1 0 0,-1 0 1,0-1-1,0 1 0,0 0 1,1 0-1,-1 0 0,0 0 0,0-1 1,0 2-1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0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3472,'0'0'7431,"0"14"-7645,-1 65-104,0-9 377,11 107 0,8 10 13,11 70 2,0-82-27,-28-159-47,6 21 0,-6-31 13,-1-5 198,0-26 12,0-29-663,-3 0 1,-10-60-1,8 71 278,2 0 0,3-63 0,1 46 837,-1 59-327,0 0-121,-1-5-152,1 0 0,1 0 0,-1-1 0,1 1 0,0 0 0,0 0 0,1 0-1,0 1 1,0-1 0,0 0 0,1 1 0,0-1 0,0 1 0,6-9 0,0 0-8,1-2 33,-7 11-50,0-1 0,0 1 0,1 0 0,0 0 1,0 0-1,0 1 0,8-7 0,28-27 679,-29 27-562,0 0 1,21-15-1,128-93 348,-205 140-3072,34-14 2545,-186 132-461,158-108 603,-2-1 0,-49 27-1,88-56-121,1-1 0,0 1-1,0-1 1,0 1-1,0 0 1,0-1 0,1 1-1,-1 0 1,0 0-1,0 0 1,0-1 0,1 1-1,-1 0 1,0 0 0,1 0-1,-1 0 1,1 0-1,-1 0 1,1 1 0,-1-1-1,1 0 1,0 0-1,0 0 1,-1 0 0,1 0-1,0 1 1,0-1 0,0 0-1,0 0 1,1 2-1,23-3 248,-18 0-248,-1 0 0,1 1 0,0-1 0,-1 1 1,1 0-1,-1 1 0,0-1 0,1 1 0,-1 0 0,0 1 0,6 2 0,-5 0 9,0 0-1,0 0 1,0 0-1,-1 0 0,0 1 1,0 0-1,-1 0 1,6 9-1,66 127 252,-50-89 325,42 64 1,-15-29-69,-51-84-523,4 6 53,0 0-1,1 0 1,0-1-1,11 11 1,-18-20-94,1-1 0,-1 1 0,0 0 0,0 0 0,1 0 1,-1 0-1,0-1 0,0 1 0,0 0 0,0 0 0,1-1 0,-1 1 0,0 0 0,0 0 0,0-1 0,0 1 1,0 0-1,0 0 0,1-1 0,-1 1 0,0 0 0,0 0 0,0-1 0,0 1 0,0 0 0,0-1 0,0 1 1,0 0-1,0 0 0,0-1 0,-1 1 0,1 0 0,0-1 0,0 1 0,0 0 0,0 0 0,0-1 0,0 1 1,-1 0-1,1 0 0,0 0 0,0-1 0,-1 1 0,-6-20-4116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7737,'0'0'1493,"0"6"-1425,-15 241 2104,15-238-2132,-1-1 0,2 1 0,0 0 0,0 0 1,0-1-1,1 1 0,0-1 0,1 1 0,0-1 0,0 0 0,1 0 0,7 12 0,4 7 63,-14-23-94,1 0 0,0 0 0,0-1 0,0 1 0,0-1-1,1 1 1,0-1 0,2 3 0,-3-5 23,20-8-3471,-13-4-3128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10786,'0'0'6048,"0"4"-5175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6769,'0'0'1128,"-6"7"-796,-26 23 2002,31-28-2224,1-1 0,-1 1-1,1-1 1,0 0 0,-1 1-1,1-1 1,0 1 0,0-1-1,0 1 1,0-1 0,0 1-1,1-1 1,-1 1 0,0-1 0,1 0-1,-1 1 1,1-1 0,-1 1-1,1-1 1,0 0 0,-1 0-1,1 1 1,0-1 0,0 0-1,0 0 1,2 1 0,13 2 238,1-2-1,-1 0 1,25-1 0,-24-1-289,1 1 0,-1 0-1,25 6 1,-24-3 115,0-1-1,27 0 1,22 4-8,-55-5-150,0-1 0,0-1 0,17-1 0,-1 1-4208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6833,'0'0'2468,"0"8"-2765,0 35 260,-2 7 307,3-1 0,3 0 0,10 56 0,-1-32 37,-2-1 0,-3 2 0,-3 76 0,-5-149-189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4048,'0'0'6743,"0"18"-5444,0-15-1271,1 0 1,0 0-1,0 0 0,0 0 0,1 0 1,-1 0-1,1 0 0,-1-1 0,1 1 1,0 0-1,0-1 0,0 0 0,0 1 1,5 2-1,34 26 585,-40-30-615,1 0 1,-1 0-1,0-1 0,0 1 0,0 0 0,0 0 0,0 1 0,0-1 0,0 0 0,0 0 0,-1 0 0,1 1 1,0-1-1,-1 0 0,1 1 0,-1-1 0,1 0 0,-1 1 0,1-1 0,-1 1 0,0 1 0,8 19-309,-4-14 293,0 1-1,-1 0 1,0 0 0,4 18 0,3 8 49,35 65 9,-43-74-85,0-23 31,0 0 1,-1 0 0,0 0-1,0 0 1,0 1 0,0-1-1,-1 0 1,1 0-1,-1 1 1,0-1 0,0 5-1,3 17 21,2 1 27,-4-20-29,0 0 0,0 0 0,0 0 0,1 0 0,4 10 0,-2-8-12,-1 0 0,0 0-1,-1 1 1,0-1 0,0 1-1,-1 0 1,0 9 0,-2 67-203,0-36 176,2 38 27,2-39 6,-3 1 0,-2-1 0,-11 60 0,7-90-12,0 1 1,-2-1-1,0 0 0,-1-1 1,-1 0-1,-23 31 0,29-44 13,-7 11-24,-1-1-1,-24 21 1,-12 14 3,23-23 109,18-20-81,0 1 0,0 1-1,-9 13 1,10-14 14,-3 9 87,9-15-28,-1-1-59,1 0 0,0 0 1,-1 0-1,1 0 0,0 0 0,-1 0 0,1 0 0,0 0 0,-1 0 0,1-1 0,0 1 0,-1 0 0,1 0 0,0 0 0,0-1 1,-1 1-1,1 0 0,0 0 0,0 0 0,-1-1 0,1 1 0,0 0 0,0-1 0,0 1 0,0 0 0,-1 0 0,1-1 0,0 1 0,0 0 1,0-1-1,0 1 0,0 0 0,0-1 0,0 1 0,0-1 0,0-14-1700,0 1-1295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8009,'0'0'5830,"18"-6"-5579,374 6-1115,-391 0 880,-1 4-72,-1 1 6,0 0-1,0 0 1,0 0-1,0-1 1,-1 1-1,0-1 1,0 1 0,0-1-1,0 0 1,-1 0-1,-3 5 1,-44 47 113,22-26-96,-12 17 48,1 2 0,3 1-1,3 2 1,1 2 0,-43 100-1,63-124 0,4-12-9,2 0 1,-8 28-1,8-22 963,30-26-189,23-11-425,60-26 0,-22 7-67,-73 28-260,10-4 41,1 0-1,0 1 0,0 2 0,1 0 0,33-1 1,-54 6-142,4-6-1319,-5-1 160,4 1-423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90 5249,'0'0'5968,"-2"-2"-5382,-3-8-359,4 4-215,1 5 109,0-1 802,0 1-854,0 1 0,0-1 0,0 1 1,0-1-1,0 1 0,0-1 0,0 1 0,0 0 1,0-1-1,0 1 0,0-1 0,0 1 0,0-1 1,0 1-1,0-1 0,1 1 0,-1-1 1,0 1-1,0 0 0,0-1 0,1 1 0,0-1 1,18-5-109,1 1 0,1 1 0,34-3 0,-1 0-185,53-1 170,27-1 147,-11 1-14,-64 4-53,75 5-1,-41 1-9,38-4-23,149 5 273,-61 32-135,-142-20-122,-33-5-39,1 3 0,-1 2 0,55 26 0,-89-37 30,24 10 5,-1 2 1,59 37-1,40 31 66,-79-53-22,56 44 0,-6-5-42,-75-49-20,-13-11 7,-1 2 1,21 19-1,15 25-162,-1 1 0,70 112 0,-79-103 91,2-1 0,82 95-1,-107-141 42,-1 1 0,0 1 0,-1 1-1,-2 0 1,0 1 0,-1 0 0,-2 1-1,0 0 1,11 45 0,17 41-138,-22-67 148,1-5 26,1-1 1,25 39-1,1 0-34,-26-42 27,1 1 14,15 41 1,-5-1-6,41 116 7,-61-161-8,-2 0 1,-1 1-1,-1-1 0,1 52 0,12 148-93,-7-128 72,-8 84-11,-5-140-43,2 1 0,2-1 0,13 76 0,-5-77 65,1-2 5,-2 1 0,-2 0 0,2 57 0,-9-54-23,1-13 6,-1 1 1,-2 0-1,-6 35 1,-61 272-815,50-182 798,-1-1 57,8-93-6,3 0 1,-1 94 0,11-131 3,1-20-23,-2 0 1,1-1-1,-1 1 1,-1 0-1,0 0 1,0-1-1,0 1 1,-1-1-1,-3 9 1,-1-5 3,1 0 1,1 1-1,1-1 0,-1 1 0,2 0 1,-2 15-1,0 78 86,4-95-58,0-9 75,0 40 624,0 1-756,0-42 847,0-4-806,-1 0 1,1 0-1,-1 1 1,1-1-1,0 0 1,0 0-1,0 0 1,1-5 0,-1-16-53,-53-162-7,34 127-40,2-1 1,-9-62 0,-4-192 68,26 271-243,-2 0 0,-15-56 1,15 83-23,3 28-141,5 28-129,2-25 552,0 0-1,10 19 1,-8-20 3,-1 0 1,7 25-1,34 261 93,-36-221-63,-4 0 0,-5 87 0,-2-88-6,1-61-8,1 0 0,1 1 1,0-1-1,7 24 0,-8-45 123,0 0 0,1 1 0,-1-1 1,1 0-1,0 1 0,0-1 0,0 1 1,1-1-1,-1 1 0,6-5 0,36-43 1378,-44 50-1517,17-19 27,-1-1-1,18-33 1,-22 33 0,1 1 1,0 1-1,24-25 0,-26 32-20,69-63 412,-8 20 368,12 0-540,-70 41-246,-12 12-3,0 0 0,-1 0 0,1 0 0,0 0-1,0 0 1,0 1 0,0-1 0,0 1 0,0-1 0,0 1 0,1 0 0,-1 0-1,3-1 1,-4 2 31,-1-13-1665,0 11 1493,0 0-1,0 0 1,-1 1 0,1-1 0,-1 0-1,1 0 1,-1 1 0,0-1 0,0 1-1,0-1 1,0 1 0,0-1-1,0 1 1,-1-2 0,-1 0-153,-6-11-1377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4200,'-5'0'10678,"257"12"-9010,-185-6-1660,74-5 0,-78-2-132,100-11 554,-162 12-408,-1-5-3275,0 14 67,0 18 128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7641,'0'0'3820,"0"-6"-3198,0 1-522,-1-9 125,1-1 1,1 1-1,0-1 1,1 1-1,1 0 0,7-25 1,60-96 80,-65 122-305,6-10-1,-2-1 0,11-47 0,-19 66-18,9-37-22,-10 40 6,0 0 0,1 0 0,-1 0 0,1 0 0,-1 0 0,1 0 0,0 0 0,0 0 0,0 1 0,0-1 0,0 0-1,2-2 1,-1 4-202,-2 9-1078,0 283 1700,-1-289-338,1 0-1,0 1 0,1-1 1,-1 0-1,0 1 0,1-1 1,0 0-1,0 1 0,0-1 1,0 0-1,0 0 0,1 0 1,1 3-1,-1-4 12,-1-1 0,1 1 1,0-1-1,0 0 0,0 1 0,0-1 1,0 0-1,0 0 0,0 0 0,0-1 1,0 1-1,1 0 0,-1-1 0,0 0 1,0 1-1,1-1 0,-1 0 0,0 0 1,3 0-1,124 0 965,-126-1-1090,-1 1 0,1 0 0,-1-1 1,1 1-1,-1-1 0,1 0 0,-1 0 0,0 0 0,1 0 1,-1 0-1,0 0 0,0-1 0,0 1 0,0-1 0,3-2 1,24-32-2543,-27 33 2187,14-21-4667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4080,'0'0'8818,"0"50"-10050,8-19-1072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18 7497,'0'0'5242,"7"-18"-4904,-7 23-367,-1 0 1,-1 0-1,1-1 1,-1 1-1,0 0 1,0-1-1,0 1 1,-1-1 0,-4 6-1,-2 5 16,-45 88 30,-65 172-1,101-224 16,3 0-1,3 1 0,1 0 0,3 1 0,-3 94 0,11 135 60,0-268-76,1 0 1,0 1-1,1-1 1,1 0-1,0 0 0,1 0 1,0 0-1,1-1 1,1 0-1,0 1 0,13 20 1,-13-27 27,-1 1 0,1-1 0,0-1 0,1 1 0,0-1 0,0 0 0,0 0 0,1-1 0,-1 0 0,1-1 0,1 1 0,-1-2 0,0 1 0,1-1 0,0 0 0,0-1 0,0 0 0,17 2 0,84-3 269,-109-1-268,-1-14-3247,0-3 735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8857,'0'0'3997,"0"-19"-3970,0-55-23,0 56 8,0 28-128,-1 35 131,3 0 0,2-1 0,15 78 0,151 412 601,-163-522-2727,-5-27 1350,-5-33 133,3 46 529,-2-14-598,-1 0-1,-6-20 1,4 20-54,2 0 0,-3-20 0,3 6 376,-2-25 868,4 14 4171,1 40-4561,0 0 0,0 0 1,1 0-1,-1-1 0,1 1 0,-1 0 0,1 0 0,0 0 0,-1 0 0,1 0 0,0 0 1,0 0-1,0 0 0,0 0 0,0 0 0,0 1 0,0-1 0,0 0 0,0 0 1,1 0-1,31-16 518,-11 7-114,71-50 198,-63 39-582,0 1 1,2 2-1,37-16 0,-51 26-157,-12 5-121,0 1 1,1-1 0,-1 1-1,1 0 1,0 0 0,0 1-1,13-1 1,-19 2-506,-6 0-3769,-59 2 1150,25 8 1465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1816,'0'0'7372,"0"25"-4378,1-20-2959,0 0-1,1 0 1,-1 0 0,1-1-1,0 1 1,0-1 0,1 1-1,-1-1 1,1 0-1,0 0 1,0 0 0,0 0-1,0 0 1,6 3 0,7 12 29,67 87 91,125 142 1184,-135-161-1157,-16-19-185,-57-68-28,1 0-1,-1 0 1,0 0 0,1 0 0,-1 0-1,0 0 1,0 0 0,1 1 0,-1-1-1,0 0 1,0 0 0,1 0-1,-1 1 1,0-1 0,0 0 0,0 0-1,0 1 1,1-1 0,-1 0 0,0 0-1,0 1 1,0-1 0,0 0-1,0 0 1,0 1 0,0-1 0,0 0-1,1 1 1,-1-1 0,0 0-1,0 1 1,0-1 0,-1 0 0,1 0-1,0 1 1,0-1 0,0 0 0,0 1-1,0-1 1,0 0 0,0 0-1,0 1 1,-1-1 0,1 0 0,0 0-1,0 1 1,0-1 0,0 0 0,-1 0-1,1 0 1,0 1 0,0-1-1,-1 0 1,1 0 0,0 0 0,-16 1-1138,11-2 1052,0-1 0,0 1-1,0-1 1,0 0 0,0-1-1,1 1 1,-1-1-1,1 0 1,-1 0 0,1 0-1,0 0 1,-4-6 0,-11-7-1635,-4 2-3402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3952,'0'0'7435,"7"74"-6701,-8-4-734,-1-28 141,7 68 0,-4-103-105,0-1-1,1 1 1,0-1-1,0 1 1,6 10-1,-7-15-17,0 0-1,0-1 1,0 1 0,0 0-1,0 0 1,0 0-1,1-1 1,-1 1 0,1-1-1,-1 1 1,1-1-1,-1 0 1,1 1-1,0-1 1,0 0 0,0 0-1,0 0 1,0 0-1,0-1 1,0 1-1,0 0 1,2 0 0,-2-2-101,0 1 1,0 0-1,1-1 1,-1 1-1,0-1 1,0 1-1,0-1 1,0 0-1,0 0 1,0 0-1,0 0 1,0 0-1,0-1 1,-1 1-1,1 0 1,0-1-1,-1 0 1,1 1-1,-1-1 1,0 0-1,1 0 1,-1 1 0,0-1-1,0 0 1,0 0-1,0 0 1,0-3-1,6-8-1449,15-23-7063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12042,'0'0'2473,"-7"19"-7707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1632,'0'0'11294,"9"3"-10873,10 2-225,-1-1 0,1 0 0,0-2-1,36 2 1,91-9 1553,-29 0-2093,-99-14-4774,-4 7-398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5281,'0'0'6841,"3"-2"-6824,-2 2-12,0-1-1,-1 1 0,1 0 0,-1 0 0,1-1 1,0 1-1,-1 0 0,1 0 0,0 0 1,-1 0-1,1 0 0,-1-1 0,1 1 1,0 0-1,-1 1 0,1-1 0,0 0 1,-1 0-1,1 0 0,0 0 0,-1 0 0,1 1 1,-1-1-1,1 0 0,0 1 0,-1-1 1,1 0-1,-1 1 0,1-1 0,-1 1 1,1-1-1,0 1 0,0 2 10,1-1 1,-1 0-1,1 1 1,-1 0-1,0-1 1,0 1-1,0 0 0,1 4 1,1 12 51,3 36 1,-6-51-68,3 50 1,0 14 36,3 0 1,28 132-1,-23-149 20,-6-44-71,-4-45-2117,-1 3 398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2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5553,'0'0'5656,"0"37"-4532,8 75-411,-1 110-324,-7 24 114,1-245-488,-1-1-1,0 1 1,0 0-1,1-1 1,-1 1-1,0 0 1,1-1-1,-1 1 1,1 0-1,-1-1 1,1 1-1,-1-1 1,1 1-1,-1-1 1,1 1-1,0-1 1,-1 1-1,1-1 1,0 0-1,-1 1 1,1-1-1,0 0 1,-1 1-1,1-1 1,0 0 0,0 0-1,-1 0 1,1 0-1,0 0 1,0 0-1,1 0 1,32 1 116,-23-2-107,-3 1-26,0-2 1,0 1 0,-1-1-1,1 0 1,0-1 0,-1 1 0,0-1-1,1-1 1,12-8 0,60-46-26,-76 55 27,11-9-38,0-1 1,-2 0 0,1 0-1,-2-2 1,0 1-1,0-2 1,-2 0 0,0 0-1,0 0 1,-2-1 0,0-1-1,-1 0 1,-1 0-1,0 0 1,-1 0 0,-2-1-1,0 0 1,1-27 0,4-167-1320,-8 211 2287,0 28-813,-1 93-35,3 156 11,5-212-68,3-1 0,29 99 1,-20-91-12,14 104 1,-28-120 92,-2 0 0,-5 68 0,1-114-98,0 1 1,-1-1-1,1 0 1,-2 0-1,1 0 1,-1 0-1,-1 0 1,1 0-1,-1-1 1,-1 1-1,1-1 1,-1 0-1,-1-1 1,1 1-1,-1-1 1,0 0-1,-9 7 1,6-7-5,0 1 1,-1-2 0,0 0 0,1 0-1,-1 0 1,-1-2 0,1 1-1,-1-1 1,1 0 0,-1-1 0,0-1-1,0 0 1,-11 0 0,6 0-19,10-1-26,0 0 0,0 0 0,0 0 0,0-1 0,-9-2 0,13 3 16,0-1 1,0 0-1,0 0 0,0 0 0,1 0 1,-1 0-1,0-1 0,1 1 0,-1 0 0,1-1 1,-1 1-1,1-1 0,0 1 0,0-1 1,0 0-1,-1 0 0,2 1 0,-1-1 0,0 0 1,-1-3-1,-1-8-494,0 0 1,1 0-1,1 0 1,0 0-1,1-17 1,0-13-5930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4424,'0'0'4916,"29"38"-4622,89 125-45,-107-150-219,-1 1-1,-1 1 1,0 0-1,-1 0 1,-1 0-1,0 1 0,4 18 1,-6-20-20,3 24 12,-1-1 1,-1 1-1,-3 1 1,0-1 0,-5 51-1,1-28 76,1-28-51,-1 0 0,-2 0 0,-1-1-1,-2 1 1,-1-1 0,-18 50 0,3-22 255,4 2 0,-19 104-1,36-127 2456,0-39-2678,-4 0-74,3-1-31,2-97-4249,0 55-3260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5657,'0'0'6552,"4"0"-6123,149 12 1798,8 0-1165,79-12-857,-238 0-254,0 0-1,0-1 0,-1 1 1,1-1-1,0 0 0,0 0 1,-1 0-1,1 1 0,-1-2 1,1 1-1,-1 0 0,1 0 1,-1 0-1,2-2 0,11-15-6526,-7 7-1867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1432,'0'0'12997,"28"-2"-12342,94-6-159,85 0 1092,-30 1-1178,-176 7-560,14 0-2912,-7 0 994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52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44 2656,'0'0'6361,"4"-3"-6046,1-1-217,-1 1 0,1-1 0,0 2-1,0-1 1,1 0 0,-1 1 0,0 0 0,1 0 0,0 1 0,8-2 0,30-3 524,52 0 1,192 6 421,-284 1-1093,0-1 1,0 1-1,0 0 0,1 0 1,-1 0-1,0 1 0,0 0 1,-1-1-1,1 1 0,0 0 1,0 1-1,-1-1 0,0 1 1,1-1-1,-1 1 1,0 0-1,0 1 0,-1-1 1,1 0-1,-1 1 0,1-1 1,3 8-1,3 9-13,0 1 1,-1-1-1,7 27 0,-9-27 75,2 7-5,-1 0 1,-1 1-1,-2 0 0,-1 0 1,0 44-1,-4-62-8,0-1 0,-1 1 0,0-1 0,-1 1 0,0-1 0,-1 0 0,0 0 0,0 0 0,-1-1 0,-6 10 0,6-12 20,-10 15 69,-1 0-1,-1-2 1,-36 33 0,16-22-32,-2-2-1,-1-2 1,-53 26 0,86-48-33,-1 1 0,1-1 0,-12 12 0,15-12 4,-1 0 0,1-1 0,-1 1 0,0-1 0,-1 0 0,1 0 0,0 0 0,-9 2 0,-75 21 49,56-15-46,-1-1 1,0-1-1,0-3 0,0 0 1,-43 0-1,47-6-27,4 1 19,-38-5 0,54 3-18,0-1 0,1 0 0,-1-1 0,1 0 0,-1-1 1,1 0-1,-12-7 0,5 2-3,1-1 1,0 0-1,0-1 1,1-1-1,1 0 1,-17-20-1,29 31-9,-6-7-52,1-1-1,0 1 1,1-1 0,0 0-1,0 0 1,-6-19-1,4 14-71,6 12 117,0 1-1,0-1 0,0 1 0,1-1 0,-1 1 0,0-1 0,1 0 0,0 1 1,-1-1-1,1 0 0,0-2 0,-1-16-41,0 17 55,1-1 1,-1 1-1,1 0 0,0 0 0,0-1 1,0 1-1,0 0 0,1 0 0,-1-1 1,1 1-1,0 0 0,0 0 1,0 0-1,0 0 0,0 0 0,1 0 1,0 0-1,-1 0 0,5-4 0,5-4-12,-1 0-1,0 0 1,-1-1-1,0 0 0,-1 0 1,0-1-1,7-16 0,-11 21 2,-2 2-56,0 0 1,0 0-1,-1 0 1,0-1-1,0 1 1,-1 0-1,1-1 1,-2-7-1,1 7 9,1 3 50,1-1 0,0 1 0,0 0 0,0 0 0,0 0 0,1 0-1,0 0 1,-1 0 0,1 1 0,0-1 0,1 1 0,6-6 0,-2 2 9,3-4 87,1 0 0,0 0 0,0 1 0,2 0 1,-1 2-1,1-1 0,0 2 0,1-1 0,23-7 1,20-6 284,-44 15-332,0 0 0,24-5 0,124-20 285,-139 28-297,0-1-1,0-1 1,33-11 0,-42 5 18,-13 9-45,0 1 0,1-1 1,-1 1-1,1 0 1,-1 0-1,1 0 1,-1 0-1,1 0 1,0 0-1,-1 0 1,1 1-1,0-1 1,2 0-1,65-5 323,-51 3 447,-15 0-1642,-7 2-2493,-4 1 542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2736,'0'0'11174,"22"-6"-10730,72-21-238,-68 20-74,-1 1-1,48-4 0,-25 4 133,15 0 325,107 5 1,-87 2-9,-82-1-625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7113,'0'0'5832,"0"5"-5736,-22 778 154,13-707-222,9-98-312,-1 14-341,1 1 0,0 0 0,0 0 0,1 0-1,2-12 1,10-2-7595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1560,'0'0'10839,"5"-5"-10633,16-11 82,-16 12 1235,-4 71-2034,0-14 313,-2 1 1,-9 62 0,-21 174 118,25-201 84,-2 69-87,8-67 106,0-89 14,1 24-199,4-10 69,4 23 36,-9-39 81,0 1 0,0 0 0,0-1 0,0 1 1,0 0-1,0 0 0,1-1 0,-1 1 0,0 0 0,0-1 0,0 1 0,1 0 0,-1-1 0,0 1 1,1-1-1,-1 1 0,1 0 0,-1-1 0,1 1 0,-1-1 0,1 1 0,-1-1 0,1 1 0,-1-1 1,1 0-1,0 1 0,-1-1 0,1 0 0,0 1 0,-1-1 0,1 0 0,0 0 0,-1 0 0,1 0 0,0 1 1,-1-1-1,1 0 0,0 0 0,0 0 0,-1 0 0,1-1 0,0 1 0,-1 0 0,1 0 0,1-1 1,45-15 320,-15 4-91,43 7-120,82 5 0,50-3-253,-185 0 80,-1-1 1,-1-1-1,1-1 0,27-11 1,-30 9 60,0 1 0,1 2 1,-1-1-1,1 2 0,1 1 0,31-2 0,-50-20-1861,-1 13-610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9738,'0'0'3433,"0"-4"-3405,0-1-16,0-1-1,0 1 1,1 0-1,-1-1 0,1 1 1,1 0-1,-1-1 1,1 1-1,-1 0 1,2 0-1,-1 0 0,0 0 1,1 1-1,0-1 1,0 1-1,0 0 0,1-1 1,0 1-1,-1 1 1,1-1-1,1 1 1,4-4-1,-1 3 36,0-1 1,1 2-1,0-1 0,-1 2 1,1-1-1,0 1 1,1 0-1,-1 1 0,0 0 1,0 0-1,1 1 0,11 1 1,-20-1-51,1 1-5,1-1 1,-1 1-1,1-1 1,-1 1-1,1 0 1,-1 0-1,0 0 1,1 0-1,-1 0 0,0 1 1,0-1-1,0 1 1,0 0-1,0-1 1,0 1-1,-1 0 0,1 0 1,-1 0-1,1 0 1,-1 0-1,0 0 1,1 1-1,-1-1 1,0 0-1,1 5 0,3 7-60,-1 1-1,6 30 0,-8-34 75,0 5-22,1 0 0,1 0 1,0-1-1,1 1 0,1-1 0,0 0 0,1-1 1,1 1-1,0-2 0,1 1 0,0-1 0,13 14 1,8 6 56,-20-20-52,0-1 1,1 0-1,1-1 0,0-1 0,0 1 0,16 8 0,-20-17 7,0-1 0,0 0 0,0 0-1,0-1 1,1 0 0,-1-1 0,0 1 0,10-4 0,-13 2-1,0-1 1,0 1 0,-1-1 0,1-1-1,-1 1 1,0 0 0,0-1-1,6-7 1,9-6-33,-14 16 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6665,'0'0'3184,"-8"16"-2851,-61 104 342,56-96-209,-20 47 0,-1 2 92,-29 63-36,19-38-446,2-3-73,22-47 32,-42 72-1,31-65-61,25-47-18,4-7 93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7401,'0'0'4214,"1"-3"-3948,0 1-211,-1 1-33,0 1 1,1-1-1,-1 0 1,0 1 0,0-1-1,1 0 1,-1 1-1,0-1 1,1 0 0,-1 1-1,1-1 1,-1 1-1,1-1 1,-1 1 0,1-1-1,-1 1 1,1-1-1,-1 1 1,1-1 0,0 1-1,-1 0 1,1-1-1,0 1 1,0-1 0,1 1 711,-2 0-716,0 1 0,1-1 0,-1 0 0,0 0-1,1 0 1,-1 0 0,0 0 0,1 0 0,-1 0-1,0 0 1,0 1 0,1-1 0,-1 0 0,0 0 0,1 0-1,-1 1 1,0-1 0,0 0 0,1 0 0,-1 1-1,0-1 1,0 0 0,0 0 0,0 1 0,1-1 0,-1 0-1,0 1 1,0-1 0,0 0 0,0 1 0,0-1-1,0 0 1,0 1 0,0-1 0,0 1 0,1 48-39,1-22 7,-2-1 1,-1 1-1,-1-1 0,-7 29 0,-50 299 14,57-336 242,1 0 0,3 28-1,21-49 119,-11-3-371,1-2 0,-1 1-1,-1-1 1,1-1-1,-2 0 1,1-1 0,12-14-1,3-3 18,5-11-25,-30 36-237,0-1-1,-1 1 1,1 0-1,-1-1 0,0 1 1,0 0-1,0-1 1,0 1-1,-1-5 0,1-2-972,0-9-1431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9602,'0'0'3608,"43"-2"-3499,136-7-2,-20 7 694,-106 2-157,-49 0-604,1 0 0,-1 0 0,1 1 0,-1-1 0,0 1 0,0 0 0,1 0 0,-1 1 0,0-1 0,0 1 0,0 0 0,0 0 0,0 0 0,-1 0 0,5 4 0,-4-5-65,0 0 0,0 0 0,0-1 0,0 1 0,0-1 0,0 0 0,0 0 0,5-1-1,13-2-3608,-8-7-2488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11922,'0'0'2977,"0"19"-6746,0-7-3625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3752,'0'0'4264,"5"42"-3439,17 137-506,-12-80-128,-7-73-80,0 0 1,9 33 0,-4-34 367,1-1 1,1-1-1,19 35 0,-8-19 160,-19-31-642,1 0 1,-1 1-1,0-1 0,-1 0 1,1 15-1,2 9-28,7 0 34,-9-27-91,0 0 0,0 1 1,-1 0-1,1-1 1,-1 1-1,0 6 1,0-11 73,-1 0 1,0 1 0,0-1 0,1 0 0,-1 0 0,1 0-1,-1 0 1,1 0 0,0 0 0,-1 0 0,1 0-1,0 0 1,-1 0 0,1 0 0,0 0 0,0 0 0,0-1-1,0 1 1,0 0 0,0 0 0,0-1 0,0 1-1,0-1 1,1 1 0,-1-1 0,1 1 0,0-1-339,-2-2-910,0-9-1584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6145,'0'0'7004,"36"8"-6976,117 27-27,-138-31-2,41 8 92,56 22 0,-84-25-49,1-1-1,0-1 1,1-1-1,-1-2 1,1-1-1,0-1 0,0-2 1,0 0-1,0-3 1,0 0-1,48-13 1,45-28-111,32-11 194,-147 51-101,-7 3-60,-1 1-284,0 0 269,0 0 0,0-1 0,0 1 0,0 0 0,0 0 0,0 0 0,0-1-1,0 1 1,0 0 0,0 0 0,0 0 0,0-1 0,0 1 0,0 0 0,0 0 0,0 0 0,0-1 0,-1 1-1,1 0 1,0 0 0,0 0 0,0 0 0,0-1 0,0 1 0,0 0 0,-1 0 0,1 0 0,0 0 0,0 0-1,0 0 1,0 0 0,-1 0 0,1-1 0,0 1 0,0 0 0,-1 0 0,-4-2-761,-9-8-818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9570,'0'0'4199,"9"0"-3963,222 11 2918,-30-8-2702,-107-5-907,-94 2 359,1 0-1,0 0 1,-1-1-1,1 1 0,0 0 1,-1 0-1,1-1 1,0 1-1,-1 0 0,1-1 1,0 1-1,-1-1 1,1 1-1,-1-1 0,1 1 1,-1-1-1,1 1 1,-1-1-1,0 0 0,1 1 1,-1-1-1,1-1 1,0 1-272,0-5-1885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7617,'0'0'5469,"4"-2"-5349,3-1-67,0 0 1,1 1-1,-1 0 0,1 0 0,-1 0 1,1 1-1,9 0 0,64 0 476,-48 2-423,-3-3-42,-14 1-111,0 1 0,-1 0 0,18 2 0,-30-1-6,0-1-1,0 1 0,0-1 0,0 1 0,0 0 0,0 0 1,0 0-1,-1 0 0,1 1 0,0-1 0,-1 1 1,1 0-1,-1-1 0,1 1 0,-1 0 0,0 1 0,0-1 1,0 0-1,0 0 0,0 1 0,2 5 0,-3-4-17,0 0-1,0 0 1,0 0 0,-1 0-1,1 0 1,-1 0-1,0 0 1,0 1-1,-1-1 1,1 0 0,-1 0-1,0 0 1,0 0-1,0 0 1,-1 0-1,1 0 1,-1-1-1,-3 6 1,-6 9 53,0-1 0,-21 24-1,19-25-33,-16 18 157,-1-1-1,-1-1 0,-2-2 1,-1-1-1,-2-1 1,-63 37-1,91-61-18,6-3-60,0-1-1,-1 1 1,1 0 0,0 0-1,0 1 1,0-1-1,0 0 1,1 1 0,-1-1-1,0 1 1,0-1-1,1 1 1,-1 0 0,1 0-1,0 0 1,-2 3-1,3-4 137,-1 1-65,1 0 0,0 0 0,0-1 0,0 1 0,0 0 0,0 0 0,0 0 0,1 0 0,-1 0 0,1 0 0,0 2 1,3-2-79,-1 0 1,1 0 0,0-1 0,0 1 0,0-1 0,0 0-1,0 0 1,0 0 0,0 0 0,0-1 0,6 1 0,56-3 139,-32 1-116,-1 2-15,0-2 0,1-2 0,-1 0 0,35-10 0,-60 11-13,-1 1 0,1 0 0,-1 0 0,1 0 0,-1 1 0,9 0 0,-15-6-2176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8833,'0'0'3165,"4"6"-2681,-3-4-448,1 0-1,-1 0 1,0 0 0,1 0-1,0-1 1,-1 1 0,1 0 0,0-1-1,0 1 1,0-1 0,0 0-1,0 1 1,0-1 0,4 1-1,2 0 72,-1 0 0,1-1 0,0-1 0,-1 1 0,9-1 0,33 0 96,3 1 200,0-2 1,0-2-1,65-13 0,-111 15-440,7-3-925,1 2 1,0 0-1,18-1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7289,'0'0'2873,"1"18"-2850,5 124 1239,-5-129-991,1 0-1,0-1 0,0 1 1,7 17-1,5 27-227,9 33-107,-23-90 24,0 1 0,1 0 0,-1-1 0,0 1 0,0-1 0,0 1 0,0 0 0,0-1 0,1 1-1,-1-1 1,0 1 0,0-1 0,1 1 0,-1-1 0,0 1 0,1-1 0,-1 1 0,1-1 0,-1 1 0,0-1 0,1 0 0,-1 1 0,1-1 0,-1 0 0,1 1 0,0-1 0,-1 0 0,1 0 0,-1 0-1,1 1 1,-1-1 0,1 0 0,0 0 0,-1 0 0,1 0 0,-1 0 0,1 0 0,0 0 0,-1 0 0,1 0 0,0-1 0,5 1-589,3 0-2029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9706,'0'0'3136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5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7801,'0'0'5895,"20"0"-5537,322 0 1794,-255 13-1920,-86-13-206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8769,'0'0'3921,"12"-2"-3698,16-3 309,50 0 1,-53 3-82,-1-1-1,1-1 1,25-7-1,-30 6-368,11-7-7,-27 10-44,0 0 0,0 0 0,1 1 1,-1-1-1,1 1 0,-1 0 0,1 0 1,0 1-1,-1-1 0,8 1 0,80 0 673,-91 0-722,22 0 0,-36 0-7116,3 0 2665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10042,'0'0'3307,"5"4"-3289,6 3-11,-6-3 15,1 0 0,-1 0 1,1 0-1,0-1 0,12 4 0,38 12 722,-38-12-500,1-1 1,27 6-1,-4-7-63,1-2 0,63-4-1,-11 0-163,-94 1-180,-4-20-5402,-9-3 350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24 375 3544,'0'0'-497,"-23"-6"10419,23 22-9790,1-3-211,2 1 0,0 0 0,0 0 1,2-1-1,-1 0 0,10 19 0,1 2-36,56 137-268,-50-118 631,3-1-1,2 0 0,60 86 1,-77-124-188,-1 0 0,0 0 0,-2 1 1,1 0-1,6 24 0,-11-33-73,0-1 1,0 1-1,1-1 0,0 0 1,6 9-1,-2-4-19,-7-8 39,9 8 1384,-2-11-1343,-6 1-46,-1 0 0,1 0 0,0 0 0,-1 0-1,1 0 1,0 0 0,-1 0 0,1 0-1,-1 0 1,1 0 0,0-1 0,-1 1 0,1 0-1,-1 0 1,1-1 0,-1 1 0,1 0 0,-1-1-1,1 1 1,-1 0 0,1-1 0,-1 1 0,1-1-1,-1 1 1,1-1 0,8-25-9,-2-1 1,0 1-1,3-36 0,5-19-94,13-43-41,28-109-7,-43 192 181,2 0-1,2 1 1,32-58 0,-37 81 26,1 0 1,0 1-1,1 0 1,1 1-1,28-22 1,-25 22-51,0-1 1,-2 0-1,1-2 1,13-19-1,-15 16-30,-2 1 1,-1-2-1,-1 0 0,15-38 0,-25 107-3184,-1-22-766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 8905,'0'0'2118,"-8"0"-2171,6 1 97,1-1-1,-1 0 1,0 0-1,1 1 1,-1-1-1,1 1 1,-1-1-1,1 1 1,-1 0-1,1-1 1,-1 1 0,1 0-1,0 0 1,-1 0-1,1 0 1,0 0-1,0 1 1,0-1-1,0 0 1,0 0-1,-2 4 1,-11 28 252,13-31-286,-12 34 51,-5 15-1,9-14-46,5-26 32,1 0 0,1 0 0,0 0 0,-1 19 0,3 134 78,0-163-124,0 0-1,0 0 1,0 0-1,0 0 1,0 0-1,0-1 1,0 1-1,0 0 1,1 0-1,-1 0 1,0 0-1,1-1 1,-1 1-1,0 0 1,1 0-1,-1-1 1,1 1-1,-1 0 1,1-1-1,-1 1 1,1 0-1,-1-1 1,1 1-1,0-1 1,-1 1-1,1-1 1,0 1-1,0-1 1,1 1-1,0-1 0,0 1-1,0-1 0,0 0 0,0 0 0,0 0 1,0 0-1,0-1 0,0 1 0,0 0 0,0-1 1,0 1-1,2-2 0,3-1 1,0 0 0,-1 0-1,1-1 1,-1 0 0,0 0 0,7-6 0,4-8 9,-2 0 1,0-1 0,-1-1 0,-1 0 0,12-27-1,-8 12-13,-2 0 0,16-60 0,-26 72-190,-1 0 1,0 0-1,0-36 0,-4 58-9,0 32-36,-2 103 707,5 158-242,2-252-93,14 55 0,1 0 2,43 496 52,-56-512-87,0-9 301,-4 0 1,-6 92-1,3-159-397,-1-1 0,0 0 0,1 1 0,-1-1 0,0 0 1,-1 1-1,1-1 0,0 0 0,-1 0 0,1 0 0,-1 0 0,1 0 0,-1-1 1,0 1-1,0 0 0,0-1 0,0 1 0,0-1 0,0 0 0,0 1 0,-1-1 0,1 0 1,0-1-1,-1 1 0,1 0 0,-1-1 0,1 1 0,-1-1 0,-2 1 0,-2 0 0,-1-1-1,1 0 1,0 1-1,0-2 0,-1 1 1,1-1-1,0-1 1,0 1-1,-8-4 0,11 4-1,0-1-1,1-1 0,-1 1 0,1 0 1,-1-1-1,1 0 0,0 1 1,0-1-1,0-1 0,1 1 0,-5-6 1,-21-45-17,26 51 14,-11-30-390,2 0 1,1 0 0,2-1-1,0-1 1,3 1-1,1-1 1,1 0 0,3-39-1,3 53-1204,10 13-902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8785,'0'0'3209,"-8"129"-2641,8-92-264,0 7-176,0-1-120,0 6 0,8-12-8,-1-6 8,-7-18-56,8-13-304,0 0-1272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13778,'0'0'2833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9978,'0'0'2979,"0"1"-2920,0-1 0,0 1 0,0 0 0,1 0 0,-1-1 0,0 1 1,0 0-1,1-1 0,-1 1 0,0-1 0,1 1 0,-1 0 0,1-1 1,-1 1-1,1-1 0,-1 1 0,1-1 0,0 1 0,160 11 788,-75-4-560,-53-5-284,0 1 0,-1 1 1,33 11-1,-55-14-37,-1-1 1,1 0-1,-1 0 0,1-1 0,0 0 1,11-2-1,10 1-59,14 1 149,-44 0-103,-1 32-1223,0-28 1270,0-1 0,-1 1 0,0 0 0,0 0 0,0-1 0,0 1 0,-1 0 1,1-1-1,-1 1 0,0-1 0,0 0 0,0 0 0,-1 0 0,1 0 0,-4 4 0,-8 6-1,0-1-1,-17 12 0,-12 11 0,-144 167-147,158-173 161,1 1 0,1 2 0,-43 67 0,46-37 1,23-61-6,1-1 0,-1 1 0,1 0 1,-1 0-1,1 0 0,0 0 0,-1-1 0,1 1 0,0 0 0,0 0 0,0 0 0,0 0 0,0 0 0,0 0 0,0 0 0,0 0 0,0-1 0,0 1 0,1 0 0,-1 0 0,0 0 1,0 0-1,1 0 0,-1-1 0,1 1 0,-1 0 0,1 0 0,-1 0 0,1-1 0,-1 1 0,1 0 0,0-1 0,-1 1 0,1-1 0,1 2 0,26 5 178,-24-7-153,31 2 217,42-2 0,-27-1-69,-38 0-167,1 0-1,-1-1 0,0-1 1,0 0-1,0-1 0,0 0 0,-1 0 1,1-1-1,-1-1 0,0 0 1,-1-1-1,11-8 0,-20 14-149,0 1 0,0-1 0,0 0-1,-1 0 1,1 0 0,0 0 0,-1 0-1,1 0 1,0 0 0,-1 0 0,1 0 0,-1-1-1,0 1 1,1 0 0,-1 0 0,0 0-1,0 0 1,0-1 0,0 1 0,0 0-1,0 0 1,0 0 0,0-1 0,0 1 0,-1 0-1,1 0 1,-1-2 0,-5-9-1896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9450,'0'0'2449,"-11"-1"-258,16-1-2013,-1 0 1,0 0 0,0 1-1,1-1 1,-1 1 0,7-1-1,78-19 240,31-6-279,-98 24-2183,39-1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2920,'0'0'10178,"11"-19"-10163,4-6-14,-3 3 1,1 0-1,1 1 1,22-24 0,-13 17-1,-4 4-1,1 0 1,40-35-1,-58 58 11,-4 1-1254,0 1 1227,1-1 0,-1 1 0,0 0 0,1 0 0,-1-1 0,1 1 0,-1 0 0,1 0 0,0 0 0,-1 0 0,1 1-1,0-1 1,0 0 0,0 1 0,0-1 0,0 0 0,0 1 0,0-1 0,0 1 0,0 0 0,1-1 0,-1 1 0,1 0 0,-1-1 0,0 4-1,-1 3 44,0 1-1,1-1 0,0 1 0,0 8 1,-1 30 308,1-27-89,1 0 0,0 0 0,4 26-1,-4-44-217,0 0-1,1 0 0,-1 0 1,0 0-1,1 0 1,-1-1-1,1 1 0,0 0 1,-1 0-1,1 0 0,0-1 1,0 1-1,0 0 1,0-1-1,1 1 0,-1-1 1,0 1-1,1-1 0,-1 1 1,1-1-1,-1 0 1,1 0-1,0 0 0,-1 0 1,1 0-1,0 0 0,0-1 1,0 1-1,0 0 1,-1-1-1,1 1 0,0-1 1,0 0-1,0 0 0,3 0 1,22 0 290,-9 1-300,0-1 0,0 0 0,0-2 0,0 0 0,25-7 0,-28 5-38,-1 1 0,1 0 0,-1 2 1,1-1-1,28 2 0,-28 0-56,-14 0-510,-1-12-5575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12122,'0'0'3577,"-8"0"-4297,1 0-128,-1 13-313,8-7-1359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7537,'0'0'3960,"-4"0"-3066,-6 0 731,33 0-1118,38 0-418,170-7 453,-224 8-583,0-1 0,0 1 0,0 0 0,0 1 0,0 0 1,0 0-1,0 0 0,-1 1 0,11 5 0,14 6-1593,-23-12-1394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8409,'0'0'7826,"117"12"-7962,-94-12-344,0 0-176,31-12-433,-7-7-1135,-1 7-4441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 7521,'0'0'1091,"-9"0"-987,-28 0 209,28 0 5517,15 0-5206,54 1-233,-9 0-178,87-9 0,-99 4 21,46 2-1,-84 2-221,-1-24-5105,0 17-696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8065,'0'0'2550,"14"1"-2418,-2 0-98,0 0 0,21 5 0,-32-5-31,1 0-1,-1 1 1,0-1 0,1 0 0,-1 0 0,0 1 0,0-1 0,0 1 0,0-1 0,0 1 0,0-1 0,-1 1 0,1 0-1,0-1 1,-1 1 0,1 0 0,-1 0 0,0-1 0,1 1 0,-1 0 0,0 0 0,0-1 0,0 1 0,-1 0-1,1 0 1,0 0 0,-1 1 0,0 10 37,5 157 1068,0 0-1039,-3-166-74,-1 1-1,1-1 1,-1 1-1,2-1 1,-1 1-1,0-1 1,1 1-1,0-1 1,0 0-1,0 0 1,4 6-1,-4-8 5,1 0 0,-1 0 0,1 0 0,-1 0-1,1 0 1,0-1 0,-1 1 0,1-1-1,0 0 1,0 0 0,0 0 0,0 0-1,0 0 1,0-1 0,0 1 0,0-1-1,1 0 1,4 0 0,3-1 27,0 0 1,0-1-1,0-1 1,0 1-1,0-2 1,-1 0-1,1 0 1,-1 0-1,0-2 0,0 1 1,14-12-1,11-9 195,49-49-1,-71 63-193,-3 2-1,-1-1 1,0 0-1,0 0 0,-1-1 0,0 0 0,-1 0 0,0-1 0,-1 0 0,7-24 0,-2-4-142,11-80-1,-13 65 73,-6 37 36,2-8 17,2-50 1,-6 66 22,2 18-491,1 21-2948,-4-15-3861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2512,'0'0'8509,"0"0"-8472,0-1 0,0 1 0,0 0 1,0 0-1,0 0 0,1-1 0,-1 1 0,0 0 1,0 0-1,0 0 0,0-1 0,0 1 0,1 0 1,-1 0-1,0 0 0,0 0 0,0 0 0,0-1 1,1 1-1,-1 0 0,0 0 0,0 0 0,0 0 1,1 0-1,-1 0 0,0 0 0,0 0 1,0 0-1,1 0 0,-1 0 0,0 0 0,0 0 1,1 0-1,-1 0 0,0 0 0,0 0 0,0 0 1,1 0-1,-1 0 0,0 0 0,0 0 0,1 1 1,-23 1207 120,20-1015-64,3-119 124,-1-70 358,1-4-582,1 0 0,-1 0 0,1 0-1,0 0 1,-1 0 0,1 0-1,0-1 1,-1 1 0,1-1 0,-1 1-1,1-1 1,-1 0 0,1 1-1,-1-1 1,1 0 0,-1 0 0,0 0-1,0 0 1,1 0 0,-1 0 0,0 0-1,0-1 1,2-2 0,-1 0-533,0-1 1,0 0-1,-1-1 1,0 1-1,0 0 1,1-7-1,-2 10 224,7-22-7813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13 656,'0'0'7518,"-8"-2"-7174,-23-6-50,23 6 3637,8 34-3799,0 262-93,0-287-40,0 0-1,1-1 1,0 1 0,0 0-1,0 0 1,1-1 0,0 1-1,0-1 1,1 1 0,-1-1-1,2 0 1,-1 0 0,1 0-1,-1 0 1,2-1 0,-1 0-1,0 0 1,1 0 0,0 0-1,0-1 1,8 6 0,-11-9-1,1 1 0,-1-1 0,1 1 0,-1-1 0,1 0 0,-1 0 1,1 0-1,0 0 0,0-1 0,-1 1 0,1-1 0,0 0 0,0 0 1,0 0-1,-1 0 0,1 0 0,0 0 0,0-1 0,0 1 0,-1-1 1,5-1-1,-4 0-6,1-1 1,-1 1 0,1-1 0,-1 1 0,0-1-1,0 0 1,0 0 0,-1-1 0,1 1-1,-1 0 1,1-1 0,2-7 0,2-4-18,-1 0 0,-1-1 1,0 0-1,-1 0 0,-1 0 0,1-18 1,-2-91-90,-2 72-2,0 52 152,0-1 359,0 5-372,-1 19-42,17 346 8,15 87 10,-31-153-7,0-291 7,-1 0 0,0 1 0,0-1 0,-1 0 0,-1 0 0,0 0 0,0-1 0,-1 1-1,-8 13 1,10-20 0,0 1-1,-1-1 1,0 0-1,0 0 1,0 0-1,-1-1 0,1 1 1,-1-1-1,0 0 1,0 0-1,0 0 1,0 0-1,0-1 1,-1 1-1,1-1 0,-1 0 1,1-1-1,-1 1 1,0-1-1,0 0 1,0 0-1,0 0 1,-7-1-1,4 0 4,1 0-1,-1 0 1,0-1 0,1 0-1,-1 0 1,0-1 0,-8-3-1,11 3 1,0-1-1,0 0 0,1 0 1,-1-1-1,1 1 0,0-1 1,0 0-1,0 0 0,0 0 1,-6-9-1,1-2-3,1 1-1,0-1 1,1 0-1,1 0 1,0-1-1,1 0 1,1 0-1,0-1 1,-1-18-1,0-25 28,2-72 0,3 98-10,0 19-12,-1-10-2,1 0 0,2 1 0,0-1 0,1 0 0,2 1 1,8-28-1,-7 35 80,0 1 0,2 0 1,0 1-1,0-1 0,2 1 1,0 1-1,17-19 0,-19 24 5,1 1 0,0 0 0,1 0 0,-1 1 0,1 1-1,1 0 1,0 0 0,-1 1 0,2 0 0,-1 1 0,22-6 0,104-15-93,-136 24-24,1 1 0,0 0 0,-1-1-1,1 1 1,0-1 0,-1 0 0,1 0 0,-1 0 0,1 1-1,-1-1 1,0 0 0,1-1 0,-1 1 0,0 0 0,0 0-1,0-1 1,0 1 0,0 0 0,0-1 0,0 1 0,0-1-1,0 1 1,-1-1 0,1 1 0,0-4 0,7-7-1480,0 0-393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5601,'0'0'4909,"-3"27"-4601,-16 146 240,16-137-282,-11 186 1124,14-214-1428,0-8 68,-1 1-1,1 0 1,0-1 0,0 1-1,0 0 1,-1-1 0,1 1-1,0 0 1,0-1 0,0 1 0,0 0-1,0-1 1,0 1 0,0 0-1,1-1 1,-1 1 0,0 0 0,0-1-1,0 1 1,1 0 0,-1-1-1,0 1 1,1-1 0,-1 1-1,1 0 1,-1-1 0,0 1 0,1-1-1,-1 1 1,1-1 0,-1 0-1,1 1 1,0-1 0,-1 1-1,1-1 1,-1 0 0,1 0 0,0 1-1,-1-1 1,1 0 0,0 0-1,-1 0 1,1 0 0,0 0 0,-1 1-1,1-1 1,1-1 0,3 1-26,1 0 0,0-1 0,-1 0 0,1 0 0,-1-1 0,1 1 0,-1-1 0,0-1-1,0 1 1,1-1 0,-2 1 0,1-1 0,0-1 0,-1 1 0,8-8 0,-9 9 2,-2 1 2,4 0 22,3 1-9,-7 0-71,-1-12-4984,0 6 1077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10610,'0'0'4633,"16"-68"-3617,-8 68-792,-1 0-1280,1 0-689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1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3872,'0'0'9235,"0"-6"-9324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4208,'0'0'11099,"9"0"-11075,300 0-39,-246-13 261,-14 10 280,-14 0-1683,-11 3-3888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1 880,'0'0'9350,"-2"10"-8849,-34 207 1525,31-179-1774,2 1 0,3 67 1,-1 15-1556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5753,'0'0'7150,"0"-3"-7067,0-24 172,0 26 540,0 6-1216,0 866-420,0-870 1554,0-4-446,-1 2-251,1-1-1,0 1 1,0-1 0,0 1-1,1-1 1,-1 1 0,0-1-1,0 1 1,1-1 0,-1 1-1,1-1 1,0 1 0,-1 0-1,1-1 1,0 1 0,0 0-1,1-2 1,0 1 32,1 1 0,-1-1 0,1 1 0,0-1 0,0 1 0,0 0 0,-1 0 0,7-1 0,60-17 420,-48 16-385,100-6 100,0 9 191,-119 0-442,20 0-2538,-13 0-1047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8529,'0'0'4326,"0"6"-4174,0 14 190,0-19-305,1-1 0,0 1 0,-1 0 0,1-1 0,0 1 0,0-1 0,0 1 0,0-1 0,0 0 0,-1 1 0,1-1 0,0 0 0,0 0 0,0 0 0,0 0 0,0 1 0,0-1 0,0 0 0,0-1 0,0 1 0,0 0 0,0 0 0,1-1 0,-1 1 34,119 2 955,124 19 0,-151-13-882,149-6 0,-105-4 84,-136 2-265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5473,'0'0'4773,"0"0"-4696,1-1 0,-1 1 0,1-1 0,0 1 0,-1 0 0,1-1 0,0 1 1,-1 0-1,1 0 0,0-1 0,-1 1 0,1 0 0,0 0 0,-1 0 0,1 0 0,0 0 0,0 0 0,-1 0 0,2 0 0,8 36 121,4 2-208,-2 1 1,13 78-1,2 10-24,56 126 63,-63-204 224,3-1 0,56 88 0,-1-5 814,-77-128-1062,1 0 1,-1-1-1,1 1 1,-1 0-1,1-1 1,0 0-1,0 1 1,1-1-1,-1 0 1,0 0-1,1 0 1,-1 0-1,1 0 1,-1-1-1,1 1 1,0-1-1,0 0 1,0 0-1,0 0 1,0 0-1,0 0 1,0-1-1,0 1 1,3-1-1,-5 0 34,1 0-39,-1 0 1,1 0-1,-1 0 0,1 0 1,-1 0-1,0 0 1,1-1-1,-1 1 1,1-1-1,-1 1 1,0-1-1,0 1 0,1-1 1,-1 0-1,0 1 1,0-1-1,2-2 1,5-7 5,0-1 0,-1 1 0,0-2 0,0 1 0,-2-1 0,6-13 0,3-8 23,117-303 174,3-9 77,-123 328-235,-8 14 5,-1 0 0,0 0 0,0 0 0,-1 0 0,1 0 0,0 0 0,-1 0 0,0 0 0,0-1 0,1-4 0,-2 7-53,8 1-2725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4216,'0'0'6518,"5"21"-5989,17 66-118,-8-10 113,-9-38-331,4 31 27,-3 0 0,-4 119 0,-3-94-153,1-94-260,-7-18-1211,6-16 389,1-4-282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4865,'0'0'9289,"7"-4"-8980,-3 1-262,0 0 1,0 1-1,1 0 1,-1 0-1,1 0 0,-1 0 1,1 1-1,0 0 0,-1 0 1,1 0-1,0 0 1,7 1-1,114-5 558,-59 2-266,94 6 1,-154-2-390,1 0 0,0 1 0,-1 0-1,1 1 1,-1-1 0,0 1 0,0 1 0,0-1 0,0 1-1,0 1 1,-1-1 0,8 8 0,6-10-1675,-18-2 1403,7 0-2180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5297,'0'0'8532,"9"5"-7421,5-3-793,0-1-1,0 0 0,0 0 0,21-3 1,4 0-99,-4 0 26,43-6 0,3-2-83,-48 6-203,0-1 1,0-3-1,-1 0 1,52-21-1,-83 28-35,1 0 1,0-1-1,-1 1 1,1 0-1,-1-1 1,0 1-1,1-1 1,-1 1-1,0-1 1,0 0-1,0 1 1,0-1-1,0 0 1,0 0-1,-1 0 0,1 0 1,-1 1-1,1-1 1,0-4-1,3-8-1018,3-4-1022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6585,'0'0'8483,"0"-3"-8052,1-1-406,1 0 1,-1 0-1,1 0 1,0 0-1,0 0 0,0 1 1,0-1-1,0 1 1,1-1-1,0 1 0,0 0 1,0 0-1,0 0 0,0 0 1,5-3-1,12-12-24,-14 12 0,0 1 0,0 0 1,0 0-1,1 0 0,0 1 1,11-6-1,-14 8 2,0 1-1,0-1 1,0 1 0,1-1-1,-1 1 1,0 1 0,1-1-1,-1 0 1,1 1 0,-1 0-1,1 0 1,-1 1 0,7 0-1,-9 0-19,-1 0-1,0 0 1,1 0 0,-1 0-1,0 0 1,0 0-1,0 0 1,1 1-1,-1-1 1,0 0 0,0 1-1,-1-1 1,1 1-1,0-1 1,0 1-1,0 2 1,10 29-91,-10-28 70,38 183-310,-32-156 296,-6-26 51,0 0 0,0 0 0,1 0-1,-1 0 1,2 0 0,-1 0 0,0 0 0,1-1-1,0 1 1,0-1 0,1 0 0,0 0 0,-1 0-1,2-1 1,7 8 0,12 10 1,-1 1-1,-1 0 1,30 43 0,-51-65 4,0 0 0,-1 0 0,1 0 0,0 0 1,0 0-1,0 0 0,0-1 0,0 1 0,0 0 1,0-1-1,0 1 0,0 0 0,0-1 0,0 1 1,0-1-1,1 0 0,-1 1 0,0-1 0,0 0 0,0 0 1,1 1-1,-1-1 0,0 0 0,0 0 0,1-1 1,-1 1-1,0 0 0,0 0 0,0-1 0,1 1 1,-1 0-1,0-1 0,0 1 0,0-1 0,0 1 1,0-1-1,0 0 0,0 0 0,0 1 0,0-1 0,2-2 1,3 1 182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 7457,'0'0'4898,"1"0"-4854,-1 0 0,0-1 0,0 1 0,0 0 0,1 0-1,-1 0 1,0 0 0,0 0 0,0 0 0,1 0 0,-1 0-1,0 0 1,0 0 0,1 0 0,-1 0 0,0 0 0,0 0-1,0 0 1,1 0 0,-1 0 0,0 0 0,0 0 0,0 0-1,1 0 1,-1 1 0,0-1 0,0 0 0,0 0 0,1 0-1,-1 0 1,0 0 0,0 1 0,0-1 0,0 0 0,0 0-1,1 0 1,-1 0 0,0 1 0,0-1 0,0 0 0,0 0 0,0 1-1,0 11-43,1-3 0,-1 0-1,0-1 1,-1 1-1,0 0 1,-1 0-1,1-1 1,-6 16-1,-57 107-176,-137 212 0,167-289 72,31-49 74,0 0 0,0 0 0,0 0 1,-1 0-1,0 0 0,0-1 0,0 0 0,0 0 1,-1 0-1,-10 6 0,13-9-248,13-45-331,17-3-1544,3 3-2832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5065,'0'0'4047,"-9"34"-3497,-28 109 21,28-114-101,2 0 0,2 1 0,0 0 0,2-1 0,1 42 1710,34-71-1781,16-1-239,39 1 28,-78 0-131,-1 1 0,1 1 0,0-1-1,-1 1 1,1 1 0,-1 0 0,12 5-1,-20-7-86,1-1 0,-1 1 0,1-1 0,-1 1 0,1-1 0,0 0-1,-1 1 1,1-1 0,0 0 0,-1 1 0,1-1 0,0 0 0,0 0-1,-1 0 1,1 0 0,0 1 0,0-1 0,-1 0 0,1 0 0,0-1 0,0 1-1,-1 0 1,1 0 0,0 0 0,0 0 0,-1-1 0,1 1 0,0 0-1,0-1 1,2-21-3327,-3 15 2637,0-23-4614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12818,'0'0'6522,"16"6"-10371,-16 0-152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4120,'0'0'11004,"17"-6"-10474,91 7-456,124-3-171,-199-2 35,1-2-1,-1-1 1,-1-1-1,53-21 1,-79 28-41,-5 1 74,-1 0-1,1 0 0,-1 0 0,1 0 0,-1 0 0,0 0 1,1 1-1,-1-1 0,1 0 0,-1 0 0,0 0 0,1 1 1,-1-1-1,0 0 0,1 0 0,-1 1 0,0-1 0,1 0 1,-1 1-1,0-1 0,1 0 0,-1 1 0,0-1 1,0 0-1,0 1 0,1-1 0,-1 1 0,0-1 0,0 0 1,0 1-1,0-1 0,0 1 0,0-1 0,0 0 0,0 1 1,0-1-1,0 1 0,0-1 0,0 1 0,0-1 1,0 0-1,0 1 0,0-1 0,0 1 0,-1-1 0,1 0 1,0 1-1,-10 20 16,-60 64-326,42-54 322,-26 40 0,18-17 9,-130 219-23,155-251 31,-93 170-33,103-191 45,1-1 0,-1 1 0,1 0 0,-1 0 0,0 0-1,1-1 1,0 1 0,-1 0 0,1 0 0,-1 0 0,1 0 0,0 0-1,0 0 1,-1 0 0,1 0 0,0 0 0,0 0 0,0 0 0,0 0-1,0 0 1,0 0 0,1 0 0,-1 0 0,0 0 0,1 1 0,0-2 22,-1 1-1,1-1 1,0 1 0,0-1 0,0 1 0,0-1 0,0 0 0,0 1 0,0-1 0,0 0 0,0 0 0,0 0 0,0 0 0,0 0 0,0 0 0,0 0 0,0 0 0,2 0-1,8-2 208,-1-1 0,0 0-1,13-5 1,29-15-221,-1-3 1,61-41-1,-97 56-24,-14 10-8,1 0 0,-1-1 0,1 1 0,0 0-1,0 0 1,0 0 0,-1 0 0,1 0 0,0 0 0,0 1-1,0-1 1,0 0 0,0 1 0,0 0 0,3-1-1,-4-30-2371,-1 19 304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81 6633,'0'0'4994,"-26"2"-4300,-6 1-492,4 1 300,-49-1 2164,90-3-2480,-1-1-1,1 0 1,-1-1 0,1 0 0,-1-1-1,0 0 1,15-7 0,48-10-68,0 11-260,1 4 0,89 4 0,-71 2-992,-94-1 1077,1 0 1,0 0-1,0 0 0,0 0 1,0 0-1,0-1 0,0 1 1,0 0-1,0-1 0,0 1 1,0 0-1,-1-1 1,1 1-1,0-1 0,0 0 1,-1 1-1,1-1 0,0 0 1,-1 1-1,1-1 0,0 0 1,-1 0-1,1 1 0,-1-1 1,1 0-1,-1 0 0,0 0 1,1 0-1,-1 0 0,0-1 1,8-17-2337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1 550 8433,'0'0'4873,"21"-34"-4829,67-109-27,-77 124-19,80-131 76,-70 111-58,20-58 0,-34 79-23,-4 14 7,-1-1-1,0 0 0,0 1 0,-1-1 0,0 0 0,1 0 0,-2 0 1,2-6-1,-2 10-25,-1 3 9,1-1 0,-1 1 0,1-1-1,0 1 1,-1-1 0,1 1 0,0 0-1,0-1 1,0 1 0,0-1 0,1 1-1,-1 1 1,2 8-8,-2 257-62,3-232 368,-3-35-248,0 0 0,0 0 0,1 0 0,-1 0-1,0 0 1,1 0 0,-1 0 0,1 0 0,-1 0 0,1 0 0,-1-1 0,1 1 0,0 0 0,-1 0 0,1 0-1,0-1 1,0 1 0,-1 0 0,1-1 0,0 1 0,0-1 0,0 1 0,0-1 0,0 1 0,0-1 0,0 1 0,0-1-1,0 0 1,0 0 0,1 1 0,12-1 265,-8 1-229,0-1 0,0 0 0,0 0 0,0 0 0,-1-1 0,1 0 0,0 0-1,0-1 1,-1 1 0,7-4 0,80-48-227,-69 30-3345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 7945,'0'0'4521,"3"0"-4214,13 0-265,-12 0-79,-11 1 37,0 0 0,1 1-1,-1-1 1,1 2 0,0-1 0,-1 1 0,1 0-1,0 0 1,-8 6 0,-23 11 6,0-6 48,-1-2 1,0-2-1,-1-1 0,0-2 0,0-2 1,-64 1-1,16 1-53,37-1 5,14 3 32,0 0-631,37-24-1114,5-7 370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12170,'0'0'2081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9946,'0'0'5508,"5"0"-5390,23-1 1393,-17 0-1440,0 0 0,0 1-1,-1 0 1,1 1 0,0 0 0,0 1 0,11 3 0,-7-2-91,-1 0 0,1-1 0,-1 0 0,1-2 1,-1 1-1,28-4 0,-3 1 16,-31 2-507,12 0 1381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8705,'0'0'8009,"10"0"-7687,224 0 313,-127 0-4885,-79 0-58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8361,'0'0'4337,"0"1"-4305,0-1 1,0 0-1,0 1 0,0-1 0,0 0 1,1 1-1,-1-1 0,0 0 1,0 1-1,0-1 0,1 0 1,-1 0-1,0 1 0,0-1 0,1 0 1,-1 0-1,0 1 0,0-1 1,1 0-1,-1 0 0,0 0 0,1 0 1,-1 0-1,0 1 0,1-1 1,-1 0-1,0 0 0,1 0 0,-1 0 1,0 0-1,1 0 0,-1 0 1,0 0-1,1 0 0,-1 0 1,1 0-1,18-1 97,0 1 0,0-2 0,-1-1 0,36-9 0,-43 8-155,0 1 1,0 1-1,0 0 1,0 0-1,1 1 1,-1 0-1,0 1 1,23 3-1,-32-3 16,-1 1 0,1-1 0,-1 1 0,1 0-1,-1 0 1,1 0 0,-1 0 0,0 0 0,1 0-1,-1 0 1,0 0 0,0 0 0,0 1 0,0-1 0,0 0-1,0 1 1,0-1 0,0 1 0,-1-1 0,1 1-1,0-1 1,0 4 0,4 39-45,-3-21 13,1 3 13,0 48-1,-3-51 34,1 0-1,6 36 1,0-7-81,3 17 24,-9-64 59,0 0 1,1 0-1,0 0 0,0 0 1,0 0-1,1-1 0,-1 1 1,1-1-1,0 1 0,5 4 1,-5-6 13,1-1 0,-1 0 1,0-1-1,1 1 1,-1-1-1,1 1 0,-1-1 1,1 0-1,0-1 0,0 1 1,-1 0-1,1-1 1,5 0-1,60-2 183,-39 1-213,-20 0 6,1 0 0,-1 0 0,0-1 0,0 0 0,0-1 0,0 0 0,0-1 0,-1 0 0,1 0 0,-1-1 0,0 0 0,0-1 0,-1 0 0,0 0 0,0-1 0,0 0 0,-1 0 0,0-1 0,0 0 0,-1 0 0,7-11 0,1-5-9,-1 0 1,0-1 0,-2 0-1,-1-1 1,-1-1 0,9-45-1,-10 32-15,-1-1 0,-2 1 0,0-44 0,-5-20-1299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6489,'0'0'4326,"0"-7"-3710,0-17 95,0 17 337,0 16-608,9 159-251,-2-59-137,10 284-31,19 366 13,-28-670-25,37 171-1,-42-249-8,6 21-15,-9-31 12,0 0 1,0 0-1,0 0 1,1 0-1,-1 0 0,0 0 1,1 0-1,-1-1 1,1 1-1,-1 0 1,1 0-1,-1 0 0,1-1 1,-1 1-1,1 0 1,0-1-1,0 1 1,-1 0-1,1-1 0,0 1 1,1 0-1,-2-2-9,1 1-1,-1 0 1,1 0-1,-1 0 1,1-1-1,-1 1 0,0 0 1,1-1-1,-1 1 1,1 0-1,-1-1 1,0 1-1,1-1 0,-1 1 1,0 0-1,1-1 1,-1 1-1,0-1 1,0 1-1,1-1 0,-1 1 1,0-1-1,0 1 1,0-1-1,0 0 1,1 0-2,14-67-1446,-7 36-281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1256,'0'0'9667,"2"4"-8853,0-3-498,-1 0-123,0 0-1,0 1 1,0-1 0,0 0 0,0 0 0,0 0 0,-1 1 0,1-1 0,0 0 0,-1 1 0,1-1-1,0 3 1,-3-4-214,0 0 1,0 0-1,1 0 0,-1 1 0,0-1 0,0 0 0,0 1 0,0-1 0,1 1 0,-1-1 1,-2 2-1,-9 12 14,0 0 1,2 0-1,0 1 1,1 1-1,0-1 1,1 2-1,1-1 1,-7 20-1,-33 97-3,-46 208 0,3 146 7,80-399-19,-1 145 0,12-226 0,0 1-1,0-1 1,1 1-1,0-1 0,0 0 1,1 1-1,0-1 0,0 0 1,1 0-1,0 0 1,0 0-1,0-1 0,1 1 1,0-1-1,0 0 1,1 0-1,0 0 0,0-1 1,0 1-1,1-1 1,-1-1-1,1 1 0,0-1 1,1 0-1,-1 0 1,1-1-1,14 6 0,-13-6-39,2 0 0,-1-1 0,0 0 0,0 0 0,1-1-1,-1 0 1,12-1 0,-21-19-3280,0 1-817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8465,'0'0'4598,"6"-15"-4471,15-42 120,-20 56-233,-1 0 0,0 1 1,0-1-1,0 0 1,0 0-1,1 1 0,-1-1 1,0 0-1,1 1 1,-1-1-1,0 0 0,1 1 1,-1-1-1,1 1 1,-1-1-1,1 1 0,-1-1 1,1 1-1,-1-1 1,1 1-1,0-1 0,-1 1 1,2-1-1,-1 1 314,0 2-127,1 1-206,-1-1 1,0 1-1,0-1 0,-1 1 1,1-1-1,0 1 0,-1-1 1,0 1-1,1-1 0,-1 1 1,-1 3-1,2 11-40,21 546 5,-22-323-2797,0-199 1877,0-61 634,-1-2 171,2 0 0,0 1 0,7-38 0,1 22 440,1 1-1,2 0 0,2 1 1,1 1-1,1 0 0,2 1 1,26-37-1,-22 39 65,-3 5 100,27-30 1,-40 49-361,0 0 1,1 1-1,0 0 1,0 1-1,1 0 1,-1 0-1,1 0 1,0 1-1,11-4 1,2-1 74,15-3 138,-32 11-259,0 0 0,-1 0 1,1-1-1,0 1 0,0-1 0,4-3 0,13-6 43,-19 10-156,-1 0 1,0 0-1,1 0 1,-1-1-1,0 1 1,0 0-1,0 0 1,0-1-1,0 1 1,0-1-1,-1 1 1,1 0-1,0-1 1,-1 0-1,1 1 1,-1-1-1,1 1 0,-1-1 1,0 0-1,0 1 1,0-1-1,0 0 1,0 1-1,0-1 1,0 1-1,-1-3 1,1-3-1406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8065,'0'0'4981,"0"14"-4589,1 22-171,1 1 0,10 44 1,59 282 44,-70-354-273,-1-6-2,0-1-1,1 1 0,-1-1 1,1 0-1,-1 0 1,1 1-1,0-1 0,0 0 1,0 0-1,0 0 0,1 0 1,2 4-1,5-26-1205,-1-13-2066,-1 1-5691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1824,'0'0'8230,"-3"39"-7799,-7 127 35,6 61 733,5-142-90,-1-83-698,3-2-30,1-1-365,-1 1 0,1-1 1,0 1-1,-1-1 0,1 0 0,-1 0 1,1-1-1,-1 1 0,1-1 0,-1 0 1,0 0-1,0 0 0,0 0 0,0 0 1,0-1-1,0 1 0,-1-1 0,4-4 1,1-3-678,0 0 1,-1 0 0,0 0-1,7-19 1,-11 21-4237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12498,'0'0'3457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8873,'0'0'2494,"0"33"-2182,0 108-133,-1-14 225,-21 165 0,14-127-707,8-163-359,0-6-1164,0-11-2192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1720,'0'0'3868,"0"-18"4770,1 12-8329,9 0-316,1 0 0,-1 1 0,1 0 1,0 0-1,1 1 0,-1 1 0,0 0 0,1 0 0,0 1 0,0 1 1,0 0-1,-1 0 0,14 2 0,-23-1-4,0 1 0,0-1-1,0 1 1,-1-1 0,1 1 0,0 0-1,0 0 1,0-1 0,-1 1 0,1 1-1,0-1 1,-1 0 0,1 0 0,-1 0 0,3 4-1,22 28-102,-7-9 99,22 14 11,-28-28 13,-2 0 0,17 19 1,-21-19-29,0 0 0,-1 1 0,0 0 0,-1 0 0,0 0 0,6 23 1,12 76-435,-7-22 317,-10-69 106,-4-14 32,0 1 1,0 0-1,-1-1 1,0 1-1,1 9 1,-2-14 3,0-1 1,0 1-1,0 0 0,0-1 0,0 1 1,0 0-1,1-1 0,-1 1 1,0 0-1,0-1 0,1 1 0,-1-1 1,0 1-1,1 0 0,-1-1 1,0 1-1,1-1 0,-1 1 0,1-1 1,-1 1-1,1-1 0,-1 0 1,1 1-1,0-1 0,-1 0 0,1 1 1,-1-1-1,1 0 0,0 0 0,-1 1 1,1-1-1,0 0 0,-1 0 1,1 0-1,0 0 0,0 0 0,0 0 10,0 0-1,0 1 0,0-1 1,0 0-1,0 0 0,0 1 0,0-1 1,0 1-1,0-1 0,-1 1 0,1-1 1,0 1-1,0-1 0,0 1 0,-1 0 1,2 1-1,-1-2 21,0 1 1,0 0-1,0 0 1,0-1-1,0 1 0,0-1 1,1 1-1,-1-1 1,0 1-1,0-1 0,0 0 1,1 0-1,-1 0 0,0 1 1,0-1-1,0 0 1,1 0-1,-1-1 0,2 1 1,1 0 136,-3 0 347,-1-13-539,0-17-1625,0 17-590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10 2896,'0'0'9107,"1"-3"-8809,3-4-507,-3 10 117,-5 13-6,-90 113 129,61-88 147,2 2-1,-38 69 1,-55 151 319,123-260-528,0-2 5,1 0-1,0 0 0,0 0 0,-1 0 0,1 0 0,-1 0 0,1 0 0,-1 0 0,1 0 0,-1 0 0,1 0 1,-1-1-1,0 1 0,1 0 0,-1 0 0,0-1 0,0 1 0,0-1 0,1 1 0,-2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5025,'0'0'6512,"0"13"-6548,0 306 260,-7-212 1798,10-107-1747,149 0 446,-148 0-697,1 1 1,0 0-1,-1 1 1,1-1-1,-1 1 1,0 0-1,1 0 1,-1 0-1,0 1 1,0-1-1,0 1 1,-1 0-1,5 4 1,-3-2-15,-4-4-122,-8-1-4630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10986,'0'0'4097,"8"0"-4217,-8 6-4177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5145,'0'0'4612,"-1"-3"-4535,0 1-44,1 1 1,-1 0-1,1-1 0,-1 1 1,1 0-1,-1 0 0,0 0 1,0 0-1,1 0 0,-1 0 1,0 0-1,0 0 0,0 0 1,0 0-1,0 0 0,-1 0 1,1 1-1,0-1 0,0 0 1,-4 0 3992,5 3-4026,1 0 1,0-1-1,0 1 0,0 0 1,-1-1-1,1 1 0,1-1 1,-1 1-1,0-1 0,0 1 1,1-1-1,-1 0 0,0 1 1,1-1-1,0 0 1,2 1-1,11 12-182,6 13 28,59 85-813,-54-61 716,-18-38 221,-1 1 0,9 23 0,-12-28 31,10 45-54,-12-44 46,0 0 0,1 1 0,0-1 0,6 13 0,1 10 2,-9-28 4,0 0 0,1 1 0,-1-1 0,1 0 0,5 9 0,-3-6 2,-1 0 0,0 0 1,0 0-1,0 1 0,-1-1 0,1 13 0,7 20 2,-8-30-9,1 1 1,-2-1-1,1 0 1,-1 13-1,4 31-22,-3-36 33,0 1 0,-1 0-1,-3 29 1,0-3-39,3 2 57,-5 85 21,2-116-41,0 0 1,-2-1-1,0 1 0,-1 0 1,-12 27-1,-14 38 4,22-54 6,-17 35 0,12-36 52,-23 33 0,30-50-56,0-1 0,0 0 0,-1 0 0,0-1 0,0 0-1,-16 11 1,3-11 41,20-8-37,0 1-1,0-1 1,0 0-1,0 0 1,0 1-1,0-1 1,0 1-1,0-1 1,0 1-1,0 0 1,0-1 0,0 1-1,0 0 1,1-1-1,-1 1 1,0 0-1,0 0 1,0 1-1,1 0-10,-8 8 22,7-9 508,1-7-715,1 0 1,1 0-1,-1 0 0,1 0 1,0 0-1,0 0 0,0 1 1,1-1-1,0 1 0,0 0 1,0 0-1,8-9 0,-7 9-511,27-38-9230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7961,'0'0'5153,"6"0"-4892,40 1 687,6 0-496,0-2-1,1-3 1,54-10 0,-83 10-281,0 1 0,0 2 0,32 1 1,-21 1-64,-34-1-142,1 0 1,-1 0-1,1 0 1,-1 0-1,1 0 0,-1 0 1,1-1-1,-1 1 1,1 0-1,-1-1 0,1 1 1,-1-1-1,0 1 1,1-1-1,-1 0 0,0 0 1,1 1-1,-1-1 1,0 0-1,0 0 0,0 0 1,0 0-1,0-1 1,1 0-1,-1-2-491,1 0-1,-1 1 1,0-1 0,-1 0 0,1 0-1,-1 0 1,0 0 0,0-6-1,0-9-1251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1 136 696,'0'0'10114,"0"-33"-10045,0-70 909,1 106-956,2 8-7,-1-1 0,0 1-1,-1 0 1,0-1 0,-1 1-1,-2 17 1,2 2 5,0 562-1155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 10226,'0'0'3295,"1"-6"-2940,-1 6-352,0 0 1,0 0-1,0 0 0,0 0 1,0 0-1,0 0 0,-1 0 1,1 0-1,0 0 0,0 0 1,0 0-1,0 0 0,0 0 1,0 0-1,0 0 0,0 0 1,0 0-1,-1 0 0,1 0 1,0 0-1,0 0 0,0 0 1,0 0-1,0 0 0,0 0 1,0 0-1,0 0 0,0 0 1,0 0-1,0 0 0,-1 0 1,1-1-1,0 1 0,0 0 1,0 0-1,0 0 0,0 0 1,0 0-1,0 0 1,0 0-1,0 0 0,0 0 1,0 0-1,0 0 0,0 0 1,0-1-1,0 1 0,0 0 1,0 0-1,0 0 0,0 0 1,0 0-1,0 0 0,0 0 1,0 0-1,0 0 0,0-1 1,0 1-1,0 0 0,-27 36 15,1 0 0,2 2 0,-30 61 0,-45 132 55,83-191-34,-14 39-46,4 1 0,3 1 0,-13 89 0,29-101-22,4 136-1,4-111 23,0-71 4,0-1 0,2 0 0,0 0 0,2 0 1,0 0-1,1-1 0,1 0 0,19 38 0,-21-51 15,0-1 0,0 1-1,1-1 1,0 0-1,0 0 1,0-1 0,1 0-1,0 0 1,1-1-1,-1 0 1,1 0 0,0-1-1,0 1 1,0-2-1,1 1 1,10 2 0,-9-3 48,1 1 1,-1 1-1,0 0 1,-1 0 0,1 1-1,9 7 1,-17-12-107,-1 0 0,1 0 1,0 0-1,0 0 1,0 0-1,0-1 0,-1 1 1,1-1-1,0 1 1,0-1-1,0 0 0,0 1 1,0-1-1,4-1 1,8 1-1279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8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7825,'0'0'4265,"4"11"-4116,3 10-69,-2 0 0,0 1 0,-1 0 0,2 36 0,-6 490 104,8-430-69,-8-117-60,6-1-782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6633,'0'0'9963,"2"0"-9377,328 0-18,-329 0-566,0-1 10,2-2-19,-1 2 0,1-1 0,-1 0 0,1 0 0,0 1 0,0 0 0,0-1 0,0 1-1,0 0 1,0 0 0,3 0 0,13-4-72,85-25-78,-77 27 200,-7 4-43,-19-1-24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7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3080,'0'0'6855,"0"3"-6519,6 44 1156,-4-38-1358,-1 0 0,0 0 0,-1 0 0,1 1 0,-3 14-1,0 6-33,3 41-48,-1 76 10,-21 181 0,17-294-58,2-1 0,3 45-1,1 8 1734,1-86-1617,29-1-134,1-1 1,-1-2 0,54-13-1,-30 5-87,0 3 0,72-4 0,112 9 210,-187 4 9,-31 3 480,-15-1-1165,-13-1-4172,-15-1-1637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0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5657,'0'0'3529,"1"-1"-3461,-1 1 0,0 0 0,0-1 0,0 1 0,0 0 0,1 0 0,-1-1 0,0 1 0,0 0 0,1 0 0,-1 0 0,0-1 0,1 1 0,-1 0 0,0 0 0,0 0 0,1 0 0,-1 0 0,0 0 0,1-1 0,-1 1 0,0 0 0,1 0 0,-1 0 0,0 0 0,1 0 0,-1 57 38,-2-1 0,-11 64 1,5-77-11,-1-1 486,3 0-1,-2 60 1,8-101-549,1 0 0,0 0-1,0 0 1,0 0 0,-1 0 0,1 0 0,0 0-1,1 0 1,-1 0 0,0 0 0,0 0 0,0-1 0,0 1-1,1 0 1,-1-1 0,0 1 0,2 0 0,30 11 225,-27-9-192,65 16 855,-60-17-686,-1 0 0,1-1 0,0-1 1,12 0-1,-10 0-154,-9 1-80,1 0 0,-1 0 0,0 0 1,0 1-1,0-1 0,0 1 0,0 0 0,0 0 0,4 3 0,17 8-1,-3-6 37,9 4 111,-30-10 65,16-9-263,6-10 39,0-1 1,-2-1-1,0-2 1,-1 0-1,33-48 1,-35 41 10,-7 14 0,-1-1 0,-1-1 0,13-30 0,-18 35-3,2-1-27,-2 0-1,1-1 1,-2 0-1,0 0 1,0 0-1,-2 0 1,1-15-1,-2 15-662,1 8 224,-1 0 0,0-1 0,0 1 0,-1 0 0,0 0 0,0 0 0,0-1 0,-4-7 0,-2 0-1652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1856,'0'0'9566,"1"19"-9109,7 26-460,-3 0-1,-1 1 1,-2-1-1,-5 46 1,1-5 15,-29 301 104,0-5-91,33-246 798,13-198-2379,-1 40 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3504,'0'0'6290,"3"0"-5866,-1 0-403,-1 0 11,0-1 0,0 1 0,-1 0 1,1 0-1,0 0 0,0 0 0,0 0 1,0 0-1,0 0 0,0 0 1,0 0-1,0 1 0,0-1 0,-1 0 1,1 1-1,0-1 0,0 0 0,0 1 1,0-1-1,-1 1 0,1-1 1,0 1-1,-1-1 0,1 1 0,0 0 1,-1-1-1,1 1 0,0 0 1,-1 0-1,1-1 0,0 2 0,21 19 863,-9-1-844,-12-18-37,-1 0 0,1-1 0,0 1 1,-1-1-1,1 1 0,0-1 0,0 0 0,0 1 0,0-1 0,1 0 1,-1 0-1,0 1 0,0-1 0,1 0 0,2 1 0,0 1 85,0 0 0,0-1 0,0 2-1,-1-1 1,1 0 0,3 5 0,8 7-15,63 57-55,-69-63-26,11 11 9,-12-14 0,0 1-1,-1 0 1,0 0-1,0 1 1,-1 0-1,0 1 1,-1-1-1,1 1 1,-2 0-1,1 0 1,-1 1-1,3 12 1,3 13-9,-3-9 6,9 54 0,-7-6-13,4 73-8,-12-114 12,9 49 0,-5-49 0,2 48 0,1 184-85,-9-215 92,-2 0 1,-2 0-1,-2 0 1,-24 85-1,30-130-10,-4 14-18,-1 0-1,0-1 1,-2 0 0,0 0 0,-20 32-1,1-17 23,-3 0-1,0-2 0,-2-2 0,-62 45 1,50-41 0,3 2 1,-47 48 0,85-79 8,1-2 0,1-1 0,0 1 0,0-1 1,-1 1-1,1-1 0,-1 1 0,1-1 1,-1 0-1,0 0 0,1 1 0,-1-1 1,0-1-1,0 1 0,0 0 0,0 0 1,0-1-1,0 1 0,0-1 0,-3 1 2392,5-8-2394,0-3-236,-1 4-48,1 1 0,0-1 0,1 1 0,0-1 0,-1 1 0,2-1 0,-1 1 0,4-9 0,9-16-2126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7841,'0'0'3052,"-16"-5"-1936,16 4-371,-8 65-588,-1 13-61,2-26 31,-8 160 648,16-208-746,-1-1 1,1 1-1,0 0 0,0-1 1,0 1-1,0-1 0,0 1 1,0-1-1,1 0 0,-1 1 1,1-1-1,0 0 0,3 4 1,34 31 23,-14-14-16,-18-16-23,-6-5-11,1-1 0,0 1 1,-1 0-1,1-1 1,0 1-1,0-1 0,0 1 1,0-1-1,0 0 1,0 0-1,4 1 0,6 6-303,-11-7 250,0 0 0,1 0 0,-1 0 0,0 0-1,0 0 1,1-1 0,-1 1 0,1 0 0,-1-1-1,0 1 1,1-1 0,-1 0 0,1 1-1,-1-1 1,1 0 0,-1 0 0,4 0 0,-5 0 14,1 0 0,-1 0 0,0 0 0,1 0 0,-1 0 0,1 0-1,-1 0 1,1 0 0,-1 0 0,1 0 0,-1 0 0,1 0 0,-1 0 0,0 0 0,1 0 0,-1-1 0,1 1 0,-1 0 0,0 0 0,1 0 0,-1-1 0,1 1 0,-1 0 0,0-1 0,1 1 0,-1 0 0,0-1 0,0 1 0,1 0 0,-1-1 0,0 1 0,0 0 0,1-1 0,-1 1 0,0-1 0,0 1 0,0-1 0,0 1 0,0-1 0,4-8-697,8-4-1545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9778,'0'0'6056,"0"-3"-5430,0-9-47,0 9 476,3 3-3111,11-1 576,8-4-828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8785,'0'0'4812,"0"1"-4793,0-1 1,0 0 0,0 0 0,0 1-1,0-1 1,0 0 0,1 1-1,-1-1 1,0 0 0,0 0 0,0 1-1,0-1 1,1 0 0,-1 0-1,0 0 1,0 1 0,1-1 0,-1 0-1,0 0 1,0 0 0,1 0-1,-1 0 1,0 1 0,0-1 0,1 0-1,-1 0 1,0 0 0,1 0-1,-1 0 1,0 0 0,0 0 0,1 0-1,-1 0 1,0 0 0,1 0 0,-1 0-1,0 0 1,1 0 0,23-4 412,-1 1 0,1 1 0,0 1 1,36 4-1,1-2-225,-42 0-208,1 1-1,-1 0 1,0 1 0,1 1 0,-2 1 0,22 8 0,-35-12-186,-3-9-5666,-2-8 832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9898,'0'0'5880,"26"0"-5690,83 1-27,-90-1-108,0 2 1,-1 0-1,32 8 1,-6-1 41,-5 0 1,-31-6-370,1-1-1,0 0 1,-1-1-1,15 1 1,-22-2 106,0-1 1,0 1 0,0 0 0,0-1-1,0 1 1,0 0 0,0-1 0,0 1 0,0-1-1,0 0 1,0 1 0,-1-1 0,1 0 0,0 0-1,0 1 1,-1-1 0,1 0 0,0 0-1,0-2 1,3-2-1302,11-13-7011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8281,'0'0'3946,"0"3"-3834,1 14-81,0 1 0,8 26 0,2 23 50,-4 47 122,9 97 76,-5-83-84,-2-20 118,26 124-1,-22-170-202,-9-35 122,1-1 0,19 51-1,-22-71-171,-2-5-58,0-1 0,0 1 0,0 0 0,1-1 1,-1 1-1,0 0 0,0-1 0,1 1 0,-1 0 0,0-1 1,1 1-1,-1 0 0,1-1 0,-1 1 0,1-1 0,-1 1 0,1-1 1,-1 1-1,1-1 0,-1 1 0,1-1 0,0 0 0,-1 1 0,1-1 1,0 0-1,-1 0 0,1 1 0,0-1 0,0 0 0,1-6-264,2-25-592,2-35-1,-3 27-187,-2-10-839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10562,'0'0'3440,"0"-5"-3098,0-17-18,0 21-303,0 0 0,1 0 0,-1 1 0,0-1 0,1 0 0,-1 0 0,0 0 0,1 1 0,-1-1 1,1 0-1,0 0 0,-1 1 0,1-1 0,-1 1 0,1-1 0,0 0 0,0 1 0,-1-1 0,1 1 0,0 0 0,0-1 0,0 1 0,25-10 161,-16 6 7,27-11 4,-1-1 1,-1-2-1,51-34 0,-45 24-138,15-10 6,-2-2 0,70-67 0,-113 97-34,-8 8-17,-1 0 0,1 0 0,0 0 0,-1 0 0,0-1 0,1 1 0,-1-1 0,0 0 0,0 0 1,-1 0-1,3-4 0,41-14-260,-44 17-161,0 0-1,0-1 0,-1 1 1,0 0-1,0-1 0,0 1 1,0 0-1,-3-9 1,-3-6-2147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5T13:49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9057,'0'0'2945,"0"26"-2420,1-17-399,1 1-1,-1-1 0,1 1 0,1-1 1,0 1-1,1-1 0,7 15 0,9 24 315,18 67 32,49 142 83,-76-231-531,-7-19-18,-1 1 1,0-1-1,0 1 1,1 10-1,-3-11-5,-1-6-1,0-1 0,0 1-1,0-1 1,0 1 0,0-1-1,0 0 1,0 1 0,0-1-1,0 1 1,0-1 0,0 1-1,0-1 1,0 0 0,0 1-1,1-1 1,-1 1 0,0-1-1,0 0 1,0 1 0,1-1-1,-1 0 1,0 1 0,0-1-1,1 0 1,-1 1 0,0-1-1,1 0 1,-1 1 0,0-1-1,1 0 1,-1 0 0,1 0-1,-1 1 1,1-1 0,1 0-82,0-8-696,22-21-437,-4 10-2528,-4 7-5241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39007E-70E2-42B7-9FC0-70475BAC3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833"/>
            <a:ext cx="4160006" cy="3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458B551-9E59-48BE-8354-731DE46901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41195" y="6833"/>
            <a:ext cx="4160005" cy="3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algn="r"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0393EBB-5FA6-4310-AB95-370656D956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4987"/>
            <a:ext cx="4160006" cy="3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defTabSz="911482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2032BD2-266A-4A66-9D17-15451012C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195" y="6964987"/>
            <a:ext cx="4160005" cy="3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i="1"/>
            </a:lvl1pPr>
          </a:lstStyle>
          <a:p>
            <a:pPr>
              <a:defRPr/>
            </a:pPr>
            <a:fld id="{1FA128E0-9A70-49FD-881C-3F95D67CA90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91C2C48-64FA-4CDE-9A1B-525BDD51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115" y="6968404"/>
            <a:ext cx="741602" cy="2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021" tIns="44301" rIns="87021" bIns="44301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pt-BR" sz="1200"/>
              <a:t>Page </a:t>
            </a:r>
            <a:fld id="{E4521CA5-ACE5-4D35-993A-8D7DC11890E9}" type="slidenum">
              <a:rPr lang="en-US" altLang="pt-BR" sz="1200" smtClean="0"/>
              <a:pPr algn="ctr">
                <a:lnSpc>
                  <a:spcPct val="90000"/>
                </a:lnSpc>
                <a:defRPr/>
              </a:pPr>
              <a:t>‹nº›</a:t>
            </a:fld>
            <a:endParaRPr lang="en-US" altLang="pt-BR" sz="1200"/>
          </a:p>
        </p:txBody>
      </p:sp>
      <p:sp>
        <p:nvSpPr>
          <p:cNvPr id="71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9275" y="635000"/>
            <a:ext cx="3424238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F4DE2D13-4EE9-4693-A4CE-AF45678EBA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33" y="3476514"/>
            <a:ext cx="7035735" cy="308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2450" y="638175"/>
            <a:ext cx="3419475" cy="2565400"/>
          </a:xfrm>
          <a:ln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0CE632F-D3C3-462C-839E-304C964E7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646" y="3474806"/>
            <a:ext cx="7041909" cy="3080175"/>
          </a:xfrm>
          <a:ln/>
        </p:spPr>
        <p:txBody>
          <a:bodyPr lIns="92228" tIns="46114" rIns="92228" bIns="46114"/>
          <a:lstStyle/>
          <a:p>
            <a:pPr marL="225377" indent="-225377">
              <a:defRPr/>
            </a:pPr>
            <a:endParaRPr lang="en-US" alt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dirty="0"/>
              <a:t>Tendência de alpha com T e P é variável</a:t>
            </a:r>
            <a:r>
              <a:rPr lang="pt-BR" altLang="pt-BR" baseline="0" dirty="0"/>
              <a:t>, exceto nas proximidades de ponto critico.</a:t>
            </a:r>
            <a:endParaRPr lang="pt-BR" altLang="pt-BR" dirty="0"/>
          </a:p>
          <a:p>
            <a:endParaRPr lang="pt-BR" altLang="pt-BR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C4B4E-3005-4A90-8104-3D0596E3F002}" type="slidenum">
              <a:rPr lang="en-US" altLang="pt-BR" smtClean="0"/>
              <a:pPr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034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/>
              <a:t>See physical explanation for minimum and maximum boling point azeotropes in S&amp;H 2011 p.58. Criteria for coeffs of activity and vapor pressures associated with azeotrope formation are also given.</a:t>
            </a:r>
            <a:endParaRPr lang="en-US" altLang="en-US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39E270-F498-4698-8DB6-AA56B446B3E0}" type="slidenum">
              <a:rPr lang="en-US" altLang="pt-BR" smtClean="0"/>
              <a:pPr/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7230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dirty="0"/>
              <a:t>Alunos fazem em aula e discussão com resolução na lousa</a:t>
            </a:r>
          </a:p>
          <a:p>
            <a:r>
              <a:rPr lang="pt-BR" altLang="en-US" dirty="0" err="1"/>
              <a:t>Tbolha</a:t>
            </a:r>
            <a:r>
              <a:rPr lang="pt-BR" altLang="en-US" dirty="0"/>
              <a:t> = 89,5 </a:t>
            </a:r>
            <a:r>
              <a:rPr lang="pt-BR" altLang="en-US" dirty="0" err="1"/>
              <a:t>yb</a:t>
            </a:r>
            <a:r>
              <a:rPr lang="pt-BR" altLang="en-US" dirty="0"/>
              <a:t>=0.78</a:t>
            </a:r>
          </a:p>
          <a:p>
            <a:r>
              <a:rPr lang="pt-BR" altLang="en-US" dirty="0"/>
              <a:t>Para T=94, </a:t>
            </a:r>
            <a:r>
              <a:rPr lang="pt-BR" altLang="en-US" dirty="0" err="1"/>
              <a:t>yb</a:t>
            </a:r>
            <a:r>
              <a:rPr lang="pt-BR" altLang="en-US" dirty="0"/>
              <a:t>=0,67 </a:t>
            </a:r>
            <a:r>
              <a:rPr lang="pt-BR" altLang="en-US" dirty="0" err="1"/>
              <a:t>xb</a:t>
            </a:r>
            <a:r>
              <a:rPr lang="pt-BR" altLang="en-US" dirty="0"/>
              <a:t>=0.43, logo, V/F = (0,6-0,43)/(0,67-0,43)=0.71</a:t>
            </a:r>
          </a:p>
          <a:p>
            <a:r>
              <a:rPr lang="pt-BR" altLang="en-US" dirty="0" err="1"/>
              <a:t>T_orvalho</a:t>
            </a:r>
            <a:r>
              <a:rPr lang="pt-BR" altLang="en-US" dirty="0"/>
              <a:t>= 95,7C </a:t>
            </a:r>
            <a:r>
              <a:rPr lang="pt-BR" altLang="en-US" dirty="0" err="1"/>
              <a:t>xo</a:t>
            </a:r>
            <a:r>
              <a:rPr lang="pt-BR" altLang="en-US" dirty="0"/>
              <a:t>=0,37</a:t>
            </a:r>
          </a:p>
          <a:p>
            <a:endParaRPr lang="pt-BR" altLang="en-US" dirty="0"/>
          </a:p>
          <a:p>
            <a:endParaRPr lang="en-GB" altLang="en-US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91142-DC0C-49EE-87A5-F5E38ED35EB1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224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3959B3-C59F-4035-B825-CA9FD699666E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5189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2450" y="638175"/>
            <a:ext cx="3419475" cy="2565400"/>
          </a:xfrm>
          <a:ln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0CE632F-D3C3-462C-839E-304C964E7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646" y="3474806"/>
            <a:ext cx="7041909" cy="3080175"/>
          </a:xfrm>
          <a:ln/>
        </p:spPr>
        <p:txBody>
          <a:bodyPr lIns="92228" tIns="46114" rIns="92228" bIns="46114"/>
          <a:lstStyle/>
          <a:p>
            <a:pPr>
              <a:defRPr/>
            </a:pPr>
            <a:r>
              <a:rPr lang="pt-BR" altLang="pt-BR" dirty="0"/>
              <a:t>2021: duas gravações de </a:t>
            </a:r>
            <a:r>
              <a:rPr lang="pt-BR" altLang="pt-BR" dirty="0" err="1"/>
              <a:t>pre</a:t>
            </a:r>
            <a:r>
              <a:rPr lang="pt-BR" altLang="pt-BR" dirty="0"/>
              <a:t>´-aula (parte a e parte b), mas 3 aulas síncronas</a:t>
            </a:r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r>
              <a:rPr lang="pt-BR" altLang="pt-BR" dirty="0"/>
              <a:t>2020: </a:t>
            </a:r>
          </a:p>
          <a:p>
            <a:pPr>
              <a:defRPr/>
            </a:pPr>
            <a:r>
              <a:rPr lang="pt-BR" altLang="pt-BR" dirty="0"/>
              <a:t>Aula 1 (100 minutos): diagramas de fases e 1/2teoria flash</a:t>
            </a:r>
          </a:p>
          <a:p>
            <a:pPr>
              <a:defRPr/>
            </a:pPr>
            <a:r>
              <a:rPr lang="pt-BR" altLang="pt-BR" dirty="0"/>
              <a:t>Aula 2 (50 minutos): 2/2teoria flash (outra metade da aula foi provinha)</a:t>
            </a:r>
          </a:p>
          <a:p>
            <a:pPr>
              <a:defRPr/>
            </a:pPr>
            <a:r>
              <a:rPr lang="pt-BR" altLang="pt-BR" dirty="0"/>
              <a:t>Aula 3 (50 minutos): exercícios (outra metade da aula foi teoria membranas)</a:t>
            </a:r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r>
              <a:rPr lang="pt-BR" altLang="pt-BR" dirty="0"/>
              <a:t>cascatas foi para balanços. </a:t>
            </a:r>
          </a:p>
          <a:p>
            <a:pPr>
              <a:defRPr/>
            </a:pPr>
            <a:r>
              <a:rPr lang="pt-BR" altLang="pt-BR" dirty="0"/>
              <a:t>Mudei o nome da aula de “</a:t>
            </a:r>
            <a:r>
              <a:rPr lang="pt-BR" altLang="pt-BR" dirty="0" err="1"/>
              <a:t>Estagios</a:t>
            </a:r>
            <a:r>
              <a:rPr lang="pt-BR" altLang="pt-BR" dirty="0"/>
              <a:t> de equilíbrio” para “operações flash” (tardiamente, alunos não viram isso!), pois estagio</a:t>
            </a:r>
            <a:r>
              <a:rPr lang="pt-BR" altLang="pt-BR" baseline="0" dirty="0"/>
              <a:t> de equilíbrio já havia sido abordado em </a:t>
            </a:r>
            <a:r>
              <a:rPr lang="pt-BR" altLang="pt-BR" baseline="0" dirty="0" err="1"/>
              <a:t>tm</a:t>
            </a:r>
            <a:r>
              <a:rPr lang="pt-BR" altLang="pt-BR" baseline="0" dirty="0"/>
              <a:t> e balanços</a:t>
            </a:r>
            <a:endParaRPr lang="pt-BR" altLang="pt-BR" dirty="0"/>
          </a:p>
          <a:p>
            <a:pPr>
              <a:defRPr/>
            </a:pPr>
            <a:r>
              <a:rPr lang="pt-BR" altLang="pt-BR" dirty="0"/>
              <a:t>100 min: Pedi para fazerem 4.2 em casa (não entregar), sobrou tempo para adiantar flash até apresentar </a:t>
            </a:r>
            <a:r>
              <a:rPr lang="pt-BR" altLang="pt-BR" dirty="0" err="1"/>
              <a:t>rachford</a:t>
            </a:r>
            <a:r>
              <a:rPr lang="pt-BR" altLang="pt-BR" dirty="0"/>
              <a:t> rice sem </a:t>
            </a:r>
            <a:r>
              <a:rPr lang="pt-BR" altLang="pt-BR" dirty="0" err="1"/>
              <a:t>exerccicios</a:t>
            </a:r>
            <a:endParaRPr lang="pt-BR" altLang="pt-BR" dirty="0"/>
          </a:p>
          <a:p>
            <a:pPr>
              <a:defRPr/>
            </a:pPr>
            <a:r>
              <a:rPr lang="pt-BR" altLang="pt-BR" dirty="0"/>
              <a:t>30 min: após provinha 1, deu para completar</a:t>
            </a:r>
            <a:r>
              <a:rPr lang="pt-BR" altLang="pt-BR" baseline="0" dirty="0"/>
              <a:t> teoria sem exercícios</a:t>
            </a:r>
            <a:endParaRPr lang="pt-BR" altLang="pt-BR" dirty="0"/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r>
              <a:rPr lang="pt-BR" altLang="pt-BR" dirty="0"/>
              <a:t>2019:</a:t>
            </a:r>
          </a:p>
          <a:p>
            <a:pPr>
              <a:defRPr/>
            </a:pPr>
            <a:r>
              <a:rPr lang="pt-BR" altLang="pt-BR" dirty="0"/>
              <a:t>Aula 1 (100 minutos): cascata e diagramas de fases</a:t>
            </a:r>
          </a:p>
          <a:p>
            <a:pPr>
              <a:defRPr/>
            </a:pPr>
            <a:r>
              <a:rPr lang="pt-BR" altLang="pt-BR" dirty="0"/>
              <a:t>Aula 2 (100 minutos): separações flash</a:t>
            </a:r>
          </a:p>
          <a:p>
            <a:pPr>
              <a:defRPr/>
            </a:pPr>
            <a:r>
              <a:rPr lang="pt-BR" altLang="pt-BR" dirty="0"/>
              <a:t>Parte expositiva curta e conceitual, mais tempo para exercícios. Tempo total reduzido a metade!!!!!</a:t>
            </a:r>
          </a:p>
          <a:p>
            <a:pPr>
              <a:defRPr/>
            </a:pPr>
            <a:r>
              <a:rPr lang="pt-BR" altLang="pt-BR" baseline="0" dirty="0"/>
              <a:t>Removido 1 slide que tratava de calculo flash com diagrama x-y e linha Q, assunto já coberto em destilação.</a:t>
            </a:r>
          </a:p>
          <a:p>
            <a:pPr>
              <a:defRPr/>
            </a:pPr>
            <a:r>
              <a:rPr lang="pt-BR" altLang="pt-BR" baseline="0" dirty="0"/>
              <a:t>Simplificada descrição de alfa e relocada para “leitura de diagrama de fases”</a:t>
            </a:r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r>
              <a:rPr lang="pt-BR" altLang="pt-BR" dirty="0"/>
              <a:t>A melhorar em 2019:</a:t>
            </a:r>
          </a:p>
          <a:p>
            <a:pPr>
              <a:defRPr/>
            </a:pPr>
            <a:r>
              <a:rPr lang="en-US" altLang="pt-BR" dirty="0"/>
              <a:t>2018</a:t>
            </a:r>
          </a:p>
          <a:p>
            <a:pPr>
              <a:defRPr/>
            </a:pPr>
            <a:r>
              <a:rPr lang="en-US" altLang="pt-BR" dirty="0" err="1"/>
              <a:t>Dicas</a:t>
            </a:r>
            <a:r>
              <a:rPr lang="en-US" altLang="pt-BR" dirty="0"/>
              <a:t> para </a:t>
            </a:r>
            <a:r>
              <a:rPr lang="en-US" altLang="pt-BR" dirty="0" err="1"/>
              <a:t>provinha</a:t>
            </a:r>
            <a:endParaRPr lang="en-US" altLang="pt-BR" dirty="0"/>
          </a:p>
          <a:p>
            <a:pPr>
              <a:defRPr/>
            </a:pPr>
            <a:r>
              <a:rPr lang="pt-BR" altLang="pt-BR" dirty="0"/>
              <a:t>- Provinha é conceitual</a:t>
            </a:r>
            <a:endParaRPr lang="en-US" altLang="pt-BR" dirty="0"/>
          </a:p>
          <a:p>
            <a:pPr>
              <a:defRPr/>
            </a:pPr>
            <a:r>
              <a:rPr lang="pt-BR" altLang="pt-BR" dirty="0"/>
              <a:t>- Entender conceitos e tomar decisões é mais importante que calcular. Analisar hipóteses de problemas.</a:t>
            </a:r>
            <a:endParaRPr lang="en-US" altLang="pt-BR" dirty="0"/>
          </a:p>
          <a:p>
            <a:pPr>
              <a:defRPr/>
            </a:pPr>
            <a:r>
              <a:rPr lang="en-US" altLang="pt-BR" dirty="0" err="1"/>
              <a:t>Resumo</a:t>
            </a:r>
            <a:r>
              <a:rPr lang="en-US" altLang="pt-BR" dirty="0"/>
              <a:t> do </a:t>
            </a:r>
            <a:r>
              <a:rPr lang="en-US" altLang="pt-BR" dirty="0" err="1"/>
              <a:t>curso</a:t>
            </a:r>
            <a:r>
              <a:rPr lang="en-US" altLang="pt-BR" dirty="0"/>
              <a:t> at</a:t>
            </a:r>
            <a:r>
              <a:rPr lang="pt-BR" altLang="pt-BR" dirty="0"/>
              <a:t>é aqui: </a:t>
            </a:r>
          </a:p>
          <a:p>
            <a:pPr marL="171450" indent="-171450">
              <a:buFontTx/>
              <a:buChar char="-"/>
              <a:defRPr/>
            </a:pPr>
            <a:r>
              <a:rPr lang="pt-BR" altLang="pt-BR" dirty="0"/>
              <a:t>Toda separação envolve contato de 2 fases onde são importantes: EQ, TM, BM, tipo de contato (</a:t>
            </a:r>
            <a:r>
              <a:rPr lang="pt-BR" altLang="pt-BR" dirty="0" err="1"/>
              <a:t>mix-mix,mix-plug,etc</a:t>
            </a:r>
            <a:r>
              <a:rPr lang="pt-BR" altLang="pt-BR" dirty="0"/>
              <a:t>)</a:t>
            </a:r>
          </a:p>
          <a:p>
            <a:pPr marL="171450" indent="-171450">
              <a:buFontTx/>
              <a:buChar char="-"/>
              <a:defRPr/>
            </a:pPr>
            <a:r>
              <a:rPr lang="pt-BR" altLang="pt-BR" dirty="0" err="1"/>
              <a:t>Proximos</a:t>
            </a:r>
            <a:r>
              <a:rPr lang="pt-BR" altLang="pt-BR" dirty="0"/>
              <a:t> passos: cascatas, K&lt;&gt;K(x), flash </a:t>
            </a:r>
            <a:r>
              <a:rPr lang="pt-BR" altLang="pt-BR" dirty="0">
                <a:sym typeface="Wingdings" panose="05000000000000000000" pitchFamily="2" charset="2"/>
              </a:rPr>
              <a:t> operações individuais</a:t>
            </a:r>
          </a:p>
          <a:p>
            <a:pPr>
              <a:defRPr/>
            </a:pPr>
            <a:r>
              <a:rPr lang="pt-BR" altLang="pt-BR" dirty="0" err="1"/>
              <a:t>Modificacoes</a:t>
            </a:r>
            <a:r>
              <a:rPr lang="pt-BR" altLang="pt-BR" dirty="0"/>
              <a:t> em 2017- </a:t>
            </a:r>
          </a:p>
          <a:p>
            <a:pPr>
              <a:defRPr/>
            </a:pPr>
            <a:r>
              <a:rPr lang="pt-BR" altLang="pt-BR" dirty="0"/>
              <a:t>- removida repetição de BM em estagio de equilíbrio, bem como definição de alfa. Algumas simplificações e rearranjos em diagramas de fases.</a:t>
            </a:r>
            <a:endParaRPr lang="en-US" altLang="pt-BR" dirty="0"/>
          </a:p>
          <a:p>
            <a:pPr>
              <a:defRPr/>
            </a:pPr>
            <a:r>
              <a:rPr lang="en-US" altLang="pt-BR" dirty="0"/>
              <a:t>2017 </a:t>
            </a:r>
            <a:r>
              <a:rPr lang="en-US" altLang="pt-BR" dirty="0" err="1"/>
              <a:t>Resumo</a:t>
            </a:r>
            <a:endParaRPr lang="en-US" altLang="pt-BR" dirty="0"/>
          </a:p>
          <a:p>
            <a:pPr>
              <a:defRPr/>
            </a:pPr>
            <a:r>
              <a:rPr lang="en-US" altLang="pt-BR" dirty="0"/>
              <a:t>Aula 1. </a:t>
            </a:r>
            <a:r>
              <a:rPr lang="en-US" altLang="pt-BR" dirty="0" err="1"/>
              <a:t>Cascatas</a:t>
            </a:r>
            <a:r>
              <a:rPr lang="en-US" altLang="pt-BR" dirty="0"/>
              <a:t> (com </a:t>
            </a:r>
            <a:r>
              <a:rPr lang="en-US" altLang="pt-BR" dirty="0" err="1"/>
              <a:t>exercício</a:t>
            </a:r>
            <a:r>
              <a:rPr lang="en-US" altLang="pt-BR" dirty="0"/>
              <a:t> </a:t>
            </a:r>
            <a:r>
              <a:rPr lang="en-US" altLang="pt-BR" dirty="0" err="1"/>
              <a:t>sobre</a:t>
            </a:r>
            <a:r>
              <a:rPr lang="en-US" altLang="pt-BR" dirty="0"/>
              <a:t> o </a:t>
            </a:r>
            <a:r>
              <a:rPr lang="en-US" altLang="pt-BR" dirty="0" err="1"/>
              <a:t>método</a:t>
            </a:r>
            <a:r>
              <a:rPr lang="en-US" altLang="pt-BR" dirty="0"/>
              <a:t> de </a:t>
            </a:r>
            <a:r>
              <a:rPr lang="en-US" altLang="pt-BR" dirty="0" err="1"/>
              <a:t>Kremser</a:t>
            </a:r>
            <a:r>
              <a:rPr lang="en-US" altLang="pt-BR" dirty="0"/>
              <a:t>) e </a:t>
            </a:r>
            <a:r>
              <a:rPr lang="en-US" altLang="pt-BR" dirty="0" err="1"/>
              <a:t>Diagramas</a:t>
            </a:r>
            <a:r>
              <a:rPr lang="en-US" altLang="pt-BR" dirty="0"/>
              <a:t> de </a:t>
            </a:r>
            <a:r>
              <a:rPr lang="en-US" altLang="pt-BR" dirty="0" err="1"/>
              <a:t>fase</a:t>
            </a:r>
            <a:r>
              <a:rPr lang="en-US" altLang="pt-BR" dirty="0"/>
              <a:t> com </a:t>
            </a:r>
            <a:r>
              <a:rPr lang="en-US" altLang="pt-BR" dirty="0" err="1"/>
              <a:t>exercício</a:t>
            </a:r>
            <a:r>
              <a:rPr lang="en-US" altLang="pt-BR" dirty="0"/>
              <a:t> “</a:t>
            </a:r>
            <a:r>
              <a:rPr lang="en-US" altLang="pt-BR" dirty="0" err="1"/>
              <a:t>leitura</a:t>
            </a:r>
            <a:r>
              <a:rPr lang="en-US" altLang="pt-BR" dirty="0"/>
              <a:t> de </a:t>
            </a:r>
            <a:r>
              <a:rPr lang="en-US" altLang="pt-BR" dirty="0" err="1"/>
              <a:t>diagrama</a:t>
            </a:r>
            <a:r>
              <a:rPr lang="en-US" altLang="pt-BR" dirty="0"/>
              <a:t> de </a:t>
            </a:r>
            <a:r>
              <a:rPr lang="en-US" altLang="pt-BR" dirty="0" err="1"/>
              <a:t>fases</a:t>
            </a:r>
            <a:r>
              <a:rPr lang="en-US" altLang="pt-BR" dirty="0"/>
              <a:t>”</a:t>
            </a:r>
          </a:p>
          <a:p>
            <a:pPr marL="225377" indent="-225377">
              <a:defRPr/>
            </a:pPr>
            <a:r>
              <a:rPr lang="en-US" altLang="pt-BR" dirty="0"/>
              <a:t>Aula 2. 100 min </a:t>
            </a:r>
            <a:r>
              <a:rPr lang="en-US" altLang="pt-BR" dirty="0" err="1"/>
              <a:t>Provinha</a:t>
            </a:r>
            <a:r>
              <a:rPr lang="en-US" altLang="pt-BR" dirty="0"/>
              <a:t> e </a:t>
            </a:r>
            <a:r>
              <a:rPr lang="en-US" altLang="pt-BR" dirty="0" err="1"/>
              <a:t>construcao</a:t>
            </a:r>
            <a:r>
              <a:rPr lang="en-US" altLang="pt-BR" dirty="0"/>
              <a:t> de </a:t>
            </a:r>
            <a:r>
              <a:rPr lang="en-US" altLang="pt-BR" dirty="0" err="1"/>
              <a:t>diagramas</a:t>
            </a:r>
            <a:r>
              <a:rPr lang="en-US" altLang="pt-BR" dirty="0"/>
              <a:t> de </a:t>
            </a:r>
            <a:r>
              <a:rPr lang="en-US" altLang="pt-BR" dirty="0" err="1"/>
              <a:t>fase</a:t>
            </a:r>
            <a:r>
              <a:rPr lang="en-US" altLang="pt-BR" dirty="0"/>
              <a:t> e </a:t>
            </a:r>
            <a:r>
              <a:rPr lang="en-US" altLang="pt-BR" dirty="0" err="1"/>
              <a:t>tabela</a:t>
            </a:r>
            <a:r>
              <a:rPr lang="en-US" altLang="pt-BR" dirty="0"/>
              <a:t> de dados. </a:t>
            </a:r>
            <a:r>
              <a:rPr lang="en-US" altLang="pt-BR" dirty="0" err="1"/>
              <a:t>Exercicios</a:t>
            </a:r>
            <a:r>
              <a:rPr lang="en-US" altLang="pt-BR" dirty="0"/>
              <a:t> para casa.</a:t>
            </a:r>
          </a:p>
          <a:p>
            <a:pPr marL="225377" indent="-225377">
              <a:defRPr/>
            </a:pPr>
            <a:r>
              <a:rPr lang="en-US" altLang="pt-BR" dirty="0"/>
              <a:t>Aula 3. 100 min Flash </a:t>
            </a:r>
            <a:r>
              <a:rPr lang="en-US" altLang="pt-BR" dirty="0" err="1"/>
              <a:t>teoria</a:t>
            </a:r>
            <a:r>
              <a:rPr lang="en-US" altLang="pt-BR" dirty="0"/>
              <a:t> </a:t>
            </a:r>
            <a:r>
              <a:rPr lang="en-US" altLang="pt-BR" dirty="0" err="1"/>
              <a:t>completa</a:t>
            </a:r>
            <a:r>
              <a:rPr lang="en-US" altLang="pt-BR" dirty="0"/>
              <a:t> (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exercícios</a:t>
            </a:r>
            <a:r>
              <a:rPr lang="en-US" altLang="pt-BR" dirty="0"/>
              <a:t>) aula </a:t>
            </a:r>
            <a:r>
              <a:rPr lang="en-US" altLang="pt-BR" dirty="0" err="1"/>
              <a:t>toda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losa</a:t>
            </a:r>
            <a:r>
              <a:rPr lang="en-US" altLang="pt-BR" dirty="0"/>
              <a:t> e 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estas</a:t>
            </a:r>
            <a:r>
              <a:rPr lang="en-US" altLang="pt-BR" dirty="0"/>
              <a:t> sheets, </a:t>
            </a:r>
            <a:r>
              <a:rPr lang="en-US" altLang="pt-BR" dirty="0" err="1"/>
              <a:t>ficou</a:t>
            </a:r>
            <a:r>
              <a:rPr lang="en-US" altLang="pt-BR" dirty="0"/>
              <a:t> </a:t>
            </a:r>
            <a:r>
              <a:rPr lang="en-US" altLang="pt-BR" dirty="0" err="1"/>
              <a:t>bem</a:t>
            </a:r>
            <a:r>
              <a:rPr lang="en-US" altLang="pt-BR" dirty="0"/>
              <a:t> </a:t>
            </a:r>
            <a:r>
              <a:rPr lang="en-US" altLang="pt-BR" dirty="0" err="1"/>
              <a:t>melhor</a:t>
            </a:r>
            <a:r>
              <a:rPr lang="en-US" altLang="pt-BR" dirty="0"/>
              <a:t>. </a:t>
            </a:r>
            <a:r>
              <a:rPr lang="en-US" altLang="pt-BR" dirty="0" err="1"/>
              <a:t>Incluidas</a:t>
            </a:r>
            <a:r>
              <a:rPr lang="en-US" altLang="pt-BR" dirty="0"/>
              <a:t> </a:t>
            </a:r>
            <a:r>
              <a:rPr lang="en-US" altLang="pt-BR" dirty="0" err="1"/>
              <a:t>demonstracoes</a:t>
            </a:r>
            <a:r>
              <a:rPr lang="en-US" altLang="pt-BR" dirty="0"/>
              <a:t> de </a:t>
            </a:r>
            <a:r>
              <a:rPr lang="en-US" altLang="pt-BR" dirty="0" err="1"/>
              <a:t>regra</a:t>
            </a:r>
            <a:r>
              <a:rPr lang="en-US" altLang="pt-BR" dirty="0"/>
              <a:t> de </a:t>
            </a:r>
            <a:r>
              <a:rPr lang="en-US" altLang="pt-BR" dirty="0" err="1"/>
              <a:t>fases</a:t>
            </a:r>
            <a:r>
              <a:rPr lang="en-US" altLang="pt-BR" dirty="0"/>
              <a:t>, </a:t>
            </a:r>
            <a:r>
              <a:rPr lang="en-US" altLang="pt-BR" dirty="0" err="1"/>
              <a:t>linha</a:t>
            </a:r>
            <a:r>
              <a:rPr lang="en-US" altLang="pt-BR" dirty="0"/>
              <a:t>-q, </a:t>
            </a:r>
            <a:r>
              <a:rPr lang="en-US" altLang="pt-BR" dirty="0" err="1"/>
              <a:t>método</a:t>
            </a:r>
            <a:r>
              <a:rPr lang="en-US" altLang="pt-BR" dirty="0"/>
              <a:t> </a:t>
            </a:r>
            <a:r>
              <a:rPr lang="en-US" altLang="pt-BR" dirty="0" err="1"/>
              <a:t>Rachford</a:t>
            </a:r>
            <a:r>
              <a:rPr lang="en-US" altLang="pt-BR" dirty="0"/>
              <a:t>-Rice, </a:t>
            </a:r>
            <a:r>
              <a:rPr lang="en-US" altLang="pt-BR" dirty="0" err="1"/>
              <a:t>pto</a:t>
            </a:r>
            <a:r>
              <a:rPr lang="en-US" altLang="pt-BR" dirty="0"/>
              <a:t> </a:t>
            </a:r>
            <a:r>
              <a:rPr lang="en-US" altLang="pt-BR" dirty="0" err="1"/>
              <a:t>bolha</a:t>
            </a:r>
            <a:r>
              <a:rPr lang="en-US" altLang="pt-BR" dirty="0"/>
              <a:t> e </a:t>
            </a:r>
            <a:r>
              <a:rPr lang="en-US" altLang="pt-BR" dirty="0" err="1"/>
              <a:t>orvalho</a:t>
            </a:r>
            <a:r>
              <a:rPr lang="en-US" altLang="pt-BR" dirty="0"/>
              <a:t>.</a:t>
            </a:r>
          </a:p>
          <a:p>
            <a:pPr marL="225377" indent="-225377">
              <a:defRPr/>
            </a:pPr>
            <a:r>
              <a:rPr lang="en-US" altLang="pt-BR" dirty="0"/>
              <a:t>Aula 4. Flash </a:t>
            </a:r>
            <a:r>
              <a:rPr lang="en-US" altLang="pt-BR" dirty="0" err="1"/>
              <a:t>exercícios</a:t>
            </a:r>
            <a:r>
              <a:rPr lang="en-US" altLang="pt-BR" dirty="0"/>
              <a:t> (</a:t>
            </a:r>
            <a:r>
              <a:rPr lang="en-US" altLang="pt-BR" dirty="0" err="1"/>
              <a:t>membranas</a:t>
            </a:r>
            <a:r>
              <a:rPr lang="en-US" altLang="pt-BR" dirty="0"/>
              <a:t> </a:t>
            </a:r>
            <a:r>
              <a:rPr lang="en-US" altLang="pt-BR" dirty="0" err="1"/>
              <a:t>daria</a:t>
            </a:r>
            <a:r>
              <a:rPr lang="en-US" altLang="pt-BR" dirty="0"/>
              <a:t> tempo?)</a:t>
            </a:r>
          </a:p>
          <a:p>
            <a:pPr marL="225377" indent="-225377">
              <a:defRPr/>
            </a:pPr>
            <a:endParaRPr lang="en-US" altLang="pt-BR" dirty="0"/>
          </a:p>
          <a:p>
            <a:pPr>
              <a:defRPr/>
            </a:pPr>
            <a:r>
              <a:rPr lang="en-US" altLang="pt-BR" dirty="0"/>
              <a:t>2016 </a:t>
            </a:r>
            <a:r>
              <a:rPr lang="en-US" altLang="pt-BR" dirty="0" err="1"/>
              <a:t>resumo</a:t>
            </a:r>
            <a:endParaRPr lang="en-US" altLang="pt-BR" dirty="0"/>
          </a:p>
          <a:p>
            <a:pPr>
              <a:defRPr/>
            </a:pPr>
            <a:r>
              <a:rPr lang="en-US" altLang="pt-BR" dirty="0"/>
              <a:t>Aula 1a. 40 min. </a:t>
            </a:r>
            <a:r>
              <a:rPr lang="en-US" altLang="pt-BR" dirty="0" err="1"/>
              <a:t>Duvidas</a:t>
            </a:r>
            <a:r>
              <a:rPr lang="en-US" altLang="pt-BR" dirty="0"/>
              <a:t> </a:t>
            </a:r>
            <a:r>
              <a:rPr lang="en-US" altLang="pt-BR" dirty="0" err="1"/>
              <a:t>para</a:t>
            </a:r>
            <a:r>
              <a:rPr lang="en-US" altLang="pt-BR" dirty="0"/>
              <a:t> </a:t>
            </a:r>
            <a:r>
              <a:rPr lang="en-US" altLang="pt-BR" dirty="0" err="1"/>
              <a:t>provinha</a:t>
            </a:r>
            <a:endParaRPr lang="en-US" altLang="pt-BR" dirty="0"/>
          </a:p>
          <a:p>
            <a:pPr marL="225377" indent="-225377">
              <a:defRPr/>
            </a:pPr>
            <a:r>
              <a:rPr lang="en-US" altLang="pt-BR" dirty="0"/>
              <a:t>Aula 1b. 60 min BM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estágio</a:t>
            </a:r>
            <a:r>
              <a:rPr lang="en-US" altLang="pt-BR" dirty="0"/>
              <a:t> de </a:t>
            </a:r>
            <a:r>
              <a:rPr lang="en-US" altLang="pt-BR" dirty="0" err="1"/>
              <a:t>equilíbrio</a:t>
            </a:r>
            <a:r>
              <a:rPr lang="en-US" altLang="pt-BR" dirty="0"/>
              <a:t> e </a:t>
            </a:r>
            <a:r>
              <a:rPr lang="en-US" altLang="pt-BR" dirty="0" err="1"/>
              <a:t>cascatas</a:t>
            </a:r>
            <a:r>
              <a:rPr lang="en-US" altLang="pt-BR" dirty="0"/>
              <a:t> (com </a:t>
            </a:r>
            <a:r>
              <a:rPr lang="en-US" altLang="pt-BR" dirty="0" err="1"/>
              <a:t>exercício</a:t>
            </a:r>
            <a:r>
              <a:rPr lang="en-US" altLang="pt-BR" dirty="0"/>
              <a:t> </a:t>
            </a:r>
            <a:r>
              <a:rPr lang="en-US" altLang="pt-BR" dirty="0" err="1"/>
              <a:t>sobre</a:t>
            </a:r>
            <a:r>
              <a:rPr lang="en-US" altLang="pt-BR" dirty="0"/>
              <a:t> o </a:t>
            </a:r>
            <a:r>
              <a:rPr lang="en-US" altLang="pt-BR" dirty="0" err="1"/>
              <a:t>método</a:t>
            </a:r>
            <a:r>
              <a:rPr lang="en-US" altLang="pt-BR" dirty="0"/>
              <a:t> de </a:t>
            </a:r>
            <a:r>
              <a:rPr lang="en-US" altLang="pt-BR" dirty="0" err="1"/>
              <a:t>Kremser</a:t>
            </a:r>
            <a:r>
              <a:rPr lang="en-US" altLang="pt-BR" dirty="0"/>
              <a:t>)</a:t>
            </a:r>
          </a:p>
          <a:p>
            <a:pPr marL="225377" indent="-225377">
              <a:defRPr/>
            </a:pPr>
            <a:r>
              <a:rPr lang="en-US" altLang="pt-BR" dirty="0"/>
              <a:t>Aula 2a. 60 min </a:t>
            </a:r>
            <a:r>
              <a:rPr lang="en-US" altLang="pt-BR" dirty="0" err="1"/>
              <a:t>Provinha</a:t>
            </a:r>
            <a:endParaRPr lang="en-US" altLang="pt-BR" dirty="0"/>
          </a:p>
          <a:p>
            <a:pPr marL="225377" indent="-225377">
              <a:defRPr/>
            </a:pPr>
            <a:r>
              <a:rPr lang="en-US" altLang="pt-BR" dirty="0"/>
              <a:t>Aula 2b. 40 min </a:t>
            </a:r>
            <a:r>
              <a:rPr lang="en-US" altLang="pt-BR" dirty="0" err="1"/>
              <a:t>Diagramas</a:t>
            </a:r>
            <a:r>
              <a:rPr lang="en-US" altLang="pt-BR" dirty="0"/>
              <a:t> de </a:t>
            </a:r>
            <a:r>
              <a:rPr lang="en-US" altLang="pt-BR" dirty="0" err="1"/>
              <a:t>fase</a:t>
            </a:r>
            <a:r>
              <a:rPr lang="en-US" altLang="pt-BR" dirty="0"/>
              <a:t> e </a:t>
            </a:r>
            <a:r>
              <a:rPr lang="en-US" altLang="pt-BR" dirty="0" err="1"/>
              <a:t>exercício</a:t>
            </a:r>
            <a:r>
              <a:rPr lang="en-US" altLang="pt-BR" dirty="0"/>
              <a:t> “</a:t>
            </a:r>
            <a:r>
              <a:rPr lang="en-US" altLang="pt-BR" dirty="0" err="1"/>
              <a:t>leitura</a:t>
            </a:r>
            <a:r>
              <a:rPr lang="en-US" altLang="pt-BR" dirty="0"/>
              <a:t> de </a:t>
            </a:r>
            <a:r>
              <a:rPr lang="en-US" altLang="pt-BR" dirty="0" err="1"/>
              <a:t>diagrama</a:t>
            </a:r>
            <a:r>
              <a:rPr lang="en-US" altLang="pt-BR" dirty="0"/>
              <a:t> de </a:t>
            </a:r>
            <a:r>
              <a:rPr lang="en-US" altLang="pt-BR" dirty="0" err="1"/>
              <a:t>fases</a:t>
            </a:r>
            <a:r>
              <a:rPr lang="en-US" altLang="pt-BR" dirty="0"/>
              <a:t>”</a:t>
            </a:r>
          </a:p>
          <a:p>
            <a:pPr marL="225377" indent="-225377">
              <a:defRPr/>
            </a:pPr>
            <a:r>
              <a:rPr lang="en-US" altLang="pt-BR" dirty="0"/>
              <a:t>Aula 3. 100 min </a:t>
            </a:r>
            <a:r>
              <a:rPr lang="en-US" altLang="pt-BR" dirty="0" err="1"/>
              <a:t>Diagramas</a:t>
            </a:r>
            <a:r>
              <a:rPr lang="en-US" altLang="pt-BR" dirty="0"/>
              <a:t> de </a:t>
            </a:r>
            <a:r>
              <a:rPr lang="en-US" altLang="pt-BR" dirty="0" err="1"/>
              <a:t>fase</a:t>
            </a:r>
            <a:r>
              <a:rPr lang="en-US" altLang="pt-BR" dirty="0"/>
              <a:t>, alpha, </a:t>
            </a:r>
            <a:r>
              <a:rPr lang="en-US" altLang="pt-BR" dirty="0" err="1"/>
              <a:t>azeotropo</a:t>
            </a:r>
            <a:r>
              <a:rPr lang="en-US" altLang="pt-BR" dirty="0"/>
              <a:t>, </a:t>
            </a:r>
            <a:r>
              <a:rPr lang="en-US" altLang="pt-BR" dirty="0" err="1"/>
              <a:t>construção</a:t>
            </a:r>
            <a:r>
              <a:rPr lang="en-US" altLang="pt-BR" dirty="0"/>
              <a:t> de diagrams  e </a:t>
            </a:r>
            <a:r>
              <a:rPr lang="en-US" altLang="pt-BR" dirty="0" err="1"/>
              <a:t>exercícios</a:t>
            </a:r>
            <a:r>
              <a:rPr lang="en-US" altLang="pt-BR" dirty="0"/>
              <a:t> </a:t>
            </a:r>
            <a:r>
              <a:rPr lang="en-US" altLang="pt-BR" dirty="0" err="1"/>
              <a:t>construção</a:t>
            </a:r>
            <a:r>
              <a:rPr lang="en-US" altLang="pt-BR" dirty="0"/>
              <a:t> </a:t>
            </a:r>
            <a:r>
              <a:rPr lang="en-US" altLang="pt-BR" dirty="0" err="1"/>
              <a:t>diagramas</a:t>
            </a:r>
            <a:r>
              <a:rPr lang="en-US" altLang="pt-BR" dirty="0"/>
              <a:t> de </a:t>
            </a:r>
            <a:r>
              <a:rPr lang="en-US" altLang="pt-BR" dirty="0" err="1"/>
              <a:t>fases</a:t>
            </a:r>
            <a:r>
              <a:rPr lang="en-US" altLang="pt-BR" dirty="0"/>
              <a:t> 1e2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classe</a:t>
            </a:r>
            <a:r>
              <a:rPr lang="en-US" altLang="pt-BR" dirty="0"/>
              <a:t>. Para </a:t>
            </a:r>
            <a:r>
              <a:rPr lang="en-US" altLang="pt-BR" dirty="0" err="1"/>
              <a:t>entregar</a:t>
            </a:r>
            <a:r>
              <a:rPr lang="en-US" altLang="pt-BR" dirty="0"/>
              <a:t> 1,2e3.</a:t>
            </a:r>
          </a:p>
          <a:p>
            <a:pPr marL="225377" indent="-225377">
              <a:defRPr/>
            </a:pPr>
            <a:r>
              <a:rPr lang="en-US" altLang="pt-BR" dirty="0"/>
              <a:t>Aula 4. 100 min Flash </a:t>
            </a:r>
            <a:r>
              <a:rPr lang="en-US" altLang="pt-BR" dirty="0" err="1"/>
              <a:t>teoria</a:t>
            </a:r>
            <a:r>
              <a:rPr lang="en-US" altLang="pt-BR" dirty="0"/>
              <a:t> </a:t>
            </a:r>
            <a:r>
              <a:rPr lang="en-US" altLang="pt-BR" dirty="0" err="1"/>
              <a:t>completa</a:t>
            </a:r>
            <a:r>
              <a:rPr lang="en-US" altLang="pt-BR" dirty="0"/>
              <a:t> (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exercícios</a:t>
            </a:r>
            <a:r>
              <a:rPr lang="en-US" altLang="pt-BR" dirty="0"/>
              <a:t>) </a:t>
            </a:r>
            <a:r>
              <a:rPr lang="en-US" altLang="pt-BR" dirty="0" err="1"/>
              <a:t>maior</a:t>
            </a:r>
            <a:r>
              <a:rPr lang="en-US" altLang="pt-BR" dirty="0"/>
              <a:t> parte </a:t>
            </a:r>
            <a:r>
              <a:rPr lang="en-US" altLang="pt-BR" dirty="0" err="1"/>
              <a:t>da</a:t>
            </a:r>
            <a:r>
              <a:rPr lang="en-US" altLang="pt-BR" dirty="0"/>
              <a:t> aula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losa</a:t>
            </a:r>
            <a:r>
              <a:rPr lang="en-US" altLang="pt-BR" dirty="0"/>
              <a:t> e 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estas</a:t>
            </a:r>
            <a:r>
              <a:rPr lang="en-US" altLang="pt-BR" dirty="0"/>
              <a:t> sheets, </a:t>
            </a:r>
            <a:r>
              <a:rPr lang="en-US" altLang="pt-BR" dirty="0" err="1"/>
              <a:t>ficou</a:t>
            </a:r>
            <a:r>
              <a:rPr lang="en-US" altLang="pt-BR" dirty="0"/>
              <a:t> </a:t>
            </a:r>
            <a:r>
              <a:rPr lang="en-US" altLang="pt-BR" dirty="0" err="1"/>
              <a:t>bem</a:t>
            </a:r>
            <a:r>
              <a:rPr lang="en-US" altLang="pt-BR" dirty="0"/>
              <a:t> </a:t>
            </a:r>
            <a:r>
              <a:rPr lang="en-US" altLang="pt-BR" dirty="0" err="1"/>
              <a:t>melhor</a:t>
            </a:r>
            <a:r>
              <a:rPr lang="en-US" altLang="pt-BR" dirty="0"/>
              <a:t>. </a:t>
            </a:r>
            <a:r>
              <a:rPr lang="en-US" altLang="pt-BR" dirty="0" err="1"/>
              <a:t>Incluidas</a:t>
            </a:r>
            <a:r>
              <a:rPr lang="en-US" altLang="pt-BR" dirty="0"/>
              <a:t> </a:t>
            </a:r>
            <a:r>
              <a:rPr lang="en-US" altLang="pt-BR" dirty="0" err="1"/>
              <a:t>demonstracoes</a:t>
            </a:r>
            <a:r>
              <a:rPr lang="en-US" altLang="pt-BR" dirty="0"/>
              <a:t> de </a:t>
            </a:r>
            <a:r>
              <a:rPr lang="en-US" altLang="pt-BR" dirty="0" err="1"/>
              <a:t>regra</a:t>
            </a:r>
            <a:r>
              <a:rPr lang="en-US" altLang="pt-BR" dirty="0"/>
              <a:t> de </a:t>
            </a:r>
            <a:r>
              <a:rPr lang="en-US" altLang="pt-BR" dirty="0" err="1"/>
              <a:t>fases</a:t>
            </a:r>
            <a:r>
              <a:rPr lang="en-US" altLang="pt-BR" dirty="0"/>
              <a:t>, </a:t>
            </a:r>
            <a:r>
              <a:rPr lang="en-US" altLang="pt-BR" dirty="0" err="1"/>
              <a:t>linha</a:t>
            </a:r>
            <a:r>
              <a:rPr lang="en-US" altLang="pt-BR" dirty="0"/>
              <a:t>-q, </a:t>
            </a:r>
            <a:r>
              <a:rPr lang="en-US" altLang="pt-BR" dirty="0" err="1"/>
              <a:t>método</a:t>
            </a:r>
            <a:r>
              <a:rPr lang="en-US" altLang="pt-BR" dirty="0"/>
              <a:t> </a:t>
            </a:r>
            <a:r>
              <a:rPr lang="en-US" altLang="pt-BR" dirty="0" err="1"/>
              <a:t>Rachford</a:t>
            </a:r>
            <a:r>
              <a:rPr lang="en-US" altLang="pt-BR" dirty="0"/>
              <a:t>-Rice, </a:t>
            </a:r>
            <a:r>
              <a:rPr lang="en-US" altLang="pt-BR" dirty="0" err="1"/>
              <a:t>pto</a:t>
            </a:r>
            <a:r>
              <a:rPr lang="en-US" altLang="pt-BR" dirty="0"/>
              <a:t> </a:t>
            </a:r>
            <a:r>
              <a:rPr lang="en-US" altLang="pt-BR" dirty="0" err="1"/>
              <a:t>bolha</a:t>
            </a:r>
            <a:r>
              <a:rPr lang="en-US" altLang="pt-BR" dirty="0"/>
              <a:t> e </a:t>
            </a:r>
            <a:r>
              <a:rPr lang="en-US" altLang="pt-BR" dirty="0" err="1"/>
              <a:t>orvalho</a:t>
            </a:r>
            <a:endParaRPr lang="en-US" altLang="pt-BR" dirty="0"/>
          </a:p>
          <a:p>
            <a:pPr marL="225377" indent="-225377">
              <a:defRPr/>
            </a:pPr>
            <a:r>
              <a:rPr lang="en-US" altLang="pt-BR" dirty="0"/>
              <a:t>Aula 5. Flash </a:t>
            </a:r>
            <a:r>
              <a:rPr lang="en-US" altLang="pt-BR" dirty="0" err="1"/>
              <a:t>exercícios</a:t>
            </a:r>
            <a:r>
              <a:rPr lang="en-US" altLang="pt-BR" dirty="0"/>
              <a:t> (</a:t>
            </a:r>
            <a:r>
              <a:rPr lang="en-US" altLang="pt-BR" dirty="0" err="1"/>
              <a:t>membranas</a:t>
            </a:r>
            <a:r>
              <a:rPr lang="en-US" altLang="pt-BR" dirty="0"/>
              <a:t> </a:t>
            </a:r>
            <a:r>
              <a:rPr lang="en-US" altLang="pt-BR" dirty="0" err="1"/>
              <a:t>daria</a:t>
            </a:r>
            <a:r>
              <a:rPr lang="en-US" altLang="pt-BR" dirty="0"/>
              <a:t> tempo?)</a:t>
            </a:r>
          </a:p>
          <a:p>
            <a:pPr marL="225377" indent="-225377">
              <a:defRPr/>
            </a:pP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56585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B21046-D0BD-44C8-9E6D-68CAF56C1113}" type="slidenum">
              <a:rPr lang="en-US" altLang="pt-BR" smtClean="0"/>
              <a:pPr/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Regra de fases de Gibbs para variáveis</a:t>
            </a:r>
            <a:r>
              <a:rPr lang="pt-BR" altLang="pt-BR" baseline="0" dirty="0"/>
              <a:t> extensivas / </a:t>
            </a:r>
            <a:r>
              <a:rPr lang="pt-BR" altLang="pt-BR" dirty="0"/>
              <a:t>sistemas abertos: </a:t>
            </a:r>
          </a:p>
          <a:p>
            <a:r>
              <a:rPr lang="pt-BR" altLang="pt-BR" dirty="0" err="1"/>
              <a:t>Seader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Henley faz boa introdução, mas depois usa critérios de forma inconsistente: ele especifica a alimentação com C variáveis (z1 a </a:t>
            </a:r>
            <a:r>
              <a:rPr lang="pt-BR" altLang="pt-BR" dirty="0" err="1"/>
              <a:t>zC</a:t>
            </a:r>
            <a:r>
              <a:rPr lang="pt-BR" altLang="pt-BR" dirty="0"/>
              <a:t>), mas erra ao não empregar a equação “soma </a:t>
            </a:r>
            <a:r>
              <a:rPr lang="pt-BR" altLang="pt-BR" dirty="0" err="1"/>
              <a:t>zi</a:t>
            </a:r>
            <a:r>
              <a:rPr lang="pt-BR" altLang="pt-BR" dirty="0"/>
              <a:t> = 1”. Por isso, para ele resulta F=C+5 no slide acima. Depois ele ainda troca duas </a:t>
            </a:r>
            <a:r>
              <a:rPr lang="pt-BR" altLang="pt-BR" dirty="0" err="1"/>
              <a:t>equacoes</a:t>
            </a:r>
            <a:r>
              <a:rPr lang="pt-BR" altLang="pt-BR" dirty="0"/>
              <a:t> (</a:t>
            </a:r>
            <a:r>
              <a:rPr lang="pt-BR" altLang="pt-BR" dirty="0" err="1"/>
              <a:t>soma_xi</a:t>
            </a:r>
            <a:r>
              <a:rPr lang="pt-BR" altLang="pt-BR" dirty="0"/>
              <a:t>=1 e </a:t>
            </a:r>
            <a:r>
              <a:rPr lang="pt-BR" altLang="pt-BR" dirty="0" err="1"/>
              <a:t>soma_yi</a:t>
            </a:r>
            <a:r>
              <a:rPr lang="pt-BR" altLang="pt-BR" dirty="0"/>
              <a:t>=1) por uma só (</a:t>
            </a:r>
            <a:r>
              <a:rPr lang="pt-BR" altLang="pt-BR" dirty="0" err="1"/>
              <a:t>soma_xi</a:t>
            </a:r>
            <a:r>
              <a:rPr lang="pt-BR" altLang="pt-BR" dirty="0"/>
              <a:t> - </a:t>
            </a:r>
            <a:r>
              <a:rPr lang="pt-BR" altLang="pt-BR" dirty="0" err="1"/>
              <a:t>soma_yi</a:t>
            </a:r>
            <a:r>
              <a:rPr lang="pt-BR" altLang="pt-BR" dirty="0"/>
              <a:t>=0) sem </a:t>
            </a:r>
            <a:r>
              <a:rPr lang="pt-BR" altLang="pt-BR" dirty="0" err="1"/>
              <a:t>explicacao</a:t>
            </a:r>
            <a:r>
              <a:rPr lang="pt-BR" altLang="pt-BR" dirty="0"/>
              <a:t>.</a:t>
            </a:r>
          </a:p>
          <a:p>
            <a:endParaRPr lang="pt-BR" altLang="pt-BR" dirty="0"/>
          </a:p>
          <a:p>
            <a:r>
              <a:rPr lang="pt-BR" altLang="pt-BR" dirty="0"/>
              <a:t>Regra de fases de </a:t>
            </a:r>
            <a:r>
              <a:rPr lang="pt-BR" altLang="pt-BR" dirty="0" err="1"/>
              <a:t>Gibbs</a:t>
            </a:r>
            <a:r>
              <a:rPr lang="pt-BR" altLang="pt-BR" dirty="0"/>
              <a:t> em </a:t>
            </a:r>
            <a:r>
              <a:rPr lang="pt-BR" altLang="pt-BR" dirty="0" err="1"/>
              <a:t>Tester</a:t>
            </a:r>
            <a:r>
              <a:rPr lang="pt-BR" altLang="pt-BR" dirty="0"/>
              <a:t> e </a:t>
            </a:r>
            <a:r>
              <a:rPr lang="pt-BR" altLang="pt-BR" dirty="0" err="1"/>
              <a:t>model</a:t>
            </a:r>
            <a:r>
              <a:rPr lang="pt-BR" altLang="pt-BR" dirty="0"/>
              <a:t>, Khouri </a:t>
            </a:r>
            <a:r>
              <a:rPr lang="pt-BR" altLang="pt-BR" dirty="0" err="1"/>
              <a:t>cap</a:t>
            </a:r>
            <a:r>
              <a:rPr lang="pt-BR" altLang="pt-BR" dirty="0"/>
              <a:t> 2, </a:t>
            </a:r>
            <a:r>
              <a:rPr lang="pt-BR" altLang="pt-BR" dirty="0" err="1"/>
              <a:t>Seader</a:t>
            </a:r>
            <a:r>
              <a:rPr lang="pt-BR" altLang="pt-BR" dirty="0"/>
              <a:t> e </a:t>
            </a:r>
            <a:r>
              <a:rPr lang="pt-BR" altLang="pt-BR" dirty="0" err="1"/>
              <a:t>henley</a:t>
            </a:r>
            <a:r>
              <a:rPr lang="pt-BR" altLang="pt-BR" dirty="0"/>
              <a:t> p. 163</a:t>
            </a:r>
          </a:p>
          <a:p>
            <a:r>
              <a:rPr lang="pt-BR" altLang="pt-BR" dirty="0"/>
              <a:t>Marcelo: O postulado é para </a:t>
            </a:r>
            <a:r>
              <a:rPr lang="pt-BR" altLang="pt-BR" dirty="0" err="1"/>
              <a:t>variaveis</a:t>
            </a:r>
            <a:r>
              <a:rPr lang="pt-BR" altLang="pt-BR" dirty="0"/>
              <a:t> extensivas: 2 + C massas.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87BAC0-4314-46E7-BB04-7E02F348C2BF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Só é possível especificar (C-1) componentes na alimentação, pois o componente restante é obtido pela equação ”soma xi=1”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DDA82E-35A2-43E5-83D0-434CB138AC04}" type="slidenum">
              <a:rPr lang="en-US" altLang="pt-BR" smtClean="0"/>
              <a:pPr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 dirty="0" err="1"/>
              <a:t>Alternativamente</a:t>
            </a:r>
            <a:r>
              <a:rPr lang="en-GB" altLang="pt-BR" dirty="0"/>
              <a:t>, </a:t>
            </a:r>
            <a:r>
              <a:rPr lang="en-GB" altLang="pt-BR" dirty="0" err="1"/>
              <a:t>pode</a:t>
            </a:r>
            <a:r>
              <a:rPr lang="en-GB" altLang="pt-BR" dirty="0"/>
              <a:t>-se </a:t>
            </a:r>
            <a:r>
              <a:rPr lang="en-GB" altLang="pt-BR" dirty="0" err="1"/>
              <a:t>usar</a:t>
            </a:r>
            <a:r>
              <a:rPr lang="en-GB" altLang="pt-BR" baseline="0" dirty="0"/>
              <a:t> o </a:t>
            </a:r>
            <a:r>
              <a:rPr lang="en-GB" altLang="pt-BR" baseline="0" dirty="0" err="1"/>
              <a:t>diagrama</a:t>
            </a:r>
            <a:r>
              <a:rPr lang="en-GB" altLang="pt-BR" baseline="0" dirty="0"/>
              <a:t> x-y com a </a:t>
            </a:r>
            <a:r>
              <a:rPr lang="en-GB" altLang="pt-BR" baseline="0" dirty="0" err="1"/>
              <a:t>linha</a:t>
            </a:r>
            <a:r>
              <a:rPr lang="en-GB" altLang="pt-BR" baseline="0" dirty="0"/>
              <a:t> Q. O </a:t>
            </a:r>
            <a:r>
              <a:rPr lang="en-GB" altLang="pt-BR" baseline="0" dirty="0" err="1"/>
              <a:t>conceito</a:t>
            </a:r>
            <a:r>
              <a:rPr lang="en-GB" altLang="pt-BR" baseline="0" dirty="0"/>
              <a:t> da </a:t>
            </a:r>
            <a:r>
              <a:rPr lang="en-GB" altLang="pt-BR" baseline="0" dirty="0" err="1"/>
              <a:t>linha</a:t>
            </a:r>
            <a:r>
              <a:rPr lang="en-GB" altLang="pt-BR" baseline="0" dirty="0"/>
              <a:t> Q </a:t>
            </a:r>
            <a:r>
              <a:rPr lang="en-GB" altLang="pt-BR" baseline="0" dirty="0" err="1"/>
              <a:t>não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será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visto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aqui</a:t>
            </a:r>
            <a:r>
              <a:rPr lang="en-GB" altLang="pt-BR" baseline="0" dirty="0"/>
              <a:t>, </a:t>
            </a:r>
            <a:r>
              <a:rPr lang="en-GB" altLang="pt-BR" baseline="0" dirty="0" err="1"/>
              <a:t>pois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será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explorado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em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destilação</a:t>
            </a:r>
            <a:r>
              <a:rPr lang="en-GB" altLang="pt-BR" baseline="0" dirty="0"/>
              <a:t>.</a:t>
            </a:r>
            <a:endParaRPr lang="en-GB" altLang="pt-BR" dirty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9658B4-EEC8-4979-AF38-44EA58B01954}" type="slidenum">
              <a:rPr lang="en-US" altLang="pt-BR" smtClean="0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E35939-879A-4167-9A87-F3802D7E507F}" type="slidenum">
              <a:rPr lang="en-US" altLang="pt-BR" smtClean="0"/>
              <a:pPr/>
              <a:t>21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Condensação parcial é análoga ao flash isotérmico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128E0-9A70-49FD-881C-3F95D67CA906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4024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D75E66-C729-4FA2-AB20-8AB05A78009E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Espaço para dedução da equação de </a:t>
            </a:r>
            <a:r>
              <a:rPr lang="pt-BR" dirty="0" err="1"/>
              <a:t>Rachford</a:t>
            </a:r>
            <a:r>
              <a:rPr lang="pt-BR" dirty="0"/>
              <a:t>-Rice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128E0-9A70-49FD-881C-3F95D67CA906}" type="slidenum">
              <a:rPr lang="en-US" altLang="pt-BR" smtClean="0"/>
              <a:pPr>
                <a:defRPr/>
              </a:pPr>
              <a:t>23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8985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E3B906-D4C1-4E93-B91F-98ADFA317C30}" type="slidenum">
              <a:rPr lang="en-US" altLang="pt-BR" smtClean="0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9058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Em 2019 indiquei que pode usar solver do excel ou outro solver, e não expliquei o método de Newton em aula.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Em  2021 incluí na gravação</a:t>
            </a:r>
          </a:p>
          <a:p>
            <a:endParaRPr lang="pt-BR" altLang="pt-BR" dirty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152321-326B-4D88-87EB-C16E387668CB}" type="slidenum">
              <a:rPr lang="en-US" altLang="pt-BR" smtClean="0"/>
              <a:pPr/>
              <a:t>25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490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Só</a:t>
            </a:r>
            <a:r>
              <a:rPr lang="en-US" altLang="en-US" dirty="0"/>
              <a:t> é </a:t>
            </a:r>
            <a:r>
              <a:rPr lang="en-US" altLang="en-US" dirty="0" err="1"/>
              <a:t>possível</a:t>
            </a:r>
            <a:r>
              <a:rPr lang="en-US" altLang="en-US" dirty="0"/>
              <a:t> </a:t>
            </a:r>
            <a:r>
              <a:rPr lang="en-US" altLang="en-US" dirty="0" err="1"/>
              <a:t>especificar</a:t>
            </a:r>
            <a:r>
              <a:rPr lang="en-US" altLang="en-US" dirty="0"/>
              <a:t> (C-1) </a:t>
            </a:r>
            <a:r>
              <a:rPr lang="en-US" altLang="en-US" dirty="0" err="1"/>
              <a:t>componentes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alimentação</a:t>
            </a:r>
            <a:r>
              <a:rPr lang="en-US" altLang="en-US" dirty="0"/>
              <a:t>, pois o </a:t>
            </a:r>
            <a:r>
              <a:rPr lang="en-US" altLang="en-US" dirty="0" err="1"/>
              <a:t>componente</a:t>
            </a:r>
            <a:r>
              <a:rPr lang="en-US" altLang="en-US" dirty="0"/>
              <a:t> restante é </a:t>
            </a:r>
            <a:r>
              <a:rPr lang="en-US" altLang="en-US" dirty="0" err="1"/>
              <a:t>obtido</a:t>
            </a:r>
            <a:r>
              <a:rPr lang="en-US" altLang="en-US" dirty="0"/>
              <a:t> pela </a:t>
            </a:r>
            <a:r>
              <a:rPr lang="en-US" altLang="en-US" dirty="0" err="1"/>
              <a:t>equação</a:t>
            </a:r>
            <a:r>
              <a:rPr lang="en-US" altLang="en-US" dirty="0"/>
              <a:t> ”soma xi=1”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DDA82E-35A2-43E5-83D0-434CB138AC04}" type="slidenum">
              <a:rPr lang="en-US" altLang="pt-BR" smtClean="0"/>
              <a:pPr/>
              <a:t>26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819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Flash adiabático: Divisão por 1000 faz a função ficar próxima a 1.</a:t>
            </a:r>
          </a:p>
          <a:p>
            <a:pPr eaLnBrk="1" hangingPunct="1"/>
            <a:r>
              <a:rPr lang="pt-BR" altLang="pt-BR" dirty="0"/>
              <a:t>Para misturas com pontos de ebulição próximo, convergência é difícil. Neste caso, prefira inverter os loops interativos interno e externo (estimar </a:t>
            </a:r>
            <a:r>
              <a:rPr lang="pt-BR" altLang="pt-BR" dirty="0">
                <a:sym typeface="Symbol" panose="05050102010706020507" pitchFamily="18" charset="2"/>
              </a:rPr>
              <a:t> primeiro, ver S&amp;H p. 151).</a:t>
            </a:r>
          </a:p>
          <a:p>
            <a:pPr>
              <a:tabLst>
                <a:tab pos="450850" algn="l"/>
              </a:tabLst>
              <a:defRPr/>
            </a:pPr>
            <a:r>
              <a:rPr lang="pt-BR" dirty="0"/>
              <a:t>Cálculos de flash, orvalho e bolha são tediosos pois dependem dos modelos termodinâmicos para K. Em</a:t>
            </a:r>
            <a:r>
              <a:rPr lang="pt-BR" baseline="0" dirty="0"/>
              <a:t> geral usar, p</a:t>
            </a:r>
            <a:r>
              <a:rPr lang="pt-BR" dirty="0"/>
              <a:t>lanilha</a:t>
            </a:r>
            <a:r>
              <a:rPr lang="pt-BR" baseline="0" dirty="0"/>
              <a:t> de cálculos, </a:t>
            </a:r>
            <a:r>
              <a:rPr lang="pt-BR" dirty="0"/>
              <a:t>simulador de processos ou </a:t>
            </a:r>
            <a:r>
              <a:rPr lang="pt-BR" baseline="0" dirty="0"/>
              <a:t>programar.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lang="pt-BR" altLang="pt-BR" dirty="0"/>
              <a:t>Flash com P e V/F: Se K depende de x, é necessário um loop externo de iteração</a:t>
            </a:r>
          </a:p>
          <a:p>
            <a:pPr>
              <a:tabLst>
                <a:tab pos="450850" algn="l"/>
              </a:tabLst>
              <a:defRPr/>
            </a:pPr>
            <a:endParaRPr lang="pt-BR" dirty="0"/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C8751-3EA4-4767-A5A6-884BF2DD4392}" type="slidenum">
              <a:rPr lang="en-US" altLang="pt-BR" smtClean="0"/>
              <a:pPr/>
              <a:t>27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9413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Flash adiabático: Divisão por 1000 faz a função ficar próxima a 1.</a:t>
            </a:r>
          </a:p>
          <a:p>
            <a:pPr eaLnBrk="1" hangingPunct="1"/>
            <a:r>
              <a:rPr lang="pt-BR" altLang="pt-BR" dirty="0"/>
              <a:t>Para misturas com pontos de ebulição próximo, convergência é difícil. Neste caso, prefira inverter os loops interativos interno e externo (estimar </a:t>
            </a:r>
            <a:r>
              <a:rPr lang="pt-BR" altLang="pt-BR" dirty="0">
                <a:sym typeface="Symbol" panose="05050102010706020507" pitchFamily="18" charset="2"/>
              </a:rPr>
              <a:t> primeiro, ver S&amp;H p. 151).</a:t>
            </a:r>
          </a:p>
          <a:p>
            <a:pPr>
              <a:tabLst>
                <a:tab pos="450850" algn="l"/>
              </a:tabLst>
              <a:defRPr/>
            </a:pPr>
            <a:r>
              <a:rPr lang="pt-BR" dirty="0"/>
              <a:t>Cálculos de flash, orvalho e bolha são tediosos pois dependem dos modelos termodinâmicos para K. Em</a:t>
            </a:r>
            <a:r>
              <a:rPr lang="pt-BR" baseline="0" dirty="0"/>
              <a:t> geral usar, p</a:t>
            </a:r>
            <a:r>
              <a:rPr lang="pt-BR" dirty="0"/>
              <a:t>lanilha</a:t>
            </a:r>
            <a:r>
              <a:rPr lang="pt-BR" baseline="0" dirty="0"/>
              <a:t> de cálculos, </a:t>
            </a:r>
            <a:r>
              <a:rPr lang="pt-BR" dirty="0"/>
              <a:t>simulador de processos ou </a:t>
            </a:r>
            <a:r>
              <a:rPr lang="pt-BR" baseline="0" dirty="0"/>
              <a:t>programar.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lang="pt-BR" altLang="pt-BR" dirty="0"/>
              <a:t>Flash com P e V/F: Se K depende de x, é necessário um loop externo de iteração</a:t>
            </a:r>
          </a:p>
          <a:p>
            <a:pPr>
              <a:tabLst>
                <a:tab pos="450850" algn="l"/>
              </a:tabLst>
              <a:defRPr/>
            </a:pPr>
            <a:endParaRPr lang="pt-BR" dirty="0"/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C8751-3EA4-4767-A5A6-884BF2DD4392}" type="slidenum">
              <a:rPr lang="en-US" altLang="pt-BR" smtClean="0"/>
              <a:pPr/>
              <a:t>28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21049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91142-DC0C-49EE-87A5-F5E38ED35EB1}" type="slidenum">
              <a:rPr lang="en-US" altLang="pt-BR" smtClean="0"/>
              <a:pPr/>
              <a:t>30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4317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AB46D7-2F32-452A-8610-5D1F7311B10F}" type="slidenum">
              <a:rPr lang="en-US" altLang="pt-BR" smtClean="0"/>
              <a:pPr/>
              <a:t>31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1609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2450" y="638175"/>
            <a:ext cx="3419475" cy="2565400"/>
          </a:xfrm>
          <a:ln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0CE632F-D3C3-462C-839E-304C964E7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646" y="3474806"/>
            <a:ext cx="7041909" cy="3080175"/>
          </a:xfrm>
          <a:ln/>
        </p:spPr>
        <p:txBody>
          <a:bodyPr lIns="92228" tIns="46114" rIns="92228" bIns="46114"/>
          <a:lstStyle/>
          <a:p>
            <a:pPr marL="225377" indent="-225377">
              <a:defRPr/>
            </a:pP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09489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128E0-9A70-49FD-881C-3F95D67CA906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813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DDA82E-35A2-43E5-83D0-434CB138AC04}" type="slidenum">
              <a:rPr lang="en-US" altLang="pt-BR" smtClean="0"/>
              <a:pPr/>
              <a:t>33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271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dirty="0"/>
              <a:t>“pontos” de bolha/orvalho são estados termodinâmicos. </a:t>
            </a:r>
          </a:p>
          <a:p>
            <a:pPr lvl="1" eaLnBrk="1" hangingPunct="1"/>
            <a:r>
              <a:rPr lang="pt-BR" altLang="pt-BR" dirty="0"/>
              <a:t>Se z e P são especificados, o “ponto de bolha” é uma temperatura.</a:t>
            </a:r>
          </a:p>
          <a:p>
            <a:pPr lvl="1" eaLnBrk="1" hangingPunct="1"/>
            <a:r>
              <a:rPr lang="pt-BR" altLang="pt-BR" dirty="0"/>
              <a:t>Se z e T são especificados, é uma pressão, etc.</a:t>
            </a:r>
          </a:p>
          <a:p>
            <a:pPr lvl="0" eaLnBrk="1" hangingPunct="1"/>
            <a:endParaRPr lang="pt-BR" altLang="pt-BR" dirty="0"/>
          </a:p>
          <a:p>
            <a:endParaRPr lang="pt-BR" altLang="pt-BR" dirty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D3702B-8054-4646-8A59-C53C4C136402}" type="slidenum">
              <a:rPr lang="en-US" altLang="pt-BR" smtClean="0"/>
              <a:pPr/>
              <a:t>34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92F37-B21C-4972-800A-3246106D36A3}" type="slidenum">
              <a:rPr lang="en-US" altLang="pt-BR" smtClean="0"/>
              <a:pPr/>
              <a:t>35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5655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92F37-B21C-4972-800A-3246106D36A3}" type="slidenum">
              <a:rPr lang="en-US" altLang="pt-BR" smtClean="0"/>
              <a:pPr/>
              <a:t>36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3137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E1708F-E764-4C43-B86D-3B22CA144DD9}" type="slidenum">
              <a:rPr lang="en-US" altLang="pt-BR" smtClean="0"/>
              <a:pPr/>
              <a:t>37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4128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91142-DC0C-49EE-87A5-F5E38ED35EB1}" type="slidenum">
              <a:rPr lang="en-US" altLang="pt-BR" smtClean="0"/>
              <a:pPr/>
              <a:t>38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0454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70B5D1-E8AF-4B38-95F8-23C50B582E16}" type="slidenum">
              <a:rPr lang="en-US" altLang="pt-BR" smtClean="0"/>
              <a:pPr/>
              <a:t>39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123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Em sistemas L-V usualmente na abscissa usa-se o componente mais vol</a:t>
            </a:r>
            <a:r>
              <a:rPr lang="pt-BR" altLang="en-US"/>
              <a:t>átil, logo lente inclinada como acima.</a:t>
            </a:r>
          </a:p>
          <a:p>
            <a:r>
              <a:rPr lang="pt-BR" altLang="en-US"/>
              <a:t>1  =L/F + V/F</a:t>
            </a:r>
          </a:p>
          <a:p>
            <a:r>
              <a:rPr lang="pt-BR" altLang="en-US"/>
              <a:t>z=L/F x + V/F y</a:t>
            </a:r>
          </a:p>
          <a:p>
            <a:r>
              <a:rPr lang="pt-BR" altLang="en-US"/>
              <a:t>z=L/F x +(1 – L/F) y, que rearranjando dá a regra da alavanca: L/F = (z – y) / (x – y)</a:t>
            </a:r>
          </a:p>
          <a:p>
            <a:endParaRPr lang="pt-BR" altLang="en-US"/>
          </a:p>
          <a:p>
            <a:endParaRPr lang="pt-BR" altLang="en-US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0FAFC9-08EB-4E11-9129-FCCB4C7F9B6C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Alpha é um indicador de desempenho de separações, que será usado frequentemente.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DDD037-74C6-4FB5-9DF7-1CB2B1A95482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326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ABE0F4-057E-40EA-874C-E1592501F256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844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Normalmente desenha-se o diagrama x-y para o componente mais volátil, de modo que a curva fica sempre acima da curva x=y</a:t>
            </a:r>
          </a:p>
          <a:p>
            <a:r>
              <a:rPr lang="pt-BR" altLang="pt-BR"/>
              <a:t>alpha =alpha(T,P,yA)</a:t>
            </a:r>
          </a:p>
          <a:p>
            <a:endParaRPr lang="en-GB" altLang="pt-BR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4101D9-F9A2-426C-ADDB-EED27F483EB6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695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/>
              <a:t>dois exemplos, uma facilmente separável, outra difícil</a:t>
            </a:r>
            <a:endParaRPr lang="en-GB" altLang="en-US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A95649-E234-422B-BE5E-9C9621C167A2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914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No exemplo acima, diagrama T-x-y a P=constante. também é possível a P-x-y a T=constante</a:t>
            </a:r>
          </a:p>
          <a:p>
            <a:r>
              <a:rPr lang="pt-BR" altLang="pt-BR"/>
              <a:t>Quando aumenta T aproxima-se do ponto critico. Acima dele não é possível separar L-V</a:t>
            </a:r>
          </a:p>
          <a:p>
            <a:r>
              <a:rPr lang="pt-BR" altLang="pt-BR"/>
              <a:t>No gráfico da esquerda, note as duas escalas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0EAD5E-8D9E-423D-8131-F9FBCA1C23B1}" type="slidenum">
              <a:rPr lang="en-US" altLang="pt-BR" smtClean="0"/>
              <a:pPr/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48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6563A-3DB9-429B-8637-0ED6B277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B098F-A4C2-4C42-B32E-94471E5F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6581BE-38F6-43E8-9AD8-F2C4AAB5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9A8F-46D1-443D-BA63-2DEC9A5B35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102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2299-38C7-4C29-B01A-3189002AD5C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062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C6CC-5277-4BCB-8809-86380A74DFE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566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4757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/>
          <a:lstStyle>
            <a:lvl1pPr>
              <a:def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5365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>
            <a:lvl1pPr marL="0" indent="0" algn="ctr">
              <a:buNone/>
              <a:def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BDBF-AD68-4E58-8442-C870AF6473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554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143000"/>
          </a:xfrm>
        </p:spPr>
        <p:txBody>
          <a:bodyPr>
            <a:noAutofit/>
          </a:bodyPr>
          <a:lstStyle>
            <a:lvl1pPr>
              <a:defRPr lang="pt-BR" sz="4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noProof="0"/>
              <a:t>Clique para editar o título mestre</a:t>
            </a:r>
            <a:endParaRPr lang="en-US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A2D68D-B715-4339-B9FB-10848953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7660B9-F21F-400A-AC34-BE478234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18585A-114C-452A-BF0F-71B8718C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3C0E-55B7-4EB2-8EEA-CC416717CC4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355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6713" indent="-174625">
              <a:lnSpc>
                <a:spcPts val="2400"/>
              </a:lnSpc>
              <a:defRPr sz="2000" baseline="0"/>
            </a:lvl2pPr>
            <a:lvl3pPr marL="450850" indent="-184150">
              <a:lnSpc>
                <a:spcPts val="2400"/>
              </a:lnSpc>
              <a:defRPr sz="1800" baseline="0"/>
            </a:lvl3pPr>
            <a:lvl4pPr marL="442913" indent="-184150">
              <a:lnSpc>
                <a:spcPts val="2400"/>
              </a:lnSpc>
              <a:defRPr sz="1800" baseline="0"/>
            </a:lvl4pPr>
            <a:lvl5pPr marL="446088" indent="-174625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5125" indent="-184150">
              <a:lnSpc>
                <a:spcPts val="2400"/>
              </a:lnSpc>
              <a:defRPr sz="2000" baseline="0"/>
            </a:lvl2pPr>
            <a:lvl3pPr marL="450850" indent="-174625">
              <a:lnSpc>
                <a:spcPts val="2400"/>
              </a:lnSpc>
              <a:defRPr sz="1800" baseline="0"/>
            </a:lvl3pPr>
            <a:lvl4pPr marL="442913" indent="-185738">
              <a:lnSpc>
                <a:spcPts val="2400"/>
              </a:lnSpc>
              <a:defRPr sz="1800" baseline="0"/>
            </a:lvl4pPr>
            <a:lvl5pPr marL="446088" indent="-173038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72094F-D94D-42EF-9806-48AA02DA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A93A09-639A-4B4C-B35C-CB513226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A764FE-B8AD-4315-B0A2-7EB4C31A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8FAB-3CC4-465E-919D-4C9846842F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5405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45B0-37C5-4382-AE64-613D59A1113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091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C8B8-ADC9-4EFD-A13D-614664B44C9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60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9F59-E8FD-4B10-96B7-7A98506DA4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588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449263" indent="-174625">
              <a:defRPr sz="2000"/>
            </a:lvl3pPr>
            <a:lvl4pPr marL="627063" indent="-185738">
              <a:defRPr sz="2000"/>
            </a:lvl4pPr>
            <a:lvl5pPr marL="808038" indent="-173038"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93DC-134F-4B07-B162-9CF8825415C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956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86F0-925F-4AE0-824D-0C489BC328E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083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70D7-EDD8-40E8-B5C5-48C20429B2E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3813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 noProof="0"/>
              <a:t>Clique no ícone para adicionar uma imagem online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6359-E159-48BD-B21D-C85F135FECC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742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3E19-7B8B-4228-9A06-6C758C1EC86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251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686800" cy="2514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400" y="4114800"/>
            <a:ext cx="8686800" cy="2514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97CC2-5A36-4ECF-935E-EB4F2FB55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830C-699C-42FA-B81A-EC94EB893D9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51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088A-945D-49B4-BA81-6DCAE29C8B4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48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E5E0-F240-4BD7-9651-72843A57268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9379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8682-287D-4B2D-838B-51FAB30D938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19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E79F-19CF-4D6B-AFB6-CE8C8F9CAF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4023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A428-438C-46EB-9E58-93CCBCC133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976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C25D-53A6-408E-A912-356C93D3D7D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58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1476-D2F4-49EF-87D3-FD478E09FE2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64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2AC7-731A-4933-9B9C-EE69F9BDE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6DFC-3146-4D79-90FB-B0EDF7662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02F9-04DA-46FA-B5FB-0D0E66D57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699F09-ACFF-4F41-BBDA-9296E1DFF3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52DEBFE-F777-495F-AF40-6B38C0985A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71438"/>
            <a:ext cx="8429625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Clique </a:t>
            </a:r>
            <a:r>
              <a:rPr lang="en-US" noProof="0" dirty="0" err="1"/>
              <a:t>para</a:t>
            </a:r>
            <a:r>
              <a:rPr lang="en-US" noProof="0" dirty="0"/>
              <a:t>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57188" y="1285875"/>
            <a:ext cx="8429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B31BF0-C5F4-482D-89FD-6D34DDEB9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AE1D80-EF50-4A76-90DA-226D369A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6C114D-018C-4188-BE5D-8228B75B0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9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45FB1C-961E-4662-9CAC-0CEB1D0EC6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72" r:id="rId2"/>
    <p:sldLayoutId id="2147485073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  <p:sldLayoutId id="2147485070" r:id="rId10"/>
    <p:sldLayoutId id="21474850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174625" indent="-174625" algn="l" rtl="0" eaLnBrk="0" fontAlgn="base" hangingPunct="0">
        <a:lnSpc>
          <a:spcPts val="28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4625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57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30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5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chart" Target="../charts/chart16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5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image" Target="../media/image110.png"/><Relationship Id="rId324" Type="http://schemas.openxmlformats.org/officeDocument/2006/relationships/customXml" Target="../ink/ink168.xml"/><Relationship Id="rId366" Type="http://schemas.openxmlformats.org/officeDocument/2006/relationships/customXml" Target="../ink/ink190.xml"/><Relationship Id="rId170" Type="http://schemas.openxmlformats.org/officeDocument/2006/relationships/image" Target="../media/image115.png"/><Relationship Id="rId226" Type="http://schemas.openxmlformats.org/officeDocument/2006/relationships/image" Target="../media/image142.png"/><Relationship Id="rId433" Type="http://schemas.openxmlformats.org/officeDocument/2006/relationships/image" Target="../media/image241.png"/><Relationship Id="rId268" Type="http://schemas.openxmlformats.org/officeDocument/2006/relationships/image" Target="../media/image162.png"/><Relationship Id="rId32" Type="http://schemas.openxmlformats.org/officeDocument/2006/relationships/image" Target="../media/image49.png"/><Relationship Id="rId74" Type="http://schemas.openxmlformats.org/officeDocument/2006/relationships/image" Target="../media/image70.png"/><Relationship Id="rId128" Type="http://schemas.openxmlformats.org/officeDocument/2006/relationships/image" Target="../media/image96.png"/><Relationship Id="rId335" Type="http://schemas.openxmlformats.org/officeDocument/2006/relationships/customXml" Target="../ink/ink174.xml"/><Relationship Id="rId377" Type="http://schemas.openxmlformats.org/officeDocument/2006/relationships/image" Target="../media/image214.png"/><Relationship Id="rId5" Type="http://schemas.openxmlformats.org/officeDocument/2006/relationships/customXml" Target="../ink/ink2.xml"/><Relationship Id="rId181" Type="http://schemas.openxmlformats.org/officeDocument/2006/relationships/customXml" Target="../ink/ink93.xml"/><Relationship Id="rId237" Type="http://schemas.openxmlformats.org/officeDocument/2006/relationships/customXml" Target="../ink/ink123.xml"/><Relationship Id="rId402" Type="http://schemas.openxmlformats.org/officeDocument/2006/relationships/customXml" Target="../ink/ink208.xml"/><Relationship Id="rId279" Type="http://schemas.openxmlformats.org/officeDocument/2006/relationships/customXml" Target="../ink/ink144.xml"/><Relationship Id="rId444" Type="http://schemas.openxmlformats.org/officeDocument/2006/relationships/customXml" Target="../ink/ink230.xml"/><Relationship Id="rId43" Type="http://schemas.openxmlformats.org/officeDocument/2006/relationships/customXml" Target="../ink/ink21.xml"/><Relationship Id="rId139" Type="http://schemas.openxmlformats.org/officeDocument/2006/relationships/customXml" Target="../ink/ink71.xml"/><Relationship Id="rId290" Type="http://schemas.openxmlformats.org/officeDocument/2006/relationships/customXml" Target="../ink/ink150.xml"/><Relationship Id="rId304" Type="http://schemas.openxmlformats.org/officeDocument/2006/relationships/image" Target="../media/image179.png"/><Relationship Id="rId346" Type="http://schemas.openxmlformats.org/officeDocument/2006/relationships/customXml" Target="../ink/ink180.xml"/><Relationship Id="rId388" Type="http://schemas.openxmlformats.org/officeDocument/2006/relationships/customXml" Target="../ink/ink201.xml"/><Relationship Id="rId85" Type="http://schemas.openxmlformats.org/officeDocument/2006/relationships/customXml" Target="../ink/ink42.xml"/><Relationship Id="rId150" Type="http://schemas.openxmlformats.org/officeDocument/2006/relationships/image" Target="../media/image106.png"/><Relationship Id="rId192" Type="http://schemas.openxmlformats.org/officeDocument/2006/relationships/image" Target="../media/image126.png"/><Relationship Id="rId206" Type="http://schemas.openxmlformats.org/officeDocument/2006/relationships/customXml" Target="../ink/ink106.xml"/><Relationship Id="rId413" Type="http://schemas.openxmlformats.org/officeDocument/2006/relationships/customXml" Target="../ink/ink214.xml"/><Relationship Id="rId248" Type="http://schemas.openxmlformats.org/officeDocument/2006/relationships/image" Target="../media/image152.png"/><Relationship Id="rId12" Type="http://schemas.openxmlformats.org/officeDocument/2006/relationships/image" Target="../media/image38.png"/><Relationship Id="rId108" Type="http://schemas.openxmlformats.org/officeDocument/2006/relationships/customXml" Target="../ink/ink54.xml"/><Relationship Id="rId315" Type="http://schemas.openxmlformats.org/officeDocument/2006/relationships/image" Target="../media/image184.png"/><Relationship Id="rId357" Type="http://schemas.openxmlformats.org/officeDocument/2006/relationships/image" Target="../media/image204.png"/><Relationship Id="rId54" Type="http://schemas.openxmlformats.org/officeDocument/2006/relationships/image" Target="../media/image60.png"/><Relationship Id="rId96" Type="http://schemas.openxmlformats.org/officeDocument/2006/relationships/customXml" Target="../ink/ink48.xml"/><Relationship Id="rId161" Type="http://schemas.openxmlformats.org/officeDocument/2006/relationships/image" Target="../media/image111.png"/><Relationship Id="rId217" Type="http://schemas.openxmlformats.org/officeDocument/2006/relationships/customXml" Target="../ink/ink112.xml"/><Relationship Id="rId399" Type="http://schemas.openxmlformats.org/officeDocument/2006/relationships/image" Target="../media/image225.png"/><Relationship Id="rId6" Type="http://schemas.openxmlformats.org/officeDocument/2006/relationships/image" Target="../media/image35.png"/><Relationship Id="rId238" Type="http://schemas.openxmlformats.org/officeDocument/2006/relationships/image" Target="../media/image147.png"/><Relationship Id="rId259" Type="http://schemas.openxmlformats.org/officeDocument/2006/relationships/customXml" Target="../ink/ink134.xml"/><Relationship Id="rId424" Type="http://schemas.openxmlformats.org/officeDocument/2006/relationships/customXml" Target="../ink/ink220.xml"/><Relationship Id="rId445" Type="http://schemas.openxmlformats.org/officeDocument/2006/relationships/image" Target="../media/image247.png"/><Relationship Id="rId23" Type="http://schemas.openxmlformats.org/officeDocument/2006/relationships/customXml" Target="../ink/ink11.xml"/><Relationship Id="rId119" Type="http://schemas.openxmlformats.org/officeDocument/2006/relationships/customXml" Target="../ink/ink60.xml"/><Relationship Id="rId270" Type="http://schemas.openxmlformats.org/officeDocument/2006/relationships/image" Target="../media/image163.png"/><Relationship Id="rId291" Type="http://schemas.openxmlformats.org/officeDocument/2006/relationships/customXml" Target="../ink/ink151.xml"/><Relationship Id="rId305" Type="http://schemas.openxmlformats.org/officeDocument/2006/relationships/customXml" Target="../ink/ink158.xml"/><Relationship Id="rId326" Type="http://schemas.openxmlformats.org/officeDocument/2006/relationships/customXml" Target="../ink/ink169.xml"/><Relationship Id="rId347" Type="http://schemas.openxmlformats.org/officeDocument/2006/relationships/image" Target="../media/image199.png"/><Relationship Id="rId44" Type="http://schemas.openxmlformats.org/officeDocument/2006/relationships/image" Target="../media/image55.png"/><Relationship Id="rId65" Type="http://schemas.openxmlformats.org/officeDocument/2006/relationships/customXml" Target="../ink/ink32.xml"/><Relationship Id="rId86" Type="http://schemas.openxmlformats.org/officeDocument/2006/relationships/image" Target="../media/image76.png"/><Relationship Id="rId130" Type="http://schemas.openxmlformats.org/officeDocument/2006/relationships/image" Target="../media/image97.png"/><Relationship Id="rId151" Type="http://schemas.openxmlformats.org/officeDocument/2006/relationships/customXml" Target="../ink/ink77.xml"/><Relationship Id="rId368" Type="http://schemas.openxmlformats.org/officeDocument/2006/relationships/customXml" Target="../ink/ink191.xml"/><Relationship Id="rId389" Type="http://schemas.openxmlformats.org/officeDocument/2006/relationships/image" Target="../media/image220.png"/><Relationship Id="rId172" Type="http://schemas.openxmlformats.org/officeDocument/2006/relationships/image" Target="../media/image116.png"/><Relationship Id="rId193" Type="http://schemas.openxmlformats.org/officeDocument/2006/relationships/customXml" Target="../ink/ink99.xml"/><Relationship Id="rId207" Type="http://schemas.openxmlformats.org/officeDocument/2006/relationships/image" Target="../media/image133.png"/><Relationship Id="rId228" Type="http://schemas.openxmlformats.org/officeDocument/2006/relationships/image" Target="../media/image143.png"/><Relationship Id="rId249" Type="http://schemas.openxmlformats.org/officeDocument/2006/relationships/customXml" Target="../ink/ink129.xml"/><Relationship Id="rId414" Type="http://schemas.openxmlformats.org/officeDocument/2006/relationships/image" Target="../media/image232.png"/><Relationship Id="rId435" Type="http://schemas.openxmlformats.org/officeDocument/2006/relationships/image" Target="../media/image242.png"/><Relationship Id="rId13" Type="http://schemas.openxmlformats.org/officeDocument/2006/relationships/customXml" Target="../ink/ink6.xml"/><Relationship Id="rId109" Type="http://schemas.openxmlformats.org/officeDocument/2006/relationships/image" Target="../media/image87.png"/><Relationship Id="rId260" Type="http://schemas.openxmlformats.org/officeDocument/2006/relationships/image" Target="../media/image158.png"/><Relationship Id="rId281" Type="http://schemas.openxmlformats.org/officeDocument/2006/relationships/customXml" Target="../ink/ink145.xml"/><Relationship Id="rId316" Type="http://schemas.openxmlformats.org/officeDocument/2006/relationships/customXml" Target="../ink/ink164.xml"/><Relationship Id="rId337" Type="http://schemas.openxmlformats.org/officeDocument/2006/relationships/customXml" Target="../ink/ink175.xml"/><Relationship Id="rId34" Type="http://schemas.openxmlformats.org/officeDocument/2006/relationships/image" Target="../media/image50.png"/><Relationship Id="rId55" Type="http://schemas.openxmlformats.org/officeDocument/2006/relationships/customXml" Target="../ink/ink27.xml"/><Relationship Id="rId76" Type="http://schemas.openxmlformats.org/officeDocument/2006/relationships/image" Target="../media/image71.png"/><Relationship Id="rId97" Type="http://schemas.openxmlformats.org/officeDocument/2006/relationships/image" Target="../media/image81.png"/><Relationship Id="rId120" Type="http://schemas.openxmlformats.org/officeDocument/2006/relationships/image" Target="../media/image92.png"/><Relationship Id="rId141" Type="http://schemas.openxmlformats.org/officeDocument/2006/relationships/customXml" Target="../ink/ink72.xml"/><Relationship Id="rId358" Type="http://schemas.openxmlformats.org/officeDocument/2006/relationships/customXml" Target="../ink/ink186.xml"/><Relationship Id="rId379" Type="http://schemas.openxmlformats.org/officeDocument/2006/relationships/image" Target="../media/image215.png"/><Relationship Id="rId7" Type="http://schemas.openxmlformats.org/officeDocument/2006/relationships/customXml" Target="../ink/ink3.xml"/><Relationship Id="rId162" Type="http://schemas.openxmlformats.org/officeDocument/2006/relationships/customXml" Target="../ink/ink83.xml"/><Relationship Id="rId183" Type="http://schemas.openxmlformats.org/officeDocument/2006/relationships/customXml" Target="../ink/ink94.xml"/><Relationship Id="rId218" Type="http://schemas.openxmlformats.org/officeDocument/2006/relationships/image" Target="../media/image138.png"/><Relationship Id="rId239" Type="http://schemas.openxmlformats.org/officeDocument/2006/relationships/customXml" Target="../ink/ink124.xml"/><Relationship Id="rId390" Type="http://schemas.openxmlformats.org/officeDocument/2006/relationships/customXml" Target="../ink/ink202.xml"/><Relationship Id="rId404" Type="http://schemas.openxmlformats.org/officeDocument/2006/relationships/customXml" Target="../ink/ink209.xml"/><Relationship Id="rId425" Type="http://schemas.openxmlformats.org/officeDocument/2006/relationships/image" Target="../media/image237.png"/><Relationship Id="rId446" Type="http://schemas.openxmlformats.org/officeDocument/2006/relationships/customXml" Target="../ink/ink231.xml"/><Relationship Id="rId250" Type="http://schemas.openxmlformats.org/officeDocument/2006/relationships/image" Target="../media/image153.png"/><Relationship Id="rId271" Type="http://schemas.openxmlformats.org/officeDocument/2006/relationships/customXml" Target="../ink/ink140.xml"/><Relationship Id="rId292" Type="http://schemas.openxmlformats.org/officeDocument/2006/relationships/image" Target="../media/image173.png"/><Relationship Id="rId306" Type="http://schemas.openxmlformats.org/officeDocument/2006/relationships/image" Target="../media/image180.png"/><Relationship Id="rId24" Type="http://schemas.openxmlformats.org/officeDocument/2006/relationships/image" Target="../media/image45.png"/><Relationship Id="rId45" Type="http://schemas.openxmlformats.org/officeDocument/2006/relationships/customXml" Target="../ink/ink22.xml"/><Relationship Id="rId66" Type="http://schemas.openxmlformats.org/officeDocument/2006/relationships/image" Target="../media/image66.png"/><Relationship Id="rId87" Type="http://schemas.openxmlformats.org/officeDocument/2006/relationships/customXml" Target="../ink/ink43.xml"/><Relationship Id="rId110" Type="http://schemas.openxmlformats.org/officeDocument/2006/relationships/customXml" Target="../ink/ink55.xml"/><Relationship Id="rId131" Type="http://schemas.openxmlformats.org/officeDocument/2006/relationships/customXml" Target="../ink/ink66.xml"/><Relationship Id="rId327" Type="http://schemas.openxmlformats.org/officeDocument/2006/relationships/customXml" Target="../ink/ink170.xml"/><Relationship Id="rId348" Type="http://schemas.openxmlformats.org/officeDocument/2006/relationships/customXml" Target="../ink/ink181.xml"/><Relationship Id="rId369" Type="http://schemas.openxmlformats.org/officeDocument/2006/relationships/image" Target="../media/image210.png"/><Relationship Id="rId152" Type="http://schemas.openxmlformats.org/officeDocument/2006/relationships/image" Target="../media/image107.png"/><Relationship Id="rId173" Type="http://schemas.openxmlformats.org/officeDocument/2006/relationships/customXml" Target="../ink/ink89.xml"/><Relationship Id="rId194" Type="http://schemas.openxmlformats.org/officeDocument/2006/relationships/image" Target="../media/image127.png"/><Relationship Id="rId208" Type="http://schemas.openxmlformats.org/officeDocument/2006/relationships/customXml" Target="../ink/ink107.xml"/><Relationship Id="rId229" Type="http://schemas.openxmlformats.org/officeDocument/2006/relationships/customXml" Target="../ink/ink118.xml"/><Relationship Id="rId380" Type="http://schemas.openxmlformats.org/officeDocument/2006/relationships/customXml" Target="../ink/ink197.xml"/><Relationship Id="rId415" Type="http://schemas.openxmlformats.org/officeDocument/2006/relationships/customXml" Target="../ink/ink215.xml"/><Relationship Id="rId436" Type="http://schemas.openxmlformats.org/officeDocument/2006/relationships/customXml" Target="../ink/ink226.xml"/><Relationship Id="rId240" Type="http://schemas.openxmlformats.org/officeDocument/2006/relationships/image" Target="../media/image148.png"/><Relationship Id="rId261" Type="http://schemas.openxmlformats.org/officeDocument/2006/relationships/customXml" Target="../ink/ink135.xml"/><Relationship Id="rId14" Type="http://schemas.openxmlformats.org/officeDocument/2006/relationships/image" Target="../media/image39.png"/><Relationship Id="rId35" Type="http://schemas.openxmlformats.org/officeDocument/2006/relationships/customXml" Target="../ink/ink17.xml"/><Relationship Id="rId56" Type="http://schemas.openxmlformats.org/officeDocument/2006/relationships/image" Target="../media/image61.png"/><Relationship Id="rId77" Type="http://schemas.openxmlformats.org/officeDocument/2006/relationships/customXml" Target="../ink/ink38.xml"/><Relationship Id="rId100" Type="http://schemas.openxmlformats.org/officeDocument/2006/relationships/customXml" Target="../ink/ink50.xml"/><Relationship Id="rId282" Type="http://schemas.openxmlformats.org/officeDocument/2006/relationships/image" Target="../media/image169.png"/><Relationship Id="rId317" Type="http://schemas.openxmlformats.org/officeDocument/2006/relationships/image" Target="../media/image185.png"/><Relationship Id="rId338" Type="http://schemas.openxmlformats.org/officeDocument/2006/relationships/image" Target="../media/image195.png"/><Relationship Id="rId359" Type="http://schemas.openxmlformats.org/officeDocument/2006/relationships/image" Target="../media/image205.png"/><Relationship Id="rId8" Type="http://schemas.openxmlformats.org/officeDocument/2006/relationships/image" Target="../media/image36.png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image" Target="../media/image102.png"/><Relationship Id="rId163" Type="http://schemas.openxmlformats.org/officeDocument/2006/relationships/customXml" Target="../ink/ink84.xml"/><Relationship Id="rId184" Type="http://schemas.openxmlformats.org/officeDocument/2006/relationships/image" Target="../media/image122.png"/><Relationship Id="rId219" Type="http://schemas.openxmlformats.org/officeDocument/2006/relationships/customXml" Target="../ink/ink113.xml"/><Relationship Id="rId370" Type="http://schemas.openxmlformats.org/officeDocument/2006/relationships/customXml" Target="../ink/ink192.xml"/><Relationship Id="rId391" Type="http://schemas.openxmlformats.org/officeDocument/2006/relationships/image" Target="../media/image221.png"/><Relationship Id="rId405" Type="http://schemas.openxmlformats.org/officeDocument/2006/relationships/image" Target="../media/image228.png"/><Relationship Id="rId426" Type="http://schemas.openxmlformats.org/officeDocument/2006/relationships/customXml" Target="../ink/ink221.xml"/><Relationship Id="rId447" Type="http://schemas.openxmlformats.org/officeDocument/2006/relationships/image" Target="../media/image248.png"/><Relationship Id="rId230" Type="http://schemas.openxmlformats.org/officeDocument/2006/relationships/image" Target="../media/image144.png"/><Relationship Id="rId251" Type="http://schemas.openxmlformats.org/officeDocument/2006/relationships/customXml" Target="../ink/ink130.xml"/><Relationship Id="rId25" Type="http://schemas.openxmlformats.org/officeDocument/2006/relationships/customXml" Target="../ink/ink12.xml"/><Relationship Id="rId46" Type="http://schemas.openxmlformats.org/officeDocument/2006/relationships/image" Target="../media/image56.png"/><Relationship Id="rId67" Type="http://schemas.openxmlformats.org/officeDocument/2006/relationships/customXml" Target="../ink/ink33.xml"/><Relationship Id="rId272" Type="http://schemas.openxmlformats.org/officeDocument/2006/relationships/image" Target="../media/image164.png"/><Relationship Id="rId293" Type="http://schemas.openxmlformats.org/officeDocument/2006/relationships/customXml" Target="../ink/ink152.xml"/><Relationship Id="rId307" Type="http://schemas.openxmlformats.org/officeDocument/2006/relationships/customXml" Target="../ink/ink159.xml"/><Relationship Id="rId328" Type="http://schemas.openxmlformats.org/officeDocument/2006/relationships/image" Target="../media/image190.png"/><Relationship Id="rId349" Type="http://schemas.openxmlformats.org/officeDocument/2006/relationships/image" Target="../media/image200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customXml" Target="../ink/ink67.xml"/><Relationship Id="rId153" Type="http://schemas.openxmlformats.org/officeDocument/2006/relationships/customXml" Target="../ink/ink78.xml"/><Relationship Id="rId174" Type="http://schemas.openxmlformats.org/officeDocument/2006/relationships/image" Target="../media/image117.png"/><Relationship Id="rId195" Type="http://schemas.openxmlformats.org/officeDocument/2006/relationships/customXml" Target="../ink/ink100.xml"/><Relationship Id="rId209" Type="http://schemas.openxmlformats.org/officeDocument/2006/relationships/image" Target="../media/image134.png"/><Relationship Id="rId360" Type="http://schemas.openxmlformats.org/officeDocument/2006/relationships/customXml" Target="../ink/ink187.xml"/><Relationship Id="rId381" Type="http://schemas.openxmlformats.org/officeDocument/2006/relationships/image" Target="../media/image216.png"/><Relationship Id="rId416" Type="http://schemas.openxmlformats.org/officeDocument/2006/relationships/customXml" Target="../ink/ink216.xml"/><Relationship Id="rId220" Type="http://schemas.openxmlformats.org/officeDocument/2006/relationships/image" Target="../media/image139.png"/><Relationship Id="rId241" Type="http://schemas.openxmlformats.org/officeDocument/2006/relationships/customXml" Target="../ink/ink125.xml"/><Relationship Id="rId437" Type="http://schemas.openxmlformats.org/officeDocument/2006/relationships/image" Target="../media/image243.png"/><Relationship Id="rId15" Type="http://schemas.openxmlformats.org/officeDocument/2006/relationships/customXml" Target="../ink/ink7.xml"/><Relationship Id="rId36" Type="http://schemas.openxmlformats.org/officeDocument/2006/relationships/image" Target="../media/image51.png"/><Relationship Id="rId57" Type="http://schemas.openxmlformats.org/officeDocument/2006/relationships/customXml" Target="../ink/ink28.xml"/><Relationship Id="rId262" Type="http://schemas.openxmlformats.org/officeDocument/2006/relationships/image" Target="../media/image159.png"/><Relationship Id="rId283" Type="http://schemas.openxmlformats.org/officeDocument/2006/relationships/customXml" Target="../ink/ink146.xml"/><Relationship Id="rId318" Type="http://schemas.openxmlformats.org/officeDocument/2006/relationships/customXml" Target="../ink/ink165.xml"/><Relationship Id="rId339" Type="http://schemas.openxmlformats.org/officeDocument/2006/relationships/customXml" Target="../ink/ink176.xml"/><Relationship Id="rId78" Type="http://schemas.openxmlformats.org/officeDocument/2006/relationships/image" Target="../media/image72.png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122" Type="http://schemas.openxmlformats.org/officeDocument/2006/relationships/image" Target="../media/image93.png"/><Relationship Id="rId143" Type="http://schemas.openxmlformats.org/officeDocument/2006/relationships/customXml" Target="../ink/ink73.xml"/><Relationship Id="rId164" Type="http://schemas.openxmlformats.org/officeDocument/2006/relationships/image" Target="../media/image112.png"/><Relationship Id="rId185" Type="http://schemas.openxmlformats.org/officeDocument/2006/relationships/customXml" Target="../ink/ink95.xml"/><Relationship Id="rId350" Type="http://schemas.openxmlformats.org/officeDocument/2006/relationships/customXml" Target="../ink/ink182.xml"/><Relationship Id="rId371" Type="http://schemas.openxmlformats.org/officeDocument/2006/relationships/image" Target="../media/image211.png"/><Relationship Id="rId406" Type="http://schemas.openxmlformats.org/officeDocument/2006/relationships/customXml" Target="../ink/ink210.xml"/><Relationship Id="rId9" Type="http://schemas.openxmlformats.org/officeDocument/2006/relationships/customXml" Target="../ink/ink4.xml"/><Relationship Id="rId210" Type="http://schemas.openxmlformats.org/officeDocument/2006/relationships/customXml" Target="../ink/ink108.xml"/><Relationship Id="rId392" Type="http://schemas.openxmlformats.org/officeDocument/2006/relationships/customXml" Target="../ink/ink203.xml"/><Relationship Id="rId427" Type="http://schemas.openxmlformats.org/officeDocument/2006/relationships/image" Target="../media/image238.png"/><Relationship Id="rId448" Type="http://schemas.openxmlformats.org/officeDocument/2006/relationships/customXml" Target="../ink/ink232.xml"/><Relationship Id="rId26" Type="http://schemas.openxmlformats.org/officeDocument/2006/relationships/image" Target="../media/image46.png"/><Relationship Id="rId231" Type="http://schemas.openxmlformats.org/officeDocument/2006/relationships/customXml" Target="../ink/ink119.xml"/><Relationship Id="rId252" Type="http://schemas.openxmlformats.org/officeDocument/2006/relationships/image" Target="../media/image154.png"/><Relationship Id="rId273" Type="http://schemas.openxmlformats.org/officeDocument/2006/relationships/customXml" Target="../ink/ink141.xml"/><Relationship Id="rId294" Type="http://schemas.openxmlformats.org/officeDocument/2006/relationships/image" Target="../media/image174.png"/><Relationship Id="rId308" Type="http://schemas.openxmlformats.org/officeDocument/2006/relationships/image" Target="../media/image181.png"/><Relationship Id="rId329" Type="http://schemas.openxmlformats.org/officeDocument/2006/relationships/customXml" Target="../ink/ink171.xml"/><Relationship Id="rId47" Type="http://schemas.openxmlformats.org/officeDocument/2006/relationships/customXml" Target="../ink/ink23.xml"/><Relationship Id="rId68" Type="http://schemas.openxmlformats.org/officeDocument/2006/relationships/image" Target="../media/image67.png"/><Relationship Id="rId89" Type="http://schemas.openxmlformats.org/officeDocument/2006/relationships/image" Target="../media/image77.png"/><Relationship Id="rId112" Type="http://schemas.openxmlformats.org/officeDocument/2006/relationships/image" Target="../media/image88.png"/><Relationship Id="rId133" Type="http://schemas.openxmlformats.org/officeDocument/2006/relationships/image" Target="../media/image98.png"/><Relationship Id="rId154" Type="http://schemas.openxmlformats.org/officeDocument/2006/relationships/image" Target="../media/image108.png"/><Relationship Id="rId175" Type="http://schemas.openxmlformats.org/officeDocument/2006/relationships/customXml" Target="../ink/ink90.xml"/><Relationship Id="rId340" Type="http://schemas.openxmlformats.org/officeDocument/2006/relationships/image" Target="../media/image196.png"/><Relationship Id="rId361" Type="http://schemas.openxmlformats.org/officeDocument/2006/relationships/image" Target="../media/image206.png"/><Relationship Id="rId196" Type="http://schemas.openxmlformats.org/officeDocument/2006/relationships/image" Target="../media/image128.png"/><Relationship Id="rId200" Type="http://schemas.openxmlformats.org/officeDocument/2006/relationships/image" Target="../media/image130.png"/><Relationship Id="rId382" Type="http://schemas.openxmlformats.org/officeDocument/2006/relationships/customXml" Target="../ink/ink198.xml"/><Relationship Id="rId417" Type="http://schemas.openxmlformats.org/officeDocument/2006/relationships/image" Target="../media/image233.png"/><Relationship Id="rId438" Type="http://schemas.openxmlformats.org/officeDocument/2006/relationships/customXml" Target="../ink/ink227.xml"/><Relationship Id="rId16" Type="http://schemas.openxmlformats.org/officeDocument/2006/relationships/image" Target="../media/image41.png"/><Relationship Id="rId221" Type="http://schemas.openxmlformats.org/officeDocument/2006/relationships/customXml" Target="../ink/ink114.xml"/><Relationship Id="rId242" Type="http://schemas.openxmlformats.org/officeDocument/2006/relationships/image" Target="../media/image149.png"/><Relationship Id="rId263" Type="http://schemas.openxmlformats.org/officeDocument/2006/relationships/customXml" Target="../ink/ink136.xml"/><Relationship Id="rId284" Type="http://schemas.openxmlformats.org/officeDocument/2006/relationships/customXml" Target="../ink/ink147.xml"/><Relationship Id="rId319" Type="http://schemas.openxmlformats.org/officeDocument/2006/relationships/image" Target="../media/image186.png"/><Relationship Id="rId37" Type="http://schemas.openxmlformats.org/officeDocument/2006/relationships/customXml" Target="../ink/ink18.xml"/><Relationship Id="rId58" Type="http://schemas.openxmlformats.org/officeDocument/2006/relationships/image" Target="../media/image62.png"/><Relationship Id="rId79" Type="http://schemas.openxmlformats.org/officeDocument/2006/relationships/customXml" Target="../ink/ink39.xml"/><Relationship Id="rId102" Type="http://schemas.openxmlformats.org/officeDocument/2006/relationships/customXml" Target="../ink/ink51.xml"/><Relationship Id="rId123" Type="http://schemas.openxmlformats.org/officeDocument/2006/relationships/customXml" Target="../ink/ink62.xml"/><Relationship Id="rId144" Type="http://schemas.openxmlformats.org/officeDocument/2006/relationships/image" Target="../media/image103.png"/><Relationship Id="rId330" Type="http://schemas.openxmlformats.org/officeDocument/2006/relationships/image" Target="../media/image191.png"/><Relationship Id="rId90" Type="http://schemas.openxmlformats.org/officeDocument/2006/relationships/customXml" Target="../ink/ink45.xml"/><Relationship Id="rId165" Type="http://schemas.openxmlformats.org/officeDocument/2006/relationships/customXml" Target="../ink/ink85.xml"/><Relationship Id="rId186" Type="http://schemas.openxmlformats.org/officeDocument/2006/relationships/image" Target="../media/image123.png"/><Relationship Id="rId351" Type="http://schemas.openxmlformats.org/officeDocument/2006/relationships/image" Target="../media/image201.png"/><Relationship Id="rId372" Type="http://schemas.openxmlformats.org/officeDocument/2006/relationships/customXml" Target="../ink/ink193.xml"/><Relationship Id="rId393" Type="http://schemas.openxmlformats.org/officeDocument/2006/relationships/image" Target="../media/image222.png"/><Relationship Id="rId407" Type="http://schemas.openxmlformats.org/officeDocument/2006/relationships/customXml" Target="../ink/ink211.xml"/><Relationship Id="rId428" Type="http://schemas.openxmlformats.org/officeDocument/2006/relationships/customXml" Target="../ink/ink222.xml"/><Relationship Id="rId449" Type="http://schemas.openxmlformats.org/officeDocument/2006/relationships/image" Target="../media/image249.png"/><Relationship Id="rId211" Type="http://schemas.openxmlformats.org/officeDocument/2006/relationships/image" Target="../media/image135.png"/><Relationship Id="rId232" Type="http://schemas.openxmlformats.org/officeDocument/2006/relationships/customXml" Target="../ink/ink120.xml"/><Relationship Id="rId253" Type="http://schemas.openxmlformats.org/officeDocument/2006/relationships/customXml" Target="../ink/ink131.xml"/><Relationship Id="rId274" Type="http://schemas.openxmlformats.org/officeDocument/2006/relationships/image" Target="../media/image165.png"/><Relationship Id="rId295" Type="http://schemas.openxmlformats.org/officeDocument/2006/relationships/customXml" Target="../ink/ink153.xml"/><Relationship Id="rId309" Type="http://schemas.openxmlformats.org/officeDocument/2006/relationships/customXml" Target="../ink/ink160.xml"/><Relationship Id="rId27" Type="http://schemas.openxmlformats.org/officeDocument/2006/relationships/customXml" Target="../ink/ink13.xml"/><Relationship Id="rId48" Type="http://schemas.openxmlformats.org/officeDocument/2006/relationships/image" Target="../media/image57.png"/><Relationship Id="rId69" Type="http://schemas.openxmlformats.org/officeDocument/2006/relationships/customXml" Target="../ink/ink34.xml"/><Relationship Id="rId113" Type="http://schemas.openxmlformats.org/officeDocument/2006/relationships/customXml" Target="../ink/ink57.xml"/><Relationship Id="rId134" Type="http://schemas.openxmlformats.org/officeDocument/2006/relationships/customXml" Target="../ink/ink68.xml"/><Relationship Id="rId320" Type="http://schemas.openxmlformats.org/officeDocument/2006/relationships/customXml" Target="../ink/ink166.xml"/><Relationship Id="rId80" Type="http://schemas.openxmlformats.org/officeDocument/2006/relationships/image" Target="../media/image73.png"/><Relationship Id="rId155" Type="http://schemas.openxmlformats.org/officeDocument/2006/relationships/customXml" Target="../ink/ink79.xml"/><Relationship Id="rId176" Type="http://schemas.openxmlformats.org/officeDocument/2006/relationships/image" Target="../media/image118.png"/><Relationship Id="rId197" Type="http://schemas.openxmlformats.org/officeDocument/2006/relationships/customXml" Target="../ink/ink101.xml"/><Relationship Id="rId341" Type="http://schemas.openxmlformats.org/officeDocument/2006/relationships/customXml" Target="../ink/ink177.xml"/><Relationship Id="rId362" Type="http://schemas.openxmlformats.org/officeDocument/2006/relationships/customXml" Target="../ink/ink188.xml"/><Relationship Id="rId383" Type="http://schemas.openxmlformats.org/officeDocument/2006/relationships/image" Target="../media/image217.png"/><Relationship Id="rId418" Type="http://schemas.openxmlformats.org/officeDocument/2006/relationships/customXml" Target="../ink/ink217.xml"/><Relationship Id="rId439" Type="http://schemas.openxmlformats.org/officeDocument/2006/relationships/image" Target="../media/image244.png"/><Relationship Id="rId201" Type="http://schemas.openxmlformats.org/officeDocument/2006/relationships/customXml" Target="../ink/ink103.xml"/><Relationship Id="rId222" Type="http://schemas.openxmlformats.org/officeDocument/2006/relationships/image" Target="../media/image140.png"/><Relationship Id="rId243" Type="http://schemas.openxmlformats.org/officeDocument/2006/relationships/customXml" Target="../ink/ink126.xml"/><Relationship Id="rId264" Type="http://schemas.openxmlformats.org/officeDocument/2006/relationships/image" Target="../media/image160.png"/><Relationship Id="rId285" Type="http://schemas.openxmlformats.org/officeDocument/2006/relationships/image" Target="../media/image170.png"/><Relationship Id="rId450" Type="http://schemas.openxmlformats.org/officeDocument/2006/relationships/customXml" Target="../ink/ink233.xml"/><Relationship Id="rId17" Type="http://schemas.openxmlformats.org/officeDocument/2006/relationships/customXml" Target="../ink/ink8.xml"/><Relationship Id="rId38" Type="http://schemas.openxmlformats.org/officeDocument/2006/relationships/image" Target="../media/image52.png"/><Relationship Id="rId59" Type="http://schemas.openxmlformats.org/officeDocument/2006/relationships/customXml" Target="../ink/ink29.xml"/><Relationship Id="rId103" Type="http://schemas.openxmlformats.org/officeDocument/2006/relationships/image" Target="../media/image84.png"/><Relationship Id="rId124" Type="http://schemas.openxmlformats.org/officeDocument/2006/relationships/image" Target="../media/image94.png"/><Relationship Id="rId310" Type="http://schemas.openxmlformats.org/officeDocument/2006/relationships/image" Target="../media/image182.png"/><Relationship Id="rId70" Type="http://schemas.openxmlformats.org/officeDocument/2006/relationships/image" Target="../media/image68.png"/><Relationship Id="rId91" Type="http://schemas.openxmlformats.org/officeDocument/2006/relationships/image" Target="../media/image78.png"/><Relationship Id="rId145" Type="http://schemas.openxmlformats.org/officeDocument/2006/relationships/customXml" Target="../ink/ink74.xml"/><Relationship Id="rId166" Type="http://schemas.openxmlformats.org/officeDocument/2006/relationships/image" Target="../media/image113.png"/><Relationship Id="rId187" Type="http://schemas.openxmlformats.org/officeDocument/2006/relationships/customXml" Target="../ink/ink96.xml"/><Relationship Id="rId331" Type="http://schemas.openxmlformats.org/officeDocument/2006/relationships/customXml" Target="../ink/ink172.xml"/><Relationship Id="rId352" Type="http://schemas.openxmlformats.org/officeDocument/2006/relationships/customXml" Target="../ink/ink183.xml"/><Relationship Id="rId373" Type="http://schemas.openxmlformats.org/officeDocument/2006/relationships/image" Target="../media/image212.png"/><Relationship Id="rId394" Type="http://schemas.openxmlformats.org/officeDocument/2006/relationships/customXml" Target="../ink/ink204.xml"/><Relationship Id="rId408" Type="http://schemas.openxmlformats.org/officeDocument/2006/relationships/image" Target="../media/image229.png"/><Relationship Id="rId429" Type="http://schemas.openxmlformats.org/officeDocument/2006/relationships/image" Target="../media/image239.png"/><Relationship Id="rId1" Type="http://schemas.openxmlformats.org/officeDocument/2006/relationships/slideLayout" Target="../slideLayouts/slideLayout17.xml"/><Relationship Id="rId212" Type="http://schemas.openxmlformats.org/officeDocument/2006/relationships/customXml" Target="../ink/ink109.xml"/><Relationship Id="rId233" Type="http://schemas.openxmlformats.org/officeDocument/2006/relationships/image" Target="../media/image145.png"/><Relationship Id="rId254" Type="http://schemas.openxmlformats.org/officeDocument/2006/relationships/image" Target="../media/image155.png"/><Relationship Id="rId440" Type="http://schemas.openxmlformats.org/officeDocument/2006/relationships/customXml" Target="../ink/ink228.xml"/><Relationship Id="rId28" Type="http://schemas.openxmlformats.org/officeDocument/2006/relationships/image" Target="../media/image47.png"/><Relationship Id="rId49" Type="http://schemas.openxmlformats.org/officeDocument/2006/relationships/customXml" Target="../ink/ink24.xml"/><Relationship Id="rId114" Type="http://schemas.openxmlformats.org/officeDocument/2006/relationships/image" Target="../media/image89.png"/><Relationship Id="rId275" Type="http://schemas.openxmlformats.org/officeDocument/2006/relationships/customXml" Target="../ink/ink142.xml"/><Relationship Id="rId296" Type="http://schemas.openxmlformats.org/officeDocument/2006/relationships/image" Target="../media/image175.png"/><Relationship Id="rId300" Type="http://schemas.openxmlformats.org/officeDocument/2006/relationships/image" Target="../media/image177.png"/><Relationship Id="rId60" Type="http://schemas.openxmlformats.org/officeDocument/2006/relationships/image" Target="../media/image63.png"/><Relationship Id="rId81" Type="http://schemas.openxmlformats.org/officeDocument/2006/relationships/customXml" Target="../ink/ink40.xml"/><Relationship Id="rId135" Type="http://schemas.openxmlformats.org/officeDocument/2006/relationships/image" Target="../media/image99.png"/><Relationship Id="rId156" Type="http://schemas.openxmlformats.org/officeDocument/2006/relationships/customXml" Target="../ink/ink80.xml"/><Relationship Id="rId177" Type="http://schemas.openxmlformats.org/officeDocument/2006/relationships/customXml" Target="../ink/ink91.xml"/><Relationship Id="rId198" Type="http://schemas.openxmlformats.org/officeDocument/2006/relationships/image" Target="../media/image129.png"/><Relationship Id="rId321" Type="http://schemas.openxmlformats.org/officeDocument/2006/relationships/image" Target="../media/image187.png"/><Relationship Id="rId342" Type="http://schemas.openxmlformats.org/officeDocument/2006/relationships/customXml" Target="../ink/ink178.xml"/><Relationship Id="rId363" Type="http://schemas.openxmlformats.org/officeDocument/2006/relationships/image" Target="../media/image207.png"/><Relationship Id="rId384" Type="http://schemas.openxmlformats.org/officeDocument/2006/relationships/customXml" Target="../ink/ink199.xml"/><Relationship Id="rId419" Type="http://schemas.openxmlformats.org/officeDocument/2006/relationships/image" Target="../media/image234.png"/><Relationship Id="rId202" Type="http://schemas.openxmlformats.org/officeDocument/2006/relationships/image" Target="../media/image131.png"/><Relationship Id="rId223" Type="http://schemas.openxmlformats.org/officeDocument/2006/relationships/customXml" Target="../ink/ink115.xml"/><Relationship Id="rId244" Type="http://schemas.openxmlformats.org/officeDocument/2006/relationships/image" Target="../media/image150.png"/><Relationship Id="rId430" Type="http://schemas.openxmlformats.org/officeDocument/2006/relationships/customXml" Target="../ink/ink223.xml"/><Relationship Id="rId18" Type="http://schemas.openxmlformats.org/officeDocument/2006/relationships/image" Target="../media/image42.png"/><Relationship Id="rId39" Type="http://schemas.openxmlformats.org/officeDocument/2006/relationships/customXml" Target="../ink/ink19.xml"/><Relationship Id="rId265" Type="http://schemas.openxmlformats.org/officeDocument/2006/relationships/customXml" Target="../ink/ink137.xml"/><Relationship Id="rId286" Type="http://schemas.openxmlformats.org/officeDocument/2006/relationships/customXml" Target="../ink/ink148.xml"/><Relationship Id="rId451" Type="http://schemas.openxmlformats.org/officeDocument/2006/relationships/image" Target="../media/image250.png"/><Relationship Id="rId50" Type="http://schemas.openxmlformats.org/officeDocument/2006/relationships/image" Target="../media/image58.png"/><Relationship Id="rId104" Type="http://schemas.openxmlformats.org/officeDocument/2006/relationships/customXml" Target="../ink/ink52.xml"/><Relationship Id="rId125" Type="http://schemas.openxmlformats.org/officeDocument/2006/relationships/customXml" Target="../ink/ink63.xml"/><Relationship Id="rId146" Type="http://schemas.openxmlformats.org/officeDocument/2006/relationships/image" Target="../media/image104.png"/><Relationship Id="rId167" Type="http://schemas.openxmlformats.org/officeDocument/2006/relationships/customXml" Target="../ink/ink86.xml"/><Relationship Id="rId188" Type="http://schemas.openxmlformats.org/officeDocument/2006/relationships/image" Target="../media/image124.png"/><Relationship Id="rId311" Type="http://schemas.openxmlformats.org/officeDocument/2006/relationships/customXml" Target="../ink/ink161.xml"/><Relationship Id="rId332" Type="http://schemas.openxmlformats.org/officeDocument/2006/relationships/image" Target="../media/image192.png"/><Relationship Id="rId353" Type="http://schemas.openxmlformats.org/officeDocument/2006/relationships/image" Target="../media/image202.png"/><Relationship Id="rId374" Type="http://schemas.openxmlformats.org/officeDocument/2006/relationships/customXml" Target="../ink/ink194.xml"/><Relationship Id="rId395" Type="http://schemas.openxmlformats.org/officeDocument/2006/relationships/image" Target="../media/image223.png"/><Relationship Id="rId409" Type="http://schemas.openxmlformats.org/officeDocument/2006/relationships/customXml" Target="../ink/ink212.xml"/><Relationship Id="rId71" Type="http://schemas.openxmlformats.org/officeDocument/2006/relationships/customXml" Target="../ink/ink35.xml"/><Relationship Id="rId92" Type="http://schemas.openxmlformats.org/officeDocument/2006/relationships/customXml" Target="../ink/ink46.xml"/><Relationship Id="rId213" Type="http://schemas.openxmlformats.org/officeDocument/2006/relationships/image" Target="../media/image136.png"/><Relationship Id="rId234" Type="http://schemas.openxmlformats.org/officeDocument/2006/relationships/customXml" Target="../ink/ink121.xml"/><Relationship Id="rId420" Type="http://schemas.openxmlformats.org/officeDocument/2006/relationships/customXml" Target="../ink/ink218.xml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4.xml"/><Relationship Id="rId255" Type="http://schemas.openxmlformats.org/officeDocument/2006/relationships/customXml" Target="../ink/ink132.xml"/><Relationship Id="rId276" Type="http://schemas.openxmlformats.org/officeDocument/2006/relationships/image" Target="../media/image166.png"/><Relationship Id="rId297" Type="http://schemas.openxmlformats.org/officeDocument/2006/relationships/customXml" Target="../ink/ink154.xml"/><Relationship Id="rId441" Type="http://schemas.openxmlformats.org/officeDocument/2006/relationships/image" Target="../media/image245.png"/><Relationship Id="rId40" Type="http://schemas.openxmlformats.org/officeDocument/2006/relationships/image" Target="../media/image53.png"/><Relationship Id="rId115" Type="http://schemas.openxmlformats.org/officeDocument/2006/relationships/customXml" Target="../ink/ink58.xml"/><Relationship Id="rId136" Type="http://schemas.openxmlformats.org/officeDocument/2006/relationships/customXml" Target="../ink/ink69.xml"/><Relationship Id="rId157" Type="http://schemas.openxmlformats.org/officeDocument/2006/relationships/image" Target="../media/image109.png"/><Relationship Id="rId178" Type="http://schemas.openxmlformats.org/officeDocument/2006/relationships/image" Target="../media/image119.png"/><Relationship Id="rId301" Type="http://schemas.openxmlformats.org/officeDocument/2006/relationships/customXml" Target="../ink/ink156.xml"/><Relationship Id="rId322" Type="http://schemas.openxmlformats.org/officeDocument/2006/relationships/customXml" Target="../ink/ink167.xml"/><Relationship Id="rId343" Type="http://schemas.openxmlformats.org/officeDocument/2006/relationships/image" Target="../media/image197.png"/><Relationship Id="rId364" Type="http://schemas.openxmlformats.org/officeDocument/2006/relationships/customXml" Target="../ink/ink189.xml"/><Relationship Id="rId61" Type="http://schemas.openxmlformats.org/officeDocument/2006/relationships/customXml" Target="../ink/ink30.xml"/><Relationship Id="rId82" Type="http://schemas.openxmlformats.org/officeDocument/2006/relationships/image" Target="../media/image74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385" Type="http://schemas.openxmlformats.org/officeDocument/2006/relationships/image" Target="../media/image218.png"/><Relationship Id="rId19" Type="http://schemas.openxmlformats.org/officeDocument/2006/relationships/customXml" Target="../ink/ink9.xml"/><Relationship Id="rId224" Type="http://schemas.openxmlformats.org/officeDocument/2006/relationships/image" Target="../media/image141.png"/><Relationship Id="rId245" Type="http://schemas.openxmlformats.org/officeDocument/2006/relationships/customXml" Target="../ink/ink127.xml"/><Relationship Id="rId266" Type="http://schemas.openxmlformats.org/officeDocument/2006/relationships/image" Target="../media/image161.png"/><Relationship Id="rId287" Type="http://schemas.openxmlformats.org/officeDocument/2006/relationships/image" Target="../media/image171.png"/><Relationship Id="rId410" Type="http://schemas.openxmlformats.org/officeDocument/2006/relationships/image" Target="../media/image230.png"/><Relationship Id="rId431" Type="http://schemas.openxmlformats.org/officeDocument/2006/relationships/image" Target="../media/image240.png"/><Relationship Id="rId30" Type="http://schemas.openxmlformats.org/officeDocument/2006/relationships/image" Target="../media/image48.png"/><Relationship Id="rId105" Type="http://schemas.openxmlformats.org/officeDocument/2006/relationships/image" Target="../media/image85.png"/><Relationship Id="rId126" Type="http://schemas.openxmlformats.org/officeDocument/2006/relationships/image" Target="../media/image95.png"/><Relationship Id="rId147" Type="http://schemas.openxmlformats.org/officeDocument/2006/relationships/customXml" Target="../ink/ink75.xml"/><Relationship Id="rId168" Type="http://schemas.openxmlformats.org/officeDocument/2006/relationships/image" Target="../media/image114.png"/><Relationship Id="rId312" Type="http://schemas.openxmlformats.org/officeDocument/2006/relationships/image" Target="../media/image183.png"/><Relationship Id="rId333" Type="http://schemas.openxmlformats.org/officeDocument/2006/relationships/customXml" Target="../ink/ink173.xml"/><Relationship Id="rId354" Type="http://schemas.openxmlformats.org/officeDocument/2006/relationships/customXml" Target="../ink/ink184.xml"/><Relationship Id="rId51" Type="http://schemas.openxmlformats.org/officeDocument/2006/relationships/customXml" Target="../ink/ink25.xml"/><Relationship Id="rId72" Type="http://schemas.openxmlformats.org/officeDocument/2006/relationships/image" Target="../media/image69.png"/><Relationship Id="rId93" Type="http://schemas.openxmlformats.org/officeDocument/2006/relationships/image" Target="../media/image79.png"/><Relationship Id="rId189" Type="http://schemas.openxmlformats.org/officeDocument/2006/relationships/customXml" Target="../ink/ink97.xml"/><Relationship Id="rId375" Type="http://schemas.openxmlformats.org/officeDocument/2006/relationships/image" Target="../media/image213.png"/><Relationship Id="rId396" Type="http://schemas.openxmlformats.org/officeDocument/2006/relationships/customXml" Target="../ink/ink205.xml"/><Relationship Id="rId3" Type="http://schemas.openxmlformats.org/officeDocument/2006/relationships/customXml" Target="../ink/ink1.xml"/><Relationship Id="rId214" Type="http://schemas.openxmlformats.org/officeDocument/2006/relationships/customXml" Target="../ink/ink110.xml"/><Relationship Id="rId235" Type="http://schemas.openxmlformats.org/officeDocument/2006/relationships/image" Target="../media/image146.png"/><Relationship Id="rId256" Type="http://schemas.openxmlformats.org/officeDocument/2006/relationships/image" Target="../media/image156.png"/><Relationship Id="rId277" Type="http://schemas.openxmlformats.org/officeDocument/2006/relationships/customXml" Target="../ink/ink143.xml"/><Relationship Id="rId298" Type="http://schemas.openxmlformats.org/officeDocument/2006/relationships/image" Target="../media/image176.png"/><Relationship Id="rId400" Type="http://schemas.openxmlformats.org/officeDocument/2006/relationships/customXml" Target="../ink/ink207.xml"/><Relationship Id="rId421" Type="http://schemas.openxmlformats.org/officeDocument/2006/relationships/image" Target="../media/image235.png"/><Relationship Id="rId442" Type="http://schemas.openxmlformats.org/officeDocument/2006/relationships/customXml" Target="../ink/ink229.xml"/><Relationship Id="rId116" Type="http://schemas.openxmlformats.org/officeDocument/2006/relationships/image" Target="../media/image90.png"/><Relationship Id="rId137" Type="http://schemas.openxmlformats.org/officeDocument/2006/relationships/image" Target="../media/image100.png"/><Relationship Id="rId158" Type="http://schemas.openxmlformats.org/officeDocument/2006/relationships/customXml" Target="../ink/ink81.xml"/><Relationship Id="rId302" Type="http://schemas.openxmlformats.org/officeDocument/2006/relationships/image" Target="../media/image178.png"/><Relationship Id="rId323" Type="http://schemas.openxmlformats.org/officeDocument/2006/relationships/image" Target="../media/image188.png"/><Relationship Id="rId344" Type="http://schemas.openxmlformats.org/officeDocument/2006/relationships/customXml" Target="../ink/ink179.xml"/><Relationship Id="rId20" Type="http://schemas.openxmlformats.org/officeDocument/2006/relationships/image" Target="../media/image43.png"/><Relationship Id="rId41" Type="http://schemas.openxmlformats.org/officeDocument/2006/relationships/customXml" Target="../ink/ink20.xml"/><Relationship Id="rId62" Type="http://schemas.openxmlformats.org/officeDocument/2006/relationships/image" Target="../media/image64.png"/><Relationship Id="rId83" Type="http://schemas.openxmlformats.org/officeDocument/2006/relationships/customXml" Target="../ink/ink41.xml"/><Relationship Id="rId179" Type="http://schemas.openxmlformats.org/officeDocument/2006/relationships/customXml" Target="../ink/ink92.xml"/><Relationship Id="rId365" Type="http://schemas.openxmlformats.org/officeDocument/2006/relationships/image" Target="../media/image208.png"/><Relationship Id="rId386" Type="http://schemas.openxmlformats.org/officeDocument/2006/relationships/customXml" Target="../ink/ink200.xml"/><Relationship Id="rId190" Type="http://schemas.openxmlformats.org/officeDocument/2006/relationships/image" Target="../media/image125.png"/><Relationship Id="rId204" Type="http://schemas.openxmlformats.org/officeDocument/2006/relationships/image" Target="../media/image132.png"/><Relationship Id="rId225" Type="http://schemas.openxmlformats.org/officeDocument/2006/relationships/customXml" Target="../ink/ink116.xml"/><Relationship Id="rId246" Type="http://schemas.openxmlformats.org/officeDocument/2006/relationships/image" Target="../media/image151.png"/><Relationship Id="rId267" Type="http://schemas.openxmlformats.org/officeDocument/2006/relationships/customXml" Target="../ink/ink138.xml"/><Relationship Id="rId288" Type="http://schemas.openxmlformats.org/officeDocument/2006/relationships/customXml" Target="../ink/ink149.xml"/><Relationship Id="rId411" Type="http://schemas.openxmlformats.org/officeDocument/2006/relationships/customXml" Target="../ink/ink213.xml"/><Relationship Id="rId432" Type="http://schemas.openxmlformats.org/officeDocument/2006/relationships/customXml" Target="../ink/ink224.xml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313" Type="http://schemas.openxmlformats.org/officeDocument/2006/relationships/customXml" Target="../ink/ink162.xml"/><Relationship Id="rId10" Type="http://schemas.openxmlformats.org/officeDocument/2006/relationships/image" Target="../media/image37.png"/><Relationship Id="rId31" Type="http://schemas.openxmlformats.org/officeDocument/2006/relationships/customXml" Target="../ink/ink15.xml"/><Relationship Id="rId52" Type="http://schemas.openxmlformats.org/officeDocument/2006/relationships/image" Target="../media/image59.png"/><Relationship Id="rId73" Type="http://schemas.openxmlformats.org/officeDocument/2006/relationships/customXml" Target="../ink/ink36.xml"/><Relationship Id="rId94" Type="http://schemas.openxmlformats.org/officeDocument/2006/relationships/customXml" Target="../ink/ink47.xml"/><Relationship Id="rId148" Type="http://schemas.openxmlformats.org/officeDocument/2006/relationships/image" Target="../media/image105.png"/><Relationship Id="rId169" Type="http://schemas.openxmlformats.org/officeDocument/2006/relationships/customXml" Target="../ink/ink87.xml"/><Relationship Id="rId334" Type="http://schemas.openxmlformats.org/officeDocument/2006/relationships/image" Target="../media/image193.png"/><Relationship Id="rId355" Type="http://schemas.openxmlformats.org/officeDocument/2006/relationships/image" Target="../media/image203.png"/><Relationship Id="rId376" Type="http://schemas.openxmlformats.org/officeDocument/2006/relationships/customXml" Target="../ink/ink195.xml"/><Relationship Id="rId397" Type="http://schemas.openxmlformats.org/officeDocument/2006/relationships/image" Target="../media/image224.png"/><Relationship Id="rId4" Type="http://schemas.openxmlformats.org/officeDocument/2006/relationships/image" Target="../media/image25.png"/><Relationship Id="rId180" Type="http://schemas.openxmlformats.org/officeDocument/2006/relationships/image" Target="../media/image120.png"/><Relationship Id="rId215" Type="http://schemas.openxmlformats.org/officeDocument/2006/relationships/image" Target="../media/image137.png"/><Relationship Id="rId236" Type="http://schemas.openxmlformats.org/officeDocument/2006/relationships/customXml" Target="../ink/ink122.xml"/><Relationship Id="rId257" Type="http://schemas.openxmlformats.org/officeDocument/2006/relationships/customXml" Target="../ink/ink133.xml"/><Relationship Id="rId278" Type="http://schemas.openxmlformats.org/officeDocument/2006/relationships/image" Target="../media/image167.png"/><Relationship Id="rId401" Type="http://schemas.openxmlformats.org/officeDocument/2006/relationships/image" Target="../media/image226.png"/><Relationship Id="rId422" Type="http://schemas.openxmlformats.org/officeDocument/2006/relationships/customXml" Target="../ink/ink219.xml"/><Relationship Id="rId443" Type="http://schemas.openxmlformats.org/officeDocument/2006/relationships/image" Target="../media/image246.png"/><Relationship Id="rId303" Type="http://schemas.openxmlformats.org/officeDocument/2006/relationships/customXml" Target="../ink/ink157.xml"/><Relationship Id="rId42" Type="http://schemas.openxmlformats.org/officeDocument/2006/relationships/image" Target="../media/image54.png"/><Relationship Id="rId84" Type="http://schemas.openxmlformats.org/officeDocument/2006/relationships/image" Target="../media/image75.png"/><Relationship Id="rId138" Type="http://schemas.openxmlformats.org/officeDocument/2006/relationships/customXml" Target="../ink/ink70.xml"/><Relationship Id="rId345" Type="http://schemas.openxmlformats.org/officeDocument/2006/relationships/image" Target="../media/image198.png"/><Relationship Id="rId387" Type="http://schemas.openxmlformats.org/officeDocument/2006/relationships/image" Target="../media/image219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47" Type="http://schemas.openxmlformats.org/officeDocument/2006/relationships/customXml" Target="../ink/ink128.xml"/><Relationship Id="rId412" Type="http://schemas.openxmlformats.org/officeDocument/2006/relationships/image" Target="../media/image231.png"/><Relationship Id="rId107" Type="http://schemas.openxmlformats.org/officeDocument/2006/relationships/image" Target="../media/image86.png"/><Relationship Id="rId289" Type="http://schemas.openxmlformats.org/officeDocument/2006/relationships/image" Target="../media/image172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6.xml"/><Relationship Id="rId314" Type="http://schemas.openxmlformats.org/officeDocument/2006/relationships/customXml" Target="../ink/ink163.xml"/><Relationship Id="rId356" Type="http://schemas.openxmlformats.org/officeDocument/2006/relationships/customXml" Target="../ink/ink185.xml"/><Relationship Id="rId398" Type="http://schemas.openxmlformats.org/officeDocument/2006/relationships/customXml" Target="../ink/ink206.xml"/><Relationship Id="rId95" Type="http://schemas.openxmlformats.org/officeDocument/2006/relationships/image" Target="../media/image80.png"/><Relationship Id="rId160" Type="http://schemas.openxmlformats.org/officeDocument/2006/relationships/customXml" Target="../ink/ink82.xml"/><Relationship Id="rId216" Type="http://schemas.openxmlformats.org/officeDocument/2006/relationships/customXml" Target="../ink/ink111.xml"/><Relationship Id="rId423" Type="http://schemas.openxmlformats.org/officeDocument/2006/relationships/image" Target="../media/image236.png"/><Relationship Id="rId258" Type="http://schemas.openxmlformats.org/officeDocument/2006/relationships/image" Target="../media/image157.png"/><Relationship Id="rId22" Type="http://schemas.openxmlformats.org/officeDocument/2006/relationships/image" Target="../media/image44.png"/><Relationship Id="rId64" Type="http://schemas.openxmlformats.org/officeDocument/2006/relationships/image" Target="../media/image65.png"/><Relationship Id="rId118" Type="http://schemas.openxmlformats.org/officeDocument/2006/relationships/image" Target="../media/image91.png"/><Relationship Id="rId325" Type="http://schemas.openxmlformats.org/officeDocument/2006/relationships/image" Target="../media/image189.png"/><Relationship Id="rId367" Type="http://schemas.openxmlformats.org/officeDocument/2006/relationships/image" Target="../media/image209.png"/><Relationship Id="rId171" Type="http://schemas.openxmlformats.org/officeDocument/2006/relationships/customXml" Target="../ink/ink88.xml"/><Relationship Id="rId227" Type="http://schemas.openxmlformats.org/officeDocument/2006/relationships/customXml" Target="../ink/ink117.xml"/><Relationship Id="rId269" Type="http://schemas.openxmlformats.org/officeDocument/2006/relationships/customXml" Target="../ink/ink139.xml"/><Relationship Id="rId434" Type="http://schemas.openxmlformats.org/officeDocument/2006/relationships/customXml" Target="../ink/ink225.xml"/><Relationship Id="rId33" Type="http://schemas.openxmlformats.org/officeDocument/2006/relationships/customXml" Target="../ink/ink16.xml"/><Relationship Id="rId129" Type="http://schemas.openxmlformats.org/officeDocument/2006/relationships/customXml" Target="../ink/ink65.xml"/><Relationship Id="rId280" Type="http://schemas.openxmlformats.org/officeDocument/2006/relationships/image" Target="../media/image168.png"/><Relationship Id="rId336" Type="http://schemas.openxmlformats.org/officeDocument/2006/relationships/image" Target="../media/image194.png"/><Relationship Id="rId75" Type="http://schemas.openxmlformats.org/officeDocument/2006/relationships/customXml" Target="../ink/ink37.xml"/><Relationship Id="rId140" Type="http://schemas.openxmlformats.org/officeDocument/2006/relationships/image" Target="../media/image101.png"/><Relationship Id="rId182" Type="http://schemas.openxmlformats.org/officeDocument/2006/relationships/image" Target="../media/image121.png"/><Relationship Id="rId378" Type="http://schemas.openxmlformats.org/officeDocument/2006/relationships/customXml" Target="../ink/ink196.xml"/><Relationship Id="rId403" Type="http://schemas.openxmlformats.org/officeDocument/2006/relationships/image" Target="../media/image2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>
            <a:extLst>
              <a:ext uri="{FF2B5EF4-FFF2-40B4-BE49-F238E27FC236}">
                <a16:creationId xmlns:a16="http://schemas.microsoft.com/office/drawing/2014/main" id="{B6606CDF-DDDA-4D4C-A224-7E831FA2D9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2475707"/>
          </a:xfrm>
        </p:spPr>
        <p:txBody>
          <a:bodyPr/>
          <a:lstStyle/>
          <a:p>
            <a:r>
              <a:rPr lang="pt-BR" dirty="0"/>
              <a:t>PQI3402 /  OP – III</a:t>
            </a:r>
            <a:br>
              <a:rPr lang="pt-BR" dirty="0"/>
            </a:br>
            <a:r>
              <a:rPr lang="pt-BR" dirty="0"/>
              <a:t>Operações flash</a:t>
            </a:r>
            <a:br>
              <a:rPr lang="pt-BR" dirty="0"/>
            </a:br>
            <a:r>
              <a:rPr lang="pt-BR" dirty="0"/>
              <a:t>Parte a</a:t>
            </a:r>
          </a:p>
        </p:txBody>
      </p:sp>
      <p:sp>
        <p:nvSpPr>
          <p:cNvPr id="17411" name="Rectangle 66">
            <a:extLst>
              <a:ext uri="{FF2B5EF4-FFF2-40B4-BE49-F238E27FC236}">
                <a16:creationId xmlns:a16="http://schemas.microsoft.com/office/drawing/2014/main" id="{AAE2A814-9E55-4AFB-BFB3-AD13F2F5B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648" y="4365104"/>
            <a:ext cx="6400800" cy="1536576"/>
          </a:xfrm>
        </p:spPr>
        <p:txBody>
          <a:bodyPr/>
          <a:lstStyle/>
          <a:p>
            <a:r>
              <a:rPr lang="pt-BR" dirty="0"/>
              <a:t>Marcelo Seckler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46E55-4B24-4FE0-A7F8-0FDC9A7B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Facilidade de separação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/>
              <a:t> </a:t>
            </a:r>
            <a:r>
              <a:rPr lang="pt-BR" altLang="pt-BR">
                <a:latin typeface="Symbol" panose="05050102010706020507" pitchFamily="18" charset="2"/>
              </a:rPr>
              <a:t>a</a:t>
            </a:r>
            <a:r>
              <a:rPr lang="pt-BR" altLang="pt-BR"/>
              <a:t> em diferentes sistemas varia muito</a:t>
            </a:r>
          </a:p>
          <a:p>
            <a:pPr eaLnBrk="1" hangingPunct="1"/>
            <a:r>
              <a:rPr lang="pt-BR" altLang="pt-BR">
                <a:latin typeface="Symbol" panose="05050102010706020507" pitchFamily="18" charset="2"/>
              </a:rPr>
              <a:t>a</a:t>
            </a:r>
            <a:r>
              <a:rPr lang="pt-BR" altLang="pt-BR"/>
              <a:t> varia com a composição, com T (em geral diminui) e com P (em geral diminui).</a:t>
            </a:r>
            <a:r>
              <a:rPr lang="pt-BR" altLang="pt-BR">
                <a:latin typeface="Symbol" panose="05050102010706020507" pitchFamily="18" charset="2"/>
              </a:rPr>
              <a:t> </a:t>
            </a:r>
            <a:endParaRPr lang="pt-BR" altLang="pt-BR"/>
          </a:p>
        </p:txBody>
      </p:sp>
      <p:sp>
        <p:nvSpPr>
          <p:cNvPr id="4198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>
                <a:latin typeface="Symbol" panose="05050102010706020507" pitchFamily="18" charset="2"/>
              </a:rPr>
              <a:t>a</a:t>
            </a:r>
            <a:r>
              <a:rPr lang="pt-BR" altLang="pt-BR"/>
              <a:t> é baixo nas proximidades do ponto crítico. Para metanol-água:</a:t>
            </a:r>
          </a:p>
          <a:p>
            <a:pPr eaLnBrk="1" hangingPunct="1"/>
            <a:endParaRPr lang="pt-BR" altLang="pt-BR"/>
          </a:p>
          <a:p>
            <a:pPr lvl="1" eaLnBrk="1" hangingPunct="1"/>
            <a:endParaRPr lang="pt-BR" altLang="pt-BR"/>
          </a:p>
        </p:txBody>
      </p:sp>
      <p:sp>
        <p:nvSpPr>
          <p:cNvPr id="41989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B22BB9-5CE4-4BFB-8C4B-6614710232FC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4B62182-C927-4591-AE31-4451FEFE3FE0}"/>
              </a:ext>
            </a:extLst>
          </p:cNvPr>
          <p:cNvGraphicFramePr/>
          <p:nvPr/>
        </p:nvGraphicFramePr>
        <p:xfrm>
          <a:off x="0" y="4221088"/>
          <a:ext cx="449999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BCC65F1-4F7E-4406-8C88-AFC7CB229509}"/>
              </a:ext>
            </a:extLst>
          </p:cNvPr>
          <p:cNvGraphicFramePr/>
          <p:nvPr/>
        </p:nvGraphicFramePr>
        <p:xfrm>
          <a:off x="5292080" y="4581128"/>
          <a:ext cx="3242662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F621544-B80A-4FAF-B7C8-07A7B694780F}"/>
              </a:ext>
            </a:extLst>
          </p:cNvPr>
          <p:cNvGraphicFramePr/>
          <p:nvPr/>
        </p:nvGraphicFramePr>
        <p:xfrm>
          <a:off x="5220072" y="2304256"/>
          <a:ext cx="3242662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Conector em curva 15">
            <a:extLst>
              <a:ext uri="{FF2B5EF4-FFF2-40B4-BE49-F238E27FC236}">
                <a16:creationId xmlns:a16="http://schemas.microsoft.com/office/drawing/2014/main" id="{FE4E23E3-7C7A-440D-8129-72E1E86571C6}"/>
              </a:ext>
            </a:extLst>
          </p:cNvPr>
          <p:cNvCxnSpPr/>
          <p:nvPr/>
        </p:nvCxnSpPr>
        <p:spPr>
          <a:xfrm rot="10800000" flipV="1">
            <a:off x="7019925" y="5013325"/>
            <a:ext cx="720725" cy="57626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EFF3AF0-7610-4A0F-822F-B5B006DFC6C8}"/>
              </a:ext>
            </a:extLst>
          </p:cNvPr>
          <p:cNvSpPr txBox="1"/>
          <p:nvPr/>
        </p:nvSpPr>
        <p:spPr>
          <a:xfrm>
            <a:off x="7812088" y="4797425"/>
            <a:ext cx="4159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!!!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DE70-5CB8-4D61-AF7F-7583B3C8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Azeótropos</a:t>
            </a:r>
            <a:endParaRPr lang="en-GB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lvl="1" eaLnBrk="1" hangingPunct="1"/>
            <a:r>
              <a:rPr lang="pt-BR" altLang="pt-BR" dirty="0" err="1"/>
              <a:t>Isopropil-eter</a:t>
            </a:r>
            <a:r>
              <a:rPr lang="pt-BR" altLang="pt-BR" dirty="0"/>
              <a:t> (1) /</a:t>
            </a:r>
            <a:br>
              <a:rPr lang="pt-BR" altLang="pt-BR" dirty="0"/>
            </a:br>
            <a:r>
              <a:rPr lang="pt-BR" altLang="pt-BR" dirty="0"/>
              <a:t> </a:t>
            </a:r>
            <a:r>
              <a:rPr lang="pt-BR" altLang="pt-BR" dirty="0" err="1"/>
              <a:t>isopropil</a:t>
            </a:r>
            <a:r>
              <a:rPr lang="pt-BR" altLang="pt-BR" dirty="0"/>
              <a:t>-álcool</a:t>
            </a:r>
          </a:p>
          <a:p>
            <a:pPr lvl="1" eaLnBrk="1" hangingPunct="1"/>
            <a:r>
              <a:rPr lang="pt-BR" altLang="pt-BR" dirty="0"/>
              <a:t>a 101 kPa</a:t>
            </a:r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Acetona (1) – clorofórmio</a:t>
            </a:r>
          </a:p>
          <a:p>
            <a:pPr lvl="1" eaLnBrk="1" hangingPunct="1"/>
            <a:r>
              <a:rPr lang="pt-BR" altLang="pt-BR" dirty="0"/>
              <a:t>a 101 kPa</a:t>
            </a:r>
          </a:p>
          <a:p>
            <a:pPr lvl="1" eaLnBrk="1" hangingPunct="1"/>
            <a:endParaRPr lang="en-GB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en-GB" altLang="pt-BR" dirty="0"/>
          </a:p>
        </p:txBody>
      </p:sp>
      <p:sp>
        <p:nvSpPr>
          <p:cNvPr id="3584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97F87B-165C-4BE7-883E-42F5A23A679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04" y="1206500"/>
            <a:ext cx="2453409" cy="237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3818"/>
            <a:ext cx="2493818" cy="220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47" y="4246518"/>
            <a:ext cx="2396120" cy="22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2" y="4332319"/>
            <a:ext cx="2281264" cy="20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4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9E0B-43C9-4128-AA3C-E6438D71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D0A12-3ADA-4807-9255-9CBDED6E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Flash usualmente envolve</a:t>
            </a:r>
          </a:p>
          <a:p>
            <a:pPr lvl="1"/>
            <a:r>
              <a:rPr lang="pt-BR" dirty="0"/>
              <a:t>Correntes concentradas</a:t>
            </a:r>
          </a:p>
          <a:p>
            <a:pPr lvl="1"/>
            <a:r>
              <a:rPr lang="pt-BR" dirty="0"/>
              <a:t>K = K(</a:t>
            </a:r>
            <a:r>
              <a:rPr lang="pt-BR" dirty="0" err="1"/>
              <a:t>T,x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Transporte de mais de um componente</a:t>
            </a:r>
          </a:p>
          <a:p>
            <a:pPr lvl="1"/>
            <a:r>
              <a:rPr lang="pt-BR" dirty="0"/>
              <a:t>ESTÁGIO DE EQUILÍBRIO</a:t>
            </a:r>
          </a:p>
          <a:p>
            <a:r>
              <a:rPr lang="pt-BR" dirty="0"/>
              <a:t>Sistemas binários, ideais e não ideais: diagramas de fase</a:t>
            </a:r>
          </a:p>
          <a:p>
            <a:pPr lvl="1"/>
            <a:r>
              <a:rPr lang="pt-BR" dirty="0"/>
              <a:t>Ler um diagrama de fases</a:t>
            </a:r>
          </a:p>
          <a:p>
            <a:pPr lvl="1"/>
            <a:r>
              <a:rPr lang="pt-BR" dirty="0"/>
              <a:t>Construir um diagrama de fases</a:t>
            </a:r>
          </a:p>
          <a:p>
            <a:pPr lvl="1"/>
            <a:r>
              <a:rPr lang="pt-BR" dirty="0"/>
              <a:t>Obter volatilidades relativas a partir do diagrama de fases</a:t>
            </a:r>
          </a:p>
          <a:p>
            <a:r>
              <a:rPr lang="pt-BR" dirty="0"/>
              <a:t>Volatilidade relativa</a:t>
            </a:r>
          </a:p>
          <a:p>
            <a:pPr lvl="1"/>
            <a:r>
              <a:rPr lang="pt-BR" dirty="0"/>
              <a:t>Depende do sistema, em alguns casos há azeótropos</a:t>
            </a:r>
          </a:p>
          <a:p>
            <a:pPr lvl="1"/>
            <a:r>
              <a:rPr lang="pt-BR" dirty="0"/>
              <a:t>Varia com T, P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447C16-965E-4C20-9485-D73C52AA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03C0E-55B7-4EB2-8EEA-CC416717CC4F}" type="slidenum">
              <a:rPr lang="en-US" altLang="pt-BR" smtClean="0"/>
              <a:pPr>
                <a:defRPr/>
              </a:pPr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194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C2D5D-4106-4E17-B917-3C4DB6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Exercício 4.1 - leitura de diagramas T-x-y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>
            <a:noAutofit/>
          </a:bodyPr>
          <a:lstStyle/>
          <a:p>
            <a:pPr lvl="1" eaLnBrk="1" hangingPunct="1"/>
            <a:r>
              <a:rPr lang="pt-BR" altLang="pt-BR" dirty="0"/>
              <a:t>Seja uma mistura de 60% molar de benzeno em tolueno a 86 </a:t>
            </a:r>
            <a:r>
              <a:rPr lang="pt-BR" altLang="pt-BR" baseline="30000" dirty="0" err="1"/>
              <a:t>o</a:t>
            </a:r>
            <a:r>
              <a:rPr lang="pt-BR" altLang="pt-BR" dirty="0" err="1"/>
              <a:t>C</a:t>
            </a:r>
            <a:r>
              <a:rPr lang="pt-BR" altLang="pt-BR" dirty="0"/>
              <a:t> e 1 atm. Observando o diagrama </a:t>
            </a:r>
            <a:r>
              <a:rPr lang="pt-BR" altLang="pt-BR" i="1" dirty="0"/>
              <a:t>T-x-</a:t>
            </a:r>
            <a:r>
              <a:rPr lang="pt-BR" altLang="pt-BR" dirty="0"/>
              <a:t>y dessa mistura, pede-se:</a:t>
            </a:r>
          </a:p>
          <a:p>
            <a:pPr marL="609600" lvl="2" indent="-342900" eaLnBrk="1" hangingPunct="1">
              <a:buFont typeface="+mj-lt"/>
              <a:buAutoNum type="arabicPeriod"/>
            </a:pPr>
            <a:r>
              <a:rPr lang="pt-BR" altLang="pt-BR" dirty="0"/>
              <a:t>Qual o estado desta mistura?</a:t>
            </a:r>
          </a:p>
          <a:p>
            <a:pPr marL="609600" lvl="2" indent="-342900" eaLnBrk="1" hangingPunct="1">
              <a:buFont typeface="+mj-lt"/>
              <a:buAutoNum type="arabicPeriod"/>
            </a:pPr>
            <a:r>
              <a:rPr lang="pt-BR" altLang="pt-BR" dirty="0"/>
              <a:t>Aquecendo a mistura, em qual temperatura forma-se a 1ª bolha de vapor? Qual a sua composição?</a:t>
            </a:r>
          </a:p>
          <a:p>
            <a:pPr marL="609600" lvl="2" indent="-342900" eaLnBrk="1" hangingPunct="1">
              <a:buFont typeface="+mj-lt"/>
              <a:buAutoNum type="arabicPeriod"/>
            </a:pPr>
            <a:r>
              <a:rPr lang="pt-BR" altLang="pt-BR" dirty="0"/>
              <a:t>Continuando o aquecimento até 94</a:t>
            </a:r>
            <a:r>
              <a:rPr lang="pt-BR" altLang="pt-BR" baseline="30000" dirty="0"/>
              <a:t>o</a:t>
            </a:r>
            <a:r>
              <a:rPr lang="pt-BR" altLang="pt-BR" dirty="0"/>
              <a:t>C, qual fração da mistura se transforma em vapor?</a:t>
            </a:r>
          </a:p>
          <a:p>
            <a:pPr marL="609600" lvl="2" indent="-342900" eaLnBrk="1" hangingPunct="1">
              <a:buFont typeface="+mj-lt"/>
              <a:buAutoNum type="arabicPeriod"/>
            </a:pPr>
            <a:r>
              <a:rPr lang="pt-BR" altLang="pt-BR" dirty="0"/>
              <a:t>Aquecendo mais ainda, em qual T se vaporiza a última gota de líquido e qual a sua composição?</a:t>
            </a:r>
          </a:p>
          <a:p>
            <a:pPr marL="609600" lvl="2" indent="-342900" eaLnBrk="1" hangingPunct="1">
              <a:buFont typeface="+mj-lt"/>
              <a:buAutoNum type="arabicPeriod"/>
            </a:pPr>
            <a:r>
              <a:rPr lang="pt-BR" altLang="pt-BR" dirty="0"/>
              <a:t>Calcule </a:t>
            </a:r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 </a:t>
            </a:r>
            <a:r>
              <a:rPr lang="pt-BR" altLang="pt-BR" dirty="0" err="1"/>
              <a:t>a</a:t>
            </a:r>
            <a:r>
              <a:rPr lang="pt-BR" altLang="pt-BR" dirty="0"/>
              <a:t> 86 </a:t>
            </a:r>
            <a:r>
              <a:rPr lang="pt-BR" altLang="pt-BR" baseline="30000" dirty="0" err="1"/>
              <a:t>o</a:t>
            </a:r>
            <a:r>
              <a:rPr lang="pt-BR" altLang="pt-BR" dirty="0" err="1"/>
              <a:t>C</a:t>
            </a:r>
            <a:r>
              <a:rPr lang="pt-BR" altLang="pt-BR" baseline="30000" dirty="0"/>
              <a:t> </a:t>
            </a:r>
            <a:r>
              <a:rPr lang="pt-BR" altLang="pt-BR" dirty="0"/>
              <a:t>e  a 94 </a:t>
            </a:r>
            <a:r>
              <a:rPr lang="pt-BR" altLang="pt-BR" baseline="30000" dirty="0" err="1"/>
              <a:t>o</a:t>
            </a:r>
            <a:r>
              <a:rPr lang="pt-BR" altLang="pt-BR" dirty="0" err="1"/>
              <a:t>C.</a:t>
            </a:r>
            <a:r>
              <a:rPr lang="pt-BR" altLang="pt-BR" dirty="0"/>
              <a:t> Os</a:t>
            </a:r>
            <a:br>
              <a:rPr lang="pt-BR" altLang="pt-BR" dirty="0"/>
            </a:br>
            <a:r>
              <a:rPr lang="pt-BR" altLang="pt-BR" dirty="0"/>
              <a:t>valores são próximos?</a:t>
            </a:r>
          </a:p>
        </p:txBody>
      </p:sp>
      <p:sp>
        <p:nvSpPr>
          <p:cNvPr id="2765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F2452E-0577-4C1B-AA48-4D9484429B3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4394933" y="980728"/>
            <a:ext cx="4641565" cy="5801108"/>
            <a:chOff x="4693701" y="1196752"/>
            <a:chExt cx="4342795" cy="5585358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D2E84664-DAF6-4560-84A7-4A756C1F9AC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93701" y="3137086"/>
            <a:ext cx="3466945" cy="3645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A0EF0DEE-F72E-45CC-8EBE-65AC1B7CBF0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976664" y="1196752"/>
            <a:ext cx="2962709" cy="3027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1D3DD6A6-6256-4EC1-A6BD-36B539679EA1}"/>
                </a:ext>
              </a:extLst>
            </p:cNvPr>
            <p:cNvCxnSpPr/>
            <p:nvPr/>
          </p:nvCxnSpPr>
          <p:spPr>
            <a:xfrm flipH="1">
              <a:off x="5472559" y="2207677"/>
              <a:ext cx="35639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04B6D2-0D53-4211-B96F-8E38EC65437D}"/>
              </a:ext>
            </a:extLst>
          </p:cNvPr>
          <p:cNvSpPr txBox="1"/>
          <p:nvPr/>
        </p:nvSpPr>
        <p:spPr>
          <a:xfrm>
            <a:off x="5227374" y="5732970"/>
            <a:ext cx="825547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sz="1600" dirty="0">
                <a:latin typeface="+mj-lt"/>
              </a:rPr>
              <a:t>P=1atm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137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313ED-FC21-4C2C-A0D1-271858A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Exercício 4.2 - Construção de diagrama de fases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marL="649288" lvl="1" indent="-457200" eaLnBrk="1" hangingPunct="1">
              <a:buFont typeface="+mj-lt"/>
              <a:buAutoNum type="arabicPeriod"/>
            </a:pPr>
            <a:r>
              <a:rPr lang="pt-BR" altLang="pt-BR" dirty="0"/>
              <a:t>Construa os diagramas x-y e T-x-y para o sistema metanol (m) etanol a P=1atm, admitindo líquido e vapor ideais</a:t>
            </a:r>
          </a:p>
          <a:p>
            <a:pPr marL="192088" lvl="1" indent="0" eaLnBrk="1" hangingPunct="1">
              <a:buNone/>
            </a:pPr>
            <a:r>
              <a:rPr lang="pt-BR" altLang="pt-BR" dirty="0"/>
              <a:t>As pressões de vapor dos componentes puros são:</a:t>
            </a:r>
          </a:p>
        </p:txBody>
      </p:sp>
      <p:sp>
        <p:nvSpPr>
          <p:cNvPr id="46084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marL="649288" lvl="1" indent="-457200" eaLnBrk="1" hangingPunct="1">
              <a:buFont typeface="+mj-lt"/>
              <a:buAutoNum type="arabicPeriod" startAt="2"/>
            </a:pPr>
            <a:r>
              <a:rPr lang="pt-BR" altLang="pt-BR" dirty="0"/>
              <a:t>calcule os valores de </a:t>
            </a:r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 </a:t>
            </a:r>
            <a:r>
              <a:rPr lang="pt-BR" altLang="pt-BR" dirty="0" err="1"/>
              <a:t>a</a:t>
            </a:r>
            <a:r>
              <a:rPr lang="pt-BR" altLang="pt-BR" dirty="0"/>
              <a:t> P=101 kPa para toda a faixa de composições</a:t>
            </a:r>
          </a:p>
          <a:p>
            <a:pPr marL="649288" lvl="1" indent="-457200" eaLnBrk="1" hangingPunct="1">
              <a:buAutoNum type="arabicPeriod" startAt="2"/>
            </a:pPr>
            <a:r>
              <a:rPr lang="pt-BR" altLang="pt-BR" dirty="0"/>
              <a:t>Compare com dados experimentais:</a:t>
            </a:r>
          </a:p>
          <a:p>
            <a:pPr eaLnBrk="1" hangingPunct="1"/>
            <a:endParaRPr lang="pt-BR" altLang="pt-BR" dirty="0"/>
          </a:p>
          <a:p>
            <a:pPr marL="0" indent="0" eaLnBrk="1" hangingPunct="1">
              <a:buNone/>
            </a:pPr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46085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545A40-945A-438F-9E33-103D40E57204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Espaço Reservado para Conteúdo 5">
            <a:extLst>
              <a:ext uri="{FF2B5EF4-FFF2-40B4-BE49-F238E27FC236}">
                <a16:creationId xmlns:a16="http://schemas.microsoft.com/office/drawing/2014/main" id="{5276AE46-E47C-4EE3-87BF-35CB6B12C918}"/>
              </a:ext>
            </a:extLst>
          </p:cNvPr>
          <p:cNvGraphicFramePr>
            <a:graphicFrameLocks/>
          </p:cNvGraphicFramePr>
          <p:nvPr/>
        </p:nvGraphicFramePr>
        <p:xfrm>
          <a:off x="409575" y="3499287"/>
          <a:ext cx="4086225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metanol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etanol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337,7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101.386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57.426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340,0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110.911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63.382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342,3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121.164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69.847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344,6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132.187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76.855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346,9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144.025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84.439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349,1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156.151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92.266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351,4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169.713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101.085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D09A323-72C1-48EB-BB6D-610BE9679257}"/>
              </a:ext>
            </a:extLst>
          </p:cNvPr>
          <p:cNvGraphicFramePr>
            <a:graphicFrameLocks noGrp="1"/>
          </p:cNvGraphicFramePr>
          <p:nvPr/>
        </p:nvGraphicFramePr>
        <p:xfrm>
          <a:off x="5210771" y="3137297"/>
          <a:ext cx="3456384" cy="3077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658">
                  <a:extLst>
                    <a:ext uri="{9D8B030D-6E8A-4147-A177-3AD203B41FA5}">
                      <a16:colId xmlns:a16="http://schemas.microsoft.com/office/drawing/2014/main" val="3256077611"/>
                    </a:ext>
                  </a:extLst>
                </a:gridCol>
                <a:gridCol w="916344">
                  <a:extLst>
                    <a:ext uri="{9D8B030D-6E8A-4147-A177-3AD203B41FA5}">
                      <a16:colId xmlns:a16="http://schemas.microsoft.com/office/drawing/2014/main" val="804785136"/>
                    </a:ext>
                  </a:extLst>
                </a:gridCol>
                <a:gridCol w="996724">
                  <a:extLst>
                    <a:ext uri="{9D8B030D-6E8A-4147-A177-3AD203B41FA5}">
                      <a16:colId xmlns:a16="http://schemas.microsoft.com/office/drawing/2014/main" val="3636697307"/>
                    </a:ext>
                  </a:extLst>
                </a:gridCol>
                <a:gridCol w="771658">
                  <a:extLst>
                    <a:ext uri="{9D8B030D-6E8A-4147-A177-3AD203B41FA5}">
                      <a16:colId xmlns:a16="http://schemas.microsoft.com/office/drawing/2014/main" val="1976509324"/>
                    </a:ext>
                  </a:extLst>
                </a:gridCol>
              </a:tblGrid>
              <a:tr h="52950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u="none" strike="noStrike">
                          <a:effectLst/>
                        </a:rPr>
                        <a:t>T [K]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u="none" strike="noStrike" dirty="0" err="1">
                          <a:effectLst/>
                        </a:rPr>
                        <a:t>X</a:t>
                      </a:r>
                      <a:r>
                        <a:rPr lang="pt-BR" sz="1600" u="none" strike="noStrike" baseline="-25000" dirty="0" err="1">
                          <a:effectLst/>
                        </a:rPr>
                        <a:t>met</a:t>
                      </a:r>
                      <a:endParaRPr lang="pt-BR" sz="1600" u="none" strike="noStrike" baseline="-25000" dirty="0">
                        <a:effectLst/>
                      </a:endParaRPr>
                    </a:p>
                    <a:p>
                      <a:pPr algn="ctr" fontAlgn="t"/>
                      <a:r>
                        <a:rPr lang="pt-BR" sz="1600" u="none" strike="noStrike" dirty="0">
                          <a:effectLst/>
                        </a:rPr>
                        <a:t>[mol/mol]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u="none" strike="noStrike" dirty="0" err="1">
                          <a:effectLst/>
                        </a:rPr>
                        <a:t>Y</a:t>
                      </a:r>
                      <a:r>
                        <a:rPr lang="pt-BR" sz="1600" u="none" strike="noStrike" baseline="-25000" dirty="0" err="1">
                          <a:effectLst/>
                        </a:rPr>
                        <a:t>met</a:t>
                      </a:r>
                      <a:endParaRPr lang="pt-BR" sz="1600" u="none" strike="noStrike" baseline="-25000" dirty="0">
                        <a:effectLst/>
                      </a:endParaRPr>
                    </a:p>
                    <a:p>
                      <a:pPr algn="ctr" fontAlgn="t"/>
                      <a:r>
                        <a:rPr lang="pt-BR" sz="1600" u="none" strike="noStrike" dirty="0">
                          <a:effectLst/>
                        </a:rPr>
                        <a:t>[mol/mol]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i="1" u="none" strike="noStrike" dirty="0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1600" b="1" i="1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4977605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0455044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4479760"/>
                  </a:ext>
                </a:extLst>
              </a:tr>
              <a:tr h="34749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1444773"/>
                  </a:ext>
                </a:extLst>
              </a:tr>
              <a:tr h="34749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6114128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8719317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0230354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8377648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2276938"/>
                  </a:ext>
                </a:extLst>
              </a:tr>
              <a:tr h="26475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4511999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6A6A59A-893B-440E-85C9-90F309934D44}"/>
              </a:ext>
            </a:extLst>
          </p:cNvPr>
          <p:cNvSpPr txBox="1"/>
          <p:nvPr/>
        </p:nvSpPr>
        <p:spPr>
          <a:xfrm>
            <a:off x="7619208" y="2825145"/>
            <a:ext cx="1083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600" dirty="0">
                <a:latin typeface="+mj-lt"/>
              </a:rPr>
              <a:t>P=101 kPa 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61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>
            <a:extLst>
              <a:ext uri="{FF2B5EF4-FFF2-40B4-BE49-F238E27FC236}">
                <a16:creationId xmlns:a16="http://schemas.microsoft.com/office/drawing/2014/main" id="{B6606CDF-DDDA-4D4C-A224-7E831FA2D9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2475707"/>
          </a:xfrm>
        </p:spPr>
        <p:txBody>
          <a:bodyPr/>
          <a:lstStyle/>
          <a:p>
            <a:r>
              <a:rPr lang="pt-BR" dirty="0"/>
              <a:t>PQI3402 /  OP – III</a:t>
            </a:r>
            <a:br>
              <a:rPr lang="pt-BR" dirty="0"/>
            </a:br>
            <a:r>
              <a:rPr lang="pt-BR" dirty="0"/>
              <a:t>Operações flash</a:t>
            </a:r>
            <a:br>
              <a:rPr lang="pt-BR" dirty="0"/>
            </a:br>
            <a:r>
              <a:rPr lang="pt-BR" dirty="0"/>
              <a:t>Parte b</a:t>
            </a:r>
          </a:p>
        </p:txBody>
      </p:sp>
      <p:sp>
        <p:nvSpPr>
          <p:cNvPr id="17411" name="Rectangle 66">
            <a:extLst>
              <a:ext uri="{FF2B5EF4-FFF2-40B4-BE49-F238E27FC236}">
                <a16:creationId xmlns:a16="http://schemas.microsoft.com/office/drawing/2014/main" id="{AAE2A814-9E55-4AFB-BFB3-AD13F2F5B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648" y="4365104"/>
            <a:ext cx="6400800" cy="1536576"/>
          </a:xfrm>
        </p:spPr>
        <p:txBody>
          <a:bodyPr/>
          <a:lstStyle/>
          <a:p>
            <a:r>
              <a:rPr lang="pt-BR" dirty="0"/>
              <a:t>Marcelo Seckler</a:t>
            </a:r>
          </a:p>
        </p:txBody>
      </p:sp>
    </p:spTree>
    <p:extLst>
      <p:ext uri="{BB962C8B-B14F-4D97-AF65-F5344CB8AC3E}">
        <p14:creationId xmlns:p14="http://schemas.microsoft.com/office/powerpoint/2010/main" val="41674113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7E455-2D79-440E-BCA5-82C15930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Separadores flash</a:t>
            </a:r>
            <a:endParaRPr lang="en-GB"/>
          </a:p>
        </p:txBody>
      </p:sp>
      <p:sp>
        <p:nvSpPr>
          <p:cNvPr id="58371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 dirty="0"/>
              <a:t>Definição: flash é uma separação de 1 estágio em que uma alimentação líquida é parcialmente vaporizada</a:t>
            </a:r>
          </a:p>
          <a:p>
            <a:pPr eaLnBrk="1" hangingPunct="1"/>
            <a:r>
              <a:rPr lang="pt-BR" altLang="pt-BR" dirty="0"/>
              <a:t>O flash ocorre por:</a:t>
            </a:r>
          </a:p>
          <a:p>
            <a:pPr lvl="1" eaLnBrk="1" hangingPunct="1"/>
            <a:r>
              <a:rPr lang="pt-BR" altLang="pt-BR" dirty="0"/>
              <a:t>Fornecimento de calor</a:t>
            </a:r>
          </a:p>
          <a:p>
            <a:pPr lvl="1" eaLnBrk="1" hangingPunct="1"/>
            <a:r>
              <a:rPr lang="pt-BR" altLang="pt-BR" dirty="0"/>
              <a:t>Redução de pressão (válvula)</a:t>
            </a:r>
          </a:p>
          <a:p>
            <a:pPr eaLnBrk="1" hangingPunct="1"/>
            <a:r>
              <a:rPr lang="pt-BR" altLang="pt-BR" dirty="0"/>
              <a:t>Condensação parcial é uma operação análoga, na qual vapor é alimentado.</a:t>
            </a:r>
          </a:p>
          <a:p>
            <a:pPr lvl="1" eaLnBrk="1" hangingPunct="1"/>
            <a:r>
              <a:rPr lang="pt-BR" altLang="pt-BR" dirty="0"/>
              <a:t>A condensação ocorre por remoção de calor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D3FCF-E05E-46C6-90C9-211D1AA7FCC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58373" name="Grupo 18"/>
          <p:cNvGrpSpPr>
            <a:grpSpLocks/>
          </p:cNvGrpSpPr>
          <p:nvPr/>
        </p:nvGrpSpPr>
        <p:grpSpPr bwMode="auto">
          <a:xfrm>
            <a:off x="4470400" y="1466850"/>
            <a:ext cx="4494213" cy="4986338"/>
            <a:chOff x="4470400" y="1466850"/>
            <a:chExt cx="4494213" cy="4986338"/>
          </a:xfrm>
        </p:grpSpPr>
        <p:grpSp>
          <p:nvGrpSpPr>
            <p:cNvPr id="58375" name="Grupo 15"/>
            <p:cNvGrpSpPr>
              <a:grpSpLocks/>
            </p:cNvGrpSpPr>
            <p:nvPr/>
          </p:nvGrpSpPr>
          <p:grpSpPr bwMode="auto">
            <a:xfrm>
              <a:off x="4470400" y="1466850"/>
              <a:ext cx="4494213" cy="4986338"/>
              <a:chOff x="4470400" y="1543050"/>
              <a:chExt cx="4494213" cy="4986338"/>
            </a:xfrm>
          </p:grpSpPr>
          <p:pic>
            <p:nvPicPr>
              <p:cNvPr id="5837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0400" y="1543050"/>
                <a:ext cx="4494213" cy="4986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8379" name="Grupo 12"/>
              <p:cNvGrpSpPr>
                <a:grpSpLocks/>
              </p:cNvGrpSpPr>
              <p:nvPr/>
            </p:nvGrpSpPr>
            <p:grpSpPr bwMode="auto">
              <a:xfrm>
                <a:off x="8244408" y="2060848"/>
                <a:ext cx="576189" cy="4176464"/>
                <a:chOff x="8388424" y="2060848"/>
                <a:chExt cx="576189" cy="4176464"/>
              </a:xfrm>
            </p:grpSpPr>
            <p:sp>
              <p:nvSpPr>
                <p:cNvPr id="6" name="Retângulo 5">
                  <a:extLst>
                    <a:ext uri="{FF2B5EF4-FFF2-40B4-BE49-F238E27FC236}">
                      <a16:creationId xmlns:a16="http://schemas.microsoft.com/office/drawing/2014/main" id="{AA4A0AC2-9BF5-48BD-9620-D84A31ED1590}"/>
                    </a:ext>
                  </a:extLst>
                </p:cNvPr>
                <p:cNvSpPr/>
                <p:nvPr/>
              </p:nvSpPr>
              <p:spPr>
                <a:xfrm>
                  <a:off x="8387904" y="2060575"/>
                  <a:ext cx="576262" cy="28733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" name="Retângulo 6">
                  <a:extLst>
                    <a:ext uri="{FF2B5EF4-FFF2-40B4-BE49-F238E27FC236}">
                      <a16:creationId xmlns:a16="http://schemas.microsoft.com/office/drawing/2014/main" id="{84639C16-6116-4616-B9A2-3117BEEAF484}"/>
                    </a:ext>
                  </a:extLst>
                </p:cNvPr>
                <p:cNvSpPr/>
                <p:nvPr/>
              </p:nvSpPr>
              <p:spPr>
                <a:xfrm>
                  <a:off x="8387904" y="3357563"/>
                  <a:ext cx="576262" cy="287337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4BDA1012-54B5-4EA7-A0E1-9F563A88AF72}"/>
                    </a:ext>
                  </a:extLst>
                </p:cNvPr>
                <p:cNvSpPr/>
                <p:nvPr/>
              </p:nvSpPr>
              <p:spPr>
                <a:xfrm>
                  <a:off x="8387904" y="4652963"/>
                  <a:ext cx="576262" cy="287337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3B32764C-B133-4AE7-829F-BD71B65CFD13}"/>
                    </a:ext>
                  </a:extLst>
                </p:cNvPr>
                <p:cNvSpPr/>
                <p:nvPr/>
              </p:nvSpPr>
              <p:spPr>
                <a:xfrm>
                  <a:off x="8387904" y="5949950"/>
                  <a:ext cx="576262" cy="287338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58380" name="CaixaDeTexto 10"/>
              <p:cNvSpPr txBox="1">
                <a:spLocks noChangeArrowheads="1"/>
              </p:cNvSpPr>
              <p:nvPr/>
            </p:nvSpPr>
            <p:spPr bwMode="auto">
              <a:xfrm>
                <a:off x="7717530" y="2636912"/>
                <a:ext cx="4297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en-US" sz="1200" i="1"/>
                  <a:t>T, P</a:t>
                </a:r>
                <a:endParaRPr lang="en-GB" altLang="en-US" sz="1200" i="1"/>
              </a:p>
            </p:txBody>
          </p:sp>
          <p:sp>
            <p:nvSpPr>
              <p:cNvPr id="58381" name="CaixaDeTexto 11"/>
              <p:cNvSpPr txBox="1">
                <a:spLocks noChangeArrowheads="1"/>
              </p:cNvSpPr>
              <p:nvPr/>
            </p:nvSpPr>
            <p:spPr bwMode="auto">
              <a:xfrm>
                <a:off x="7717530" y="5301208"/>
                <a:ext cx="4297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en-US" sz="1200" i="1"/>
                  <a:t>T, P</a:t>
                </a:r>
                <a:endParaRPr lang="en-GB" altLang="en-US" sz="1200" i="1"/>
              </a:p>
            </p:txBody>
          </p:sp>
        </p:grpSp>
        <p:sp>
          <p:nvSpPr>
            <p:cNvPr id="17" name="Seta para a direita 16">
              <a:extLst>
                <a:ext uri="{FF2B5EF4-FFF2-40B4-BE49-F238E27FC236}">
                  <a16:creationId xmlns:a16="http://schemas.microsoft.com/office/drawing/2014/main" id="{06A1E7E2-7F8D-45FD-A628-0D9239099E4E}"/>
                </a:ext>
              </a:extLst>
            </p:cNvPr>
            <p:cNvSpPr/>
            <p:nvPr/>
          </p:nvSpPr>
          <p:spPr>
            <a:xfrm rot="17428757">
              <a:off x="5526088" y="3000375"/>
              <a:ext cx="360362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Seta para a direita 17">
              <a:extLst>
                <a:ext uri="{FF2B5EF4-FFF2-40B4-BE49-F238E27FC236}">
                  <a16:creationId xmlns:a16="http://schemas.microsoft.com/office/drawing/2014/main" id="{74BE9D99-85E3-41F2-9DF8-956FFEC6B402}"/>
                </a:ext>
              </a:extLst>
            </p:cNvPr>
            <p:cNvSpPr/>
            <p:nvPr/>
          </p:nvSpPr>
          <p:spPr>
            <a:xfrm rot="6852298" flipV="1">
              <a:off x="5461001" y="5740400"/>
              <a:ext cx="360362" cy="287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99AB6392-89CE-45C9-8111-DB72CBEB5A66}"/>
              </a:ext>
            </a:extLst>
          </p:cNvPr>
          <p:cNvSpPr/>
          <p:nvPr/>
        </p:nvSpPr>
        <p:spPr>
          <a:xfrm>
            <a:off x="4470400" y="4076700"/>
            <a:ext cx="4602163" cy="23764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8E39AFF-1217-4919-B202-93123B0D4D07}"/>
              </a:ext>
            </a:extLst>
          </p:cNvPr>
          <p:cNvGrpSpPr/>
          <p:nvPr/>
        </p:nvGrpSpPr>
        <p:grpSpPr>
          <a:xfrm>
            <a:off x="3563888" y="1137023"/>
            <a:ext cx="5481637" cy="2940049"/>
            <a:chOff x="4470399" y="1453521"/>
            <a:chExt cx="4494213" cy="2394074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3C06048-F919-41B7-80EC-C07D3E02E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70399" y="1453521"/>
              <a:ext cx="4494213" cy="239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Seta para a direita 13">
              <a:extLst>
                <a:ext uri="{FF2B5EF4-FFF2-40B4-BE49-F238E27FC236}">
                  <a16:creationId xmlns:a16="http://schemas.microsoft.com/office/drawing/2014/main" id="{F2E737D3-A323-4103-A108-9963F219B218}"/>
                </a:ext>
              </a:extLst>
            </p:cNvPr>
            <p:cNvSpPr/>
            <p:nvPr/>
          </p:nvSpPr>
          <p:spPr bwMode="auto">
            <a:xfrm rot="17428757">
              <a:off x="5525552" y="2928326"/>
              <a:ext cx="360362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84834954-A25B-4B51-B439-C1196811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Balanços de massa e energia, graus de liberdade</a:t>
            </a:r>
          </a:p>
        </p:txBody>
      </p:sp>
      <p:sp>
        <p:nvSpPr>
          <p:cNvPr id="48131" name="Espaço Reservado para Conteúdo 13">
            <a:extLst>
              <a:ext uri="{FF2B5EF4-FFF2-40B4-BE49-F238E27FC236}">
                <a16:creationId xmlns:a16="http://schemas.microsoft.com/office/drawing/2014/main" id="{8F33A18F-3880-4FEF-85A2-098A1723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Regra de fases de </a:t>
            </a:r>
            <a:r>
              <a:rPr lang="pt-BR" altLang="pt-BR" dirty="0" err="1"/>
              <a:t>Gibbs</a:t>
            </a:r>
            <a:r>
              <a:rPr lang="pt-BR" altLang="pt-BR" dirty="0"/>
              <a:t> p/ var. extensivas, C comp. e </a:t>
            </a:r>
            <a:r>
              <a:rPr lang="pt-BR" dirty="0"/>
              <a:t>2 </a:t>
            </a:r>
            <a:r>
              <a:rPr lang="pt-BR" altLang="pt-BR" dirty="0"/>
              <a:t>fases.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Equações: </a:t>
            </a:r>
            <a: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E=2C+6 </a:t>
            </a:r>
            <a:r>
              <a:rPr lang="pt-BR" altLang="pt-BR" dirty="0"/>
              <a:t>	</a:t>
            </a:r>
            <a:endParaRPr lang="pt-BR" alt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Arial" charset="0"/>
              <a:buChar char="◦"/>
              <a:defRPr/>
            </a:pPr>
            <a:r>
              <a:rPr lang="pt-BR" altLang="pt-BR" dirty="0"/>
              <a:t>Balanços (E=C+1)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dirty="0"/>
          </a:p>
          <a:p>
            <a:pPr eaLnBrk="1" hangingPunct="1">
              <a:buFont typeface="Arial" charset="0"/>
              <a:buChar char="•"/>
              <a:defRPr/>
            </a:pPr>
            <a:endParaRPr lang="pt-BR" altLang="pt-BR" dirty="0"/>
          </a:p>
          <a:p>
            <a:pPr lvl="1" eaLnBrk="1" hangingPunct="1">
              <a:spcBef>
                <a:spcPts val="1800"/>
              </a:spcBef>
              <a:buFont typeface="Arial" charset="0"/>
              <a:buChar char="◦"/>
              <a:defRPr/>
            </a:pPr>
            <a:r>
              <a:rPr lang="pt-BR" altLang="pt-BR" dirty="0"/>
              <a:t>Equilíbrio (C+2)</a:t>
            </a:r>
          </a:p>
          <a:p>
            <a:pPr lvl="1" eaLnBrk="1" hangingPunct="1">
              <a:buFont typeface="Arial" charset="0"/>
              <a:buChar char="◦"/>
              <a:defRPr/>
            </a:pPr>
            <a:endParaRPr lang="pt-BR" altLang="pt-BR" dirty="0"/>
          </a:p>
          <a:p>
            <a:pPr lvl="1" eaLnBrk="1" hangingPunct="1">
              <a:buFont typeface="Arial" charset="0"/>
              <a:buChar char="◦"/>
              <a:defRPr/>
            </a:pPr>
            <a:endParaRPr lang="pt-BR" altLang="pt-BR" dirty="0"/>
          </a:p>
          <a:p>
            <a:pPr lvl="1" eaLnBrk="1" hangingPunct="1">
              <a:spcBef>
                <a:spcPts val="3000"/>
              </a:spcBef>
              <a:buFont typeface="Arial" charset="0"/>
              <a:buChar char="◦"/>
              <a:defRPr/>
            </a:pPr>
            <a:r>
              <a:rPr lang="pt-BR" altLang="pt-BR" dirty="0"/>
              <a:t>Frações molares (3):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A961120-9B3E-47A2-AE88-529E5DF9B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Variáveis: 3(C+3)+1    </a:t>
            </a:r>
            <a: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V=3C+10</a:t>
            </a:r>
          </a:p>
          <a:p>
            <a:pPr lvl="1" eaLnBrk="1" hangingPunct="1">
              <a:buFont typeface="Arial" charset="0"/>
              <a:buChar char="◦"/>
              <a:defRPr/>
            </a:pPr>
            <a:r>
              <a:rPr lang="pt-BR" altLang="pt-BR" dirty="0"/>
              <a:t>Correntes de entrada e saída:</a:t>
            </a:r>
            <a:br>
              <a:rPr lang="pt-BR" altLang="pt-BR" dirty="0"/>
            </a:br>
            <a:r>
              <a:rPr lang="pt-BR" altLang="pt-BR" dirty="0" err="1"/>
              <a:t>F,z</a:t>
            </a:r>
            <a:r>
              <a:rPr lang="pt-BR" altLang="pt-BR" baseline="-25000" dirty="0" err="1"/>
              <a:t>i</a:t>
            </a:r>
            <a:r>
              <a:rPr lang="pt-BR" altLang="pt-BR" dirty="0"/>
              <a:t> ,T</a:t>
            </a:r>
            <a:r>
              <a:rPr lang="pt-BR" altLang="pt-BR" baseline="-25000" dirty="0"/>
              <a:t>F</a:t>
            </a:r>
            <a:r>
              <a:rPr lang="pt-BR" altLang="pt-BR" dirty="0"/>
              <a:t>, </a:t>
            </a:r>
            <a:r>
              <a:rPr lang="pt-BR" altLang="pt-BR" dirty="0" err="1"/>
              <a:t>P</a:t>
            </a:r>
            <a:r>
              <a:rPr lang="pt-BR" altLang="pt-BR" baseline="-25000" dirty="0" err="1"/>
              <a:t>f</a:t>
            </a:r>
            <a:r>
              <a:rPr lang="pt-BR" altLang="pt-BR" dirty="0"/>
              <a:t>      </a:t>
            </a:r>
            <a:r>
              <a:rPr lang="pt-BR" altLang="pt-BR" dirty="0" err="1"/>
              <a:t>V,x</a:t>
            </a:r>
            <a:r>
              <a:rPr lang="pt-BR" altLang="pt-BR" baseline="-25000" dirty="0" err="1"/>
              <a:t>i</a:t>
            </a:r>
            <a:r>
              <a:rPr lang="pt-BR" altLang="pt-BR" dirty="0"/>
              <a:t> ,T</a:t>
            </a:r>
            <a:r>
              <a:rPr lang="pt-BR" altLang="pt-BR" baseline="-25000" dirty="0"/>
              <a:t>V</a:t>
            </a:r>
            <a:r>
              <a:rPr lang="pt-BR" altLang="pt-BR" dirty="0"/>
              <a:t>, P</a:t>
            </a:r>
            <a:r>
              <a:rPr lang="pt-BR" altLang="pt-BR" baseline="-25000" dirty="0"/>
              <a:t>V      </a:t>
            </a:r>
            <a:r>
              <a:rPr lang="pt-BR" altLang="pt-BR" dirty="0"/>
              <a:t>  </a:t>
            </a:r>
            <a:r>
              <a:rPr lang="pt-BR" altLang="pt-BR" dirty="0" err="1"/>
              <a:t>L,x</a:t>
            </a:r>
            <a:r>
              <a:rPr lang="pt-BR" altLang="pt-BR" baseline="-25000" dirty="0" err="1"/>
              <a:t>i</a:t>
            </a:r>
            <a:r>
              <a:rPr lang="pt-BR" altLang="pt-BR" dirty="0"/>
              <a:t> ,T</a:t>
            </a:r>
            <a:r>
              <a:rPr lang="pt-BR" altLang="pt-BR" baseline="-25000" dirty="0"/>
              <a:t>L</a:t>
            </a:r>
            <a:r>
              <a:rPr lang="pt-BR" altLang="pt-BR" dirty="0"/>
              <a:t>, P</a:t>
            </a:r>
            <a:r>
              <a:rPr lang="pt-BR" altLang="pt-BR" baseline="-25000" dirty="0"/>
              <a:t>V</a:t>
            </a:r>
            <a:endParaRPr lang="pt-BR" altLang="pt-BR" dirty="0"/>
          </a:p>
          <a:p>
            <a:pPr lvl="1" eaLnBrk="1" hangingPunct="1">
              <a:buFont typeface="Arial" charset="0"/>
              <a:buChar char="◦"/>
              <a:defRPr/>
            </a:pPr>
            <a:r>
              <a:rPr lang="pt-BR" altLang="pt-BR" dirty="0"/>
              <a:t>Calor trocado: Q</a:t>
            </a:r>
          </a:p>
          <a:p>
            <a:pPr eaLnBrk="1" hangingPunct="1">
              <a:defRPr/>
            </a:pPr>
            <a:r>
              <a:rPr lang="pt-BR" dirty="0"/>
              <a:t>Graus de liberdade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F=C+4</a:t>
            </a:r>
            <a:endParaRPr lang="pt-BR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dirty="0"/>
              <a:t>F = V-E</a:t>
            </a:r>
            <a:endParaRPr lang="pt-BR" b="1" dirty="0"/>
          </a:p>
        </p:txBody>
      </p:sp>
      <p:sp>
        <p:nvSpPr>
          <p:cNvPr id="6042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5C6EEB-3651-43B5-A51E-F7F92B0DAD68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0422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6"/>
          <a:stretch>
            <a:fillRect/>
          </a:stretch>
        </p:blipFill>
        <p:spPr bwMode="auto">
          <a:xfrm>
            <a:off x="811213" y="3429000"/>
            <a:ext cx="259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b="20636"/>
          <a:stretch>
            <a:fillRect/>
          </a:stretch>
        </p:blipFill>
        <p:spPr bwMode="auto">
          <a:xfrm>
            <a:off x="877888" y="4749800"/>
            <a:ext cx="26050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900113" y="6237288"/>
          <a:ext cx="3092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500" imgH="342900" progId="Equation.DSMT4">
                  <p:embed/>
                </p:oleObj>
              </mc:Choice>
              <mc:Fallback>
                <p:oleObj name="Equation" r:id="rId6" imgW="1841500" imgH="342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37288"/>
                        <a:ext cx="30924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3"/>
          <p:cNvGraphicFramePr>
            <a:graphicFrameLocks noChangeAspect="1"/>
          </p:cNvGraphicFramePr>
          <p:nvPr/>
        </p:nvGraphicFramePr>
        <p:xfrm>
          <a:off x="1006475" y="5326063"/>
          <a:ext cx="190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28600" progId="Equation.DSMT4">
                  <p:embed/>
                </p:oleObj>
              </mc:Choice>
              <mc:Fallback>
                <p:oleObj name="Equation" r:id="rId8" imgW="1054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326063"/>
                        <a:ext cx="19018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CaixaDeTexto 3"/>
          <p:cNvSpPr txBox="1">
            <a:spLocks noChangeArrowheads="1"/>
          </p:cNvSpPr>
          <p:nvPr/>
        </p:nvSpPr>
        <p:spPr bwMode="auto">
          <a:xfrm>
            <a:off x="969963" y="3022600"/>
            <a:ext cx="98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000" i="1" dirty="0">
                <a:cs typeface="Times New Roman" panose="02020603050405020304" pitchFamily="18" charset="0"/>
              </a:rPr>
              <a:t>F=V+L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B8A63D6-A79A-4BBA-B44B-3262BB4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Especificações comuns para operações flash</a:t>
            </a:r>
            <a:endParaRPr lang="en-GB" dirty="0"/>
          </a:p>
        </p:txBody>
      </p:sp>
      <p:sp>
        <p:nvSpPr>
          <p:cNvPr id="62467" name="Espaço Reservado para Conteúdo 8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en-US" dirty="0"/>
              <a:t>Especifiquemos a alimentação:</a:t>
            </a:r>
          </a:p>
          <a:p>
            <a:pPr lvl="1" eaLnBrk="1" hangingPunct="1"/>
            <a:r>
              <a:rPr lang="pt-BR" altLang="en-US" dirty="0"/>
              <a:t>F, T</a:t>
            </a:r>
            <a:r>
              <a:rPr lang="pt-BR" altLang="en-US" baseline="-25000" dirty="0"/>
              <a:t>F</a:t>
            </a:r>
            <a:r>
              <a:rPr lang="pt-BR" altLang="en-US" dirty="0"/>
              <a:t>, P</a:t>
            </a:r>
            <a:r>
              <a:rPr lang="pt-BR" altLang="en-US" baseline="-25000" dirty="0"/>
              <a:t>F</a:t>
            </a:r>
            <a:r>
              <a:rPr lang="pt-BR" altLang="en-US" dirty="0"/>
              <a:t>, (C-1) componentes</a:t>
            </a:r>
          </a:p>
          <a:p>
            <a:pPr lvl="1" eaLnBrk="1" hangingPunct="1"/>
            <a:r>
              <a:rPr lang="pt-BR" altLang="en-US" dirty="0"/>
              <a:t>Logo, (C+2) variáveis especificadas</a:t>
            </a:r>
          </a:p>
          <a:p>
            <a:pPr eaLnBrk="1" hangingPunct="1"/>
            <a:r>
              <a:rPr lang="pt-BR" altLang="en-US" dirty="0"/>
              <a:t>Pela regra de fases, restam ainda F=C+4 – (C+2) = 2</a:t>
            </a:r>
          </a:p>
          <a:p>
            <a:pPr lvl="1" eaLnBrk="1" hangingPunct="1"/>
            <a:r>
              <a:rPr lang="pt-BR" altLang="en-US" dirty="0"/>
              <a:t>São dois graus de liberdade. Variáveis comumente especificadas são:</a:t>
            </a:r>
            <a:endParaRPr lang="en-GB" altLang="en-US" dirty="0"/>
          </a:p>
        </p:txBody>
      </p:sp>
      <p:sp>
        <p:nvSpPr>
          <p:cNvPr id="6246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4D7FE-F31E-4411-90A5-B3E88C67C25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62469" name="Grupo 7"/>
          <p:cNvGrpSpPr>
            <a:grpSpLocks/>
          </p:cNvGrpSpPr>
          <p:nvPr/>
        </p:nvGrpSpPr>
        <p:grpSpPr bwMode="auto">
          <a:xfrm>
            <a:off x="4614863" y="4005263"/>
            <a:ext cx="4494212" cy="2160587"/>
            <a:chOff x="4356100" y="3789363"/>
            <a:chExt cx="4494213" cy="2160587"/>
          </a:xfrm>
        </p:grpSpPr>
        <p:pic>
          <p:nvPicPr>
            <p:cNvPr id="624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" b="53432"/>
            <a:stretch>
              <a:fillRect/>
            </a:stretch>
          </p:blipFill>
          <p:spPr bwMode="auto">
            <a:xfrm>
              <a:off x="4356100" y="3789363"/>
              <a:ext cx="4494213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eta para a direita 6">
              <a:extLst>
                <a:ext uri="{FF2B5EF4-FFF2-40B4-BE49-F238E27FC236}">
                  <a16:creationId xmlns:a16="http://schemas.microsoft.com/office/drawing/2014/main" id="{8A8BB3DF-1DFB-425B-879C-AE38F2C93601}"/>
                </a:ext>
              </a:extLst>
            </p:cNvPr>
            <p:cNvSpPr/>
            <p:nvPr/>
          </p:nvSpPr>
          <p:spPr>
            <a:xfrm rot="17428757">
              <a:off x="5381624" y="5087938"/>
              <a:ext cx="360363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41592" r="13025" b="-6898"/>
          <a:stretch>
            <a:fillRect/>
          </a:stretch>
        </p:blipFill>
        <p:spPr bwMode="auto">
          <a:xfrm>
            <a:off x="72882" y="3716338"/>
            <a:ext cx="4592638" cy="299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9AEC-2721-47E1-9484-EA0318EB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Cálculos flash com diagrama de fases</a:t>
            </a:r>
          </a:p>
        </p:txBody>
      </p:sp>
      <p:sp>
        <p:nvSpPr>
          <p:cNvPr id="64515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Úteis para sistemas binários, usamos diagrama T-x-y e regra da alavanca</a:t>
            </a:r>
          </a:p>
          <a:p>
            <a:pPr eaLnBrk="1" hangingPunct="1"/>
            <a:r>
              <a:rPr lang="pt-BR" altLang="pt-BR" dirty="0"/>
              <a:t>Flash isotérmico</a:t>
            </a:r>
            <a:br>
              <a:rPr lang="pt-BR" altLang="pt-BR" dirty="0"/>
            </a:br>
            <a:r>
              <a:rPr lang="pt-BR" altLang="pt-BR" dirty="0"/>
              <a:t>(P,T especificados):</a:t>
            </a: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dirty="0"/>
              <a:t> </a:t>
            </a:r>
            <a:r>
              <a:rPr lang="pt-BR" altLang="pt-BR" dirty="0">
                <a:sym typeface="Wingdings" panose="05000000000000000000" pitchFamily="2" charset="2"/>
              </a:rPr>
              <a:t> usamos o diagrama em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P=P</a:t>
            </a: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pt-BR" altLang="pt-BR" dirty="0">
                <a:sym typeface="Wingdings" panose="05000000000000000000" pitchFamily="2" charset="2"/>
              </a:rPr>
              <a:t>  linha 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xy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x, y</a:t>
            </a:r>
            <a:endParaRPr lang="pt-BR" alt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</a:t>
            </a:r>
            <a:r>
              <a:rPr lang="pt-BR" altLang="pt-BR" dirty="0">
                <a:sym typeface="Wingdings" panose="05000000000000000000" pitchFamily="2" charset="2"/>
              </a:rPr>
              <a:t> 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V/F</a:t>
            </a:r>
          </a:p>
          <a:p>
            <a:pPr eaLnBrk="1" hangingPunct="1"/>
            <a:r>
              <a:rPr lang="pt-BR" altLang="pt-BR" dirty="0"/>
              <a:t>Flash com % vaporizada:</a:t>
            </a: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dirty="0"/>
              <a:t> </a:t>
            </a:r>
            <a:r>
              <a:rPr lang="pt-BR" altLang="pt-BR" dirty="0">
                <a:sym typeface="Wingdings" panose="05000000000000000000" pitchFamily="2" charset="2"/>
              </a:rPr>
              <a:t> usamos o diagrama em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V/F</a:t>
            </a:r>
            <a:r>
              <a:rPr lang="pt-BR" altLang="pt-BR" dirty="0"/>
              <a:t> 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altLang="pt-BR" dirty="0"/>
              <a:t> </a:t>
            </a:r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T, x, y</a:t>
            </a:r>
          </a:p>
          <a:p>
            <a:pPr lvl="1" eaLnBrk="1" hangingPunct="1"/>
            <a:endParaRPr lang="pt-BR" altLang="pt-BR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C48DC4-BB0F-49DF-B897-2F2E2E489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Diagrama de fases T-x-y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Regra da alavanca</a:t>
            </a:r>
          </a:p>
        </p:txBody>
      </p:sp>
      <p:sp>
        <p:nvSpPr>
          <p:cNvPr id="64516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1F95F1-EAFF-4F66-911B-2402F11F495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1AE51E1-C995-4928-905F-B13B6A568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77838"/>
              </p:ext>
            </p:extLst>
          </p:nvPr>
        </p:nvGraphicFramePr>
        <p:xfrm>
          <a:off x="4953636" y="1916832"/>
          <a:ext cx="35277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C460FBC0-FABF-4337-A6B9-2F7AA577C5E0}"/>
                  </a:ext>
                </a:extLst>
              </p:cNvPr>
              <p:cNvSpPr txBox="1"/>
              <p:nvPr/>
            </p:nvSpPr>
            <p:spPr bwMode="auto">
              <a:xfrm>
                <a:off x="5580112" y="5566974"/>
                <a:ext cx="1511945" cy="7195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C460FBC0-FABF-4337-A6B9-2F7AA577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566974"/>
                <a:ext cx="1511945" cy="719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FE0A39-A950-4E10-B41F-7F917E01C377}"/>
              </a:ext>
            </a:extLst>
          </p:cNvPr>
          <p:cNvSpPr txBox="1"/>
          <p:nvPr/>
        </p:nvSpPr>
        <p:spPr>
          <a:xfrm flipH="1">
            <a:off x="7512635" y="22048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sz="1600" i="1" dirty="0">
                <a:cs typeface="Times New Roman" panose="02020603050405020304" pitchFamily="18" charset="0"/>
              </a:rPr>
              <a:t>P = 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999237A-CB17-4F1E-8BBE-1756B0DA7A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Flash isotérmico</a:t>
            </a:r>
          </a:p>
          <a:p>
            <a:pPr lvl="1"/>
            <a:r>
              <a:rPr lang="pt-BR" dirty="0"/>
              <a:t>(T,P) são especificados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Tipo de separação: criação de fase</a:t>
            </a:r>
          </a:p>
          <a:p>
            <a:pPr lvl="1"/>
            <a:r>
              <a:rPr lang="pt-BR" dirty="0"/>
              <a:t>Alimentação líquida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id="{DA896C77-3178-4A98-9458-5AA26F7E9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Flash adiabático</a:t>
            </a:r>
          </a:p>
          <a:p>
            <a:pPr lvl="1"/>
            <a:r>
              <a:rPr lang="pt-BR" dirty="0"/>
              <a:t>Q=0, P são especificados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D8FAB-3CC4-465E-919D-4C9846842F94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710323E-415C-478C-8637-8333928DAF68}"/>
              </a:ext>
            </a:extLst>
          </p:cNvPr>
          <p:cNvGrpSpPr/>
          <p:nvPr/>
        </p:nvGrpSpPr>
        <p:grpSpPr>
          <a:xfrm>
            <a:off x="5292079" y="2234816"/>
            <a:ext cx="2761667" cy="2523219"/>
            <a:chOff x="9540552" y="1556792"/>
            <a:chExt cx="3019821" cy="230505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5A35912-7F61-4D63-85DF-6A011C0D46D8}"/>
                </a:ext>
              </a:extLst>
            </p:cNvPr>
            <p:cNvSpPr/>
            <p:nvPr/>
          </p:nvSpPr>
          <p:spPr bwMode="auto">
            <a:xfrm>
              <a:off x="9540552" y="1556792"/>
              <a:ext cx="3019821" cy="2305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02378F1-1C40-40CF-A59D-A4863095D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27" r="13480" b="53789"/>
            <a:stretch/>
          </p:blipFill>
          <p:spPr bwMode="auto">
            <a:xfrm>
              <a:off x="10186630" y="1624588"/>
              <a:ext cx="2213936" cy="21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ixaDeTexto 191">
              <a:extLst>
                <a:ext uri="{FF2B5EF4-FFF2-40B4-BE49-F238E27FC236}">
                  <a16:creationId xmlns:a16="http://schemas.microsoft.com/office/drawing/2014/main" id="{A228A876-DD09-4A37-AE77-125139ECA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7476" y="2064870"/>
              <a:ext cx="1117503" cy="28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r>
                <a:rPr lang="en-US" altLang="en-US" sz="1400" i="0" dirty="0">
                  <a:latin typeface="Calibri" panose="020F0502020204030204" pitchFamily="34" charset="0"/>
                </a:rPr>
                <a:t>Liquid feed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636B9EF-CFB9-436B-BC7C-2AE834521D55}"/>
              </a:ext>
            </a:extLst>
          </p:cNvPr>
          <p:cNvGrpSpPr/>
          <p:nvPr/>
        </p:nvGrpSpPr>
        <p:grpSpPr>
          <a:xfrm>
            <a:off x="1060914" y="2242941"/>
            <a:ext cx="2761667" cy="2523220"/>
            <a:chOff x="6411669" y="1710958"/>
            <a:chExt cx="2557777" cy="2146660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4354DBA-0B8F-4A65-A4ED-B5FC7EF4FE55}"/>
                </a:ext>
              </a:extLst>
            </p:cNvPr>
            <p:cNvGrpSpPr/>
            <p:nvPr/>
          </p:nvGrpSpPr>
          <p:grpSpPr>
            <a:xfrm>
              <a:off x="6411669" y="1710958"/>
              <a:ext cx="2557777" cy="2146660"/>
              <a:chOff x="1115615" y="4526255"/>
              <a:chExt cx="3019821" cy="2305050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8B40BDB-9563-48D5-80F3-899E6FF4B0D4}"/>
                  </a:ext>
                </a:extLst>
              </p:cNvPr>
              <p:cNvSpPr/>
              <p:nvPr/>
            </p:nvSpPr>
            <p:spPr bwMode="auto">
              <a:xfrm>
                <a:off x="1115615" y="4526255"/>
                <a:ext cx="3019821" cy="23050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A5CB05E-9DD1-4182-B78D-7099D8BFC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27" r="13480" b="53789"/>
              <a:stretch/>
            </p:blipFill>
            <p:spPr bwMode="auto">
              <a:xfrm>
                <a:off x="1761693" y="4594051"/>
                <a:ext cx="2213936" cy="216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9111F6B1-E1C7-45A3-911E-82CBE815F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4" r="57156" b="53789"/>
              <a:stretch/>
            </p:blipFill>
            <p:spPr bwMode="auto">
              <a:xfrm>
                <a:off x="1401652" y="4594051"/>
                <a:ext cx="938100" cy="216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CaixaDeTexto 191">
                <a:extLst>
                  <a:ext uri="{FF2B5EF4-FFF2-40B4-BE49-F238E27FC236}">
                    <a16:creationId xmlns:a16="http://schemas.microsoft.com/office/drawing/2014/main" id="{116E737B-4F06-4095-A718-CC9C47121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539" y="5034333"/>
                <a:ext cx="1117503" cy="289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r>
                  <a:rPr lang="en-US" altLang="en-US" sz="1400" i="0" dirty="0">
                    <a:latin typeface="Calibri" panose="020F0502020204030204" pitchFamily="34" charset="0"/>
                  </a:rPr>
                  <a:t>Liquid feed</a:t>
                </a:r>
              </a:p>
            </p:txBody>
          </p:sp>
        </p:grp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8D33961-468D-4C88-9A31-29FA04BD7678}"/>
                </a:ext>
              </a:extLst>
            </p:cNvPr>
            <p:cNvSpPr/>
            <p:nvPr/>
          </p:nvSpPr>
          <p:spPr>
            <a:xfrm>
              <a:off x="6552677" y="3078551"/>
              <a:ext cx="30495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BCC9DF9D-A915-47C1-8CED-3D44199D935A}"/>
                </a:ext>
              </a:extLst>
            </p:cNvPr>
            <p:cNvCxnSpPr/>
            <p:nvPr/>
          </p:nvCxnSpPr>
          <p:spPr>
            <a:xfrm flipV="1">
              <a:off x="6710236" y="3072986"/>
              <a:ext cx="144016" cy="2867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51E4250-AC47-461F-9F3D-C702844A8AD3}"/>
              </a:ext>
            </a:extLst>
          </p:cNvPr>
          <p:cNvGrpSpPr/>
          <p:nvPr/>
        </p:nvGrpSpPr>
        <p:grpSpPr>
          <a:xfrm>
            <a:off x="4863323" y="4932796"/>
            <a:ext cx="3894559" cy="1739078"/>
            <a:chOff x="4791160" y="5076745"/>
            <a:chExt cx="3894559" cy="1739078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7DAD2E2F-DD5C-48DA-BB95-23B20C86EC33}"/>
                </a:ext>
              </a:extLst>
            </p:cNvPr>
            <p:cNvGrpSpPr/>
            <p:nvPr/>
          </p:nvGrpSpPr>
          <p:grpSpPr>
            <a:xfrm>
              <a:off x="4803125" y="5076745"/>
              <a:ext cx="3882594" cy="1739078"/>
              <a:chOff x="3334771" y="1710958"/>
              <a:chExt cx="5634675" cy="2146660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79A14210-7EEB-48A5-8202-1A8234105895}"/>
                  </a:ext>
                </a:extLst>
              </p:cNvPr>
              <p:cNvGrpSpPr/>
              <p:nvPr/>
            </p:nvGrpSpPr>
            <p:grpSpPr>
              <a:xfrm>
                <a:off x="3334771" y="1710958"/>
                <a:ext cx="5634675" cy="2146660"/>
                <a:chOff x="-2517103" y="4526255"/>
                <a:chExt cx="6652538" cy="2305050"/>
              </a:xfrm>
            </p:grpSpPr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0FF5AFA4-35E9-44EC-8316-AF172C7DDF47}"/>
                    </a:ext>
                  </a:extLst>
                </p:cNvPr>
                <p:cNvSpPr/>
                <p:nvPr/>
              </p:nvSpPr>
              <p:spPr bwMode="auto">
                <a:xfrm>
                  <a:off x="-2517103" y="4526255"/>
                  <a:ext cx="6652538" cy="23050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EDEE0CF3-3418-40C1-A1B6-CE43510A71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27" r="13480" b="53789"/>
                <a:stretch/>
              </p:blipFill>
              <p:spPr bwMode="auto">
                <a:xfrm>
                  <a:off x="1761693" y="4594051"/>
                  <a:ext cx="2213936" cy="2169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63B1DB63-2500-442B-8D4A-EFA51C0635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34" r="57156" b="53789"/>
                <a:stretch/>
              </p:blipFill>
              <p:spPr bwMode="auto">
                <a:xfrm>
                  <a:off x="1401652" y="4594051"/>
                  <a:ext cx="938100" cy="2169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CaixaDeTexto 191">
                  <a:extLst>
                    <a:ext uri="{FF2B5EF4-FFF2-40B4-BE49-F238E27FC236}">
                      <a16:creationId xmlns:a16="http://schemas.microsoft.com/office/drawing/2014/main" id="{58DE03AD-FE99-4DBC-960B-705B5265FA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1847" y="4772232"/>
                  <a:ext cx="1071296" cy="693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0850" algn="l"/>
                    </a:tabLs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r>
                    <a:rPr lang="en-US" altLang="en-US" sz="1400" i="0" dirty="0">
                      <a:latin typeface="Calibri" panose="020F0502020204030204" pitchFamily="34" charset="0"/>
                    </a:rPr>
                    <a:t>Vapor</a:t>
                  </a:r>
                </a:p>
                <a:p>
                  <a:r>
                    <a:rPr lang="en-US" altLang="en-US" sz="1400" i="0" dirty="0">
                      <a:latin typeface="Calibri" panose="020F0502020204030204" pitchFamily="34" charset="0"/>
                    </a:rPr>
                    <a:t>feed</a:t>
                  </a:r>
                </a:p>
              </p:txBody>
            </p:sp>
          </p:grpSp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E3D95249-9441-4E88-A197-C5DAF2B3E0DD}"/>
                  </a:ext>
                </a:extLst>
              </p:cNvPr>
              <p:cNvSpPr/>
              <p:nvPr/>
            </p:nvSpPr>
            <p:spPr>
              <a:xfrm>
                <a:off x="6552677" y="3078551"/>
                <a:ext cx="30495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3" name="Conector de Seta Reta 32">
                <a:extLst>
                  <a:ext uri="{FF2B5EF4-FFF2-40B4-BE49-F238E27FC236}">
                    <a16:creationId xmlns:a16="http://schemas.microsoft.com/office/drawing/2014/main" id="{97ED8D7E-0921-4454-941D-30EBBFEEB379}"/>
                  </a:ext>
                </a:extLst>
              </p:cNvPr>
              <p:cNvCxnSpPr/>
              <p:nvPr/>
            </p:nvCxnSpPr>
            <p:spPr>
              <a:xfrm flipV="1">
                <a:off x="6710236" y="3072986"/>
                <a:ext cx="144016" cy="28671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5B4D2AD8-8353-4305-9272-988A6E1171F7}"/>
                </a:ext>
              </a:extLst>
            </p:cNvPr>
            <p:cNvSpPr txBox="1"/>
            <p:nvPr/>
          </p:nvSpPr>
          <p:spPr>
            <a:xfrm>
              <a:off x="4791160" y="5168586"/>
              <a:ext cx="22215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+mj-lt"/>
                </a:rPr>
                <a:t>Condensação parcial: alimentado vapor, calor removido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575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1CD82-21A2-4CAA-A4B0-B293E3EA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Derivação da regra da alavanca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AE81B72-72BD-49FD-80AA-3AB67A2E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C8B8-ADC9-4EFD-A13D-614664B44C97}" type="slidenum">
              <a:rPr lang="en-US" altLang="pt-BR" smtClean="0"/>
              <a:pPr>
                <a:defRPr/>
              </a:pPr>
              <a:t>20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8B4C33-EC1A-4E0C-AC28-529CE1F63E7D}"/>
                  </a:ext>
                </a:extLst>
              </p:cNvPr>
              <p:cNvSpPr txBox="1"/>
              <p:nvPr/>
            </p:nvSpPr>
            <p:spPr>
              <a:xfrm>
                <a:off x="611624" y="1700808"/>
                <a:ext cx="106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8B4C33-EC1A-4E0C-AC28-529CE1F6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4" y="1700808"/>
                <a:ext cx="1064650" cy="276999"/>
              </a:xfrm>
              <a:prstGeom prst="rect">
                <a:avLst/>
              </a:prstGeom>
              <a:blipFill>
                <a:blip r:embed="rId2"/>
                <a:stretch>
                  <a:fillRect l="-4571" r="-4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500E98-BAAD-40F2-9CF4-1D783821544C}"/>
                  </a:ext>
                </a:extLst>
              </p:cNvPr>
              <p:cNvSpPr txBox="1"/>
              <p:nvPr/>
            </p:nvSpPr>
            <p:spPr>
              <a:xfrm>
                <a:off x="2339752" y="1712567"/>
                <a:ext cx="1423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B500E98-BAAD-40F2-9CF4-1D7838215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712567"/>
                <a:ext cx="1423980" cy="276999"/>
              </a:xfrm>
              <a:prstGeom prst="rect">
                <a:avLst/>
              </a:prstGeom>
              <a:blipFill>
                <a:blip r:embed="rId3"/>
                <a:stretch>
                  <a:fillRect l="-3433" r="-2575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6E5F2A9-4C3E-40E9-97EA-0DC49B7827CD}"/>
                  </a:ext>
                </a:extLst>
              </p:cNvPr>
              <p:cNvSpPr txBox="1"/>
              <p:nvPr/>
            </p:nvSpPr>
            <p:spPr>
              <a:xfrm>
                <a:off x="611560" y="2205804"/>
                <a:ext cx="106471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6E5F2A9-4C3E-40E9-97EA-0DC49B782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5804"/>
                <a:ext cx="1064714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4E3993-6065-4C17-B4A8-1ABFFBC8DB2C}"/>
                  </a:ext>
                </a:extLst>
              </p:cNvPr>
              <p:cNvSpPr txBox="1"/>
              <p:nvPr/>
            </p:nvSpPr>
            <p:spPr>
              <a:xfrm>
                <a:off x="2339752" y="2273798"/>
                <a:ext cx="1393843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4E3993-6065-4C17-B4A8-1ABFFBC8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73798"/>
                <a:ext cx="1393843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425C89-E519-4EE9-8696-08C75C23DE79}"/>
                  </a:ext>
                </a:extLst>
              </p:cNvPr>
              <p:cNvSpPr txBox="1"/>
              <p:nvPr/>
            </p:nvSpPr>
            <p:spPr>
              <a:xfrm>
                <a:off x="2339752" y="3074775"/>
                <a:ext cx="1953163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+(1−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425C89-E519-4EE9-8696-08C75C23D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74775"/>
                <a:ext cx="1953163" cy="51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A290A05-2C75-46E8-9B0E-1EDF93C6730E}"/>
                  </a:ext>
                </a:extLst>
              </p:cNvPr>
              <p:cNvSpPr txBox="1"/>
              <p:nvPr/>
            </p:nvSpPr>
            <p:spPr>
              <a:xfrm>
                <a:off x="2339752" y="3875752"/>
                <a:ext cx="1953163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+(1−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A290A05-2C75-46E8-9B0E-1EDF93C67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75752"/>
                <a:ext cx="1953163" cy="51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8B51FA5-4221-4B09-9A3E-EC4A7E6FF4F2}"/>
                  </a:ext>
                </a:extLst>
              </p:cNvPr>
              <p:cNvSpPr txBox="1"/>
              <p:nvPr/>
            </p:nvSpPr>
            <p:spPr>
              <a:xfrm>
                <a:off x="2339752" y="4676729"/>
                <a:ext cx="180299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8B51FA5-4221-4B09-9A3E-EC4A7E6FF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676729"/>
                <a:ext cx="1802994" cy="5167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8F5D9F7-D28A-487F-B65E-10D33616ECC1}"/>
                  </a:ext>
                </a:extLst>
              </p:cNvPr>
              <p:cNvSpPr txBox="1"/>
              <p:nvPr/>
            </p:nvSpPr>
            <p:spPr>
              <a:xfrm>
                <a:off x="2339752" y="5477704"/>
                <a:ext cx="1050608" cy="56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8F5D9F7-D28A-487F-B65E-10D33616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477704"/>
                <a:ext cx="1050608" cy="5658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F7F4C3B-FEDB-4656-84B9-6670EF48F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562568"/>
              </p:ext>
            </p:extLst>
          </p:nvPr>
        </p:nvGraphicFramePr>
        <p:xfrm>
          <a:off x="4851087" y="1660201"/>
          <a:ext cx="35277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53707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999E1C25-4859-4515-AFD6-87975E65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71438"/>
            <a:ext cx="8428468" cy="110245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Cálculos</a:t>
            </a:r>
            <a:r>
              <a:rPr lang="en-GB" dirty="0"/>
              <a:t> flash com </a:t>
            </a:r>
            <a:r>
              <a:rPr lang="en-GB" dirty="0" err="1"/>
              <a:t>modelos</a:t>
            </a:r>
            <a:r>
              <a:rPr lang="en-GB" dirty="0"/>
              <a:t> </a:t>
            </a:r>
            <a:r>
              <a:rPr lang="en-GB" dirty="0" err="1"/>
              <a:t>termodinâmicos</a:t>
            </a:r>
            <a:endParaRPr lang="en-GB" dirty="0"/>
          </a:p>
        </p:txBody>
      </p:sp>
      <p:sp>
        <p:nvSpPr>
          <p:cNvPr id="68613" name="Espaço Reservado para Conteúdo 11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/>
          <a:p>
            <a:r>
              <a:rPr lang="en-US" altLang="en-US" dirty="0" err="1"/>
              <a:t>Úteis</a:t>
            </a:r>
            <a:r>
              <a:rPr lang="en-US" altLang="en-US" dirty="0"/>
              <a:t> para </a:t>
            </a:r>
            <a:r>
              <a:rPr lang="en-US" altLang="en-US" dirty="0" err="1"/>
              <a:t>sistemas</a:t>
            </a:r>
            <a:r>
              <a:rPr lang="en-US" altLang="en-US" dirty="0"/>
              <a:t> com </a:t>
            </a:r>
            <a:r>
              <a:rPr lang="en-US" altLang="en-US" dirty="0" err="1"/>
              <a:t>qualquer</a:t>
            </a:r>
            <a:r>
              <a:rPr lang="en-US" altLang="en-US" dirty="0"/>
              <a:t> </a:t>
            </a:r>
            <a:r>
              <a:rPr lang="en-US" altLang="en-US" dirty="0" err="1"/>
              <a:t>número</a:t>
            </a:r>
            <a:r>
              <a:rPr lang="en-US" altLang="en-US" dirty="0"/>
              <a:t> de </a:t>
            </a:r>
            <a:r>
              <a:rPr lang="en-US" altLang="en-US" dirty="0" err="1"/>
              <a:t>componentes</a:t>
            </a:r>
            <a:r>
              <a:rPr lang="en-US" altLang="en-US" dirty="0"/>
              <a:t> C</a:t>
            </a:r>
          </a:p>
          <a:p>
            <a:pPr lvl="1"/>
            <a:r>
              <a:rPr lang="en-US" dirty="0"/>
              <a:t>Para C&gt;2,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é a </a:t>
            </a:r>
            <a:r>
              <a:rPr lang="en-US" dirty="0" err="1"/>
              <a:t>única</a:t>
            </a:r>
            <a:r>
              <a:rPr lang="en-US" dirty="0"/>
              <a:t> </a:t>
            </a:r>
            <a:r>
              <a:rPr lang="en-US" dirty="0" err="1"/>
              <a:t>opção</a:t>
            </a:r>
            <a:r>
              <a:rPr lang="en-US" dirty="0"/>
              <a:t>.</a:t>
            </a:r>
          </a:p>
          <a:p>
            <a:r>
              <a:rPr lang="en-US" dirty="0" err="1"/>
              <a:t>Procedimento</a:t>
            </a:r>
            <a:r>
              <a:rPr lang="en-US" dirty="0"/>
              <a:t> de </a:t>
            </a:r>
            <a:r>
              <a:rPr lang="en-US" dirty="0" err="1"/>
              <a:t>cálculo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das </a:t>
            </a:r>
            <a:r>
              <a:rPr lang="en-US" dirty="0" err="1"/>
              <a:t>especificações</a:t>
            </a:r>
            <a:endParaRPr lang="en-US" dirty="0"/>
          </a:p>
          <a:p>
            <a:r>
              <a:rPr lang="en-US" dirty="0"/>
              <a:t>Para flash </a:t>
            </a:r>
            <a:r>
              <a:rPr lang="en-US" dirty="0" err="1"/>
              <a:t>isotérmico</a:t>
            </a:r>
            <a:r>
              <a:rPr lang="en-US" dirty="0"/>
              <a:t> (T e P </a:t>
            </a:r>
            <a:r>
              <a:rPr lang="en-US" dirty="0" err="1"/>
              <a:t>especificados</a:t>
            </a:r>
            <a:r>
              <a:rPr lang="en-US" dirty="0"/>
              <a:t>) </a:t>
            </a:r>
            <a:r>
              <a:rPr lang="en-US" dirty="0" err="1"/>
              <a:t>usa</a:t>
            </a:r>
            <a:r>
              <a:rPr lang="en-US" dirty="0"/>
              <a:t>-se</a:t>
            </a:r>
          </a:p>
          <a:p>
            <a:pPr lvl="1"/>
            <a:r>
              <a:rPr lang="pt-BR" altLang="pt-BR" dirty="0"/>
              <a:t>Procedimento </a:t>
            </a:r>
            <a:r>
              <a:rPr lang="pt-BR" altLang="pt-BR" dirty="0" err="1"/>
              <a:t>Rachford</a:t>
            </a:r>
            <a:r>
              <a:rPr lang="pt-BR" altLang="pt-BR" dirty="0"/>
              <a:t>-Rice.</a:t>
            </a:r>
          </a:p>
          <a:p>
            <a:pPr lvl="1"/>
            <a:r>
              <a:rPr lang="en-US" altLang="en-US" i="1" dirty="0"/>
              <a:t>Se K=K(T,P) converge </a:t>
            </a:r>
            <a:r>
              <a:rPr lang="en-US" altLang="en-US" i="1" dirty="0" err="1"/>
              <a:t>facilmente</a:t>
            </a:r>
            <a:r>
              <a:rPr lang="en-US" altLang="en-US" i="1" dirty="0"/>
              <a:t>.</a:t>
            </a:r>
          </a:p>
          <a:p>
            <a:pPr lvl="1"/>
            <a:r>
              <a:rPr lang="pt-BR" altLang="pt-BR" i="1" dirty="0"/>
              <a:t>Se K depende de x, é necessário um loop externo de iteração</a:t>
            </a:r>
          </a:p>
          <a:p>
            <a:pPr lvl="1"/>
            <a:endParaRPr lang="en-US" dirty="0"/>
          </a:p>
          <a:p>
            <a:pPr lvl="1"/>
            <a:endParaRPr lang="en-US" altLang="en-US" dirty="0"/>
          </a:p>
        </p:txBody>
      </p:sp>
      <p:sp>
        <p:nvSpPr>
          <p:cNvPr id="6861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4293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961A55-DD95-4E58-B75E-86D54A225D13}" type="slidenum">
              <a:rPr lang="en-US" altLang="pt-BR" smtClean="0"/>
              <a:pPr/>
              <a:t>21</a:t>
            </a:fld>
            <a:endParaRPr lang="en-US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F97DA2C-DE7A-4F82-B079-AF0A231A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46725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Flash </a:t>
            </a:r>
            <a:r>
              <a:rPr lang="en-GB" dirty="0" err="1"/>
              <a:t>isotérmico</a:t>
            </a:r>
            <a:r>
              <a:rPr lang="en-GB" dirty="0"/>
              <a:t> </a:t>
            </a:r>
            <a:r>
              <a:rPr lang="pt-BR" dirty="0"/>
              <a:t>(T,P conhecidos)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Procedimento</a:t>
            </a:r>
            <a:r>
              <a:rPr lang="en-GB" dirty="0"/>
              <a:t> </a:t>
            </a:r>
            <a:r>
              <a:rPr lang="en-GB" dirty="0" err="1"/>
              <a:t>Rachford</a:t>
            </a:r>
            <a:r>
              <a:rPr lang="en-GB" dirty="0"/>
              <a:t>-Rice</a:t>
            </a:r>
            <a:endParaRPr dirty="0"/>
          </a:p>
        </p:txBody>
      </p:sp>
      <p:sp>
        <p:nvSpPr>
          <p:cNvPr id="7066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396FFB-E695-4012-BACB-3ACA0CBC3AE1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A6BF25A-FD2E-47CE-81F1-59C9AA6F96CE}"/>
              </a:ext>
            </a:extLst>
          </p:cNvPr>
          <p:cNvGrpSpPr/>
          <p:nvPr/>
        </p:nvGrpSpPr>
        <p:grpSpPr>
          <a:xfrm>
            <a:off x="107652" y="1412776"/>
            <a:ext cx="9036348" cy="5295131"/>
            <a:chOff x="107652" y="2060848"/>
            <a:chExt cx="8544223" cy="4791075"/>
          </a:xfrm>
        </p:grpSpPr>
        <p:pic>
          <p:nvPicPr>
            <p:cNvPr id="7066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2" r="21364" b="4005"/>
            <a:stretch>
              <a:fillRect/>
            </a:stretch>
          </p:blipFill>
          <p:spPr bwMode="auto">
            <a:xfrm>
              <a:off x="3554413" y="2060848"/>
              <a:ext cx="5097462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have direita 10">
              <a:extLst>
                <a:ext uri="{FF2B5EF4-FFF2-40B4-BE49-F238E27FC236}">
                  <a16:creationId xmlns:a16="http://schemas.microsoft.com/office/drawing/2014/main" id="{290FE50B-6224-4122-9A67-CD21945C37E5}"/>
                </a:ext>
              </a:extLst>
            </p:cNvPr>
            <p:cNvSpPr/>
            <p:nvPr/>
          </p:nvSpPr>
          <p:spPr>
            <a:xfrm>
              <a:off x="2172838" y="3494223"/>
              <a:ext cx="238576" cy="108865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97A093F5-7A88-4125-833F-1A28804FC4D5}"/>
                </a:ext>
              </a:extLst>
            </p:cNvPr>
            <p:cNvCxnSpPr>
              <a:cxnSpLocks/>
            </p:cNvCxnSpPr>
            <p:nvPr/>
          </p:nvCxnSpPr>
          <p:spPr>
            <a:xfrm>
              <a:off x="2473326" y="4080603"/>
              <a:ext cx="953458" cy="1271945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have esquerda 15">
              <a:extLst>
                <a:ext uri="{FF2B5EF4-FFF2-40B4-BE49-F238E27FC236}">
                  <a16:creationId xmlns:a16="http://schemas.microsoft.com/office/drawing/2014/main" id="{B04A1F31-EEB2-49CB-A397-17FEE024143C}"/>
                </a:ext>
              </a:extLst>
            </p:cNvPr>
            <p:cNvSpPr/>
            <p:nvPr/>
          </p:nvSpPr>
          <p:spPr>
            <a:xfrm>
              <a:off x="3492499" y="4697783"/>
              <a:ext cx="171123" cy="1342468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86FE4EE6-8BDF-49C3-826E-463638BB74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3328" y="5057905"/>
              <a:ext cx="793120" cy="294643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0028E380-16A9-4FE3-A92B-24CB8DFB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663" y="3897313"/>
              <a:ext cx="2408237" cy="1088655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667" name="Grupo 29"/>
            <p:cNvGrpSpPr>
              <a:grpSpLocks/>
            </p:cNvGrpSpPr>
            <p:nvPr/>
          </p:nvGrpSpPr>
          <p:grpSpPr bwMode="auto">
            <a:xfrm>
              <a:off x="107652" y="2079438"/>
              <a:ext cx="3024188" cy="4699000"/>
              <a:chOff x="34925" y="1922895"/>
              <a:chExt cx="3091383" cy="4765243"/>
            </a:xfrm>
          </p:grpSpPr>
          <p:pic>
            <p:nvPicPr>
              <p:cNvPr id="7066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60" r="59521"/>
              <a:stretch>
                <a:fillRect/>
              </a:stretch>
            </p:blipFill>
            <p:spPr bwMode="auto">
              <a:xfrm>
                <a:off x="179512" y="1922895"/>
                <a:ext cx="2652434" cy="4242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7066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31" t="81990" r="27460" b="3952"/>
              <a:stretch>
                <a:fillRect/>
              </a:stretch>
            </p:blipFill>
            <p:spPr bwMode="auto">
              <a:xfrm>
                <a:off x="34925" y="6036152"/>
                <a:ext cx="2141170" cy="651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A3E72305-F154-4CE5-838B-D1271C358A54}"/>
                  </a:ext>
                </a:extLst>
              </p:cNvPr>
              <p:cNvSpPr/>
              <p:nvPr/>
            </p:nvSpPr>
            <p:spPr>
              <a:xfrm>
                <a:off x="2123434" y="5939544"/>
                <a:ext cx="1002874" cy="2334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28" name="Conector de seta reta 12">
              <a:extLst>
                <a:ext uri="{FF2B5EF4-FFF2-40B4-BE49-F238E27FC236}">
                  <a16:creationId xmlns:a16="http://schemas.microsoft.com/office/drawing/2014/main" id="{97B3105A-2F4A-49F6-98CA-7668D7ED927F}"/>
                </a:ext>
              </a:extLst>
            </p:cNvPr>
            <p:cNvCxnSpPr>
              <a:cxnSpLocks/>
            </p:cNvCxnSpPr>
            <p:nvPr/>
          </p:nvCxnSpPr>
          <p:spPr>
            <a:xfrm>
              <a:off x="5213992" y="2988375"/>
              <a:ext cx="547201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have esquerda 15">
              <a:extLst>
                <a:ext uri="{FF2B5EF4-FFF2-40B4-BE49-F238E27FC236}">
                  <a16:creationId xmlns:a16="http://schemas.microsoft.com/office/drawing/2014/main" id="{FA77C4A9-C99D-4197-B613-2B505160714F}"/>
                </a:ext>
              </a:extLst>
            </p:cNvPr>
            <p:cNvSpPr/>
            <p:nvPr/>
          </p:nvSpPr>
          <p:spPr>
            <a:xfrm flipH="1">
              <a:off x="4894593" y="2726760"/>
              <a:ext cx="209221" cy="523231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2E5073A-B4A8-4BF8-BDEF-7E4920E33D46}"/>
              </a:ext>
            </a:extLst>
          </p:cNvPr>
          <p:cNvSpPr txBox="1"/>
          <p:nvPr/>
        </p:nvSpPr>
        <p:spPr>
          <a:xfrm>
            <a:off x="6111202" y="2253220"/>
            <a:ext cx="62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010431E-8BCF-43D0-904A-DC66398A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C8B8-ADC9-4EFD-A13D-614664B44C97}" type="slidenum">
              <a:rPr lang="en-US" altLang="pt-BR" smtClean="0"/>
              <a:pPr>
                <a:defRPr/>
              </a:pPr>
              <a:t>23</a:t>
            </a:fld>
            <a:endParaRPr lang="en-US" alt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85323BD-18FA-4588-9751-48CA22F99B83}"/>
              </a:ext>
            </a:extLst>
          </p:cNvPr>
          <p:cNvGrpSpPr/>
          <p:nvPr/>
        </p:nvGrpSpPr>
        <p:grpSpPr>
          <a:xfrm>
            <a:off x="163849" y="221692"/>
            <a:ext cx="1495080" cy="427320"/>
            <a:chOff x="163849" y="221692"/>
            <a:chExt cx="14950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ED5B5FFD-EF49-4DF8-A2D4-77F8394E385D}"/>
                    </a:ext>
                  </a:extLst>
                </p14:cNvPr>
                <p14:cNvContentPartPr/>
                <p14:nvPr/>
              </p14:nvContentPartPr>
              <p14:xfrm>
                <a:off x="289489" y="281812"/>
                <a:ext cx="36720" cy="34272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ED5B5FFD-EF49-4DF8-A2D4-77F8394E38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0849" y="272812"/>
                  <a:ext cx="54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9FB1C12-3AD2-4853-8980-E97E582B53A6}"/>
                    </a:ext>
                  </a:extLst>
                </p14:cNvPr>
                <p14:cNvContentPartPr/>
                <p14:nvPr/>
              </p14:nvContentPartPr>
              <p14:xfrm>
                <a:off x="230809" y="281812"/>
                <a:ext cx="234720" cy="403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9FB1C12-3AD2-4853-8980-E97E582B53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169" y="272812"/>
                  <a:ext cx="252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722BBB7F-E9FE-447F-B079-A1CEE36EEC1E}"/>
                    </a:ext>
                  </a:extLst>
                </p14:cNvPr>
                <p14:cNvContentPartPr/>
                <p14:nvPr/>
              </p14:nvContentPartPr>
              <p14:xfrm>
                <a:off x="163849" y="459292"/>
                <a:ext cx="209520" cy="1008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722BBB7F-E9FE-447F-B079-A1CEE36EEC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209" y="450652"/>
                  <a:ext cx="22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0F27A518-DF07-4CEE-9B39-84B1E6817990}"/>
                    </a:ext>
                  </a:extLst>
                </p14:cNvPr>
                <p14:cNvContentPartPr/>
                <p14:nvPr/>
              </p14:nvContentPartPr>
              <p14:xfrm>
                <a:off x="493249" y="499612"/>
                <a:ext cx="176040" cy="320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0F27A518-DF07-4CEE-9B39-84B1E68179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4609" y="490612"/>
                  <a:ext cx="193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5BE5217-B7CB-43C6-B1F1-37E32AD7A2B0}"/>
                    </a:ext>
                  </a:extLst>
                </p14:cNvPr>
                <p14:cNvContentPartPr/>
                <p14:nvPr/>
              </p14:nvContentPartPr>
              <p14:xfrm>
                <a:off x="496129" y="408532"/>
                <a:ext cx="137160" cy="165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5BE5217-B7CB-43C6-B1F1-37E32AD7A2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7129" y="399532"/>
                  <a:ext cx="154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165506B0-7DF3-4C3C-B58C-004687185FA8}"/>
                    </a:ext>
                  </a:extLst>
                </p14:cNvPr>
                <p14:cNvContentPartPr/>
                <p14:nvPr/>
              </p14:nvContentPartPr>
              <p14:xfrm>
                <a:off x="716449" y="282172"/>
                <a:ext cx="304560" cy="3668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165506B0-7DF3-4C3C-B58C-004687185F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7809" y="273532"/>
                  <a:ext cx="322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C0DFC66-A310-4A88-B7B5-79EBB5AE340E}"/>
                    </a:ext>
                  </a:extLst>
                </p14:cNvPr>
                <p14:cNvContentPartPr/>
                <p14:nvPr/>
              </p14:nvContentPartPr>
              <p14:xfrm>
                <a:off x="1057009" y="439492"/>
                <a:ext cx="234720" cy="514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C0DFC66-A310-4A88-B7B5-79EBB5AE34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8369" y="430852"/>
                  <a:ext cx="252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CC640C1-3D5E-48FF-81D7-3E8ED9F26E02}"/>
                    </a:ext>
                  </a:extLst>
                </p14:cNvPr>
                <p14:cNvContentPartPr/>
                <p14:nvPr/>
              </p14:nvContentPartPr>
              <p14:xfrm>
                <a:off x="1165729" y="328252"/>
                <a:ext cx="11520" cy="2739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CC640C1-3D5E-48FF-81D7-3E8ED9F26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7089" y="319612"/>
                  <a:ext cx="29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56109842-90AC-4002-939F-5E0153F271EC}"/>
                    </a:ext>
                  </a:extLst>
                </p14:cNvPr>
                <p14:cNvContentPartPr/>
                <p14:nvPr/>
              </p14:nvContentPartPr>
              <p14:xfrm>
                <a:off x="1388209" y="221692"/>
                <a:ext cx="270720" cy="3340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56109842-90AC-4002-939F-5E0153F271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9209" y="212692"/>
                  <a:ext cx="28836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7C717F0B-B43E-4E9B-B391-E838A8E8A909}"/>
                  </a:ext>
                </a:extLst>
              </p14:cNvPr>
              <p14:cNvContentPartPr/>
              <p14:nvPr/>
            </p14:nvContentPartPr>
            <p14:xfrm>
              <a:off x="281209" y="984532"/>
              <a:ext cx="34200" cy="34272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7C717F0B-B43E-4E9B-B391-E838A8E8A90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2209" y="975532"/>
                <a:ext cx="518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37B6F85C-900C-4531-9CBE-227C26E592F3}"/>
                  </a:ext>
                </a:extLst>
              </p14:cNvPr>
              <p14:cNvContentPartPr/>
              <p14:nvPr/>
            </p14:nvContentPartPr>
            <p14:xfrm>
              <a:off x="490369" y="1198012"/>
              <a:ext cx="184680" cy="1152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37B6F85C-900C-4531-9CBE-227C26E592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729" y="1189012"/>
                <a:ext cx="202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D9E0E0B4-7B27-47FB-B81B-641BD60AC450}"/>
                  </a:ext>
                </a:extLst>
              </p14:cNvPr>
              <p14:cNvContentPartPr/>
              <p14:nvPr/>
            </p14:nvContentPartPr>
            <p14:xfrm>
              <a:off x="468049" y="1019812"/>
              <a:ext cx="181800" cy="360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D9E0E0B4-7B27-47FB-B81B-641BD60AC4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409" y="1011172"/>
                <a:ext cx="199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BBBBF236-7145-44DB-A3C3-B550246B5F40}"/>
                  </a:ext>
                </a:extLst>
              </p14:cNvPr>
              <p14:cNvContentPartPr/>
              <p14:nvPr/>
            </p14:nvContentPartPr>
            <p14:xfrm>
              <a:off x="808609" y="919732"/>
              <a:ext cx="285120" cy="2901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BBBBF236-7145-44DB-A3C3-B550246B5F4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9969" y="911092"/>
                <a:ext cx="3027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B2B05EA-30BB-47AD-B48D-1436E791B2F7}"/>
                  </a:ext>
                </a:extLst>
              </p14:cNvPr>
              <p14:cNvContentPartPr/>
              <p14:nvPr/>
            </p14:nvContentPartPr>
            <p14:xfrm>
              <a:off x="936769" y="966532"/>
              <a:ext cx="21600" cy="5547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0B2B05EA-30BB-47AD-B48D-1436E791B2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8129" y="957892"/>
                <a:ext cx="392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C6BBB90F-E300-4DEE-AD95-D7C6A996FC8C}"/>
                  </a:ext>
                </a:extLst>
              </p14:cNvPr>
              <p14:cNvContentPartPr/>
              <p14:nvPr/>
            </p14:nvContentPartPr>
            <p14:xfrm>
              <a:off x="1216129" y="997852"/>
              <a:ext cx="270720" cy="4032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C6BBB90F-E300-4DEE-AD95-D7C6A996FC8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07129" y="988852"/>
                <a:ext cx="288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3BE906E1-5262-4005-9CDD-60FC4F6CBAD3}"/>
                  </a:ext>
                </a:extLst>
              </p14:cNvPr>
              <p14:cNvContentPartPr/>
              <p14:nvPr/>
            </p14:nvContentPartPr>
            <p14:xfrm>
              <a:off x="1344649" y="855292"/>
              <a:ext cx="33840" cy="3225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3BE906E1-5262-4005-9CDD-60FC4F6CBA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35649" y="846652"/>
                <a:ext cx="514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839FED46-505E-4FAA-A963-42A7D1738AB6}"/>
                  </a:ext>
                </a:extLst>
              </p14:cNvPr>
              <p14:cNvContentPartPr/>
              <p14:nvPr/>
            </p14:nvContentPartPr>
            <p14:xfrm>
              <a:off x="1707169" y="779332"/>
              <a:ext cx="186840" cy="216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839FED46-505E-4FAA-A963-42A7D1738AB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98529" y="770692"/>
                <a:ext cx="204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D2804B39-1B84-42DE-8609-8961E7ED3F2F}"/>
                  </a:ext>
                </a:extLst>
              </p14:cNvPr>
              <p14:cNvContentPartPr/>
              <p14:nvPr/>
            </p14:nvContentPartPr>
            <p14:xfrm>
              <a:off x="1528609" y="1088932"/>
              <a:ext cx="451800" cy="291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D2804B39-1B84-42DE-8609-8961E7ED3F2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19969" y="1079932"/>
                <a:ext cx="469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80110023-2E44-4F9A-AC27-9152AD51A50E}"/>
                  </a:ext>
                </a:extLst>
              </p14:cNvPr>
              <p14:cNvContentPartPr/>
              <p14:nvPr/>
            </p14:nvContentPartPr>
            <p14:xfrm>
              <a:off x="1640209" y="1226452"/>
              <a:ext cx="47880" cy="32940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80110023-2E44-4F9A-AC27-9152AD51A5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31569" y="1217812"/>
                <a:ext cx="655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A6F1E37B-6C83-4A67-A1F9-F71EC851C184}"/>
                  </a:ext>
                </a:extLst>
              </p14:cNvPr>
              <p14:cNvContentPartPr/>
              <p14:nvPr/>
            </p14:nvContentPartPr>
            <p14:xfrm>
              <a:off x="1570729" y="1214572"/>
              <a:ext cx="248760" cy="2160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A6F1E37B-6C83-4A67-A1F9-F71EC851C1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61729" y="1205572"/>
                <a:ext cx="266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3F3667C-BFA1-499B-83A0-A694C36A01D0}"/>
                  </a:ext>
                </a:extLst>
              </p14:cNvPr>
              <p14:cNvContentPartPr/>
              <p14:nvPr/>
            </p14:nvContentPartPr>
            <p14:xfrm>
              <a:off x="1542649" y="1326892"/>
              <a:ext cx="181800" cy="2052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3F3667C-BFA1-499B-83A0-A694C36A01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34009" y="1317892"/>
                <a:ext cx="199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9274D3F6-EF69-4631-9242-47BBDE826188}"/>
                  </a:ext>
                </a:extLst>
              </p14:cNvPr>
              <p14:cNvContentPartPr/>
              <p14:nvPr/>
            </p14:nvContentPartPr>
            <p14:xfrm>
              <a:off x="2111809" y="985612"/>
              <a:ext cx="1337400" cy="1818360"/>
            </p14:xfrm>
          </p:contentPart>
        </mc:Choice>
        <mc:Fallback xmlns=""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9274D3F6-EF69-4631-9242-47BBDE82618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03169" y="976612"/>
                <a:ext cx="1355040" cy="18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58751F24-B154-407C-86C4-65342BE500AB}"/>
                  </a:ext>
                </a:extLst>
              </p14:cNvPr>
              <p14:cNvContentPartPr/>
              <p14:nvPr/>
            </p14:nvContentPartPr>
            <p14:xfrm>
              <a:off x="535009" y="4128772"/>
              <a:ext cx="198720" cy="494280"/>
            </p14:xfrm>
          </p:contentPart>
        </mc:Choice>
        <mc:Fallback xmlns=""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58751F24-B154-407C-86C4-65342BE500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6369" y="4120132"/>
                <a:ext cx="2163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215B9000-B78D-4E31-A7FB-BE407BF8F1BB}"/>
                  </a:ext>
                </a:extLst>
              </p14:cNvPr>
              <p14:cNvContentPartPr/>
              <p14:nvPr/>
            </p14:nvContentPartPr>
            <p14:xfrm>
              <a:off x="2257249" y="1960132"/>
              <a:ext cx="218160" cy="2520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215B9000-B78D-4E31-A7FB-BE407BF8F1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48249" y="1951492"/>
                <a:ext cx="235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9374D2E9-0C32-44A3-AA4C-CD9BA8B9E14E}"/>
                  </a:ext>
                </a:extLst>
              </p14:cNvPr>
              <p14:cNvContentPartPr/>
              <p14:nvPr/>
            </p14:nvContentPartPr>
            <p14:xfrm>
              <a:off x="2309449" y="1838452"/>
              <a:ext cx="12240" cy="31140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9374D2E9-0C32-44A3-AA4C-CD9BA8B9E14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00809" y="1829452"/>
                <a:ext cx="298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530F93FB-100B-481B-849B-2F09D0B31BC6}"/>
                  </a:ext>
                </a:extLst>
              </p14:cNvPr>
              <p14:cNvContentPartPr/>
              <p14:nvPr/>
            </p14:nvContentPartPr>
            <p14:xfrm>
              <a:off x="2522209" y="1758172"/>
              <a:ext cx="307440" cy="36720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530F93FB-100B-481B-849B-2F09D0B31B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13569" y="1749532"/>
                <a:ext cx="3250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50C2FB58-6B7C-4271-A24A-A0C53D55E04D}"/>
                  </a:ext>
                </a:extLst>
              </p14:cNvPr>
              <p14:cNvContentPartPr/>
              <p14:nvPr/>
            </p14:nvContentPartPr>
            <p14:xfrm>
              <a:off x="2842969" y="1913692"/>
              <a:ext cx="226080" cy="16632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50C2FB58-6B7C-4271-A24A-A0C53D55E0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34329" y="1904692"/>
                <a:ext cx="243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38CA5DCF-579E-490B-86AF-CDE61DF013DF}"/>
                  </a:ext>
                </a:extLst>
              </p14:cNvPr>
              <p14:cNvContentPartPr/>
              <p14:nvPr/>
            </p14:nvContentPartPr>
            <p14:xfrm>
              <a:off x="2818129" y="1853932"/>
              <a:ext cx="153720" cy="3117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38CA5DCF-579E-490B-86AF-CDE61DF013D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09129" y="1844932"/>
                <a:ext cx="1713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C143581F-A4D1-402B-8354-A5F935B5BD96}"/>
                  </a:ext>
                </a:extLst>
              </p14:cNvPr>
              <p14:cNvContentPartPr/>
              <p14:nvPr/>
            </p14:nvContentPartPr>
            <p14:xfrm>
              <a:off x="3107929" y="2005132"/>
              <a:ext cx="68400" cy="2361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C143581F-A4D1-402B-8354-A5F935B5BD9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98929" y="1996132"/>
                <a:ext cx="860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48C96E1E-BEA2-46E5-AF8D-37C0ECAE6F29}"/>
                  </a:ext>
                </a:extLst>
              </p14:cNvPr>
              <p14:cNvContentPartPr/>
              <p14:nvPr/>
            </p14:nvContentPartPr>
            <p14:xfrm>
              <a:off x="3122329" y="1791652"/>
              <a:ext cx="360" cy="1152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48C96E1E-BEA2-46E5-AF8D-37C0ECAE6F2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13329" y="1782652"/>
                <a:ext cx="18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CD59D553-F7D4-42FB-B9D4-54F6F5F1E70C}"/>
                  </a:ext>
                </a:extLst>
              </p14:cNvPr>
              <p14:cNvContentPartPr/>
              <p14:nvPr/>
            </p14:nvContentPartPr>
            <p14:xfrm>
              <a:off x="367609" y="2058412"/>
              <a:ext cx="70200" cy="2872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CD59D553-F7D4-42FB-B9D4-54F6F5F1E70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8969" y="2049772"/>
                <a:ext cx="878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910DD3E3-A25A-4811-9F57-AE82CD32BADD}"/>
                  </a:ext>
                </a:extLst>
              </p14:cNvPr>
              <p14:cNvContentPartPr/>
              <p14:nvPr/>
            </p14:nvContentPartPr>
            <p14:xfrm>
              <a:off x="253129" y="1920532"/>
              <a:ext cx="382680" cy="5256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910DD3E3-A25A-4811-9F57-AE82CD32BAD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4489" y="1911892"/>
                <a:ext cx="400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5329586B-3BE6-4992-A77B-FD1BBE0B9052}"/>
                  </a:ext>
                </a:extLst>
              </p14:cNvPr>
              <p14:cNvContentPartPr/>
              <p14:nvPr/>
            </p14:nvContentPartPr>
            <p14:xfrm>
              <a:off x="267169" y="2107372"/>
              <a:ext cx="198360" cy="75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5329586B-3BE6-4992-A77B-FD1BBE0B905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8529" y="2098732"/>
                <a:ext cx="216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83A3667B-0D2E-4FA2-BC33-A5EC7D945FB6}"/>
                  </a:ext>
                </a:extLst>
              </p14:cNvPr>
              <p14:cNvContentPartPr/>
              <p14:nvPr/>
            </p14:nvContentPartPr>
            <p14:xfrm>
              <a:off x="640849" y="2081812"/>
              <a:ext cx="151200" cy="19368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83A3667B-0D2E-4FA2-BC33-A5EC7D945F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32209" y="2073172"/>
                <a:ext cx="168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F350FA47-9D71-436D-AD47-B6A889586C01}"/>
                  </a:ext>
                </a:extLst>
              </p14:cNvPr>
              <p14:cNvContentPartPr/>
              <p14:nvPr/>
            </p14:nvContentPartPr>
            <p14:xfrm>
              <a:off x="599449" y="2169652"/>
              <a:ext cx="176040" cy="144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F350FA47-9D71-436D-AD47-B6A889586C0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0449" y="2161012"/>
                <a:ext cx="193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C828A2E2-9553-4237-B931-162A7C1D3AC3}"/>
                  </a:ext>
                </a:extLst>
              </p14:cNvPr>
              <p14:cNvContentPartPr/>
              <p14:nvPr/>
            </p14:nvContentPartPr>
            <p14:xfrm>
              <a:off x="886729" y="2196292"/>
              <a:ext cx="33840" cy="14508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C828A2E2-9553-4237-B931-162A7C1D3AC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8089" y="2187652"/>
                <a:ext cx="51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85BEA2B6-41D0-4FF8-870A-4DB9A32AD75D}"/>
                  </a:ext>
                </a:extLst>
              </p14:cNvPr>
              <p14:cNvContentPartPr/>
              <p14:nvPr/>
            </p14:nvContentPartPr>
            <p14:xfrm>
              <a:off x="951169" y="2025292"/>
              <a:ext cx="360" cy="3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85BEA2B6-41D0-4FF8-870A-4DB9A32AD75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2169" y="20162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2F592C0C-78F2-401A-866E-4F5CA14C4B70}"/>
                  </a:ext>
                </a:extLst>
              </p14:cNvPr>
              <p14:cNvContentPartPr/>
              <p14:nvPr/>
            </p14:nvContentPartPr>
            <p14:xfrm>
              <a:off x="1129729" y="2129692"/>
              <a:ext cx="162360" cy="468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2F592C0C-78F2-401A-866E-4F5CA14C4B7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729" y="2120692"/>
                <a:ext cx="180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6216738D-E4CC-4358-B1E7-EF5DBE36DEA1}"/>
                  </a:ext>
                </a:extLst>
              </p14:cNvPr>
              <p14:cNvContentPartPr/>
              <p14:nvPr/>
            </p14:nvContentPartPr>
            <p14:xfrm>
              <a:off x="1107409" y="2227612"/>
              <a:ext cx="167760" cy="226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6216738D-E4CC-4358-B1E7-EF5DBE36DEA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98409" y="2218612"/>
                <a:ext cx="185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C675B81F-8382-429E-A557-9527CDE8826A}"/>
                  </a:ext>
                </a:extLst>
              </p14:cNvPr>
              <p14:cNvContentPartPr/>
              <p14:nvPr/>
            </p14:nvContentPartPr>
            <p14:xfrm>
              <a:off x="1450489" y="1792372"/>
              <a:ext cx="324000" cy="4222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C675B81F-8382-429E-A557-9527CDE882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1849" y="1783732"/>
                <a:ext cx="3416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BC5C6BCE-DF49-48D6-A3A5-C4249C9E5E89}"/>
                  </a:ext>
                </a:extLst>
              </p14:cNvPr>
              <p14:cNvContentPartPr/>
              <p14:nvPr/>
            </p14:nvContentPartPr>
            <p14:xfrm>
              <a:off x="1771249" y="2018452"/>
              <a:ext cx="143280" cy="61524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BC5C6BCE-DF49-48D6-A3A5-C4249C9E5E8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62609" y="2009812"/>
                <a:ext cx="1609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4FDBC106-158B-4D29-BDF4-B5602B2BDEC2}"/>
                  </a:ext>
                </a:extLst>
              </p14:cNvPr>
              <p14:cNvContentPartPr/>
              <p14:nvPr/>
            </p14:nvContentPartPr>
            <p14:xfrm>
              <a:off x="2033689" y="2169652"/>
              <a:ext cx="11520" cy="13824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4FDBC106-158B-4D29-BDF4-B5602B2BDEC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25049" y="2161012"/>
                <a:ext cx="29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3D3B5FCC-DF24-49A1-9D84-F6F25256663D}"/>
                  </a:ext>
                </a:extLst>
              </p14:cNvPr>
              <p14:cNvContentPartPr/>
              <p14:nvPr/>
            </p14:nvContentPartPr>
            <p14:xfrm>
              <a:off x="1997689" y="1973812"/>
              <a:ext cx="360" cy="36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3D3B5FCC-DF24-49A1-9D84-F6F25256663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88689" y="1965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B8B201A9-73A8-441F-867B-0652F5E4D304}"/>
                  </a:ext>
                </a:extLst>
              </p14:cNvPr>
              <p14:cNvContentPartPr/>
              <p14:nvPr/>
            </p14:nvContentPartPr>
            <p14:xfrm>
              <a:off x="593689" y="2639092"/>
              <a:ext cx="207000" cy="26316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B8B201A9-73A8-441F-867B-0652F5E4D30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5049" y="2630092"/>
                <a:ext cx="2246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6A1DB787-062B-4CF3-B6F4-3DE7D617921E}"/>
                  </a:ext>
                </a:extLst>
              </p14:cNvPr>
              <p14:cNvContentPartPr/>
              <p14:nvPr/>
            </p14:nvContentPartPr>
            <p14:xfrm>
              <a:off x="623569" y="2761132"/>
              <a:ext cx="118440" cy="2484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6A1DB787-062B-4CF3-B6F4-3DE7D617921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4569" y="2752492"/>
                <a:ext cx="136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52D92904-1FEB-437E-A68C-73BF99686BF6}"/>
                  </a:ext>
                </a:extLst>
              </p14:cNvPr>
              <p14:cNvContentPartPr/>
              <p14:nvPr/>
            </p14:nvContentPartPr>
            <p14:xfrm>
              <a:off x="749929" y="2877052"/>
              <a:ext cx="190080" cy="10476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52D92904-1FEB-437E-A68C-73BF99686B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1289" y="2868052"/>
                <a:ext cx="207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E725568D-B251-48FD-A0B4-92D32D084CF5}"/>
                  </a:ext>
                </a:extLst>
              </p14:cNvPr>
              <p14:cNvContentPartPr/>
              <p14:nvPr/>
            </p14:nvContentPartPr>
            <p14:xfrm>
              <a:off x="906169" y="2719012"/>
              <a:ext cx="8640" cy="720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E725568D-B251-48FD-A0B4-92D32D084CF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97529" y="2710012"/>
                <a:ext cx="26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ABC99DDB-A034-41C5-9543-858A1C132898}"/>
                  </a:ext>
                </a:extLst>
              </p14:cNvPr>
              <p14:cNvContentPartPr/>
              <p14:nvPr/>
            </p14:nvContentPartPr>
            <p14:xfrm>
              <a:off x="1205689" y="2794612"/>
              <a:ext cx="155880" cy="1368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ABC99DDB-A034-41C5-9543-858A1C1328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96689" y="2785612"/>
                <a:ext cx="173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5DBE9D24-ACDE-47D8-BD10-EFABA0C59808}"/>
                  </a:ext>
                </a:extLst>
              </p14:cNvPr>
              <p14:cNvContentPartPr/>
              <p14:nvPr/>
            </p14:nvContentPartPr>
            <p14:xfrm>
              <a:off x="1252489" y="2734492"/>
              <a:ext cx="111960" cy="1584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5DBE9D24-ACDE-47D8-BD10-EFABA0C598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43489" y="2725852"/>
                <a:ext cx="129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370390F8-9508-4423-9739-8CFEC5123EF8}"/>
                  </a:ext>
                </a:extLst>
              </p14:cNvPr>
              <p14:cNvContentPartPr/>
              <p14:nvPr/>
            </p14:nvContentPartPr>
            <p14:xfrm>
              <a:off x="1425289" y="2463772"/>
              <a:ext cx="215280" cy="23796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370390F8-9508-4423-9739-8CFEC5123E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16649" y="2454772"/>
                <a:ext cx="2329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8697F64C-9A30-4E64-B8AA-F5C581D27F46}"/>
                  </a:ext>
                </a:extLst>
              </p14:cNvPr>
              <p14:cNvContentPartPr/>
              <p14:nvPr/>
            </p14:nvContentPartPr>
            <p14:xfrm>
              <a:off x="1520329" y="2446132"/>
              <a:ext cx="20160" cy="53352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8697F64C-9A30-4E64-B8AA-F5C581D27F4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511329" y="2437492"/>
                <a:ext cx="378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BF799157-1373-4ED1-A850-3022A86EE351}"/>
                  </a:ext>
                </a:extLst>
              </p14:cNvPr>
              <p14:cNvContentPartPr/>
              <p14:nvPr/>
            </p14:nvContentPartPr>
            <p14:xfrm>
              <a:off x="1712569" y="2569972"/>
              <a:ext cx="156960" cy="52308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BF799157-1373-4ED1-A850-3022A86EE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03569" y="2561332"/>
                <a:ext cx="17460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A8B5566E-28CF-4E35-807F-5C80703F2394}"/>
                  </a:ext>
                </a:extLst>
              </p14:cNvPr>
              <p14:cNvContentPartPr/>
              <p14:nvPr/>
            </p14:nvContentPartPr>
            <p14:xfrm>
              <a:off x="1952329" y="2719012"/>
              <a:ext cx="45720" cy="17604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A8B5566E-28CF-4E35-807F-5C80703F239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43329" y="2710012"/>
                <a:ext cx="63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776A04A7-038C-4788-8BC6-71C687975BD3}"/>
                  </a:ext>
                </a:extLst>
              </p14:cNvPr>
              <p14:cNvContentPartPr/>
              <p14:nvPr/>
            </p14:nvContentPartPr>
            <p14:xfrm>
              <a:off x="1950169" y="2645572"/>
              <a:ext cx="14400" cy="248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776A04A7-038C-4788-8BC6-71C687975BD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41169" y="2636932"/>
                <a:ext cx="32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2E4B6C54-2372-461E-BE4D-CD8694781210}"/>
                  </a:ext>
                </a:extLst>
              </p14:cNvPr>
              <p14:cNvContentPartPr/>
              <p14:nvPr/>
            </p14:nvContentPartPr>
            <p14:xfrm>
              <a:off x="2028289" y="2080732"/>
              <a:ext cx="360" cy="252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2E4B6C54-2372-461E-BE4D-CD86947812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19289" y="2072092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8773A303-4355-4525-92F5-DE09957DFE74}"/>
                  </a:ext>
                </a:extLst>
              </p14:cNvPr>
              <p14:cNvContentPartPr/>
              <p14:nvPr/>
            </p14:nvContentPartPr>
            <p14:xfrm>
              <a:off x="2098129" y="2639092"/>
              <a:ext cx="176040" cy="720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8773A303-4355-4525-92F5-DE09957DFE7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089129" y="2630092"/>
                <a:ext cx="193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FEEA1C6B-D236-4CDA-A4A9-F6DB866C6413}"/>
                  </a:ext>
                </a:extLst>
              </p14:cNvPr>
              <p14:cNvContentPartPr/>
              <p14:nvPr/>
            </p14:nvContentPartPr>
            <p14:xfrm>
              <a:off x="2134489" y="2534332"/>
              <a:ext cx="17280" cy="19152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FEEA1C6B-D236-4CDA-A4A9-F6DB866C641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125489" y="2525692"/>
                <a:ext cx="34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A9048058-C9E6-4B6E-9C6D-93FBA641F1BE}"/>
                  </a:ext>
                </a:extLst>
              </p14:cNvPr>
              <p14:cNvContentPartPr/>
              <p14:nvPr/>
            </p14:nvContentPartPr>
            <p14:xfrm>
              <a:off x="2488729" y="2352172"/>
              <a:ext cx="145440" cy="316080"/>
            </p14:xfrm>
          </p:contentPart>
        </mc:Choice>
        <mc:Fallback xmlns=""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A9048058-C9E6-4B6E-9C6D-93FBA641F1B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79729" y="2343172"/>
                <a:ext cx="163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05F71F18-A9ED-44AE-B1E5-19B09A0EC8FF}"/>
                  </a:ext>
                </a:extLst>
              </p14:cNvPr>
              <p14:cNvContentPartPr/>
              <p14:nvPr/>
            </p14:nvContentPartPr>
            <p14:xfrm>
              <a:off x="2432929" y="2719012"/>
              <a:ext cx="310320" cy="23400"/>
            </p14:xfrm>
          </p:contentPart>
        </mc:Choice>
        <mc:Fallback xmlns=""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05F71F18-A9ED-44AE-B1E5-19B09A0EC8F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424289" y="2710012"/>
                <a:ext cx="327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A17AB94E-BC8C-45D7-9378-68888EA717D0}"/>
                  </a:ext>
                </a:extLst>
              </p14:cNvPr>
              <p14:cNvContentPartPr/>
              <p14:nvPr/>
            </p14:nvContentPartPr>
            <p14:xfrm>
              <a:off x="2421769" y="2868052"/>
              <a:ext cx="23040" cy="23400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A17AB94E-BC8C-45D7-9378-68888EA717D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413129" y="2859052"/>
                <a:ext cx="406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D7BEEB96-741C-44AC-ABD1-274CEA05EFA1}"/>
                  </a:ext>
                </a:extLst>
              </p14:cNvPr>
              <p14:cNvContentPartPr/>
              <p14:nvPr/>
            </p14:nvContentPartPr>
            <p14:xfrm>
              <a:off x="2368849" y="2822692"/>
              <a:ext cx="201240" cy="1908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D7BEEB96-741C-44AC-ABD1-274CEA05EFA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59849" y="2814052"/>
                <a:ext cx="218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6026CDFD-C003-4D27-8749-0F8F82E28E4D}"/>
                  </a:ext>
                </a:extLst>
              </p14:cNvPr>
              <p14:cNvContentPartPr/>
              <p14:nvPr/>
            </p14:nvContentPartPr>
            <p14:xfrm>
              <a:off x="2315569" y="2936812"/>
              <a:ext cx="209520" cy="5292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6026CDFD-C003-4D27-8749-0F8F82E28E4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06929" y="2928172"/>
                <a:ext cx="2271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86045B65-E431-4305-9F1B-64239CD0A921}"/>
                  </a:ext>
                </a:extLst>
              </p14:cNvPr>
              <p14:cNvContentPartPr/>
              <p14:nvPr/>
            </p14:nvContentPartPr>
            <p14:xfrm>
              <a:off x="2762329" y="2540812"/>
              <a:ext cx="174960" cy="189720"/>
            </p14:xfrm>
          </p:contentPart>
        </mc:Choice>
        <mc:Fallback xmlns=""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86045B65-E431-4305-9F1B-64239CD0A92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53329" y="2531812"/>
                <a:ext cx="192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ECBF2DF8-844F-4388-AC34-59722754E160}"/>
                  </a:ext>
                </a:extLst>
              </p14:cNvPr>
              <p14:cNvContentPartPr/>
              <p14:nvPr/>
            </p14:nvContentPartPr>
            <p14:xfrm>
              <a:off x="2745409" y="2547292"/>
              <a:ext cx="131760" cy="247680"/>
            </p14:xfrm>
          </p:contentPart>
        </mc:Choice>
        <mc:Fallback xmlns=""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ECBF2DF8-844F-4388-AC34-59722754E16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736769" y="2538652"/>
                <a:ext cx="149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7E00DB66-4A27-4246-925C-7F58206EE253}"/>
                  </a:ext>
                </a:extLst>
              </p14:cNvPr>
              <p14:cNvContentPartPr/>
              <p14:nvPr/>
            </p14:nvContentPartPr>
            <p14:xfrm>
              <a:off x="2982649" y="2627932"/>
              <a:ext cx="97920" cy="15120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7E00DB66-4A27-4246-925C-7F58206EE25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74009" y="2618932"/>
                <a:ext cx="1155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D850568D-2984-4675-B3E1-DE9D178C195C}"/>
                  </a:ext>
                </a:extLst>
              </p14:cNvPr>
              <p14:cNvContentPartPr/>
              <p14:nvPr/>
            </p14:nvContentPartPr>
            <p14:xfrm>
              <a:off x="2977249" y="2407612"/>
              <a:ext cx="6120" cy="4680"/>
            </p14:xfrm>
          </p:contentPart>
        </mc:Choice>
        <mc:Fallback xmlns=""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D850568D-2984-4675-B3E1-DE9D178C195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68249" y="2398972"/>
                <a:ext cx="237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05AEFBCA-E872-42DC-8696-E749C457CFFA}"/>
                  </a:ext>
                </a:extLst>
              </p14:cNvPr>
              <p14:cNvContentPartPr/>
              <p14:nvPr/>
            </p14:nvContentPartPr>
            <p14:xfrm>
              <a:off x="451489" y="3328492"/>
              <a:ext cx="212760" cy="28584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05AEFBCA-E872-42DC-8696-E749C457CFF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42489" y="3319492"/>
                <a:ext cx="230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0935AFCB-45D3-4F4D-8200-BFDBDB992F84}"/>
                  </a:ext>
                </a:extLst>
              </p14:cNvPr>
              <p14:cNvContentPartPr/>
              <p14:nvPr/>
            </p14:nvContentPartPr>
            <p14:xfrm>
              <a:off x="395689" y="3457372"/>
              <a:ext cx="226440" cy="33840"/>
            </p14:xfrm>
          </p:contentPart>
        </mc:Choice>
        <mc:Fallback xmlns=""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0935AFCB-45D3-4F4D-8200-BFDBDB992F8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6689" y="3448372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Tinta 81">
                <a:extLst>
                  <a:ext uri="{FF2B5EF4-FFF2-40B4-BE49-F238E27FC236}">
                    <a16:creationId xmlns:a16="http://schemas.microsoft.com/office/drawing/2014/main" id="{69CCAEF6-2A4F-4F97-8FFE-CFE237473212}"/>
                  </a:ext>
                </a:extLst>
              </p14:cNvPr>
              <p14:cNvContentPartPr/>
              <p14:nvPr/>
            </p14:nvContentPartPr>
            <p14:xfrm>
              <a:off x="601969" y="3557452"/>
              <a:ext cx="187200" cy="198360"/>
            </p14:xfrm>
          </p:contentPart>
        </mc:Choice>
        <mc:Fallback xmlns="">
          <p:pic>
            <p:nvPicPr>
              <p:cNvPr id="82" name="Tinta 81">
                <a:extLst>
                  <a:ext uri="{FF2B5EF4-FFF2-40B4-BE49-F238E27FC236}">
                    <a16:creationId xmlns:a16="http://schemas.microsoft.com/office/drawing/2014/main" id="{69CCAEF6-2A4F-4F97-8FFE-CFE23747321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3329" y="3548452"/>
                <a:ext cx="204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A8661122-1FF9-4636-96E7-209305F61757}"/>
                  </a:ext>
                </a:extLst>
              </p14:cNvPr>
              <p14:cNvContentPartPr/>
              <p14:nvPr/>
            </p14:nvContentPartPr>
            <p14:xfrm>
              <a:off x="744529" y="3466372"/>
              <a:ext cx="360" cy="360"/>
            </p14:xfrm>
          </p:contentPart>
        </mc:Choice>
        <mc:Fallback xmlns=""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A8661122-1FF9-4636-96E7-209305F6175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5529" y="34573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959D4F8B-DE5B-49DF-9F7E-B6D510261543}"/>
                  </a:ext>
                </a:extLst>
              </p14:cNvPr>
              <p14:cNvContentPartPr/>
              <p14:nvPr/>
            </p14:nvContentPartPr>
            <p14:xfrm>
              <a:off x="978889" y="3449452"/>
              <a:ext cx="118080" cy="7560"/>
            </p14:xfrm>
          </p:contentPart>
        </mc:Choice>
        <mc:Fallback xmlns=""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959D4F8B-DE5B-49DF-9F7E-B6D51026154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0249" y="3440812"/>
                <a:ext cx="135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37533C44-727A-4595-85E5-18599B4C448A}"/>
                  </a:ext>
                </a:extLst>
              </p14:cNvPr>
              <p14:cNvContentPartPr/>
              <p14:nvPr/>
            </p14:nvContentPartPr>
            <p14:xfrm>
              <a:off x="956569" y="3548452"/>
              <a:ext cx="137160" cy="36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37533C44-727A-4595-85E5-18599B4C448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47929" y="3539812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63211155-A76E-4056-A8B9-DDACCC3A252B}"/>
                  </a:ext>
                </a:extLst>
              </p14:cNvPr>
              <p14:cNvContentPartPr/>
              <p14:nvPr/>
            </p14:nvContentPartPr>
            <p14:xfrm>
              <a:off x="1224409" y="3268372"/>
              <a:ext cx="296280" cy="235080"/>
            </p14:xfrm>
          </p:contentPart>
        </mc:Choice>
        <mc:Fallback xmlns=""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63211155-A76E-4056-A8B9-DDACCC3A25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15769" y="3259372"/>
                <a:ext cx="3139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590C71E2-5A21-4980-833D-817D9E134282}"/>
                  </a:ext>
                </a:extLst>
              </p14:cNvPr>
              <p14:cNvContentPartPr/>
              <p14:nvPr/>
            </p14:nvContentPartPr>
            <p14:xfrm>
              <a:off x="1361209" y="3183772"/>
              <a:ext cx="64440" cy="665280"/>
            </p14:xfrm>
          </p:contentPart>
        </mc:Choice>
        <mc:Fallback xmlns=""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590C71E2-5A21-4980-833D-817D9E13428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52569" y="3174772"/>
                <a:ext cx="8208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9BFF9CD2-BE83-4B8F-B491-B0DA84592B33}"/>
                  </a:ext>
                </a:extLst>
              </p14:cNvPr>
              <p14:cNvContentPartPr/>
              <p14:nvPr/>
            </p14:nvContentPartPr>
            <p14:xfrm>
              <a:off x="1500529" y="3110332"/>
              <a:ext cx="137160" cy="596520"/>
            </p14:xfrm>
          </p:contentPart>
        </mc:Choice>
        <mc:Fallback xmlns=""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9BFF9CD2-BE83-4B8F-B491-B0DA84592B3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491889" y="3101692"/>
                <a:ext cx="15480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8485882E-ED90-4303-A006-2E6A41DD12B6}"/>
                  </a:ext>
                </a:extLst>
              </p14:cNvPr>
              <p14:cNvContentPartPr/>
              <p14:nvPr/>
            </p14:nvContentPartPr>
            <p14:xfrm>
              <a:off x="1623649" y="3232732"/>
              <a:ext cx="185040" cy="32328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8485882E-ED90-4303-A006-2E6A41DD12B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614649" y="3223732"/>
                <a:ext cx="2026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A688CED4-68BF-4AC2-8A32-88F8B79B1644}"/>
                  </a:ext>
                </a:extLst>
              </p14:cNvPr>
              <p14:cNvContentPartPr/>
              <p14:nvPr/>
            </p14:nvContentPartPr>
            <p14:xfrm>
              <a:off x="1690609" y="3359452"/>
              <a:ext cx="45000" cy="20628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A688CED4-68BF-4AC2-8A32-88F8B79B164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681609" y="3350452"/>
                <a:ext cx="62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79201FBC-ADFB-49B1-86BD-7500EE2303E2}"/>
                  </a:ext>
                </a:extLst>
              </p14:cNvPr>
              <p14:cNvContentPartPr/>
              <p14:nvPr/>
            </p14:nvContentPartPr>
            <p14:xfrm>
              <a:off x="1815889" y="3488332"/>
              <a:ext cx="39960" cy="187200"/>
            </p14:xfrm>
          </p:contentPart>
        </mc:Choice>
        <mc:Fallback xmlns=""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79201FBC-ADFB-49B1-86BD-7500EE2303E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806889" y="3479692"/>
                <a:ext cx="57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CC8079EF-E671-46BC-9BF4-62CB8212C615}"/>
                  </a:ext>
                </a:extLst>
              </p14:cNvPr>
              <p14:cNvContentPartPr/>
              <p14:nvPr/>
            </p14:nvContentPartPr>
            <p14:xfrm>
              <a:off x="1846849" y="3419572"/>
              <a:ext cx="360" cy="36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CC8079EF-E671-46BC-9BF4-62CB8212C61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38209" y="3410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7E17E525-6EA2-4885-983D-56F49192EDE4}"/>
                  </a:ext>
                </a:extLst>
              </p14:cNvPr>
              <p14:cNvContentPartPr/>
              <p14:nvPr/>
            </p14:nvContentPartPr>
            <p14:xfrm>
              <a:off x="1919209" y="3279172"/>
              <a:ext cx="181800" cy="19872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7E17E525-6EA2-4885-983D-56F49192EDE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910569" y="3270172"/>
                <a:ext cx="199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1E7D3197-4D49-49A3-AA5E-521D181002C4}"/>
                  </a:ext>
                </a:extLst>
              </p14:cNvPr>
              <p14:cNvContentPartPr/>
              <p14:nvPr/>
            </p14:nvContentPartPr>
            <p14:xfrm>
              <a:off x="1950529" y="3278092"/>
              <a:ext cx="133560" cy="22644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1E7D3197-4D49-49A3-AA5E-521D181002C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41889" y="3269092"/>
                <a:ext cx="151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DC5144D9-6597-449D-BB18-E2FA8E2C7CD3}"/>
                  </a:ext>
                </a:extLst>
              </p14:cNvPr>
              <p14:cNvContentPartPr/>
              <p14:nvPr/>
            </p14:nvContentPartPr>
            <p14:xfrm>
              <a:off x="2173369" y="3414892"/>
              <a:ext cx="81360" cy="17172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DC5144D9-6597-449D-BB18-E2FA8E2C7CD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64729" y="3406252"/>
                <a:ext cx="990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D1301C83-65D0-4FDB-997E-0B984D171DF6}"/>
                  </a:ext>
                </a:extLst>
              </p14:cNvPr>
              <p14:cNvContentPartPr/>
              <p14:nvPr/>
            </p14:nvContentPartPr>
            <p14:xfrm>
              <a:off x="2153929" y="3248212"/>
              <a:ext cx="3240" cy="2520"/>
            </p14:xfrm>
          </p:contentPart>
        </mc:Choice>
        <mc:Fallback xmlns=""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D1301C83-65D0-4FDB-997E-0B984D171DF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44929" y="3239572"/>
                <a:ext cx="20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146B81A5-8ECA-4A9E-A1FF-802B30357FBB}"/>
                  </a:ext>
                </a:extLst>
              </p14:cNvPr>
              <p14:cNvContentPartPr/>
              <p14:nvPr/>
            </p14:nvContentPartPr>
            <p14:xfrm>
              <a:off x="2215129" y="3101332"/>
              <a:ext cx="110520" cy="56088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146B81A5-8ECA-4A9E-A1FF-802B30357FB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206489" y="3092692"/>
                <a:ext cx="128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C69FE17D-D7B2-4D4F-8075-A1ADE45879C7}"/>
                  </a:ext>
                </a:extLst>
              </p14:cNvPr>
              <p14:cNvContentPartPr/>
              <p14:nvPr/>
            </p14:nvContentPartPr>
            <p14:xfrm>
              <a:off x="2455249" y="3359452"/>
              <a:ext cx="187560" cy="3636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C69FE17D-D7B2-4D4F-8075-A1ADE45879C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446609" y="3350452"/>
                <a:ext cx="205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9E8502BB-39EC-4A99-902A-52A7E0D7E5D6}"/>
                  </a:ext>
                </a:extLst>
              </p14:cNvPr>
              <p14:cNvContentPartPr/>
              <p14:nvPr/>
            </p14:nvContentPartPr>
            <p14:xfrm>
              <a:off x="2497009" y="3219412"/>
              <a:ext cx="3960" cy="258480"/>
            </p14:xfrm>
          </p:contentPart>
        </mc:Choice>
        <mc:Fallback xmlns=""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9E8502BB-39EC-4A99-902A-52A7E0D7E5D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488369" y="3210412"/>
                <a:ext cx="21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C2B1A26A-25B5-416F-A3C4-A9037BAD1368}"/>
                  </a:ext>
                </a:extLst>
              </p14:cNvPr>
              <p14:cNvContentPartPr/>
              <p14:nvPr/>
            </p14:nvContentPartPr>
            <p14:xfrm>
              <a:off x="2761969" y="2967052"/>
              <a:ext cx="135000" cy="590760"/>
            </p14:xfrm>
          </p:contentPart>
        </mc:Choice>
        <mc:Fallback xmlns=""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C2B1A26A-25B5-416F-A3C4-A9037BAD13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52969" y="2958052"/>
                <a:ext cx="1526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8" name="Tinta 107">
                <a:extLst>
                  <a:ext uri="{FF2B5EF4-FFF2-40B4-BE49-F238E27FC236}">
                    <a16:creationId xmlns:a16="http://schemas.microsoft.com/office/drawing/2014/main" id="{03071582-CB7E-48D1-8D10-DDB5C60A5962}"/>
                  </a:ext>
                </a:extLst>
              </p14:cNvPr>
              <p14:cNvContentPartPr/>
              <p14:nvPr/>
            </p14:nvContentPartPr>
            <p14:xfrm>
              <a:off x="2957449" y="3114652"/>
              <a:ext cx="16560" cy="296280"/>
            </p14:xfrm>
          </p:contentPart>
        </mc:Choice>
        <mc:Fallback xmlns="">
          <p:pic>
            <p:nvPicPr>
              <p:cNvPr id="108" name="Tinta 107">
                <a:extLst>
                  <a:ext uri="{FF2B5EF4-FFF2-40B4-BE49-F238E27FC236}">
                    <a16:creationId xmlns:a16="http://schemas.microsoft.com/office/drawing/2014/main" id="{03071582-CB7E-48D1-8D10-DDB5C60A596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948809" y="3106012"/>
                <a:ext cx="342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77134A76-7A60-4D95-9082-21CCF3DCE655}"/>
                  </a:ext>
                </a:extLst>
              </p14:cNvPr>
              <p14:cNvContentPartPr/>
              <p14:nvPr/>
            </p14:nvContentPartPr>
            <p14:xfrm>
              <a:off x="3130609" y="3214732"/>
              <a:ext cx="195840" cy="20520"/>
            </p14:xfrm>
          </p:contentPart>
        </mc:Choice>
        <mc:Fallback xmlns=""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77134A76-7A60-4D95-9082-21CCF3DCE65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121969" y="3205732"/>
                <a:ext cx="213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5A3B4613-F8F3-450B-B4D0-20749EB76105}"/>
                  </a:ext>
                </a:extLst>
              </p14:cNvPr>
              <p14:cNvContentPartPr/>
              <p14:nvPr/>
            </p14:nvContentPartPr>
            <p14:xfrm>
              <a:off x="3401329" y="2982172"/>
              <a:ext cx="221040" cy="20412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5A3B4613-F8F3-450B-B4D0-20749EB761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392689" y="2973172"/>
                <a:ext cx="238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36605444-4BA3-4491-A24B-A2F7D34E8CEC}"/>
                  </a:ext>
                </a:extLst>
              </p14:cNvPr>
              <p14:cNvContentPartPr/>
              <p14:nvPr/>
            </p14:nvContentPartPr>
            <p14:xfrm>
              <a:off x="3437689" y="2912332"/>
              <a:ext cx="24120" cy="461880"/>
            </p14:xfrm>
          </p:contentPart>
        </mc:Choice>
        <mc:Fallback xmlns=""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36605444-4BA3-4491-A24B-A2F7D34E8CE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8689" y="2903692"/>
                <a:ext cx="417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8E7D25DB-D4AB-423F-8C6A-6BAD3E1014AF}"/>
                  </a:ext>
                </a:extLst>
              </p14:cNvPr>
              <p14:cNvContentPartPr/>
              <p14:nvPr/>
            </p14:nvContentPartPr>
            <p14:xfrm>
              <a:off x="3602209" y="2776252"/>
              <a:ext cx="192960" cy="739080"/>
            </p14:xfrm>
          </p:contentPart>
        </mc:Choice>
        <mc:Fallback xmlns=""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8E7D25DB-D4AB-423F-8C6A-6BAD3E1014A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93209" y="2767612"/>
                <a:ext cx="21060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AC9D04FF-0109-4E80-984C-5B3BD50EA836}"/>
                  </a:ext>
                </a:extLst>
              </p14:cNvPr>
              <p14:cNvContentPartPr/>
              <p14:nvPr/>
            </p14:nvContentPartPr>
            <p14:xfrm>
              <a:off x="789169" y="4284652"/>
              <a:ext cx="67320" cy="196200"/>
            </p14:xfrm>
          </p:contentPart>
        </mc:Choice>
        <mc:Fallback xmlns=""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AC9D04FF-0109-4E80-984C-5B3BD50EA8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80169" y="4275652"/>
                <a:ext cx="84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DE65B913-919A-4EB0-BF62-9F2EDA10DB94}"/>
                  </a:ext>
                </a:extLst>
              </p14:cNvPr>
              <p14:cNvContentPartPr/>
              <p14:nvPr/>
            </p14:nvContentPartPr>
            <p14:xfrm>
              <a:off x="836689" y="4188892"/>
              <a:ext cx="14400" cy="9360"/>
            </p14:xfrm>
          </p:contentPart>
        </mc:Choice>
        <mc:Fallback xmlns=""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DE65B913-919A-4EB0-BF62-9F2EDA10DB9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27689" y="4180252"/>
                <a:ext cx="32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39414C00-3AA3-448B-8D2E-9E2B401E4766}"/>
                  </a:ext>
                </a:extLst>
              </p14:cNvPr>
              <p14:cNvContentPartPr/>
              <p14:nvPr/>
            </p14:nvContentPartPr>
            <p14:xfrm>
              <a:off x="1031809" y="4233892"/>
              <a:ext cx="140040" cy="12960"/>
            </p14:xfrm>
          </p:contentPart>
        </mc:Choice>
        <mc:Fallback xmlns=""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39414C00-3AA3-448B-8D2E-9E2B401E476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23169" y="4225252"/>
                <a:ext cx="157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15C946A1-A8D2-452D-AC67-02EF15B20347}"/>
                  </a:ext>
                </a:extLst>
              </p14:cNvPr>
              <p14:cNvContentPartPr/>
              <p14:nvPr/>
            </p14:nvContentPartPr>
            <p14:xfrm>
              <a:off x="1009489" y="4340092"/>
              <a:ext cx="151200" cy="15840"/>
            </p14:xfrm>
          </p:contentPart>
        </mc:Choice>
        <mc:Fallback xmlns=""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15C946A1-A8D2-452D-AC67-02EF15B2034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0849" y="4331452"/>
                <a:ext cx="168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61CA9706-25C1-43E3-A87D-4ECDD2CC449D}"/>
                  </a:ext>
                </a:extLst>
              </p14:cNvPr>
              <p14:cNvContentPartPr/>
              <p14:nvPr/>
            </p14:nvContentPartPr>
            <p14:xfrm>
              <a:off x="1361209" y="4031212"/>
              <a:ext cx="64440" cy="416160"/>
            </p14:xfrm>
          </p:contentPart>
        </mc:Choice>
        <mc:Fallback xmlns=""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61CA9706-25C1-43E3-A87D-4ECDD2CC449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352569" y="4022212"/>
                <a:ext cx="820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F87E9F88-6B48-4217-9D7E-F1DC34A90798}"/>
                  </a:ext>
                </a:extLst>
              </p14:cNvPr>
              <p14:cNvContentPartPr/>
              <p14:nvPr/>
            </p14:nvContentPartPr>
            <p14:xfrm>
              <a:off x="1380649" y="4060012"/>
              <a:ext cx="218520" cy="180360"/>
            </p14:xfrm>
          </p:contentPart>
        </mc:Choice>
        <mc:Fallback xmlns=""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F87E9F88-6B48-4217-9D7E-F1DC34A9079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372009" y="4051012"/>
                <a:ext cx="236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8EFBFB03-B93E-457A-BA61-143693385CD7}"/>
                  </a:ext>
                </a:extLst>
              </p14:cNvPr>
              <p14:cNvContentPartPr/>
              <p14:nvPr/>
            </p14:nvContentPartPr>
            <p14:xfrm>
              <a:off x="1456249" y="4128772"/>
              <a:ext cx="97920" cy="22716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8EFBFB03-B93E-457A-BA61-143693385CD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447249" y="4120132"/>
                <a:ext cx="1155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53DF2913-575C-4C61-BDD7-6BA338283BB1}"/>
                  </a:ext>
                </a:extLst>
              </p14:cNvPr>
              <p14:cNvContentPartPr/>
              <p14:nvPr/>
            </p14:nvContentPartPr>
            <p14:xfrm>
              <a:off x="1643089" y="4261252"/>
              <a:ext cx="67320" cy="154800"/>
            </p14:xfrm>
          </p:contentPart>
        </mc:Choice>
        <mc:Fallback xmlns=""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53DF2913-575C-4C61-BDD7-6BA338283BB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634449" y="4252612"/>
                <a:ext cx="84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54688418-CA87-45D2-9172-2C6FBAA04400}"/>
                  </a:ext>
                </a:extLst>
              </p14:cNvPr>
              <p14:cNvContentPartPr/>
              <p14:nvPr/>
            </p14:nvContentPartPr>
            <p14:xfrm>
              <a:off x="1643089" y="4186732"/>
              <a:ext cx="30960" cy="75960"/>
            </p14:xfrm>
          </p:contentPart>
        </mc:Choice>
        <mc:Fallback xmlns=""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54688418-CA87-45D2-9172-2C6FBAA0440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634449" y="4177732"/>
                <a:ext cx="48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9FC0ED79-E926-44D5-BF2A-E022E23C04AC}"/>
                  </a:ext>
                </a:extLst>
              </p14:cNvPr>
              <p14:cNvContentPartPr/>
              <p14:nvPr/>
            </p14:nvContentPartPr>
            <p14:xfrm>
              <a:off x="1843969" y="4078372"/>
              <a:ext cx="154080" cy="219600"/>
            </p14:xfrm>
          </p:contentPart>
        </mc:Choice>
        <mc:Fallback xmlns=""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9FC0ED79-E926-44D5-BF2A-E022E23C04A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35329" y="4069732"/>
                <a:ext cx="1717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789916DD-2CE0-41DB-BEEC-C45EFF72EC09}"/>
                  </a:ext>
                </a:extLst>
              </p14:cNvPr>
              <p14:cNvContentPartPr/>
              <p14:nvPr/>
            </p14:nvContentPartPr>
            <p14:xfrm>
              <a:off x="1941169" y="4013212"/>
              <a:ext cx="169560" cy="220680"/>
            </p14:xfrm>
          </p:contentPart>
        </mc:Choice>
        <mc:Fallback xmlns=""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789916DD-2CE0-41DB-BEEC-C45EFF72EC0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932169" y="4004572"/>
                <a:ext cx="187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C320D462-2EEB-4113-9672-0028861B0CEF}"/>
                  </a:ext>
                </a:extLst>
              </p14:cNvPr>
              <p14:cNvContentPartPr/>
              <p14:nvPr/>
            </p14:nvContentPartPr>
            <p14:xfrm>
              <a:off x="2137009" y="4224532"/>
              <a:ext cx="123840" cy="20952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C320D462-2EEB-4113-9672-0028861B0CE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128369" y="4215532"/>
                <a:ext cx="14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2" name="Tinta 141">
                <a:extLst>
                  <a:ext uri="{FF2B5EF4-FFF2-40B4-BE49-F238E27FC236}">
                    <a16:creationId xmlns:a16="http://schemas.microsoft.com/office/drawing/2014/main" id="{E34D18EC-B08A-4061-A2EE-708B8AEE45CA}"/>
                  </a:ext>
                </a:extLst>
              </p14:cNvPr>
              <p14:cNvContentPartPr/>
              <p14:nvPr/>
            </p14:nvContentPartPr>
            <p14:xfrm>
              <a:off x="2206849" y="4144612"/>
              <a:ext cx="360" cy="2520"/>
            </p14:xfrm>
          </p:contentPart>
        </mc:Choice>
        <mc:Fallback xmlns="">
          <p:pic>
            <p:nvPicPr>
              <p:cNvPr id="142" name="Tinta 141">
                <a:extLst>
                  <a:ext uri="{FF2B5EF4-FFF2-40B4-BE49-F238E27FC236}">
                    <a16:creationId xmlns:a16="http://schemas.microsoft.com/office/drawing/2014/main" id="{E34D18EC-B08A-4061-A2EE-708B8AEE45C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98209" y="4135612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F08681C7-64E3-446C-AC2B-965D510011AB}"/>
                  </a:ext>
                </a:extLst>
              </p14:cNvPr>
              <p14:cNvContentPartPr/>
              <p14:nvPr/>
            </p14:nvContentPartPr>
            <p14:xfrm>
              <a:off x="2251489" y="3644212"/>
              <a:ext cx="423000" cy="576360"/>
            </p14:xfrm>
          </p:contentPart>
        </mc:Choice>
        <mc:Fallback xmlns=""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F08681C7-64E3-446C-AC2B-965D510011A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242849" y="3635212"/>
                <a:ext cx="44064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7F497940-EA7E-4952-AD6E-1443C26B9133}"/>
                  </a:ext>
                </a:extLst>
              </p14:cNvPr>
              <p14:cNvContentPartPr/>
              <p14:nvPr/>
            </p14:nvContentPartPr>
            <p14:xfrm>
              <a:off x="2600329" y="4313452"/>
              <a:ext cx="1206000" cy="1472760"/>
            </p14:xfrm>
          </p:contentPart>
        </mc:Choice>
        <mc:Fallback xmlns=""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7F497940-EA7E-4952-AD6E-1443C26B913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591689" y="4304812"/>
                <a:ext cx="1223640" cy="149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Agrupar 213">
            <a:extLst>
              <a:ext uri="{FF2B5EF4-FFF2-40B4-BE49-F238E27FC236}">
                <a16:creationId xmlns:a16="http://schemas.microsoft.com/office/drawing/2014/main" id="{F39ED7F7-DA7E-440D-94E0-ACFD67F148A8}"/>
              </a:ext>
            </a:extLst>
          </p:cNvPr>
          <p:cNvGrpSpPr/>
          <p:nvPr/>
        </p:nvGrpSpPr>
        <p:grpSpPr>
          <a:xfrm>
            <a:off x="535729" y="4575892"/>
            <a:ext cx="3088800" cy="2048760"/>
            <a:chOff x="535729" y="4575892"/>
            <a:chExt cx="3088800" cy="20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D5E2E4AB-1A0D-4E7B-B77F-A5791C65A962}"/>
                    </a:ext>
                  </a:extLst>
                </p14:cNvPr>
                <p14:cNvContentPartPr/>
                <p14:nvPr/>
              </p14:nvContentPartPr>
              <p14:xfrm>
                <a:off x="535729" y="4891612"/>
                <a:ext cx="125640" cy="27180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D5E2E4AB-1A0D-4E7B-B77F-A5791C65A9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6729" y="4882972"/>
                  <a:ext cx="143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959B56F4-172C-4FDF-A171-E6D2D5B62455}"/>
                    </a:ext>
                  </a:extLst>
                </p14:cNvPr>
                <p14:cNvContentPartPr/>
                <p14:nvPr/>
              </p14:nvContentPartPr>
              <p14:xfrm>
                <a:off x="680449" y="4900612"/>
                <a:ext cx="114840" cy="18108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959B56F4-172C-4FDF-A171-E6D2D5B624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1449" y="4891612"/>
                  <a:ext cx="132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76AD0583-0ABE-4387-BC8F-30FF42ADD919}"/>
                    </a:ext>
                  </a:extLst>
                </p14:cNvPr>
                <p14:cNvContentPartPr/>
                <p14:nvPr/>
              </p14:nvContentPartPr>
              <p14:xfrm>
                <a:off x="839209" y="5093932"/>
                <a:ext cx="75600" cy="2034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76AD0583-0ABE-4387-BC8F-30FF42ADD91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0569" y="5084932"/>
                  <a:ext cx="93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7E7ED9E-9496-4D97-ADAF-83F7CB1CBBFB}"/>
                    </a:ext>
                  </a:extLst>
                </p14:cNvPr>
                <p14:cNvContentPartPr/>
                <p14:nvPr/>
              </p14:nvContentPartPr>
              <p14:xfrm>
                <a:off x="906169" y="4982692"/>
                <a:ext cx="360" cy="36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7E7ED9E-9496-4D97-ADAF-83F7CB1CBB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7529" y="4974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9353823F-61B6-4B64-85D7-B33F1B97AD4E}"/>
                    </a:ext>
                  </a:extLst>
                </p14:cNvPr>
                <p14:cNvContentPartPr/>
                <p14:nvPr/>
              </p14:nvContentPartPr>
              <p14:xfrm>
                <a:off x="1034689" y="5071612"/>
                <a:ext cx="137160" cy="1404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9353823F-61B6-4B64-85D7-B33F1B97AD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6049" y="5062612"/>
                  <a:ext cx="15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2D914DED-35F0-4766-A9D5-D1AF2C8E4C3C}"/>
                    </a:ext>
                  </a:extLst>
                </p14:cNvPr>
                <p14:cNvContentPartPr/>
                <p14:nvPr/>
              </p14:nvContentPartPr>
              <p14:xfrm>
                <a:off x="1082209" y="4967212"/>
                <a:ext cx="92520" cy="3132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2D914DED-35F0-4766-A9D5-D1AF2C8E4C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3209" y="4958572"/>
                  <a:ext cx="110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066DEF3A-6846-4DF1-AC32-243C71315915}"/>
                    </a:ext>
                  </a:extLst>
                </p14:cNvPr>
                <p14:cNvContentPartPr/>
                <p14:nvPr/>
              </p14:nvContentPartPr>
              <p14:xfrm>
                <a:off x="1682329" y="4666972"/>
                <a:ext cx="137520" cy="29160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066DEF3A-6846-4DF1-AC32-243C713159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73329" y="4658332"/>
                  <a:ext cx="155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1AF85FFA-297C-4E6D-BD0C-4AC97B1569AC}"/>
                    </a:ext>
                  </a:extLst>
                </p14:cNvPr>
                <p14:cNvContentPartPr/>
                <p14:nvPr/>
              </p14:nvContentPartPr>
              <p14:xfrm>
                <a:off x="1677649" y="4786852"/>
                <a:ext cx="141840" cy="972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1AF85FFA-297C-4E6D-BD0C-4AC97B1569A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68649" y="4777852"/>
                  <a:ext cx="159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D9535B53-D6C0-4CCE-BE80-E3642C04F879}"/>
                    </a:ext>
                  </a:extLst>
                </p14:cNvPr>
                <p14:cNvContentPartPr/>
                <p14:nvPr/>
              </p14:nvContentPartPr>
              <p14:xfrm>
                <a:off x="1897249" y="4769212"/>
                <a:ext cx="81360" cy="16344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D9535B53-D6C0-4CCE-BE80-E3642C04F87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88249" y="4760572"/>
                  <a:ext cx="99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C816E221-BE3F-4B3F-8137-3240BCADA365}"/>
                    </a:ext>
                  </a:extLst>
                </p14:cNvPr>
                <p14:cNvContentPartPr/>
                <p14:nvPr/>
              </p14:nvContentPartPr>
              <p14:xfrm>
                <a:off x="1972489" y="4575892"/>
                <a:ext cx="6120" cy="2052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C816E221-BE3F-4B3F-8137-3240BCADA36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63489" y="4566892"/>
                  <a:ext cx="2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F02C4378-7DB0-4189-8920-899CE77D4B6D}"/>
                    </a:ext>
                  </a:extLst>
                </p14:cNvPr>
                <p14:cNvContentPartPr/>
                <p14:nvPr/>
              </p14:nvContentPartPr>
              <p14:xfrm>
                <a:off x="1364089" y="4896292"/>
                <a:ext cx="1828440" cy="15228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F02C4378-7DB0-4189-8920-899CE77D4B6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55089" y="4887292"/>
                  <a:ext cx="184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AD0588F8-D9A9-4643-B268-5659D84B6F2A}"/>
                    </a:ext>
                  </a:extLst>
                </p14:cNvPr>
                <p14:cNvContentPartPr/>
                <p14:nvPr/>
              </p14:nvContentPartPr>
              <p14:xfrm>
                <a:off x="1500889" y="5198692"/>
                <a:ext cx="360" cy="36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AD0588F8-D9A9-4643-B268-5659D84B6F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91889" y="5189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64F52280-C631-42DC-B15C-B1EC8C049D96}"/>
                    </a:ext>
                  </a:extLst>
                </p14:cNvPr>
                <p14:cNvContentPartPr/>
                <p14:nvPr/>
              </p14:nvContentPartPr>
              <p14:xfrm>
                <a:off x="1500529" y="5191852"/>
                <a:ext cx="56520" cy="24192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64F52280-C631-42DC-B15C-B1EC8C049D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91889" y="5183212"/>
                  <a:ext cx="74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3BC7461-52E7-42FB-9F2E-D8CC7F3FE592}"/>
                    </a:ext>
                  </a:extLst>
                </p14:cNvPr>
                <p14:cNvContentPartPr/>
                <p14:nvPr/>
              </p14:nvContentPartPr>
              <p14:xfrm>
                <a:off x="1865209" y="5194012"/>
                <a:ext cx="12600" cy="3816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3BC7461-52E7-42FB-9F2E-D8CC7F3FE59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56209" y="5185372"/>
                  <a:ext cx="30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82E2D835-5C02-4423-8D51-5621EB372991}"/>
                    </a:ext>
                  </a:extLst>
                </p14:cNvPr>
                <p14:cNvContentPartPr/>
                <p14:nvPr/>
              </p14:nvContentPartPr>
              <p14:xfrm>
                <a:off x="1877449" y="5194012"/>
                <a:ext cx="360" cy="36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82E2D835-5C02-4423-8D51-5621EB3729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68809" y="51853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2D0C1A8F-5918-4173-8441-91EB8F2966B0}"/>
                    </a:ext>
                  </a:extLst>
                </p14:cNvPr>
                <p14:cNvContentPartPr/>
                <p14:nvPr/>
              </p14:nvContentPartPr>
              <p14:xfrm>
                <a:off x="1749289" y="5194012"/>
                <a:ext cx="128880" cy="4716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2D0C1A8F-5918-4173-8441-91EB8F2966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40289" y="5185372"/>
                  <a:ext cx="146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1F248F17-D1AB-486B-AB2A-5F6913115DC3}"/>
                    </a:ext>
                  </a:extLst>
                </p14:cNvPr>
                <p14:cNvContentPartPr/>
                <p14:nvPr/>
              </p14:nvContentPartPr>
              <p14:xfrm>
                <a:off x="1813009" y="5134252"/>
                <a:ext cx="14400" cy="18288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1F248F17-D1AB-486B-AB2A-5F6913115DC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04009" y="5125252"/>
                  <a:ext cx="32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22C0F6DC-794E-4846-9B3B-94CEC7B1FFA1}"/>
                    </a:ext>
                  </a:extLst>
                </p14:cNvPr>
                <p14:cNvContentPartPr/>
                <p14:nvPr/>
              </p14:nvContentPartPr>
              <p14:xfrm>
                <a:off x="1961329" y="5080612"/>
                <a:ext cx="213120" cy="18972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22C0F6DC-794E-4846-9B3B-94CEC7B1FF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52329" y="5071972"/>
                  <a:ext cx="230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4AC53A57-33E3-49A9-B63E-AAA94DDFE6B6}"/>
                    </a:ext>
                  </a:extLst>
                </p14:cNvPr>
                <p14:cNvContentPartPr/>
                <p14:nvPr/>
              </p14:nvContentPartPr>
              <p14:xfrm>
                <a:off x="2019649" y="5049652"/>
                <a:ext cx="75960" cy="4424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4AC53A57-33E3-49A9-B63E-AAA94DDFE6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11009" y="5040652"/>
                  <a:ext cx="936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FD28221-8DD6-42D6-BA84-1FA9FD932220}"/>
                    </a:ext>
                  </a:extLst>
                </p14:cNvPr>
                <p14:cNvContentPartPr/>
                <p14:nvPr/>
              </p14:nvContentPartPr>
              <p14:xfrm>
                <a:off x="2211529" y="5005012"/>
                <a:ext cx="132480" cy="51408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FD28221-8DD6-42D6-BA84-1FA9FD93222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02529" y="4996372"/>
                  <a:ext cx="1501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94A91CFC-5404-41F9-9B30-95C6CD6CDFF7}"/>
                    </a:ext>
                  </a:extLst>
                </p14:cNvPr>
                <p14:cNvContentPartPr/>
                <p14:nvPr/>
              </p14:nvContentPartPr>
              <p14:xfrm>
                <a:off x="2354809" y="5156212"/>
                <a:ext cx="59040" cy="21384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94A91CFC-5404-41F9-9B30-95C6CD6CDFF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45809" y="5147572"/>
                  <a:ext cx="76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DB88ED5F-764A-4B19-8D89-1865758A17AF}"/>
                    </a:ext>
                  </a:extLst>
                </p14:cNvPr>
                <p14:cNvContentPartPr/>
                <p14:nvPr/>
              </p14:nvContentPartPr>
              <p14:xfrm>
                <a:off x="2357689" y="5102932"/>
                <a:ext cx="170640" cy="9792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DB88ED5F-764A-4B19-8D89-1865758A17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48689" y="5094292"/>
                  <a:ext cx="188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BCE74D6A-4873-43FB-85E3-22360F0B1160}"/>
                    </a:ext>
                  </a:extLst>
                </p14:cNvPr>
                <p14:cNvContentPartPr/>
                <p14:nvPr/>
              </p14:nvContentPartPr>
              <p14:xfrm>
                <a:off x="2393689" y="5158372"/>
                <a:ext cx="148320" cy="1670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BCE74D6A-4873-43FB-85E3-22360F0B11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85049" y="5149732"/>
                  <a:ext cx="165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AAB8273C-ECC1-41ED-9692-C851602FE7CB}"/>
                    </a:ext>
                  </a:extLst>
                </p14:cNvPr>
                <p14:cNvContentPartPr/>
                <p14:nvPr/>
              </p14:nvContentPartPr>
              <p14:xfrm>
                <a:off x="2555689" y="5229652"/>
                <a:ext cx="45000" cy="18540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AAB8273C-ECC1-41ED-9692-C851602FE7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47049" y="5221012"/>
                  <a:ext cx="62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EDC55243-685C-4947-B912-55AE6A1B0E07}"/>
                    </a:ext>
                  </a:extLst>
                </p14:cNvPr>
                <p14:cNvContentPartPr/>
                <p14:nvPr/>
              </p14:nvContentPartPr>
              <p14:xfrm>
                <a:off x="2563969" y="5080612"/>
                <a:ext cx="11520" cy="720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EDC55243-685C-4947-B912-55AE6A1B0E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55329" y="5071972"/>
                  <a:ext cx="29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DA9DF187-CC8A-4664-A675-27E2B325D783}"/>
                    </a:ext>
                  </a:extLst>
                </p14:cNvPr>
                <p14:cNvContentPartPr/>
                <p14:nvPr/>
              </p14:nvContentPartPr>
              <p14:xfrm>
                <a:off x="2529409" y="5105092"/>
                <a:ext cx="29880" cy="5364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DA9DF187-CC8A-4664-A675-27E2B325D7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20409" y="5096452"/>
                  <a:ext cx="47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3796A1E3-DA3D-495C-997C-AA5C22E70305}"/>
                    </a:ext>
                  </a:extLst>
                </p14:cNvPr>
                <p14:cNvContentPartPr/>
                <p14:nvPr/>
              </p14:nvContentPartPr>
              <p14:xfrm>
                <a:off x="2675569" y="5230732"/>
                <a:ext cx="156600" cy="126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3796A1E3-DA3D-495C-997C-AA5C22E7030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66929" y="5222092"/>
                  <a:ext cx="174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16CBC511-3885-494A-A5AA-6A903384147C}"/>
                    </a:ext>
                  </a:extLst>
                </p14:cNvPr>
                <p14:cNvContentPartPr/>
                <p14:nvPr/>
              </p14:nvContentPartPr>
              <p14:xfrm>
                <a:off x="2974369" y="5089612"/>
                <a:ext cx="36720" cy="16488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16CBC511-3885-494A-A5AA-6A90338414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65369" y="5080612"/>
                  <a:ext cx="5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D6454456-0E74-4FCE-BF32-47B8629675C5}"/>
                    </a:ext>
                  </a:extLst>
                </p14:cNvPr>
                <p14:cNvContentPartPr/>
                <p14:nvPr/>
              </p14:nvContentPartPr>
              <p14:xfrm>
                <a:off x="3150049" y="4982692"/>
                <a:ext cx="103680" cy="44064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D6454456-0E74-4FCE-BF32-47B8629675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41409" y="4974052"/>
                  <a:ext cx="1213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76F2148B-2E71-4E5C-AEF4-031676D3B353}"/>
                    </a:ext>
                  </a:extLst>
                </p14:cNvPr>
                <p14:cNvContentPartPr/>
                <p14:nvPr/>
              </p14:nvContentPartPr>
              <p14:xfrm>
                <a:off x="554809" y="5694412"/>
                <a:ext cx="179640" cy="54864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76F2148B-2E71-4E5C-AEF4-031676D3B3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5809" y="5685772"/>
                  <a:ext cx="1972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F5A0887-8195-40DE-ADF9-450FA8A17E30}"/>
                    </a:ext>
                  </a:extLst>
                </p14:cNvPr>
                <p14:cNvContentPartPr/>
                <p14:nvPr/>
              </p14:nvContentPartPr>
              <p14:xfrm>
                <a:off x="859009" y="5952172"/>
                <a:ext cx="92520" cy="2322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F5A0887-8195-40DE-ADF9-450FA8A17E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0009" y="5943172"/>
                  <a:ext cx="110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BAE86F71-F7D2-47AC-A0BD-94437957AFA2}"/>
                    </a:ext>
                  </a:extLst>
                </p14:cNvPr>
                <p14:cNvContentPartPr/>
                <p14:nvPr/>
              </p14:nvContentPartPr>
              <p14:xfrm>
                <a:off x="923089" y="5850292"/>
                <a:ext cx="11520" cy="2052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BAE86F71-F7D2-47AC-A0BD-94437957AFA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4449" y="5841292"/>
                  <a:ext cx="2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3D8DDECB-FEA1-4712-B69D-ADA80BBAED43}"/>
                    </a:ext>
                  </a:extLst>
                </p14:cNvPr>
                <p14:cNvContentPartPr/>
                <p14:nvPr/>
              </p14:nvContentPartPr>
              <p14:xfrm>
                <a:off x="1188049" y="5934532"/>
                <a:ext cx="151200" cy="3168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3D8DDECB-FEA1-4712-B69D-ADA80BBAED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79409" y="5925892"/>
                  <a:ext cx="168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03BCDDE6-7363-4433-871F-42755382BA7E}"/>
                    </a:ext>
                  </a:extLst>
                </p14:cNvPr>
                <p14:cNvContentPartPr/>
                <p14:nvPr/>
              </p14:nvContentPartPr>
              <p14:xfrm>
                <a:off x="1207849" y="5874772"/>
                <a:ext cx="140040" cy="2700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03BCDDE6-7363-4433-871F-42755382BA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8849" y="5865772"/>
                  <a:ext cx="157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A2BCF14D-0122-42ED-9289-3F9E85FDA92C}"/>
                    </a:ext>
                  </a:extLst>
                </p14:cNvPr>
                <p14:cNvContentPartPr/>
                <p14:nvPr/>
              </p14:nvContentPartPr>
              <p14:xfrm>
                <a:off x="1606729" y="5485612"/>
                <a:ext cx="31320" cy="409680"/>
              </p14:xfrm>
            </p:contentPart>
          </mc:Choice>
          <mc:Fallback xmlns=""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A2BCF14D-0122-42ED-9289-3F9E85FDA92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97729" y="5476612"/>
                  <a:ext cx="48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BC3EB4D5-0AC6-4752-9C59-440AEFC0E7E9}"/>
                    </a:ext>
                  </a:extLst>
                </p14:cNvPr>
                <p14:cNvContentPartPr/>
                <p14:nvPr/>
              </p14:nvContentPartPr>
              <p14:xfrm>
                <a:off x="1606729" y="5593972"/>
                <a:ext cx="180000" cy="12960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BC3EB4D5-0AC6-4752-9C59-440AEFC0E7E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97729" y="5585332"/>
                  <a:ext cx="197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87121A9A-B1FC-4542-8B87-7A75872498C0}"/>
                    </a:ext>
                  </a:extLst>
                </p14:cNvPr>
                <p14:cNvContentPartPr/>
                <p14:nvPr/>
              </p14:nvContentPartPr>
              <p14:xfrm>
                <a:off x="1676569" y="5616652"/>
                <a:ext cx="111960" cy="26064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87121A9A-B1FC-4542-8B87-7A75872498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67569" y="5607652"/>
                  <a:ext cx="129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5AEEDF98-4AD6-4D6E-853F-EB87039CF422}"/>
                    </a:ext>
                  </a:extLst>
                </p14:cNvPr>
                <p14:cNvContentPartPr/>
                <p14:nvPr/>
              </p14:nvContentPartPr>
              <p14:xfrm>
                <a:off x="1832809" y="5767852"/>
                <a:ext cx="75960" cy="15300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5AEEDF98-4AD6-4D6E-853F-EB87039CF42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824169" y="5759212"/>
                  <a:ext cx="9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6895EA7-09D0-4FE3-8A3C-8FE469D04D54}"/>
                    </a:ext>
                  </a:extLst>
                </p14:cNvPr>
                <p14:cNvContentPartPr/>
                <p14:nvPr/>
              </p14:nvContentPartPr>
              <p14:xfrm>
                <a:off x="1841449" y="5641132"/>
                <a:ext cx="360" cy="36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6895EA7-09D0-4FE3-8A3C-8FE469D04D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2449" y="5632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38D0A97F-5EDE-41C0-8474-43A0DD1D43AE}"/>
                    </a:ext>
                  </a:extLst>
                </p14:cNvPr>
                <p14:cNvContentPartPr/>
                <p14:nvPr/>
              </p14:nvContentPartPr>
              <p14:xfrm>
                <a:off x="1964209" y="5625652"/>
                <a:ext cx="181800" cy="21852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38D0A97F-5EDE-41C0-8474-43A0DD1D43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55209" y="5616652"/>
                  <a:ext cx="19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B0D67F59-1EF7-47DF-97D0-F2657C42002F}"/>
                    </a:ext>
                  </a:extLst>
                </p14:cNvPr>
                <p14:cNvContentPartPr/>
                <p14:nvPr/>
              </p14:nvContentPartPr>
              <p14:xfrm>
                <a:off x="1958449" y="5716732"/>
                <a:ext cx="234720" cy="468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B0D67F59-1EF7-47DF-97D0-F2657C4200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49809" y="5707732"/>
                  <a:ext cx="252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AF4D3D62-C941-4415-8379-F4C8D822F7F3}"/>
                    </a:ext>
                  </a:extLst>
                </p14:cNvPr>
                <p14:cNvContentPartPr/>
                <p14:nvPr/>
              </p14:nvContentPartPr>
              <p14:xfrm>
                <a:off x="2284969" y="5732212"/>
                <a:ext cx="87120" cy="16740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AF4D3D62-C941-4415-8379-F4C8D822F7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75969" y="5723572"/>
                  <a:ext cx="104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DB6E662-4FDF-4741-9CFF-07369991F526}"/>
                    </a:ext>
                  </a:extLst>
                </p14:cNvPr>
                <p14:cNvContentPartPr/>
                <p14:nvPr/>
              </p14:nvContentPartPr>
              <p14:xfrm>
                <a:off x="2360209" y="5596492"/>
                <a:ext cx="6120" cy="468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DB6E662-4FDF-4741-9CFF-07369991F5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51569" y="5587852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9EC18CD6-6D53-40A4-A680-3A49C3E8CF2A}"/>
                    </a:ext>
                  </a:extLst>
                </p14:cNvPr>
                <p14:cNvContentPartPr/>
                <p14:nvPr/>
              </p14:nvContentPartPr>
              <p14:xfrm>
                <a:off x="1550929" y="5881252"/>
                <a:ext cx="1733400" cy="6048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9EC18CD6-6D53-40A4-A680-3A49C3E8CF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42289" y="5872612"/>
                  <a:ext cx="1751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5A8F3E78-5003-4019-9D03-77E3B9F9103F}"/>
                    </a:ext>
                  </a:extLst>
                </p14:cNvPr>
                <p14:cNvContentPartPr/>
                <p14:nvPr/>
              </p14:nvContentPartPr>
              <p14:xfrm>
                <a:off x="1590169" y="6159172"/>
                <a:ext cx="56160" cy="31608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5A8F3E78-5003-4019-9D03-77E3B9F910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81169" y="6150532"/>
                  <a:ext cx="73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8197A0CF-CC2B-438C-A437-ED5895095E1F}"/>
                    </a:ext>
                  </a:extLst>
                </p14:cNvPr>
                <p14:cNvContentPartPr/>
                <p14:nvPr/>
              </p14:nvContentPartPr>
              <p14:xfrm>
                <a:off x="1796449" y="6217132"/>
                <a:ext cx="179280" cy="3816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8197A0CF-CC2B-438C-A437-ED5895095E1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87809" y="6208132"/>
                  <a:ext cx="196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A5997DDB-4012-4985-802D-533A93A0614E}"/>
                    </a:ext>
                  </a:extLst>
                </p14:cNvPr>
                <p14:cNvContentPartPr/>
                <p14:nvPr/>
              </p14:nvContentPartPr>
              <p14:xfrm>
                <a:off x="1852609" y="6132532"/>
                <a:ext cx="30960" cy="25848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A5997DDB-4012-4985-802D-533A93A061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43609" y="6123892"/>
                  <a:ext cx="48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D1893EF4-C0A7-4824-8D22-5CBCC1C30996}"/>
                    </a:ext>
                  </a:extLst>
                </p14:cNvPr>
                <p14:cNvContentPartPr/>
                <p14:nvPr/>
              </p14:nvContentPartPr>
              <p14:xfrm>
                <a:off x="2113609" y="6005812"/>
                <a:ext cx="272160" cy="34956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D1893EF4-C0A7-4824-8D22-5CBCC1C309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04969" y="5997172"/>
                  <a:ext cx="289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72C31ED1-D495-4C67-8AFC-EC289F7E749E}"/>
                    </a:ext>
                  </a:extLst>
                </p14:cNvPr>
                <p14:cNvContentPartPr/>
                <p14:nvPr/>
              </p14:nvContentPartPr>
              <p14:xfrm>
                <a:off x="2222689" y="6025972"/>
                <a:ext cx="37800" cy="59868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72C31ED1-D495-4C67-8AFC-EC289F7E749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3689" y="6016972"/>
                  <a:ext cx="5544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17F3D3D2-4046-471F-9964-4F571F7232EB}"/>
                    </a:ext>
                  </a:extLst>
                </p14:cNvPr>
                <p14:cNvContentPartPr/>
                <p14:nvPr/>
              </p14:nvContentPartPr>
              <p14:xfrm>
                <a:off x="2514289" y="5896732"/>
                <a:ext cx="170280" cy="59868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17F3D3D2-4046-471F-9964-4F571F7232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05649" y="5888092"/>
                  <a:ext cx="1879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008B3312-5C74-4032-AF01-9BCEA5F10663}"/>
                    </a:ext>
                  </a:extLst>
                </p14:cNvPr>
                <p14:cNvContentPartPr/>
                <p14:nvPr/>
              </p14:nvContentPartPr>
              <p14:xfrm>
                <a:off x="2700769" y="6070972"/>
                <a:ext cx="39600" cy="25776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008B3312-5C74-4032-AF01-9BCEA5F1066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92129" y="6062332"/>
                  <a:ext cx="57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0B75648F-D68E-4D27-BA80-962077E63546}"/>
                    </a:ext>
                  </a:extLst>
                </p14:cNvPr>
                <p14:cNvContentPartPr/>
                <p14:nvPr/>
              </p14:nvContentPartPr>
              <p14:xfrm>
                <a:off x="2728849" y="6052972"/>
                <a:ext cx="153720" cy="11772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0B75648F-D68E-4D27-BA80-962077E6354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19849" y="6043972"/>
                  <a:ext cx="171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8075A9F2-C5D9-4B0A-81FF-600F38576F2A}"/>
                    </a:ext>
                  </a:extLst>
                </p14:cNvPr>
                <p14:cNvContentPartPr/>
                <p14:nvPr/>
              </p14:nvContentPartPr>
              <p14:xfrm>
                <a:off x="2728849" y="6068092"/>
                <a:ext cx="134280" cy="21420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8075A9F2-C5D9-4B0A-81FF-600F38576F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19849" y="6059092"/>
                  <a:ext cx="151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C5C6FC4F-55C3-4463-9932-E134F76C3E60}"/>
                    </a:ext>
                  </a:extLst>
                </p14:cNvPr>
                <p14:cNvContentPartPr/>
                <p14:nvPr/>
              </p14:nvContentPartPr>
              <p14:xfrm>
                <a:off x="2929729" y="6192652"/>
                <a:ext cx="59040" cy="168480"/>
              </p14:xfrm>
            </p:contentPart>
          </mc:Choice>
          <mc:Fallback xmlns=""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C5C6FC4F-55C3-4463-9932-E134F76C3E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20729" y="6183652"/>
                  <a:ext cx="7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BA28A1E6-8098-4229-91F5-7AD350831200}"/>
                    </a:ext>
                  </a:extLst>
                </p14:cNvPr>
                <p14:cNvContentPartPr/>
                <p14:nvPr/>
              </p14:nvContentPartPr>
              <p14:xfrm>
                <a:off x="2940889" y="6083572"/>
                <a:ext cx="360" cy="36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BA28A1E6-8098-4229-91F5-7AD3508312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31889" y="60749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FD45218D-927C-45C8-BFFD-C3B9DE419628}"/>
                    </a:ext>
                  </a:extLst>
                </p14:cNvPr>
                <p14:cNvContentPartPr/>
                <p14:nvPr/>
              </p14:nvContentPartPr>
              <p14:xfrm>
                <a:off x="3071929" y="6117052"/>
                <a:ext cx="145440" cy="756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FD45218D-927C-45C8-BFFD-C3B9DE41962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63289" y="6108052"/>
                  <a:ext cx="16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27AB230B-9C39-4C20-8B83-CF9E071F6CDF}"/>
                    </a:ext>
                  </a:extLst>
                </p14:cNvPr>
                <p14:cNvContentPartPr/>
                <p14:nvPr/>
              </p14:nvContentPartPr>
              <p14:xfrm>
                <a:off x="3367849" y="5959012"/>
                <a:ext cx="19800" cy="24732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27AB230B-9C39-4C20-8B83-CF9E071F6CD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59209" y="5950372"/>
                  <a:ext cx="37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975D5989-B0CE-4511-97A3-2B772E121FD9}"/>
                    </a:ext>
                  </a:extLst>
                </p14:cNvPr>
                <p14:cNvContentPartPr/>
                <p14:nvPr/>
              </p14:nvContentPartPr>
              <p14:xfrm>
                <a:off x="3462889" y="5934532"/>
                <a:ext cx="161640" cy="589680"/>
              </p14:xfrm>
            </p:contentPart>
          </mc:Choice>
          <mc:Fallback xmlns=""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975D5989-B0CE-4511-97A3-2B772E121F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53889" y="5925892"/>
                  <a:ext cx="179280" cy="60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Agrupar 223">
            <a:extLst>
              <a:ext uri="{FF2B5EF4-FFF2-40B4-BE49-F238E27FC236}">
                <a16:creationId xmlns:a16="http://schemas.microsoft.com/office/drawing/2014/main" id="{50A3BB8A-EB88-4C94-8DBE-9BEE7643C185}"/>
              </a:ext>
            </a:extLst>
          </p:cNvPr>
          <p:cNvGrpSpPr/>
          <p:nvPr/>
        </p:nvGrpSpPr>
        <p:grpSpPr>
          <a:xfrm>
            <a:off x="5024929" y="350572"/>
            <a:ext cx="1179720" cy="651960"/>
            <a:chOff x="5024929" y="350572"/>
            <a:chExt cx="11797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2A732A3E-DC7F-4A5D-A48C-94247025CC88}"/>
                    </a:ext>
                  </a:extLst>
                </p14:cNvPr>
                <p14:cNvContentPartPr/>
                <p14:nvPr/>
              </p14:nvContentPartPr>
              <p14:xfrm>
                <a:off x="5024929" y="350572"/>
                <a:ext cx="353520" cy="40752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2A732A3E-DC7F-4A5D-A48C-94247025CC8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16289" y="341572"/>
                  <a:ext cx="371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8EEF9953-1BBA-45D4-96A1-2AF382096264}"/>
                    </a:ext>
                  </a:extLst>
                </p14:cNvPr>
                <p14:cNvContentPartPr/>
                <p14:nvPr/>
              </p14:nvContentPartPr>
              <p14:xfrm>
                <a:off x="5399329" y="430492"/>
                <a:ext cx="182160" cy="57204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8EEF9953-1BBA-45D4-96A1-2AF3820962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90689" y="421852"/>
                  <a:ext cx="1998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FAD34879-4174-436A-9A15-4F5D8B3B3EAB}"/>
                    </a:ext>
                  </a:extLst>
                </p14:cNvPr>
                <p14:cNvContentPartPr/>
                <p14:nvPr/>
              </p14:nvContentPartPr>
              <p14:xfrm>
                <a:off x="5675449" y="730732"/>
                <a:ext cx="92880" cy="19152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FAD34879-4174-436A-9A15-4F5D8B3B3EA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66449" y="722092"/>
                  <a:ext cx="11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3C5DBC8F-4523-4134-9C19-DFF75938A8E7}"/>
                    </a:ext>
                  </a:extLst>
                </p14:cNvPr>
                <p14:cNvContentPartPr/>
                <p14:nvPr/>
              </p14:nvContentPartPr>
              <p14:xfrm>
                <a:off x="5622889" y="588532"/>
                <a:ext cx="14400" cy="720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3C5DBC8F-4523-4134-9C19-DFF75938A8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13889" y="579892"/>
                  <a:ext cx="3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1F93DD16-04C6-437A-8C87-FAEFFE229963}"/>
                    </a:ext>
                  </a:extLst>
                </p14:cNvPr>
                <p14:cNvContentPartPr/>
                <p14:nvPr/>
              </p14:nvContentPartPr>
              <p14:xfrm>
                <a:off x="5851849" y="592852"/>
                <a:ext cx="170640" cy="32040"/>
              </p14:xfrm>
            </p:contentPart>
          </mc:Choice>
          <mc:Fallback xmlns=""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1F93DD16-04C6-437A-8C87-FAEFFE22996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42849" y="584212"/>
                  <a:ext cx="188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D092D7FA-805E-44D8-AEF8-A0A7F55B451A}"/>
                    </a:ext>
                  </a:extLst>
                </p14:cNvPr>
                <p14:cNvContentPartPr/>
                <p14:nvPr/>
              </p14:nvContentPartPr>
              <p14:xfrm>
                <a:off x="5851849" y="512932"/>
                <a:ext cx="176040" cy="2304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D092D7FA-805E-44D8-AEF8-A0A7F55B45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42849" y="503932"/>
                  <a:ext cx="193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C7B6E84E-8A47-4F9F-8F93-836EF9CBA291}"/>
                    </a:ext>
                  </a:extLst>
                </p14:cNvPr>
                <p14:cNvContentPartPr/>
                <p14:nvPr/>
              </p14:nvContentPartPr>
              <p14:xfrm>
                <a:off x="6160729" y="407452"/>
                <a:ext cx="43920" cy="28800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C7B6E84E-8A47-4F9F-8F93-836EF9CBA29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52089" y="398812"/>
                  <a:ext cx="615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Agrupar 230">
            <a:extLst>
              <a:ext uri="{FF2B5EF4-FFF2-40B4-BE49-F238E27FC236}">
                <a16:creationId xmlns:a16="http://schemas.microsoft.com/office/drawing/2014/main" id="{517E8B9A-8269-4487-B606-39F23E5503F2}"/>
              </a:ext>
            </a:extLst>
          </p:cNvPr>
          <p:cNvGrpSpPr/>
          <p:nvPr/>
        </p:nvGrpSpPr>
        <p:grpSpPr>
          <a:xfrm>
            <a:off x="6714049" y="296932"/>
            <a:ext cx="927000" cy="518760"/>
            <a:chOff x="6714049" y="296932"/>
            <a:chExt cx="92700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CAB8FA0-0F0A-4BE6-AC56-400C75B7B040}"/>
                    </a:ext>
                  </a:extLst>
                </p14:cNvPr>
                <p14:cNvContentPartPr/>
                <p14:nvPr/>
              </p14:nvContentPartPr>
              <p14:xfrm>
                <a:off x="6714049" y="296932"/>
                <a:ext cx="414360" cy="51876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CAB8FA0-0F0A-4BE6-AC56-400C75B7B0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705409" y="287932"/>
                  <a:ext cx="4320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6DAB8A8F-9A16-44C3-B82B-4E2E270A75C1}"/>
                    </a:ext>
                  </a:extLst>
                </p14:cNvPr>
                <p14:cNvContentPartPr/>
                <p14:nvPr/>
              </p14:nvContentPartPr>
              <p14:xfrm>
                <a:off x="7143889" y="434092"/>
                <a:ext cx="243000" cy="28152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6DAB8A8F-9A16-44C3-B82B-4E2E270A75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134889" y="425452"/>
                  <a:ext cx="260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C89B3DDC-9B32-4A83-82EF-D763870A064D}"/>
                    </a:ext>
                  </a:extLst>
                </p14:cNvPr>
                <p14:cNvContentPartPr/>
                <p14:nvPr/>
              </p14:nvContentPartPr>
              <p14:xfrm>
                <a:off x="7163329" y="428332"/>
                <a:ext cx="190080" cy="31824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C89B3DDC-9B32-4A83-82EF-D763870A064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54689" y="419692"/>
                  <a:ext cx="207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D13710FE-1835-4153-9E9C-87EEBDB81100}"/>
                    </a:ext>
                  </a:extLst>
                </p14:cNvPr>
                <p14:cNvContentPartPr/>
                <p14:nvPr/>
              </p14:nvContentPartPr>
              <p14:xfrm>
                <a:off x="7420009" y="628492"/>
                <a:ext cx="86760" cy="17460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D13710FE-1835-4153-9E9C-87EEBDB8110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11369" y="619852"/>
                  <a:ext cx="104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A2A4F6BA-4277-4D54-81F2-63ABD1D6594A}"/>
                    </a:ext>
                  </a:extLst>
                </p14:cNvPr>
                <p14:cNvContentPartPr/>
                <p14:nvPr/>
              </p14:nvContentPartPr>
              <p14:xfrm>
                <a:off x="7375369" y="512932"/>
                <a:ext cx="3240" cy="1368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A2A4F6BA-4277-4D54-81F2-63ABD1D659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66729" y="503932"/>
                  <a:ext cx="2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D94C7070-AAA1-4009-8649-D91CE9E55586}"/>
                    </a:ext>
                  </a:extLst>
                </p14:cNvPr>
                <p14:cNvContentPartPr/>
                <p14:nvPr/>
              </p14:nvContentPartPr>
              <p14:xfrm>
                <a:off x="7481569" y="530572"/>
                <a:ext cx="159480" cy="9144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D94C7070-AAA1-4009-8649-D91CE9E5558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72929" y="521932"/>
                  <a:ext cx="1771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0" name="Tinta 229">
                <a:extLst>
                  <a:ext uri="{FF2B5EF4-FFF2-40B4-BE49-F238E27FC236}">
                    <a16:creationId xmlns:a16="http://schemas.microsoft.com/office/drawing/2014/main" id="{BECD4990-CFBF-474F-A095-AB93278B3440}"/>
                  </a:ext>
                </a:extLst>
              </p14:cNvPr>
              <p14:cNvContentPartPr/>
              <p14:nvPr/>
            </p14:nvContentPartPr>
            <p14:xfrm>
              <a:off x="7836169" y="399532"/>
              <a:ext cx="6120" cy="285120"/>
            </p14:xfrm>
          </p:contentPart>
        </mc:Choice>
        <mc:Fallback xmlns="">
          <p:pic>
            <p:nvPicPr>
              <p:cNvPr id="230" name="Tinta 229">
                <a:extLst>
                  <a:ext uri="{FF2B5EF4-FFF2-40B4-BE49-F238E27FC236}">
                    <a16:creationId xmlns:a16="http://schemas.microsoft.com/office/drawing/2014/main" id="{BECD4990-CFBF-474F-A095-AB93278B344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827169" y="390532"/>
                <a:ext cx="237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2" name="Tinta 231">
                <a:extLst>
                  <a:ext uri="{FF2B5EF4-FFF2-40B4-BE49-F238E27FC236}">
                    <a16:creationId xmlns:a16="http://schemas.microsoft.com/office/drawing/2014/main" id="{6EE94EA7-2129-4D0C-A520-BF3A70653FBE}"/>
                  </a:ext>
                </a:extLst>
              </p14:cNvPr>
              <p14:cNvContentPartPr/>
              <p14:nvPr/>
            </p14:nvContentPartPr>
            <p14:xfrm>
              <a:off x="5207089" y="1137532"/>
              <a:ext cx="290520" cy="327600"/>
            </p14:xfrm>
          </p:contentPart>
        </mc:Choice>
        <mc:Fallback xmlns="">
          <p:pic>
            <p:nvPicPr>
              <p:cNvPr id="232" name="Tinta 231">
                <a:extLst>
                  <a:ext uri="{FF2B5EF4-FFF2-40B4-BE49-F238E27FC236}">
                    <a16:creationId xmlns:a16="http://schemas.microsoft.com/office/drawing/2014/main" id="{6EE94EA7-2129-4D0C-A520-BF3A70653FB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198089" y="1128892"/>
                <a:ext cx="30816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Agrupar 255">
            <a:extLst>
              <a:ext uri="{FF2B5EF4-FFF2-40B4-BE49-F238E27FC236}">
                <a16:creationId xmlns:a16="http://schemas.microsoft.com/office/drawing/2014/main" id="{35119351-7DCF-45F5-A016-6F8B244B8497}"/>
              </a:ext>
            </a:extLst>
          </p:cNvPr>
          <p:cNvGrpSpPr/>
          <p:nvPr/>
        </p:nvGrpSpPr>
        <p:grpSpPr>
          <a:xfrm>
            <a:off x="5516689" y="1091092"/>
            <a:ext cx="1759680" cy="599400"/>
            <a:chOff x="5516689" y="1091092"/>
            <a:chExt cx="17596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BAE903FF-CC87-4BD4-B3A5-A826FAB13C82}"/>
                    </a:ext>
                  </a:extLst>
                </p14:cNvPr>
                <p14:cNvContentPartPr/>
                <p14:nvPr/>
              </p14:nvContentPartPr>
              <p14:xfrm>
                <a:off x="5516689" y="1170652"/>
                <a:ext cx="191160" cy="51984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BAE903FF-CC87-4BD4-B3A5-A826FAB13C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08049" y="1161652"/>
                  <a:ext cx="2088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19656EFB-B15D-4D0E-8EB6-A31CC04F26D0}"/>
                    </a:ext>
                  </a:extLst>
                </p14:cNvPr>
                <p14:cNvContentPartPr/>
                <p14:nvPr/>
              </p14:nvContentPartPr>
              <p14:xfrm>
                <a:off x="5800369" y="1400332"/>
                <a:ext cx="115560" cy="18792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19656EFB-B15D-4D0E-8EB6-A31CC04F26D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91369" y="1391332"/>
                  <a:ext cx="133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3FBC0841-8B59-4127-BCDB-A4FCBD87D7FC}"/>
                    </a:ext>
                  </a:extLst>
                </p14:cNvPr>
                <p14:cNvContentPartPr/>
                <p14:nvPr/>
              </p14:nvContentPartPr>
              <p14:xfrm>
                <a:off x="5776249" y="1191172"/>
                <a:ext cx="360" cy="720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3FBC0841-8B59-4127-BCDB-A4FCBD87D7F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67609" y="1182532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D0E4EC7C-1DDE-4904-85A2-04B8C1B1C897}"/>
                    </a:ext>
                  </a:extLst>
                </p14:cNvPr>
                <p14:cNvContentPartPr/>
                <p14:nvPr/>
              </p14:nvContentPartPr>
              <p14:xfrm>
                <a:off x="5977489" y="1217812"/>
                <a:ext cx="198360" cy="1368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D0E4EC7C-1DDE-4904-85A2-04B8C1B1C8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68489" y="1209172"/>
                  <a:ext cx="216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40D2D518-FBC7-404A-B877-1C6BBBA8E872}"/>
                    </a:ext>
                  </a:extLst>
                </p14:cNvPr>
                <p14:cNvContentPartPr/>
                <p14:nvPr/>
              </p14:nvContentPartPr>
              <p14:xfrm>
                <a:off x="6317689" y="1091092"/>
                <a:ext cx="221040" cy="38124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40D2D518-FBC7-404A-B877-1C6BBBA8E87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08689" y="1082452"/>
                  <a:ext cx="238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BEE054B4-E873-407B-BC9F-5C9515A73799}"/>
                    </a:ext>
                  </a:extLst>
                </p14:cNvPr>
                <p14:cNvContentPartPr/>
                <p14:nvPr/>
              </p14:nvContentPartPr>
              <p14:xfrm>
                <a:off x="6602449" y="1201612"/>
                <a:ext cx="178920" cy="161280"/>
              </p14:xfrm>
            </p:contentPart>
          </mc:Choice>
          <mc:Fallback xmlns=""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BEE054B4-E873-407B-BC9F-5C9515A7379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93809" y="1192972"/>
                  <a:ext cx="196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EA57FDA1-476F-4E47-9089-5E91209489AB}"/>
                    </a:ext>
                  </a:extLst>
                </p14:cNvPr>
                <p14:cNvContentPartPr/>
                <p14:nvPr/>
              </p14:nvContentPartPr>
              <p14:xfrm>
                <a:off x="6616489" y="1166692"/>
                <a:ext cx="207000" cy="15588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EA57FDA1-476F-4E47-9089-5E91209489A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07489" y="1158052"/>
                  <a:ext cx="224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7580DD26-6458-439E-B858-127DB9DC096B}"/>
                    </a:ext>
                  </a:extLst>
                </p14:cNvPr>
                <p14:cNvContentPartPr/>
                <p14:nvPr/>
              </p14:nvContentPartPr>
              <p14:xfrm>
                <a:off x="6822769" y="1395652"/>
                <a:ext cx="117720" cy="10944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7580DD26-6458-439E-B858-127DB9DC096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14129" y="1387012"/>
                  <a:ext cx="13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7C7D9B08-47AC-4E9E-B7C9-44132C88E619}"/>
                    </a:ext>
                  </a:extLst>
                </p14:cNvPr>
                <p14:cNvContentPartPr/>
                <p14:nvPr/>
              </p14:nvContentPartPr>
              <p14:xfrm>
                <a:off x="6831409" y="1233292"/>
                <a:ext cx="33840" cy="31320"/>
              </p14:xfrm>
            </p:contentPart>
          </mc:Choice>
          <mc:Fallback xmlns=""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7C7D9B08-47AC-4E9E-B7C9-44132C88E61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22409" y="1224652"/>
                  <a:ext cx="5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7D5BE016-2465-44E9-A7F8-7C493FC0C362}"/>
                    </a:ext>
                  </a:extLst>
                </p14:cNvPr>
                <p14:cNvContentPartPr/>
                <p14:nvPr/>
              </p14:nvContentPartPr>
              <p14:xfrm>
                <a:off x="7149289" y="1251292"/>
                <a:ext cx="127080" cy="23400"/>
              </p14:xfrm>
            </p:contentPart>
          </mc:Choice>
          <mc:Fallback xmlns=""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7D5BE016-2465-44E9-A7F8-7C493FC0C36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40289" y="1242292"/>
                  <a:ext cx="144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97E74C84-E10F-4AAB-9A1B-CD9ED3379A99}"/>
                    </a:ext>
                  </a:extLst>
                </p14:cNvPr>
                <p14:cNvContentPartPr/>
                <p14:nvPr/>
              </p14:nvContentPartPr>
              <p14:xfrm>
                <a:off x="7088089" y="1306732"/>
                <a:ext cx="142920" cy="25560"/>
              </p14:xfrm>
            </p:contentPart>
          </mc:Choice>
          <mc:Fallback xmlns=""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97E74C84-E10F-4AAB-9A1B-CD9ED3379A9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79089" y="1298092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5" name="Tinta 254">
                <a:extLst>
                  <a:ext uri="{FF2B5EF4-FFF2-40B4-BE49-F238E27FC236}">
                    <a16:creationId xmlns:a16="http://schemas.microsoft.com/office/drawing/2014/main" id="{379DD7F5-3BAB-44DA-B86C-B54D05700E29}"/>
                  </a:ext>
                </a:extLst>
              </p14:cNvPr>
              <p14:cNvContentPartPr/>
              <p14:nvPr/>
            </p14:nvContentPartPr>
            <p14:xfrm>
              <a:off x="7478689" y="1093252"/>
              <a:ext cx="264240" cy="363960"/>
            </p14:xfrm>
          </p:contentPart>
        </mc:Choice>
        <mc:Fallback xmlns="">
          <p:pic>
            <p:nvPicPr>
              <p:cNvPr id="255" name="Tinta 254">
                <a:extLst>
                  <a:ext uri="{FF2B5EF4-FFF2-40B4-BE49-F238E27FC236}">
                    <a16:creationId xmlns:a16="http://schemas.microsoft.com/office/drawing/2014/main" id="{379DD7F5-3BAB-44DA-B86C-B54D05700E2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470049" y="1084612"/>
                <a:ext cx="281880" cy="38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480E4033-B95E-4F1D-A95A-1B0C16D51E67}"/>
              </a:ext>
            </a:extLst>
          </p:cNvPr>
          <p:cNvGrpSpPr/>
          <p:nvPr/>
        </p:nvGrpSpPr>
        <p:grpSpPr>
          <a:xfrm>
            <a:off x="3834049" y="2196292"/>
            <a:ext cx="1474200" cy="4093200"/>
            <a:chOff x="3834049" y="2196292"/>
            <a:chExt cx="1474200" cy="40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A8D151B1-2345-4C2D-A1C3-BA1FA1E68FD8}"/>
                    </a:ext>
                  </a:extLst>
                </p14:cNvPr>
                <p14:cNvContentPartPr/>
                <p14:nvPr/>
              </p14:nvContentPartPr>
              <p14:xfrm>
                <a:off x="3834049" y="3023212"/>
                <a:ext cx="254520" cy="35064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A8D151B1-2345-4C2D-A1C3-BA1FA1E68FD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25049" y="3014572"/>
                  <a:ext cx="272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4C9A09BD-BA3A-4CE0-BC68-F70F0CD18115}"/>
                    </a:ext>
                  </a:extLst>
                </p14:cNvPr>
                <p14:cNvContentPartPr/>
                <p14:nvPr/>
              </p14:nvContentPartPr>
              <p14:xfrm>
                <a:off x="4056529" y="3019252"/>
                <a:ext cx="206640" cy="2764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4C9A09BD-BA3A-4CE0-BC68-F70F0CD1811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47889" y="3010252"/>
                  <a:ext cx="224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347A0174-E8F7-45B7-AA74-CF813BE59271}"/>
                    </a:ext>
                  </a:extLst>
                </p14:cNvPr>
                <p14:cNvContentPartPr/>
                <p14:nvPr/>
              </p14:nvContentPartPr>
              <p14:xfrm>
                <a:off x="4325089" y="3310492"/>
                <a:ext cx="73080" cy="2311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347A0174-E8F7-45B7-AA74-CF813BE592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16449" y="3301852"/>
                  <a:ext cx="90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9D4A3365-477C-4BC5-A6D0-BB21B8A2C792}"/>
                    </a:ext>
                  </a:extLst>
                </p14:cNvPr>
                <p14:cNvContentPartPr/>
                <p14:nvPr/>
              </p14:nvContentPartPr>
              <p14:xfrm>
                <a:off x="4414369" y="3119332"/>
                <a:ext cx="3240" cy="226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9D4A3365-477C-4BC5-A6D0-BB21B8A2C79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05729" y="3110332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E96ACB21-2DB5-4AFC-9442-70EE4F4F2115}"/>
                    </a:ext>
                  </a:extLst>
                </p14:cNvPr>
                <p14:cNvContentPartPr/>
                <p14:nvPr/>
              </p14:nvContentPartPr>
              <p14:xfrm>
                <a:off x="4042849" y="4409212"/>
                <a:ext cx="355320" cy="1880280"/>
              </p14:xfrm>
            </p:contentPart>
          </mc:Choice>
          <mc:Fallback xmlns=""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E96ACB21-2DB5-4AFC-9442-70EE4F4F211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34209" y="4400212"/>
                  <a:ext cx="372960" cy="18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8A9EE29-4A7B-405F-ABD9-4D88F63FF442}"/>
                    </a:ext>
                  </a:extLst>
                </p14:cNvPr>
                <p14:cNvContentPartPr/>
                <p14:nvPr/>
              </p14:nvContentPartPr>
              <p14:xfrm>
                <a:off x="4297369" y="2196292"/>
                <a:ext cx="1010880" cy="2922840"/>
              </p14:xfrm>
            </p:contentPart>
          </mc:Choice>
          <mc:Fallback xmlns=""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8A9EE29-4A7B-405F-ABD9-4D88F63FF4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288369" y="2187652"/>
                  <a:ext cx="1028520" cy="29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Agrupar 265">
            <a:extLst>
              <a:ext uri="{FF2B5EF4-FFF2-40B4-BE49-F238E27FC236}">
                <a16:creationId xmlns:a16="http://schemas.microsoft.com/office/drawing/2014/main" id="{481B18E8-05ED-4830-BB73-723D385560FF}"/>
              </a:ext>
            </a:extLst>
          </p:cNvPr>
          <p:cNvGrpSpPr/>
          <p:nvPr/>
        </p:nvGrpSpPr>
        <p:grpSpPr>
          <a:xfrm>
            <a:off x="5391409" y="2114932"/>
            <a:ext cx="527400" cy="915480"/>
            <a:chOff x="5391409" y="2114932"/>
            <a:chExt cx="52740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8A02E9DC-6F3C-4669-8CC8-5A141C01C4ED}"/>
                    </a:ext>
                  </a:extLst>
                </p14:cNvPr>
                <p14:cNvContentPartPr/>
                <p14:nvPr/>
              </p14:nvContentPartPr>
              <p14:xfrm>
                <a:off x="5409769" y="2114932"/>
                <a:ext cx="398160" cy="528840"/>
              </p14:xfrm>
            </p:contentPart>
          </mc:Choice>
          <mc:Fallback xmlns=""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8A02E9DC-6F3C-4669-8CC8-5A141C01C4E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400769" y="2106292"/>
                  <a:ext cx="4158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F9E96961-FA74-490B-A34A-9F201774343C}"/>
                    </a:ext>
                  </a:extLst>
                </p14:cNvPr>
                <p14:cNvContentPartPr/>
                <p14:nvPr/>
              </p14:nvContentPartPr>
              <p14:xfrm>
                <a:off x="5391409" y="2738452"/>
                <a:ext cx="215280" cy="271440"/>
              </p14:xfrm>
            </p:contentPart>
          </mc:Choice>
          <mc:Fallback xmlns=""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F9E96961-FA74-490B-A34A-9F201774343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82409" y="2729452"/>
                  <a:ext cx="232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A55DF676-D913-4970-9271-FF05D127A21C}"/>
                    </a:ext>
                  </a:extLst>
                </p14:cNvPr>
                <p14:cNvContentPartPr/>
                <p14:nvPr/>
              </p14:nvContentPartPr>
              <p14:xfrm>
                <a:off x="5631169" y="2865892"/>
                <a:ext cx="123120" cy="2520"/>
              </p14:xfrm>
            </p:contentPart>
          </mc:Choice>
          <mc:Fallback xmlns=""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A55DF676-D913-4970-9271-FF05D127A2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22529" y="2856892"/>
                  <a:ext cx="140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D13B8974-4E38-4CA2-ADD9-956AB4D67D03}"/>
                    </a:ext>
                  </a:extLst>
                </p14:cNvPr>
                <p14:cNvContentPartPr/>
                <p14:nvPr/>
              </p14:nvContentPartPr>
              <p14:xfrm>
                <a:off x="5639449" y="2793892"/>
                <a:ext cx="117720" cy="32040"/>
              </p14:xfrm>
            </p:contentPart>
          </mc:Choice>
          <mc:Fallback xmlns=""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D13B8974-4E38-4CA2-ADD9-956AB4D67D0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30809" y="2785252"/>
                  <a:ext cx="13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02B245F5-18AB-45B3-9647-45200E1C137F}"/>
                    </a:ext>
                  </a:extLst>
                </p14:cNvPr>
                <p14:cNvContentPartPr/>
                <p14:nvPr/>
              </p14:nvContentPartPr>
              <p14:xfrm>
                <a:off x="5876689" y="2761132"/>
                <a:ext cx="42120" cy="269280"/>
              </p14:xfrm>
            </p:contentPart>
          </mc:Choice>
          <mc:Fallback xmlns=""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02B245F5-18AB-45B3-9647-45200E1C137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68049" y="2752492"/>
                  <a:ext cx="5976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5" name="Tinta 264">
                <a:extLst>
                  <a:ext uri="{FF2B5EF4-FFF2-40B4-BE49-F238E27FC236}">
                    <a16:creationId xmlns:a16="http://schemas.microsoft.com/office/drawing/2014/main" id="{8E931052-6F6B-4D9F-A812-6D0F96403FE2}"/>
                  </a:ext>
                </a:extLst>
              </p14:cNvPr>
              <p14:cNvContentPartPr/>
              <p14:nvPr/>
            </p14:nvContentPartPr>
            <p14:xfrm>
              <a:off x="5527849" y="1780492"/>
              <a:ext cx="212760" cy="170280"/>
            </p14:xfrm>
          </p:contentPart>
        </mc:Choice>
        <mc:Fallback xmlns="">
          <p:pic>
            <p:nvPicPr>
              <p:cNvPr id="265" name="Tinta 264">
                <a:extLst>
                  <a:ext uri="{FF2B5EF4-FFF2-40B4-BE49-F238E27FC236}">
                    <a16:creationId xmlns:a16="http://schemas.microsoft.com/office/drawing/2014/main" id="{8E931052-6F6B-4D9F-A812-6D0F96403FE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519209" y="1771492"/>
                <a:ext cx="230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7" name="Tinta 266">
                <a:extLst>
                  <a:ext uri="{FF2B5EF4-FFF2-40B4-BE49-F238E27FC236}">
                    <a16:creationId xmlns:a16="http://schemas.microsoft.com/office/drawing/2014/main" id="{C4F493E8-ED64-40A3-BE6A-F227BB2E04F6}"/>
                  </a:ext>
                </a:extLst>
              </p14:cNvPr>
              <p14:cNvContentPartPr/>
              <p14:nvPr/>
            </p14:nvContentPartPr>
            <p14:xfrm>
              <a:off x="5901889" y="2254252"/>
              <a:ext cx="1920960" cy="145080"/>
            </p14:xfrm>
          </p:contentPart>
        </mc:Choice>
        <mc:Fallback xmlns="">
          <p:pic>
            <p:nvPicPr>
              <p:cNvPr id="267" name="Tinta 266">
                <a:extLst>
                  <a:ext uri="{FF2B5EF4-FFF2-40B4-BE49-F238E27FC236}">
                    <a16:creationId xmlns:a16="http://schemas.microsoft.com/office/drawing/2014/main" id="{C4F493E8-ED64-40A3-BE6A-F227BB2E04F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893249" y="2245252"/>
                <a:ext cx="19386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Agrupar 270">
            <a:extLst>
              <a:ext uri="{FF2B5EF4-FFF2-40B4-BE49-F238E27FC236}">
                <a16:creationId xmlns:a16="http://schemas.microsoft.com/office/drawing/2014/main" id="{87347734-044E-46F5-AFDE-B7C204552060}"/>
              </a:ext>
            </a:extLst>
          </p:cNvPr>
          <p:cNvGrpSpPr/>
          <p:nvPr/>
        </p:nvGrpSpPr>
        <p:grpSpPr>
          <a:xfrm>
            <a:off x="6275929" y="2618932"/>
            <a:ext cx="338040" cy="369360"/>
            <a:chOff x="6275929" y="2618932"/>
            <a:chExt cx="338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45A67C6E-87A9-4E87-9814-82D7A9286BA7}"/>
                    </a:ext>
                  </a:extLst>
                </p14:cNvPr>
                <p14:cNvContentPartPr/>
                <p14:nvPr/>
              </p14:nvContentPartPr>
              <p14:xfrm>
                <a:off x="6275929" y="2618932"/>
                <a:ext cx="81360" cy="369360"/>
              </p14:xfrm>
            </p:contentPart>
          </mc:Choice>
          <mc:Fallback xmlns=""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45A67C6E-87A9-4E87-9814-82D7A9286BA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67289" y="2609932"/>
                  <a:ext cx="99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51A85006-5BA0-4137-8983-C168015C5F09}"/>
                    </a:ext>
                  </a:extLst>
                </p14:cNvPr>
                <p14:cNvContentPartPr/>
                <p14:nvPr/>
              </p14:nvContentPartPr>
              <p14:xfrm>
                <a:off x="6440449" y="2781292"/>
                <a:ext cx="173520" cy="7200"/>
              </p14:xfrm>
            </p:contentPart>
          </mc:Choice>
          <mc:Fallback xmlns=""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51A85006-5BA0-4137-8983-C168015C5F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31809" y="2772292"/>
                  <a:ext cx="19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3D76D706-761E-4553-8FF7-68CCCE18BC46}"/>
                    </a:ext>
                  </a:extLst>
                </p14:cNvPr>
                <p14:cNvContentPartPr/>
                <p14:nvPr/>
              </p14:nvContentPartPr>
              <p14:xfrm>
                <a:off x="6485089" y="2696692"/>
                <a:ext cx="45000" cy="164880"/>
              </p14:xfrm>
            </p:contentPart>
          </mc:Choice>
          <mc:Fallback xmlns=""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3D76D706-761E-4553-8FF7-68CCCE18BC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476449" y="2688052"/>
                  <a:ext cx="6264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2" name="Tinta 271">
                <a:extLst>
                  <a:ext uri="{FF2B5EF4-FFF2-40B4-BE49-F238E27FC236}">
                    <a16:creationId xmlns:a16="http://schemas.microsoft.com/office/drawing/2014/main" id="{DFBC5A3E-51EC-42D4-96C5-F6DDAEF96271}"/>
                  </a:ext>
                </a:extLst>
              </p14:cNvPr>
              <p14:cNvContentPartPr/>
              <p14:nvPr/>
            </p14:nvContentPartPr>
            <p14:xfrm>
              <a:off x="6694609" y="2501212"/>
              <a:ext cx="223560" cy="241560"/>
            </p14:xfrm>
          </p:contentPart>
        </mc:Choice>
        <mc:Fallback xmlns="">
          <p:pic>
            <p:nvPicPr>
              <p:cNvPr id="272" name="Tinta 271">
                <a:extLst>
                  <a:ext uri="{FF2B5EF4-FFF2-40B4-BE49-F238E27FC236}">
                    <a16:creationId xmlns:a16="http://schemas.microsoft.com/office/drawing/2014/main" id="{DFBC5A3E-51EC-42D4-96C5-F6DDAEF9627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685609" y="2492212"/>
                <a:ext cx="2412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3" name="Tinta 272">
                <a:extLst>
                  <a:ext uri="{FF2B5EF4-FFF2-40B4-BE49-F238E27FC236}">
                    <a16:creationId xmlns:a16="http://schemas.microsoft.com/office/drawing/2014/main" id="{6102FD3B-3621-4945-9EC1-2FE11A3EF301}"/>
                  </a:ext>
                </a:extLst>
              </p14:cNvPr>
              <p14:cNvContentPartPr/>
              <p14:nvPr/>
            </p14:nvContentPartPr>
            <p14:xfrm>
              <a:off x="6789289" y="2496532"/>
              <a:ext cx="360" cy="360"/>
            </p14:xfrm>
          </p:contentPart>
        </mc:Choice>
        <mc:Fallback xmlns="">
          <p:pic>
            <p:nvPicPr>
              <p:cNvPr id="273" name="Tinta 272">
                <a:extLst>
                  <a:ext uri="{FF2B5EF4-FFF2-40B4-BE49-F238E27FC236}">
                    <a16:creationId xmlns:a16="http://schemas.microsoft.com/office/drawing/2014/main" id="{6102FD3B-3621-4945-9EC1-2FE11A3EF30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80649" y="24878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74" name="Tinta 273">
                <a:extLst>
                  <a:ext uri="{FF2B5EF4-FFF2-40B4-BE49-F238E27FC236}">
                    <a16:creationId xmlns:a16="http://schemas.microsoft.com/office/drawing/2014/main" id="{EBDFBAA5-C4D9-4A03-B8AC-8BE916EB464F}"/>
                  </a:ext>
                </a:extLst>
              </p14:cNvPr>
              <p14:cNvContentPartPr/>
              <p14:nvPr/>
            </p14:nvContentPartPr>
            <p14:xfrm>
              <a:off x="6778129" y="2496532"/>
              <a:ext cx="70200" cy="847800"/>
            </p14:xfrm>
          </p:contentPart>
        </mc:Choice>
        <mc:Fallback xmlns="">
          <p:pic>
            <p:nvPicPr>
              <p:cNvPr id="274" name="Tinta 273">
                <a:extLst>
                  <a:ext uri="{FF2B5EF4-FFF2-40B4-BE49-F238E27FC236}">
                    <a16:creationId xmlns:a16="http://schemas.microsoft.com/office/drawing/2014/main" id="{EBDFBAA5-C4D9-4A03-B8AC-8BE916EB464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769489" y="2487892"/>
                <a:ext cx="8784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75" name="Tinta 274">
                <a:extLst>
                  <a:ext uri="{FF2B5EF4-FFF2-40B4-BE49-F238E27FC236}">
                    <a16:creationId xmlns:a16="http://schemas.microsoft.com/office/drawing/2014/main" id="{13A28E54-83B0-4E87-8784-D4294D88FF7E}"/>
                  </a:ext>
                </a:extLst>
              </p14:cNvPr>
              <p14:cNvContentPartPr/>
              <p14:nvPr/>
            </p14:nvContentPartPr>
            <p14:xfrm>
              <a:off x="6976129" y="2487532"/>
              <a:ext cx="154080" cy="480240"/>
            </p14:xfrm>
          </p:contentPart>
        </mc:Choice>
        <mc:Fallback xmlns="">
          <p:pic>
            <p:nvPicPr>
              <p:cNvPr id="275" name="Tinta 274">
                <a:extLst>
                  <a:ext uri="{FF2B5EF4-FFF2-40B4-BE49-F238E27FC236}">
                    <a16:creationId xmlns:a16="http://schemas.microsoft.com/office/drawing/2014/main" id="{13A28E54-83B0-4E87-8784-D4294D88FF7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967129" y="2478892"/>
                <a:ext cx="17172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Agrupar 289">
            <a:extLst>
              <a:ext uri="{FF2B5EF4-FFF2-40B4-BE49-F238E27FC236}">
                <a16:creationId xmlns:a16="http://schemas.microsoft.com/office/drawing/2014/main" id="{D97CC8C2-2DA4-49E4-B904-3FD2159C666F}"/>
              </a:ext>
            </a:extLst>
          </p:cNvPr>
          <p:cNvGrpSpPr/>
          <p:nvPr/>
        </p:nvGrpSpPr>
        <p:grpSpPr>
          <a:xfrm>
            <a:off x="7174489" y="2456572"/>
            <a:ext cx="791640" cy="547560"/>
            <a:chOff x="7174489" y="2456572"/>
            <a:chExt cx="79164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3CAEA7DF-593F-4D7D-B316-9723AF72C6B8}"/>
                    </a:ext>
                  </a:extLst>
                </p14:cNvPr>
                <p14:cNvContentPartPr/>
                <p14:nvPr/>
              </p14:nvContentPartPr>
              <p14:xfrm>
                <a:off x="7174489" y="2527852"/>
                <a:ext cx="159120" cy="367200"/>
              </p14:xfrm>
            </p:contentPart>
          </mc:Choice>
          <mc:Fallback xmlns=""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3CAEA7DF-593F-4D7D-B316-9723AF72C6B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165489" y="2518852"/>
                  <a:ext cx="176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D9470623-2036-4305-BB63-3ACE24461899}"/>
                    </a:ext>
                  </a:extLst>
                </p14:cNvPr>
                <p14:cNvContentPartPr/>
                <p14:nvPr/>
              </p14:nvContentPartPr>
              <p14:xfrm>
                <a:off x="7397689" y="2845732"/>
                <a:ext cx="36720" cy="158400"/>
              </p14:xfrm>
            </p:contentPart>
          </mc:Choice>
          <mc:Fallback xmlns=""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D9470623-2036-4305-BB63-3ACE2446189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388689" y="2837092"/>
                  <a:ext cx="54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E896F932-50C5-4703-B950-E6955281E9E3}"/>
                    </a:ext>
                  </a:extLst>
                </p14:cNvPr>
                <p14:cNvContentPartPr/>
                <p14:nvPr/>
              </p14:nvContentPartPr>
              <p14:xfrm>
                <a:off x="7395169" y="2658892"/>
                <a:ext cx="360" cy="2160"/>
              </p14:xfrm>
            </p:contentPart>
          </mc:Choice>
          <mc:Fallback xmlns=""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E896F932-50C5-4703-B950-E6955281E9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86169" y="2650252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5549B41E-D5E4-4AB9-8408-E84584D12DE0}"/>
                    </a:ext>
                  </a:extLst>
                </p14:cNvPr>
                <p14:cNvContentPartPr/>
                <p14:nvPr/>
              </p14:nvContentPartPr>
              <p14:xfrm>
                <a:off x="7547809" y="2667892"/>
                <a:ext cx="157680" cy="41040"/>
              </p14:xfrm>
            </p:contentPart>
          </mc:Choice>
          <mc:Fallback xmlns=""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5549B41E-D5E4-4AB9-8408-E84584D12D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38809" y="2658892"/>
                  <a:ext cx="175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858AD649-5512-44ED-8476-FAF6815F8FF7}"/>
                    </a:ext>
                  </a:extLst>
                </p14:cNvPr>
                <p14:cNvContentPartPr/>
                <p14:nvPr/>
              </p14:nvContentPartPr>
              <p14:xfrm>
                <a:off x="7793689" y="2556652"/>
                <a:ext cx="20520" cy="242640"/>
              </p14:xfrm>
            </p:contentPart>
          </mc:Choice>
          <mc:Fallback xmlns=""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858AD649-5512-44ED-8476-FAF6815F8FF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84689" y="2547652"/>
                  <a:ext cx="38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E1224F14-6228-4976-B9D0-0C31677B964B}"/>
                    </a:ext>
                  </a:extLst>
                </p14:cNvPr>
                <p14:cNvContentPartPr/>
                <p14:nvPr/>
              </p14:nvContentPartPr>
              <p14:xfrm>
                <a:off x="7861009" y="2456572"/>
                <a:ext cx="105120" cy="511920"/>
              </p14:xfrm>
            </p:contentPart>
          </mc:Choice>
          <mc:Fallback xmlns=""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E1224F14-6228-4976-B9D0-0C31677B96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52369" y="2447572"/>
                  <a:ext cx="12276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Agrupar 306">
            <a:extLst>
              <a:ext uri="{FF2B5EF4-FFF2-40B4-BE49-F238E27FC236}">
                <a16:creationId xmlns:a16="http://schemas.microsoft.com/office/drawing/2014/main" id="{7F291932-8A76-42DB-AA25-D3853A1BF916}"/>
              </a:ext>
            </a:extLst>
          </p:cNvPr>
          <p:cNvGrpSpPr/>
          <p:nvPr/>
        </p:nvGrpSpPr>
        <p:grpSpPr>
          <a:xfrm>
            <a:off x="6120409" y="1722532"/>
            <a:ext cx="1602360" cy="587880"/>
            <a:chOff x="6120409" y="1722532"/>
            <a:chExt cx="16023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CE63DA65-7BE6-4378-888D-E81BCC65F5AF}"/>
                    </a:ext>
                  </a:extLst>
                </p14:cNvPr>
                <p14:cNvContentPartPr/>
                <p14:nvPr/>
              </p14:nvContentPartPr>
              <p14:xfrm>
                <a:off x="6144889" y="1931692"/>
                <a:ext cx="170640" cy="249480"/>
              </p14:xfrm>
            </p:contentPart>
          </mc:Choice>
          <mc:Fallback xmlns=""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CE63DA65-7BE6-4378-888D-E81BCC65F5A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35889" y="1923052"/>
                  <a:ext cx="18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78FE2285-D286-482C-BF8A-5E1666751036}"/>
                    </a:ext>
                  </a:extLst>
                </p14:cNvPr>
                <p14:cNvContentPartPr/>
                <p14:nvPr/>
              </p14:nvContentPartPr>
              <p14:xfrm>
                <a:off x="6120409" y="2022772"/>
                <a:ext cx="247680" cy="13680"/>
              </p14:xfrm>
            </p:contentPart>
          </mc:Choice>
          <mc:Fallback xmlns=""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78FE2285-D286-482C-BF8A-5E166675103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11769" y="2014132"/>
                  <a:ext cx="265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DFDCF80E-1A00-4ADA-93FB-681B802FF4DD}"/>
                    </a:ext>
                  </a:extLst>
                </p14:cNvPr>
                <p14:cNvContentPartPr/>
                <p14:nvPr/>
              </p14:nvContentPartPr>
              <p14:xfrm>
                <a:off x="6398689" y="2138692"/>
                <a:ext cx="154080" cy="171720"/>
              </p14:xfrm>
            </p:contentPart>
          </mc:Choice>
          <mc:Fallback xmlns=""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DFDCF80E-1A00-4ADA-93FB-681B802FF4D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89689" y="2129692"/>
                  <a:ext cx="171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62A76B16-C652-46E4-91A7-911BEAEE61EE}"/>
                    </a:ext>
                  </a:extLst>
                </p14:cNvPr>
                <p14:cNvContentPartPr/>
                <p14:nvPr/>
              </p14:nvContentPartPr>
              <p14:xfrm>
                <a:off x="6507409" y="2042932"/>
                <a:ext cx="3240" cy="29160"/>
              </p14:xfrm>
            </p:contentPart>
          </mc:Choice>
          <mc:Fallback xmlns=""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62A76B16-C652-46E4-91A7-911BEAEE61E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98769" y="2033932"/>
                  <a:ext cx="2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9FDBA1A2-6EE8-47FA-879B-408EAB0E0053}"/>
                    </a:ext>
                  </a:extLst>
                </p14:cNvPr>
                <p14:cNvContentPartPr/>
                <p14:nvPr/>
              </p14:nvContentPartPr>
              <p14:xfrm>
                <a:off x="6683449" y="1761052"/>
                <a:ext cx="117720" cy="509400"/>
              </p14:xfrm>
            </p:contentPart>
          </mc:Choice>
          <mc:Fallback xmlns=""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9FDBA1A2-6EE8-47FA-879B-408EAB0E005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74449" y="1752052"/>
                  <a:ext cx="1353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A6A6A0D5-D574-478C-A57F-43017AD24A8D}"/>
                    </a:ext>
                  </a:extLst>
                </p14:cNvPr>
                <p14:cNvContentPartPr/>
                <p14:nvPr/>
              </p14:nvContentPartPr>
              <p14:xfrm>
                <a:off x="6892609" y="1842772"/>
                <a:ext cx="207000" cy="292680"/>
              </p14:xfrm>
            </p:contentPart>
          </mc:Choice>
          <mc:Fallback xmlns=""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A6A6A0D5-D574-478C-A57F-43017AD24A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883609" y="1834132"/>
                  <a:ext cx="224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C344161F-9FCB-4AE8-8AD5-C9FAD3A076D1}"/>
                    </a:ext>
                  </a:extLst>
                </p14:cNvPr>
                <p14:cNvContentPartPr/>
                <p14:nvPr/>
              </p14:nvContentPartPr>
              <p14:xfrm>
                <a:off x="6998809" y="1945012"/>
                <a:ext cx="173880" cy="228960"/>
              </p14:xfrm>
            </p:contentPart>
          </mc:Choice>
          <mc:Fallback xmlns=""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C344161F-9FCB-4AE8-8AD5-C9FAD3A076D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89809" y="1936372"/>
                  <a:ext cx="19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8545E968-63F1-4049-8016-F2F666F0E99A}"/>
                    </a:ext>
                  </a:extLst>
                </p14:cNvPr>
                <p14:cNvContentPartPr/>
                <p14:nvPr/>
              </p14:nvContentPartPr>
              <p14:xfrm>
                <a:off x="7222009" y="2082892"/>
                <a:ext cx="50760" cy="136080"/>
              </p14:xfrm>
            </p:contentPart>
          </mc:Choice>
          <mc:Fallback xmlns=""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8545E968-63F1-4049-8016-F2F666F0E99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213369" y="2074252"/>
                  <a:ext cx="68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C5F0053E-EADC-4D38-980A-757889F7BFBF}"/>
                    </a:ext>
                  </a:extLst>
                </p14:cNvPr>
                <p14:cNvContentPartPr/>
                <p14:nvPr/>
              </p14:nvContentPartPr>
              <p14:xfrm>
                <a:off x="7199689" y="1954012"/>
                <a:ext cx="3240" cy="7200"/>
              </p14:xfrm>
            </p:contentPart>
          </mc:Choice>
          <mc:Fallback xmlns=""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C5F0053E-EADC-4D38-980A-757889F7BFB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91049" y="1945012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E25FF00D-A5E0-4463-9577-BD28E6AFF7F7}"/>
                    </a:ext>
                  </a:extLst>
                </p14:cNvPr>
                <p14:cNvContentPartPr/>
                <p14:nvPr/>
              </p14:nvContentPartPr>
              <p14:xfrm>
                <a:off x="7294729" y="2014132"/>
                <a:ext cx="156600" cy="14760"/>
              </p14:xfrm>
            </p:contentPart>
          </mc:Choice>
          <mc:Fallback xmlns=""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E25FF00D-A5E0-4463-9577-BD28E6AFF7F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85729" y="2005132"/>
                  <a:ext cx="174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932B84E3-E6B0-4C74-8274-EBBE1EC711BE}"/>
                    </a:ext>
                  </a:extLst>
                </p14:cNvPr>
                <p14:cNvContentPartPr/>
                <p14:nvPr/>
              </p14:nvContentPartPr>
              <p14:xfrm>
                <a:off x="7526209" y="1885612"/>
                <a:ext cx="39600" cy="201960"/>
              </p14:xfrm>
            </p:contentPart>
          </mc:Choice>
          <mc:Fallback xmlns=""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932B84E3-E6B0-4C74-8274-EBBE1EC711B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17569" y="1876612"/>
                  <a:ext cx="57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088B32A5-78E8-4B42-88A0-29D697D882BF}"/>
                    </a:ext>
                  </a:extLst>
                </p14:cNvPr>
                <p14:cNvContentPartPr/>
                <p14:nvPr/>
              </p14:nvContentPartPr>
              <p14:xfrm>
                <a:off x="7632409" y="1722532"/>
                <a:ext cx="90360" cy="467280"/>
              </p14:xfrm>
            </p:contentPart>
          </mc:Choice>
          <mc:Fallback xmlns=""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088B32A5-78E8-4B42-88A0-29D697D882B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23409" y="1713892"/>
                  <a:ext cx="10800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Agrupar 305">
            <a:extLst>
              <a:ext uri="{FF2B5EF4-FFF2-40B4-BE49-F238E27FC236}">
                <a16:creationId xmlns:a16="http://schemas.microsoft.com/office/drawing/2014/main" id="{7D81C2D7-2DF2-405B-919B-428F4729A285}"/>
              </a:ext>
            </a:extLst>
          </p:cNvPr>
          <p:cNvGrpSpPr/>
          <p:nvPr/>
        </p:nvGrpSpPr>
        <p:grpSpPr>
          <a:xfrm>
            <a:off x="8073409" y="2105212"/>
            <a:ext cx="764640" cy="322920"/>
            <a:chOff x="8073409" y="2105212"/>
            <a:chExt cx="7646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B6F31BA9-FF8B-41E6-ADCF-304E0101A712}"/>
                    </a:ext>
                  </a:extLst>
                </p14:cNvPr>
                <p14:cNvContentPartPr/>
                <p14:nvPr/>
              </p14:nvContentPartPr>
              <p14:xfrm>
                <a:off x="8129209" y="2303212"/>
                <a:ext cx="218160" cy="15840"/>
              </p14:xfrm>
            </p:contentPart>
          </mc:Choice>
          <mc:Fallback xmlns=""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B6F31BA9-FF8B-41E6-ADCF-304E0101A71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20209" y="2294212"/>
                  <a:ext cx="23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1D4F9EE5-B0F2-47F4-BA97-EA400F4FA04D}"/>
                    </a:ext>
                  </a:extLst>
                </p14:cNvPr>
                <p14:cNvContentPartPr/>
                <p14:nvPr/>
              </p14:nvContentPartPr>
              <p14:xfrm>
                <a:off x="8073409" y="2214292"/>
                <a:ext cx="201240" cy="9360"/>
              </p14:xfrm>
            </p:contentPart>
          </mc:Choice>
          <mc:Fallback xmlns=""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1D4F9EE5-B0F2-47F4-BA97-EA400F4FA0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64409" y="2205292"/>
                  <a:ext cx="218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065020B1-CA36-4E66-851E-57D9B232BC10}"/>
                    </a:ext>
                  </a:extLst>
                </p14:cNvPr>
                <p14:cNvContentPartPr/>
                <p14:nvPr/>
              </p14:nvContentPartPr>
              <p14:xfrm>
                <a:off x="8415409" y="2105212"/>
                <a:ext cx="422640" cy="322920"/>
              </p14:xfrm>
            </p:contentPart>
          </mc:Choice>
          <mc:Fallback xmlns=""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065020B1-CA36-4E66-851E-57D9B232BC1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06769" y="2096212"/>
                  <a:ext cx="440280" cy="34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621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BD1E6-EBCC-47A7-85DD-6F746BF9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Flash isotérmico (T,P conhecidos):</a:t>
            </a:r>
            <a:br>
              <a:rPr lang="pt-BR" dirty="0"/>
            </a:br>
            <a:r>
              <a:rPr lang="pt-BR" dirty="0"/>
              <a:t>Procedimento </a:t>
            </a:r>
            <a:r>
              <a:rPr lang="pt-BR" dirty="0" err="1"/>
              <a:t>Rachford</a:t>
            </a:r>
            <a:r>
              <a:rPr lang="pt-BR" dirty="0"/>
              <a:t>-Rice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/>
          <a:p>
            <a:r>
              <a:rPr lang="pt-BR" altLang="pt-BR" dirty="0"/>
              <a:t>Resolver a equação f(</a:t>
            </a:r>
            <a:r>
              <a:rPr lang="pt-BR" altLang="pt-BR" dirty="0">
                <a:sym typeface="Symbol" panose="05050102010706020507" pitchFamily="18" charset="2"/>
              </a:rPr>
              <a:t></a:t>
            </a:r>
            <a:r>
              <a:rPr lang="pt-BR" altLang="pt-BR" dirty="0"/>
              <a:t>)=0:</a:t>
            </a:r>
          </a:p>
          <a:p>
            <a:pPr lvl="1"/>
            <a:r>
              <a:rPr lang="pt-BR" altLang="pt-BR" dirty="0"/>
              <a:t>Verificar se na T,P escolhidas coexistem duas fases (somente neste caso haverá uma raiz válida para </a:t>
            </a:r>
            <a:r>
              <a:rPr lang="pt-BR" altLang="pt-BR" dirty="0">
                <a:sym typeface="Symbol" panose="05050102010706020507" pitchFamily="18" charset="2"/>
              </a:rPr>
              <a:t></a:t>
            </a:r>
            <a:r>
              <a:rPr lang="pt-BR" altLang="pt-BR" dirty="0"/>
              <a:t>, com 0 &lt; </a:t>
            </a:r>
            <a:r>
              <a:rPr lang="pt-BR" altLang="pt-BR" dirty="0">
                <a:sym typeface="Symbol" panose="05050102010706020507" pitchFamily="18" charset="2"/>
              </a:rPr>
              <a:t> &lt; 1):</a:t>
            </a:r>
            <a:endParaRPr lang="pt-BR" altLang="pt-BR" dirty="0"/>
          </a:p>
          <a:p>
            <a:pPr lvl="2"/>
            <a:r>
              <a:rPr lang="pt-BR" altLang="pt-BR" dirty="0"/>
              <a:t>Se Ki &gt; 1 para todos os componentes </a:t>
            </a:r>
            <a:r>
              <a:rPr lang="pt-BR" altLang="pt-BR" dirty="0">
                <a:sym typeface="Wingdings" panose="05000000000000000000" pitchFamily="2" charset="2"/>
              </a:rPr>
              <a:t> vapor superaquecido</a:t>
            </a:r>
          </a:p>
          <a:p>
            <a:pPr lvl="2"/>
            <a:r>
              <a:rPr lang="pt-BR" altLang="pt-BR" dirty="0">
                <a:sym typeface="Wingdings" panose="05000000000000000000" pitchFamily="2" charset="2"/>
              </a:rPr>
              <a:t>Se Ki &lt; 1 para todos os componentes  líquido </a:t>
            </a:r>
            <a:r>
              <a:rPr lang="pt-BR" altLang="pt-BR" dirty="0" err="1">
                <a:sym typeface="Wingdings" panose="05000000000000000000" pitchFamily="2" charset="2"/>
              </a:rPr>
              <a:t>subresfriado</a:t>
            </a:r>
            <a:endParaRPr lang="pt-BR" altLang="pt-BR" dirty="0">
              <a:sym typeface="Wingdings" panose="05000000000000000000" pitchFamily="2" charset="2"/>
            </a:endParaRPr>
          </a:p>
          <a:p>
            <a:pPr lvl="2"/>
            <a:r>
              <a:rPr lang="pt-BR" altLang="pt-BR" dirty="0">
                <a:sym typeface="Wingdings" panose="05000000000000000000" pitchFamily="2" charset="2"/>
              </a:rPr>
              <a:t>Se alguns Ki &gt;1 e outros Ki &lt;1, verificação adicional:</a:t>
            </a:r>
          </a:p>
          <a:p>
            <a:pPr lvl="3"/>
            <a:r>
              <a:rPr lang="pt-BR" altLang="pt-BR" dirty="0">
                <a:sym typeface="Wingdings" panose="05000000000000000000" pitchFamily="2" charset="2"/>
              </a:rPr>
              <a:t>Se f(</a:t>
            </a:r>
            <a:r>
              <a:rPr lang="pt-BR" altLang="pt-BR" dirty="0">
                <a:sym typeface="Symbol" panose="05050102010706020507" pitchFamily="18" charset="2"/>
              </a:rPr>
              <a:t>=0)&gt;0 </a:t>
            </a:r>
            <a:r>
              <a:rPr lang="pt-BR" altLang="pt-BR" dirty="0">
                <a:sym typeface="Wingdings" panose="05000000000000000000" pitchFamily="2" charset="2"/>
              </a:rPr>
              <a:t> líquido </a:t>
            </a:r>
            <a:r>
              <a:rPr lang="pt-BR" altLang="pt-BR" dirty="0" err="1">
                <a:sym typeface="Wingdings" panose="05000000000000000000" pitchFamily="2" charset="2"/>
              </a:rPr>
              <a:t>subresfriado</a:t>
            </a:r>
            <a:r>
              <a:rPr lang="pt-BR" altLang="pt-BR" dirty="0">
                <a:sym typeface="Wingdings" panose="05000000000000000000" pitchFamily="2" charset="2"/>
              </a:rPr>
              <a:t> (</a:t>
            </a:r>
            <a:r>
              <a:rPr lang="pt-BR" altLang="pt-BR" dirty="0">
                <a:sym typeface="Symbol" panose="05050102010706020507" pitchFamily="18" charset="2"/>
              </a:rPr>
              <a:t>mistura abaixo do ponto de bolha)</a:t>
            </a:r>
          </a:p>
          <a:p>
            <a:pPr lvl="3"/>
            <a:r>
              <a:rPr lang="pt-BR" altLang="pt-BR" dirty="0">
                <a:sym typeface="Symbol" panose="05050102010706020507" pitchFamily="18" charset="2"/>
              </a:rPr>
              <a:t>Se </a:t>
            </a:r>
            <a:r>
              <a:rPr lang="pt-BR" altLang="pt-BR" dirty="0">
                <a:sym typeface="Wingdings" panose="05000000000000000000" pitchFamily="2" charset="2"/>
              </a:rPr>
              <a:t>f(</a:t>
            </a:r>
            <a:r>
              <a:rPr lang="pt-BR" altLang="pt-BR" dirty="0">
                <a:sym typeface="Symbol" panose="05050102010706020507" pitchFamily="18" charset="2"/>
              </a:rPr>
              <a:t>=1)&lt;0 </a:t>
            </a:r>
            <a:r>
              <a:rPr lang="pt-BR" altLang="pt-BR" dirty="0">
                <a:sym typeface="Wingdings" panose="05000000000000000000" pitchFamily="2" charset="2"/>
              </a:rPr>
              <a:t> vapor superaquecido (</a:t>
            </a:r>
            <a:r>
              <a:rPr lang="pt-BR" altLang="pt-BR" dirty="0">
                <a:sym typeface="Symbol" panose="05050102010706020507" pitchFamily="18" charset="2"/>
              </a:rPr>
              <a:t>mistura acima do </a:t>
            </a:r>
            <a:r>
              <a:rPr lang="pt-BR" altLang="pt-BR" dirty="0" err="1">
                <a:sym typeface="Symbol" panose="05050102010706020507" pitchFamily="18" charset="2"/>
              </a:rPr>
              <a:t>pto</a:t>
            </a:r>
            <a:r>
              <a:rPr lang="pt-BR" altLang="pt-BR" dirty="0">
                <a:sym typeface="Symbol" panose="05050102010706020507" pitchFamily="18" charset="2"/>
              </a:rPr>
              <a:t> de orvalho)</a:t>
            </a:r>
          </a:p>
          <a:p>
            <a:pPr lvl="1"/>
            <a:r>
              <a:rPr lang="pt-BR" altLang="pt-BR" dirty="0"/>
              <a:t>Se mistura entre o ponto de bolha e o de orvalho, achar a raiz de f(</a:t>
            </a:r>
            <a:r>
              <a:rPr lang="pt-BR" altLang="pt-BR" dirty="0">
                <a:sym typeface="Symbol" panose="05050102010706020507" pitchFamily="18" charset="2"/>
              </a:rPr>
              <a:t></a:t>
            </a:r>
            <a:r>
              <a:rPr lang="pt-BR" altLang="pt-BR" dirty="0"/>
              <a:t>)=0:</a:t>
            </a:r>
          </a:p>
          <a:p>
            <a:pPr lvl="2"/>
            <a:r>
              <a:rPr lang="pt-BR" altLang="pt-BR" dirty="0"/>
              <a:t>Usar solver do Excel ou outro solver.</a:t>
            </a:r>
          </a:p>
          <a:p>
            <a:pPr lvl="2"/>
            <a:r>
              <a:rPr lang="pt-BR" altLang="pt-BR" dirty="0"/>
              <a:t>pelo método de Newton (ver S&amp;H 2011 p.148). Se Ki dependente da composição, pode ser necessário outro método (alguns simuladores usam método de Boston </a:t>
            </a:r>
            <a:r>
              <a:rPr lang="pt-BR" altLang="pt-BR" dirty="0" err="1"/>
              <a:t>and</a:t>
            </a:r>
            <a:r>
              <a:rPr lang="pt-BR" altLang="pt-BR" dirty="0"/>
              <a:t> Britt)</a:t>
            </a:r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4293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B4B9E4-2967-4386-BF28-746B4DB1E108}" type="slidenum">
              <a:rPr lang="en-US" altLang="pt-BR" smtClean="0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471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BDD1E-B2EE-4770-B243-73B2F6E3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Método de Newton</a:t>
            </a:r>
            <a:endParaRPr lang="en-GB" dirty="0"/>
          </a:p>
        </p:txBody>
      </p:sp>
      <p:sp>
        <p:nvSpPr>
          <p:cNvPr id="72707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en-US" dirty="0"/>
              <a:t>Desejamos encontrar a raiz da seguinte equação:</a:t>
            </a:r>
          </a:p>
          <a:p>
            <a:pPr lvl="1" eaLnBrk="1" hangingPunct="1"/>
            <a:endParaRPr lang="pt-BR" altLang="en-US" dirty="0"/>
          </a:p>
          <a:p>
            <a:pPr eaLnBrk="1" hangingPunct="1"/>
            <a:endParaRPr lang="pt-BR" altLang="en-US" dirty="0"/>
          </a:p>
          <a:p>
            <a:pPr lvl="1"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Partindo da estimativa k, a estimativa k+1 é dada por:</a:t>
            </a:r>
          </a:p>
          <a:p>
            <a:pPr lvl="1" eaLnBrk="1" hangingPunct="1"/>
            <a:endParaRPr lang="pt-BR" altLang="en-US" dirty="0"/>
          </a:p>
          <a:p>
            <a:pPr lvl="1"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Onde f’ é a derivada da função, que no caso é dada por:</a:t>
            </a:r>
            <a:endParaRPr lang="en-GB" altLang="en-US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7E81D1-2566-43C6-BDEE-CE6C355F5CFE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2709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3667387"/>
            <a:ext cx="2923756" cy="8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0" y="5067734"/>
            <a:ext cx="4248849" cy="10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DFE1D6-F5B4-4971-A67A-20D9A565CCA2}"/>
              </a:ext>
            </a:extLst>
          </p:cNvPr>
          <p:cNvSpPr txBox="1"/>
          <p:nvPr/>
        </p:nvSpPr>
        <p:spPr>
          <a:xfrm>
            <a:off x="1835054" y="6348350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dirty="0">
                <a:latin typeface="+mn-lt"/>
              </a:rPr>
              <a:t>Fonte: </a:t>
            </a:r>
            <a:r>
              <a:rPr lang="pt-BR" altLang="pt-BR" sz="2400" dirty="0" err="1">
                <a:latin typeface="+mn-lt"/>
              </a:rPr>
              <a:t>Seader</a:t>
            </a:r>
            <a:r>
              <a:rPr lang="pt-BR" altLang="pt-BR" sz="2400" dirty="0">
                <a:latin typeface="+mn-lt"/>
              </a:rPr>
              <a:t> &amp; Henley 2011 , p.148</a:t>
            </a:r>
            <a:endParaRPr lang="pt-B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to 12">
                <a:extLst>
                  <a:ext uri="{FF2B5EF4-FFF2-40B4-BE49-F238E27FC236}">
                    <a16:creationId xmlns:a16="http://schemas.microsoft.com/office/drawing/2014/main" id="{60881CF3-864D-47BA-AA09-8C97603969FA}"/>
                  </a:ext>
                </a:extLst>
              </p:cNvPr>
              <p:cNvSpPr txBox="1"/>
              <p:nvPr/>
            </p:nvSpPr>
            <p:spPr bwMode="auto">
              <a:xfrm>
                <a:off x="1994729" y="1687650"/>
                <a:ext cx="3549324" cy="992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Objeto 12">
                <a:extLst>
                  <a:ext uri="{FF2B5EF4-FFF2-40B4-BE49-F238E27FC236}">
                    <a16:creationId xmlns:a16="http://schemas.microsoft.com/office/drawing/2014/main" id="{60881CF3-864D-47BA-AA09-8C9760396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4729" y="1687650"/>
                <a:ext cx="3549324" cy="992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A58D401-CECE-4360-9DF1-BDEEA92AAFE1}"/>
                  </a:ext>
                </a:extLst>
              </p:cNvPr>
              <p:cNvSpPr txBox="1"/>
              <p:nvPr/>
            </p:nvSpPr>
            <p:spPr>
              <a:xfrm>
                <a:off x="1994729" y="2631672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A58D401-CECE-4360-9DF1-BDEEA92A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29" y="2631672"/>
                <a:ext cx="1800200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50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B8A63D6-A79A-4BBA-B44B-3262BB4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Especificações comuns para operações flash</a:t>
            </a:r>
            <a:endParaRPr lang="en-GB" dirty="0"/>
          </a:p>
        </p:txBody>
      </p:sp>
      <p:sp>
        <p:nvSpPr>
          <p:cNvPr id="62467" name="Espaço Reservado para Conteúdo 8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en-US" dirty="0"/>
              <a:t>Especifiquemos a alimentação:</a:t>
            </a:r>
          </a:p>
          <a:p>
            <a:pPr lvl="1" eaLnBrk="1" hangingPunct="1"/>
            <a:r>
              <a:rPr lang="pt-BR" altLang="en-US" dirty="0"/>
              <a:t>F, T</a:t>
            </a:r>
            <a:r>
              <a:rPr lang="pt-BR" altLang="en-US" baseline="-25000" dirty="0"/>
              <a:t>F</a:t>
            </a:r>
            <a:r>
              <a:rPr lang="pt-BR" altLang="en-US" dirty="0"/>
              <a:t>, P</a:t>
            </a:r>
            <a:r>
              <a:rPr lang="pt-BR" altLang="en-US" baseline="-25000" dirty="0"/>
              <a:t>F</a:t>
            </a:r>
            <a:r>
              <a:rPr lang="pt-BR" altLang="en-US" dirty="0"/>
              <a:t>, (C-1) componentes</a:t>
            </a:r>
          </a:p>
          <a:p>
            <a:pPr lvl="1" eaLnBrk="1" hangingPunct="1"/>
            <a:r>
              <a:rPr lang="pt-BR" altLang="en-US" dirty="0"/>
              <a:t>Logo, (C+2) variáveis especificadas</a:t>
            </a:r>
          </a:p>
          <a:p>
            <a:pPr eaLnBrk="1" hangingPunct="1"/>
            <a:r>
              <a:rPr lang="pt-BR" altLang="en-US" dirty="0"/>
              <a:t>Pela regra de fases, restam ainda F=C+4 – (C+2) = 2</a:t>
            </a:r>
          </a:p>
          <a:p>
            <a:pPr lvl="1" eaLnBrk="1" hangingPunct="1"/>
            <a:r>
              <a:rPr lang="pt-BR" altLang="en-US" dirty="0"/>
              <a:t>São dois graus de liberdade. Variáveis comumente especificadas são:</a:t>
            </a:r>
            <a:endParaRPr lang="en-GB" altLang="en-US" dirty="0"/>
          </a:p>
        </p:txBody>
      </p:sp>
      <p:sp>
        <p:nvSpPr>
          <p:cNvPr id="6246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4D7FE-F31E-4411-90A5-B3E88C67C25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41592" r="13025" b="-6898"/>
          <a:stretch>
            <a:fillRect/>
          </a:stretch>
        </p:blipFill>
        <p:spPr bwMode="auto">
          <a:xfrm>
            <a:off x="1619672" y="3613150"/>
            <a:ext cx="4592638" cy="299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especificações para Flash</a:t>
            </a:r>
          </a:p>
        </p:txBody>
      </p:sp>
      <p:sp>
        <p:nvSpPr>
          <p:cNvPr id="78851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Flash com P e V/F especificados</a:t>
            </a:r>
          </a:p>
          <a:p>
            <a:pPr lvl="1" eaLnBrk="1" hangingPunct="1"/>
            <a:r>
              <a:rPr lang="pt-BR" altLang="pt-BR" dirty="0">
                <a:sym typeface="Symbol" panose="05050102010706020507" pitchFamily="18" charset="2"/>
              </a:rPr>
              <a:t> = V/F</a:t>
            </a:r>
            <a:r>
              <a:rPr lang="pt-BR" altLang="pt-BR" dirty="0"/>
              <a:t> é conhecido, mas Ki(T) não.</a:t>
            </a:r>
          </a:p>
          <a:p>
            <a:pPr lvl="1" eaLnBrk="1" hangingPunct="1"/>
            <a:r>
              <a:rPr lang="pt-BR" altLang="pt-BR" dirty="0"/>
              <a:t>Como Ki(T) são funções conhecidas de T, basta iterar T para achar a raiz da equação.</a:t>
            </a:r>
          </a:p>
          <a:p>
            <a:endParaRPr lang="pt-BR" altLang="pt-BR" dirty="0"/>
          </a:p>
        </p:txBody>
      </p:sp>
      <p:sp>
        <p:nvSpPr>
          <p:cNvPr id="7885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1A747-CE6A-45EF-8EEF-C951253298F4}" type="slidenum">
              <a:rPr lang="en-US" altLang="pt-BR" smtClean="0"/>
              <a:pPr/>
              <a:t>27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to 12">
                <a:extLst>
                  <a:ext uri="{FF2B5EF4-FFF2-40B4-BE49-F238E27FC236}">
                    <a16:creationId xmlns:a16="http://schemas.microsoft.com/office/drawing/2014/main" id="{A12AA104-530B-4448-B879-44AE580A99AE}"/>
                  </a:ext>
                </a:extLst>
              </p:cNvPr>
              <p:cNvSpPr txBox="1"/>
              <p:nvPr/>
            </p:nvSpPr>
            <p:spPr bwMode="auto">
              <a:xfrm>
                <a:off x="683568" y="4077072"/>
                <a:ext cx="3549324" cy="992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Objeto 12">
                <a:extLst>
                  <a:ext uri="{FF2B5EF4-FFF2-40B4-BE49-F238E27FC236}">
                    <a16:creationId xmlns:a16="http://schemas.microsoft.com/office/drawing/2014/main" id="{A12AA104-530B-4448-B879-44AE580A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77072"/>
                <a:ext cx="3549324" cy="992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C37E975-A4F4-44E5-8126-38B2E8C2890C}"/>
                  </a:ext>
                </a:extLst>
              </p:cNvPr>
              <p:cNvSpPr txBox="1"/>
              <p:nvPr/>
            </p:nvSpPr>
            <p:spPr>
              <a:xfrm>
                <a:off x="713118" y="5212702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C37E975-A4F4-44E5-8126-38B2E8C2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8" y="5212702"/>
                <a:ext cx="18002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DD1B995D-D652-479F-B878-CFEB445D1033}"/>
              </a:ext>
            </a:extLst>
          </p:cNvPr>
          <p:cNvGrpSpPr/>
          <p:nvPr/>
        </p:nvGrpSpPr>
        <p:grpSpPr>
          <a:xfrm>
            <a:off x="5224791" y="1772816"/>
            <a:ext cx="2761667" cy="2523220"/>
            <a:chOff x="6411669" y="1710958"/>
            <a:chExt cx="2557777" cy="2146660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B123D572-66B7-4E4C-9C3F-6BFC1A3C5525}"/>
                </a:ext>
              </a:extLst>
            </p:cNvPr>
            <p:cNvGrpSpPr/>
            <p:nvPr/>
          </p:nvGrpSpPr>
          <p:grpSpPr>
            <a:xfrm>
              <a:off x="6411669" y="1710958"/>
              <a:ext cx="2557777" cy="2146660"/>
              <a:chOff x="1115615" y="4526255"/>
              <a:chExt cx="3019821" cy="2305050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2A1A1826-9A02-40FD-BD9E-DD1F1CCC5F72}"/>
                  </a:ext>
                </a:extLst>
              </p:cNvPr>
              <p:cNvSpPr/>
              <p:nvPr/>
            </p:nvSpPr>
            <p:spPr bwMode="auto">
              <a:xfrm>
                <a:off x="1115615" y="4526255"/>
                <a:ext cx="3019821" cy="23050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3F9D1452-8B84-4CC8-8C5C-73BAE4B90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27" r="13480" b="53789"/>
              <a:stretch/>
            </p:blipFill>
            <p:spPr bwMode="auto">
              <a:xfrm>
                <a:off x="1761693" y="4594051"/>
                <a:ext cx="2213936" cy="216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B57212DF-B600-4D7A-8D67-3AEDD072A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4" r="57156" b="53789"/>
              <a:stretch/>
            </p:blipFill>
            <p:spPr bwMode="auto">
              <a:xfrm>
                <a:off x="1401652" y="4594051"/>
                <a:ext cx="938100" cy="216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CaixaDeTexto 191">
                <a:extLst>
                  <a:ext uri="{FF2B5EF4-FFF2-40B4-BE49-F238E27FC236}">
                    <a16:creationId xmlns:a16="http://schemas.microsoft.com/office/drawing/2014/main" id="{5502E7D2-D68A-4CC9-90E1-C42DEF57F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539" y="5034333"/>
                <a:ext cx="1117503" cy="289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r>
                  <a:rPr lang="en-US" altLang="en-US" sz="1400" i="0" dirty="0">
                    <a:latin typeface="Calibri" panose="020F0502020204030204" pitchFamily="34" charset="0"/>
                  </a:rPr>
                  <a:t>Liquid feed</a:t>
                </a:r>
              </a:p>
            </p:txBody>
          </p:sp>
        </p:grp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F70C788-0E7F-4C38-ACE0-36E00FCCC80F}"/>
                </a:ext>
              </a:extLst>
            </p:cNvPr>
            <p:cNvSpPr/>
            <p:nvPr/>
          </p:nvSpPr>
          <p:spPr>
            <a:xfrm>
              <a:off x="6552677" y="3078551"/>
              <a:ext cx="30495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6D517F5E-3E7B-42BC-A6E7-FE81D0BABAD2}"/>
                </a:ext>
              </a:extLst>
            </p:cNvPr>
            <p:cNvCxnSpPr/>
            <p:nvPr/>
          </p:nvCxnSpPr>
          <p:spPr>
            <a:xfrm flipV="1">
              <a:off x="6710236" y="3072986"/>
              <a:ext cx="144016" cy="2867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46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especificações para Flash</a:t>
            </a:r>
          </a:p>
        </p:txBody>
      </p:sp>
      <p:sp>
        <p:nvSpPr>
          <p:cNvPr id="78851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Flash adiabático (Q=0, P conhecido)</a:t>
            </a:r>
          </a:p>
          <a:p>
            <a:pPr lvl="1"/>
            <a:r>
              <a:rPr lang="pt-BR" altLang="pt-BR" dirty="0"/>
              <a:t>Alimentação tem sua pressão diminuída ao passar por uma válvula.</a:t>
            </a:r>
          </a:p>
          <a:p>
            <a:pPr lvl="1"/>
            <a:r>
              <a:rPr lang="pt-BR" altLang="pt-BR" dirty="0"/>
              <a:t>Logo a pressão no tambor é especificada, mas a temperatura é desconhecida.	</a:t>
            </a:r>
          </a:p>
          <a:p>
            <a:r>
              <a:rPr lang="pt-BR" altLang="pt-BR" dirty="0"/>
              <a:t>Solução</a:t>
            </a:r>
          </a:p>
          <a:p>
            <a:pPr lvl="1"/>
            <a:r>
              <a:rPr lang="pt-BR" altLang="pt-BR" dirty="0"/>
              <a:t>Estima-se T e calcula-se flash isotérmico</a:t>
            </a:r>
          </a:p>
          <a:p>
            <a:pPr lvl="1"/>
            <a:r>
              <a:rPr lang="pt-BR" altLang="pt-BR" dirty="0"/>
              <a:t>Aplica-se BE para verificar se Q=0: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885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1A747-CE6A-45EF-8EEF-C951253298F4}" type="slidenum">
              <a:rPr lang="en-US" altLang="pt-BR" smtClean="0"/>
              <a:pPr/>
              <a:t>28</a:t>
            </a:fld>
            <a:endParaRPr lang="en-US" altLang="pt-BR"/>
          </a:p>
        </p:txBody>
      </p:sp>
      <p:pic>
        <p:nvPicPr>
          <p:cNvPr id="1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59196"/>
            <a:ext cx="4065062" cy="6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8AAC4975-C118-41AD-9120-643A500AB166}"/>
              </a:ext>
            </a:extLst>
          </p:cNvPr>
          <p:cNvGrpSpPr/>
          <p:nvPr/>
        </p:nvGrpSpPr>
        <p:grpSpPr>
          <a:xfrm>
            <a:off x="5292079" y="2234816"/>
            <a:ext cx="2761667" cy="2523219"/>
            <a:chOff x="9540552" y="1556792"/>
            <a:chExt cx="3019821" cy="230505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48E5F7E-1052-420A-9B5E-1E44AB9F7E98}"/>
                </a:ext>
              </a:extLst>
            </p:cNvPr>
            <p:cNvSpPr/>
            <p:nvPr/>
          </p:nvSpPr>
          <p:spPr bwMode="auto">
            <a:xfrm>
              <a:off x="9540552" y="1556792"/>
              <a:ext cx="3019821" cy="2305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D93F0FA-51D3-411C-B2D3-8878B901E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27" r="13480" b="53789"/>
            <a:stretch/>
          </p:blipFill>
          <p:spPr bwMode="auto">
            <a:xfrm>
              <a:off x="10186630" y="1624588"/>
              <a:ext cx="2213936" cy="21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91">
              <a:extLst>
                <a:ext uri="{FF2B5EF4-FFF2-40B4-BE49-F238E27FC236}">
                  <a16:creationId xmlns:a16="http://schemas.microsoft.com/office/drawing/2014/main" id="{C5F332B1-01FC-450A-96BF-892A7C691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7476" y="2064870"/>
              <a:ext cx="1117503" cy="28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r>
                <a:rPr lang="en-US" altLang="en-US" sz="1400" i="0" dirty="0">
                  <a:latin typeface="Calibri" panose="020F0502020204030204" pitchFamily="34" charset="0"/>
                </a:rPr>
                <a:t>Liquid feed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213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1C7DB-060D-4A43-8711-116CFEA1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46ED00-75F0-4C3E-8DFE-81C47798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Vimos que uma operação flash é descrita por</a:t>
            </a:r>
          </a:p>
          <a:p>
            <a:pPr lvl="1"/>
            <a:r>
              <a:rPr lang="pt-BR" dirty="0"/>
              <a:t>Balanços de massa e energia, relações de equilíbrio para cada componente no sistema multifásico</a:t>
            </a:r>
          </a:p>
          <a:p>
            <a:pPr lvl="1"/>
            <a:r>
              <a:rPr lang="pt-BR" dirty="0"/>
              <a:t>Conhecida a alimentação, restam 2 variáveis a especificar</a:t>
            </a:r>
          </a:p>
          <a:p>
            <a:pPr lvl="2"/>
            <a:r>
              <a:rPr lang="pt-BR" dirty="0"/>
              <a:t>T, P </a:t>
            </a:r>
            <a:r>
              <a:rPr lang="pt-BR" dirty="0">
                <a:sym typeface="Wingdings" panose="05000000000000000000" pitchFamily="2" charset="2"/>
              </a:rPr>
              <a:t> flash isotérmico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V/F, P  flash com % vaporizada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Q=0, P  flash adiabático</a:t>
            </a:r>
          </a:p>
          <a:p>
            <a:r>
              <a:rPr lang="pt-BR" dirty="0">
                <a:sym typeface="Wingdings" panose="05000000000000000000" pitchFamily="2" charset="2"/>
              </a:rPr>
              <a:t>Resolução das equações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Depende das variáveis a especificar; </a:t>
            </a:r>
            <a:r>
              <a:rPr lang="pt-BR" dirty="0" err="1">
                <a:sym typeface="Wingdings" panose="05000000000000000000" pitchFamily="2" charset="2"/>
              </a:rPr>
              <a:t>Rachford</a:t>
            </a:r>
            <a:r>
              <a:rPr lang="pt-BR" dirty="0">
                <a:sym typeface="Wingdings" panose="05000000000000000000" pitchFamily="2" charset="2"/>
              </a:rPr>
              <a:t>-Rice é útil para os três casos acima com K=K(T,P)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Para sistemas binários basta leitura dos diagramas de fase</a:t>
            </a:r>
          </a:p>
          <a:p>
            <a:pPr lvl="2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FCDE83-28AF-4761-9A0A-64C2CFC0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03C0E-55B7-4EB2-8EEA-CC416717CC4F}" type="slidenum">
              <a:rPr lang="en-US" altLang="pt-BR" smtClean="0"/>
              <a:pPr>
                <a:defRPr/>
              </a:pPr>
              <a:t>29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729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999237A-CB17-4F1E-8BBE-1756B0DA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Operação flash admite poucas simplificações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D8FAB-3CC4-465E-919D-4C9846842F94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8EB2FC0-E3D1-493F-A5CD-611BD8033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86419"/>
              </p:ext>
            </p:extLst>
          </p:nvPr>
        </p:nvGraphicFramePr>
        <p:xfrm>
          <a:off x="410308" y="1887379"/>
          <a:ext cx="818424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880">
                  <a:extLst>
                    <a:ext uri="{9D8B030D-6E8A-4147-A177-3AD203B41FA5}">
                      <a16:colId xmlns:a16="http://schemas.microsoft.com/office/drawing/2014/main" val="338213727"/>
                    </a:ext>
                  </a:extLst>
                </a:gridCol>
                <a:gridCol w="2599285">
                  <a:extLst>
                    <a:ext uri="{9D8B030D-6E8A-4147-A177-3AD203B41FA5}">
                      <a16:colId xmlns:a16="http://schemas.microsoft.com/office/drawing/2014/main" val="1117496434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1303383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Variável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Caso simplificado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Operação flash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0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Concentrações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Baixas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Elevadas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3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Equilíbrio termodinâmico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Gás perfeito,</a:t>
                      </a:r>
                      <a:br>
                        <a:rPr lang="pt-BR" sz="2000" dirty="0"/>
                      </a:br>
                      <a:r>
                        <a:rPr lang="pt-BR" sz="2000" dirty="0"/>
                        <a:t>Solução 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Desvios da idealidade em ambas as fases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96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K constante?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K=K(T)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K=K(</a:t>
                      </a:r>
                      <a:r>
                        <a:rPr lang="pt-BR" sz="2000" dirty="0" err="1"/>
                        <a:t>x,T</a:t>
                      </a:r>
                      <a:r>
                        <a:rPr lang="pt-BR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0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Número de componentes  transportados entre fases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 ou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Estágio de equilíbrio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43117"/>
                  </a:ext>
                </a:extLst>
              </a:tr>
            </a:tbl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ADEB20C-3466-4C86-9BBD-94865633540E}"/>
              </a:ext>
            </a:extLst>
          </p:cNvPr>
          <p:cNvSpPr/>
          <p:nvPr/>
        </p:nvSpPr>
        <p:spPr>
          <a:xfrm>
            <a:off x="218020" y="4437112"/>
            <a:ext cx="8568821" cy="50875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862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C2D5D-4106-4E17-B917-3C4DB6E6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Exercício 4.3a- flash com diagrama de fases </a:t>
            </a:r>
            <a:endParaRPr dirty="0"/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marL="192088" lvl="1" indent="0" eaLnBrk="1" hangingPunct="1">
              <a:buNone/>
            </a:pPr>
            <a:r>
              <a:rPr lang="pt-BR" altLang="en-US" dirty="0"/>
              <a:t>Seja uma corrente de 10 mol/s de uma mistura 60%molar de benzeno em tolueno a 101.3 kPa (diagrama </a:t>
            </a:r>
            <a:r>
              <a:rPr lang="pt-BR" altLang="en-US" dirty="0" err="1"/>
              <a:t>Txy</a:t>
            </a:r>
            <a:r>
              <a:rPr lang="pt-BR" altLang="en-US" dirty="0"/>
              <a:t> conhecido).</a:t>
            </a:r>
          </a:p>
          <a:p>
            <a:pPr marL="192088" lvl="1" indent="0" eaLnBrk="1" hangingPunct="1">
              <a:buNone/>
            </a:pPr>
            <a:r>
              <a:rPr lang="pt-BR" altLang="en-US" dirty="0"/>
              <a:t>Deseja-se evaporar 71% da corrente líquida num flash a 101.3 kPa.  Especificar a temperatura de operação do flash e a volatilidade relativa. Determinar as composições e vazões na saída do separador.</a:t>
            </a:r>
            <a:endParaRPr lang="pt-BR" altLang="pt-BR" dirty="0"/>
          </a:p>
        </p:txBody>
      </p:sp>
      <p:sp>
        <p:nvSpPr>
          <p:cNvPr id="2765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F2452E-0577-4C1B-AA48-4D9484429B3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2E84664-DAF6-4560-84A7-4A756C1F9ACF}"/>
              </a:ext>
            </a:extLst>
          </p:cNvPr>
          <p:cNvGraphicFramePr>
            <a:graphicFrameLocks/>
          </p:cNvGraphicFramePr>
          <p:nvPr/>
        </p:nvGraphicFramePr>
        <p:xfrm>
          <a:off x="4495265" y="3212976"/>
          <a:ext cx="4109183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EF0DEE-F72E-45CC-8EBE-65AC1B7CBF06}"/>
              </a:ext>
            </a:extLst>
          </p:cNvPr>
          <p:cNvGraphicFramePr>
            <a:graphicFrameLocks/>
          </p:cNvGraphicFramePr>
          <p:nvPr/>
        </p:nvGraphicFramePr>
        <p:xfrm>
          <a:off x="6084168" y="1265550"/>
          <a:ext cx="2962709" cy="302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904B6D2-0D53-4211-B96F-8E38EC65437D}"/>
              </a:ext>
            </a:extLst>
          </p:cNvPr>
          <p:cNvSpPr txBox="1"/>
          <p:nvPr/>
        </p:nvSpPr>
        <p:spPr>
          <a:xfrm>
            <a:off x="5508625" y="5949950"/>
            <a:ext cx="903288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dirty="0"/>
              <a:t>P=1atm</a:t>
            </a:r>
            <a:endParaRPr lang="en-GB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D3DD6A6-6256-4EC1-A6BD-36B539679EA1}"/>
              </a:ext>
            </a:extLst>
          </p:cNvPr>
          <p:cNvCxnSpPr/>
          <p:nvPr/>
        </p:nvCxnSpPr>
        <p:spPr>
          <a:xfrm flipH="1">
            <a:off x="5580063" y="2276475"/>
            <a:ext cx="3563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4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2C7B8-88B9-4C34-B86C-FE254314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Exercício 4.</a:t>
            </a:r>
            <a:r>
              <a:rPr lang="pt-BR" dirty="0"/>
              <a:t>5</a:t>
            </a:r>
            <a:r>
              <a:rPr dirty="0"/>
              <a:t>: flash isotérmico com modelo termodinâmico</a:t>
            </a:r>
            <a:endParaRPr lang="en-GB" dirty="0"/>
          </a:p>
        </p:txBody>
      </p:sp>
      <p:sp>
        <p:nvSpPr>
          <p:cNvPr id="9318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1" eaLnBrk="1" hangingPunct="1"/>
            <a:r>
              <a:rPr lang="pt-BR" altLang="en-US"/>
              <a:t>A seguinte corrente é alimentada a um tambor flash</a:t>
            </a:r>
          </a:p>
          <a:p>
            <a:pPr lvl="1" eaLnBrk="1" hangingPunct="1"/>
            <a:endParaRPr lang="pt-BR" altLang="en-US"/>
          </a:p>
          <a:p>
            <a:pPr lvl="1" eaLnBrk="1" hangingPunct="1"/>
            <a:endParaRPr lang="pt-BR" altLang="en-US"/>
          </a:p>
          <a:p>
            <a:pPr lvl="1" eaLnBrk="1" hangingPunct="1"/>
            <a:endParaRPr lang="pt-BR" altLang="en-US"/>
          </a:p>
          <a:p>
            <a:pPr lvl="1" eaLnBrk="1" hangingPunct="1"/>
            <a:endParaRPr lang="pt-BR" altLang="en-US"/>
          </a:p>
          <a:p>
            <a:pPr lvl="1" eaLnBrk="1" hangingPunct="1"/>
            <a:r>
              <a:rPr lang="pt-BR" altLang="en-US"/>
              <a:t>No tambor, a corrente é aquecida isobaricamente até 366.5K. Nas condições do tambor, o equilíbrio é dado por </a:t>
            </a:r>
            <a:endParaRPr lang="en-GB" altLang="en-US"/>
          </a:p>
        </p:txBody>
      </p:sp>
      <p:sp>
        <p:nvSpPr>
          <p:cNvPr id="93188" name="Espaço Reservado para Conteúdo 15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1" eaLnBrk="1" hangingPunct="1"/>
            <a:r>
              <a:rPr lang="pt-BR" altLang="en-US" dirty="0"/>
              <a:t>(a) Indique se o problema está especificado corretamente. Explique</a:t>
            </a:r>
          </a:p>
          <a:p>
            <a:pPr lvl="1" eaLnBrk="1" hangingPunct="1"/>
            <a:r>
              <a:rPr lang="pt-BR" altLang="en-US" dirty="0"/>
              <a:t>(b) o estado no tambor é realmente L-V?</a:t>
            </a:r>
          </a:p>
          <a:p>
            <a:pPr lvl="1" eaLnBrk="1" hangingPunct="1"/>
            <a:r>
              <a:rPr lang="pt-BR" altLang="en-US" dirty="0"/>
              <a:t>(c) qual a fração da alimentação vaporizada no tambor?</a:t>
            </a:r>
          </a:p>
          <a:p>
            <a:pPr lvl="1" eaLnBrk="1" hangingPunct="1"/>
            <a:r>
              <a:rPr lang="pt-BR" altLang="en-US" dirty="0"/>
              <a:t>(d) qual a composição do vapor e do líquido deixando o tambor?</a:t>
            </a:r>
          </a:p>
          <a:p>
            <a:pPr lvl="1" eaLnBrk="1" hangingPunct="1"/>
            <a:r>
              <a:rPr lang="pt-BR" altLang="en-US" dirty="0"/>
              <a:t>(e) indique como calcular o calor a ser fornecido ao sistema</a:t>
            </a:r>
          </a:p>
          <a:p>
            <a:pPr lvl="1" eaLnBrk="1" hangingPunct="1"/>
            <a:endParaRPr lang="pt-BR" altLang="en-US" dirty="0"/>
          </a:p>
        </p:txBody>
      </p:sp>
      <p:sp>
        <p:nvSpPr>
          <p:cNvPr id="93189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943085-2B2B-46B1-BECF-3CF5F4127A0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55432B5-DDD0-4D5C-9A60-775087EDD948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373688"/>
          <a:ext cx="1828800" cy="8540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K3_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4.2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K4_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1.75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K5_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0.74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K6_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0.34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Espaço Reservado para Conteúdo 5">
            <a:extLst>
              <a:ext uri="{FF2B5EF4-FFF2-40B4-BE49-F238E27FC236}">
                <a16:creationId xmlns:a16="http://schemas.microsoft.com/office/drawing/2014/main" id="{6DF6FEB7-5138-442F-9880-9AB7F3F4AB9E}"/>
              </a:ext>
            </a:extLst>
          </p:cNvPr>
          <p:cNvGraphicFramePr>
            <a:graphicFrameLocks/>
          </p:cNvGraphicFramePr>
          <p:nvPr/>
        </p:nvGraphicFramePr>
        <p:xfrm>
          <a:off x="827088" y="2060575"/>
          <a:ext cx="2784474" cy="14938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1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F_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/>
                        <a:t>kmol</a:t>
                      </a:r>
                      <a:r>
                        <a:rPr lang="en-GB" sz="1400" u="none" strike="noStrike" dirty="0"/>
                        <a:t>/h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z3_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0.1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mol/mol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N-butano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z4_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0.2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mol/mol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N-pentano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z5_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0.3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mol/mol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N-hexano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z6_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0.4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mol/mol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P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689500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Pa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91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>
            <a:extLst>
              <a:ext uri="{FF2B5EF4-FFF2-40B4-BE49-F238E27FC236}">
                <a16:creationId xmlns:a16="http://schemas.microsoft.com/office/drawing/2014/main" id="{B6606CDF-DDDA-4D4C-A224-7E831FA2D9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2475707"/>
          </a:xfrm>
        </p:spPr>
        <p:txBody>
          <a:bodyPr/>
          <a:lstStyle/>
          <a:p>
            <a:r>
              <a:rPr lang="pt-BR" dirty="0"/>
              <a:t>PQI3402 /  OP – III</a:t>
            </a:r>
            <a:br>
              <a:rPr lang="pt-BR" dirty="0"/>
            </a:br>
            <a:r>
              <a:rPr lang="pt-BR" dirty="0"/>
              <a:t>Operações flash</a:t>
            </a:r>
            <a:br>
              <a:rPr lang="pt-BR" dirty="0"/>
            </a:br>
            <a:r>
              <a:rPr lang="pt-BR" dirty="0"/>
              <a:t>Parte c</a:t>
            </a:r>
          </a:p>
        </p:txBody>
      </p:sp>
      <p:sp>
        <p:nvSpPr>
          <p:cNvPr id="17411" name="Rectangle 66">
            <a:extLst>
              <a:ext uri="{FF2B5EF4-FFF2-40B4-BE49-F238E27FC236}">
                <a16:creationId xmlns:a16="http://schemas.microsoft.com/office/drawing/2014/main" id="{AAE2A814-9E55-4AFB-BFB3-AD13F2F5B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648" y="4365104"/>
            <a:ext cx="6400800" cy="1536576"/>
          </a:xfrm>
        </p:spPr>
        <p:txBody>
          <a:bodyPr/>
          <a:lstStyle/>
          <a:p>
            <a:r>
              <a:rPr lang="pt-BR" dirty="0"/>
              <a:t>Marcelo Seckler</a:t>
            </a:r>
          </a:p>
        </p:txBody>
      </p:sp>
    </p:spTree>
    <p:extLst>
      <p:ext uri="{BB962C8B-B14F-4D97-AF65-F5344CB8AC3E}">
        <p14:creationId xmlns:p14="http://schemas.microsoft.com/office/powerpoint/2010/main" val="51905295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B8A63D6-A79A-4BBA-B44B-3262BB41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Especificações comuns para operações flash</a:t>
            </a:r>
            <a:endParaRPr lang="en-GB" dirty="0"/>
          </a:p>
        </p:txBody>
      </p:sp>
      <p:sp>
        <p:nvSpPr>
          <p:cNvPr id="62467" name="Espaço Reservado para Conteúdo 8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en-US" dirty="0"/>
              <a:t>Especifiquemos a alimentação:</a:t>
            </a:r>
          </a:p>
          <a:p>
            <a:pPr lvl="1" eaLnBrk="1" hangingPunct="1"/>
            <a:r>
              <a:rPr lang="pt-BR" altLang="en-US" dirty="0"/>
              <a:t>F, T</a:t>
            </a:r>
            <a:r>
              <a:rPr lang="pt-BR" altLang="en-US" baseline="-25000" dirty="0"/>
              <a:t>F</a:t>
            </a:r>
            <a:r>
              <a:rPr lang="pt-BR" altLang="en-US" dirty="0"/>
              <a:t>, P</a:t>
            </a:r>
            <a:r>
              <a:rPr lang="pt-BR" altLang="en-US" baseline="-25000" dirty="0"/>
              <a:t>F</a:t>
            </a:r>
            <a:r>
              <a:rPr lang="pt-BR" altLang="en-US" dirty="0"/>
              <a:t>, (C-1) componentes</a:t>
            </a:r>
          </a:p>
          <a:p>
            <a:pPr lvl="1" eaLnBrk="1" hangingPunct="1"/>
            <a:r>
              <a:rPr lang="pt-BR" altLang="en-US" dirty="0"/>
              <a:t>Logo, (C+2) variáveis especificadas</a:t>
            </a:r>
          </a:p>
          <a:p>
            <a:pPr eaLnBrk="1" hangingPunct="1"/>
            <a:r>
              <a:rPr lang="pt-BR" altLang="en-US" dirty="0"/>
              <a:t>Pela regra de fases, restam ainda F=C+4 – (C+2) = 2</a:t>
            </a:r>
          </a:p>
          <a:p>
            <a:pPr lvl="1" eaLnBrk="1" hangingPunct="1"/>
            <a:r>
              <a:rPr lang="pt-BR" altLang="en-US" dirty="0"/>
              <a:t>São dois graus de liberdade. Variáveis comumente especificadas são:</a:t>
            </a:r>
            <a:endParaRPr lang="en-GB" altLang="en-US" dirty="0"/>
          </a:p>
        </p:txBody>
      </p:sp>
      <p:sp>
        <p:nvSpPr>
          <p:cNvPr id="6246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4D7FE-F31E-4411-90A5-B3E88C67C25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62469" name="Grupo 7"/>
          <p:cNvGrpSpPr>
            <a:grpSpLocks/>
          </p:cNvGrpSpPr>
          <p:nvPr/>
        </p:nvGrpSpPr>
        <p:grpSpPr bwMode="auto">
          <a:xfrm>
            <a:off x="4614863" y="4005263"/>
            <a:ext cx="4494212" cy="2160587"/>
            <a:chOff x="4356100" y="3789363"/>
            <a:chExt cx="4494213" cy="2160587"/>
          </a:xfrm>
        </p:grpSpPr>
        <p:pic>
          <p:nvPicPr>
            <p:cNvPr id="624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" b="53432"/>
            <a:stretch>
              <a:fillRect/>
            </a:stretch>
          </p:blipFill>
          <p:spPr bwMode="auto">
            <a:xfrm>
              <a:off x="4356100" y="3789363"/>
              <a:ext cx="4494213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eta para a direita 6">
              <a:extLst>
                <a:ext uri="{FF2B5EF4-FFF2-40B4-BE49-F238E27FC236}">
                  <a16:creationId xmlns:a16="http://schemas.microsoft.com/office/drawing/2014/main" id="{8A8BB3DF-1DFB-425B-879C-AE38F2C93601}"/>
                </a:ext>
              </a:extLst>
            </p:cNvPr>
            <p:cNvSpPr/>
            <p:nvPr/>
          </p:nvSpPr>
          <p:spPr>
            <a:xfrm rot="17428757">
              <a:off x="5381624" y="5087938"/>
              <a:ext cx="360363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41592" r="13025" b="-6898"/>
          <a:stretch>
            <a:fillRect/>
          </a:stretch>
        </p:blipFill>
        <p:spPr bwMode="auto">
          <a:xfrm>
            <a:off x="72882" y="3716338"/>
            <a:ext cx="4592638" cy="299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E6D37-4EAF-4544-8A07-EE2BE378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Pontos de orvalho e de bolha</a:t>
            </a:r>
          </a:p>
        </p:txBody>
      </p:sp>
      <p:sp>
        <p:nvSpPr>
          <p:cNvPr id="80899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pt-BR" altLang="pt-BR" dirty="0"/>
              <a:t>Cálculos flash são usados para verificar o estado de uma corrente (V, V/L ou L)</a:t>
            </a:r>
          </a:p>
          <a:p>
            <a:pPr lvl="2" eaLnBrk="1" hangingPunct="1"/>
            <a:r>
              <a:rPr lang="pt-BR" altLang="pt-BR" dirty="0"/>
              <a:t>Importante para sistemas multicomponente, quando não se visualiza a  coexistência de fases</a:t>
            </a:r>
          </a:p>
          <a:p>
            <a:pPr lvl="1" eaLnBrk="1" hangingPunct="1"/>
            <a:r>
              <a:rPr lang="pt-BR" altLang="pt-BR" dirty="0"/>
              <a:t>Ponto de bolha (V/F =0)</a:t>
            </a:r>
          </a:p>
          <a:p>
            <a:pPr lvl="2" eaLnBrk="1" hangingPunct="1"/>
            <a:r>
              <a:rPr lang="pt-BR" altLang="pt-BR" dirty="0"/>
              <a:t>estados termodinâmicos sobre a curva de ponto de bolha</a:t>
            </a:r>
          </a:p>
          <a:p>
            <a:pPr lvl="1" eaLnBrk="1" hangingPunct="1"/>
            <a:r>
              <a:rPr lang="pt-BR" altLang="pt-BR" dirty="0"/>
              <a:t>Ponto de orvalho (V/F=1)</a:t>
            </a:r>
          </a:p>
          <a:p>
            <a:pPr lvl="2" eaLnBrk="1" hangingPunct="1"/>
            <a:r>
              <a:rPr lang="pt-BR" altLang="pt-BR" dirty="0"/>
              <a:t>estados termodinâmicos sobre a curva de ponto de bolha</a:t>
            </a:r>
          </a:p>
          <a:p>
            <a:pPr lvl="1" eaLnBrk="1" hangingPunct="1"/>
            <a:r>
              <a:rPr lang="pt-BR" altLang="pt-BR" dirty="0"/>
              <a:t>A fase dominante coexiste em equilíbrio com uma quantidade infinitesimal da outra fase.</a:t>
            </a:r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49207-9315-4161-BDD7-FA1CDBF2A338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32" name="Grupo 3">
            <a:extLst>
              <a:ext uri="{FF2B5EF4-FFF2-40B4-BE49-F238E27FC236}">
                <a16:creationId xmlns:a16="http://schemas.microsoft.com/office/drawing/2014/main" id="{7221B7CF-1894-4C9A-B981-ED645DA4BB9F}"/>
              </a:ext>
            </a:extLst>
          </p:cNvPr>
          <p:cNvGrpSpPr>
            <a:grpSpLocks/>
          </p:cNvGrpSpPr>
          <p:nvPr/>
        </p:nvGrpSpPr>
        <p:grpSpPr bwMode="auto">
          <a:xfrm>
            <a:off x="4589609" y="1364013"/>
            <a:ext cx="4365480" cy="4873299"/>
            <a:chOff x="4589608" y="1842225"/>
            <a:chExt cx="4365181" cy="4872900"/>
          </a:xfrm>
        </p:grpSpPr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B665BCB5-7AD6-422E-85A1-EBE91BC060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2975" y="2253698"/>
              <a:ext cx="3697035" cy="40645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35" name="Line 40">
              <a:extLst>
                <a:ext uri="{FF2B5EF4-FFF2-40B4-BE49-F238E27FC236}">
                  <a16:creationId xmlns:a16="http://schemas.microsoft.com/office/drawing/2014/main" id="{64E2603A-1613-48AD-B0E3-7108C17D41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79995" y="3789602"/>
              <a:ext cx="1784228" cy="190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36" name="Text Box 41">
              <a:extLst>
                <a:ext uri="{FF2B5EF4-FFF2-40B4-BE49-F238E27FC236}">
                  <a16:creationId xmlns:a16="http://schemas.microsoft.com/office/drawing/2014/main" id="{450A47A4-10BA-470D-97B3-DF36BF758E3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14923" y="6310346"/>
              <a:ext cx="2817247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i="1" dirty="0" err="1">
                  <a:latin typeface="+mj-lt"/>
                </a:rPr>
                <a:t>x,y,z</a:t>
              </a:r>
              <a:r>
                <a:rPr lang="pt-BR" altLang="pt-BR" i="1" dirty="0">
                  <a:latin typeface="+mj-lt"/>
                </a:rPr>
                <a:t> (fração molar do </a:t>
              </a:r>
              <a:br>
                <a:rPr lang="pt-BR" altLang="pt-BR" i="1" dirty="0">
                  <a:latin typeface="+mj-lt"/>
                </a:rPr>
              </a:br>
              <a:r>
                <a:rPr lang="pt-BR" altLang="pt-BR" i="1" dirty="0">
                  <a:latin typeface="+mj-lt"/>
                </a:rPr>
                <a:t>componente mais volátil) →</a:t>
              </a:r>
            </a:p>
          </p:txBody>
        </p:sp>
        <p:sp>
          <p:nvSpPr>
            <p:cNvPr id="37" name="Text Box 42">
              <a:extLst>
                <a:ext uri="{FF2B5EF4-FFF2-40B4-BE49-F238E27FC236}">
                  <a16:creationId xmlns:a16="http://schemas.microsoft.com/office/drawing/2014/main" id="{17321497-4B78-4358-A0DF-601EBF20ABB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63304" y="5768754"/>
              <a:ext cx="1157209" cy="26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i="1" dirty="0">
                  <a:latin typeface="+mj-lt"/>
                </a:rPr>
                <a:t>líquido</a:t>
              </a:r>
            </a:p>
          </p:txBody>
        </p:sp>
        <p:sp>
          <p:nvSpPr>
            <p:cNvPr id="38" name="Text Box 43">
              <a:extLst>
                <a:ext uri="{FF2B5EF4-FFF2-40B4-BE49-F238E27FC236}">
                  <a16:creationId xmlns:a16="http://schemas.microsoft.com/office/drawing/2014/main" id="{29B7B205-5DFF-4B29-9744-493A165E85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69943" y="2960773"/>
              <a:ext cx="688928" cy="31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i="1" dirty="0">
                  <a:latin typeface="+mj-lt"/>
                </a:rPr>
                <a:t>vapor</a:t>
              </a:r>
            </a:p>
          </p:txBody>
        </p:sp>
        <p:sp>
          <p:nvSpPr>
            <p:cNvPr id="41" name="Text Box 47">
              <a:extLst>
                <a:ext uri="{FF2B5EF4-FFF2-40B4-BE49-F238E27FC236}">
                  <a16:creationId xmlns:a16="http://schemas.microsoft.com/office/drawing/2014/main" id="{231B02C3-EAC0-4BE4-9B13-BD7E1A8DE00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72990" y="3493849"/>
              <a:ext cx="331764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x</a:t>
              </a:r>
            </a:p>
          </p:txBody>
        </p:sp>
        <p:sp>
          <p:nvSpPr>
            <p:cNvPr id="42" name="Text Box 48">
              <a:extLst>
                <a:ext uri="{FF2B5EF4-FFF2-40B4-BE49-F238E27FC236}">
                  <a16:creationId xmlns:a16="http://schemas.microsoft.com/office/drawing/2014/main" id="{038FCE82-D964-4BC9-9BBA-2D1D371DB65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20646" y="3493055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en-US" altLang="pt-BR" i="1" dirty="0">
                  <a:latin typeface="+mj-lt"/>
                </a:rPr>
                <a:t>z</a:t>
              </a:r>
            </a:p>
          </p:txBody>
        </p:sp>
        <p:sp>
          <p:nvSpPr>
            <p:cNvPr id="43" name="Text Box 49">
              <a:extLst>
                <a:ext uri="{FF2B5EF4-FFF2-40B4-BE49-F238E27FC236}">
                  <a16:creationId xmlns:a16="http://schemas.microsoft.com/office/drawing/2014/main" id="{FCF1B5E3-CFEF-4D23-9519-EDDFC6BF17E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73092" y="3492261"/>
              <a:ext cx="330177" cy="40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en-US" altLang="pt-BR" i="1" dirty="0">
                  <a:latin typeface="+mj-lt"/>
                </a:rPr>
                <a:t>y</a:t>
              </a:r>
            </a:p>
          </p:txBody>
        </p:sp>
        <p:sp>
          <p:nvSpPr>
            <p:cNvPr id="44" name="Text Box 50">
              <a:extLst>
                <a:ext uri="{FF2B5EF4-FFF2-40B4-BE49-F238E27FC236}">
                  <a16:creationId xmlns:a16="http://schemas.microsoft.com/office/drawing/2014/main" id="{82B9D260-25C2-4CA9-B81B-E63FD562B06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654545" y="2564153"/>
              <a:ext cx="333352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>
                  <a:latin typeface="+mj-lt"/>
                </a:rPr>
                <a:t>A</a:t>
              </a:r>
            </a:p>
          </p:txBody>
        </p:sp>
        <p:sp>
          <p:nvSpPr>
            <p:cNvPr id="45" name="Text Box 51">
              <a:extLst>
                <a:ext uri="{FF2B5EF4-FFF2-40B4-BE49-F238E27FC236}">
                  <a16:creationId xmlns:a16="http://schemas.microsoft.com/office/drawing/2014/main" id="{7E485970-B90D-43CC-B1FE-40514CEDC5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24612" y="5380147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B</a:t>
              </a:r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ECC203E8-C53C-4E34-8093-F4C09B9536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4940276" y="2722890"/>
              <a:ext cx="3698622" cy="2774723"/>
            </a:xfrm>
            <a:custGeom>
              <a:avLst/>
              <a:gdLst>
                <a:gd name="T0" fmla="*/ 0 w 3306"/>
                <a:gd name="T1" fmla="*/ 2147483646 h 2052"/>
                <a:gd name="T2" fmla="*/ 2147483646 w 3306"/>
                <a:gd name="T3" fmla="*/ 2147483646 h 2052"/>
                <a:gd name="T4" fmla="*/ 2147483646 w 3306"/>
                <a:gd name="T5" fmla="*/ 2147483646 h 2052"/>
                <a:gd name="T6" fmla="*/ 2147483646 w 3306"/>
                <a:gd name="T7" fmla="*/ 2147483646 h 2052"/>
                <a:gd name="T8" fmla="*/ 2147483646 w 3306"/>
                <a:gd name="T9" fmla="*/ 2147483646 h 2052"/>
                <a:gd name="T10" fmla="*/ 2147483646 w 3306"/>
                <a:gd name="T11" fmla="*/ 0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6"/>
                <a:gd name="T19" fmla="*/ 0 h 2052"/>
                <a:gd name="T20" fmla="*/ 3306 w 3306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6" h="2052">
                  <a:moveTo>
                    <a:pt x="0" y="2052"/>
                  </a:moveTo>
                  <a:cubicBezTo>
                    <a:pt x="161" y="1814"/>
                    <a:pt x="323" y="1577"/>
                    <a:pt x="513" y="1368"/>
                  </a:cubicBezTo>
                  <a:cubicBezTo>
                    <a:pt x="703" y="1159"/>
                    <a:pt x="903" y="969"/>
                    <a:pt x="1140" y="798"/>
                  </a:cubicBezTo>
                  <a:cubicBezTo>
                    <a:pt x="1377" y="627"/>
                    <a:pt x="1691" y="456"/>
                    <a:pt x="1938" y="342"/>
                  </a:cubicBezTo>
                  <a:cubicBezTo>
                    <a:pt x="2185" y="228"/>
                    <a:pt x="2394" y="171"/>
                    <a:pt x="2622" y="114"/>
                  </a:cubicBezTo>
                  <a:cubicBezTo>
                    <a:pt x="2850" y="57"/>
                    <a:pt x="3078" y="28"/>
                    <a:pt x="330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323ACC6B-CEF6-4E4F-8290-2DA45172A85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40276" y="2740350"/>
              <a:ext cx="3698622" cy="2776311"/>
            </a:xfrm>
            <a:custGeom>
              <a:avLst/>
              <a:gdLst>
                <a:gd name="T0" fmla="*/ 0 w 3306"/>
                <a:gd name="T1" fmla="*/ 2147483646 h 2052"/>
                <a:gd name="T2" fmla="*/ 2147483646 w 3306"/>
                <a:gd name="T3" fmla="*/ 2147483646 h 2052"/>
                <a:gd name="T4" fmla="*/ 2147483646 w 3306"/>
                <a:gd name="T5" fmla="*/ 2147483646 h 2052"/>
                <a:gd name="T6" fmla="*/ 2147483646 w 3306"/>
                <a:gd name="T7" fmla="*/ 2147483646 h 2052"/>
                <a:gd name="T8" fmla="*/ 2147483646 w 3306"/>
                <a:gd name="T9" fmla="*/ 2147483646 h 2052"/>
                <a:gd name="T10" fmla="*/ 2147483646 w 3306"/>
                <a:gd name="T11" fmla="*/ 0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6"/>
                <a:gd name="T19" fmla="*/ 0 h 2052"/>
                <a:gd name="T20" fmla="*/ 3306 w 3306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6" h="2052">
                  <a:moveTo>
                    <a:pt x="0" y="2052"/>
                  </a:moveTo>
                  <a:cubicBezTo>
                    <a:pt x="161" y="1814"/>
                    <a:pt x="323" y="1577"/>
                    <a:pt x="513" y="1368"/>
                  </a:cubicBezTo>
                  <a:cubicBezTo>
                    <a:pt x="703" y="1159"/>
                    <a:pt x="903" y="969"/>
                    <a:pt x="1140" y="798"/>
                  </a:cubicBezTo>
                  <a:cubicBezTo>
                    <a:pt x="1377" y="627"/>
                    <a:pt x="1691" y="456"/>
                    <a:pt x="1938" y="342"/>
                  </a:cubicBezTo>
                  <a:cubicBezTo>
                    <a:pt x="2185" y="228"/>
                    <a:pt x="2394" y="171"/>
                    <a:pt x="2622" y="114"/>
                  </a:cubicBezTo>
                  <a:cubicBezTo>
                    <a:pt x="2850" y="57"/>
                    <a:pt x="3078" y="28"/>
                    <a:pt x="330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48" name="Oval 54">
              <a:extLst>
                <a:ext uri="{FF2B5EF4-FFF2-40B4-BE49-F238E27FC236}">
                  <a16:creationId xmlns:a16="http://schemas.microsoft.com/office/drawing/2014/main" id="{071AA275-5FCB-4974-BAF1-FADF321BAF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65708" y="3751505"/>
              <a:ext cx="65084" cy="777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49" name="Oval 55">
              <a:extLst>
                <a:ext uri="{FF2B5EF4-FFF2-40B4-BE49-F238E27FC236}">
                  <a16:creationId xmlns:a16="http://schemas.microsoft.com/office/drawing/2014/main" id="{929A97D4-80BB-4081-9482-77037FD64A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08664" y="3759442"/>
              <a:ext cx="61909" cy="777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50" name="Oval 56">
              <a:extLst>
                <a:ext uri="{FF2B5EF4-FFF2-40B4-BE49-F238E27FC236}">
                  <a16:creationId xmlns:a16="http://schemas.microsoft.com/office/drawing/2014/main" id="{EDDFEBAB-6FEA-4C98-9F26-3615B5AD8F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72086" y="3761030"/>
              <a:ext cx="63496" cy="761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53" name="Text Box 43">
              <a:extLst>
                <a:ext uri="{FF2B5EF4-FFF2-40B4-BE49-F238E27FC236}">
                  <a16:creationId xmlns:a16="http://schemas.microsoft.com/office/drawing/2014/main" id="{2BA0324B-385B-4C97-9EC0-3FFEF609AE4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3346996">
              <a:off x="7280897" y="4358673"/>
              <a:ext cx="1803252" cy="31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Curva de ponto</a:t>
              </a:r>
              <a:br>
                <a:rPr lang="pt-BR" altLang="pt-BR" i="1" dirty="0">
                  <a:latin typeface="+mj-lt"/>
                </a:rPr>
              </a:br>
              <a:r>
                <a:rPr lang="pt-BR" altLang="pt-BR" i="1" dirty="0">
                  <a:latin typeface="+mj-lt"/>
                </a:rPr>
                <a:t>de orvalho</a:t>
              </a:r>
            </a:p>
          </p:txBody>
        </p:sp>
        <p:sp>
          <p:nvSpPr>
            <p:cNvPr id="54" name="Text Box 43">
              <a:extLst>
                <a:ext uri="{FF2B5EF4-FFF2-40B4-BE49-F238E27FC236}">
                  <a16:creationId xmlns:a16="http://schemas.microsoft.com/office/drawing/2014/main" id="{4D657766-4225-4B4C-A40B-3651C7D8C59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614556">
              <a:off x="6489570" y="4881713"/>
              <a:ext cx="1803277" cy="31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Curva de </a:t>
              </a:r>
            </a:p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ponto de bolha</a:t>
              </a:r>
            </a:p>
          </p:txBody>
        </p:sp>
        <p:sp>
          <p:nvSpPr>
            <p:cNvPr id="55" name="Text Box 59">
              <a:extLst>
                <a:ext uri="{FF2B5EF4-FFF2-40B4-BE49-F238E27FC236}">
                  <a16:creationId xmlns:a16="http://schemas.microsoft.com/office/drawing/2014/main" id="{94D59AE2-CC6D-44A8-BEA8-F24A4747C12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6200000">
              <a:off x="3492737" y="4628426"/>
              <a:ext cx="2630273" cy="43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i="1" dirty="0" err="1">
                  <a:latin typeface="+mj-lt"/>
                </a:rPr>
                <a:t>Temperatura</a:t>
              </a:r>
              <a:r>
                <a:rPr lang="en-US" altLang="pt-BR" i="1" dirty="0">
                  <a:latin typeface="+mj-lt"/>
                </a:rPr>
                <a:t> →</a:t>
              </a:r>
            </a:p>
          </p:txBody>
        </p:sp>
        <p:sp>
          <p:nvSpPr>
            <p:cNvPr id="56" name="Text Box 43">
              <a:extLst>
                <a:ext uri="{FF2B5EF4-FFF2-40B4-BE49-F238E27FC236}">
                  <a16:creationId xmlns:a16="http://schemas.microsoft.com/office/drawing/2014/main" id="{6D373814-15D3-431F-B9CE-7811196FD8C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862320" y="2385667"/>
              <a:ext cx="688928" cy="32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b="1" i="1" dirty="0">
                  <a:latin typeface="+mj-lt"/>
                </a:rPr>
                <a:t>P=</a:t>
              </a:r>
              <a:r>
                <a:rPr lang="en-US" altLang="pt-BR" b="1" i="1" dirty="0" err="1">
                  <a:latin typeface="+mj-lt"/>
                </a:rPr>
                <a:t>cte</a:t>
              </a:r>
              <a:endParaRPr lang="en-US" altLang="pt-BR" b="1" i="1" dirty="0">
                <a:latin typeface="+mj-lt"/>
              </a:endParaRPr>
            </a:p>
          </p:txBody>
        </p:sp>
        <p:sp>
          <p:nvSpPr>
            <p:cNvPr id="57" name="Text Box 41">
              <a:extLst>
                <a:ext uri="{FF2B5EF4-FFF2-40B4-BE49-F238E27FC236}">
                  <a16:creationId xmlns:a16="http://schemas.microsoft.com/office/drawing/2014/main" id="{93039F43-3FAE-4E29-BDCC-063C56E691E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14923" y="1842225"/>
              <a:ext cx="2285844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2200" b="1" i="1" dirty="0">
                  <a:latin typeface="+mj-lt"/>
                </a:rPr>
                <a:t>Diagrama T-x-y</a:t>
              </a:r>
            </a:p>
          </p:txBody>
        </p:sp>
        <p:sp>
          <p:nvSpPr>
            <p:cNvPr id="26" name="Text Box 43">
              <a:extLst>
                <a:ext uri="{FF2B5EF4-FFF2-40B4-BE49-F238E27FC236}">
                  <a16:creationId xmlns:a16="http://schemas.microsoft.com/office/drawing/2014/main" id="{9F228695-698D-4D6C-87AF-8F2560B555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026152" y="3601499"/>
              <a:ext cx="674006" cy="31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b="1" i="1" dirty="0">
                  <a:latin typeface="+mj-lt"/>
                </a:rPr>
                <a:t>T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B5351-02FD-4F77-A8C8-38FCF467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r>
              <a:rPr lang="pt-BR" dirty="0"/>
              <a:t>Pontos de bolha e de orvalho</a:t>
            </a:r>
          </a:p>
        </p:txBody>
      </p:sp>
      <p:sp>
        <p:nvSpPr>
          <p:cNvPr id="13317" name="Espaço Reservado para Conteúdo 2">
            <a:extLst>
              <a:ext uri="{FF2B5EF4-FFF2-40B4-BE49-F238E27FC236}">
                <a16:creationId xmlns:a16="http://schemas.microsoft.com/office/drawing/2014/main" id="{25109E77-CAB7-4416-A163-3D3F520EE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>
            <a:normAutofit/>
          </a:bodyPr>
          <a:lstStyle/>
          <a:p>
            <a:pPr lvl="1"/>
            <a:r>
              <a:rPr lang="pt-BR" altLang="pt-BR" dirty="0"/>
              <a:t>Na curva de ponto de bolha:</a:t>
            </a:r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Como</a:t>
            </a: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Usamos a definição de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Combinando (1) e (2) obtemos a equação para a curva de ponto de bolha</a:t>
            </a: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13318" name="Espaço Reservado para Conteúdo 7">
            <a:extLst>
              <a:ext uri="{FF2B5EF4-FFF2-40B4-BE49-F238E27FC236}">
                <a16:creationId xmlns:a16="http://schemas.microsoft.com/office/drawing/2014/main" id="{9DC7AF35-CA4E-408D-BED6-34A445F3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>
            <a:normAutofit/>
          </a:bodyPr>
          <a:lstStyle/>
          <a:p>
            <a:pPr lvl="1"/>
            <a:r>
              <a:rPr lang="pt-BR" altLang="pt-BR" dirty="0">
                <a:sym typeface="Symbol" panose="05050102010706020507" pitchFamily="18" charset="2"/>
              </a:rPr>
              <a:t>Se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T,P,z</a:t>
            </a:r>
            <a:r>
              <a:rPr lang="pt-BR" alt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pt-BR" altLang="pt-BR" dirty="0">
                <a:sym typeface="Symbol" panose="05050102010706020507" pitchFamily="18" charset="2"/>
              </a:rPr>
              <a:t>temos duas situações de interesse</a:t>
            </a:r>
          </a:p>
          <a:p>
            <a:pPr lvl="2"/>
            <a:r>
              <a:rPr lang="pt-BR" altLang="pt-BR" dirty="0">
                <a:sym typeface="Symbol" panose="05050102010706020507" pitchFamily="18" charset="2"/>
              </a:rPr>
              <a:t>Nossa corrente de interesse tem </a:t>
            </a:r>
            <a:r>
              <a:rPr lang="pt-BR" altLang="pt-BR" dirty="0" err="1">
                <a:sym typeface="Symbol" panose="05050102010706020507" pitchFamily="18" charset="2"/>
              </a:rPr>
              <a:t>zi</a:t>
            </a:r>
            <a:r>
              <a:rPr lang="pt-BR" altLang="pt-BR" dirty="0">
                <a:sym typeface="Symbol" panose="05050102010706020507" pitchFamily="18" charset="2"/>
              </a:rPr>
              <a:t> e P conhecidos, encontramos T que satisfaz (3) </a:t>
            </a:r>
            <a:r>
              <a:rPr lang="pt-BR" altLang="pt-BR" dirty="0">
                <a:sym typeface="Wingdings" panose="05000000000000000000" pitchFamily="2" charset="2"/>
              </a:rPr>
              <a:t> T é a temperatura de bolha do sistema</a:t>
            </a:r>
          </a:p>
          <a:p>
            <a:pPr lvl="2"/>
            <a:r>
              <a:rPr lang="pt-BR" altLang="pt-BR" dirty="0">
                <a:sym typeface="Symbol" panose="05050102010706020507" pitchFamily="18" charset="2"/>
              </a:rPr>
              <a:t>Nossa corrente de interesse tem </a:t>
            </a:r>
            <a:r>
              <a:rPr lang="pt-BR" altLang="pt-BR" dirty="0" err="1">
                <a:sym typeface="Symbol" panose="05050102010706020507" pitchFamily="18" charset="2"/>
              </a:rPr>
              <a:t>zi</a:t>
            </a:r>
            <a:r>
              <a:rPr lang="pt-BR" altLang="pt-BR" dirty="0">
                <a:sym typeface="Symbol" panose="05050102010706020507" pitchFamily="18" charset="2"/>
              </a:rPr>
              <a:t> e T conhecidos, encontramos P que satisfaz (3) </a:t>
            </a:r>
            <a:r>
              <a:rPr lang="pt-BR" altLang="pt-BR" dirty="0">
                <a:sym typeface="Wingdings" panose="05000000000000000000" pitchFamily="2" charset="2"/>
              </a:rPr>
              <a:t> P é a pressão de bolha do sistema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Uma vez conhecido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dirty="0">
                <a:sym typeface="Symbol" panose="05050102010706020507" pitchFamily="18" charset="2"/>
              </a:rPr>
              <a:t>, encontramos a composição da fase em equilíbrio com a fase dominante, isto é, encontramos 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pt-BR" alt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dirty="0">
                <a:sym typeface="Symbol" panose="05050102010706020507" pitchFamily="18" charset="2"/>
              </a:rPr>
              <a:t>:</a:t>
            </a: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8294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357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38DF72-0994-45AE-9798-5CE85E34FABB}" type="slidenum">
              <a:rPr lang="en-US" altLang="pt-BR" smtClean="0"/>
              <a:pPr/>
              <a:t>35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to 12">
                <a:extLst>
                  <a:ext uri="{FF2B5EF4-FFF2-40B4-BE49-F238E27FC236}">
                    <a16:creationId xmlns:a16="http://schemas.microsoft.com/office/drawing/2014/main" id="{DCDF1A2E-D0B9-46D9-ADC7-4BB1814FCD89}"/>
                  </a:ext>
                </a:extLst>
              </p:cNvPr>
              <p:cNvSpPr txBox="1"/>
              <p:nvPr/>
            </p:nvSpPr>
            <p:spPr bwMode="auto">
              <a:xfrm>
                <a:off x="1187624" y="2479483"/>
                <a:ext cx="1656184" cy="992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Objeto 12">
                <a:extLst>
                  <a:ext uri="{FF2B5EF4-FFF2-40B4-BE49-F238E27FC236}">
                    <a16:creationId xmlns:a16="http://schemas.microsoft.com/office/drawing/2014/main" id="{DCDF1A2E-D0B9-46D9-ADC7-4BB1814FC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479483"/>
                <a:ext cx="1656184" cy="992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02D4E86-DF7F-47C2-87AE-3DAE6ABCDEE2}"/>
                  </a:ext>
                </a:extLst>
              </p:cNvPr>
              <p:cNvSpPr txBox="1"/>
              <p:nvPr/>
            </p:nvSpPr>
            <p:spPr>
              <a:xfrm>
                <a:off x="1187624" y="1768746"/>
                <a:ext cx="10019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02D4E86-DF7F-47C2-87AE-3DAE6ABCD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68746"/>
                <a:ext cx="1001999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to 12">
                <a:extLst>
                  <a:ext uri="{FF2B5EF4-FFF2-40B4-BE49-F238E27FC236}">
                    <a16:creationId xmlns:a16="http://schemas.microsoft.com/office/drawing/2014/main" id="{AC35138C-493B-499D-A0FC-529BB0206641}"/>
                  </a:ext>
                </a:extLst>
              </p:cNvPr>
              <p:cNvSpPr txBox="1"/>
              <p:nvPr/>
            </p:nvSpPr>
            <p:spPr bwMode="auto">
              <a:xfrm>
                <a:off x="1187624" y="5604582"/>
                <a:ext cx="1656184" cy="992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Objeto 12">
                <a:extLst>
                  <a:ext uri="{FF2B5EF4-FFF2-40B4-BE49-F238E27FC236}">
                    <a16:creationId xmlns:a16="http://schemas.microsoft.com/office/drawing/2014/main" id="{AC35138C-493B-499D-A0FC-529BB0206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5604582"/>
                <a:ext cx="1656184" cy="992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to 12">
                <a:extLst>
                  <a:ext uri="{FF2B5EF4-FFF2-40B4-BE49-F238E27FC236}">
                    <a16:creationId xmlns:a16="http://schemas.microsoft.com/office/drawing/2014/main" id="{3F5D1D31-CCE2-4014-8F51-9492D6FBB820}"/>
                  </a:ext>
                </a:extLst>
              </p:cNvPr>
              <p:cNvSpPr txBox="1"/>
              <p:nvPr/>
            </p:nvSpPr>
            <p:spPr bwMode="auto">
              <a:xfrm>
                <a:off x="1187624" y="3739066"/>
                <a:ext cx="1656184" cy="992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Objeto 12">
                <a:extLst>
                  <a:ext uri="{FF2B5EF4-FFF2-40B4-BE49-F238E27FC236}">
                    <a16:creationId xmlns:a16="http://schemas.microsoft.com/office/drawing/2014/main" id="{3F5D1D31-CCE2-4014-8F51-9492D6FBB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739066"/>
                <a:ext cx="1656184" cy="992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CF26008F-DB2C-457E-95CE-8FAF876EA508}"/>
              </a:ext>
            </a:extLst>
          </p:cNvPr>
          <p:cNvSpPr txBox="1"/>
          <p:nvPr/>
        </p:nvSpPr>
        <p:spPr>
          <a:xfrm>
            <a:off x="3383386" y="17870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(1)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805F51-55D7-4DC5-8B11-F197AB983733}"/>
              </a:ext>
            </a:extLst>
          </p:cNvPr>
          <p:cNvSpPr txBox="1"/>
          <p:nvPr/>
        </p:nvSpPr>
        <p:spPr>
          <a:xfrm>
            <a:off x="3383386" y="407259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(2)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DFB4A8C-E220-41BF-B479-5D8928F214A4}"/>
              </a:ext>
            </a:extLst>
          </p:cNvPr>
          <p:cNvSpPr txBox="1"/>
          <p:nvPr/>
        </p:nvSpPr>
        <p:spPr>
          <a:xfrm>
            <a:off x="3383386" y="58607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14D1E-922C-45FF-8138-90D3A3750CF3}"/>
                  </a:ext>
                </a:extLst>
              </p:cNvPr>
              <p:cNvSpPr txBox="1"/>
              <p:nvPr/>
            </p:nvSpPr>
            <p:spPr>
              <a:xfrm>
                <a:off x="5320436" y="6164975"/>
                <a:ext cx="16153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14D1E-922C-45FF-8138-90D3A3750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36" y="6164975"/>
                <a:ext cx="1615365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7A034FA5-007A-426D-A7C0-4E19C074A4F3}"/>
              </a:ext>
            </a:extLst>
          </p:cNvPr>
          <p:cNvSpPr txBox="1"/>
          <p:nvPr/>
        </p:nvSpPr>
        <p:spPr>
          <a:xfrm>
            <a:off x="6817497" y="61649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84353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B5351-02FD-4F77-A8C8-38FCF467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r>
              <a:rPr lang="pt-BR" dirty="0"/>
              <a:t>Pontos de bolha e de orvalho</a:t>
            </a:r>
          </a:p>
        </p:txBody>
      </p:sp>
      <p:sp>
        <p:nvSpPr>
          <p:cNvPr id="13317" name="Espaço Reservado para Conteúdo 2">
            <a:extLst>
              <a:ext uri="{FF2B5EF4-FFF2-40B4-BE49-F238E27FC236}">
                <a16:creationId xmlns:a16="http://schemas.microsoft.com/office/drawing/2014/main" id="{25109E77-CAB7-4416-A163-3D3F520EE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>
            <a:normAutofit/>
          </a:bodyPr>
          <a:lstStyle/>
          <a:p>
            <a:pPr lvl="1"/>
            <a:r>
              <a:rPr lang="pt-BR" altLang="pt-BR" dirty="0"/>
              <a:t>No ponto de orvalho:</a:t>
            </a:r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Analogamente, a equação para o ponto de orvalho fica</a:t>
            </a:r>
          </a:p>
          <a:p>
            <a:endParaRPr lang="pt-BR" altLang="pt-BR" dirty="0">
              <a:sym typeface="Symbol" panose="05050102010706020507" pitchFamily="18" charset="2"/>
            </a:endParaRPr>
          </a:p>
          <a:p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Como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(T,P), </a:t>
            </a:r>
            <a:r>
              <a:rPr lang="pt-BR" altLang="pt-BR" dirty="0">
                <a:sym typeface="Symbol" panose="05050102010706020507" pitchFamily="18" charset="2"/>
              </a:rPr>
              <a:t>encontramos T ou P que satisfaça (6) e depois encontramos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dirty="0">
                <a:sym typeface="Symbol" panose="05050102010706020507" pitchFamily="18" charset="2"/>
              </a:rPr>
              <a:t>:</a:t>
            </a: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Logo, dada a composição da alimentação e T (ou P), é possível obter P (ou T) correspondente ao ponto de bolha/ orvalho</a:t>
            </a:r>
          </a:p>
          <a:p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13318" name="Espaço Reservado para Conteúdo 7">
            <a:extLst>
              <a:ext uri="{FF2B5EF4-FFF2-40B4-BE49-F238E27FC236}">
                <a16:creationId xmlns:a16="http://schemas.microsoft.com/office/drawing/2014/main" id="{9DC7AF35-CA4E-408D-BED6-34A445F3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Se V é ideal e L real</a:t>
            </a:r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Logo</a:t>
            </a:r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e</a:t>
            </a:r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Se L também é ideal, </a:t>
            </a:r>
            <a:r>
              <a:rPr lang="pt-BR" altLang="pt-BR" dirty="0" err="1">
                <a:latin typeface="Symbol" panose="05050102010706020507" pitchFamily="18" charset="2"/>
              </a:rPr>
              <a:t>g</a:t>
            </a:r>
            <a:r>
              <a:rPr lang="pt-BR" altLang="pt-BR" baseline="-25000" dirty="0" err="1"/>
              <a:t>i</a:t>
            </a:r>
            <a:r>
              <a:rPr lang="pt-BR" altLang="pt-BR" dirty="0"/>
              <a:t> = 1</a:t>
            </a:r>
          </a:p>
          <a:p>
            <a:pPr lvl="1" eaLnBrk="1" hangingPunct="1">
              <a:defRPr/>
            </a:pPr>
            <a:r>
              <a:rPr lang="pt-BR" altLang="pt-BR" dirty="0"/>
              <a:t>As pressões de saturação são funções de T, p.ex. correlação de Antoine</a:t>
            </a: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8294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357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38DF72-0994-45AE-9798-5CE85E34FABB}" type="slidenum">
              <a:rPr lang="en-US" altLang="pt-BR" smtClean="0"/>
              <a:pPr/>
              <a:t>36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to 12">
                <a:extLst>
                  <a:ext uri="{FF2B5EF4-FFF2-40B4-BE49-F238E27FC236}">
                    <a16:creationId xmlns:a16="http://schemas.microsoft.com/office/drawing/2014/main" id="{091165ED-8CA4-4D19-8817-C26A7A99FFF6}"/>
                  </a:ext>
                </a:extLst>
              </p:cNvPr>
              <p:cNvSpPr txBox="1"/>
              <p:nvPr/>
            </p:nvSpPr>
            <p:spPr bwMode="auto">
              <a:xfrm>
                <a:off x="963318" y="2404144"/>
                <a:ext cx="1440160" cy="1028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Objeto 12">
                <a:extLst>
                  <a:ext uri="{FF2B5EF4-FFF2-40B4-BE49-F238E27FC236}">
                    <a16:creationId xmlns:a16="http://schemas.microsoft.com/office/drawing/2014/main" id="{091165ED-8CA4-4D19-8817-C26A7A99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3318" y="2404144"/>
                <a:ext cx="1440160" cy="1028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5F3859-5A56-49A3-A1B0-37B301DC7E16}"/>
                  </a:ext>
                </a:extLst>
              </p:cNvPr>
              <p:cNvSpPr txBox="1"/>
              <p:nvPr/>
            </p:nvSpPr>
            <p:spPr>
              <a:xfrm>
                <a:off x="942212" y="4581128"/>
                <a:ext cx="14823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5F3859-5A56-49A3-A1B0-37B301DC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2" y="4581128"/>
                <a:ext cx="148237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8BC0755-CD98-4651-B4B7-0DCE579159B3}"/>
                  </a:ext>
                </a:extLst>
              </p:cNvPr>
              <p:cNvSpPr txBox="1"/>
              <p:nvPr/>
            </p:nvSpPr>
            <p:spPr>
              <a:xfrm>
                <a:off x="3075177" y="1327735"/>
                <a:ext cx="10019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8BC0755-CD98-4651-B4B7-0DCE57915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177" y="1327735"/>
                <a:ext cx="100199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1A82C285-C2E5-4443-A025-10A05D631CD8}"/>
              </a:ext>
            </a:extLst>
          </p:cNvPr>
          <p:cNvSpPr txBox="1"/>
          <p:nvPr/>
        </p:nvSpPr>
        <p:spPr>
          <a:xfrm>
            <a:off x="2799649" y="26513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(6)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AE907FD-E894-4221-8A07-A67F5ED00213}"/>
              </a:ext>
            </a:extLst>
          </p:cNvPr>
          <p:cNvSpPr txBox="1"/>
          <p:nvPr/>
        </p:nvSpPr>
        <p:spPr>
          <a:xfrm>
            <a:off x="2799649" y="455976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(7)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12BF85D-BF15-4C9C-95CE-2D4A14199594}"/>
              </a:ext>
            </a:extLst>
          </p:cNvPr>
          <p:cNvSpPr txBox="1"/>
          <p:nvPr/>
        </p:nvSpPr>
        <p:spPr>
          <a:xfrm>
            <a:off x="4077176" y="13729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to 12">
                <a:extLst>
                  <a:ext uri="{FF2B5EF4-FFF2-40B4-BE49-F238E27FC236}">
                    <a16:creationId xmlns:a16="http://schemas.microsoft.com/office/drawing/2014/main" id="{6D99ACC8-BCD2-4093-9A0A-12BE11A34D34}"/>
                  </a:ext>
                </a:extLst>
              </p:cNvPr>
              <p:cNvSpPr txBox="1"/>
              <p:nvPr/>
            </p:nvSpPr>
            <p:spPr bwMode="auto">
              <a:xfrm>
                <a:off x="5292080" y="2435461"/>
                <a:ext cx="2375867" cy="922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𝑏𝑢𝑏𝑏𝑙𝑒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Objeto 12">
                <a:extLst>
                  <a:ext uri="{FF2B5EF4-FFF2-40B4-BE49-F238E27FC236}">
                    <a16:creationId xmlns:a16="http://schemas.microsoft.com/office/drawing/2014/main" id="{6D99ACC8-BCD2-4093-9A0A-12BE11A3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2435461"/>
                <a:ext cx="2375867" cy="922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to 13">
                <a:extLst>
                  <a:ext uri="{FF2B5EF4-FFF2-40B4-BE49-F238E27FC236}">
                    <a16:creationId xmlns:a16="http://schemas.microsoft.com/office/drawing/2014/main" id="{7A727331-EC20-47B9-BED0-8A4304BF871C}"/>
                  </a:ext>
                </a:extLst>
              </p:cNvPr>
              <p:cNvSpPr txBox="1"/>
              <p:nvPr/>
            </p:nvSpPr>
            <p:spPr bwMode="auto">
              <a:xfrm>
                <a:off x="5292080" y="3429000"/>
                <a:ext cx="2519883" cy="1224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𝑑𝑒𝑤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Objeto 13">
                <a:extLst>
                  <a:ext uri="{FF2B5EF4-FFF2-40B4-BE49-F238E27FC236}">
                    <a16:creationId xmlns:a16="http://schemas.microsoft.com/office/drawing/2014/main" id="{7A727331-EC20-47B9-BED0-8A4304BF8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3429000"/>
                <a:ext cx="2519883" cy="1224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25E2DC2-904A-4514-A76D-B69A0832F44B}"/>
                  </a:ext>
                </a:extLst>
              </p:cNvPr>
              <p:cNvSpPr txBox="1"/>
              <p:nvPr/>
            </p:nvSpPr>
            <p:spPr>
              <a:xfrm>
                <a:off x="5292080" y="1837618"/>
                <a:ext cx="1727796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25E2DC2-904A-4514-A76D-B69A0832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37618"/>
                <a:ext cx="1727796" cy="370358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248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50AE6-9209-442A-904D-E085335E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10240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/>
          <a:p>
            <a:r>
              <a:rPr lang="pt-BR" altLang="en-US" dirty="0"/>
              <a:t>Cálculos de ponto de bolha e </a:t>
            </a:r>
            <a:r>
              <a:rPr lang="pt-BR" altLang="en-US"/>
              <a:t>de orvalho são </a:t>
            </a:r>
            <a:r>
              <a:rPr lang="pt-BR" altLang="en-US" dirty="0"/>
              <a:t>úteis para verificar o estado físico de uma corrente, particularmente para sistemas multicomponente</a:t>
            </a:r>
          </a:p>
          <a:p>
            <a:r>
              <a:rPr lang="pt-BR" altLang="en-US" dirty="0"/>
              <a:t>O ponto de bolha é um estado termodinâmico particular:</a:t>
            </a:r>
          </a:p>
          <a:p>
            <a:pPr lvl="1"/>
            <a:r>
              <a:rPr lang="pt-BR" altLang="en-US" dirty="0"/>
              <a:t>as fases vapor e líquido estão em equilíbrio;</a:t>
            </a:r>
          </a:p>
          <a:p>
            <a:pPr lvl="1"/>
            <a:r>
              <a:rPr lang="pt-BR" altLang="en-US" dirty="0"/>
              <a:t>V/F=0</a:t>
            </a:r>
          </a:p>
          <a:p>
            <a:pPr lvl="1"/>
            <a:r>
              <a:rPr lang="pt-BR" altLang="en-US" dirty="0"/>
              <a:t>Por ser um estado termodinâmico, o ponto de bolha é definido por sua P, T e as composições nas duas fases</a:t>
            </a:r>
          </a:p>
          <a:p>
            <a:r>
              <a:rPr lang="pt-BR" altLang="en-US" dirty="0"/>
              <a:t>O ponto de orvalho é análogo, mas</a:t>
            </a:r>
          </a:p>
          <a:p>
            <a:pPr lvl="1"/>
            <a:r>
              <a:rPr lang="pt-BR" altLang="en-US" dirty="0"/>
              <a:t>V/F = 1</a:t>
            </a:r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4293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922199-7F7C-47CA-B9CA-BB74D3596EF4}" type="slidenum">
              <a:rPr lang="en-US" altLang="pt-BR" smtClean="0"/>
              <a:pPr/>
              <a:t>37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944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C2D5D-4106-4E17-B917-3C4DB6E6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/>
              <a:t>Exercício 4.3b- flash com diagrama de fases </a:t>
            </a:r>
            <a:endParaRPr dirty="0"/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marL="192088" lvl="1" indent="0" eaLnBrk="1" hangingPunct="1">
              <a:buNone/>
            </a:pPr>
            <a:r>
              <a:rPr lang="pt-BR" altLang="en-US" dirty="0"/>
              <a:t>Seja uma corrente de 10 mol/s de uma mistura 60%molar de benzeno em tolueno a 101.3 kPa (diagrama </a:t>
            </a:r>
            <a:r>
              <a:rPr lang="pt-BR" altLang="en-US" dirty="0" err="1"/>
              <a:t>Txy</a:t>
            </a:r>
            <a:r>
              <a:rPr lang="pt-BR" altLang="en-US" dirty="0"/>
              <a:t> conhecido).</a:t>
            </a:r>
          </a:p>
          <a:p>
            <a:pPr marL="192088" lvl="1" indent="0" eaLnBrk="1" hangingPunct="1">
              <a:buNone/>
            </a:pPr>
            <a:r>
              <a:rPr lang="pt-BR" altLang="en-US" dirty="0"/>
              <a:t>Quais os ponto de orvalho e de bolha desta mistura?</a:t>
            </a:r>
          </a:p>
        </p:txBody>
      </p:sp>
      <p:sp>
        <p:nvSpPr>
          <p:cNvPr id="27652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F2452E-0577-4C1B-AA48-4D9484429B3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2E84664-DAF6-4560-84A7-4A756C1F9ACF}"/>
              </a:ext>
            </a:extLst>
          </p:cNvPr>
          <p:cNvGraphicFramePr>
            <a:graphicFrameLocks/>
          </p:cNvGraphicFramePr>
          <p:nvPr/>
        </p:nvGraphicFramePr>
        <p:xfrm>
          <a:off x="4495265" y="3212976"/>
          <a:ext cx="4109183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EF0DEE-F72E-45CC-8EBE-65AC1B7CBF06}"/>
              </a:ext>
            </a:extLst>
          </p:cNvPr>
          <p:cNvGraphicFramePr>
            <a:graphicFrameLocks/>
          </p:cNvGraphicFramePr>
          <p:nvPr/>
        </p:nvGraphicFramePr>
        <p:xfrm>
          <a:off x="6084168" y="1265550"/>
          <a:ext cx="2962709" cy="302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904B6D2-0D53-4211-B96F-8E38EC65437D}"/>
              </a:ext>
            </a:extLst>
          </p:cNvPr>
          <p:cNvSpPr txBox="1"/>
          <p:nvPr/>
        </p:nvSpPr>
        <p:spPr>
          <a:xfrm>
            <a:off x="5508625" y="5949950"/>
            <a:ext cx="903288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dirty="0"/>
              <a:t>P=1atm</a:t>
            </a:r>
            <a:endParaRPr lang="en-GB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D3DD6A6-6256-4EC1-A6BD-36B539679EA1}"/>
              </a:ext>
            </a:extLst>
          </p:cNvPr>
          <p:cNvCxnSpPr/>
          <p:nvPr/>
        </p:nvCxnSpPr>
        <p:spPr>
          <a:xfrm flipH="1">
            <a:off x="5580063" y="2276475"/>
            <a:ext cx="3563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79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86036-72EF-4EBF-87AF-836ED2DE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Exercício 4.</a:t>
            </a:r>
            <a:r>
              <a:rPr lang="pt-BR" dirty="0"/>
              <a:t>4</a:t>
            </a:r>
            <a:r>
              <a:rPr dirty="0"/>
              <a:t>: pontos de orvalho e bolha</a:t>
            </a:r>
            <a:endParaRPr lang="en-GB" dirty="0"/>
          </a:p>
        </p:txBody>
      </p:sp>
      <p:sp>
        <p:nvSpPr>
          <p:cNvPr id="50179" name="Espaço Reservado para Conteúdo 2">
            <a:extLst>
              <a:ext uri="{FF2B5EF4-FFF2-40B4-BE49-F238E27FC236}">
                <a16:creationId xmlns:a16="http://schemas.microsoft.com/office/drawing/2014/main" id="{3DBF9F27-CE1B-405D-B2B1-19116C8BE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3800475"/>
          </a:xfrm>
        </p:spPr>
        <p:txBody>
          <a:bodyPr>
            <a:normAutofit fontScale="92500" lnSpcReduction="20000"/>
          </a:bodyPr>
          <a:lstStyle/>
          <a:p>
            <a:pPr lvl="2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pt-BR" altLang="en-US" dirty="0"/>
              <a:t>Seja o sistema metanol – etanol.</a:t>
            </a:r>
            <a:br>
              <a:rPr lang="pt-BR" altLang="en-US" dirty="0"/>
            </a:br>
            <a:r>
              <a:rPr lang="pt-BR" altLang="en-US" dirty="0"/>
              <a:t>(a) Quantas variáveis devem ser especificadas para determinar o ponto de bolha desta mistura? </a:t>
            </a:r>
          </a:p>
          <a:p>
            <a:pPr lvl="2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pt-BR" altLang="en-US" dirty="0"/>
              <a:t>	(b) qual o ponto de bolha de uma mistura com 50%molar na temperatura de 370K?  E o ponto de orvalho? Calcule também as composições das fases.</a:t>
            </a:r>
          </a:p>
          <a:p>
            <a:pPr lvl="2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pt-BR" altLang="en-US" dirty="0"/>
              <a:t>	(c) quais os pontos de bolha e de orvalho de uma mistura com 50% molar pressão 101,3 kPa? Calcule também as composições das fases.</a:t>
            </a:r>
          </a:p>
        </p:txBody>
      </p:sp>
      <p:sp>
        <p:nvSpPr>
          <p:cNvPr id="89092" name="Espaço Reservado para Conteúdo 1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2" eaLnBrk="1" hangingPunct="1"/>
            <a:r>
              <a:rPr lang="pt-BR" altLang="en-US" dirty="0"/>
              <a:t>Admita que o sistema se comporta idealmente (solução ideal e gás perfeito). São dadas as pressões de vapor dos componentes puros:</a:t>
            </a:r>
            <a:endParaRPr lang="en-GB" altLang="en-US" dirty="0"/>
          </a:p>
        </p:txBody>
      </p:sp>
      <p:sp>
        <p:nvSpPr>
          <p:cNvPr id="89093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1D7E0C-BAA1-45B6-A946-412FE919DDB5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Espaço Reservado para Conteúdo 7">
            <a:extLst>
              <a:ext uri="{FF2B5EF4-FFF2-40B4-BE49-F238E27FC236}">
                <a16:creationId xmlns:a16="http://schemas.microsoft.com/office/drawing/2014/main" id="{6F4BE9B9-152D-4389-A129-4CEF0068B6D6}"/>
              </a:ext>
            </a:extLst>
          </p:cNvPr>
          <p:cNvGraphicFramePr>
            <a:graphicFrameLocks/>
          </p:cNvGraphicFramePr>
          <p:nvPr/>
        </p:nvGraphicFramePr>
        <p:xfrm>
          <a:off x="468313" y="5514975"/>
          <a:ext cx="8280400" cy="1066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C1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C2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C3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C4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/>
                        <a:t>C5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/>
                        <a:t>Tmin</a:t>
                      </a:r>
                      <a:r>
                        <a:rPr lang="en-GB" sz="1400" u="none" strike="noStrike" dirty="0"/>
                        <a:t> (K)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P at </a:t>
                      </a:r>
                      <a:r>
                        <a:rPr lang="en-GB" sz="1400" u="none" strike="noStrike" dirty="0" err="1"/>
                        <a:t>Tmin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err="1"/>
                        <a:t>Tmaxv</a:t>
                      </a:r>
                      <a:r>
                        <a:rPr lang="en-GB" sz="1400" u="none" strike="noStrike" baseline="0" dirty="0"/>
                        <a:t> (K)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P at </a:t>
                      </a:r>
                      <a:r>
                        <a:rPr lang="en-GB" sz="1400" u="none" strike="noStrike" dirty="0" err="1"/>
                        <a:t>Tmax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53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Methanol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82.718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-6904.5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-8.8622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7.4664E-06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                     175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1.11E-01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           513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8.15E+06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Ethanol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73.304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-7122.3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-7.1424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2.8853E-06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                     159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4.96E-04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           514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/>
                        <a:t>6.11E+06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14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157788"/>
            <a:ext cx="44719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/>
        </p:nvGraphicFramePr>
        <p:xfrm>
          <a:off x="4860033" y="2708920"/>
          <a:ext cx="3815654" cy="262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394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7817F1-E54A-4429-A2C3-24BA69E7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9081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/>
              <a:t>Sistemas binários L-V:</a:t>
            </a:r>
            <a:br>
              <a:rPr lang="pt-BR"/>
            </a:br>
            <a:r>
              <a:rPr lang="pt-BR"/>
              <a:t>l</a:t>
            </a:r>
            <a:r>
              <a:rPr lang="pt-BR" altLang="pt-BR"/>
              <a:t>eitura do diagrama de fases</a:t>
            </a:r>
            <a:endParaRPr lang="pt-BR"/>
          </a:p>
        </p:txBody>
      </p:sp>
      <p:sp>
        <p:nvSpPr>
          <p:cNvPr id="25603" name="Content Placeholder 7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1" eaLnBrk="1" hangingPunct="1">
              <a:defRPr/>
            </a:pPr>
            <a:r>
              <a:rPr lang="pt-BR" altLang="pt-BR" dirty="0"/>
              <a:t>Regiões de 1 fase </a:t>
            </a:r>
            <a:r>
              <a:rPr lang="pt-BR" altLang="pt-BR" b="1" i="1" dirty="0"/>
              <a:t>(F=3*): </a:t>
            </a:r>
            <a:r>
              <a:rPr lang="pt-BR" altLang="pt-BR" dirty="0"/>
              <a:t>estado C é vapor, estado D é líquido; sólido não mostrado</a:t>
            </a:r>
          </a:p>
          <a:p>
            <a:pPr lvl="1" eaLnBrk="1" hangingPunct="1">
              <a:defRPr/>
            </a:pPr>
            <a:r>
              <a:rPr lang="pt-BR" altLang="pt-BR" dirty="0"/>
              <a:t>Regiões de 2 fases </a:t>
            </a:r>
            <a:r>
              <a:rPr lang="pt-BR" altLang="pt-BR" b="1" i="1" dirty="0"/>
              <a:t>(F=2)</a:t>
            </a:r>
            <a:r>
              <a:rPr lang="pt-BR" altLang="pt-BR" dirty="0"/>
              <a:t>: </a:t>
            </a:r>
          </a:p>
          <a:p>
            <a:pPr lvl="2" eaLnBrk="1" hangingPunct="1">
              <a:defRPr/>
            </a:pPr>
            <a:r>
              <a:rPr lang="pt-BR" altLang="pt-BR" dirty="0"/>
              <a:t>Mistura de composição z no estado F tem duas fases: </a:t>
            </a:r>
            <a:r>
              <a:rPr lang="pt-BR" altLang="pt-BR" dirty="0">
                <a:sym typeface="Wingdings" panose="05000000000000000000" pitchFamily="2" charset="2"/>
              </a:rPr>
              <a:t>vapor de composição y e líquido de composição x.</a:t>
            </a:r>
          </a:p>
          <a:p>
            <a:pPr lvl="2" eaLnBrk="1" hangingPunct="1">
              <a:defRPr/>
            </a:pPr>
            <a:r>
              <a:rPr lang="pt-BR" altLang="pt-BR" dirty="0">
                <a:sym typeface="Wingdings" panose="05000000000000000000" pitchFamily="2" charset="2"/>
              </a:rPr>
              <a:t>Se z = x, vapor saturado (orvalho)</a:t>
            </a:r>
            <a:br>
              <a:rPr lang="pt-BR" altLang="pt-BR" dirty="0">
                <a:sym typeface="Wingdings" panose="05000000000000000000" pitchFamily="2" charset="2"/>
              </a:rPr>
            </a:br>
            <a:r>
              <a:rPr lang="pt-BR" altLang="pt-BR" dirty="0">
                <a:sym typeface="Wingdings" panose="05000000000000000000" pitchFamily="2" charset="2"/>
              </a:rPr>
              <a:t>Se z = y, líquido saturado (bolha)</a:t>
            </a:r>
          </a:p>
          <a:p>
            <a:pPr lvl="1" eaLnBrk="1" hangingPunct="1">
              <a:defRPr/>
            </a:pPr>
            <a:r>
              <a:rPr lang="pt-BR" altLang="pt-BR" dirty="0"/>
              <a:t>A fração de vapor na mistura </a:t>
            </a:r>
            <a:r>
              <a:rPr lang="pt-BR" altLang="pt-BR" dirty="0" err="1"/>
              <a:t>fv</a:t>
            </a:r>
            <a:r>
              <a:rPr lang="pt-BR" altLang="pt-BR" dirty="0"/>
              <a:t> (mol L / mol L+V) é dada pela </a:t>
            </a:r>
            <a:r>
              <a:rPr lang="pt-BR" altLang="pt-BR" b="1" i="1" dirty="0"/>
              <a:t>regra da alavanca</a:t>
            </a:r>
            <a:endParaRPr lang="pt-BR" altLang="pt-BR" dirty="0"/>
          </a:p>
          <a:p>
            <a:pPr lvl="2" eaLnBrk="1" hangingPunct="1">
              <a:defRPr/>
            </a:pPr>
            <a:endParaRPr lang="pt-BR" altLang="pt-B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A00ECC-A1B5-4D82-8731-08A9D7AF6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1" eaLnBrk="1" hangingPunct="1">
              <a:defRPr/>
            </a:pPr>
            <a:endParaRPr lang="pt-BR">
              <a:latin typeface="+mj-lt"/>
              <a:sym typeface="Wingdings" pitchFamily="2" charset="2"/>
            </a:endParaRPr>
          </a:p>
          <a:p>
            <a:pPr lvl="1" eaLnBrk="1" hangingPunct="1">
              <a:defRPr/>
            </a:pPr>
            <a:endParaRPr lang="pt-BR">
              <a:latin typeface="+mj-lt"/>
              <a:sym typeface="Wingdings" pitchFamily="2" charset="2"/>
            </a:endParaRPr>
          </a:p>
          <a:p>
            <a:pPr lvl="1" eaLnBrk="1" hangingPunct="1">
              <a:defRPr/>
            </a:pPr>
            <a:endParaRPr lang="pt-BR">
              <a:latin typeface="+mj-lt"/>
            </a:endParaRPr>
          </a:p>
          <a:p>
            <a:pPr lvl="1" eaLnBrk="1" hangingPunct="1">
              <a:defRPr/>
            </a:pPr>
            <a:endParaRPr lang="pt-BR" dirty="0">
              <a:latin typeface="+mj-lt"/>
            </a:endParaRP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272C4EE5-7ECC-4B8B-A880-B770DDAF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C587C893-D7EE-498E-B515-793DAC1D5FA7}" type="slidenum">
              <a:rPr lang="pt-BR" altLang="pt-BR" i="1" smtClean="0">
                <a:solidFill>
                  <a:srgbClr val="898989"/>
                </a:solidFill>
                <a:latin typeface="+mj-lt"/>
              </a:rPr>
              <a:pPr>
                <a:defRPr/>
              </a:pPr>
              <a:t>4</a:t>
            </a:fld>
            <a:endParaRPr lang="pt-BR" altLang="pt-BR" i="1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25606" name="Grupo 3"/>
          <p:cNvGrpSpPr>
            <a:grpSpLocks/>
          </p:cNvGrpSpPr>
          <p:nvPr/>
        </p:nvGrpSpPr>
        <p:grpSpPr bwMode="auto">
          <a:xfrm>
            <a:off x="4570414" y="1736381"/>
            <a:ext cx="4384674" cy="4873299"/>
            <a:chOff x="4570415" y="1842225"/>
            <a:chExt cx="4384374" cy="4872900"/>
          </a:xfrm>
        </p:grpSpPr>
        <p:sp>
          <p:nvSpPr>
            <p:cNvPr id="21513" name="Rectangle 38">
              <a:extLst>
                <a:ext uri="{FF2B5EF4-FFF2-40B4-BE49-F238E27FC236}">
                  <a16:creationId xmlns:a16="http://schemas.microsoft.com/office/drawing/2014/main" id="{5129CBAA-8D5D-4403-BD85-C71FC5FA60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2975" y="2253698"/>
              <a:ext cx="3697035" cy="40645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14" name="Line 39">
              <a:extLst>
                <a:ext uri="{FF2B5EF4-FFF2-40B4-BE49-F238E27FC236}">
                  <a16:creationId xmlns:a16="http://schemas.microsoft.com/office/drawing/2014/main" id="{ED05B2B4-CFED-4456-9AA8-88A1BD52FC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098228" y="3843976"/>
              <a:ext cx="12699" cy="1638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 dirty="0">
                <a:latin typeface="+mj-lt"/>
              </a:endParaRPr>
            </a:p>
          </p:txBody>
        </p:sp>
        <p:sp>
          <p:nvSpPr>
            <p:cNvPr id="21515" name="Line 40">
              <a:extLst>
                <a:ext uri="{FF2B5EF4-FFF2-40B4-BE49-F238E27FC236}">
                  <a16:creationId xmlns:a16="http://schemas.microsoft.com/office/drawing/2014/main" id="{4C45A863-F09A-4F6A-9C17-2CB94790D3A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79995" y="3789602"/>
              <a:ext cx="1784228" cy="190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21516" name="Text Box 41">
              <a:extLst>
                <a:ext uri="{FF2B5EF4-FFF2-40B4-BE49-F238E27FC236}">
                  <a16:creationId xmlns:a16="http://schemas.microsoft.com/office/drawing/2014/main" id="{DC020DC8-3755-4CDF-9179-6DCAC5B0C29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14923" y="6310346"/>
              <a:ext cx="2817247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i="1" dirty="0" err="1">
                  <a:latin typeface="+mj-lt"/>
                </a:rPr>
                <a:t>x,y,z</a:t>
              </a:r>
              <a:r>
                <a:rPr lang="pt-BR" altLang="pt-BR" i="1" dirty="0">
                  <a:latin typeface="+mj-lt"/>
                </a:rPr>
                <a:t> (fração molar do </a:t>
              </a:r>
              <a:br>
                <a:rPr lang="pt-BR" altLang="pt-BR" i="1" dirty="0">
                  <a:latin typeface="+mj-lt"/>
                </a:rPr>
              </a:br>
              <a:r>
                <a:rPr lang="pt-BR" altLang="pt-BR" i="1" dirty="0">
                  <a:latin typeface="+mj-lt"/>
                </a:rPr>
                <a:t>componente mais volátil) →</a:t>
              </a:r>
            </a:p>
          </p:txBody>
        </p:sp>
        <p:sp>
          <p:nvSpPr>
            <p:cNvPr id="21517" name="Text Box 42">
              <a:extLst>
                <a:ext uri="{FF2B5EF4-FFF2-40B4-BE49-F238E27FC236}">
                  <a16:creationId xmlns:a16="http://schemas.microsoft.com/office/drawing/2014/main" id="{0903B825-CD03-45D1-8C02-299DD676825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63304" y="5768754"/>
              <a:ext cx="1157209" cy="26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i="1" dirty="0">
                  <a:latin typeface="+mj-lt"/>
                </a:rPr>
                <a:t>líquido</a:t>
              </a:r>
            </a:p>
          </p:txBody>
        </p:sp>
        <p:sp>
          <p:nvSpPr>
            <p:cNvPr id="21518" name="Text Box 43">
              <a:extLst>
                <a:ext uri="{FF2B5EF4-FFF2-40B4-BE49-F238E27FC236}">
                  <a16:creationId xmlns:a16="http://schemas.microsoft.com/office/drawing/2014/main" id="{ED464210-9FB6-4BD1-83C5-B57809B9A07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69943" y="2960773"/>
              <a:ext cx="688928" cy="31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i="1" dirty="0">
                  <a:latin typeface="+mj-lt"/>
                </a:rPr>
                <a:t>vapor</a:t>
              </a:r>
            </a:p>
          </p:txBody>
        </p:sp>
        <p:sp>
          <p:nvSpPr>
            <p:cNvPr id="21519" name="Text Box 44">
              <a:extLst>
                <a:ext uri="{FF2B5EF4-FFF2-40B4-BE49-F238E27FC236}">
                  <a16:creationId xmlns:a16="http://schemas.microsoft.com/office/drawing/2014/main" id="{7A1DB589-ADA5-4C42-84EB-6530723FD9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89825" y="5374502"/>
              <a:ext cx="366044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D</a:t>
              </a:r>
            </a:p>
          </p:txBody>
        </p:sp>
        <p:sp>
          <p:nvSpPr>
            <p:cNvPr id="21520" name="Text Box 45">
              <a:extLst>
                <a:ext uri="{FF2B5EF4-FFF2-40B4-BE49-F238E27FC236}">
                  <a16:creationId xmlns:a16="http://schemas.microsoft.com/office/drawing/2014/main" id="{57EAD72D-AC0B-4488-B2C7-59AE7E80AD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35582" y="4054131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E</a:t>
              </a:r>
            </a:p>
          </p:txBody>
        </p:sp>
        <p:sp>
          <p:nvSpPr>
            <p:cNvPr id="21521" name="Text Box 47">
              <a:extLst>
                <a:ext uri="{FF2B5EF4-FFF2-40B4-BE49-F238E27FC236}">
                  <a16:creationId xmlns:a16="http://schemas.microsoft.com/office/drawing/2014/main" id="{3EFB549F-1FEC-4DA4-A623-5407945156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72990" y="3493849"/>
              <a:ext cx="331764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x</a:t>
              </a:r>
            </a:p>
          </p:txBody>
        </p:sp>
        <p:sp>
          <p:nvSpPr>
            <p:cNvPr id="21522" name="Text Box 48">
              <a:extLst>
                <a:ext uri="{FF2B5EF4-FFF2-40B4-BE49-F238E27FC236}">
                  <a16:creationId xmlns:a16="http://schemas.microsoft.com/office/drawing/2014/main" id="{843B1D2A-AAE0-48A8-B8AE-4B94BCECCC4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20646" y="3493055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en-US" altLang="pt-BR" i="1" dirty="0">
                  <a:latin typeface="+mj-lt"/>
                </a:rPr>
                <a:t>z</a:t>
              </a:r>
            </a:p>
          </p:txBody>
        </p:sp>
        <p:sp>
          <p:nvSpPr>
            <p:cNvPr id="21523" name="Text Box 49">
              <a:extLst>
                <a:ext uri="{FF2B5EF4-FFF2-40B4-BE49-F238E27FC236}">
                  <a16:creationId xmlns:a16="http://schemas.microsoft.com/office/drawing/2014/main" id="{C1CE356B-1C18-4392-9181-3E7EA29643F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73092" y="3492261"/>
              <a:ext cx="330177" cy="40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en-US" altLang="pt-BR" i="1" dirty="0">
                  <a:latin typeface="+mj-lt"/>
                </a:rPr>
                <a:t>y</a:t>
              </a:r>
            </a:p>
          </p:txBody>
        </p:sp>
        <p:sp>
          <p:nvSpPr>
            <p:cNvPr id="21524" name="Text Box 50">
              <a:extLst>
                <a:ext uri="{FF2B5EF4-FFF2-40B4-BE49-F238E27FC236}">
                  <a16:creationId xmlns:a16="http://schemas.microsoft.com/office/drawing/2014/main" id="{91B24CDB-5B53-4957-865B-591D189C5D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654545" y="2564153"/>
              <a:ext cx="333352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>
                  <a:latin typeface="+mj-lt"/>
                </a:rPr>
                <a:t>A</a:t>
              </a:r>
            </a:p>
          </p:txBody>
        </p:sp>
        <p:sp>
          <p:nvSpPr>
            <p:cNvPr id="21525" name="Text Box 51">
              <a:extLst>
                <a:ext uri="{FF2B5EF4-FFF2-40B4-BE49-F238E27FC236}">
                  <a16:creationId xmlns:a16="http://schemas.microsoft.com/office/drawing/2014/main" id="{0BB40AB5-77C7-4CC0-99C9-C50EDE9A407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24612" y="5380147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B</a:t>
              </a:r>
            </a:p>
          </p:txBody>
        </p:sp>
        <p:sp>
          <p:nvSpPr>
            <p:cNvPr id="21526" name="Freeform 52">
              <a:extLst>
                <a:ext uri="{FF2B5EF4-FFF2-40B4-BE49-F238E27FC236}">
                  <a16:creationId xmlns:a16="http://schemas.microsoft.com/office/drawing/2014/main" id="{2C75AA49-9D34-438B-B98A-F2837F35568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4940276" y="2722890"/>
              <a:ext cx="3698622" cy="2774723"/>
            </a:xfrm>
            <a:custGeom>
              <a:avLst/>
              <a:gdLst>
                <a:gd name="T0" fmla="*/ 0 w 3306"/>
                <a:gd name="T1" fmla="*/ 2147483646 h 2052"/>
                <a:gd name="T2" fmla="*/ 2147483646 w 3306"/>
                <a:gd name="T3" fmla="*/ 2147483646 h 2052"/>
                <a:gd name="T4" fmla="*/ 2147483646 w 3306"/>
                <a:gd name="T5" fmla="*/ 2147483646 h 2052"/>
                <a:gd name="T6" fmla="*/ 2147483646 w 3306"/>
                <a:gd name="T7" fmla="*/ 2147483646 h 2052"/>
                <a:gd name="T8" fmla="*/ 2147483646 w 3306"/>
                <a:gd name="T9" fmla="*/ 2147483646 h 2052"/>
                <a:gd name="T10" fmla="*/ 2147483646 w 3306"/>
                <a:gd name="T11" fmla="*/ 0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6"/>
                <a:gd name="T19" fmla="*/ 0 h 2052"/>
                <a:gd name="T20" fmla="*/ 3306 w 3306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6" h="2052">
                  <a:moveTo>
                    <a:pt x="0" y="2052"/>
                  </a:moveTo>
                  <a:cubicBezTo>
                    <a:pt x="161" y="1814"/>
                    <a:pt x="323" y="1577"/>
                    <a:pt x="513" y="1368"/>
                  </a:cubicBezTo>
                  <a:cubicBezTo>
                    <a:pt x="703" y="1159"/>
                    <a:pt x="903" y="969"/>
                    <a:pt x="1140" y="798"/>
                  </a:cubicBezTo>
                  <a:cubicBezTo>
                    <a:pt x="1377" y="627"/>
                    <a:pt x="1691" y="456"/>
                    <a:pt x="1938" y="342"/>
                  </a:cubicBezTo>
                  <a:cubicBezTo>
                    <a:pt x="2185" y="228"/>
                    <a:pt x="2394" y="171"/>
                    <a:pt x="2622" y="114"/>
                  </a:cubicBezTo>
                  <a:cubicBezTo>
                    <a:pt x="2850" y="57"/>
                    <a:pt x="3078" y="28"/>
                    <a:pt x="330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21527" name="Freeform 53">
              <a:extLst>
                <a:ext uri="{FF2B5EF4-FFF2-40B4-BE49-F238E27FC236}">
                  <a16:creationId xmlns:a16="http://schemas.microsoft.com/office/drawing/2014/main" id="{182E13E2-CB8C-4F72-81BD-5259772FC81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40276" y="2740350"/>
              <a:ext cx="3698622" cy="2776311"/>
            </a:xfrm>
            <a:custGeom>
              <a:avLst/>
              <a:gdLst>
                <a:gd name="T0" fmla="*/ 0 w 3306"/>
                <a:gd name="T1" fmla="*/ 2147483646 h 2052"/>
                <a:gd name="T2" fmla="*/ 2147483646 w 3306"/>
                <a:gd name="T3" fmla="*/ 2147483646 h 2052"/>
                <a:gd name="T4" fmla="*/ 2147483646 w 3306"/>
                <a:gd name="T5" fmla="*/ 2147483646 h 2052"/>
                <a:gd name="T6" fmla="*/ 2147483646 w 3306"/>
                <a:gd name="T7" fmla="*/ 2147483646 h 2052"/>
                <a:gd name="T8" fmla="*/ 2147483646 w 3306"/>
                <a:gd name="T9" fmla="*/ 2147483646 h 2052"/>
                <a:gd name="T10" fmla="*/ 2147483646 w 3306"/>
                <a:gd name="T11" fmla="*/ 0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6"/>
                <a:gd name="T19" fmla="*/ 0 h 2052"/>
                <a:gd name="T20" fmla="*/ 3306 w 3306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6" h="2052">
                  <a:moveTo>
                    <a:pt x="0" y="2052"/>
                  </a:moveTo>
                  <a:cubicBezTo>
                    <a:pt x="161" y="1814"/>
                    <a:pt x="323" y="1577"/>
                    <a:pt x="513" y="1368"/>
                  </a:cubicBezTo>
                  <a:cubicBezTo>
                    <a:pt x="703" y="1159"/>
                    <a:pt x="903" y="969"/>
                    <a:pt x="1140" y="798"/>
                  </a:cubicBezTo>
                  <a:cubicBezTo>
                    <a:pt x="1377" y="627"/>
                    <a:pt x="1691" y="456"/>
                    <a:pt x="1938" y="342"/>
                  </a:cubicBezTo>
                  <a:cubicBezTo>
                    <a:pt x="2185" y="228"/>
                    <a:pt x="2394" y="171"/>
                    <a:pt x="2622" y="114"/>
                  </a:cubicBezTo>
                  <a:cubicBezTo>
                    <a:pt x="2850" y="57"/>
                    <a:pt x="3078" y="28"/>
                    <a:pt x="330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latin typeface="+mj-lt"/>
              </a:endParaRPr>
            </a:p>
          </p:txBody>
        </p:sp>
        <p:sp>
          <p:nvSpPr>
            <p:cNvPr id="21528" name="Oval 54">
              <a:extLst>
                <a:ext uri="{FF2B5EF4-FFF2-40B4-BE49-F238E27FC236}">
                  <a16:creationId xmlns:a16="http://schemas.microsoft.com/office/drawing/2014/main" id="{8390EA53-3CEE-43FA-9FF6-9762D59306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65708" y="3751505"/>
              <a:ext cx="65084" cy="777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29" name="Oval 55">
              <a:extLst>
                <a:ext uri="{FF2B5EF4-FFF2-40B4-BE49-F238E27FC236}">
                  <a16:creationId xmlns:a16="http://schemas.microsoft.com/office/drawing/2014/main" id="{37A9CFA1-0875-4E21-8E80-DA311831DB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08664" y="3759442"/>
              <a:ext cx="61909" cy="777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30" name="Oval 56">
              <a:extLst>
                <a:ext uri="{FF2B5EF4-FFF2-40B4-BE49-F238E27FC236}">
                  <a16:creationId xmlns:a16="http://schemas.microsoft.com/office/drawing/2014/main" id="{A66E9A91-FC9F-45A6-A131-77E99945C3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72086" y="3761030"/>
              <a:ext cx="63496" cy="761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31" name="Oval 57">
              <a:extLst>
                <a:ext uri="{FF2B5EF4-FFF2-40B4-BE49-F238E27FC236}">
                  <a16:creationId xmlns:a16="http://schemas.microsoft.com/office/drawing/2014/main" id="{AE863B6B-563B-4281-96FC-7EE262DC89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4310" y="4274775"/>
              <a:ext cx="63496" cy="777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32" name="Oval 58">
              <a:extLst>
                <a:ext uri="{FF2B5EF4-FFF2-40B4-BE49-F238E27FC236}">
                  <a16:creationId xmlns:a16="http://schemas.microsoft.com/office/drawing/2014/main" id="{D9F4D72D-B0E6-4F4E-BC0F-E2B3B6EA47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72086" y="5413156"/>
              <a:ext cx="63496" cy="777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  <p:sp>
          <p:nvSpPr>
            <p:cNvPr id="21533" name="Text Box 43">
              <a:extLst>
                <a:ext uri="{FF2B5EF4-FFF2-40B4-BE49-F238E27FC236}">
                  <a16:creationId xmlns:a16="http://schemas.microsoft.com/office/drawing/2014/main" id="{89FDE0DC-C5B9-4473-8AC3-595229D042B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3346996">
              <a:off x="7280897" y="4358673"/>
              <a:ext cx="1803252" cy="31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Curva de ponto</a:t>
              </a:r>
              <a:br>
                <a:rPr lang="pt-BR" altLang="pt-BR" i="1" dirty="0">
                  <a:latin typeface="+mj-lt"/>
                </a:rPr>
              </a:br>
              <a:r>
                <a:rPr lang="pt-BR" altLang="pt-BR" i="1" dirty="0">
                  <a:latin typeface="+mj-lt"/>
                </a:rPr>
                <a:t>de orvalho</a:t>
              </a:r>
            </a:p>
          </p:txBody>
        </p:sp>
        <p:sp>
          <p:nvSpPr>
            <p:cNvPr id="21534" name="Text Box 43">
              <a:extLst>
                <a:ext uri="{FF2B5EF4-FFF2-40B4-BE49-F238E27FC236}">
                  <a16:creationId xmlns:a16="http://schemas.microsoft.com/office/drawing/2014/main" id="{6A94EEDB-0BD3-4A97-B6A3-DBB3EEB2285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614556">
              <a:off x="6489570" y="4881713"/>
              <a:ext cx="1803277" cy="31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Curva de </a:t>
              </a:r>
            </a:p>
            <a:p>
              <a:pPr algn="ctr">
                <a:defRPr/>
              </a:pPr>
              <a:r>
                <a:rPr lang="pt-BR" altLang="pt-BR" i="1" dirty="0">
                  <a:latin typeface="+mj-lt"/>
                </a:rPr>
                <a:t>ponto de bolha</a:t>
              </a:r>
            </a:p>
          </p:txBody>
        </p:sp>
        <p:sp>
          <p:nvSpPr>
            <p:cNvPr id="21535" name="Text Box 59">
              <a:extLst>
                <a:ext uri="{FF2B5EF4-FFF2-40B4-BE49-F238E27FC236}">
                  <a16:creationId xmlns:a16="http://schemas.microsoft.com/office/drawing/2014/main" id="{AB5BECF7-7C08-4A04-884A-D7970A068C6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6200000">
              <a:off x="3473544" y="3383233"/>
              <a:ext cx="2630273" cy="43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i="1" dirty="0" err="1">
                  <a:latin typeface="+mj-lt"/>
                </a:rPr>
                <a:t>Temperatura</a:t>
              </a:r>
              <a:r>
                <a:rPr lang="en-US" altLang="pt-BR" i="1" dirty="0">
                  <a:latin typeface="+mj-lt"/>
                </a:rPr>
                <a:t> →</a:t>
              </a:r>
            </a:p>
          </p:txBody>
        </p:sp>
        <p:sp>
          <p:nvSpPr>
            <p:cNvPr id="21536" name="Text Box 43">
              <a:extLst>
                <a:ext uri="{FF2B5EF4-FFF2-40B4-BE49-F238E27FC236}">
                  <a16:creationId xmlns:a16="http://schemas.microsoft.com/office/drawing/2014/main" id="{BAB2C5DD-7E23-4D34-B998-2991F2305CC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862320" y="2385667"/>
              <a:ext cx="688928" cy="32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b="1" i="1" dirty="0">
                  <a:latin typeface="+mj-lt"/>
                </a:rPr>
                <a:t>P=</a:t>
              </a:r>
              <a:r>
                <a:rPr lang="en-US" altLang="pt-BR" b="1" i="1" dirty="0" err="1">
                  <a:latin typeface="+mj-lt"/>
                </a:rPr>
                <a:t>cte</a:t>
              </a:r>
              <a:endParaRPr lang="en-US" altLang="pt-BR" b="1" i="1" dirty="0">
                <a:latin typeface="+mj-lt"/>
              </a:endParaRPr>
            </a:p>
          </p:txBody>
        </p:sp>
        <p:sp>
          <p:nvSpPr>
            <p:cNvPr id="36" name="Text Box 41">
              <a:extLst>
                <a:ext uri="{FF2B5EF4-FFF2-40B4-BE49-F238E27FC236}">
                  <a16:creationId xmlns:a16="http://schemas.microsoft.com/office/drawing/2014/main" id="{91226967-7FFC-41BC-B586-B1808A323A9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14923" y="1842225"/>
              <a:ext cx="2285844" cy="4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2200" b="1" i="1" dirty="0">
                  <a:latin typeface="+mj-lt"/>
                </a:rPr>
                <a:t>Diagrama T-x-y</a:t>
              </a:r>
            </a:p>
          </p:txBody>
        </p:sp>
        <p:sp>
          <p:nvSpPr>
            <p:cNvPr id="34" name="Text Box 45">
              <a:extLst>
                <a:ext uri="{FF2B5EF4-FFF2-40B4-BE49-F238E27FC236}">
                  <a16:creationId xmlns:a16="http://schemas.microsoft.com/office/drawing/2014/main" id="{01FB28FD-6831-4C50-840A-AE717F6C205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56538" y="3488293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F</a:t>
              </a:r>
            </a:p>
          </p:txBody>
        </p:sp>
        <p:sp>
          <p:nvSpPr>
            <p:cNvPr id="37" name="Text Box 45">
              <a:extLst>
                <a:ext uri="{FF2B5EF4-FFF2-40B4-BE49-F238E27FC236}">
                  <a16:creationId xmlns:a16="http://schemas.microsoft.com/office/drawing/2014/main" id="{0F0FD959-68E1-4EC0-A649-AC526CDEA05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52271" y="2601109"/>
              <a:ext cx="330177" cy="4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pt-BR" i="1" dirty="0">
                  <a:latin typeface="+mj-lt"/>
                </a:rPr>
                <a:t>C</a:t>
              </a:r>
            </a:p>
          </p:txBody>
        </p:sp>
        <p:sp>
          <p:nvSpPr>
            <p:cNvPr id="38" name="Oval 57">
              <a:extLst>
                <a:ext uri="{FF2B5EF4-FFF2-40B4-BE49-F238E27FC236}">
                  <a16:creationId xmlns:a16="http://schemas.microsoft.com/office/drawing/2014/main" id="{C5FB2138-B01C-47CF-BF80-15D4FC8F29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20524" y="2706341"/>
              <a:ext cx="63496" cy="777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 i="1">
                <a:latin typeface="+mj-lt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F3B3D11-93A9-4426-A3BF-E4C352D6EA55}"/>
              </a:ext>
            </a:extLst>
          </p:cNvPr>
          <p:cNvSpPr/>
          <p:nvPr/>
        </p:nvSpPr>
        <p:spPr>
          <a:xfrm>
            <a:off x="106363" y="6497638"/>
            <a:ext cx="2619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b="1" i="1" dirty="0">
                <a:latin typeface="+mj-lt"/>
              </a:rPr>
              <a:t>* F=</a:t>
            </a:r>
            <a:r>
              <a:rPr lang="pt-BR" altLang="pt-BR" b="1" i="1" dirty="0" err="1">
                <a:latin typeface="+mj-lt"/>
              </a:rPr>
              <a:t>nr</a:t>
            </a:r>
            <a:r>
              <a:rPr lang="pt-BR" altLang="pt-BR" b="1" i="1" dirty="0">
                <a:latin typeface="+mj-lt"/>
              </a:rPr>
              <a:t> graus de liberdade</a:t>
            </a:r>
            <a:endParaRPr lang="pt-BR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Object 4"/>
              <p:cNvSpPr txBox="1"/>
              <p:nvPr/>
            </p:nvSpPr>
            <p:spPr bwMode="auto">
              <a:xfrm>
                <a:off x="866923" y="5631035"/>
                <a:ext cx="1543968" cy="788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560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923" y="5631035"/>
                <a:ext cx="1543968" cy="788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23A63-69E9-4D67-A2DF-D520AE2B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r>
              <a:rPr lang="en-GB" dirty="0" err="1"/>
              <a:t>Volatilidade</a:t>
            </a:r>
            <a:r>
              <a:rPr lang="en-GB" dirty="0"/>
              <a:t> </a:t>
            </a:r>
            <a:r>
              <a:rPr lang="en-GB" dirty="0" err="1"/>
              <a:t>relativa</a:t>
            </a:r>
            <a:r>
              <a:rPr lang="en-GB" dirty="0"/>
              <a:t> </a:t>
            </a:r>
            <a:r>
              <a:rPr lang="en-GB" i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9939" name="Espaço Reservado para Conteúdo 15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/>
          <a:lstStyle/>
          <a:p>
            <a:r>
              <a:rPr lang="pt-BR" altLang="pt-BR" dirty="0"/>
              <a:t>Diagrama de fases fornece </a:t>
            </a:r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:</a:t>
            </a:r>
          </a:p>
          <a:p>
            <a:pPr lvl="1"/>
            <a:endParaRPr lang="pt-BR" altLang="pt-BR" i="1" dirty="0">
              <a:latin typeface="Symbol" panose="05050102010706020507" pitchFamily="18" charset="2"/>
            </a:endParaRPr>
          </a:p>
          <a:p>
            <a:pPr lvl="1"/>
            <a:endParaRPr lang="pt-BR" altLang="pt-BR" i="1" dirty="0">
              <a:latin typeface="Symbol" panose="05050102010706020507" pitchFamily="18" charset="2"/>
            </a:endParaRPr>
          </a:p>
          <a:p>
            <a:pPr lvl="1"/>
            <a:r>
              <a:rPr lang="pt-BR" altLang="pt-BR" dirty="0"/>
              <a:t>para sistema binário 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r>
              <a:rPr lang="pt-BR" altLang="pt-BR" dirty="0"/>
              <a:t>Se </a:t>
            </a:r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 não varia muito na faixa de concentrações de interesse: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marL="192088" lvl="1" indent="0">
              <a:buNone/>
            </a:pPr>
            <a:r>
              <a:rPr lang="pt-BR" altLang="pt-BR" dirty="0">
                <a:sym typeface="Wingdings" panose="05000000000000000000" pitchFamily="2" charset="2"/>
              </a:rPr>
              <a:t> uma vez conhecido </a:t>
            </a:r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, podemos fazer cálculos de separadores</a:t>
            </a:r>
          </a:p>
        </p:txBody>
      </p:sp>
      <p:sp>
        <p:nvSpPr>
          <p:cNvPr id="39940" name="Espaço Reservado para Conteúdo 19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/>
          <a:lstStyle/>
          <a:p>
            <a:r>
              <a:rPr lang="pt-BR" altLang="pt-BR" i="1" dirty="0" err="1">
                <a:latin typeface="Symbol" panose="05050102010706020507" pitchFamily="18" charset="2"/>
              </a:rPr>
              <a:t>a</a:t>
            </a:r>
            <a:r>
              <a:rPr lang="pt-BR" altLang="pt-BR" i="1" baseline="-25000" dirty="0" err="1"/>
              <a:t>i,j</a:t>
            </a:r>
            <a:r>
              <a:rPr lang="pt-BR" altLang="pt-BR" dirty="0"/>
              <a:t> também pode ser obtido com </a:t>
            </a:r>
            <a:r>
              <a:rPr lang="pt-BR" altLang="pt-BR" b="1" i="1" dirty="0"/>
              <a:t>modelo termodinâmico: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r>
              <a:rPr lang="pt-BR" altLang="pt-BR" dirty="0"/>
              <a:t>Para gás perfeito e líquido ideal os modelos termodinâmicos são simples:</a:t>
            </a:r>
          </a:p>
          <a:p>
            <a:endParaRPr lang="pt-BR" altLang="pt-BR" dirty="0"/>
          </a:p>
          <a:p>
            <a:pPr lvl="1"/>
            <a:endParaRPr lang="pt-BR" altLang="pt-BR" dirty="0"/>
          </a:p>
          <a:p>
            <a:pPr lvl="1"/>
            <a:r>
              <a:rPr lang="pt-BR" altLang="pt-BR" i="1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 </a:t>
            </a:r>
            <a:r>
              <a:rPr lang="pt-BR" altLang="pt-BR" dirty="0">
                <a:latin typeface="+mn-lt"/>
              </a:rPr>
              <a:t>depende apenas de propriedades de substâncias puras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2"/>
            <a:endParaRPr lang="pt-BR" altLang="pt-BR" dirty="0"/>
          </a:p>
          <a:p>
            <a:pPr lvl="1"/>
            <a:endParaRPr lang="pt-BR" altLang="pt-BR" dirty="0"/>
          </a:p>
        </p:txBody>
      </p:sp>
      <p:sp>
        <p:nvSpPr>
          <p:cNvPr id="39945" name="Espaço Reservado para Número de Slide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38963" y="6357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EA481F-83A9-4EDC-A986-12BE83E8C455}" type="slidenum">
              <a:rPr lang="en-US" altLang="pt-BR" smtClean="0"/>
              <a:pPr/>
              <a:t>5</a:t>
            </a:fld>
            <a:endParaRPr lang="en-US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Object 5"/>
              <p:cNvSpPr txBox="1"/>
              <p:nvPr/>
            </p:nvSpPr>
            <p:spPr bwMode="auto">
              <a:xfrm>
                <a:off x="835761" y="3070448"/>
                <a:ext cx="3952263" cy="8096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)/(1−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994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61" y="3070448"/>
                <a:ext cx="3952263" cy="80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7"/>
              <p:cNvSpPr txBox="1"/>
              <p:nvPr/>
            </p:nvSpPr>
            <p:spPr bwMode="auto">
              <a:xfrm>
                <a:off x="5146360" y="4316888"/>
                <a:ext cx="3187700" cy="850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9942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6360" y="4316888"/>
                <a:ext cx="3187700" cy="850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3" name="Object 4"/>
              <p:cNvSpPr txBox="1"/>
              <p:nvPr/>
            </p:nvSpPr>
            <p:spPr bwMode="auto">
              <a:xfrm>
                <a:off x="835761" y="1802813"/>
                <a:ext cx="1583077" cy="850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994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61" y="1802813"/>
                <a:ext cx="1583077" cy="850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4" name="Object 4"/>
              <p:cNvSpPr txBox="1"/>
              <p:nvPr/>
            </p:nvSpPr>
            <p:spPr bwMode="auto">
              <a:xfrm>
                <a:off x="932645" y="5167788"/>
                <a:ext cx="2987667" cy="850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994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645" y="5167788"/>
                <a:ext cx="2987667" cy="850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7"/>
              <p:cNvSpPr txBox="1"/>
              <p:nvPr/>
            </p:nvSpPr>
            <p:spPr bwMode="auto">
              <a:xfrm>
                <a:off x="5100981" y="2228263"/>
                <a:ext cx="3233079" cy="8096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0981" y="2228263"/>
                <a:ext cx="3233079" cy="809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04DE7-0F78-4A62-8909-E42F1DE9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Construção de diagramas de fases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 dirty="0"/>
              <a:t>Para vapor e líquido ideais, sistema binário, F=2:</a:t>
            </a:r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Rearranjando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marL="192088" lvl="1" indent="0" eaLnBrk="1" hangingPunct="1">
              <a:buNone/>
            </a:pPr>
            <a:r>
              <a:rPr lang="pt-BR" altLang="pt-BR" dirty="0"/>
              <a:t> </a:t>
            </a:r>
          </a:p>
        </p:txBody>
      </p:sp>
      <p:sp>
        <p:nvSpPr>
          <p:cNvPr id="38916" name="Espaço Reservado para Conteúdo 3">
            <a:extLst>
              <a:ext uri="{FF2B5EF4-FFF2-40B4-BE49-F238E27FC236}">
                <a16:creationId xmlns:a16="http://schemas.microsoft.com/office/drawing/2014/main" id="{99E526FF-2AD2-47B0-BB26-D59BA8034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Para líquido não-ideal e V gás perfeito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coeficientes de atividade dos componentes devem ser conhecidos, além das pressões de vapor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  <p:sp>
        <p:nvSpPr>
          <p:cNvPr id="44037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06D818-F4D3-486E-8AFF-C34A5D8BBD63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4038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8324"/>
              </p:ext>
            </p:extLst>
          </p:nvPr>
        </p:nvGraphicFramePr>
        <p:xfrm>
          <a:off x="781050" y="2182813"/>
          <a:ext cx="154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400" imgH="419100" progId="Equation.DSMT4">
                  <p:embed/>
                </p:oleObj>
              </mc:Choice>
              <mc:Fallback>
                <p:oleObj name="Equation" r:id="rId3" imgW="1549400" imgH="419100" progId="Equation.DSMT4">
                  <p:embed/>
                  <p:pic>
                    <p:nvPicPr>
                      <p:cNvPr id="44038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182813"/>
                        <a:ext cx="154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19938"/>
              </p:ext>
            </p:extLst>
          </p:nvPr>
        </p:nvGraphicFramePr>
        <p:xfrm>
          <a:off x="781050" y="2636912"/>
          <a:ext cx="154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400" imgH="419100" progId="Equation.DSMT4">
                  <p:embed/>
                </p:oleObj>
              </mc:Choice>
              <mc:Fallback>
                <p:oleObj name="Equation" r:id="rId5" imgW="1549400" imgH="419100" progId="Equation.DSMT4">
                  <p:embed/>
                  <p:pic>
                    <p:nvPicPr>
                      <p:cNvPr id="44039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636912"/>
                        <a:ext cx="154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838766"/>
              </p:ext>
            </p:extLst>
          </p:nvPr>
        </p:nvGraphicFramePr>
        <p:xfrm>
          <a:off x="781050" y="3168725"/>
          <a:ext cx="1346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200" imgH="381000" progId="Equation.DSMT4">
                  <p:embed/>
                </p:oleObj>
              </mc:Choice>
              <mc:Fallback>
                <p:oleObj name="Equation" r:id="rId7" imgW="1346200" imgH="381000" progId="Equation.DSMT4">
                  <p:embed/>
                  <p:pic>
                    <p:nvPicPr>
                      <p:cNvPr id="4404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168725"/>
                        <a:ext cx="1346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632893"/>
              </p:ext>
            </p:extLst>
          </p:nvPr>
        </p:nvGraphicFramePr>
        <p:xfrm>
          <a:off x="781050" y="3552056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8100" imgH="381000" progId="Equation.DSMT4">
                  <p:embed/>
                </p:oleObj>
              </mc:Choice>
              <mc:Fallback>
                <p:oleObj name="Equation" r:id="rId9" imgW="1308100" imgH="381000" progId="Equation.DSMT4">
                  <p:embed/>
                  <p:pic>
                    <p:nvPicPr>
                      <p:cNvPr id="44041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552056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to 9"/>
          <p:cNvGraphicFramePr>
            <a:graphicFrameLocks noChangeAspect="1"/>
          </p:cNvGraphicFramePr>
          <p:nvPr/>
        </p:nvGraphicFramePr>
        <p:xfrm>
          <a:off x="5078413" y="2224088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19100" progId="Equation.DSMT4">
                  <p:embed/>
                </p:oleObj>
              </mc:Choice>
              <mc:Fallback>
                <p:oleObj name="Equation" r:id="rId11" imgW="1828800" imgH="419100" progId="Equation.DSMT4">
                  <p:embed/>
                  <p:pic>
                    <p:nvPicPr>
                      <p:cNvPr id="44042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2224088"/>
                        <a:ext cx="1828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to 10"/>
          <p:cNvGraphicFramePr>
            <a:graphicFrameLocks noChangeAspect="1"/>
          </p:cNvGraphicFramePr>
          <p:nvPr/>
        </p:nvGraphicFramePr>
        <p:xfrm>
          <a:off x="5030788" y="2749550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419100" progId="Equation.DSMT4">
                  <p:embed/>
                </p:oleObj>
              </mc:Choice>
              <mc:Fallback>
                <p:oleObj name="Equation" r:id="rId13" imgW="1828800" imgH="419100" progId="Equation.DSMT4">
                  <p:embed/>
                  <p:pic>
                    <p:nvPicPr>
                      <p:cNvPr id="44043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2749550"/>
                        <a:ext cx="1828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07965"/>
              </p:ext>
            </p:extLst>
          </p:nvPr>
        </p:nvGraphicFramePr>
        <p:xfrm>
          <a:off x="781050" y="4484688"/>
          <a:ext cx="1788011" cy="79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92300" imgH="838200" progId="Equation.DSMT4">
                  <p:embed/>
                </p:oleObj>
              </mc:Choice>
              <mc:Fallback>
                <p:oleObj name="Equation" r:id="rId15" imgW="1892300" imgH="838200" progId="Equation.DSMT4">
                  <p:embed/>
                  <p:pic>
                    <p:nvPicPr>
                      <p:cNvPr id="44044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4484688"/>
                        <a:ext cx="1788011" cy="792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045" name="Objeto 12"/>
              <p:cNvSpPr txBox="1"/>
              <p:nvPr/>
            </p:nvSpPr>
            <p:spPr bwMode="auto">
              <a:xfrm>
                <a:off x="769739" y="5373019"/>
                <a:ext cx="1656755" cy="8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4045" name="Obje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739" y="5373019"/>
                <a:ext cx="1656755" cy="8001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to 12">
                <a:extLst>
                  <a:ext uri="{FF2B5EF4-FFF2-40B4-BE49-F238E27FC236}">
                    <a16:creationId xmlns:a16="http://schemas.microsoft.com/office/drawing/2014/main" id="{C3B9EE07-1DD3-49E5-B419-A5BB345781C0}"/>
                  </a:ext>
                </a:extLst>
              </p:cNvPr>
              <p:cNvSpPr txBox="1"/>
              <p:nvPr/>
            </p:nvSpPr>
            <p:spPr bwMode="auto">
              <a:xfrm>
                <a:off x="781050" y="6173119"/>
                <a:ext cx="1906091" cy="503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pt-BR" sz="2000" dirty="0"/>
                  <a:t>=</a:t>
                </a:r>
                <a:r>
                  <a:rPr lang="pt-BR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</m:oMath>
                </a14:m>
                <a:r>
                  <a:rPr lang="pt-BR" sz="2000" dirty="0"/>
                  <a:t>(T)</a:t>
                </a:r>
              </a:p>
            </p:txBody>
          </p:sp>
        </mc:Choice>
        <mc:Fallback xmlns="">
          <p:sp>
            <p:nvSpPr>
              <p:cNvPr id="16" name="Objeto 12">
                <a:extLst>
                  <a:ext uri="{FF2B5EF4-FFF2-40B4-BE49-F238E27FC236}">
                    <a16:creationId xmlns:a16="http://schemas.microsoft.com/office/drawing/2014/main" id="{C3B9EE07-1DD3-49E5-B419-A5BB3457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050" y="6173119"/>
                <a:ext cx="1906091" cy="503981"/>
              </a:xfrm>
              <a:prstGeom prst="rect">
                <a:avLst/>
              </a:prstGeom>
              <a:blipFill>
                <a:blip r:embed="rId18"/>
                <a:stretch>
                  <a:fillRect t="-6098"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BA8DB4-6F7B-477E-8EC1-48D706BCF326}"/>
              </a:ext>
            </a:extLst>
          </p:cNvPr>
          <p:cNvSpPr txBox="1"/>
          <p:nvPr/>
        </p:nvSpPr>
        <p:spPr>
          <a:xfrm>
            <a:off x="3014529" y="2392363"/>
            <a:ext cx="16567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200" dirty="0">
                <a:latin typeface="+mj-lt"/>
              </a:rPr>
              <a:t>Lei de </a:t>
            </a:r>
            <a:r>
              <a:rPr lang="pt-BR" altLang="pt-BR" sz="2200" dirty="0" err="1">
                <a:latin typeface="+mj-lt"/>
              </a:rPr>
              <a:t>Raoult</a:t>
            </a:r>
            <a:endParaRPr lang="pt-BR" sz="2200" dirty="0">
              <a:latin typeface="+mj-lt"/>
            </a:endParaRP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8B856C00-3594-48DA-874E-688D01B55284}"/>
              </a:ext>
            </a:extLst>
          </p:cNvPr>
          <p:cNvSpPr/>
          <p:nvPr/>
        </p:nvSpPr>
        <p:spPr>
          <a:xfrm>
            <a:off x="2740323" y="2223706"/>
            <a:ext cx="225326" cy="83230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8247D009-5DE1-402F-92CF-43C81CC3F926}"/>
              </a:ext>
            </a:extLst>
          </p:cNvPr>
          <p:cNvSpPr/>
          <p:nvPr/>
        </p:nvSpPr>
        <p:spPr>
          <a:xfrm>
            <a:off x="2740323" y="3194270"/>
            <a:ext cx="225326" cy="59599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561841-3026-48F8-AF75-AE72E8CBF1CF}"/>
              </a:ext>
            </a:extLst>
          </p:cNvPr>
          <p:cNvSpPr txBox="1"/>
          <p:nvPr/>
        </p:nvSpPr>
        <p:spPr>
          <a:xfrm>
            <a:off x="3059261" y="2914259"/>
            <a:ext cx="16567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200" dirty="0">
                <a:latin typeface="+mj-lt"/>
              </a:rPr>
              <a:t>Soma das frações molares</a:t>
            </a:r>
            <a:endParaRPr lang="pt-BR" sz="2200" dirty="0">
              <a:latin typeface="+mj-lt"/>
            </a:endParaRPr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id="{14A1EF5F-D781-4283-B472-8FD219C49502}"/>
              </a:ext>
            </a:extLst>
          </p:cNvPr>
          <p:cNvSpPr/>
          <p:nvPr/>
        </p:nvSpPr>
        <p:spPr>
          <a:xfrm>
            <a:off x="2687141" y="4490030"/>
            <a:ext cx="305782" cy="203531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C130674-ED6A-4F97-AC17-F687BE186675}"/>
              </a:ext>
            </a:extLst>
          </p:cNvPr>
          <p:cNvSpPr txBox="1"/>
          <p:nvPr/>
        </p:nvSpPr>
        <p:spPr>
          <a:xfrm>
            <a:off x="2602043" y="4445858"/>
            <a:ext cx="23758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 eaLnBrk="1" hangingPunct="1">
              <a:defRPr sz="2200">
                <a:latin typeface="+mj-lt"/>
              </a:defRPr>
            </a:lvl2pPr>
          </a:lstStyle>
          <a:p>
            <a:pPr lvl="1"/>
            <a:r>
              <a:rPr lang="pt-BR" altLang="pt-BR" dirty="0"/>
              <a:t>Com pressão de vapor e P determinam-se as composições </a:t>
            </a:r>
            <a:r>
              <a:rPr lang="pt-BR" altLang="pt-BR" dirty="0" err="1"/>
              <a:t>x,y,T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1850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CBDE6-0172-4152-AE29-6EBACED0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/>
              <a:t>Alguns</a:t>
            </a:r>
            <a:r>
              <a:t> </a:t>
            </a:r>
            <a:r>
              <a:rPr err="1"/>
              <a:t>sistemas</a:t>
            </a:r>
            <a:r>
              <a:t> L-V</a:t>
            </a:r>
          </a:p>
        </p:txBody>
      </p:sp>
      <p:sp>
        <p:nvSpPr>
          <p:cNvPr id="2969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/>
              <a:t>Sistema</a:t>
            </a:r>
          </a:p>
          <a:p>
            <a:pPr lvl="1" eaLnBrk="1" hangingPunct="1"/>
            <a:r>
              <a:rPr lang="pt-BR" altLang="pt-BR"/>
              <a:t>metanol (A) - água </a:t>
            </a:r>
          </a:p>
          <a:p>
            <a:pPr lvl="1" eaLnBrk="1" hangingPunct="1"/>
            <a:r>
              <a:rPr lang="pt-BR" altLang="pt-BR"/>
              <a:t>P=101.3 kPa</a:t>
            </a:r>
          </a:p>
          <a:p>
            <a:pPr lvl="1" eaLnBrk="1" hangingPunct="1"/>
            <a:r>
              <a:rPr lang="pt-BR" altLang="pt-BR"/>
              <a:t>x</a:t>
            </a:r>
            <a:r>
              <a:rPr lang="pt-BR" altLang="pt-BR" baseline="-25000"/>
              <a:t>A</a:t>
            </a:r>
            <a:r>
              <a:rPr lang="pt-BR" altLang="pt-BR"/>
              <a:t>, y</a:t>
            </a:r>
            <a:r>
              <a:rPr lang="pt-BR" altLang="pt-BR" baseline="-25000"/>
              <a:t>A</a:t>
            </a:r>
            <a:r>
              <a:rPr lang="pt-BR" altLang="pt-BR"/>
              <a:t> - frações molares nas fases l[iquida e vapor, respec.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7458B8-3E6B-4295-A961-919EF2B170F3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Espaço Reservado para Conteúdo 4">
            <a:extLst>
              <a:ext uri="{FF2B5EF4-FFF2-40B4-BE49-F238E27FC236}">
                <a16:creationId xmlns:a16="http://schemas.microsoft.com/office/drawing/2014/main" id="{98340F92-4BFA-4664-B3B1-5E81F03CB26D}"/>
              </a:ext>
            </a:extLst>
          </p:cNvPr>
          <p:cNvGraphicFramePr>
            <a:graphicFrameLocks/>
          </p:cNvGraphicFramePr>
          <p:nvPr/>
        </p:nvGraphicFramePr>
        <p:xfrm>
          <a:off x="431800" y="3716338"/>
          <a:ext cx="4138612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T (C 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yA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xA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600" u="none" strike="noStrike" baseline="-25000" dirty="0" err="1">
                          <a:solidFill>
                            <a:schemeClr val="tx1"/>
                          </a:solidFill>
                          <a:effectLst/>
                        </a:rPr>
                        <a:t>A,B</a:t>
                      </a:r>
                      <a:endParaRPr lang="pt-BR" sz="16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64,5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0,958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0,87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2,87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73,1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0,779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3,52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0,665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84,4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0,517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6,07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0,365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6,61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93,5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0,23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7,17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75A10F0-D355-4280-9AEA-C73F63E58336}"/>
              </a:ext>
            </a:extLst>
          </p:cNvPr>
          <p:cNvGraphicFramePr>
            <a:graphicFrameLocks/>
          </p:cNvGraphicFramePr>
          <p:nvPr/>
        </p:nvGraphicFramePr>
        <p:xfrm>
          <a:off x="4889441" y="4121258"/>
          <a:ext cx="42845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3275820-FCBD-4A11-9770-175EBE3AD8C7}"/>
              </a:ext>
            </a:extLst>
          </p:cNvPr>
          <p:cNvGraphicFramePr>
            <a:graphicFrameLocks/>
          </p:cNvGraphicFramePr>
          <p:nvPr/>
        </p:nvGraphicFramePr>
        <p:xfrm>
          <a:off x="4851341" y="1357313"/>
          <a:ext cx="4154721" cy="28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60" name="Text Box 41"/>
          <p:cNvSpPr txBox="1">
            <a:spLocks noChangeAspect="1" noChangeArrowheads="1"/>
          </p:cNvSpPr>
          <p:nvPr/>
        </p:nvSpPr>
        <p:spPr bwMode="auto">
          <a:xfrm>
            <a:off x="5940425" y="1079500"/>
            <a:ext cx="2160588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200" b="1" i="1">
                <a:latin typeface="Calibri" panose="020F0502020204030204" pitchFamily="34" charset="0"/>
              </a:rPr>
              <a:t>Diagrama T-x-y</a:t>
            </a: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168B6CAC-9A36-45A4-AB64-1E7B624DB53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67400" y="4391025"/>
            <a:ext cx="1800225" cy="406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200" b="1" i="1" dirty="0">
                <a:latin typeface="+mj-lt"/>
              </a:rPr>
              <a:t>Diagrama x-y</a:t>
            </a:r>
          </a:p>
        </p:txBody>
      </p:sp>
    </p:spTree>
    <p:extLst>
      <p:ext uri="{BB962C8B-B14F-4D97-AF65-F5344CB8AC3E}">
        <p14:creationId xmlns:p14="http://schemas.microsoft.com/office/powerpoint/2010/main" val="49252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C59D3-EB0F-4939-A9B7-1C1146CE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/>
              <a:t>Alguns</a:t>
            </a:r>
            <a:r>
              <a:t> </a:t>
            </a:r>
            <a:r>
              <a:rPr err="1"/>
              <a:t>sistemas</a:t>
            </a:r>
            <a:r>
              <a:t> L-V</a:t>
            </a:r>
            <a:endParaRPr>
              <a:latin typeface="Symbol" panose="05050102010706020507" pitchFamily="18" charset="2"/>
            </a:endParaRP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/>
              <a:t>Água (A)  Glicerol,P=101.3 kPa</a:t>
            </a:r>
          </a:p>
        </p:txBody>
      </p:sp>
      <p:sp>
        <p:nvSpPr>
          <p:cNvPr id="3174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/>
              <a:t>P-xileno (A) e M-xileno</a:t>
            </a:r>
          </a:p>
        </p:txBody>
      </p:sp>
      <p:sp>
        <p:nvSpPr>
          <p:cNvPr id="31749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49F875-1F4A-442A-8DF2-E3F48120293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396C3CC-81D8-4622-872D-8045C1967D35}"/>
              </a:ext>
            </a:extLst>
          </p:cNvPr>
          <p:cNvGraphicFramePr>
            <a:graphicFrameLocks/>
          </p:cNvGraphicFramePr>
          <p:nvPr/>
        </p:nvGraphicFramePr>
        <p:xfrm>
          <a:off x="342527" y="4437112"/>
          <a:ext cx="401995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43B197E-31FA-45F7-89D9-B52361FF6B7B}"/>
              </a:ext>
            </a:extLst>
          </p:cNvPr>
          <p:cNvGraphicFramePr>
            <a:graphicFrameLocks/>
          </p:cNvGraphicFramePr>
          <p:nvPr/>
        </p:nvGraphicFramePr>
        <p:xfrm>
          <a:off x="467544" y="2050007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8A3A774-1B8B-421E-A906-9508C6A2D265}"/>
              </a:ext>
            </a:extLst>
          </p:cNvPr>
          <p:cNvGraphicFramePr>
            <a:graphicFrameLocks/>
          </p:cNvGraphicFramePr>
          <p:nvPr/>
        </p:nvGraphicFramePr>
        <p:xfrm>
          <a:off x="4791561" y="2060848"/>
          <a:ext cx="38519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195DB6-C352-4261-B2BA-321DD6062BB9}"/>
              </a:ext>
            </a:extLst>
          </p:cNvPr>
          <p:cNvGraphicFramePr>
            <a:graphicFrameLocks/>
          </p:cNvGraphicFramePr>
          <p:nvPr/>
        </p:nvGraphicFramePr>
        <p:xfrm>
          <a:off x="5192485" y="4371553"/>
          <a:ext cx="3050072" cy="23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327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917F-3161-426C-9928-7F0CB8EF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err="1"/>
              <a:t>Alguns</a:t>
            </a:r>
            <a:r>
              <a:rPr lang="en-GB"/>
              <a:t> </a:t>
            </a:r>
            <a:r>
              <a:rPr lang="en-GB" err="1"/>
              <a:t>sistemas</a:t>
            </a:r>
            <a:r>
              <a:rPr lang="en-GB"/>
              <a:t> L-V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/>
              <a:t>Metanol (A) – água a T const.</a:t>
            </a:r>
          </a:p>
        </p:txBody>
      </p:sp>
      <p:sp>
        <p:nvSpPr>
          <p:cNvPr id="33796" name="Espaço Reservado para Conteúdo 1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/>
              <a:t>No ponto crítico </a:t>
            </a:r>
            <a:r>
              <a:rPr lang="pt-BR" altLang="pt-BR" i="1">
                <a:latin typeface="Symbol" panose="05050102010706020507" pitchFamily="18" charset="2"/>
              </a:rPr>
              <a:t>a</a:t>
            </a:r>
            <a:r>
              <a:rPr lang="pt-BR" altLang="pt-BR"/>
              <a:t> =1</a:t>
            </a:r>
          </a:p>
        </p:txBody>
      </p:sp>
      <p:sp>
        <p:nvSpPr>
          <p:cNvPr id="33797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AD1589-E6F6-4172-A515-E990A7D1877B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77E3BC7-35FA-419C-A4D4-523383BE67F8}"/>
              </a:ext>
            </a:extLst>
          </p:cNvPr>
          <p:cNvGraphicFramePr>
            <a:graphicFrameLocks/>
          </p:cNvGraphicFramePr>
          <p:nvPr/>
        </p:nvGraphicFramePr>
        <p:xfrm>
          <a:off x="4991619" y="2660183"/>
          <a:ext cx="3580517" cy="274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9" name="Text Box 41"/>
          <p:cNvSpPr txBox="1">
            <a:spLocks noChangeAspect="1" noChangeArrowheads="1"/>
          </p:cNvSpPr>
          <p:nvPr/>
        </p:nvSpPr>
        <p:spPr bwMode="auto">
          <a:xfrm>
            <a:off x="971550" y="1800225"/>
            <a:ext cx="2160588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200" b="1" i="1">
                <a:latin typeface="Calibri" panose="020F0502020204030204" pitchFamily="34" charset="0"/>
              </a:rPr>
              <a:t>Diagrama P-x-y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GraphicFramePr>
            <a:graphicFrameLocks/>
          </p:cNvGraphicFramePr>
          <p:nvPr/>
        </p:nvGraphicFramePr>
        <p:xfrm>
          <a:off x="18008" y="2132856"/>
          <a:ext cx="4630192" cy="260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GraphicFramePr>
            <a:graphicFrameLocks/>
          </p:cNvGraphicFramePr>
          <p:nvPr/>
        </p:nvGraphicFramePr>
        <p:xfrm>
          <a:off x="-19569" y="4221088"/>
          <a:ext cx="4879601" cy="260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217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 III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450850" algn="l"/>
          </a:tabLs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p III" id="{39D78DBC-8168-4C6F-981C-4D8FC7E0EFE4}" vid="{47AE181E-4AC6-451D-81A2-33BAE7F8DF9E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TM02900771[[fn=Fatia]]</Template>
  <TotalTime>15555</TotalTime>
  <Pages>28</Pages>
  <Words>4560</Words>
  <Application>Microsoft Office PowerPoint</Application>
  <PresentationFormat>Apresentação na tela (4:3)</PresentationFormat>
  <Paragraphs>804</Paragraphs>
  <Slides>39</Slides>
  <Notes>36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Wingdings 2</vt:lpstr>
      <vt:lpstr>HDOfficeLightV0</vt:lpstr>
      <vt:lpstr>op III</vt:lpstr>
      <vt:lpstr>Equation</vt:lpstr>
      <vt:lpstr>PQI3402 /  OP – III Operações flash Parte a</vt:lpstr>
      <vt:lpstr>Introdução</vt:lpstr>
      <vt:lpstr>Introdução</vt:lpstr>
      <vt:lpstr>Sistemas binários L-V: leitura do diagrama de fases</vt:lpstr>
      <vt:lpstr>Volatilidade relativa a</vt:lpstr>
      <vt:lpstr>Construção de diagramas de fases</vt:lpstr>
      <vt:lpstr>Alguns sistemas L-V</vt:lpstr>
      <vt:lpstr>Alguns sistemas L-V</vt:lpstr>
      <vt:lpstr>Alguns sistemas L-V</vt:lpstr>
      <vt:lpstr>Facilidade de separação</vt:lpstr>
      <vt:lpstr>Azeótropos</vt:lpstr>
      <vt:lpstr>Resumo</vt:lpstr>
      <vt:lpstr>Exercício 4.1 - leitura de diagramas T-x-y</vt:lpstr>
      <vt:lpstr>Exercício 4.2 - Construção de diagrama de fases</vt:lpstr>
      <vt:lpstr>PQI3402 /  OP – III Operações flash Parte b</vt:lpstr>
      <vt:lpstr>Separadores flash</vt:lpstr>
      <vt:lpstr>Balanços de massa e energia, graus de liberdade</vt:lpstr>
      <vt:lpstr>Especificações comuns para operações flash</vt:lpstr>
      <vt:lpstr>Cálculos flash com diagrama de fases</vt:lpstr>
      <vt:lpstr>Derivação da regra da alavanca</vt:lpstr>
      <vt:lpstr>Cálculos flash com modelos termodinâmicos</vt:lpstr>
      <vt:lpstr>Flash isotérmico (T,P conhecidos): Procedimento Rachford-Rice</vt:lpstr>
      <vt:lpstr>Apresentação do PowerPoint</vt:lpstr>
      <vt:lpstr>Flash isotérmico (T,P conhecidos): Procedimento Rachford-Rice</vt:lpstr>
      <vt:lpstr>Método de Newton</vt:lpstr>
      <vt:lpstr>Especificações comuns para operações flash</vt:lpstr>
      <vt:lpstr>Outras especificações para Flash</vt:lpstr>
      <vt:lpstr>Outras especificações para Flash</vt:lpstr>
      <vt:lpstr>Resumo</vt:lpstr>
      <vt:lpstr>Exercício 4.3a- flash com diagrama de fases </vt:lpstr>
      <vt:lpstr>Exercício 4.5: flash isotérmico com modelo termodinâmico</vt:lpstr>
      <vt:lpstr>PQI3402 /  OP – III Operações flash Parte c</vt:lpstr>
      <vt:lpstr>Especificações comuns para operações flash</vt:lpstr>
      <vt:lpstr>Pontos de orvalho e de bolha</vt:lpstr>
      <vt:lpstr>Pontos de bolha e de orvalho</vt:lpstr>
      <vt:lpstr>Pontos de bolha e de orvalho</vt:lpstr>
      <vt:lpstr>Resumo</vt:lpstr>
      <vt:lpstr>Exercício 4.3b- flash com diagrama de fases </vt:lpstr>
      <vt:lpstr>Exercício 4.4: pontos de orvalho e bolha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464 Separation processes</dc:title>
  <dc:subject>Short Cut Models</dc:subject>
  <dc:creator>P.J. Jansens</dc:creator>
  <cp:lastModifiedBy>marcelo seckler</cp:lastModifiedBy>
  <cp:revision>1236</cp:revision>
  <cp:lastPrinted>2019-02-07T22:36:14Z</cp:lastPrinted>
  <dcterms:created xsi:type="dcterms:W3CDTF">1997-01-06T06:02:24Z</dcterms:created>
  <dcterms:modified xsi:type="dcterms:W3CDTF">2021-01-15T19:00:58Z</dcterms:modified>
</cp:coreProperties>
</file>