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53" r:id="rId2"/>
    <p:sldId id="352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" initials="H" lastIdx="2" clrIdx="0"/>
  <p:cmAuthor id="1" name="uguimma" initials="u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2794" autoAdjust="0"/>
    <p:restoredTop sz="94660"/>
  </p:normalViewPr>
  <p:slideViewPr>
    <p:cSldViewPr>
      <p:cViewPr varScale="1">
        <p:scale>
          <a:sx n="110" d="100"/>
          <a:sy n="110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10767-1706-461D-A19C-5743871A473C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44B91-B175-484C-AA56-FA21E23056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92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57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57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68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5588" cy="685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8"/>
          <p:cNvSpPr>
            <a:spLocks noGrp="1" noChangeArrowheads="1"/>
          </p:cNvSpPr>
          <p:nvPr userDrawn="1"/>
        </p:nvSpPr>
        <p:spPr bwMode="auto">
          <a:xfrm>
            <a:off x="251520" y="6527054"/>
            <a:ext cx="3214710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aseline="0" dirty="0"/>
              <a:t>slide </a:t>
            </a:r>
            <a:fld id="{4FA60421-03D3-4659-A04A-6C3A1065A232}" type="slidenum">
              <a:rPr lang="pt-BR" sz="1200" baseline="0" smtClean="0"/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lang="pt-BR" sz="1200" baseline="0" dirty="0"/>
          </a:p>
          <a:p>
            <a:pPr algn="l"/>
            <a:endParaRPr lang="pt-BR" sz="1200" baseline="0" dirty="0"/>
          </a:p>
        </p:txBody>
      </p:sp>
      <p:sp>
        <p:nvSpPr>
          <p:cNvPr id="9" name="Rectangle 8"/>
          <p:cNvSpPr>
            <a:spLocks noGrp="1" noChangeArrowheads="1"/>
          </p:cNvSpPr>
          <p:nvPr userDrawn="1"/>
        </p:nvSpPr>
        <p:spPr bwMode="auto">
          <a:xfrm>
            <a:off x="4927671" y="6527054"/>
            <a:ext cx="3964809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baseline="0" dirty="0"/>
              <a:t>© 2011 Pearson </a:t>
            </a:r>
            <a:r>
              <a:rPr lang="pt-BR" sz="1200" baseline="0" dirty="0" err="1"/>
              <a:t>Prentice</a:t>
            </a:r>
            <a:r>
              <a:rPr lang="pt-BR" sz="1200" baseline="0" dirty="0"/>
              <a:t> Hall. Todos os direitos reservados.</a:t>
            </a:r>
          </a:p>
        </p:txBody>
      </p:sp>
    </p:spTree>
    <p:extLst>
      <p:ext uri="{BB962C8B-B14F-4D97-AF65-F5344CB8AC3E}">
        <p14:creationId xmlns:p14="http://schemas.microsoft.com/office/powerpoint/2010/main" val="270412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63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18/01/2021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56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18/01/2021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72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18/01/2021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44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18/01/2021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94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18/01/2021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150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7551-8047-4E3D-A7B1-39DC5CCC3782}" type="datetimeFigureOut">
              <a:rPr lang="pt-BR" smtClean="0"/>
              <a:pPr/>
              <a:t>18/01/2021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09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E7551-8047-4E3D-A7B1-39DC5CCC3782}" type="datetimeFigureOut">
              <a:rPr lang="pt-BR" smtClean="0"/>
              <a:pPr/>
              <a:t>18/01/2021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4874E-D282-404B-BEA5-6D537FF43C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2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B87F17CD-D14C-4591-BC6B-3C2E9BC028D6}"/>
              </a:ext>
            </a:extLst>
          </p:cNvPr>
          <p:cNvSpPr txBox="1">
            <a:spLocks/>
          </p:cNvSpPr>
          <p:nvPr/>
        </p:nvSpPr>
        <p:spPr>
          <a:xfrm>
            <a:off x="3059832" y="260648"/>
            <a:ext cx="3570645" cy="617271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Medida de Tensão 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037AAC97-6376-4D60-A222-17D080130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850210"/>
            <a:ext cx="22320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F1E68A1-B0BD-444C-856C-C6A118433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991562"/>
            <a:ext cx="6870023" cy="374500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1841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0B4AC899-B3FD-4559-B000-30FACA726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535" y="1124744"/>
            <a:ext cx="7109205" cy="372281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657E051D-8637-41E0-8521-499C42B8CFD2}"/>
              </a:ext>
            </a:extLst>
          </p:cNvPr>
          <p:cNvSpPr txBox="1">
            <a:spLocks/>
          </p:cNvSpPr>
          <p:nvPr/>
        </p:nvSpPr>
        <p:spPr>
          <a:xfrm>
            <a:off x="2915816" y="249752"/>
            <a:ext cx="3570645" cy="617271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Medida de Corrente 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18A3FF43-FEFA-4F5A-9D5F-F4F09E29B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931848"/>
            <a:ext cx="2133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9D131A3-D0EE-4BF0-92BC-B4DF12559877}"/>
              </a:ext>
            </a:extLst>
          </p:cNvPr>
          <p:cNvSpPr txBox="1"/>
          <p:nvPr/>
        </p:nvSpPr>
        <p:spPr>
          <a:xfrm>
            <a:off x="1259632" y="2830233"/>
            <a:ext cx="299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rgbClr val="FF00FF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674712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7</Words>
  <Application>Microsoft Office PowerPoint</Application>
  <PresentationFormat>Apresentação na tela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uguimma</dc:creator>
  <cp:lastModifiedBy>José Marcos Alves</cp:lastModifiedBy>
  <cp:revision>68</cp:revision>
  <dcterms:created xsi:type="dcterms:W3CDTF">2011-11-25T12:32:50Z</dcterms:created>
  <dcterms:modified xsi:type="dcterms:W3CDTF">2021-01-18T16:01:01Z</dcterms:modified>
</cp:coreProperties>
</file>