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57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24714" cy="63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908720"/>
            <a:ext cx="7467600" cy="48041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9956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9009"/>
            <a:ext cx="6393669" cy="66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826128"/>
            <a:ext cx="7388566" cy="603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3326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Inserções  de elementos do periurbano no núcleo denso (até 2000)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47" y="1140219"/>
            <a:ext cx="7783201" cy="55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2606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Novas inserções do periurbano no núcleo denso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Segregação reticular (I)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40"/>
          <a:stretch>
            <a:fillRect/>
          </a:stretch>
        </p:blipFill>
        <p:spPr bwMode="auto">
          <a:xfrm>
            <a:off x="467544" y="1196752"/>
            <a:ext cx="8286642" cy="551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Segregação Reticular (II)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7467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Office PowerPoint</Application>
  <PresentationFormat>Apresentação na tela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Segregação reticular (I)</vt:lpstr>
      <vt:lpstr>Segregação Reticular (II)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Diogo Fernanda Jaime</dc:creator>
  <cp:lastModifiedBy>Diogo Fernanda Jaime</cp:lastModifiedBy>
  <cp:revision>8</cp:revision>
  <dcterms:created xsi:type="dcterms:W3CDTF">2012-10-24T17:13:37Z</dcterms:created>
  <dcterms:modified xsi:type="dcterms:W3CDTF">2012-10-24T18:48:09Z</dcterms:modified>
</cp:coreProperties>
</file>