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2" r:id="rId1"/>
  </p:sldMasterIdLst>
  <p:sldIdLst>
    <p:sldId id="256" r:id="rId2"/>
    <p:sldId id="284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9" r:id="rId17"/>
    <p:sldId id="300" r:id="rId18"/>
    <p:sldId id="301" r:id="rId19"/>
    <p:sldId id="302" r:id="rId20"/>
    <p:sldId id="303" r:id="rId21"/>
    <p:sldId id="304" r:id="rId22"/>
    <p:sldId id="305" r:id="rId23"/>
    <p:sldId id="306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8" d="100"/>
          <a:sy n="58" d="100"/>
        </p:scale>
        <p:origin x="1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18/11/2020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7291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18/11/2020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4885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18/11/2020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98063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18/11/2020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026118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18/11/2020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34005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18/11/2020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10660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18/11/2020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60137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18/11/2020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28171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D1AA0BD1-7F05-438D-954E-805872EFCE90}" type="datetimeFigureOut">
              <a:rPr lang="pt-BR" smtClean="0"/>
              <a:t>18/11/2020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3069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18/11/2020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4612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18/11/2020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1491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18/11/2020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1069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18/11/2020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1681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18/11/2020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0325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18/11/2020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1276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18/11/2020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6022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18/11/2020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0845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AA0BD1-7F05-438D-954E-805872EFCE90}" type="datetimeFigureOut">
              <a:rPr lang="pt-BR" smtClean="0"/>
              <a:t>18/11/2020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75391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  <p:sldLayoutId id="2147483844" r:id="rId12"/>
    <p:sldLayoutId id="2147483845" r:id="rId13"/>
    <p:sldLayoutId id="2147483846" r:id="rId14"/>
    <p:sldLayoutId id="2147483847" r:id="rId15"/>
    <p:sldLayoutId id="2147483848" r:id="rId16"/>
    <p:sldLayoutId id="214748384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240EB3-6C45-4612-9ACB-1CBA33F746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sz="3600" dirty="0">
                <a:latin typeface="Arial Black" panose="020B0A04020102020204" pitchFamily="34" charset="0"/>
              </a:rPr>
              <a:t>PTC 3417- Controle não Linear</a:t>
            </a:r>
            <a:br>
              <a:rPr lang="pt-BR" sz="3600" dirty="0">
                <a:latin typeface="Arial Black" panose="020B0A04020102020204" pitchFamily="34" charset="0"/>
              </a:rPr>
            </a:br>
            <a:r>
              <a:rPr lang="pt-BR" sz="3600" dirty="0">
                <a:latin typeface="Arial Black" panose="020B0A04020102020204" pitchFamily="34" charset="0"/>
              </a:rPr>
              <a:t>Aula de 18/11/2020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9B2D143-E542-486C-8132-887342E081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pt-BR" dirty="0"/>
          </a:p>
          <a:p>
            <a:r>
              <a:rPr lang="pt-BR" dirty="0"/>
              <a:t>José Roberto Castilho Piqueira</a:t>
            </a:r>
          </a:p>
          <a:p>
            <a:r>
              <a:rPr lang="pt-BR" dirty="0"/>
              <a:t>(piqueira@lac.usp.br)</a:t>
            </a:r>
          </a:p>
        </p:txBody>
      </p:sp>
    </p:spTree>
    <p:extLst>
      <p:ext uri="{BB962C8B-B14F-4D97-AF65-F5344CB8AC3E}">
        <p14:creationId xmlns:p14="http://schemas.microsoft.com/office/powerpoint/2010/main" val="2124131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151332-6391-4A18-BFDA-D870DD86A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 (cont.)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0CC28E2B-C276-4E98-97DE-5C1956B014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5981" y="2109625"/>
            <a:ext cx="7064129" cy="386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1055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4F2E31-1873-41E1-90E1-DF3D44D81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 (cont.)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9872F8CE-0F9B-462F-A59C-6358C826F6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8900" y="2185307"/>
            <a:ext cx="9486991" cy="2838528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E6955CD2-865F-4FEC-A52F-2617739823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917" y="5060489"/>
            <a:ext cx="8312746" cy="40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6958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6AE8E9-2B0F-4DBA-B171-51107256C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Comentário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9AA85B50-513B-4516-A1B8-9671247A8B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8870" y="2511313"/>
            <a:ext cx="9205311" cy="3342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6063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9D91F4-09BA-4D6C-AEA2-E9C46674E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Comentário (cont.)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94EB8051-2400-4FB0-871D-9C910E209D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061" y="2398948"/>
            <a:ext cx="9140582" cy="2250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664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EA9AB6-7CC9-45CF-9CE2-9AA949F8E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Liapunov</a:t>
            </a:r>
            <a:r>
              <a:rPr lang="pt-BR" dirty="0"/>
              <a:t>-Engenharia-Robustez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F24DD137-F736-4391-A32E-E711138FFC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10" y="2336800"/>
            <a:ext cx="9195556" cy="3598863"/>
          </a:xfrm>
        </p:spPr>
      </p:pic>
    </p:spTree>
    <p:extLst>
      <p:ext uri="{BB962C8B-B14F-4D97-AF65-F5344CB8AC3E}">
        <p14:creationId xmlns:p14="http://schemas.microsoft.com/office/powerpoint/2010/main" val="16202767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6D0DA1-5443-482D-8564-0E5DE7011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Condição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4DC3503E-4EF2-4AB7-8518-68A8086047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82" y="2449513"/>
            <a:ext cx="9613900" cy="2574322"/>
          </a:xfrm>
        </p:spPr>
      </p:pic>
    </p:spTree>
    <p:extLst>
      <p:ext uri="{BB962C8B-B14F-4D97-AF65-F5344CB8AC3E}">
        <p14:creationId xmlns:p14="http://schemas.microsoft.com/office/powerpoint/2010/main" val="926440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120E70-C781-4EA1-AC3C-ACFBDBAAB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Tarefa do projetista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D8D6308D-6C2E-46E6-9240-953D45E88D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21" y="2490488"/>
            <a:ext cx="9613900" cy="1877024"/>
          </a:xfrm>
        </p:spPr>
      </p:pic>
    </p:spTree>
    <p:extLst>
      <p:ext uri="{BB962C8B-B14F-4D97-AF65-F5344CB8AC3E}">
        <p14:creationId xmlns:p14="http://schemas.microsoft.com/office/powerpoint/2010/main" val="38254207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47D20B-8D3E-4111-BAFE-A184BA588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Liapunov</a:t>
            </a:r>
            <a:r>
              <a:rPr lang="pt-BR" dirty="0"/>
              <a:t> e projetista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D92CA94E-FCA8-43C3-91E3-689D447F44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82" y="2297870"/>
            <a:ext cx="9613900" cy="2597069"/>
          </a:xfrm>
        </p:spPr>
      </p:pic>
    </p:spTree>
    <p:extLst>
      <p:ext uri="{BB962C8B-B14F-4D97-AF65-F5344CB8AC3E}">
        <p14:creationId xmlns:p14="http://schemas.microsoft.com/office/powerpoint/2010/main" val="6347625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731B45-BB70-46E9-91FE-B01C1DBB0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Condição de projeto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928E347F-257D-438C-9CE4-6749B60155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56" y="2158153"/>
            <a:ext cx="9613900" cy="2964638"/>
          </a:xfrm>
        </p:spPr>
      </p:pic>
    </p:spTree>
    <p:extLst>
      <p:ext uri="{BB962C8B-B14F-4D97-AF65-F5344CB8AC3E}">
        <p14:creationId xmlns:p14="http://schemas.microsoft.com/office/powerpoint/2010/main" val="40335862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09B05A-E7CE-489A-9E57-9E711D142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Projeto (</a:t>
            </a:r>
            <a:r>
              <a:rPr lang="pt-BR" dirty="0" err="1"/>
              <a:t>cont</a:t>
            </a:r>
            <a:r>
              <a:rPr lang="pt-BR" dirty="0"/>
              <a:t>)</a:t>
            </a:r>
          </a:p>
        </p:txBody>
      </p:sp>
      <p:pic>
        <p:nvPicPr>
          <p:cNvPr id="9" name="Espaço Reservado para Conteúdo 8">
            <a:extLst>
              <a:ext uri="{FF2B5EF4-FFF2-40B4-BE49-F238E27FC236}">
                <a16:creationId xmlns:a16="http://schemas.microsoft.com/office/drawing/2014/main" id="{E5A08484-29F4-4A63-9485-81BDDA647B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03" y="2515677"/>
            <a:ext cx="9613900" cy="1654679"/>
          </a:xfrm>
        </p:spPr>
      </p:pic>
    </p:spTree>
    <p:extLst>
      <p:ext uri="{BB962C8B-B14F-4D97-AF65-F5344CB8AC3E}">
        <p14:creationId xmlns:p14="http://schemas.microsoft.com/office/powerpoint/2010/main" val="2678384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FFEB63-3F08-47A0-A7C8-BAC79F4D7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Método direto de </a:t>
            </a:r>
            <a:r>
              <a:rPr lang="pt-BR" dirty="0" err="1"/>
              <a:t>Liapunov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FC33DC4-0175-4A4C-BE0D-35E5C97DB4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pt-BR" dirty="0"/>
              <a:t>Construção de funções de </a:t>
            </a:r>
            <a:r>
              <a:rPr lang="pt-BR" dirty="0" err="1"/>
              <a:t>Liapunov</a:t>
            </a:r>
            <a:endParaRPr lang="pt-BR" dirty="0"/>
          </a:p>
          <a:p>
            <a:pPr>
              <a:buFontTx/>
              <a:buChar char="-"/>
            </a:pPr>
            <a:endParaRPr lang="pt-BR" dirty="0"/>
          </a:p>
          <a:p>
            <a:pPr>
              <a:buFontTx/>
              <a:buChar char="-"/>
            </a:pPr>
            <a:r>
              <a:rPr lang="pt-BR" dirty="0"/>
              <a:t>Método dos gradientes</a:t>
            </a:r>
          </a:p>
        </p:txBody>
      </p:sp>
    </p:spTree>
    <p:extLst>
      <p:ext uri="{BB962C8B-B14F-4D97-AF65-F5344CB8AC3E}">
        <p14:creationId xmlns:p14="http://schemas.microsoft.com/office/powerpoint/2010/main" val="1418129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8754D3-F1F0-474C-9A56-96E6ADB1B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Projeto (</a:t>
            </a:r>
            <a:r>
              <a:rPr lang="pt-BR" dirty="0" err="1"/>
              <a:t>cont</a:t>
            </a:r>
            <a:r>
              <a:rPr lang="pt-BR" dirty="0"/>
              <a:t>)</a:t>
            </a:r>
          </a:p>
        </p:txBody>
      </p:sp>
      <p:pic>
        <p:nvPicPr>
          <p:cNvPr id="13" name="Espaço Reservado para Conteúdo 12">
            <a:extLst>
              <a:ext uri="{FF2B5EF4-FFF2-40B4-BE49-F238E27FC236}">
                <a16:creationId xmlns:a16="http://schemas.microsoft.com/office/drawing/2014/main" id="{BAC7E2D6-E25C-4743-AAA1-3D484B2B51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8" y="2420186"/>
            <a:ext cx="9613900" cy="3432091"/>
          </a:xfrm>
        </p:spPr>
      </p:pic>
    </p:spTree>
    <p:extLst>
      <p:ext uri="{BB962C8B-B14F-4D97-AF65-F5344CB8AC3E}">
        <p14:creationId xmlns:p14="http://schemas.microsoft.com/office/powerpoint/2010/main" val="38509591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4E65D8-1564-43F2-BD32-CBF48C62E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Condições estruturais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11245493-25FA-463F-9D22-1D76FDAA1C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8" y="2583097"/>
            <a:ext cx="9613900" cy="3106268"/>
          </a:xfrm>
        </p:spPr>
      </p:pic>
    </p:spTree>
    <p:extLst>
      <p:ext uri="{BB962C8B-B14F-4D97-AF65-F5344CB8AC3E}">
        <p14:creationId xmlns:p14="http://schemas.microsoft.com/office/powerpoint/2010/main" val="31831429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65F8FA-A00F-4F14-887B-3CE3E02FA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Descrição do sistema</a:t>
            </a:r>
          </a:p>
        </p:txBody>
      </p:sp>
      <p:pic>
        <p:nvPicPr>
          <p:cNvPr id="13" name="Espaço Reservado para Conteúdo 12">
            <a:extLst>
              <a:ext uri="{FF2B5EF4-FFF2-40B4-BE49-F238E27FC236}">
                <a16:creationId xmlns:a16="http://schemas.microsoft.com/office/drawing/2014/main" id="{D9456C96-66F4-4AA2-AFC8-1059DD9E1D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" y="2276376"/>
            <a:ext cx="9613900" cy="2948528"/>
          </a:xfrm>
        </p:spPr>
      </p:pic>
    </p:spTree>
    <p:extLst>
      <p:ext uri="{BB962C8B-B14F-4D97-AF65-F5344CB8AC3E}">
        <p14:creationId xmlns:p14="http://schemas.microsoft.com/office/powerpoint/2010/main" val="27449504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6D6510-3491-4457-9ECE-5B04F0842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Estabilidade e Robustez</a:t>
            </a:r>
          </a:p>
        </p:txBody>
      </p:sp>
      <p:pic>
        <p:nvPicPr>
          <p:cNvPr id="9" name="Espaço Reservado para Conteúdo 8">
            <a:extLst>
              <a:ext uri="{FF2B5EF4-FFF2-40B4-BE49-F238E27FC236}">
                <a16:creationId xmlns:a16="http://schemas.microsoft.com/office/drawing/2014/main" id="{1512EE15-B208-4498-93CA-41368758BE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" y="2402490"/>
            <a:ext cx="9613900" cy="2387828"/>
          </a:xfrm>
        </p:spPr>
      </p:pic>
    </p:spTree>
    <p:extLst>
      <p:ext uri="{BB962C8B-B14F-4D97-AF65-F5344CB8AC3E}">
        <p14:creationId xmlns:p14="http://schemas.microsoft.com/office/powerpoint/2010/main" val="2366170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C1464A-0280-4143-A79B-BE4F8B531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Tarefa (entrega 25/11/2020)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34196BD0-2E57-4470-A008-997FC1C389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21" y="2138497"/>
            <a:ext cx="8529780" cy="4087285"/>
          </a:xfrm>
        </p:spPr>
      </p:pic>
    </p:spTree>
    <p:extLst>
      <p:ext uri="{BB962C8B-B14F-4D97-AF65-F5344CB8AC3E}">
        <p14:creationId xmlns:p14="http://schemas.microsoft.com/office/powerpoint/2010/main" val="3425308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3384DE-DBF0-4CA3-8147-BC815529D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Gradiente variável (preliminares)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F92B38C4-8B59-42AA-A69C-A45CEE8791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1322" y="2229093"/>
            <a:ext cx="9486754" cy="3598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146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938EEF-E2F8-4090-9C4B-86AACBA29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Gradiente variável (preliminares)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EAA2336D-B98F-4453-92C3-792AC244DF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4663" y="2439364"/>
            <a:ext cx="8891536" cy="3763497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B3034C4D-4CF7-4600-98EA-8DDA6B56C5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663" y="6216632"/>
            <a:ext cx="7470360" cy="470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477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3A9658-CDD9-4C2B-9250-EFE33FF0E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Método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1ECF7161-6170-4712-BE3F-321BD03F6C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0321" y="2527908"/>
            <a:ext cx="9613860" cy="331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926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DCA675-C3BB-4055-AA1B-4EA27AF7F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Comentário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669A48BC-4263-42C5-8994-64A993E8A6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7312" y="2533695"/>
            <a:ext cx="9338205" cy="2830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4270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137966-64A6-4B02-A334-B562481C7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D2142E91-4603-4256-AECC-C0177A5A83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7492" y="2443224"/>
            <a:ext cx="8954464" cy="2888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82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5E470D-34EA-4B4D-AC6C-C8D98DB73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 (cont.)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E8FC3BBB-6435-462F-8173-137F95EB3A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4011" y="2218480"/>
            <a:ext cx="7884400" cy="3776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985693"/>
      </p:ext>
    </p:extLst>
  </p:cSld>
  <p:clrMapOvr>
    <a:masterClrMapping/>
  </p:clrMapOvr>
</p:sld>
</file>

<file path=ppt/theme/theme1.xml><?xml version="1.0" encoding="utf-8"?>
<a:theme xmlns:a="http://schemas.openxmlformats.org/drawingml/2006/main" name="Berlim">
  <a:themeElements>
    <a:clrScheme name="Berlim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m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m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TM04033917[[fn=Berlim]]</Template>
  <TotalTime>742</TotalTime>
  <Words>96</Words>
  <Application>Microsoft Office PowerPoint</Application>
  <PresentationFormat>Widescreen</PresentationFormat>
  <Paragraphs>29</Paragraphs>
  <Slides>23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7" baseType="lpstr">
      <vt:lpstr>Arial</vt:lpstr>
      <vt:lpstr>Arial Black</vt:lpstr>
      <vt:lpstr>Trebuchet MS</vt:lpstr>
      <vt:lpstr>Berlim</vt:lpstr>
      <vt:lpstr>PTC 3417- Controle não Linear Aula de 18/11/2020</vt:lpstr>
      <vt:lpstr>Método direto de Liapunov</vt:lpstr>
      <vt:lpstr>Tarefa (entrega 25/11/2020)</vt:lpstr>
      <vt:lpstr>Gradiente variável (preliminares)</vt:lpstr>
      <vt:lpstr>Gradiente variável (preliminares)</vt:lpstr>
      <vt:lpstr>Método</vt:lpstr>
      <vt:lpstr>Comentário</vt:lpstr>
      <vt:lpstr>Exemplo</vt:lpstr>
      <vt:lpstr>Exemplo (cont.)</vt:lpstr>
      <vt:lpstr>Exemplo (cont.)</vt:lpstr>
      <vt:lpstr>Exemplo (cont.)</vt:lpstr>
      <vt:lpstr>Comentário</vt:lpstr>
      <vt:lpstr>Comentário (cont.)</vt:lpstr>
      <vt:lpstr>Liapunov-Engenharia-Robustez</vt:lpstr>
      <vt:lpstr>Condição</vt:lpstr>
      <vt:lpstr>Tarefa do projetista</vt:lpstr>
      <vt:lpstr>Liapunov e projetista</vt:lpstr>
      <vt:lpstr>Condição de projeto</vt:lpstr>
      <vt:lpstr>Projeto (cont)</vt:lpstr>
      <vt:lpstr>Projeto (cont)</vt:lpstr>
      <vt:lpstr>Condições estruturais</vt:lpstr>
      <vt:lpstr>Descrição do sistema</vt:lpstr>
      <vt:lpstr>Estabilidade e Robustez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Teoria quântica da informação: impossibilidade de copia, entrelaçamento e teletransporte</dc:title>
  <dc:creator>José Roberto Piqueira</dc:creator>
  <cp:lastModifiedBy>Convidado/Palestrante</cp:lastModifiedBy>
  <cp:revision>84</cp:revision>
  <dcterms:created xsi:type="dcterms:W3CDTF">2019-06-28T19:51:26Z</dcterms:created>
  <dcterms:modified xsi:type="dcterms:W3CDTF">2020-11-18T15:39:20Z</dcterms:modified>
</cp:coreProperties>
</file>