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CDD3-1EF7-4E6D-8D8F-05F4CD5B6E36}" type="datetimeFigureOut">
              <a:rPr lang="pt-BR" smtClean="0"/>
              <a:pPr/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7BE32-2C5A-4B24-94C3-FB0FEDAE986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20" y="2577"/>
            <a:ext cx="87743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Projetos propostos – Turma 2019 (SEM 0563 - Projeto de Sistemas Mecânicos)</a:t>
            </a:r>
          </a:p>
          <a:p>
            <a:pPr algn="ctr"/>
            <a:endParaRPr lang="pt-BR" sz="1400" b="1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1400" u="sng" dirty="0" smtClean="0">
                <a:latin typeface="Arial" pitchFamily="34" charset="0"/>
                <a:cs typeface="Arial" pitchFamily="34" charset="0"/>
              </a:rPr>
              <a:t>Pesquisa (para aula 4, 13/03/19)</a:t>
            </a:r>
          </a:p>
          <a:p>
            <a:pPr algn="ctr"/>
            <a:endParaRPr lang="pt-BR" sz="1400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1. Objetivo dos equipamentos (função de projeto); 2. Aplicações e materiais processados e 3. pesquisa sobre produtos comerciais e 2 propostas escolhidas em base de patentes (WIPO, INPI,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 patentes</a:t>
            </a:r>
            <a:r>
              <a:rPr lang="pt-BR" sz="1400" b="1" u="sng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pt-BR" sz="1400" b="1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1400" i="1" dirty="0" smtClean="0">
                <a:latin typeface="Arial" pitchFamily="34" charset="0"/>
                <a:cs typeface="Arial" pitchFamily="34" charset="0"/>
              </a:rPr>
              <a:t>Palavras-chave:  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transportadores helicoidais;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mini-serra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ultraprecisão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; ...</a:t>
            </a:r>
          </a:p>
          <a:p>
            <a:pPr algn="ctr"/>
            <a:r>
              <a:rPr lang="pt-BR" sz="1400" i="1" dirty="0" smtClean="0">
                <a:latin typeface="Arial" pitchFamily="34" charset="0"/>
                <a:cs typeface="Arial" pitchFamily="34" charset="0"/>
              </a:rPr>
              <a:t>Key-</a:t>
            </a:r>
            <a:r>
              <a:rPr lang="pt-BR" sz="1400" i="1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pt-BR" sz="1400" i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helical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conveyor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equipament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dicing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saw</a:t>
            </a:r>
            <a:r>
              <a:rPr lang="pt-BR" sz="1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i="1" dirty="0" err="1" smtClean="0">
                <a:latin typeface="Arial" pitchFamily="34" charset="0"/>
                <a:cs typeface="Arial" pitchFamily="34" charset="0"/>
              </a:rPr>
              <a:t>machine</a:t>
            </a:r>
            <a:r>
              <a:rPr lang="pt-BR" sz="1400" b="1" i="1" dirty="0" smtClean="0">
                <a:latin typeface="Arial" pitchFamily="34" charset="0"/>
                <a:cs typeface="Arial" pitchFamily="34" charset="0"/>
              </a:rPr>
              <a:t>,...</a:t>
            </a:r>
            <a:endParaRPr lang="pt-BR" sz="14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mavi.com.br/imagens/produtos/fotos/rothaub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3866690" cy="193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68741" y="5335753"/>
            <a:ext cx="25202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Projeto: Opção 1 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(Fonte: http://</a:t>
            </a:r>
            <a:r>
              <a:rPr lang="pt-B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www.mavi.com.br/produto.php?pagina_id=53)</a:t>
            </a: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476301" y="5373216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Projeto: Opção 2 </a:t>
            </a:r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(Fonte: http://</a:t>
            </a:r>
            <a:r>
              <a:rPr lang="pt-B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lnf-wiki.eecs.umich.edu/wiki/Dicing)</a:t>
            </a: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Cutting-Substra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70938"/>
            <a:ext cx="3144349" cy="235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038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103</Words>
  <Application>Microsoft Office PowerPoint</Application>
  <PresentationFormat>Apresentação na tela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SEM / EESC / USP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Zilda</dc:creator>
  <cp:lastModifiedBy>Zilda de Castro Silv</cp:lastModifiedBy>
  <cp:revision>31</cp:revision>
  <cp:lastPrinted>2018-02-28T21:33:00Z</cp:lastPrinted>
  <dcterms:created xsi:type="dcterms:W3CDTF">2013-08-06T15:47:26Z</dcterms:created>
  <dcterms:modified xsi:type="dcterms:W3CDTF">2019-02-28T09:53:44Z</dcterms:modified>
</cp:coreProperties>
</file>