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1"/>
  </p:sldMasterIdLst>
  <p:notesMasterIdLst>
    <p:notesMasterId r:id="rId22"/>
  </p:notesMasterIdLst>
  <p:sldIdLst>
    <p:sldId id="256" r:id="rId2"/>
    <p:sldId id="352" r:id="rId3"/>
    <p:sldId id="358" r:id="rId4"/>
    <p:sldId id="359" r:id="rId5"/>
    <p:sldId id="339" r:id="rId6"/>
    <p:sldId id="350" r:id="rId7"/>
    <p:sldId id="351" r:id="rId8"/>
    <p:sldId id="369" r:id="rId9"/>
    <p:sldId id="354" r:id="rId10"/>
    <p:sldId id="353" r:id="rId11"/>
    <p:sldId id="357" r:id="rId12"/>
    <p:sldId id="356" r:id="rId13"/>
    <p:sldId id="341" r:id="rId14"/>
    <p:sldId id="342" r:id="rId15"/>
    <p:sldId id="360" r:id="rId16"/>
    <p:sldId id="361" r:id="rId17"/>
    <p:sldId id="362" r:id="rId18"/>
    <p:sldId id="367" r:id="rId19"/>
    <p:sldId id="363" r:id="rId20"/>
    <p:sldId id="3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CF76"/>
    <a:srgbClr val="90C8A9"/>
    <a:srgbClr val="E7DD6F"/>
    <a:srgbClr val="9DC5C4"/>
    <a:srgbClr val="8CD688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-17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0"/>
    </p:cViewPr>
  </p:outlin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69D0E-5318-4EA3-8297-A676428A7682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</dgm:pt>
    <dgm:pt modelId="{1D3D0AA6-1864-4902-BFB1-9A452A745539}">
      <dgm:prSet phldrT="[Texto]"/>
      <dgm:spPr/>
      <dgm:t>
        <a:bodyPr/>
        <a:lstStyle/>
        <a:p>
          <a:r>
            <a:rPr lang="pt-BR" dirty="0" smtClean="0"/>
            <a:t>TAREFA</a:t>
          </a:r>
        </a:p>
      </dgm:t>
    </dgm:pt>
    <dgm:pt modelId="{11B6935B-17EA-417C-B768-C27AA51ABB72}" type="parTrans" cxnId="{2D75ACEB-534C-44E7-B60A-F4169DB41DEE}">
      <dgm:prSet/>
      <dgm:spPr/>
      <dgm:t>
        <a:bodyPr/>
        <a:lstStyle/>
        <a:p>
          <a:endParaRPr lang="pt-BR"/>
        </a:p>
      </dgm:t>
    </dgm:pt>
    <dgm:pt modelId="{8F7F5E19-3D8C-4816-B70F-AAB0652F3BCA}" type="sibTrans" cxnId="{2D75ACEB-534C-44E7-B60A-F4169DB41DEE}">
      <dgm:prSet/>
      <dgm:spPr/>
      <dgm:t>
        <a:bodyPr/>
        <a:lstStyle/>
        <a:p>
          <a:endParaRPr lang="pt-BR"/>
        </a:p>
      </dgm:t>
    </dgm:pt>
    <dgm:pt modelId="{F66606CB-5995-4033-B9E4-444CC61554FD}">
      <dgm:prSet phldrT="[Texto]"/>
      <dgm:spPr/>
      <dgm:t>
        <a:bodyPr/>
        <a:lstStyle/>
        <a:p>
          <a:r>
            <a:rPr lang="pt-BR" dirty="0" smtClean="0"/>
            <a:t>Concepção</a:t>
          </a:r>
          <a:endParaRPr lang="pt-BR" dirty="0"/>
        </a:p>
      </dgm:t>
    </dgm:pt>
    <dgm:pt modelId="{F594B7CF-F6E6-4B13-9880-BA0E997CA1A2}" type="parTrans" cxnId="{6B96F28F-6100-43DD-885F-5929D8B63A93}">
      <dgm:prSet/>
      <dgm:spPr/>
      <dgm:t>
        <a:bodyPr/>
        <a:lstStyle/>
        <a:p>
          <a:endParaRPr lang="pt-BR"/>
        </a:p>
      </dgm:t>
    </dgm:pt>
    <dgm:pt modelId="{A4D371C8-25D6-4285-B765-AB035F11C8D2}" type="sibTrans" cxnId="{6B96F28F-6100-43DD-885F-5929D8B63A93}">
      <dgm:prSet/>
      <dgm:spPr/>
      <dgm:t>
        <a:bodyPr/>
        <a:lstStyle/>
        <a:p>
          <a:endParaRPr lang="pt-BR"/>
        </a:p>
      </dgm:t>
    </dgm:pt>
    <dgm:pt modelId="{BE3B01DA-DBAB-41A5-8AA2-878D65037960}">
      <dgm:prSet phldrT="[Texto]"/>
      <dgm:spPr/>
      <dgm:t>
        <a:bodyPr/>
        <a:lstStyle/>
        <a:p>
          <a:r>
            <a:rPr lang="pt-BR" dirty="0" smtClean="0"/>
            <a:t>Projeto preliminar</a:t>
          </a:r>
          <a:endParaRPr lang="pt-BR" dirty="0"/>
        </a:p>
      </dgm:t>
    </dgm:pt>
    <dgm:pt modelId="{139F4038-892F-49B9-BDB5-14CF11FBEBE5}" type="parTrans" cxnId="{B6D895A2-2C05-417C-9246-BC11EE9DFA96}">
      <dgm:prSet/>
      <dgm:spPr/>
      <dgm:t>
        <a:bodyPr/>
        <a:lstStyle/>
        <a:p>
          <a:endParaRPr lang="pt-BR"/>
        </a:p>
      </dgm:t>
    </dgm:pt>
    <dgm:pt modelId="{98DA3D70-913C-4174-AA18-15F8FB361651}" type="sibTrans" cxnId="{B6D895A2-2C05-417C-9246-BC11EE9DFA96}">
      <dgm:prSet/>
      <dgm:spPr/>
      <dgm:t>
        <a:bodyPr/>
        <a:lstStyle/>
        <a:p>
          <a:endParaRPr lang="pt-BR"/>
        </a:p>
      </dgm:t>
    </dgm:pt>
    <dgm:pt modelId="{33234121-5867-42F4-BA20-C8EE4E4C0CB7}">
      <dgm:prSet custT="1"/>
      <dgm:spPr/>
      <dgm:t>
        <a:bodyPr/>
        <a:lstStyle/>
        <a:p>
          <a:r>
            <a:rPr lang="pt-BR" sz="1600" dirty="0" smtClean="0"/>
            <a:t>Definição da tarefa</a:t>
          </a:r>
          <a:endParaRPr lang="pt-BR" sz="1600" dirty="0"/>
        </a:p>
      </dgm:t>
    </dgm:pt>
    <dgm:pt modelId="{E904AFF2-15CE-416F-B175-004B4914DB93}" type="parTrans" cxnId="{87341EC5-C6D5-4656-B1FB-DCB23EE34551}">
      <dgm:prSet/>
      <dgm:spPr/>
      <dgm:t>
        <a:bodyPr/>
        <a:lstStyle/>
        <a:p>
          <a:endParaRPr lang="pt-BR"/>
        </a:p>
      </dgm:t>
    </dgm:pt>
    <dgm:pt modelId="{8A31A909-2F00-4893-8748-88ACB1CED73F}" type="sibTrans" cxnId="{87341EC5-C6D5-4656-B1FB-DCB23EE34551}">
      <dgm:prSet/>
      <dgm:spPr/>
      <dgm:t>
        <a:bodyPr/>
        <a:lstStyle/>
        <a:p>
          <a:endParaRPr lang="pt-BR"/>
        </a:p>
      </dgm:t>
    </dgm:pt>
    <dgm:pt modelId="{E31D0220-101F-4781-96F8-09A19F2D5182}">
      <dgm:prSet custT="1"/>
      <dgm:spPr/>
      <dgm:t>
        <a:bodyPr/>
        <a:lstStyle/>
        <a:p>
          <a:r>
            <a:rPr lang="pt-BR" sz="1600" dirty="0" smtClean="0"/>
            <a:t>Elaborar as especificações</a:t>
          </a:r>
          <a:endParaRPr lang="pt-BR" sz="1600" dirty="0"/>
        </a:p>
      </dgm:t>
    </dgm:pt>
    <dgm:pt modelId="{CAC22E0D-B564-4A5F-942B-5769C84CF4A1}" type="parTrans" cxnId="{BD6A33BB-D4C3-40D0-8938-A70413B592EA}">
      <dgm:prSet/>
      <dgm:spPr/>
      <dgm:t>
        <a:bodyPr/>
        <a:lstStyle/>
        <a:p>
          <a:endParaRPr lang="pt-BR"/>
        </a:p>
      </dgm:t>
    </dgm:pt>
    <dgm:pt modelId="{B11AD26F-DB0E-4994-A4A0-E9EA6EFDC776}" type="sibTrans" cxnId="{BD6A33BB-D4C3-40D0-8938-A70413B592EA}">
      <dgm:prSet/>
      <dgm:spPr/>
      <dgm:t>
        <a:bodyPr/>
        <a:lstStyle/>
        <a:p>
          <a:endParaRPr lang="pt-BR"/>
        </a:p>
      </dgm:t>
    </dgm:pt>
    <dgm:pt modelId="{89433C8D-6476-4DCB-BEC9-22F9F84B1BF2}">
      <dgm:prSet custT="1"/>
      <dgm:spPr/>
      <dgm:t>
        <a:bodyPr/>
        <a:lstStyle/>
        <a:p>
          <a:r>
            <a:rPr lang="pt-BR" sz="1600" dirty="0" smtClean="0"/>
            <a:t>Identificar os problemas iniciais</a:t>
          </a:r>
          <a:endParaRPr lang="pt-BR" sz="1600" dirty="0"/>
        </a:p>
      </dgm:t>
    </dgm:pt>
    <dgm:pt modelId="{948D85F1-66EE-44A9-9997-77EEE71E6E0B}" type="parTrans" cxnId="{6DE2A588-CB3D-4A35-B0ED-6272B7ACB5AD}">
      <dgm:prSet/>
      <dgm:spPr/>
      <dgm:t>
        <a:bodyPr/>
        <a:lstStyle/>
        <a:p>
          <a:endParaRPr lang="pt-BR"/>
        </a:p>
      </dgm:t>
    </dgm:pt>
    <dgm:pt modelId="{CCEE5534-72FB-4848-8B06-FC248E0D01DF}" type="sibTrans" cxnId="{6DE2A588-CB3D-4A35-B0ED-6272B7ACB5AD}">
      <dgm:prSet/>
      <dgm:spPr/>
      <dgm:t>
        <a:bodyPr/>
        <a:lstStyle/>
        <a:p>
          <a:endParaRPr lang="pt-BR"/>
        </a:p>
      </dgm:t>
    </dgm:pt>
    <dgm:pt modelId="{464EBF5B-3D01-4D4D-BF18-40E515EAEA5C}">
      <dgm:prSet custT="1"/>
      <dgm:spPr/>
      <dgm:t>
        <a:bodyPr/>
        <a:lstStyle/>
        <a:p>
          <a:r>
            <a:rPr lang="pt-BR" sz="1600" dirty="0" smtClean="0"/>
            <a:t>Pesquisar princípios de solução</a:t>
          </a:r>
          <a:endParaRPr lang="pt-BR" sz="1600" dirty="0"/>
        </a:p>
      </dgm:t>
    </dgm:pt>
    <dgm:pt modelId="{1BF8FE81-8E0B-48DC-8503-9F2540705659}" type="parTrans" cxnId="{6E509F91-3E28-4663-9AB5-545A45935F30}">
      <dgm:prSet/>
      <dgm:spPr/>
      <dgm:t>
        <a:bodyPr/>
        <a:lstStyle/>
        <a:p>
          <a:endParaRPr lang="pt-BR"/>
        </a:p>
      </dgm:t>
    </dgm:pt>
    <dgm:pt modelId="{9062ED66-A5A5-44B1-ACE2-C3DB683F8704}" type="sibTrans" cxnId="{6E509F91-3E28-4663-9AB5-545A45935F30}">
      <dgm:prSet/>
      <dgm:spPr/>
      <dgm:t>
        <a:bodyPr/>
        <a:lstStyle/>
        <a:p>
          <a:endParaRPr lang="pt-BR"/>
        </a:p>
      </dgm:t>
    </dgm:pt>
    <dgm:pt modelId="{317B8CAE-B772-49A0-82DC-34AB9D9168B0}">
      <dgm:prSet custT="1"/>
      <dgm:spPr/>
      <dgm:t>
        <a:bodyPr/>
        <a:lstStyle/>
        <a:p>
          <a:r>
            <a:rPr lang="pt-BR" sz="1600" dirty="0" smtClean="0"/>
            <a:t>Combinar e concretizar em variantes de concepção</a:t>
          </a:r>
          <a:endParaRPr lang="pt-BR" sz="1600" dirty="0"/>
        </a:p>
      </dgm:t>
    </dgm:pt>
    <dgm:pt modelId="{9189C18E-F95E-40E4-AE0F-EABA4DE6BAA3}" type="parTrans" cxnId="{1DC46438-654B-4DD9-B4CF-C531CB4A304D}">
      <dgm:prSet/>
      <dgm:spPr/>
      <dgm:t>
        <a:bodyPr/>
        <a:lstStyle/>
        <a:p>
          <a:endParaRPr lang="pt-BR"/>
        </a:p>
      </dgm:t>
    </dgm:pt>
    <dgm:pt modelId="{3B287392-BC14-462B-81A9-C96F80C59F58}" type="sibTrans" cxnId="{1DC46438-654B-4DD9-B4CF-C531CB4A304D}">
      <dgm:prSet/>
      <dgm:spPr/>
      <dgm:t>
        <a:bodyPr/>
        <a:lstStyle/>
        <a:p>
          <a:endParaRPr lang="pt-BR"/>
        </a:p>
      </dgm:t>
    </dgm:pt>
    <dgm:pt modelId="{348AD8E3-4BD4-4B89-AF62-275EE9012F6D}">
      <dgm:prSet custT="1"/>
      <dgm:spPr/>
      <dgm:t>
        <a:bodyPr/>
        <a:lstStyle/>
        <a:p>
          <a:r>
            <a:rPr lang="pt-BR" sz="1600" dirty="0" smtClean="0"/>
            <a:t>Desenvolver leiautes e formas preliminares</a:t>
          </a:r>
          <a:endParaRPr lang="pt-BR" sz="1600" dirty="0"/>
        </a:p>
      </dgm:t>
    </dgm:pt>
    <dgm:pt modelId="{39F728EB-2306-4551-BFF5-3DC50EF94DCB}" type="parTrans" cxnId="{66D23533-7799-44BD-9F57-CD9A891F7849}">
      <dgm:prSet/>
      <dgm:spPr/>
      <dgm:t>
        <a:bodyPr/>
        <a:lstStyle/>
        <a:p>
          <a:endParaRPr lang="pt-BR"/>
        </a:p>
      </dgm:t>
    </dgm:pt>
    <dgm:pt modelId="{304F4B4E-8EA4-4718-BE7F-28FB03E20DED}" type="sibTrans" cxnId="{66D23533-7799-44BD-9F57-CD9A891F7849}">
      <dgm:prSet/>
      <dgm:spPr/>
      <dgm:t>
        <a:bodyPr/>
        <a:lstStyle/>
        <a:p>
          <a:endParaRPr lang="pt-BR"/>
        </a:p>
      </dgm:t>
    </dgm:pt>
    <dgm:pt modelId="{D3CB5D0E-BF69-43F8-B105-93AA9EAC0D17}">
      <dgm:prSet custT="1"/>
      <dgm:spPr/>
      <dgm:t>
        <a:bodyPr/>
        <a:lstStyle/>
        <a:p>
          <a:r>
            <a:rPr lang="pt-BR" sz="1600" dirty="0" smtClean="0"/>
            <a:t>Selecionar o(s) melhor(es) preliminar(es)</a:t>
          </a:r>
          <a:endParaRPr lang="pt-BR" sz="1600" dirty="0"/>
        </a:p>
      </dgm:t>
    </dgm:pt>
    <dgm:pt modelId="{4762FDE2-D1F0-40BF-86CB-EC15D597E2F1}" type="parTrans" cxnId="{CEA835BF-D556-4DD3-B1A4-8CE937DE3189}">
      <dgm:prSet/>
      <dgm:spPr/>
      <dgm:t>
        <a:bodyPr/>
        <a:lstStyle/>
        <a:p>
          <a:endParaRPr lang="pt-BR"/>
        </a:p>
      </dgm:t>
    </dgm:pt>
    <dgm:pt modelId="{8D3DF8DE-FE8F-4A0B-8C21-713F7FC6E8F1}" type="sibTrans" cxnId="{CEA835BF-D556-4DD3-B1A4-8CE937DE3189}">
      <dgm:prSet/>
      <dgm:spPr/>
      <dgm:t>
        <a:bodyPr/>
        <a:lstStyle/>
        <a:p>
          <a:endParaRPr lang="pt-BR"/>
        </a:p>
      </dgm:t>
    </dgm:pt>
    <dgm:pt modelId="{D1D84740-82B5-4606-B800-8955143B6EEB}">
      <dgm:prSet custT="1"/>
      <dgm:spPr/>
      <dgm:t>
        <a:bodyPr/>
        <a:lstStyle/>
        <a:p>
          <a:r>
            <a:rPr lang="pt-BR" sz="1600" dirty="0" smtClean="0"/>
            <a:t>Refinar e avaliar sob critérios técnicos e econômicos</a:t>
          </a:r>
          <a:endParaRPr lang="pt-BR" sz="1600" dirty="0"/>
        </a:p>
      </dgm:t>
    </dgm:pt>
    <dgm:pt modelId="{41684782-311F-4C59-B87F-44A9759F18BE}" type="parTrans" cxnId="{06844373-B20F-4953-A03E-CBF8E680BA5D}">
      <dgm:prSet/>
      <dgm:spPr/>
      <dgm:t>
        <a:bodyPr/>
        <a:lstStyle/>
        <a:p>
          <a:endParaRPr lang="pt-BR"/>
        </a:p>
      </dgm:t>
    </dgm:pt>
    <dgm:pt modelId="{6A7A9870-7146-4229-B56A-C6403334A2FD}" type="sibTrans" cxnId="{06844373-B20F-4953-A03E-CBF8E680BA5D}">
      <dgm:prSet/>
      <dgm:spPr/>
      <dgm:t>
        <a:bodyPr/>
        <a:lstStyle/>
        <a:p>
          <a:endParaRPr lang="pt-BR"/>
        </a:p>
      </dgm:t>
    </dgm:pt>
    <dgm:pt modelId="{D6B52858-47D6-4D5A-9B38-69565D879581}">
      <dgm:prSet/>
      <dgm:spPr/>
      <dgm:t>
        <a:bodyPr/>
        <a:lstStyle/>
        <a:p>
          <a:r>
            <a:rPr lang="pt-BR" dirty="0" smtClean="0"/>
            <a:t>Projeto detalhado</a:t>
          </a:r>
          <a:endParaRPr lang="pt-BR" dirty="0"/>
        </a:p>
      </dgm:t>
    </dgm:pt>
    <dgm:pt modelId="{42217C59-507D-4B86-8C6F-79EAFE901A5A}" type="parTrans" cxnId="{95DAFA74-835C-446B-A9FE-B97CB4D4BAAC}">
      <dgm:prSet/>
      <dgm:spPr/>
      <dgm:t>
        <a:bodyPr/>
        <a:lstStyle/>
        <a:p>
          <a:endParaRPr lang="pt-BR"/>
        </a:p>
      </dgm:t>
    </dgm:pt>
    <dgm:pt modelId="{4C879CF2-EEC3-4965-8C08-FC7408DC3A0F}" type="sibTrans" cxnId="{95DAFA74-835C-446B-A9FE-B97CB4D4BAAC}">
      <dgm:prSet/>
      <dgm:spPr/>
      <dgm:t>
        <a:bodyPr/>
        <a:lstStyle/>
        <a:p>
          <a:endParaRPr lang="pt-BR"/>
        </a:p>
      </dgm:t>
    </dgm:pt>
    <dgm:pt modelId="{19B6D907-D41E-46CD-A3BC-E53E1ADB88C8}">
      <dgm:prSet custT="1"/>
      <dgm:spPr/>
      <dgm:t>
        <a:bodyPr/>
        <a:lstStyle/>
        <a:p>
          <a:r>
            <a:rPr lang="pt-BR" sz="1600" dirty="0" smtClean="0"/>
            <a:t>Finalizar os detalhes</a:t>
          </a:r>
          <a:endParaRPr lang="pt-BR" sz="1600" dirty="0"/>
        </a:p>
      </dgm:t>
    </dgm:pt>
    <dgm:pt modelId="{ABE364BA-21A7-4FDB-8F9E-C1B1FA0C2A92}" type="parTrans" cxnId="{E6CA94FF-0FF9-4610-A334-A870111541B0}">
      <dgm:prSet/>
      <dgm:spPr/>
      <dgm:t>
        <a:bodyPr/>
        <a:lstStyle/>
        <a:p>
          <a:endParaRPr lang="pt-BR"/>
        </a:p>
      </dgm:t>
    </dgm:pt>
    <dgm:pt modelId="{E7B37095-1BA2-4F0C-B638-3EFBAA114311}" type="sibTrans" cxnId="{E6CA94FF-0FF9-4610-A334-A870111541B0}">
      <dgm:prSet/>
      <dgm:spPr/>
      <dgm:t>
        <a:bodyPr/>
        <a:lstStyle/>
        <a:p>
          <a:endParaRPr lang="pt-BR"/>
        </a:p>
      </dgm:t>
    </dgm:pt>
    <dgm:pt modelId="{8F7BC82F-8C08-475B-9846-1C4CD814F30C}">
      <dgm:prSet custT="1"/>
      <dgm:spPr/>
      <dgm:t>
        <a:bodyPr/>
        <a:lstStyle/>
        <a:p>
          <a:r>
            <a:rPr lang="pt-BR" sz="1600" dirty="0" smtClean="0"/>
            <a:t>Completar os desenhos detalhados e documentos de produção</a:t>
          </a:r>
          <a:endParaRPr lang="pt-BR" sz="1600" dirty="0"/>
        </a:p>
      </dgm:t>
    </dgm:pt>
    <dgm:pt modelId="{1C04CB8B-2B85-4126-A5DD-55307E29B4BA}" type="parTrans" cxnId="{C63019B5-F291-49BD-A257-2877889DD8A1}">
      <dgm:prSet/>
      <dgm:spPr/>
      <dgm:t>
        <a:bodyPr/>
        <a:lstStyle/>
        <a:p>
          <a:endParaRPr lang="pt-BR"/>
        </a:p>
      </dgm:t>
    </dgm:pt>
    <dgm:pt modelId="{EEA32B0D-C530-459A-9D44-43785ED5A4A0}" type="sibTrans" cxnId="{C63019B5-F291-49BD-A257-2877889DD8A1}">
      <dgm:prSet/>
      <dgm:spPr/>
      <dgm:t>
        <a:bodyPr/>
        <a:lstStyle/>
        <a:p>
          <a:endParaRPr lang="pt-BR"/>
        </a:p>
      </dgm:t>
    </dgm:pt>
    <dgm:pt modelId="{D241308A-EC32-43FB-82AA-8F3F563F9221}">
      <dgm:prSet custT="1"/>
      <dgm:spPr/>
      <dgm:t>
        <a:bodyPr/>
        <a:lstStyle/>
        <a:p>
          <a:r>
            <a:rPr lang="pt-BR" sz="1600" dirty="0" smtClean="0"/>
            <a:t>Verificar todos os documentos</a:t>
          </a:r>
          <a:endParaRPr lang="pt-BR" sz="1600" dirty="0"/>
        </a:p>
      </dgm:t>
    </dgm:pt>
    <dgm:pt modelId="{D5104EC2-E8F1-4AB1-91BC-D59E0A9EAE84}" type="parTrans" cxnId="{93C9286B-6B1A-4DF6-BF2C-14683E1457CB}">
      <dgm:prSet/>
      <dgm:spPr/>
      <dgm:t>
        <a:bodyPr/>
        <a:lstStyle/>
        <a:p>
          <a:endParaRPr lang="pt-BR"/>
        </a:p>
      </dgm:t>
    </dgm:pt>
    <dgm:pt modelId="{C8A1A581-EA57-41E4-9BE8-B6C7FB16F58E}" type="sibTrans" cxnId="{93C9286B-6B1A-4DF6-BF2C-14683E1457CB}">
      <dgm:prSet/>
      <dgm:spPr/>
      <dgm:t>
        <a:bodyPr/>
        <a:lstStyle/>
        <a:p>
          <a:endParaRPr lang="pt-BR"/>
        </a:p>
      </dgm:t>
    </dgm:pt>
    <dgm:pt modelId="{CCC50FD0-A9B0-45C0-9FDC-30EC2D6A2375}">
      <dgm:prSet custT="1"/>
      <dgm:spPr/>
      <dgm:t>
        <a:bodyPr/>
        <a:lstStyle/>
        <a:p>
          <a:r>
            <a:rPr lang="pt-BR" sz="1600" dirty="0" smtClean="0"/>
            <a:t>Otimizar e completar o projeto</a:t>
          </a:r>
          <a:endParaRPr lang="pt-BR" sz="1600" dirty="0"/>
        </a:p>
      </dgm:t>
    </dgm:pt>
    <dgm:pt modelId="{B3AC6F2A-3BC0-4CA3-957F-45562EF77C54}" type="parTrans" cxnId="{72C778AC-945D-4F40-BB33-D9C537562479}">
      <dgm:prSet/>
      <dgm:spPr/>
      <dgm:t>
        <a:bodyPr/>
        <a:lstStyle/>
        <a:p>
          <a:endParaRPr lang="pt-BR"/>
        </a:p>
      </dgm:t>
    </dgm:pt>
    <dgm:pt modelId="{39CC076B-73A7-4E64-A8A3-832734B8AA5B}" type="sibTrans" cxnId="{72C778AC-945D-4F40-BB33-D9C537562479}">
      <dgm:prSet/>
      <dgm:spPr/>
      <dgm:t>
        <a:bodyPr/>
        <a:lstStyle/>
        <a:p>
          <a:endParaRPr lang="pt-BR"/>
        </a:p>
      </dgm:t>
    </dgm:pt>
    <dgm:pt modelId="{BEAA8564-0ED8-400F-B57D-70EBFE4B5467}">
      <dgm:prSet custT="1"/>
      <dgm:spPr/>
      <dgm:t>
        <a:bodyPr/>
        <a:lstStyle/>
        <a:p>
          <a:r>
            <a:rPr lang="pt-BR" sz="1600" dirty="0" smtClean="0"/>
            <a:t>Preparar a lista das partes preliminares e os documentos de produção</a:t>
          </a:r>
          <a:endParaRPr lang="pt-BR" sz="1600" dirty="0"/>
        </a:p>
      </dgm:t>
    </dgm:pt>
    <dgm:pt modelId="{2E461FE6-1E0F-442D-9F13-3097E0A3F54C}" type="parTrans" cxnId="{15836DA1-37A2-4E5B-94E3-54A9D6045B67}">
      <dgm:prSet/>
      <dgm:spPr/>
      <dgm:t>
        <a:bodyPr/>
        <a:lstStyle/>
        <a:p>
          <a:endParaRPr lang="pt-BR"/>
        </a:p>
      </dgm:t>
    </dgm:pt>
    <dgm:pt modelId="{7B2F8968-2E1A-49CE-A93B-8C9E33F2DF19}" type="sibTrans" cxnId="{15836DA1-37A2-4E5B-94E3-54A9D6045B67}">
      <dgm:prSet/>
      <dgm:spPr/>
      <dgm:t>
        <a:bodyPr/>
        <a:lstStyle/>
        <a:p>
          <a:endParaRPr lang="pt-BR"/>
        </a:p>
      </dgm:t>
    </dgm:pt>
    <dgm:pt modelId="{72ED17D9-3816-44ED-93BE-1265024C6527}">
      <dgm:prSet custT="1"/>
      <dgm:spPr/>
      <dgm:t>
        <a:bodyPr/>
        <a:lstStyle/>
        <a:p>
          <a:r>
            <a:rPr lang="pt-BR" sz="1600" dirty="0" smtClean="0"/>
            <a:t>Verificar erros e controlar custos</a:t>
          </a:r>
          <a:endParaRPr lang="pt-BR" sz="1600" dirty="0"/>
        </a:p>
      </dgm:t>
    </dgm:pt>
    <dgm:pt modelId="{CE0075C2-FF4F-4864-BE43-9267D1743386}" type="parTrans" cxnId="{D17BF38C-00D9-4DC5-A69A-C20F3D233DA1}">
      <dgm:prSet/>
      <dgm:spPr/>
      <dgm:t>
        <a:bodyPr/>
        <a:lstStyle/>
        <a:p>
          <a:endParaRPr lang="pt-BR"/>
        </a:p>
      </dgm:t>
    </dgm:pt>
    <dgm:pt modelId="{95E6F406-8A42-4649-8BCA-49AB0472A4BB}" type="sibTrans" cxnId="{D17BF38C-00D9-4DC5-A69A-C20F3D233DA1}">
      <dgm:prSet/>
      <dgm:spPr/>
      <dgm:t>
        <a:bodyPr/>
        <a:lstStyle/>
        <a:p>
          <a:endParaRPr lang="pt-BR"/>
        </a:p>
      </dgm:t>
    </dgm:pt>
    <dgm:pt modelId="{C9EEFB83-2683-4141-A101-C8160D89F2F6}">
      <dgm:prSet custT="1"/>
      <dgm:spPr/>
      <dgm:t>
        <a:bodyPr/>
        <a:lstStyle/>
        <a:p>
          <a:endParaRPr lang="pt-BR" sz="1400" dirty="0"/>
        </a:p>
      </dgm:t>
    </dgm:pt>
    <dgm:pt modelId="{AE3767A6-B181-4F53-8160-F3263E8C4674}" type="sibTrans" cxnId="{7612DE40-2632-4C13-A395-EF52CC71B156}">
      <dgm:prSet/>
      <dgm:spPr/>
      <dgm:t>
        <a:bodyPr/>
        <a:lstStyle/>
        <a:p>
          <a:endParaRPr lang="pt-BR"/>
        </a:p>
      </dgm:t>
    </dgm:pt>
    <dgm:pt modelId="{AADB33AA-DC21-41E7-A4EE-9EDCB2CFE2C0}" type="parTrans" cxnId="{7612DE40-2632-4C13-A395-EF52CC71B156}">
      <dgm:prSet/>
      <dgm:spPr/>
      <dgm:t>
        <a:bodyPr/>
        <a:lstStyle/>
        <a:p>
          <a:endParaRPr lang="pt-BR"/>
        </a:p>
      </dgm:t>
    </dgm:pt>
    <dgm:pt modelId="{F3928504-7C28-4FF4-9613-D5E121FEC6D8}" type="pres">
      <dgm:prSet presAssocID="{77F69D0E-5318-4EA3-8297-A676428A7682}" presName="linearFlow" presStyleCnt="0">
        <dgm:presLayoutVars>
          <dgm:dir/>
          <dgm:animLvl val="lvl"/>
          <dgm:resizeHandles val="exact"/>
        </dgm:presLayoutVars>
      </dgm:prSet>
      <dgm:spPr/>
    </dgm:pt>
    <dgm:pt modelId="{0EBD1BCF-C03D-46B0-890C-55EE4372D84E}" type="pres">
      <dgm:prSet presAssocID="{1D3D0AA6-1864-4902-BFB1-9A452A745539}" presName="composite" presStyleCnt="0"/>
      <dgm:spPr/>
    </dgm:pt>
    <dgm:pt modelId="{CF5AEFE3-593F-4449-8F22-43AFEA6B92D7}" type="pres">
      <dgm:prSet presAssocID="{1D3D0AA6-1864-4902-BFB1-9A452A74553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E44AE5-9690-4333-A70E-A35C1CD5CC80}" type="pres">
      <dgm:prSet presAssocID="{1D3D0AA6-1864-4902-BFB1-9A452A74553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00EC87-C92F-4251-8A5C-BA3624550223}" type="pres">
      <dgm:prSet presAssocID="{8F7F5E19-3D8C-4816-B70F-AAB0652F3BCA}" presName="sp" presStyleCnt="0"/>
      <dgm:spPr/>
    </dgm:pt>
    <dgm:pt modelId="{4686F664-28A3-406F-AF33-990DC877860B}" type="pres">
      <dgm:prSet presAssocID="{F66606CB-5995-4033-B9E4-444CC61554FD}" presName="composite" presStyleCnt="0"/>
      <dgm:spPr/>
    </dgm:pt>
    <dgm:pt modelId="{79045F55-2D7E-4A53-A7C8-D50B9BD4C974}" type="pres">
      <dgm:prSet presAssocID="{F66606CB-5995-4033-B9E4-444CC61554F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021BA5-9D1C-4033-9734-61F9EBDE7991}" type="pres">
      <dgm:prSet presAssocID="{F66606CB-5995-4033-B9E4-444CC61554F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7289E2-1E6B-4B8A-ABB8-6B39060A1377}" type="pres">
      <dgm:prSet presAssocID="{A4D371C8-25D6-4285-B765-AB035F11C8D2}" presName="sp" presStyleCnt="0"/>
      <dgm:spPr/>
    </dgm:pt>
    <dgm:pt modelId="{B81FF7FB-513D-4B70-A944-CDDF086FE072}" type="pres">
      <dgm:prSet presAssocID="{BE3B01DA-DBAB-41A5-8AA2-878D65037960}" presName="composite" presStyleCnt="0"/>
      <dgm:spPr/>
    </dgm:pt>
    <dgm:pt modelId="{46A93FF8-E84C-4B92-9CCE-AF96791ACBDA}" type="pres">
      <dgm:prSet presAssocID="{BE3B01DA-DBAB-41A5-8AA2-878D6503796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048D97-A1B9-457A-9FFF-1BC4A93EBBC4}" type="pres">
      <dgm:prSet presAssocID="{BE3B01DA-DBAB-41A5-8AA2-878D6503796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2B8BA7-EA10-4B8A-8E95-E051CD8F6AEC}" type="pres">
      <dgm:prSet presAssocID="{98DA3D70-913C-4174-AA18-15F8FB361651}" presName="sp" presStyleCnt="0"/>
      <dgm:spPr/>
    </dgm:pt>
    <dgm:pt modelId="{79ED9418-641C-47AF-8C99-EE15B79BE0FE}" type="pres">
      <dgm:prSet presAssocID="{C9EEFB83-2683-4141-A101-C8160D89F2F6}" presName="composite" presStyleCnt="0"/>
      <dgm:spPr/>
    </dgm:pt>
    <dgm:pt modelId="{DB4B6413-ADF1-42F6-B7BE-A7DA207C3387}" type="pres">
      <dgm:prSet presAssocID="{C9EEFB83-2683-4141-A101-C8160D89F2F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8C18C8-91F1-4E49-A2FC-ED66A8EB2C74}" type="pres">
      <dgm:prSet presAssocID="{C9EEFB83-2683-4141-A101-C8160D89F2F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CEFC51-6458-4793-A343-8FAD6E2A1E72}" type="pres">
      <dgm:prSet presAssocID="{AE3767A6-B181-4F53-8160-F3263E8C4674}" presName="sp" presStyleCnt="0"/>
      <dgm:spPr/>
    </dgm:pt>
    <dgm:pt modelId="{CAD325D6-7AF5-48FD-9F1C-4143E0142770}" type="pres">
      <dgm:prSet presAssocID="{D6B52858-47D6-4D5A-9B38-69565D879581}" presName="composite" presStyleCnt="0"/>
      <dgm:spPr/>
    </dgm:pt>
    <dgm:pt modelId="{B6B8028B-80FE-4A96-A40A-D151AD82BF29}" type="pres">
      <dgm:prSet presAssocID="{D6B52858-47D6-4D5A-9B38-69565D87958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757CFC-8EBC-4216-990E-EE9C698E760B}" type="pres">
      <dgm:prSet presAssocID="{D6B52858-47D6-4D5A-9B38-69565D87958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817504-5BAB-4345-938D-579E5C3589DE}" type="presOf" srcId="{D3CB5D0E-BF69-43F8-B105-93AA9EAC0D17}" destId="{E5048D97-A1B9-457A-9FFF-1BC4A93EBBC4}" srcOrd="0" destOrd="1" presId="urn:microsoft.com/office/officeart/2005/8/layout/chevron2"/>
    <dgm:cxn modelId="{66D23533-7799-44BD-9F57-CD9A891F7849}" srcId="{BE3B01DA-DBAB-41A5-8AA2-878D65037960}" destId="{348AD8E3-4BD4-4B89-AF62-275EE9012F6D}" srcOrd="0" destOrd="0" parTransId="{39F728EB-2306-4551-BFF5-3DC50EF94DCB}" sibTransId="{304F4B4E-8EA4-4718-BE7F-28FB03E20DED}"/>
    <dgm:cxn modelId="{95DAFA74-835C-446B-A9FE-B97CB4D4BAAC}" srcId="{77F69D0E-5318-4EA3-8297-A676428A7682}" destId="{D6B52858-47D6-4D5A-9B38-69565D879581}" srcOrd="4" destOrd="0" parTransId="{42217C59-507D-4B86-8C6F-79EAFE901A5A}" sibTransId="{4C879CF2-EEC3-4965-8C08-FC7408DC3A0F}"/>
    <dgm:cxn modelId="{6DE2A588-CB3D-4A35-B0ED-6272B7ACB5AD}" srcId="{F66606CB-5995-4033-B9E4-444CC61554FD}" destId="{89433C8D-6476-4DCB-BEC9-22F9F84B1BF2}" srcOrd="0" destOrd="0" parTransId="{948D85F1-66EE-44A9-9997-77EEE71E6E0B}" sibTransId="{CCEE5534-72FB-4848-8B06-FC248E0D01DF}"/>
    <dgm:cxn modelId="{E09198D7-77CD-4CA7-B4A8-5526C58561B2}" type="presOf" srcId="{19B6D907-D41E-46CD-A3BC-E53E1ADB88C8}" destId="{15757CFC-8EBC-4216-990E-EE9C698E760B}" srcOrd="0" destOrd="0" presId="urn:microsoft.com/office/officeart/2005/8/layout/chevron2"/>
    <dgm:cxn modelId="{06844373-B20F-4953-A03E-CBF8E680BA5D}" srcId="{BE3B01DA-DBAB-41A5-8AA2-878D65037960}" destId="{D1D84740-82B5-4606-B800-8955143B6EEB}" srcOrd="2" destOrd="0" parTransId="{41684782-311F-4C59-B87F-44A9759F18BE}" sibTransId="{6A7A9870-7146-4229-B56A-C6403334A2FD}"/>
    <dgm:cxn modelId="{87341EC5-C6D5-4656-B1FB-DCB23EE34551}" srcId="{1D3D0AA6-1864-4902-BFB1-9A452A745539}" destId="{33234121-5867-42F4-BA20-C8EE4E4C0CB7}" srcOrd="0" destOrd="0" parTransId="{E904AFF2-15CE-416F-B175-004B4914DB93}" sibTransId="{8A31A909-2F00-4893-8748-88ACB1CED73F}"/>
    <dgm:cxn modelId="{2D75ACEB-534C-44E7-B60A-F4169DB41DEE}" srcId="{77F69D0E-5318-4EA3-8297-A676428A7682}" destId="{1D3D0AA6-1864-4902-BFB1-9A452A745539}" srcOrd="0" destOrd="0" parTransId="{11B6935B-17EA-417C-B768-C27AA51ABB72}" sibTransId="{8F7F5E19-3D8C-4816-B70F-AAB0652F3BCA}"/>
    <dgm:cxn modelId="{BD6A33BB-D4C3-40D0-8938-A70413B592EA}" srcId="{1D3D0AA6-1864-4902-BFB1-9A452A745539}" destId="{E31D0220-101F-4781-96F8-09A19F2D5182}" srcOrd="1" destOrd="0" parTransId="{CAC22E0D-B564-4A5F-942B-5769C84CF4A1}" sibTransId="{B11AD26F-DB0E-4994-A4A0-E9EA6EFDC776}"/>
    <dgm:cxn modelId="{BB7282C7-A737-4BCB-840E-E5A6E9DB33AE}" type="presOf" srcId="{77F69D0E-5318-4EA3-8297-A676428A7682}" destId="{F3928504-7C28-4FF4-9613-D5E121FEC6D8}" srcOrd="0" destOrd="0" presId="urn:microsoft.com/office/officeart/2005/8/layout/chevron2"/>
    <dgm:cxn modelId="{15836DA1-37A2-4E5B-94E3-54A9D6045B67}" srcId="{C9EEFB83-2683-4141-A101-C8160D89F2F6}" destId="{BEAA8564-0ED8-400F-B57D-70EBFE4B5467}" srcOrd="2" destOrd="0" parTransId="{2E461FE6-1E0F-442D-9F13-3097E0A3F54C}" sibTransId="{7B2F8968-2E1A-49CE-A93B-8C9E33F2DF19}"/>
    <dgm:cxn modelId="{93C9286B-6B1A-4DF6-BF2C-14683E1457CB}" srcId="{D6B52858-47D6-4D5A-9B38-69565D879581}" destId="{D241308A-EC32-43FB-82AA-8F3F563F9221}" srcOrd="2" destOrd="0" parTransId="{D5104EC2-E8F1-4AB1-91BC-D59E0A9EAE84}" sibTransId="{C8A1A581-EA57-41E4-9BE8-B6C7FB16F58E}"/>
    <dgm:cxn modelId="{6D36F559-80D2-4AA1-9B6F-BE5B3B2C7FBE}" type="presOf" srcId="{C9EEFB83-2683-4141-A101-C8160D89F2F6}" destId="{DB4B6413-ADF1-42F6-B7BE-A7DA207C3387}" srcOrd="0" destOrd="0" presId="urn:microsoft.com/office/officeart/2005/8/layout/chevron2"/>
    <dgm:cxn modelId="{72C778AC-945D-4F40-BB33-D9C537562479}" srcId="{C9EEFB83-2683-4141-A101-C8160D89F2F6}" destId="{CCC50FD0-A9B0-45C0-9FDC-30EC2D6A2375}" srcOrd="0" destOrd="0" parTransId="{B3AC6F2A-3BC0-4CA3-957F-45562EF77C54}" sibTransId="{39CC076B-73A7-4E64-A8A3-832734B8AA5B}"/>
    <dgm:cxn modelId="{7612DE40-2632-4C13-A395-EF52CC71B156}" srcId="{77F69D0E-5318-4EA3-8297-A676428A7682}" destId="{C9EEFB83-2683-4141-A101-C8160D89F2F6}" srcOrd="3" destOrd="0" parTransId="{AADB33AA-DC21-41E7-A4EE-9EDCB2CFE2C0}" sibTransId="{AE3767A6-B181-4F53-8160-F3263E8C4674}"/>
    <dgm:cxn modelId="{CEA835BF-D556-4DD3-B1A4-8CE937DE3189}" srcId="{BE3B01DA-DBAB-41A5-8AA2-878D65037960}" destId="{D3CB5D0E-BF69-43F8-B105-93AA9EAC0D17}" srcOrd="1" destOrd="0" parTransId="{4762FDE2-D1F0-40BF-86CB-EC15D597E2F1}" sibTransId="{8D3DF8DE-FE8F-4A0B-8C21-713F7FC6E8F1}"/>
    <dgm:cxn modelId="{E6CA94FF-0FF9-4610-A334-A870111541B0}" srcId="{D6B52858-47D6-4D5A-9B38-69565D879581}" destId="{19B6D907-D41E-46CD-A3BC-E53E1ADB88C8}" srcOrd="0" destOrd="0" parTransId="{ABE364BA-21A7-4FDB-8F9E-C1B1FA0C2A92}" sibTransId="{E7B37095-1BA2-4F0C-B638-3EFBAA114311}"/>
    <dgm:cxn modelId="{C63019B5-F291-49BD-A257-2877889DD8A1}" srcId="{D6B52858-47D6-4D5A-9B38-69565D879581}" destId="{8F7BC82F-8C08-475B-9846-1C4CD814F30C}" srcOrd="1" destOrd="0" parTransId="{1C04CB8B-2B85-4126-A5DD-55307E29B4BA}" sibTransId="{EEA32B0D-C530-459A-9D44-43785ED5A4A0}"/>
    <dgm:cxn modelId="{7089E227-F9BA-4B6C-9F70-4FF91E97B676}" type="presOf" srcId="{E31D0220-101F-4781-96F8-09A19F2D5182}" destId="{ACE44AE5-9690-4333-A70E-A35C1CD5CC80}" srcOrd="0" destOrd="1" presId="urn:microsoft.com/office/officeart/2005/8/layout/chevron2"/>
    <dgm:cxn modelId="{144E68D5-BF7D-4106-8709-24EFB3C06137}" type="presOf" srcId="{D6B52858-47D6-4D5A-9B38-69565D879581}" destId="{B6B8028B-80FE-4A96-A40A-D151AD82BF29}" srcOrd="0" destOrd="0" presId="urn:microsoft.com/office/officeart/2005/8/layout/chevron2"/>
    <dgm:cxn modelId="{66FEBB60-B186-4058-BDBB-42240C3319F9}" type="presOf" srcId="{BEAA8564-0ED8-400F-B57D-70EBFE4B5467}" destId="{288C18C8-91F1-4E49-A2FC-ED66A8EB2C74}" srcOrd="0" destOrd="2" presId="urn:microsoft.com/office/officeart/2005/8/layout/chevron2"/>
    <dgm:cxn modelId="{2EBE528A-224B-4F36-B4F0-20A247238C1B}" type="presOf" srcId="{8F7BC82F-8C08-475B-9846-1C4CD814F30C}" destId="{15757CFC-8EBC-4216-990E-EE9C698E760B}" srcOrd="0" destOrd="1" presId="urn:microsoft.com/office/officeart/2005/8/layout/chevron2"/>
    <dgm:cxn modelId="{A56699FE-DFAE-4667-9B0C-D02891BD6A20}" type="presOf" srcId="{33234121-5867-42F4-BA20-C8EE4E4C0CB7}" destId="{ACE44AE5-9690-4333-A70E-A35C1CD5CC80}" srcOrd="0" destOrd="0" presId="urn:microsoft.com/office/officeart/2005/8/layout/chevron2"/>
    <dgm:cxn modelId="{B6D895A2-2C05-417C-9246-BC11EE9DFA96}" srcId="{77F69D0E-5318-4EA3-8297-A676428A7682}" destId="{BE3B01DA-DBAB-41A5-8AA2-878D65037960}" srcOrd="2" destOrd="0" parTransId="{139F4038-892F-49B9-BDB5-14CF11FBEBE5}" sibTransId="{98DA3D70-913C-4174-AA18-15F8FB361651}"/>
    <dgm:cxn modelId="{D17BF38C-00D9-4DC5-A69A-C20F3D233DA1}" srcId="{C9EEFB83-2683-4141-A101-C8160D89F2F6}" destId="{72ED17D9-3816-44ED-93BE-1265024C6527}" srcOrd="1" destOrd="0" parTransId="{CE0075C2-FF4F-4864-BE43-9267D1743386}" sibTransId="{95E6F406-8A42-4649-8BCA-49AB0472A4BB}"/>
    <dgm:cxn modelId="{1A895B21-81FA-4977-8367-8046465ADFB8}" type="presOf" srcId="{D1D84740-82B5-4606-B800-8955143B6EEB}" destId="{E5048D97-A1B9-457A-9FFF-1BC4A93EBBC4}" srcOrd="0" destOrd="2" presId="urn:microsoft.com/office/officeart/2005/8/layout/chevron2"/>
    <dgm:cxn modelId="{F403A478-7F3E-4DD4-BEC5-395A5CCAC2D9}" type="presOf" srcId="{464EBF5B-3D01-4D4D-BF18-40E515EAEA5C}" destId="{35021BA5-9D1C-4033-9734-61F9EBDE7991}" srcOrd="0" destOrd="1" presId="urn:microsoft.com/office/officeart/2005/8/layout/chevron2"/>
    <dgm:cxn modelId="{80E8BC0E-4DA5-4A73-ADCB-BF72FC6F395A}" type="presOf" srcId="{348AD8E3-4BD4-4B89-AF62-275EE9012F6D}" destId="{E5048D97-A1B9-457A-9FFF-1BC4A93EBBC4}" srcOrd="0" destOrd="0" presId="urn:microsoft.com/office/officeart/2005/8/layout/chevron2"/>
    <dgm:cxn modelId="{9C3D3778-BCE4-4917-8139-83692D86E277}" type="presOf" srcId="{317B8CAE-B772-49A0-82DC-34AB9D9168B0}" destId="{35021BA5-9D1C-4033-9734-61F9EBDE7991}" srcOrd="0" destOrd="2" presId="urn:microsoft.com/office/officeart/2005/8/layout/chevron2"/>
    <dgm:cxn modelId="{B66E1D85-BD07-4809-B9F7-0220FF2FDA2C}" type="presOf" srcId="{89433C8D-6476-4DCB-BEC9-22F9F84B1BF2}" destId="{35021BA5-9D1C-4033-9734-61F9EBDE7991}" srcOrd="0" destOrd="0" presId="urn:microsoft.com/office/officeart/2005/8/layout/chevron2"/>
    <dgm:cxn modelId="{322FDEC0-58C7-4BFB-954B-D2D005C4884F}" type="presOf" srcId="{CCC50FD0-A9B0-45C0-9FDC-30EC2D6A2375}" destId="{288C18C8-91F1-4E49-A2FC-ED66A8EB2C74}" srcOrd="0" destOrd="0" presId="urn:microsoft.com/office/officeart/2005/8/layout/chevron2"/>
    <dgm:cxn modelId="{5BDD1605-4C47-4C82-909D-0FADDEDAEB63}" type="presOf" srcId="{F66606CB-5995-4033-B9E4-444CC61554FD}" destId="{79045F55-2D7E-4A53-A7C8-D50B9BD4C974}" srcOrd="0" destOrd="0" presId="urn:microsoft.com/office/officeart/2005/8/layout/chevron2"/>
    <dgm:cxn modelId="{1DC46438-654B-4DD9-B4CF-C531CB4A304D}" srcId="{F66606CB-5995-4033-B9E4-444CC61554FD}" destId="{317B8CAE-B772-49A0-82DC-34AB9D9168B0}" srcOrd="2" destOrd="0" parTransId="{9189C18E-F95E-40E4-AE0F-EABA4DE6BAA3}" sibTransId="{3B287392-BC14-462B-81A9-C96F80C59F58}"/>
    <dgm:cxn modelId="{3CB7BBBD-5987-49D8-8E95-0096E1A71F12}" type="presOf" srcId="{BE3B01DA-DBAB-41A5-8AA2-878D65037960}" destId="{46A93FF8-E84C-4B92-9CCE-AF96791ACBDA}" srcOrd="0" destOrd="0" presId="urn:microsoft.com/office/officeart/2005/8/layout/chevron2"/>
    <dgm:cxn modelId="{6B96F28F-6100-43DD-885F-5929D8B63A93}" srcId="{77F69D0E-5318-4EA3-8297-A676428A7682}" destId="{F66606CB-5995-4033-B9E4-444CC61554FD}" srcOrd="1" destOrd="0" parTransId="{F594B7CF-F6E6-4B13-9880-BA0E997CA1A2}" sibTransId="{A4D371C8-25D6-4285-B765-AB035F11C8D2}"/>
    <dgm:cxn modelId="{669AA0F1-0409-47A9-A80C-C6B5F3878767}" type="presOf" srcId="{1D3D0AA6-1864-4902-BFB1-9A452A745539}" destId="{CF5AEFE3-593F-4449-8F22-43AFEA6B92D7}" srcOrd="0" destOrd="0" presId="urn:microsoft.com/office/officeart/2005/8/layout/chevron2"/>
    <dgm:cxn modelId="{2E1884F5-A0E0-4BC1-ABBB-CEFB6A5EE9EC}" type="presOf" srcId="{D241308A-EC32-43FB-82AA-8F3F563F9221}" destId="{15757CFC-8EBC-4216-990E-EE9C698E760B}" srcOrd="0" destOrd="2" presId="urn:microsoft.com/office/officeart/2005/8/layout/chevron2"/>
    <dgm:cxn modelId="{7591F0F5-3FAE-476E-AB16-431E6856EA1A}" type="presOf" srcId="{72ED17D9-3816-44ED-93BE-1265024C6527}" destId="{288C18C8-91F1-4E49-A2FC-ED66A8EB2C74}" srcOrd="0" destOrd="1" presId="urn:microsoft.com/office/officeart/2005/8/layout/chevron2"/>
    <dgm:cxn modelId="{6E509F91-3E28-4663-9AB5-545A45935F30}" srcId="{F66606CB-5995-4033-B9E4-444CC61554FD}" destId="{464EBF5B-3D01-4D4D-BF18-40E515EAEA5C}" srcOrd="1" destOrd="0" parTransId="{1BF8FE81-8E0B-48DC-8503-9F2540705659}" sibTransId="{9062ED66-A5A5-44B1-ACE2-C3DB683F8704}"/>
    <dgm:cxn modelId="{A2E050A5-0557-44E0-8D48-C8BA5EE47268}" type="presParOf" srcId="{F3928504-7C28-4FF4-9613-D5E121FEC6D8}" destId="{0EBD1BCF-C03D-46B0-890C-55EE4372D84E}" srcOrd="0" destOrd="0" presId="urn:microsoft.com/office/officeart/2005/8/layout/chevron2"/>
    <dgm:cxn modelId="{A2C1E560-580E-44F3-8863-856A762C80DC}" type="presParOf" srcId="{0EBD1BCF-C03D-46B0-890C-55EE4372D84E}" destId="{CF5AEFE3-593F-4449-8F22-43AFEA6B92D7}" srcOrd="0" destOrd="0" presId="urn:microsoft.com/office/officeart/2005/8/layout/chevron2"/>
    <dgm:cxn modelId="{EFE16A94-851C-48A0-A3E0-52AA241AF725}" type="presParOf" srcId="{0EBD1BCF-C03D-46B0-890C-55EE4372D84E}" destId="{ACE44AE5-9690-4333-A70E-A35C1CD5CC80}" srcOrd="1" destOrd="0" presId="urn:microsoft.com/office/officeart/2005/8/layout/chevron2"/>
    <dgm:cxn modelId="{8069D291-BBAF-4983-86CB-2594D769B635}" type="presParOf" srcId="{F3928504-7C28-4FF4-9613-D5E121FEC6D8}" destId="{0800EC87-C92F-4251-8A5C-BA3624550223}" srcOrd="1" destOrd="0" presId="urn:microsoft.com/office/officeart/2005/8/layout/chevron2"/>
    <dgm:cxn modelId="{0B541486-0C2F-4F1E-8747-90F263F68851}" type="presParOf" srcId="{F3928504-7C28-4FF4-9613-D5E121FEC6D8}" destId="{4686F664-28A3-406F-AF33-990DC877860B}" srcOrd="2" destOrd="0" presId="urn:microsoft.com/office/officeart/2005/8/layout/chevron2"/>
    <dgm:cxn modelId="{5FCF08E0-B373-4B5A-AF26-BFD0D3A1B944}" type="presParOf" srcId="{4686F664-28A3-406F-AF33-990DC877860B}" destId="{79045F55-2D7E-4A53-A7C8-D50B9BD4C974}" srcOrd="0" destOrd="0" presId="urn:microsoft.com/office/officeart/2005/8/layout/chevron2"/>
    <dgm:cxn modelId="{47B76EDF-8ABE-414E-BA1C-2F388FC56551}" type="presParOf" srcId="{4686F664-28A3-406F-AF33-990DC877860B}" destId="{35021BA5-9D1C-4033-9734-61F9EBDE7991}" srcOrd="1" destOrd="0" presId="urn:microsoft.com/office/officeart/2005/8/layout/chevron2"/>
    <dgm:cxn modelId="{869A9411-80FB-45B9-8EFF-E82258FB70F6}" type="presParOf" srcId="{F3928504-7C28-4FF4-9613-D5E121FEC6D8}" destId="{137289E2-1E6B-4B8A-ABB8-6B39060A1377}" srcOrd="3" destOrd="0" presId="urn:microsoft.com/office/officeart/2005/8/layout/chevron2"/>
    <dgm:cxn modelId="{77E4BBCC-1248-4488-BA0A-1F082AAF4401}" type="presParOf" srcId="{F3928504-7C28-4FF4-9613-D5E121FEC6D8}" destId="{B81FF7FB-513D-4B70-A944-CDDF086FE072}" srcOrd="4" destOrd="0" presId="urn:microsoft.com/office/officeart/2005/8/layout/chevron2"/>
    <dgm:cxn modelId="{D3F1250E-C76C-4552-BCEA-0E5FB6AF78E5}" type="presParOf" srcId="{B81FF7FB-513D-4B70-A944-CDDF086FE072}" destId="{46A93FF8-E84C-4B92-9CCE-AF96791ACBDA}" srcOrd="0" destOrd="0" presId="urn:microsoft.com/office/officeart/2005/8/layout/chevron2"/>
    <dgm:cxn modelId="{3D3B7B36-6608-40E6-8F87-9BBACBDFCA4A}" type="presParOf" srcId="{B81FF7FB-513D-4B70-A944-CDDF086FE072}" destId="{E5048D97-A1B9-457A-9FFF-1BC4A93EBBC4}" srcOrd="1" destOrd="0" presId="urn:microsoft.com/office/officeart/2005/8/layout/chevron2"/>
    <dgm:cxn modelId="{9BDFBF47-6C75-4179-B9B6-6274F5B57552}" type="presParOf" srcId="{F3928504-7C28-4FF4-9613-D5E121FEC6D8}" destId="{322B8BA7-EA10-4B8A-8E95-E051CD8F6AEC}" srcOrd="5" destOrd="0" presId="urn:microsoft.com/office/officeart/2005/8/layout/chevron2"/>
    <dgm:cxn modelId="{D8DD7B33-83D4-432B-9F75-66E38FB21626}" type="presParOf" srcId="{F3928504-7C28-4FF4-9613-D5E121FEC6D8}" destId="{79ED9418-641C-47AF-8C99-EE15B79BE0FE}" srcOrd="6" destOrd="0" presId="urn:microsoft.com/office/officeart/2005/8/layout/chevron2"/>
    <dgm:cxn modelId="{A9C47AC3-FE71-41FA-87C4-F302D5410C05}" type="presParOf" srcId="{79ED9418-641C-47AF-8C99-EE15B79BE0FE}" destId="{DB4B6413-ADF1-42F6-B7BE-A7DA207C3387}" srcOrd="0" destOrd="0" presId="urn:microsoft.com/office/officeart/2005/8/layout/chevron2"/>
    <dgm:cxn modelId="{BD3C07A3-9E77-43B4-86BC-81C5BB63F44E}" type="presParOf" srcId="{79ED9418-641C-47AF-8C99-EE15B79BE0FE}" destId="{288C18C8-91F1-4E49-A2FC-ED66A8EB2C74}" srcOrd="1" destOrd="0" presId="urn:microsoft.com/office/officeart/2005/8/layout/chevron2"/>
    <dgm:cxn modelId="{CBD8FCC0-4E55-4846-A461-E76DC229653F}" type="presParOf" srcId="{F3928504-7C28-4FF4-9613-D5E121FEC6D8}" destId="{10CEFC51-6458-4793-A343-8FAD6E2A1E72}" srcOrd="7" destOrd="0" presId="urn:microsoft.com/office/officeart/2005/8/layout/chevron2"/>
    <dgm:cxn modelId="{8A36DB2B-E92B-43BC-9358-06AAC882F821}" type="presParOf" srcId="{F3928504-7C28-4FF4-9613-D5E121FEC6D8}" destId="{CAD325D6-7AF5-48FD-9F1C-4143E0142770}" srcOrd="8" destOrd="0" presId="urn:microsoft.com/office/officeart/2005/8/layout/chevron2"/>
    <dgm:cxn modelId="{B6A01C52-229E-4AEB-97FA-1A16B1F951CB}" type="presParOf" srcId="{CAD325D6-7AF5-48FD-9F1C-4143E0142770}" destId="{B6B8028B-80FE-4A96-A40A-D151AD82BF29}" srcOrd="0" destOrd="0" presId="urn:microsoft.com/office/officeart/2005/8/layout/chevron2"/>
    <dgm:cxn modelId="{995B5CA0-5B1E-443B-8B6C-042ABA0B8CF6}" type="presParOf" srcId="{CAD325D6-7AF5-48FD-9F1C-4143E0142770}" destId="{15757CFC-8EBC-4216-990E-EE9C698E7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279FA-6286-4BB2-85C6-2AA12937D5EC}" type="doc">
      <dgm:prSet loTypeId="urn:microsoft.com/office/officeart/2005/8/layout/hierarchy4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1BAA22E-FA53-4188-A682-FC2AFFFAC5A1}">
      <dgm:prSet phldrT="[Texto]"/>
      <dgm:spPr>
        <a:solidFill>
          <a:srgbClr val="A7CF76"/>
        </a:solidFill>
      </dgm:spPr>
      <dgm:t>
        <a:bodyPr/>
        <a:lstStyle/>
        <a:p>
          <a:r>
            <a:rPr lang="pt-BR" dirty="0" smtClean="0"/>
            <a:t>Recursos naturais e humanos</a:t>
          </a:r>
          <a:endParaRPr lang="pt-BR" dirty="0"/>
        </a:p>
      </dgm:t>
    </dgm:pt>
    <dgm:pt modelId="{A3D41B5C-C8D6-471C-9C41-1C578C9671DA}" type="parTrans" cxnId="{6BE28D60-C5DE-407D-A2FF-CC0D5230816C}">
      <dgm:prSet/>
      <dgm:spPr/>
      <dgm:t>
        <a:bodyPr/>
        <a:lstStyle/>
        <a:p>
          <a:endParaRPr lang="pt-BR"/>
        </a:p>
      </dgm:t>
    </dgm:pt>
    <dgm:pt modelId="{B7A60D74-CC81-4155-BDC3-F561230B4506}" type="sibTrans" cxnId="{6BE28D60-C5DE-407D-A2FF-CC0D5230816C}">
      <dgm:prSet/>
      <dgm:spPr/>
      <dgm:t>
        <a:bodyPr/>
        <a:lstStyle/>
        <a:p>
          <a:endParaRPr lang="pt-BR"/>
        </a:p>
      </dgm:t>
    </dgm:pt>
    <dgm:pt modelId="{216F2332-8B5F-4774-AA27-C6AEE6702C6C}">
      <dgm:prSet phldrT="[Texto]"/>
      <dgm:spPr>
        <a:solidFill>
          <a:srgbClr val="A7CF76"/>
        </a:solidFill>
      </dgm:spPr>
      <dgm:t>
        <a:bodyPr/>
        <a:lstStyle/>
        <a:p>
          <a:r>
            <a:rPr lang="pt-BR" dirty="0" smtClean="0"/>
            <a:t>Interesses e necessidades da sociedade</a:t>
          </a:r>
          <a:endParaRPr lang="pt-BR" dirty="0"/>
        </a:p>
      </dgm:t>
    </dgm:pt>
    <dgm:pt modelId="{500A17DE-98BB-4658-9DCA-9BD61693BE3E}" type="parTrans" cxnId="{410AFE00-84CA-4682-AF3A-2F28DC307777}">
      <dgm:prSet/>
      <dgm:spPr/>
      <dgm:t>
        <a:bodyPr/>
        <a:lstStyle/>
        <a:p>
          <a:endParaRPr lang="pt-BR"/>
        </a:p>
      </dgm:t>
    </dgm:pt>
    <dgm:pt modelId="{ECD81F1A-3A77-418D-B1F3-E1C69F2762C5}" type="sibTrans" cxnId="{410AFE00-84CA-4682-AF3A-2F28DC307777}">
      <dgm:prSet/>
      <dgm:spPr/>
      <dgm:t>
        <a:bodyPr/>
        <a:lstStyle/>
        <a:p>
          <a:endParaRPr lang="pt-BR"/>
        </a:p>
      </dgm:t>
    </dgm:pt>
    <dgm:pt modelId="{E0F5ADA1-1694-436B-B4F9-BC764D75FFB9}">
      <dgm:prSet phldrT="[Texto]"/>
      <dgm:spPr>
        <a:solidFill>
          <a:srgbClr val="90C8A9"/>
        </a:solidFill>
      </dgm:spPr>
      <dgm:t>
        <a:bodyPr/>
        <a:lstStyle/>
        <a:p>
          <a:r>
            <a:rPr lang="pt-BR" dirty="0" smtClean="0"/>
            <a:t>Produção de bens e serviços</a:t>
          </a:r>
          <a:endParaRPr lang="pt-BR" dirty="0"/>
        </a:p>
      </dgm:t>
    </dgm:pt>
    <dgm:pt modelId="{E3B3F2B0-299C-4799-9F08-C3B779AC4FB9}" type="parTrans" cxnId="{3B198A46-3F9E-4443-8DB9-C2F611480A6A}">
      <dgm:prSet/>
      <dgm:spPr/>
      <dgm:t>
        <a:bodyPr/>
        <a:lstStyle/>
        <a:p>
          <a:endParaRPr lang="pt-BR"/>
        </a:p>
      </dgm:t>
    </dgm:pt>
    <dgm:pt modelId="{A1DC2972-7942-43EE-996D-29935A627339}" type="sibTrans" cxnId="{3B198A46-3F9E-4443-8DB9-C2F611480A6A}">
      <dgm:prSet/>
      <dgm:spPr/>
      <dgm:t>
        <a:bodyPr/>
        <a:lstStyle/>
        <a:p>
          <a:endParaRPr lang="pt-BR"/>
        </a:p>
      </dgm:t>
    </dgm:pt>
    <dgm:pt modelId="{5FC1CA42-98C2-4C33-AD2B-C33B3B1667C9}" type="pres">
      <dgm:prSet presAssocID="{271279FA-6286-4BB2-85C6-2AA12937D5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D7D2FC2-37F8-4870-8A1E-6322061A6144}" type="pres">
      <dgm:prSet presAssocID="{41BAA22E-FA53-4188-A682-FC2AFFFAC5A1}" presName="vertOne" presStyleCnt="0"/>
      <dgm:spPr/>
      <dgm:t>
        <a:bodyPr/>
        <a:lstStyle/>
        <a:p>
          <a:endParaRPr lang="pt-BR"/>
        </a:p>
      </dgm:t>
    </dgm:pt>
    <dgm:pt modelId="{FBBEF106-9DD4-432E-95D1-C17BE52A584F}" type="pres">
      <dgm:prSet presAssocID="{41BAA22E-FA53-4188-A682-FC2AFFFAC5A1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6A6B36B-378A-40C3-8E9F-48C335C09BEE}" type="pres">
      <dgm:prSet presAssocID="{41BAA22E-FA53-4188-A682-FC2AFFFAC5A1}" presName="horzOne" presStyleCnt="0"/>
      <dgm:spPr/>
      <dgm:t>
        <a:bodyPr/>
        <a:lstStyle/>
        <a:p>
          <a:endParaRPr lang="pt-BR"/>
        </a:p>
      </dgm:t>
    </dgm:pt>
    <dgm:pt modelId="{E367ED37-D154-4E18-B599-3D0AB4FF958E}" type="pres">
      <dgm:prSet presAssocID="{B7A60D74-CC81-4155-BDC3-F561230B4506}" presName="sibSpaceOne" presStyleCnt="0"/>
      <dgm:spPr/>
      <dgm:t>
        <a:bodyPr/>
        <a:lstStyle/>
        <a:p>
          <a:endParaRPr lang="pt-BR"/>
        </a:p>
      </dgm:t>
    </dgm:pt>
    <dgm:pt modelId="{7FE37FEC-5DBB-45F8-90E8-EC41A70D839F}" type="pres">
      <dgm:prSet presAssocID="{E0F5ADA1-1694-436B-B4F9-BC764D75FFB9}" presName="vertOne" presStyleCnt="0"/>
      <dgm:spPr/>
      <dgm:t>
        <a:bodyPr/>
        <a:lstStyle/>
        <a:p>
          <a:endParaRPr lang="pt-BR"/>
        </a:p>
      </dgm:t>
    </dgm:pt>
    <dgm:pt modelId="{844A037F-0A7D-4652-B1F2-A9493A7FD228}" type="pres">
      <dgm:prSet presAssocID="{E0F5ADA1-1694-436B-B4F9-BC764D75FFB9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0B6927F-809C-4E09-AC2E-61E8F1BF6CE3}" type="pres">
      <dgm:prSet presAssocID="{E0F5ADA1-1694-436B-B4F9-BC764D75FFB9}" presName="horzOne" presStyleCnt="0"/>
      <dgm:spPr/>
      <dgm:t>
        <a:bodyPr/>
        <a:lstStyle/>
        <a:p>
          <a:endParaRPr lang="pt-BR"/>
        </a:p>
      </dgm:t>
    </dgm:pt>
    <dgm:pt modelId="{385B56B1-0FFB-41B2-8285-67D12EACF6C2}" type="pres">
      <dgm:prSet presAssocID="{A1DC2972-7942-43EE-996D-29935A627339}" presName="sibSpaceOne" presStyleCnt="0"/>
      <dgm:spPr/>
      <dgm:t>
        <a:bodyPr/>
        <a:lstStyle/>
        <a:p>
          <a:endParaRPr lang="pt-BR"/>
        </a:p>
      </dgm:t>
    </dgm:pt>
    <dgm:pt modelId="{D61E0060-81E0-429D-A09C-45A101D70A4F}" type="pres">
      <dgm:prSet presAssocID="{216F2332-8B5F-4774-AA27-C6AEE6702C6C}" presName="vertOne" presStyleCnt="0"/>
      <dgm:spPr/>
      <dgm:t>
        <a:bodyPr/>
        <a:lstStyle/>
        <a:p>
          <a:endParaRPr lang="pt-BR"/>
        </a:p>
      </dgm:t>
    </dgm:pt>
    <dgm:pt modelId="{0C9D8C87-8B70-4617-8001-49EA5C61D40E}" type="pres">
      <dgm:prSet presAssocID="{216F2332-8B5F-4774-AA27-C6AEE6702C6C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8E1AFD-D6FE-4786-BCDC-152250B28763}" type="pres">
      <dgm:prSet presAssocID="{216F2332-8B5F-4774-AA27-C6AEE6702C6C}" presName="horzOne" presStyleCnt="0"/>
      <dgm:spPr/>
      <dgm:t>
        <a:bodyPr/>
        <a:lstStyle/>
        <a:p>
          <a:endParaRPr lang="pt-BR"/>
        </a:p>
      </dgm:t>
    </dgm:pt>
  </dgm:ptLst>
  <dgm:cxnLst>
    <dgm:cxn modelId="{AE7ED063-7AA4-4ECD-84E3-F4DDDE28CB61}" type="presOf" srcId="{E0F5ADA1-1694-436B-B4F9-BC764D75FFB9}" destId="{844A037F-0A7D-4652-B1F2-A9493A7FD228}" srcOrd="0" destOrd="0" presId="urn:microsoft.com/office/officeart/2005/8/layout/hierarchy4"/>
    <dgm:cxn modelId="{3B198A46-3F9E-4443-8DB9-C2F611480A6A}" srcId="{271279FA-6286-4BB2-85C6-2AA12937D5EC}" destId="{E0F5ADA1-1694-436B-B4F9-BC764D75FFB9}" srcOrd="1" destOrd="0" parTransId="{E3B3F2B0-299C-4799-9F08-C3B779AC4FB9}" sibTransId="{A1DC2972-7942-43EE-996D-29935A627339}"/>
    <dgm:cxn modelId="{410AFE00-84CA-4682-AF3A-2F28DC307777}" srcId="{271279FA-6286-4BB2-85C6-2AA12937D5EC}" destId="{216F2332-8B5F-4774-AA27-C6AEE6702C6C}" srcOrd="2" destOrd="0" parTransId="{500A17DE-98BB-4658-9DCA-9BD61693BE3E}" sibTransId="{ECD81F1A-3A77-418D-B1F3-E1C69F2762C5}"/>
    <dgm:cxn modelId="{8DB702D3-208B-49EC-A798-5AFE83AA8943}" type="presOf" srcId="{271279FA-6286-4BB2-85C6-2AA12937D5EC}" destId="{5FC1CA42-98C2-4C33-AD2B-C33B3B1667C9}" srcOrd="0" destOrd="0" presId="urn:microsoft.com/office/officeart/2005/8/layout/hierarchy4"/>
    <dgm:cxn modelId="{6BE28D60-C5DE-407D-A2FF-CC0D5230816C}" srcId="{271279FA-6286-4BB2-85C6-2AA12937D5EC}" destId="{41BAA22E-FA53-4188-A682-FC2AFFFAC5A1}" srcOrd="0" destOrd="0" parTransId="{A3D41B5C-C8D6-471C-9C41-1C578C9671DA}" sibTransId="{B7A60D74-CC81-4155-BDC3-F561230B4506}"/>
    <dgm:cxn modelId="{F207DB3A-8C53-4C63-B636-3D85E6A6B0C6}" type="presOf" srcId="{216F2332-8B5F-4774-AA27-C6AEE6702C6C}" destId="{0C9D8C87-8B70-4617-8001-49EA5C61D40E}" srcOrd="0" destOrd="0" presId="urn:microsoft.com/office/officeart/2005/8/layout/hierarchy4"/>
    <dgm:cxn modelId="{125B0706-FD93-4BD6-8594-58AA84541BD2}" type="presOf" srcId="{41BAA22E-FA53-4188-A682-FC2AFFFAC5A1}" destId="{FBBEF106-9DD4-432E-95D1-C17BE52A584F}" srcOrd="0" destOrd="0" presId="urn:microsoft.com/office/officeart/2005/8/layout/hierarchy4"/>
    <dgm:cxn modelId="{FAFD8BEE-902B-4F2F-9B8A-195FCE267820}" type="presParOf" srcId="{5FC1CA42-98C2-4C33-AD2B-C33B3B1667C9}" destId="{3D7D2FC2-37F8-4870-8A1E-6322061A6144}" srcOrd="0" destOrd="0" presId="urn:microsoft.com/office/officeart/2005/8/layout/hierarchy4"/>
    <dgm:cxn modelId="{40AA5105-1EDA-4BC5-9B44-3B21BC9854E3}" type="presParOf" srcId="{3D7D2FC2-37F8-4870-8A1E-6322061A6144}" destId="{FBBEF106-9DD4-432E-95D1-C17BE52A584F}" srcOrd="0" destOrd="0" presId="urn:microsoft.com/office/officeart/2005/8/layout/hierarchy4"/>
    <dgm:cxn modelId="{E6AFF934-D107-4F9D-B7A1-200A771954E7}" type="presParOf" srcId="{3D7D2FC2-37F8-4870-8A1E-6322061A6144}" destId="{26A6B36B-378A-40C3-8E9F-48C335C09BEE}" srcOrd="1" destOrd="0" presId="urn:microsoft.com/office/officeart/2005/8/layout/hierarchy4"/>
    <dgm:cxn modelId="{0C8B7AF0-48C3-4020-9B34-BFA451EDAC1B}" type="presParOf" srcId="{5FC1CA42-98C2-4C33-AD2B-C33B3B1667C9}" destId="{E367ED37-D154-4E18-B599-3D0AB4FF958E}" srcOrd="1" destOrd="0" presId="urn:microsoft.com/office/officeart/2005/8/layout/hierarchy4"/>
    <dgm:cxn modelId="{1E501931-EE79-41FC-BB6E-ACAD1D774598}" type="presParOf" srcId="{5FC1CA42-98C2-4C33-AD2B-C33B3B1667C9}" destId="{7FE37FEC-5DBB-45F8-90E8-EC41A70D839F}" srcOrd="2" destOrd="0" presId="urn:microsoft.com/office/officeart/2005/8/layout/hierarchy4"/>
    <dgm:cxn modelId="{2B8A2E94-AEE9-487B-BCB6-B3077FA87958}" type="presParOf" srcId="{7FE37FEC-5DBB-45F8-90E8-EC41A70D839F}" destId="{844A037F-0A7D-4652-B1F2-A9493A7FD228}" srcOrd="0" destOrd="0" presId="urn:microsoft.com/office/officeart/2005/8/layout/hierarchy4"/>
    <dgm:cxn modelId="{65F93C39-70D9-48B8-BC77-098452D62693}" type="presParOf" srcId="{7FE37FEC-5DBB-45F8-90E8-EC41A70D839F}" destId="{90B6927F-809C-4E09-AC2E-61E8F1BF6CE3}" srcOrd="1" destOrd="0" presId="urn:microsoft.com/office/officeart/2005/8/layout/hierarchy4"/>
    <dgm:cxn modelId="{B808BC0D-94A5-4ABE-BD45-0891E1D9589D}" type="presParOf" srcId="{5FC1CA42-98C2-4C33-AD2B-C33B3B1667C9}" destId="{385B56B1-0FFB-41B2-8285-67D12EACF6C2}" srcOrd="3" destOrd="0" presId="urn:microsoft.com/office/officeart/2005/8/layout/hierarchy4"/>
    <dgm:cxn modelId="{FCCE9AD4-1CB0-4E1C-B5AA-91D7B5815A39}" type="presParOf" srcId="{5FC1CA42-98C2-4C33-AD2B-C33B3B1667C9}" destId="{D61E0060-81E0-429D-A09C-45A101D70A4F}" srcOrd="4" destOrd="0" presId="urn:microsoft.com/office/officeart/2005/8/layout/hierarchy4"/>
    <dgm:cxn modelId="{0EAF9627-A4F5-4754-8870-87E0815378E0}" type="presParOf" srcId="{D61E0060-81E0-429D-A09C-45A101D70A4F}" destId="{0C9D8C87-8B70-4617-8001-49EA5C61D40E}" srcOrd="0" destOrd="0" presId="urn:microsoft.com/office/officeart/2005/8/layout/hierarchy4"/>
    <dgm:cxn modelId="{F7AD9406-7828-43D8-A16E-EA928B4AF163}" type="presParOf" srcId="{D61E0060-81E0-429D-A09C-45A101D70A4F}" destId="{988E1AFD-D6FE-4786-BCDC-152250B287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C46DA-CB33-4DFC-A06A-001BC99B167A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83BA3206-1FF8-44EC-BB50-31537EE93FD5}">
      <dgm:prSet phldrT="[Texto]"/>
      <dgm:spPr/>
      <dgm:t>
        <a:bodyPr/>
        <a:lstStyle/>
        <a:p>
          <a:r>
            <a:rPr lang="pt-BR" dirty="0" smtClean="0"/>
            <a:t>TÁTICA</a:t>
          </a:r>
          <a:endParaRPr lang="pt-BR" dirty="0"/>
        </a:p>
      </dgm:t>
    </dgm:pt>
    <dgm:pt modelId="{9A8F9016-5461-4F2E-955E-AC44990D94D0}" type="parTrans" cxnId="{21AB29F3-4464-422D-BCA3-59E6415EAE28}">
      <dgm:prSet/>
      <dgm:spPr/>
      <dgm:t>
        <a:bodyPr/>
        <a:lstStyle/>
        <a:p>
          <a:endParaRPr lang="pt-BR"/>
        </a:p>
      </dgm:t>
    </dgm:pt>
    <dgm:pt modelId="{2DCACFF9-26F4-4433-8EEE-E94B254205F3}" type="sibTrans" cxnId="{21AB29F3-4464-422D-BCA3-59E6415EAE28}">
      <dgm:prSet/>
      <dgm:spPr/>
      <dgm:t>
        <a:bodyPr/>
        <a:lstStyle/>
        <a:p>
          <a:endParaRPr lang="pt-BR"/>
        </a:p>
      </dgm:t>
    </dgm:pt>
    <dgm:pt modelId="{AB23651B-01C0-4465-9A21-CA3E4F6B0A27}">
      <dgm:prSet phldrT="[Texto]"/>
      <dgm:spPr/>
      <dgm:t>
        <a:bodyPr/>
        <a:lstStyle/>
        <a:p>
          <a:r>
            <a:rPr lang="pt-BR" dirty="0" smtClean="0"/>
            <a:t>ESCOPO</a:t>
          </a:r>
          <a:endParaRPr lang="pt-BR" dirty="0"/>
        </a:p>
      </dgm:t>
    </dgm:pt>
    <dgm:pt modelId="{1EAEA171-68AC-455F-958C-F64C9F13B38A}" type="parTrans" cxnId="{64EFB793-838E-49A9-8523-C1444A36484A}">
      <dgm:prSet/>
      <dgm:spPr/>
      <dgm:t>
        <a:bodyPr/>
        <a:lstStyle/>
        <a:p>
          <a:endParaRPr lang="pt-BR"/>
        </a:p>
      </dgm:t>
    </dgm:pt>
    <dgm:pt modelId="{9F1F3E7F-9DAC-45A0-8E0F-35D9816FECE0}" type="sibTrans" cxnId="{64EFB793-838E-49A9-8523-C1444A36484A}">
      <dgm:prSet/>
      <dgm:spPr/>
      <dgm:t>
        <a:bodyPr/>
        <a:lstStyle/>
        <a:p>
          <a:endParaRPr lang="pt-BR"/>
        </a:p>
      </dgm:t>
    </dgm:pt>
    <dgm:pt modelId="{5D0E898B-DD43-484B-A635-D47084951593}">
      <dgm:prSet phldrT="[Texto]"/>
      <dgm:spPr/>
      <dgm:t>
        <a:bodyPr/>
        <a:lstStyle/>
        <a:p>
          <a:r>
            <a:rPr lang="pt-BR" dirty="0" smtClean="0"/>
            <a:t>TEMPO</a:t>
          </a:r>
          <a:endParaRPr lang="pt-BR" dirty="0"/>
        </a:p>
      </dgm:t>
    </dgm:pt>
    <dgm:pt modelId="{967D9ED9-2ACA-4ADB-AA10-0EB6119BE5D5}" type="parTrans" cxnId="{7C1C1AD8-B4FA-47F9-8BE7-05E1C391F5D3}">
      <dgm:prSet/>
      <dgm:spPr/>
      <dgm:t>
        <a:bodyPr/>
        <a:lstStyle/>
        <a:p>
          <a:endParaRPr lang="pt-BR"/>
        </a:p>
      </dgm:t>
    </dgm:pt>
    <dgm:pt modelId="{52FB173B-88A6-4F55-A513-01D8B36A88C6}" type="sibTrans" cxnId="{7C1C1AD8-B4FA-47F9-8BE7-05E1C391F5D3}">
      <dgm:prSet/>
      <dgm:spPr/>
      <dgm:t>
        <a:bodyPr/>
        <a:lstStyle/>
        <a:p>
          <a:endParaRPr lang="pt-BR"/>
        </a:p>
      </dgm:t>
    </dgm:pt>
    <dgm:pt modelId="{3F5DC3CA-42E7-46A6-B254-F77120A54FF0}">
      <dgm:prSet phldrT="[Texto]"/>
      <dgm:spPr/>
      <dgm:t>
        <a:bodyPr/>
        <a:lstStyle/>
        <a:p>
          <a:r>
            <a:rPr lang="pt-BR" smtClean="0"/>
            <a:t>CUSTO</a:t>
          </a:r>
          <a:endParaRPr lang="pt-BR" dirty="0"/>
        </a:p>
      </dgm:t>
    </dgm:pt>
    <dgm:pt modelId="{FFE25754-E490-4570-91F6-0C6543533E81}" type="parTrans" cxnId="{789B69B7-8359-4600-9783-CC112D8614BA}">
      <dgm:prSet/>
      <dgm:spPr/>
      <dgm:t>
        <a:bodyPr/>
        <a:lstStyle/>
        <a:p>
          <a:endParaRPr lang="pt-BR"/>
        </a:p>
      </dgm:t>
    </dgm:pt>
    <dgm:pt modelId="{4D489001-D171-465E-A7E5-AF0FA6FD5BC2}" type="sibTrans" cxnId="{789B69B7-8359-4600-9783-CC112D8614BA}">
      <dgm:prSet/>
      <dgm:spPr/>
      <dgm:t>
        <a:bodyPr/>
        <a:lstStyle/>
        <a:p>
          <a:endParaRPr lang="pt-BR"/>
        </a:p>
      </dgm:t>
    </dgm:pt>
    <dgm:pt modelId="{6F934B26-B08F-4218-B8D8-D04CDB73EF67}" type="pres">
      <dgm:prSet presAssocID="{A29C46DA-CB33-4DFC-A06A-001BC99B16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8E08099-E4AD-4E69-8B17-AA5DC3B1C25D}" type="pres">
      <dgm:prSet presAssocID="{A29C46DA-CB33-4DFC-A06A-001BC99B167A}" presName="radial" presStyleCnt="0">
        <dgm:presLayoutVars>
          <dgm:animLvl val="ctr"/>
        </dgm:presLayoutVars>
      </dgm:prSet>
      <dgm:spPr/>
      <dgm:t>
        <a:bodyPr/>
        <a:lstStyle/>
        <a:p>
          <a:endParaRPr lang="pt-BR"/>
        </a:p>
      </dgm:t>
    </dgm:pt>
    <dgm:pt modelId="{7C882C61-73B6-4BE6-8A5C-E87BEA65785A}" type="pres">
      <dgm:prSet presAssocID="{83BA3206-1FF8-44EC-BB50-31537EE93FD5}" presName="centerShape" presStyleLbl="vennNode1" presStyleIdx="0" presStyleCnt="4" custLinFactNeighborX="-290"/>
      <dgm:spPr/>
      <dgm:t>
        <a:bodyPr/>
        <a:lstStyle/>
        <a:p>
          <a:endParaRPr lang="pt-BR"/>
        </a:p>
      </dgm:t>
    </dgm:pt>
    <dgm:pt modelId="{C4A940F7-AB95-413A-8585-BBBF5FA55DFA}" type="pres">
      <dgm:prSet presAssocID="{AB23651B-01C0-4465-9A21-CA3E4F6B0A27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B1B575-E20E-4BD0-88E0-C9C880C6947A}" type="pres">
      <dgm:prSet presAssocID="{5D0E898B-DD43-484B-A635-D47084951593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544C8D-E302-49D2-9737-50FE67FE625E}" type="pres">
      <dgm:prSet presAssocID="{3F5DC3CA-42E7-46A6-B254-F77120A54FF0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EFB793-838E-49A9-8523-C1444A36484A}" srcId="{83BA3206-1FF8-44EC-BB50-31537EE93FD5}" destId="{AB23651B-01C0-4465-9A21-CA3E4F6B0A27}" srcOrd="0" destOrd="0" parTransId="{1EAEA171-68AC-455F-958C-F64C9F13B38A}" sibTransId="{9F1F3E7F-9DAC-45A0-8E0F-35D9816FECE0}"/>
    <dgm:cxn modelId="{96CDE334-EA4F-4E01-8D4C-BAC7BBB0AE43}" type="presOf" srcId="{A29C46DA-CB33-4DFC-A06A-001BC99B167A}" destId="{6F934B26-B08F-4218-B8D8-D04CDB73EF67}" srcOrd="0" destOrd="0" presId="urn:microsoft.com/office/officeart/2005/8/layout/radial3"/>
    <dgm:cxn modelId="{789B69B7-8359-4600-9783-CC112D8614BA}" srcId="{83BA3206-1FF8-44EC-BB50-31537EE93FD5}" destId="{3F5DC3CA-42E7-46A6-B254-F77120A54FF0}" srcOrd="2" destOrd="0" parTransId="{FFE25754-E490-4570-91F6-0C6543533E81}" sibTransId="{4D489001-D171-465E-A7E5-AF0FA6FD5BC2}"/>
    <dgm:cxn modelId="{7C1C1AD8-B4FA-47F9-8BE7-05E1C391F5D3}" srcId="{83BA3206-1FF8-44EC-BB50-31537EE93FD5}" destId="{5D0E898B-DD43-484B-A635-D47084951593}" srcOrd="1" destOrd="0" parTransId="{967D9ED9-2ACA-4ADB-AA10-0EB6119BE5D5}" sibTransId="{52FB173B-88A6-4F55-A513-01D8B36A88C6}"/>
    <dgm:cxn modelId="{59FF0061-2497-48E0-B4F9-8CB79F82666D}" type="presOf" srcId="{AB23651B-01C0-4465-9A21-CA3E4F6B0A27}" destId="{C4A940F7-AB95-413A-8585-BBBF5FA55DFA}" srcOrd="0" destOrd="0" presId="urn:microsoft.com/office/officeart/2005/8/layout/radial3"/>
    <dgm:cxn modelId="{21AB29F3-4464-422D-BCA3-59E6415EAE28}" srcId="{A29C46DA-CB33-4DFC-A06A-001BC99B167A}" destId="{83BA3206-1FF8-44EC-BB50-31537EE93FD5}" srcOrd="0" destOrd="0" parTransId="{9A8F9016-5461-4F2E-955E-AC44990D94D0}" sibTransId="{2DCACFF9-26F4-4433-8EEE-E94B254205F3}"/>
    <dgm:cxn modelId="{D74A8D71-C76B-4BF8-AB4C-8431E4DF496D}" type="presOf" srcId="{5D0E898B-DD43-484B-A635-D47084951593}" destId="{B2B1B575-E20E-4BD0-88E0-C9C880C6947A}" srcOrd="0" destOrd="0" presId="urn:microsoft.com/office/officeart/2005/8/layout/radial3"/>
    <dgm:cxn modelId="{870215F6-737D-46D0-90FA-AB6EC94A4A27}" type="presOf" srcId="{3F5DC3CA-42E7-46A6-B254-F77120A54FF0}" destId="{F0544C8D-E302-49D2-9737-50FE67FE625E}" srcOrd="0" destOrd="0" presId="urn:microsoft.com/office/officeart/2005/8/layout/radial3"/>
    <dgm:cxn modelId="{461D24F3-A682-4A05-ABDA-E195825AB3BD}" type="presOf" srcId="{83BA3206-1FF8-44EC-BB50-31537EE93FD5}" destId="{7C882C61-73B6-4BE6-8A5C-E87BEA65785A}" srcOrd="0" destOrd="0" presId="urn:microsoft.com/office/officeart/2005/8/layout/radial3"/>
    <dgm:cxn modelId="{5FA7413A-8DA9-431D-9F20-40382BAD561A}" type="presParOf" srcId="{6F934B26-B08F-4218-B8D8-D04CDB73EF67}" destId="{38E08099-E4AD-4E69-8B17-AA5DC3B1C25D}" srcOrd="0" destOrd="0" presId="urn:microsoft.com/office/officeart/2005/8/layout/radial3"/>
    <dgm:cxn modelId="{9D45D1C3-2ADE-484F-BBD7-10FBCA734621}" type="presParOf" srcId="{38E08099-E4AD-4E69-8B17-AA5DC3B1C25D}" destId="{7C882C61-73B6-4BE6-8A5C-E87BEA65785A}" srcOrd="0" destOrd="0" presId="urn:microsoft.com/office/officeart/2005/8/layout/radial3"/>
    <dgm:cxn modelId="{67D9F50C-8DD7-4F5F-B69B-216F67E22FFF}" type="presParOf" srcId="{38E08099-E4AD-4E69-8B17-AA5DC3B1C25D}" destId="{C4A940F7-AB95-413A-8585-BBBF5FA55DFA}" srcOrd="1" destOrd="0" presId="urn:microsoft.com/office/officeart/2005/8/layout/radial3"/>
    <dgm:cxn modelId="{206EE140-7051-4C36-8F06-13BA5E7A41CF}" type="presParOf" srcId="{38E08099-E4AD-4E69-8B17-AA5DC3B1C25D}" destId="{B2B1B575-E20E-4BD0-88E0-C9C880C6947A}" srcOrd="2" destOrd="0" presId="urn:microsoft.com/office/officeart/2005/8/layout/radial3"/>
    <dgm:cxn modelId="{4641DCDE-EF70-4A37-BB1C-17EC8399AF9A}" type="presParOf" srcId="{38E08099-E4AD-4E69-8B17-AA5DC3B1C25D}" destId="{F0544C8D-E302-49D2-9737-50FE67FE625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5AEFE3-593F-4449-8F22-43AFEA6B92D7}">
      <dsp:nvSpPr>
        <dsp:cNvPr id="0" name=""/>
        <dsp:cNvSpPr/>
      </dsp:nvSpPr>
      <dsp:spPr>
        <a:xfrm rot="5400000">
          <a:off x="-187828" y="189575"/>
          <a:ext cx="1252192" cy="87653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TAREFA</a:t>
          </a:r>
        </a:p>
      </dsp:txBody>
      <dsp:txXfrm rot="5400000">
        <a:off x="-187828" y="189575"/>
        <a:ext cx="1252192" cy="876534"/>
      </dsp:txXfrm>
    </dsp:sp>
    <dsp:sp modelId="{ACE44AE5-9690-4333-A70E-A35C1CD5CC80}">
      <dsp:nvSpPr>
        <dsp:cNvPr id="0" name=""/>
        <dsp:cNvSpPr/>
      </dsp:nvSpPr>
      <dsp:spPr>
        <a:xfrm rot="5400000">
          <a:off x="3586825" y="-2708544"/>
          <a:ext cx="813924" cy="6234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Definição da tarefa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Elaborar as especificações</a:t>
          </a:r>
          <a:endParaRPr lang="pt-BR" sz="1600" kern="1200" dirty="0"/>
        </a:p>
      </dsp:txBody>
      <dsp:txXfrm rot="5400000">
        <a:off x="3586825" y="-2708544"/>
        <a:ext cx="813924" cy="6234507"/>
      </dsp:txXfrm>
    </dsp:sp>
    <dsp:sp modelId="{79045F55-2D7E-4A53-A7C8-D50B9BD4C974}">
      <dsp:nvSpPr>
        <dsp:cNvPr id="0" name=""/>
        <dsp:cNvSpPr/>
      </dsp:nvSpPr>
      <dsp:spPr>
        <a:xfrm rot="5400000">
          <a:off x="-187828" y="1326157"/>
          <a:ext cx="1252192" cy="876534"/>
        </a:xfrm>
        <a:prstGeom prst="chevron">
          <a:avLst/>
        </a:prstGeom>
        <a:gradFill rotWithShape="0">
          <a:gsLst>
            <a:gs pos="0">
              <a:schemeClr val="accent2">
                <a:hueOff val="-1835281"/>
                <a:satOff val="8098"/>
                <a:lumOff val="-137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835281"/>
                <a:satOff val="8098"/>
                <a:lumOff val="-137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1835281"/>
              <a:satOff val="8098"/>
              <a:lumOff val="-1373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Concepção</a:t>
          </a:r>
          <a:endParaRPr lang="pt-BR" sz="1400" kern="1200" dirty="0"/>
        </a:p>
      </dsp:txBody>
      <dsp:txXfrm rot="5400000">
        <a:off x="-187828" y="1326157"/>
        <a:ext cx="1252192" cy="876534"/>
      </dsp:txXfrm>
    </dsp:sp>
    <dsp:sp modelId="{35021BA5-9D1C-4033-9734-61F9EBDE7991}">
      <dsp:nvSpPr>
        <dsp:cNvPr id="0" name=""/>
        <dsp:cNvSpPr/>
      </dsp:nvSpPr>
      <dsp:spPr>
        <a:xfrm rot="5400000">
          <a:off x="3586825" y="-1571962"/>
          <a:ext cx="813924" cy="6234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835281"/>
              <a:satOff val="8098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Identificar os problemas iniciais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Pesquisar princípios de solução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Combinar e concretizar em variantes de concepção</a:t>
          </a:r>
          <a:endParaRPr lang="pt-BR" sz="1600" kern="1200" dirty="0"/>
        </a:p>
      </dsp:txBody>
      <dsp:txXfrm rot="5400000">
        <a:off x="3586825" y="-1571962"/>
        <a:ext cx="813924" cy="6234507"/>
      </dsp:txXfrm>
    </dsp:sp>
    <dsp:sp modelId="{46A93FF8-E84C-4B92-9CCE-AF96791ACBDA}">
      <dsp:nvSpPr>
        <dsp:cNvPr id="0" name=""/>
        <dsp:cNvSpPr/>
      </dsp:nvSpPr>
      <dsp:spPr>
        <a:xfrm rot="5400000">
          <a:off x="-187828" y="2462738"/>
          <a:ext cx="1252192" cy="876534"/>
        </a:xfrm>
        <a:prstGeom prst="chevron">
          <a:avLst/>
        </a:prstGeom>
        <a:gradFill rotWithShape="0">
          <a:gsLst>
            <a:gs pos="0">
              <a:schemeClr val="accent2">
                <a:hueOff val="-3670562"/>
                <a:satOff val="16196"/>
                <a:lumOff val="-274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3670562"/>
                <a:satOff val="16196"/>
                <a:lumOff val="-274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Projeto preliminar</a:t>
          </a:r>
          <a:endParaRPr lang="pt-BR" sz="1400" kern="1200" dirty="0"/>
        </a:p>
      </dsp:txBody>
      <dsp:txXfrm rot="5400000">
        <a:off x="-187828" y="2462738"/>
        <a:ext cx="1252192" cy="876534"/>
      </dsp:txXfrm>
    </dsp:sp>
    <dsp:sp modelId="{E5048D97-A1B9-457A-9FFF-1BC4A93EBBC4}">
      <dsp:nvSpPr>
        <dsp:cNvPr id="0" name=""/>
        <dsp:cNvSpPr/>
      </dsp:nvSpPr>
      <dsp:spPr>
        <a:xfrm rot="5400000">
          <a:off x="3586825" y="-435381"/>
          <a:ext cx="813924" cy="6234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Desenvolver leiautes e formas preliminares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Selecionar o(s) melhor(es) preliminar(es)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Refinar e avaliar sob critérios técnicos e econômicos</a:t>
          </a:r>
          <a:endParaRPr lang="pt-BR" sz="1600" kern="1200" dirty="0"/>
        </a:p>
      </dsp:txBody>
      <dsp:txXfrm rot="5400000">
        <a:off x="3586825" y="-435381"/>
        <a:ext cx="813924" cy="6234507"/>
      </dsp:txXfrm>
    </dsp:sp>
    <dsp:sp modelId="{DB4B6413-ADF1-42F6-B7BE-A7DA207C3387}">
      <dsp:nvSpPr>
        <dsp:cNvPr id="0" name=""/>
        <dsp:cNvSpPr/>
      </dsp:nvSpPr>
      <dsp:spPr>
        <a:xfrm rot="5400000">
          <a:off x="-187828" y="3599320"/>
          <a:ext cx="1252192" cy="876534"/>
        </a:xfrm>
        <a:prstGeom prst="chevron">
          <a:avLst/>
        </a:prstGeom>
        <a:gradFill rotWithShape="0">
          <a:gsLst>
            <a:gs pos="0">
              <a:schemeClr val="accent2">
                <a:hueOff val="-5505844"/>
                <a:satOff val="24295"/>
                <a:lumOff val="-411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5505844"/>
                <a:satOff val="24295"/>
                <a:lumOff val="-41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5505844"/>
              <a:satOff val="24295"/>
              <a:lumOff val="-4118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 rot="5400000">
        <a:off x="-187828" y="3599320"/>
        <a:ext cx="1252192" cy="876534"/>
      </dsp:txXfrm>
    </dsp:sp>
    <dsp:sp modelId="{288C18C8-91F1-4E49-A2FC-ED66A8EB2C74}">
      <dsp:nvSpPr>
        <dsp:cNvPr id="0" name=""/>
        <dsp:cNvSpPr/>
      </dsp:nvSpPr>
      <dsp:spPr>
        <a:xfrm rot="5400000">
          <a:off x="3586825" y="701200"/>
          <a:ext cx="813924" cy="6234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505844"/>
              <a:satOff val="24295"/>
              <a:lumOff val="-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Otimizar e completar o projeto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Verificar erros e controlar custos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Preparar a lista das partes preliminares e os documentos de produção</a:t>
          </a:r>
          <a:endParaRPr lang="pt-BR" sz="1600" kern="1200" dirty="0"/>
        </a:p>
      </dsp:txBody>
      <dsp:txXfrm rot="5400000">
        <a:off x="3586825" y="701200"/>
        <a:ext cx="813924" cy="6234507"/>
      </dsp:txXfrm>
    </dsp:sp>
    <dsp:sp modelId="{B6B8028B-80FE-4A96-A40A-D151AD82BF29}">
      <dsp:nvSpPr>
        <dsp:cNvPr id="0" name=""/>
        <dsp:cNvSpPr/>
      </dsp:nvSpPr>
      <dsp:spPr>
        <a:xfrm rot="5400000">
          <a:off x="-187828" y="4735901"/>
          <a:ext cx="1252192" cy="876534"/>
        </a:xfrm>
        <a:prstGeom prst="chevron">
          <a:avLst/>
        </a:prstGeom>
        <a:gradFill rotWithShape="0">
          <a:gsLst>
            <a:gs pos="0">
              <a:schemeClr val="accent2">
                <a:hueOff val="-7341125"/>
                <a:satOff val="32393"/>
                <a:lumOff val="-549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341125"/>
                <a:satOff val="32393"/>
                <a:lumOff val="-549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Projeto detalhado</a:t>
          </a:r>
          <a:endParaRPr lang="pt-BR" sz="1400" kern="1200" dirty="0"/>
        </a:p>
      </dsp:txBody>
      <dsp:txXfrm rot="5400000">
        <a:off x="-187828" y="4735901"/>
        <a:ext cx="1252192" cy="876534"/>
      </dsp:txXfrm>
    </dsp:sp>
    <dsp:sp modelId="{15757CFC-8EBC-4216-990E-EE9C698E760B}">
      <dsp:nvSpPr>
        <dsp:cNvPr id="0" name=""/>
        <dsp:cNvSpPr/>
      </dsp:nvSpPr>
      <dsp:spPr>
        <a:xfrm rot="5400000">
          <a:off x="3586825" y="1837781"/>
          <a:ext cx="813924" cy="6234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Finalizar os detalhes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Completar os desenhos detalhados e documentos de produção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Verificar todos os documentos</a:t>
          </a:r>
          <a:endParaRPr lang="pt-BR" sz="1600" kern="1200" dirty="0"/>
        </a:p>
      </dsp:txBody>
      <dsp:txXfrm rot="5400000">
        <a:off x="3586825" y="1837781"/>
        <a:ext cx="813924" cy="62345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BEF106-9DD4-432E-95D1-C17BE52A584F}">
      <dsp:nvSpPr>
        <dsp:cNvPr id="0" name=""/>
        <dsp:cNvSpPr/>
      </dsp:nvSpPr>
      <dsp:spPr>
        <a:xfrm>
          <a:off x="6016" y="0"/>
          <a:ext cx="2432843" cy="4064000"/>
        </a:xfrm>
        <a:prstGeom prst="roundRect">
          <a:avLst>
            <a:gd name="adj" fmla="val 10000"/>
          </a:avLst>
        </a:prstGeom>
        <a:solidFill>
          <a:srgbClr val="A7CF76"/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Recursos naturais e humanos</a:t>
          </a:r>
          <a:endParaRPr lang="pt-BR" sz="3100" kern="1200" dirty="0"/>
        </a:p>
      </dsp:txBody>
      <dsp:txXfrm>
        <a:off x="6016" y="0"/>
        <a:ext cx="2432843" cy="4064000"/>
      </dsp:txXfrm>
    </dsp:sp>
    <dsp:sp modelId="{844A037F-0A7D-4652-B1F2-A9493A7FD228}">
      <dsp:nvSpPr>
        <dsp:cNvPr id="0" name=""/>
        <dsp:cNvSpPr/>
      </dsp:nvSpPr>
      <dsp:spPr>
        <a:xfrm>
          <a:off x="2847578" y="0"/>
          <a:ext cx="2432843" cy="4064000"/>
        </a:xfrm>
        <a:prstGeom prst="roundRect">
          <a:avLst>
            <a:gd name="adj" fmla="val 10000"/>
          </a:avLst>
        </a:prstGeom>
        <a:solidFill>
          <a:srgbClr val="90C8A9"/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Produção de bens e serviços</a:t>
          </a:r>
          <a:endParaRPr lang="pt-BR" sz="3100" kern="1200" dirty="0"/>
        </a:p>
      </dsp:txBody>
      <dsp:txXfrm>
        <a:off x="2847578" y="0"/>
        <a:ext cx="2432843" cy="4064000"/>
      </dsp:txXfrm>
    </dsp:sp>
    <dsp:sp modelId="{0C9D8C87-8B70-4617-8001-49EA5C61D40E}">
      <dsp:nvSpPr>
        <dsp:cNvPr id="0" name=""/>
        <dsp:cNvSpPr/>
      </dsp:nvSpPr>
      <dsp:spPr>
        <a:xfrm>
          <a:off x="5689139" y="0"/>
          <a:ext cx="2432843" cy="4064000"/>
        </a:xfrm>
        <a:prstGeom prst="roundRect">
          <a:avLst>
            <a:gd name="adj" fmla="val 10000"/>
          </a:avLst>
        </a:prstGeom>
        <a:solidFill>
          <a:srgbClr val="A7CF76"/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dk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Interesses e necessidades da sociedade</a:t>
          </a:r>
          <a:endParaRPr lang="pt-BR" sz="3100" kern="1200" dirty="0"/>
        </a:p>
      </dsp:txBody>
      <dsp:txXfrm>
        <a:off x="5689139" y="0"/>
        <a:ext cx="2432843" cy="4064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82C61-73B6-4BE6-8A5C-E87BEA65785A}">
      <dsp:nvSpPr>
        <dsp:cNvPr id="0" name=""/>
        <dsp:cNvSpPr/>
      </dsp:nvSpPr>
      <dsp:spPr>
        <a:xfrm>
          <a:off x="1331070" y="977479"/>
          <a:ext cx="2050777" cy="20507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TÁTICA</a:t>
          </a:r>
          <a:endParaRPr lang="pt-BR" sz="3600" kern="1200" dirty="0"/>
        </a:p>
      </dsp:txBody>
      <dsp:txXfrm>
        <a:off x="1331070" y="977479"/>
        <a:ext cx="2050777" cy="2050777"/>
      </dsp:txXfrm>
    </dsp:sp>
    <dsp:sp modelId="{C4A940F7-AB95-413A-8585-BBBF5FA55DFA}">
      <dsp:nvSpPr>
        <dsp:cNvPr id="0" name=""/>
        <dsp:cNvSpPr/>
      </dsp:nvSpPr>
      <dsp:spPr>
        <a:xfrm>
          <a:off x="1851503" y="155952"/>
          <a:ext cx="1025388" cy="102538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ESCOPO</a:t>
          </a:r>
          <a:endParaRPr lang="pt-BR" sz="1500" kern="1200" dirty="0"/>
        </a:p>
      </dsp:txBody>
      <dsp:txXfrm>
        <a:off x="1851503" y="155952"/>
        <a:ext cx="1025388" cy="1025388"/>
      </dsp:txXfrm>
    </dsp:sp>
    <dsp:sp modelId="{B2B1B575-E20E-4BD0-88E0-C9C880C6947A}">
      <dsp:nvSpPr>
        <dsp:cNvPr id="0" name=""/>
        <dsp:cNvSpPr/>
      </dsp:nvSpPr>
      <dsp:spPr>
        <a:xfrm>
          <a:off x="3006973" y="2157285"/>
          <a:ext cx="1025388" cy="10253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TEMPO</a:t>
          </a:r>
          <a:endParaRPr lang="pt-BR" sz="1500" kern="1200" dirty="0"/>
        </a:p>
      </dsp:txBody>
      <dsp:txXfrm>
        <a:off x="3006973" y="2157285"/>
        <a:ext cx="1025388" cy="1025388"/>
      </dsp:txXfrm>
    </dsp:sp>
    <dsp:sp modelId="{F0544C8D-E302-49D2-9737-50FE67FE625E}">
      <dsp:nvSpPr>
        <dsp:cNvPr id="0" name=""/>
        <dsp:cNvSpPr/>
      </dsp:nvSpPr>
      <dsp:spPr>
        <a:xfrm>
          <a:off x="696033" y="2157285"/>
          <a:ext cx="1025388" cy="10253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CUSTO</a:t>
          </a:r>
          <a:endParaRPr lang="pt-BR" sz="1500" kern="1200" dirty="0"/>
        </a:p>
      </dsp:txBody>
      <dsp:txXfrm>
        <a:off x="696033" y="2157285"/>
        <a:ext cx="1025388" cy="102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3C8F7-7EC9-485F-B04F-F8E617FE6249}" type="datetimeFigureOut">
              <a:rPr lang="pt-BR" smtClean="0"/>
              <a:pPr/>
              <a:t>02/03/2018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83753-F2C3-40FA-87A9-96A20441FB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400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83753-F2C3-40FA-87A9-96A20441FB8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959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Flexibilidade cognitiva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a capacidade de adaptação de estratégias do processo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cognitivo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face a novas e inesperadas condições ambientais.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flexibilidade cognitiva é a capacidade do cérebro para adaptar sua conduta e opiniões a acontecimentos novos, variáveis e inesperados.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outras palavras, a flexibilidade cognitiva é a habilidade para perceber que o que você está fazendo não funciona, e executar as alterações adequadas para adaptar-se às novas situações.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83753-F2C3-40FA-87A9-96A20441FB8B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325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52" y="5134566"/>
            <a:ext cx="1253490" cy="1173480"/>
          </a:xfrm>
          <a:prstGeom prst="rect">
            <a:avLst/>
          </a:prstGeom>
        </p:spPr>
      </p:pic>
      <p:pic>
        <p:nvPicPr>
          <p:cNvPr id="10" name="Picture 6" descr="http://www.cadproe.com/wp-content/uploads/2012/02/slider01.jpg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34008"/>
          <a:stretch>
            <a:fillRect/>
          </a:stretch>
        </p:blipFill>
        <p:spPr bwMode="auto">
          <a:xfrm>
            <a:off x="0" y="1"/>
            <a:ext cx="9144000" cy="4693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640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795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504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30" y="2387600"/>
            <a:ext cx="7290055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760" y="681099"/>
            <a:ext cx="125349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88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52" y="5134566"/>
            <a:ext cx="125349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29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760" y="681099"/>
            <a:ext cx="125349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19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760" y="681099"/>
            <a:ext cx="125349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9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760" y="681099"/>
            <a:ext cx="125349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93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760" y="681099"/>
            <a:ext cx="125349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43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875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52" y="5134566"/>
            <a:ext cx="125349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78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773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5528" y="4960137"/>
            <a:ext cx="5376672" cy="146304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Trabalho de conclusão de curso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/>
              <a:t>Departamento de Engenharia Mecatrônica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97283" y="4960137"/>
            <a:ext cx="2717321" cy="146304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+mj-lt"/>
              </a:rPr>
              <a:t>Arturo </a:t>
            </a:r>
            <a:r>
              <a:rPr lang="pt-BR" dirty="0" err="1" smtClean="0">
                <a:latin typeface="+mj-lt"/>
              </a:rPr>
              <a:t>Forner-Cordero</a:t>
            </a:r>
            <a:r>
              <a:rPr lang="pt-BR" dirty="0" smtClean="0">
                <a:latin typeface="+mj-lt"/>
              </a:rPr>
              <a:t> [aforner@usp.br]</a:t>
            </a:r>
          </a:p>
          <a:p>
            <a:r>
              <a:rPr lang="pt-BR" dirty="0" smtClean="0">
                <a:latin typeface="+mj-lt"/>
              </a:rPr>
              <a:t>Larissa </a:t>
            </a:r>
            <a:r>
              <a:rPr lang="pt-BR" dirty="0" err="1" smtClean="0">
                <a:latin typeface="+mj-lt"/>
              </a:rPr>
              <a:t>Driemeier</a:t>
            </a:r>
            <a:r>
              <a:rPr lang="pt-BR" dirty="0" smtClean="0">
                <a:latin typeface="+mj-lt"/>
              </a:rPr>
              <a:t> [driemeie@usp.br]</a:t>
            </a:r>
          </a:p>
          <a:p>
            <a:r>
              <a:rPr lang="pt-BR" dirty="0" smtClean="0">
                <a:latin typeface="+mj-lt"/>
              </a:rPr>
              <a:t>Lucas </a:t>
            </a:r>
            <a:r>
              <a:rPr lang="pt-BR" dirty="0" err="1" smtClean="0">
                <a:latin typeface="+mj-lt"/>
              </a:rPr>
              <a:t>Moscato</a:t>
            </a:r>
            <a:r>
              <a:rPr lang="pt-BR" dirty="0" smtClean="0">
                <a:latin typeface="+mj-lt"/>
              </a:rPr>
              <a:t> </a:t>
            </a:r>
            <a:r>
              <a:rPr lang="pt-BR" smtClean="0">
                <a:latin typeface="+mj-lt"/>
              </a:rPr>
              <a:t>[lamoscat@usp.br</a:t>
            </a:r>
            <a:r>
              <a:rPr lang="pt-BR" dirty="0" smtClean="0">
                <a:latin typeface="+mj-lt"/>
              </a:rPr>
              <a:t>]</a:t>
            </a:r>
          </a:p>
          <a:p>
            <a:r>
              <a:rPr lang="pt-BR" dirty="0" smtClean="0">
                <a:latin typeface="+mj-lt"/>
              </a:rPr>
              <a:t>Thiago Martins [thiago@usp.br]</a:t>
            </a:r>
          </a:p>
        </p:txBody>
      </p:sp>
    </p:spTree>
    <p:extLst>
      <p:ext uri="{BB962C8B-B14F-4D97-AF65-F5344CB8AC3E}">
        <p14:creationId xmlns:p14="http://schemas.microsoft.com/office/powerpoint/2010/main" xmlns="" val="41262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5174042" y="2098105"/>
            <a:ext cx="3612356" cy="4628662"/>
            <a:chOff x="8343793" y="2098105"/>
            <a:chExt cx="3501570" cy="4628662"/>
          </a:xfrm>
        </p:grpSpPr>
        <p:pic>
          <p:nvPicPr>
            <p:cNvPr id="138242" name="Picture 2" descr="http://1.bp.blogspot.com/-jx66Dols0cE/USptVhud-wI/AAAAAAAAAOQ/CJmfWNh4s90/s1600/burro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31015" y="2098105"/>
              <a:ext cx="3214348" cy="4628662"/>
            </a:xfrm>
            <a:prstGeom prst="rect">
              <a:avLst/>
            </a:prstGeom>
            <a:noFill/>
          </p:spPr>
        </p:pic>
        <p:sp>
          <p:nvSpPr>
            <p:cNvPr id="5" name="Texto explicativo retangular com cantos arredondados 4"/>
            <p:cNvSpPr/>
            <p:nvPr/>
          </p:nvSpPr>
          <p:spPr>
            <a:xfrm>
              <a:off x="8343793" y="4158226"/>
              <a:ext cx="1587261" cy="2000527"/>
            </a:xfrm>
            <a:prstGeom prst="wedgeRoundRectCallout">
              <a:avLst>
                <a:gd name="adj1" fmla="val 85240"/>
                <a:gd name="adj2" fmla="val 41971"/>
                <a:gd name="adj3" fmla="val 16667"/>
              </a:avLst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Vou fazer assim porque todo mundo faz... Porque dá certo? Não sei....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é estratégia</a:t>
            </a:r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2121893" y="1528595"/>
            <a:ext cx="5814243" cy="4869482"/>
            <a:chOff x="-259017" y="1654140"/>
            <a:chExt cx="5814243" cy="4869482"/>
          </a:xfrm>
        </p:grpSpPr>
        <p:pic>
          <p:nvPicPr>
            <p:cNvPr id="11" name="Picture 2" descr="https://ortodontologika.files.wordpress.com/2012/04/nerd-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59017" y="1680428"/>
              <a:ext cx="2833432" cy="4843194"/>
            </a:xfrm>
            <a:prstGeom prst="rect">
              <a:avLst/>
            </a:prstGeom>
            <a:noFill/>
          </p:spPr>
        </p:pic>
        <p:sp>
          <p:nvSpPr>
            <p:cNvPr id="13" name="Texto explicativo retangular com cantos arredondados 12"/>
            <p:cNvSpPr/>
            <p:nvPr/>
          </p:nvSpPr>
          <p:spPr>
            <a:xfrm>
              <a:off x="2035278" y="1654140"/>
              <a:ext cx="3519948" cy="1842134"/>
            </a:xfrm>
            <a:prstGeom prst="wedgeRoundRectCallout">
              <a:avLst>
                <a:gd name="adj1" fmla="val -52677"/>
                <a:gd name="adj2" fmla="val 96413"/>
                <a:gd name="adj3" fmla="val 16667"/>
              </a:avLst>
            </a:prstGeom>
            <a:solidFill>
              <a:schemeClr val="accent1"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Já falei que acho super legal o </a:t>
              </a:r>
              <a:r>
                <a:rPr lang="pt-BR" dirty="0" smtClean="0"/>
                <a:t>Abaqus. </a:t>
              </a:r>
              <a:r>
                <a:rPr lang="pt-BR" dirty="0"/>
                <a:t>E já falei que escolhi o problema porque quero trabalhar com ele. Então... Ele é a solução!</a:t>
              </a:r>
            </a:p>
            <a:p>
              <a:pPr algn="ctr"/>
              <a:endParaRPr lang="pt-BR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28134" y="1677492"/>
            <a:ext cx="3052148" cy="5049275"/>
            <a:chOff x="440479" y="1538217"/>
            <a:chExt cx="3052148" cy="5049275"/>
          </a:xfrm>
        </p:grpSpPr>
        <p:pic>
          <p:nvPicPr>
            <p:cNvPr id="138244" name="Picture 4" descr="http://vignette3.wikia.nocookie.net/simpsons/images/8/83/Homer_Simpson2.jpg/revision/latest?cb=201410251432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0479" y="2580569"/>
              <a:ext cx="3052148" cy="4006923"/>
            </a:xfrm>
            <a:prstGeom prst="rect">
              <a:avLst/>
            </a:prstGeom>
            <a:noFill/>
          </p:spPr>
        </p:pic>
        <p:sp>
          <p:nvSpPr>
            <p:cNvPr id="6" name="Texto explicativo retangular com cantos arredondados 5"/>
            <p:cNvSpPr/>
            <p:nvPr/>
          </p:nvSpPr>
          <p:spPr>
            <a:xfrm>
              <a:off x="650230" y="1538217"/>
              <a:ext cx="2095928" cy="1130157"/>
            </a:xfrm>
            <a:prstGeom prst="wedgeRoundRectCallout">
              <a:avLst>
                <a:gd name="adj1" fmla="val -9731"/>
                <a:gd name="adj2" fmla="val 128413"/>
                <a:gd name="adj3" fmla="val 16667"/>
              </a:avLst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Vou usar </a:t>
              </a:r>
              <a:r>
                <a:rPr lang="pt-BR" dirty="0" err="1"/>
                <a:t>Arduino</a:t>
              </a:r>
              <a:r>
                <a:rPr lang="pt-BR" dirty="0"/>
                <a:t>, porque já aprendi a mexer...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Tática</a:t>
            </a:r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4230334154"/>
              </p:ext>
            </p:extLst>
          </p:nvPr>
        </p:nvGraphicFramePr>
        <p:xfrm>
          <a:off x="2742792" y="338399"/>
          <a:ext cx="4728396" cy="333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t="39177"/>
          <a:stretch/>
        </p:blipFill>
        <p:spPr>
          <a:xfrm>
            <a:off x="1128418" y="3677025"/>
            <a:ext cx="6569410" cy="318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0" name="Picture 10" descr="http://www.cardesignfetish.com/wp-content/uploads/vw_XL1-2.jpg"/>
          <p:cNvPicPr>
            <a:picLocks noChangeAspect="1" noChangeArrowheads="1"/>
          </p:cNvPicPr>
          <p:nvPr/>
        </p:nvPicPr>
        <p:blipFill>
          <a:blip r:embed="rId2"/>
          <a:srcRect t="31685" b="21510"/>
          <a:stretch>
            <a:fillRect/>
          </a:stretch>
        </p:blipFill>
        <p:spPr bwMode="auto">
          <a:xfrm>
            <a:off x="6518512" y="2316097"/>
            <a:ext cx="2625488" cy="818911"/>
          </a:xfrm>
          <a:prstGeom prst="rect">
            <a:avLst/>
          </a:prstGeom>
          <a:noFill/>
        </p:spPr>
      </p:pic>
      <p:pic>
        <p:nvPicPr>
          <p:cNvPr id="143382" name="Picture 22" descr="http://s2.thisnext.com/media/largest_dimension/4FC463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18335" y="4993901"/>
            <a:ext cx="1873714" cy="1873714"/>
          </a:xfrm>
          <a:prstGeom prst="rect">
            <a:avLst/>
          </a:prstGeom>
          <a:noFill/>
        </p:spPr>
      </p:pic>
      <p:sp>
        <p:nvSpPr>
          <p:cNvPr id="22" name="Retângulo 21"/>
          <p:cNvSpPr/>
          <p:nvPr/>
        </p:nvSpPr>
        <p:spPr>
          <a:xfrm>
            <a:off x="4238090" y="5003515"/>
            <a:ext cx="2498333" cy="1854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042013" y="3462392"/>
            <a:ext cx="2187515" cy="153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5623" y="1866224"/>
            <a:ext cx="1896479" cy="1556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é tática</a:t>
            </a:r>
            <a:endParaRPr lang="pt-BR" dirty="0"/>
          </a:p>
        </p:txBody>
      </p:sp>
      <p:pic>
        <p:nvPicPr>
          <p:cNvPr id="143364" name="Picture 4" descr="http://activerain.trulia.com/image_store/uploads/agents/mikecooper/files/gym%20teacher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0860" y="5367206"/>
            <a:ext cx="1601306" cy="1244215"/>
          </a:xfrm>
          <a:prstGeom prst="rect">
            <a:avLst/>
          </a:prstGeom>
          <a:noFill/>
        </p:spPr>
      </p:pic>
      <p:pic>
        <p:nvPicPr>
          <p:cNvPr id="143366" name="Picture 6" descr="http://msmcclure.com/wp-content/uploads/2010/11/main_runn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34260" y="1936389"/>
            <a:ext cx="1807842" cy="1461339"/>
          </a:xfrm>
          <a:prstGeom prst="rect">
            <a:avLst/>
          </a:prstGeom>
          <a:noFill/>
        </p:spPr>
      </p:pic>
      <p:pic>
        <p:nvPicPr>
          <p:cNvPr id="143368" name="Picture 8" descr="http://crossfitinlandvalley.com/wp-content/uploads/2013/01/tired-runne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19997" y="3493213"/>
            <a:ext cx="1578076" cy="1286570"/>
          </a:xfrm>
          <a:prstGeom prst="rect">
            <a:avLst/>
          </a:prstGeom>
          <a:noFill/>
        </p:spPr>
      </p:pic>
      <p:cxnSp>
        <p:nvCxnSpPr>
          <p:cNvPr id="10" name="Conector reto 9"/>
          <p:cNvCxnSpPr/>
          <p:nvPr/>
        </p:nvCxnSpPr>
        <p:spPr>
          <a:xfrm>
            <a:off x="0" y="344343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0" y="498284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rot="5400000">
            <a:off x="-345313" y="4519834"/>
            <a:ext cx="4674741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1921271" y="4519836"/>
            <a:ext cx="4674741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4376795" y="4519835"/>
            <a:ext cx="4674741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3362" name="Picture 2" descr="https://encrypted-tbn0.gstatic.com/images?q=tbn:ANd9GcSRov9g5EoSVwxhAIU4T1Rurg8rwkhShaJjVKa4mwIkfIExK4E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0178" y="4413188"/>
            <a:ext cx="1574667" cy="1179481"/>
          </a:xfrm>
          <a:prstGeom prst="rect">
            <a:avLst/>
          </a:prstGeom>
          <a:noFill/>
        </p:spPr>
      </p:pic>
      <p:pic>
        <p:nvPicPr>
          <p:cNvPr id="143374" name="Picture 14" descr="http://blogs.bournemouth.ac.uk/research/files/2015/03/time-management-resource-projec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60838" y="5842797"/>
            <a:ext cx="1165279" cy="959642"/>
          </a:xfrm>
          <a:prstGeom prst="rect">
            <a:avLst/>
          </a:prstGeom>
          <a:noFill/>
        </p:spPr>
      </p:pic>
      <p:pic>
        <p:nvPicPr>
          <p:cNvPr id="143376" name="Picture 16" descr="http://pad3.whstatic.com/images/thumb/1/13/Study-For-Exams-Step-4-Version-3.jpg/670px-Study-For-Exams-Step-4-Version-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9673" y="3544585"/>
            <a:ext cx="1321307" cy="991966"/>
          </a:xfrm>
          <a:prstGeom prst="rect">
            <a:avLst/>
          </a:prstGeom>
          <a:noFill/>
        </p:spPr>
      </p:pic>
      <p:pic>
        <p:nvPicPr>
          <p:cNvPr id="143378" name="Picture 18" descr="https://maesso.files.wordpress.com/2011/06/estagio-remunerad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7" y="1893451"/>
            <a:ext cx="1870503" cy="1275343"/>
          </a:xfrm>
          <a:prstGeom prst="rect">
            <a:avLst/>
          </a:prstGeom>
          <a:noFill/>
        </p:spPr>
      </p:pic>
      <p:pic>
        <p:nvPicPr>
          <p:cNvPr id="143384" name="Picture 24" descr="http://img.wonderhowto.com/img/60/69/63494645133796/0/new-arduino-start-with-simple-rc-car-controlled-by-your-android-device.w65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3512" y="3692996"/>
            <a:ext cx="2350488" cy="1163227"/>
          </a:xfrm>
          <a:prstGeom prst="rect">
            <a:avLst/>
          </a:prstGeom>
          <a:noFill/>
        </p:spPr>
      </p:pic>
      <p:pic>
        <p:nvPicPr>
          <p:cNvPr id="23" name="Picture 6" descr="http://sabotagetimes.com/wp-content/uploads/computer_boring_overtime_work_sleep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6486" y="5015210"/>
            <a:ext cx="1393984" cy="729161"/>
          </a:xfrm>
          <a:prstGeom prst="rect">
            <a:avLst/>
          </a:prstGeom>
          <a:noFill/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7511" y="159180"/>
            <a:ext cx="1819310" cy="179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que estamos aqui?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trabalho de graduação visa executar efetivamente um projeto de engenharia, sob orientação de um professor,</a:t>
            </a:r>
            <a:r>
              <a:rPr lang="pt-BR" b="1" dirty="0" smtClean="0"/>
              <a:t> com os conhecimentos adquiridos durante o curso.</a:t>
            </a:r>
          </a:p>
          <a:p>
            <a:endParaRPr lang="pt-BR" b="1" dirty="0" smtClean="0"/>
          </a:p>
          <a:p>
            <a:r>
              <a:rPr lang="pt-BR" b="1" dirty="0" smtClean="0"/>
              <a:t>Muito importante:</a:t>
            </a:r>
            <a:endParaRPr lang="pt-BR" dirty="0" smtClean="0"/>
          </a:p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Vocês deverão produzir um trabalho de nível profissional, pois serão avaliados pelo resultado do trabalho, não pelo que aprenderam.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4776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</a:t>
            </a:r>
            <a:r>
              <a:rPr lang="pt-BR" dirty="0" smtClean="0"/>
              <a:t>apacidades desenvolvidas e avaliadas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09600" y="2166199"/>
            <a:ext cx="8225117" cy="4286596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Competência técnico-científica: </a:t>
            </a:r>
          </a:p>
          <a:p>
            <a:r>
              <a:rPr lang="pt-BR" dirty="0" smtClean="0"/>
              <a:t>Aplicar os conhecimentos científicos e tecnológicos adquiridos durante o curso para projetar, desenvolver, gerenciar e melhorar produtos, sistemas e processos num contexto amplo, do ponto de vista da </a:t>
            </a:r>
            <a:r>
              <a:rPr lang="pt-BR" b="1" dirty="0" smtClean="0"/>
              <a:t>Engenharia Mecatrônica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Responsabilidade e ética:</a:t>
            </a:r>
          </a:p>
          <a:p>
            <a:r>
              <a:rPr lang="pt-BR" dirty="0" smtClean="0"/>
              <a:t>Compreender a importância de se trabalhar em ambientes profissionais éticos e responsáveis. Considerar os impactos éticos, ambientais e a sustentabilidade de seu projeto. Demonstrar a capacidade de estabelecer objetivos mensuráveis e cumprir os prazos marcados para </a:t>
            </a:r>
            <a:r>
              <a:rPr lang="pt-BR" dirty="0" err="1" smtClean="0"/>
              <a:t>atingí-los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Capacidade de expor seu trabalho:</a:t>
            </a:r>
          </a:p>
          <a:p>
            <a:r>
              <a:rPr lang="pt-BR" dirty="0" smtClean="0"/>
              <a:t>Comunicar de maneira clara e profissional os conhecimentos e conclusões obtidos, de forma oral, escrita e gráfica, tanto para o público geral como especializado.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846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https://encrypted-tbn1.gstatic.com/images?q=tbn:ANd9GcTBne18fOSO1JrnyLFbIdRjthOjWxrx1twT-IKv7hNhwokEAsW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0954" y="3780344"/>
            <a:ext cx="1914525" cy="239077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cuidado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5832" y="808183"/>
            <a:ext cx="3576948" cy="1851891"/>
          </a:xfrm>
        </p:spPr>
        <p:txBody>
          <a:bodyPr>
            <a:noAutofit/>
          </a:bodyPr>
          <a:lstStyle/>
          <a:p>
            <a:pPr algn="r"/>
            <a:r>
              <a:rPr lang="pt-BR" dirty="0" smtClean="0"/>
              <a:t>Com o parceiro que você escolherá... </a:t>
            </a:r>
          </a:p>
          <a:p>
            <a:pPr algn="r"/>
            <a:r>
              <a:rPr lang="pt-BR" dirty="0" smtClean="0"/>
              <a:t>Parceiro de festa não é necessariamente um bom parceiro de trabalho...</a:t>
            </a:r>
          </a:p>
        </p:txBody>
      </p:sp>
      <p:pic>
        <p:nvPicPr>
          <p:cNvPr id="35844" name="Picture 4" descr="https://meiodianojapao.files.wordpress.com/2014/09/amigo-folgado.jpg"/>
          <p:cNvPicPr>
            <a:picLocks noChangeAspect="1" noChangeArrowheads="1"/>
          </p:cNvPicPr>
          <p:nvPr/>
        </p:nvPicPr>
        <p:blipFill>
          <a:blip r:embed="rId3"/>
          <a:srcRect t="4173" r="15928" b="12257"/>
          <a:stretch>
            <a:fillRect/>
          </a:stretch>
        </p:blipFill>
        <p:spPr bwMode="auto">
          <a:xfrm>
            <a:off x="6337927" y="693935"/>
            <a:ext cx="2467552" cy="1727199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768096" y="6158131"/>
            <a:ext cx="7703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Você trabalhará com seu parceiro e seu tema por 1 </a:t>
            </a:r>
            <a:r>
              <a:rPr lang="pt-BR" sz="2400" b="1" dirty="0" smtClean="0">
                <a:solidFill>
                  <a:srgbClr val="C00000"/>
                </a:solidFill>
              </a:rPr>
              <a:t>ano!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35848" name="Picture 8" descr="http://www.idagospel.com/wp-content/uploads/2012/10/FRASES-DE-MOTIVA%C3%87%C3%83O-PARA-O-TRABAL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27" y="2697381"/>
            <a:ext cx="2644970" cy="1948461"/>
          </a:xfrm>
          <a:prstGeom prst="rect">
            <a:avLst/>
          </a:prstGeom>
          <a:noFill/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658223" y="2697381"/>
            <a:ext cx="5935889" cy="161988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lang="pt-BR" sz="2200" dirty="0"/>
              <a:t>Com o tema que você escolherá...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</a:pPr>
            <a:r>
              <a:rPr lang="pt-BR" sz="2200" dirty="0"/>
              <a:t>Você não deve provar que é </a:t>
            </a:r>
            <a:r>
              <a:rPr lang="pt-BR" sz="2200" dirty="0" err="1"/>
              <a:t>hobbista</a:t>
            </a:r>
            <a:r>
              <a:rPr lang="pt-BR" sz="2200" dirty="0"/>
              <a:t>, ou programador... Você deve fazer um projeto de </a:t>
            </a:r>
            <a:r>
              <a:rPr lang="pt-BR" sz="2200" b="1" dirty="0"/>
              <a:t>ENGENHARIA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lang="pt-BR" sz="2200" dirty="0"/>
              <a:t>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27268" y="4908825"/>
            <a:ext cx="3950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dirty="0"/>
              <a:t>Com o valor de seu projeto... Ele deve ser viável física e economicamente!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orientador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200" dirty="0"/>
              <a:t>“Compete ao orientador </a:t>
            </a:r>
            <a:r>
              <a:rPr lang="pt-BR" sz="2200" b="1" dirty="0"/>
              <a:t>sugerir, propor, orientar e avaliar o trabalho </a:t>
            </a:r>
            <a:r>
              <a:rPr lang="pt-BR" sz="2200" dirty="0"/>
              <a:t>para que atenda aos critérios </a:t>
            </a:r>
            <a:r>
              <a:rPr lang="pt-BR" sz="2200" dirty="0" smtClean="0"/>
              <a:t>definidos </a:t>
            </a:r>
            <a:r>
              <a:rPr lang="pt-BR" sz="2200" dirty="0"/>
              <a:t>e zele pela correção da língua portuguesa, desde a elaboração do projeto até a apresentação e a defesa do trabalho de conclusão de curso na área específica ou afim</a:t>
            </a:r>
            <a:r>
              <a:rPr lang="pt-BR" sz="2200" dirty="0" smtClean="0"/>
              <a:t>”.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543981" y="5642847"/>
            <a:ext cx="532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/>
              <a:t>Adaptado de “</a:t>
            </a:r>
            <a:r>
              <a:rPr lang="pt-BR" sz="1200" dirty="0" err="1" smtClean="0"/>
              <a:t>Opapel</a:t>
            </a:r>
            <a:r>
              <a:rPr lang="pt-BR" sz="1200" dirty="0" smtClean="0"/>
              <a:t> </a:t>
            </a:r>
            <a:r>
              <a:rPr lang="pt-BR" sz="1200" dirty="0"/>
              <a:t>do orientador de </a:t>
            </a:r>
            <a:r>
              <a:rPr lang="pt-BR" sz="1200" dirty="0" smtClean="0"/>
              <a:t>TCC” </a:t>
            </a:r>
          </a:p>
          <a:p>
            <a:pPr algn="r"/>
            <a:r>
              <a:rPr lang="pt-BR" sz="1200" dirty="0" err="1" smtClean="0"/>
              <a:t>MSc</a:t>
            </a:r>
            <a:r>
              <a:rPr lang="pt-BR" sz="1200" dirty="0"/>
              <a:t>. Adriana M. </a:t>
            </a:r>
            <a:r>
              <a:rPr lang="pt-BR" sz="1200" dirty="0" err="1"/>
              <a:t>Mestriner</a:t>
            </a:r>
            <a:r>
              <a:rPr lang="pt-BR" sz="1200" dirty="0"/>
              <a:t> Felipe de Melo.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Tarefas do orientador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795" y="2084832"/>
            <a:ext cx="7290055" cy="463092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pt-BR" dirty="0" smtClean="0"/>
              <a:t>avaliar </a:t>
            </a:r>
            <a:r>
              <a:rPr lang="pt-BR" dirty="0"/>
              <a:t>a </a:t>
            </a:r>
            <a:r>
              <a:rPr lang="pt-BR" dirty="0" smtClean="0"/>
              <a:t>relevância e </a:t>
            </a:r>
            <a:r>
              <a:rPr lang="pt-BR" dirty="0"/>
              <a:t>as condições de execução do tema proposto pelo aluno; </a:t>
            </a:r>
            <a:endParaRPr lang="pt-BR" dirty="0" smtClean="0"/>
          </a:p>
          <a:p>
            <a:pPr marL="457200" indent="-457200">
              <a:buFont typeface="+mj-lt"/>
              <a:buAutoNum type="alphaUcPeriod"/>
            </a:pPr>
            <a:r>
              <a:rPr lang="pt-BR" dirty="0" smtClean="0"/>
              <a:t>acompanhar </a:t>
            </a:r>
            <a:r>
              <a:rPr lang="pt-BR" dirty="0"/>
              <a:t>a elaboração da proposta do projeto, bem como as etapas de seu desenvolvimento; </a:t>
            </a:r>
            <a:endParaRPr lang="pt-BR" dirty="0" smtClean="0"/>
          </a:p>
          <a:p>
            <a:pPr marL="457200" indent="-457200">
              <a:buFont typeface="+mj-lt"/>
              <a:buAutoNum type="alphaUcPeriod"/>
            </a:pPr>
            <a:r>
              <a:rPr lang="pt-BR" dirty="0" smtClean="0"/>
              <a:t>orientar </a:t>
            </a:r>
            <a:r>
              <a:rPr lang="pt-BR" dirty="0"/>
              <a:t>o aluno, quando necessário, na </a:t>
            </a:r>
            <a:r>
              <a:rPr lang="pt-BR" dirty="0" smtClean="0"/>
              <a:t>reelaboração </a:t>
            </a:r>
            <a:r>
              <a:rPr lang="pt-BR" dirty="0"/>
              <a:t>de projeto de pesquisa e sugerir, se for o caso, indicações bibliográficas e as fontes de dados disponíveis em instituições públicas ou particulares ou da produção de dados oriundos de trabalho de campo; </a:t>
            </a:r>
            <a:endParaRPr lang="pt-BR" dirty="0" smtClean="0"/>
          </a:p>
          <a:p>
            <a:pPr marL="457200" indent="-457200">
              <a:buFont typeface="+mj-lt"/>
              <a:buAutoNum type="alphaUcPeriod"/>
            </a:pPr>
            <a:r>
              <a:rPr lang="pt-BR" dirty="0" smtClean="0"/>
              <a:t>atender </a:t>
            </a:r>
            <a:r>
              <a:rPr lang="pt-BR" dirty="0"/>
              <a:t>semanalmente seus alunos orientados, em horário previamente fixado</a:t>
            </a:r>
            <a:r>
              <a:rPr lang="pt-BR" dirty="0" smtClean="0"/>
              <a:t>;</a:t>
            </a:r>
          </a:p>
          <a:p>
            <a:pPr marL="457200" indent="-457200">
              <a:buFont typeface="+mj-lt"/>
              <a:buAutoNum type="alphaUcPeriod"/>
            </a:pPr>
            <a:r>
              <a:rPr lang="pt-BR" dirty="0" smtClean="0"/>
              <a:t>ser </a:t>
            </a:r>
            <a:r>
              <a:rPr lang="pt-BR" dirty="0"/>
              <a:t>responsável pela adequação às Normas do Comitê de Ética e Pesquisa em Seres Humanos (CEP) ou às Normas do Comitê de Experimentação Animal, quando o tipo de pesquisa assim o fizer </a:t>
            </a:r>
            <a:r>
              <a:rPr lang="pt-BR" dirty="0" smtClean="0"/>
              <a:t>necessário;</a:t>
            </a:r>
          </a:p>
          <a:p>
            <a:pPr marL="457200" indent="-457200">
              <a:buFont typeface="+mj-lt"/>
              <a:buAutoNum type="alphaUcPeriod"/>
            </a:pPr>
            <a:r>
              <a:rPr lang="pt-BR" dirty="0" smtClean="0"/>
              <a:t>participar </a:t>
            </a:r>
            <a:r>
              <a:rPr lang="pt-BR" dirty="0"/>
              <a:t>das defesas de seus orientandos, juntamente com os demais membros das bancas examinadoras, </a:t>
            </a:r>
            <a:r>
              <a:rPr lang="pt-BR" dirty="0" smtClean="0"/>
              <a:t>preencher fichas </a:t>
            </a:r>
            <a:r>
              <a:rPr lang="pt-BR" dirty="0"/>
              <a:t>de avaliação de TCC e as atas finais das sessões de defesa; cumprir e fazer cumprir o </a:t>
            </a:r>
            <a:r>
              <a:rPr lang="pt-BR" dirty="0" smtClean="0"/>
              <a:t>Regulamento.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68096" y="1474258"/>
            <a:ext cx="532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smtClean="0"/>
              <a:t>Adaptado de “</a:t>
            </a:r>
            <a:r>
              <a:rPr lang="pt-BR" sz="1200" dirty="0" err="1" smtClean="0"/>
              <a:t>Opapel</a:t>
            </a:r>
            <a:r>
              <a:rPr lang="pt-BR" sz="1200" dirty="0" smtClean="0"/>
              <a:t> </a:t>
            </a:r>
            <a:r>
              <a:rPr lang="pt-BR" sz="1200" dirty="0"/>
              <a:t>do orientador de </a:t>
            </a:r>
            <a:r>
              <a:rPr lang="pt-BR" sz="1200" dirty="0" smtClean="0"/>
              <a:t>TCC” </a:t>
            </a:r>
          </a:p>
          <a:p>
            <a:pPr algn="r"/>
            <a:r>
              <a:rPr lang="pt-BR" sz="1200" dirty="0" err="1" smtClean="0"/>
              <a:t>MSc</a:t>
            </a:r>
            <a:r>
              <a:rPr lang="pt-BR" sz="1200" dirty="0"/>
              <a:t>. Adriana M. </a:t>
            </a:r>
            <a:r>
              <a:rPr lang="pt-BR" sz="1200" dirty="0" err="1"/>
              <a:t>Mestriner</a:t>
            </a:r>
            <a:r>
              <a:rPr lang="pt-BR" sz="1200" dirty="0"/>
              <a:t> Felipe de Melo.</a:t>
            </a:r>
          </a:p>
        </p:txBody>
      </p:sp>
    </p:spTree>
    <p:extLst>
      <p:ext uri="{BB962C8B-B14F-4D97-AF65-F5344CB8AC3E}">
        <p14:creationId xmlns:p14="http://schemas.microsoft.com/office/powerpoint/2010/main" xmlns="" val="14713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é tarefa do orientador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Cobrar a presença do aluno nas aulas;</a:t>
            </a:r>
          </a:p>
          <a:p>
            <a:r>
              <a:rPr lang="pt-BR" dirty="0" smtClean="0"/>
              <a:t>Cobrar as reuniões semanais;</a:t>
            </a:r>
          </a:p>
          <a:p>
            <a:r>
              <a:rPr lang="pt-BR" dirty="0" smtClean="0"/>
              <a:t>Ler o trabalho em um dia;</a:t>
            </a:r>
          </a:p>
          <a:p>
            <a:r>
              <a:rPr lang="pt-BR" dirty="0" smtClean="0"/>
              <a:t>Prover o aluno com aulas para suprir deficiências teóricas!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742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Nossa agenda...</a:t>
            </a:r>
            <a:endParaRPr lang="pt-B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4896595"/>
              </p:ext>
            </p:extLst>
          </p:nvPr>
        </p:nvGraphicFramePr>
        <p:xfrm>
          <a:off x="654939" y="2084832"/>
          <a:ext cx="7516368" cy="456057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193667">
                  <a:extLst>
                    <a:ext uri="{9D8B030D-6E8A-4147-A177-3AD203B41FA5}">
                      <a16:colId xmlns:a16="http://schemas.microsoft.com/office/drawing/2014/main" xmlns="" val="3266744337"/>
                    </a:ext>
                  </a:extLst>
                </a:gridCol>
                <a:gridCol w="3263930">
                  <a:extLst>
                    <a:ext uri="{9D8B030D-6E8A-4147-A177-3AD203B41FA5}">
                      <a16:colId xmlns:a16="http://schemas.microsoft.com/office/drawing/2014/main" xmlns="" val="2047302478"/>
                    </a:ext>
                  </a:extLst>
                </a:gridCol>
                <a:gridCol w="1616423">
                  <a:extLst>
                    <a:ext uri="{9D8B030D-6E8A-4147-A177-3AD203B41FA5}">
                      <a16:colId xmlns:a16="http://schemas.microsoft.com/office/drawing/2014/main" xmlns="" val="3851184451"/>
                    </a:ext>
                  </a:extLst>
                </a:gridCol>
                <a:gridCol w="1442348">
                  <a:extLst>
                    <a:ext uri="{9D8B030D-6E8A-4147-A177-3AD203B41FA5}">
                      <a16:colId xmlns:a16="http://schemas.microsoft.com/office/drawing/2014/main" xmlns="" val="17651919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DATA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ATIVIDADE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PROFESSOR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ENTREGAS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525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28/fev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Apresentação da disciplina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lucas /larissa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890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07/mar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chamada TIM-AWC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Barretto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92013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14/mar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estrutura de monografia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Thiago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59872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21/mar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acompanhamento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Lucas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1º relatório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35743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28/mar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semana santa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12981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04/abr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acompanhamento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Larissa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49791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11/abr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acompanhamento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Thiago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031133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18/abr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documentação elétrica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Arturo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29780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25/abr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doc mecânica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Nicola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45674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02/mai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doc software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Thiago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66979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09/mai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acompanhamento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Lucas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2º relatório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06998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16/mai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como fazer apresentação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Larissa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5961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23/mai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dinâmica de grupo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todos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1722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30/mai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dinâmica de grupo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todos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72683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06/jun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sessão poster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todos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5041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13/jun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sessão poster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todos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12798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20/jun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acompanhamento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lucas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3º relatório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58355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99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uncingideas.files.wordpress.com/2011/11/design-engineering-science-holy-trinity.png?w=590&amp;h=238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843" y="3461616"/>
            <a:ext cx="4038157" cy="1221714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Visão, Estratégia e Tática</a:t>
            </a:r>
            <a:br>
              <a:rPr lang="pt-BR" dirty="0" smtClean="0"/>
            </a:br>
            <a:r>
              <a:rPr lang="pt-BR" dirty="0" smtClean="0"/>
              <a:t>a santa trindade DO BOM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830" y="2084832"/>
            <a:ext cx="7290055" cy="460926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Visão = PORQUE</a:t>
            </a:r>
            <a:r>
              <a:rPr lang="pt-BR" dirty="0" smtClean="0"/>
              <a:t> são os motivos fundamentais que impulsionam um indivíduo a definir um projeto. Ou seja, é a visão de um problema da sociedade que deve ser resolvido através da técnica de engenharia.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endParaRPr lang="pt-BR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Táticas = COMO</a:t>
            </a:r>
            <a:r>
              <a:rPr lang="pt-BR" dirty="0" smtClean="0"/>
              <a:t> são as ações pragmáticas, executáveis que devem ser seguidas a fim de finalizar o projeto.</a:t>
            </a:r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O sucesso do projeto ocorre quando todos os três elementos se alinham e são alcançados. 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1830" y="3347049"/>
            <a:ext cx="4524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Estratégia = Qual</a:t>
            </a:r>
            <a:r>
              <a:rPr lang="pt-BR" sz="2800" dirty="0"/>
              <a:t> </a:t>
            </a:r>
            <a:r>
              <a:rPr lang="pt-BR" sz="2000" dirty="0"/>
              <a:t>definem-se as soluções existentes dentro do escopo do projeto, ou os problemas que devem ser resolvidos, a fim de alcançar o sucesso.</a:t>
            </a: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 de avaliação</a:t>
            </a:r>
            <a:endParaRPr lang="pt-BR" dirty="0"/>
          </a:p>
        </p:txBody>
      </p:sp>
      <p:pic>
        <p:nvPicPr>
          <p:cNvPr id="5" name="Picture 2" descr="Resultado de imagem para hardy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8654" y="4827156"/>
            <a:ext cx="17526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19245" y="2861885"/>
            <a:ext cx="559854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Nota de avaliação= (R1+2*R2+3*R3+4*NP)/10</a:t>
            </a:r>
            <a:endParaRPr kumimoji="0" lang="pt-B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onde R=Nota de Relatório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 NP=Nota do </a:t>
            </a:r>
            <a:r>
              <a:rPr kumimoji="0" lang="pt-B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poster</a:t>
            </a: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0770" y="6304002"/>
            <a:ext cx="25124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 smtClean="0"/>
              <a:t>Adaptado de: </a:t>
            </a:r>
            <a:r>
              <a:rPr lang="en-US" sz="1000" dirty="0"/>
              <a:t>G. </a:t>
            </a:r>
            <a:r>
              <a:rPr lang="en-US" sz="1000" dirty="0" err="1"/>
              <a:t>Pahl</a:t>
            </a:r>
            <a:r>
              <a:rPr lang="en-US" sz="1000" dirty="0"/>
              <a:t> e W. </a:t>
            </a:r>
            <a:r>
              <a:rPr lang="en-US" sz="1000" dirty="0" err="1"/>
              <a:t>Beitz</a:t>
            </a:r>
            <a:r>
              <a:rPr lang="en-US" sz="1000" dirty="0"/>
              <a:t> </a:t>
            </a:r>
          </a:p>
          <a:p>
            <a:pPr algn="r"/>
            <a:r>
              <a:rPr lang="en-US" sz="1000" dirty="0"/>
              <a:t>Engineering Design – a systematic approach. </a:t>
            </a:r>
          </a:p>
          <a:p>
            <a:pPr algn="r"/>
            <a:r>
              <a:rPr lang="en-US" sz="1000" dirty="0"/>
              <a:t>Berlin, Springer </a:t>
            </a:r>
            <a:r>
              <a:rPr lang="en-US" sz="1000" dirty="0" err="1"/>
              <a:t>Verlag</a:t>
            </a:r>
            <a:r>
              <a:rPr lang="en-US" sz="1000" dirty="0"/>
              <a:t>, 1996.</a:t>
            </a:r>
            <a:endParaRPr lang="pt-BR" sz="10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548026000"/>
              </p:ext>
            </p:extLst>
          </p:nvPr>
        </p:nvGraphicFramePr>
        <p:xfrm>
          <a:off x="316307" y="672374"/>
          <a:ext cx="7111042" cy="580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5404281" y="1327767"/>
            <a:ext cx="2520000" cy="54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ESPECIFICAÇÕES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04281" y="2566144"/>
            <a:ext cx="2520000" cy="540000"/>
          </a:xfrm>
          <a:prstGeom prst="rect">
            <a:avLst/>
          </a:prstGeom>
          <a:solidFill>
            <a:srgbClr val="90C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CONCEPÇÕES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04281" y="3618552"/>
            <a:ext cx="2520000" cy="540000"/>
          </a:xfrm>
          <a:prstGeom prst="rect">
            <a:avLst/>
          </a:prstGeom>
          <a:solidFill>
            <a:srgbClr val="8CD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LEIAUTE PRELIMINAR</a:t>
            </a:r>
          </a:p>
        </p:txBody>
      </p:sp>
      <p:sp>
        <p:nvSpPr>
          <p:cNvPr id="8" name="Retângulo 7"/>
          <p:cNvSpPr/>
          <p:nvPr/>
        </p:nvSpPr>
        <p:spPr>
          <a:xfrm>
            <a:off x="5404281" y="4799882"/>
            <a:ext cx="2520000" cy="540000"/>
          </a:xfrm>
          <a:prstGeom prst="rect">
            <a:avLst/>
          </a:prstGeom>
          <a:solidFill>
            <a:srgbClr val="90C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LEIAUTE PRELIMINAR</a:t>
            </a:r>
          </a:p>
        </p:txBody>
      </p:sp>
      <p:sp>
        <p:nvSpPr>
          <p:cNvPr id="9" name="Retângulo 8"/>
          <p:cNvSpPr/>
          <p:nvPr/>
        </p:nvSpPr>
        <p:spPr>
          <a:xfrm>
            <a:off x="5404281" y="5947594"/>
            <a:ext cx="2520000" cy="540000"/>
          </a:xfrm>
          <a:prstGeom prst="rect">
            <a:avLst/>
          </a:prstGeom>
          <a:solidFill>
            <a:srgbClr val="E7DD6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DOCUMENTAÇÃO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33191" y="6270362"/>
            <a:ext cx="2520000" cy="5400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SOLUÇÃO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729715" y="31468"/>
            <a:ext cx="2520000" cy="540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TAREFA</a:t>
            </a:r>
          </a:p>
        </p:txBody>
      </p:sp>
      <p:sp>
        <p:nvSpPr>
          <p:cNvPr id="13" name="Seta para baixo 12"/>
          <p:cNvSpPr/>
          <p:nvPr/>
        </p:nvSpPr>
        <p:spPr>
          <a:xfrm>
            <a:off x="3947096" y="5819643"/>
            <a:ext cx="560717" cy="44367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3709357" y="492521"/>
            <a:ext cx="560717" cy="44367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angulado 15"/>
          <p:cNvCxnSpPr>
            <a:stCxn id="9" idx="3"/>
            <a:endCxn id="3" idx="3"/>
          </p:cNvCxnSpPr>
          <p:nvPr/>
        </p:nvCxnSpPr>
        <p:spPr>
          <a:xfrm flipV="1">
            <a:off x="7924281" y="1597767"/>
            <a:ext cx="12700" cy="4619827"/>
          </a:xfrm>
          <a:prstGeom prst="bentConnector3">
            <a:avLst>
              <a:gd name="adj1" fmla="val 709811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8" idx="3"/>
          </p:cNvCxnSpPr>
          <p:nvPr/>
        </p:nvCxnSpPr>
        <p:spPr>
          <a:xfrm>
            <a:off x="7924281" y="5069882"/>
            <a:ext cx="909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6" idx="3"/>
          </p:cNvCxnSpPr>
          <p:nvPr/>
        </p:nvCxnSpPr>
        <p:spPr>
          <a:xfrm>
            <a:off x="7924281" y="2836144"/>
            <a:ext cx="909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7" idx="3"/>
          </p:cNvCxnSpPr>
          <p:nvPr/>
        </p:nvCxnSpPr>
        <p:spPr>
          <a:xfrm>
            <a:off x="7924281" y="3888552"/>
            <a:ext cx="909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Visão!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82035" y="6333007"/>
            <a:ext cx="5337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222222"/>
                </a:solidFill>
                <a:latin typeface="+mj-lt"/>
              </a:rPr>
              <a:t>Trecho do livro “</a:t>
            </a:r>
            <a:r>
              <a:rPr lang="pt-BR" dirty="0" err="1" smtClean="0">
                <a:latin typeface="+mj-lt"/>
              </a:rPr>
              <a:t>Alice’s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>
                <a:latin typeface="+mj-lt"/>
              </a:rPr>
              <a:t>Adventures</a:t>
            </a:r>
            <a:r>
              <a:rPr lang="pt-BR" dirty="0">
                <a:latin typeface="+mj-lt"/>
              </a:rPr>
              <a:t> in </a:t>
            </a:r>
            <a:r>
              <a:rPr lang="pt-BR" dirty="0" err="1" smtClean="0">
                <a:latin typeface="+mj-lt"/>
              </a:rPr>
              <a:t>Wonderland</a:t>
            </a:r>
            <a:r>
              <a:rPr lang="pt-BR" dirty="0" smtClean="0">
                <a:latin typeface="+mj-lt"/>
              </a:rPr>
              <a:t>”, de </a:t>
            </a:r>
            <a:r>
              <a:rPr lang="pt-BR" dirty="0" smtClean="0">
                <a:solidFill>
                  <a:srgbClr val="222222"/>
                </a:solidFill>
                <a:latin typeface="+mj-lt"/>
              </a:rPr>
              <a:t>Lewis Carroll (1865)</a:t>
            </a:r>
            <a:endParaRPr lang="pt-BR" dirty="0">
              <a:latin typeface="+mj-lt"/>
            </a:endParaRPr>
          </a:p>
        </p:txBody>
      </p:sp>
      <p:pic>
        <p:nvPicPr>
          <p:cNvPr id="3" name="Picture 2" descr="https://s-media-cache-ak0.pinimg.com/736x/12/dd/e1/12dde188fbaea4fb3e8fcebf5cd23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96" y="2155914"/>
            <a:ext cx="28575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695" y="2155914"/>
            <a:ext cx="4691490" cy="392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é visão</a:t>
            </a: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4715582" y="122979"/>
            <a:ext cx="4187307" cy="4238709"/>
            <a:chOff x="7274136" y="312071"/>
            <a:chExt cx="4187307" cy="4238709"/>
          </a:xfrm>
        </p:grpSpPr>
        <p:pic>
          <p:nvPicPr>
            <p:cNvPr id="132100" name="Picture 4" descr="http://www.oknation.net/blog/home/user_data/file_data/201310/08/14176b267.jpg"/>
            <p:cNvPicPr>
              <a:picLocks noChangeAspect="1" noChangeArrowheads="1"/>
            </p:cNvPicPr>
            <p:nvPr/>
          </p:nvPicPr>
          <p:blipFill>
            <a:blip r:embed="rId2"/>
            <a:srcRect b="6885"/>
            <a:stretch>
              <a:fillRect/>
            </a:stretch>
          </p:blipFill>
          <p:spPr bwMode="auto">
            <a:xfrm>
              <a:off x="7984818" y="2129484"/>
              <a:ext cx="3476625" cy="2421296"/>
            </a:xfrm>
            <a:prstGeom prst="rect">
              <a:avLst/>
            </a:prstGeom>
            <a:noFill/>
          </p:spPr>
        </p:pic>
        <p:sp>
          <p:nvSpPr>
            <p:cNvPr id="9" name="Texto explicativo retangular com cantos arredondados 8"/>
            <p:cNvSpPr/>
            <p:nvPr/>
          </p:nvSpPr>
          <p:spPr>
            <a:xfrm>
              <a:off x="7274136" y="312071"/>
              <a:ext cx="2753033" cy="1917291"/>
            </a:xfrm>
            <a:prstGeom prst="wedgeRoundRectCallout">
              <a:avLst>
                <a:gd name="adj1" fmla="val 28022"/>
                <a:gd name="adj2" fmla="val 10143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Não quero nem ouvir falar nesse professor como orientador. Ele cobra demais!!!!</a:t>
              </a:r>
            </a:p>
          </p:txBody>
        </p:sp>
      </p:grpSp>
      <p:sp>
        <p:nvSpPr>
          <p:cNvPr id="132102" name="AutoShape 6" descr="Resultado de imagem para kinetic xbox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116916" y="1846609"/>
            <a:ext cx="4826404" cy="4843194"/>
            <a:chOff x="145742" y="1627904"/>
            <a:chExt cx="4826404" cy="4843194"/>
          </a:xfrm>
        </p:grpSpPr>
        <p:pic>
          <p:nvPicPr>
            <p:cNvPr id="132098" name="Picture 2" descr="https://ortodontologika.files.wordpress.com/2012/04/nerd-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5742" y="1627904"/>
              <a:ext cx="2833432" cy="4843194"/>
            </a:xfrm>
            <a:prstGeom prst="rect">
              <a:avLst/>
            </a:prstGeom>
            <a:noFill/>
          </p:spPr>
        </p:pic>
        <p:sp>
          <p:nvSpPr>
            <p:cNvPr id="7" name="Texto explicativo retangular com cantos arredondados 6"/>
            <p:cNvSpPr/>
            <p:nvPr/>
          </p:nvSpPr>
          <p:spPr>
            <a:xfrm>
              <a:off x="2035278" y="1779638"/>
              <a:ext cx="2936868" cy="2281160"/>
            </a:xfrm>
            <a:prstGeom prst="wedgeRoundRectCallout">
              <a:avLst>
                <a:gd name="adj1" fmla="val -53922"/>
                <a:gd name="adj2" fmla="val 4892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dirty="0"/>
                <a:t>Acho super legal o </a:t>
              </a:r>
              <a:r>
                <a:rPr lang="pt-BR" dirty="0" err="1" smtClean="0"/>
                <a:t>Raspberry</a:t>
              </a:r>
              <a:r>
                <a:rPr lang="pt-BR" dirty="0" smtClean="0"/>
                <a:t> </a:t>
              </a:r>
              <a:r>
                <a:rPr lang="pt-BR" dirty="0" err="1" smtClean="0"/>
                <a:t>Pi</a:t>
              </a:r>
              <a:r>
                <a:rPr lang="pt-BR" dirty="0" smtClean="0"/>
                <a:t> 2. </a:t>
              </a:r>
              <a:r>
                <a:rPr lang="pt-BR" dirty="0"/>
                <a:t>Qual o problema que pode ser resolvido com ele?</a:t>
              </a:r>
            </a:p>
            <a:p>
              <a:pPr algn="ctr"/>
              <a:endParaRPr lang="pt-BR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455493" y="4547420"/>
            <a:ext cx="5085599" cy="2310580"/>
            <a:chOff x="3794640" y="4547419"/>
            <a:chExt cx="5085599" cy="2310580"/>
          </a:xfrm>
        </p:grpSpPr>
        <p:pic>
          <p:nvPicPr>
            <p:cNvPr id="132106" name="Picture 10" descr="http://memecrunch.com/meme/16NCT/what-a-day-sleepy-so-sleepy/image.png"/>
            <p:cNvPicPr>
              <a:picLocks noChangeAspect="1" noChangeArrowheads="1"/>
            </p:cNvPicPr>
            <p:nvPr/>
          </p:nvPicPr>
          <p:blipFill>
            <a:blip r:embed="rId4"/>
            <a:srcRect l="24191" t="28892" r="33899" b="5189"/>
            <a:stretch>
              <a:fillRect/>
            </a:stretch>
          </p:blipFill>
          <p:spPr bwMode="auto">
            <a:xfrm>
              <a:off x="3794640" y="4547419"/>
              <a:ext cx="1995948" cy="2310580"/>
            </a:xfrm>
            <a:prstGeom prst="rect">
              <a:avLst/>
            </a:prstGeom>
            <a:noFill/>
          </p:spPr>
        </p:pic>
        <p:sp>
          <p:nvSpPr>
            <p:cNvPr id="15" name="Texto explicativo retangular com cantos arredondados 14"/>
            <p:cNvSpPr/>
            <p:nvPr/>
          </p:nvSpPr>
          <p:spPr>
            <a:xfrm>
              <a:off x="6127206" y="4985381"/>
              <a:ext cx="2753033" cy="1198530"/>
            </a:xfrm>
            <a:prstGeom prst="wedgeRoundRectCallout">
              <a:avLst>
                <a:gd name="adj1" fmla="val -73018"/>
                <a:gd name="adj2" fmla="val -1913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Professor, qual desses trabalhos é o mais fácil?!?!?</a:t>
              </a:r>
            </a:p>
          </p:txBody>
        </p:sp>
      </p:grpSp>
      <p:pic>
        <p:nvPicPr>
          <p:cNvPr id="2050" name="Picture 2" descr="https://www.raspberrypi.org/wp-content/uploads/2015/08/raspberry-pi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2934" y="3497959"/>
            <a:ext cx="486687" cy="6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Oregon State School of Mechanical, Industrial and Manufacturing Engineeri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</a:blip>
          <a:srcRect l="8375" r="7232"/>
          <a:stretch/>
        </p:blipFill>
        <p:spPr bwMode="auto">
          <a:xfrm>
            <a:off x="379562" y="2134339"/>
            <a:ext cx="8341743" cy="4512117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“Across history, there have been many reports and publications that describe the world’s major problems.</a:t>
            </a:r>
            <a:endParaRPr lang="pt-BR" dirty="0" smtClean="0"/>
          </a:p>
          <a:p>
            <a:r>
              <a:rPr lang="en-US" i="1" dirty="0" smtClean="0"/>
              <a:t>The list usually includes: Population, water, food, energy, health, environment, terrorism/conflict, climate change and sustainability. Most if not all of these problems have had, has or will have an engineering dimension (creating, solving, involving). (…)”</a:t>
            </a:r>
            <a:endParaRPr lang="pt-BR" dirty="0" smtClean="0"/>
          </a:p>
          <a:p>
            <a:r>
              <a:rPr lang="en-US" i="1" dirty="0" smtClean="0"/>
              <a:t>“The new professional not only needs to be knowledgeable in his/her own discipline, but also needs a new set of soft, professional skills and competencies.”</a:t>
            </a:r>
            <a:endParaRPr lang="pt-BR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L. </a:t>
            </a:r>
            <a:r>
              <a:rPr lang="en-US" sz="1200" dirty="0" err="1"/>
              <a:t>Morell</a:t>
            </a:r>
            <a:endParaRPr lang="en-US" sz="1200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Engineering Education in the 21st Century: Roles, Opportunities and Challenges.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i="1" dirty="0" err="1"/>
              <a:t>International</a:t>
            </a:r>
            <a:r>
              <a:rPr lang="pt-BR" sz="1200" i="1" dirty="0"/>
              <a:t> </a:t>
            </a:r>
            <a:r>
              <a:rPr lang="pt-BR" sz="1200" i="1" dirty="0" err="1"/>
              <a:t>Journal</a:t>
            </a:r>
            <a:r>
              <a:rPr lang="pt-BR" sz="1200" i="1" dirty="0"/>
              <a:t> </a:t>
            </a:r>
            <a:r>
              <a:rPr lang="pt-BR" sz="1200" i="1" dirty="0" err="1"/>
              <a:t>of</a:t>
            </a:r>
            <a:r>
              <a:rPr lang="pt-BR" sz="1200" i="1" dirty="0"/>
              <a:t> </a:t>
            </a:r>
            <a:r>
              <a:rPr lang="pt-BR" sz="1200" i="1" dirty="0" err="1"/>
              <a:t>Engineering</a:t>
            </a:r>
            <a:r>
              <a:rPr lang="pt-BR" sz="1200" i="1" dirty="0"/>
              <a:t> </a:t>
            </a:r>
            <a:r>
              <a:rPr lang="pt-BR" sz="1200" i="1" dirty="0" err="1"/>
              <a:t>Education</a:t>
            </a:r>
            <a:r>
              <a:rPr lang="pt-BR" sz="1200" i="1" dirty="0"/>
              <a:t>,</a:t>
            </a:r>
            <a:r>
              <a:rPr lang="pt-BR" sz="1200" dirty="0"/>
              <a:t>Vol.7, No.2, 2010.</a:t>
            </a:r>
          </a:p>
        </p:txBody>
      </p:sp>
      <p:pic>
        <p:nvPicPr>
          <p:cNvPr id="19458" name="Picture 2" descr="http://cdn.designbuildsource.com.au/wp-content/uploads/2012/08/Australian-Engineering-Week.jpg"/>
          <p:cNvPicPr>
            <a:picLocks noChangeAspect="1" noChangeArrowheads="1"/>
          </p:cNvPicPr>
          <p:nvPr/>
        </p:nvPicPr>
        <p:blipFill>
          <a:blip r:embed="rId3"/>
          <a:srcRect t="25921" b="21566"/>
          <a:stretch>
            <a:fillRect/>
          </a:stretch>
        </p:blipFill>
        <p:spPr bwMode="auto">
          <a:xfrm>
            <a:off x="1079211" y="535709"/>
            <a:ext cx="5238750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b="71676"/>
          <a:stretch/>
        </p:blipFill>
        <p:spPr>
          <a:xfrm>
            <a:off x="3563421" y="1018559"/>
            <a:ext cx="4728701" cy="106627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Engenharia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4208161086"/>
              </p:ext>
            </p:extLst>
          </p:nvPr>
        </p:nvGraphicFramePr>
        <p:xfrm>
          <a:off x="474823" y="2518175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ta para a direita 5"/>
          <p:cNvSpPr/>
          <p:nvPr/>
        </p:nvSpPr>
        <p:spPr bwMode="auto">
          <a:xfrm>
            <a:off x="2797110" y="4286408"/>
            <a:ext cx="667657" cy="5502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Seta para a direita 6"/>
          <p:cNvSpPr/>
          <p:nvPr/>
        </p:nvSpPr>
        <p:spPr bwMode="auto">
          <a:xfrm flipH="1">
            <a:off x="5639677" y="4267985"/>
            <a:ext cx="667657" cy="5502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79" y="228600"/>
            <a:ext cx="8460633" cy="6099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7760" y="6037933"/>
            <a:ext cx="393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Source Serif Pro"/>
              </a:rPr>
              <a:t> </a:t>
            </a:r>
            <a:r>
              <a:rPr lang="pt-BR" b="1" u="sng" dirty="0" smtClean="0">
                <a:latin typeface="Source Serif Pro"/>
              </a:rPr>
              <a:t>Competências </a:t>
            </a:r>
            <a:r>
              <a:rPr lang="pt-BR" b="1" u="sng" dirty="0">
                <a:latin typeface="Source Serif Pro"/>
              </a:rPr>
              <a:t>comportamentais</a:t>
            </a:r>
            <a:r>
              <a:rPr lang="pt-BR" dirty="0">
                <a:latin typeface="Source Serif Pro"/>
              </a:rPr>
              <a:t> </a:t>
            </a:r>
            <a:endParaRPr lang="pt-BR" dirty="0" smtClean="0">
              <a:latin typeface="Source Serif Pro"/>
            </a:endParaRPr>
          </a:p>
          <a:p>
            <a:r>
              <a:rPr lang="pt-BR" dirty="0" smtClean="0">
                <a:latin typeface="Source Serif Pro"/>
              </a:rPr>
              <a:t>aliadas a técnicas</a:t>
            </a:r>
            <a:r>
              <a:rPr lang="pt-BR" dirty="0">
                <a:latin typeface="Source Serif Pro"/>
              </a:rPr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8639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21070" b="56443"/>
          <a:stretch/>
        </p:blipFill>
        <p:spPr>
          <a:xfrm>
            <a:off x="219388" y="2751827"/>
            <a:ext cx="8760711" cy="1568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1156</TotalTime>
  <Words>1129</Words>
  <Application>Microsoft Office PowerPoint</Application>
  <PresentationFormat>Apresentação na tela (4:3)</PresentationFormat>
  <Paragraphs>181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Integral</vt:lpstr>
      <vt:lpstr>Trabalho de conclusão de curso Departamento de Engenharia Mecatrônica</vt:lpstr>
      <vt:lpstr>Visão, Estratégia e Tática a santa trindade DO BOM PROJETO</vt:lpstr>
      <vt:lpstr>Slide 3</vt:lpstr>
      <vt:lpstr>Visão!</vt:lpstr>
      <vt:lpstr>Não é visão</vt:lpstr>
      <vt:lpstr>Slide 6</vt:lpstr>
      <vt:lpstr>A Engenharia</vt:lpstr>
      <vt:lpstr>Slide 8</vt:lpstr>
      <vt:lpstr>estratégia</vt:lpstr>
      <vt:lpstr>Não é estratégia</vt:lpstr>
      <vt:lpstr>Tática</vt:lpstr>
      <vt:lpstr>Não é tática</vt:lpstr>
      <vt:lpstr>Por que estamos aqui?</vt:lpstr>
      <vt:lpstr>Capacidades desenvolvidas e avaliadas</vt:lpstr>
      <vt:lpstr>cuidado</vt:lpstr>
      <vt:lpstr>orientador</vt:lpstr>
      <vt:lpstr>Tarefas do orientador</vt:lpstr>
      <vt:lpstr>Não é tarefa do orientador</vt:lpstr>
      <vt:lpstr>Nossa agenda...</vt:lpstr>
      <vt:lpstr>Critério de avaliação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Sensores e transdutores</dc:title>
  <dc:creator>Larissa</dc:creator>
  <cp:lastModifiedBy>lucas</cp:lastModifiedBy>
  <cp:revision>142</cp:revision>
  <dcterms:created xsi:type="dcterms:W3CDTF">2015-05-12T20:31:37Z</dcterms:created>
  <dcterms:modified xsi:type="dcterms:W3CDTF">2018-03-02T09:56:55Z</dcterms:modified>
</cp:coreProperties>
</file>