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9" r:id="rId1"/>
  </p:sldMasterIdLst>
  <p:notesMasterIdLst>
    <p:notesMasterId r:id="rId47"/>
  </p:notesMasterIdLst>
  <p:sldIdLst>
    <p:sldId id="256" r:id="rId2"/>
    <p:sldId id="294" r:id="rId3"/>
    <p:sldId id="309" r:id="rId4"/>
    <p:sldId id="310" r:id="rId5"/>
    <p:sldId id="290" r:id="rId6"/>
    <p:sldId id="291" r:id="rId7"/>
    <p:sldId id="312" r:id="rId8"/>
    <p:sldId id="311" r:id="rId9"/>
    <p:sldId id="316" r:id="rId10"/>
    <p:sldId id="315" r:id="rId11"/>
    <p:sldId id="288" r:id="rId12"/>
    <p:sldId id="293" r:id="rId13"/>
    <p:sldId id="295" r:id="rId14"/>
    <p:sldId id="296" r:id="rId15"/>
    <p:sldId id="298" r:id="rId16"/>
    <p:sldId id="299" r:id="rId17"/>
    <p:sldId id="300" r:id="rId18"/>
    <p:sldId id="303" r:id="rId19"/>
    <p:sldId id="302" r:id="rId20"/>
    <p:sldId id="301" r:id="rId21"/>
    <p:sldId id="304" r:id="rId22"/>
    <p:sldId id="305" r:id="rId23"/>
    <p:sldId id="306" r:id="rId24"/>
    <p:sldId id="307" r:id="rId25"/>
    <p:sldId id="346" r:id="rId26"/>
    <p:sldId id="328" r:id="rId27"/>
    <p:sldId id="329" r:id="rId28"/>
    <p:sldId id="347" r:id="rId29"/>
    <p:sldId id="330" r:id="rId30"/>
    <p:sldId id="351" r:id="rId31"/>
    <p:sldId id="353" r:id="rId32"/>
    <p:sldId id="338" r:id="rId33"/>
    <p:sldId id="348" r:id="rId34"/>
    <p:sldId id="354" r:id="rId35"/>
    <p:sldId id="349" r:id="rId36"/>
    <p:sldId id="350" r:id="rId37"/>
    <p:sldId id="355" r:id="rId38"/>
    <p:sldId id="365" r:id="rId39"/>
    <p:sldId id="366" r:id="rId40"/>
    <p:sldId id="340" r:id="rId41"/>
    <p:sldId id="356" r:id="rId42"/>
    <p:sldId id="364" r:id="rId43"/>
    <p:sldId id="357" r:id="rId44"/>
    <p:sldId id="358" r:id="rId45"/>
    <p:sldId id="314" r:id="rId4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B58C7-1A7A-4C51-AC51-9C02F080C20B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69F6BF3-1493-4870-AA2F-5F804417AA03}">
      <dgm:prSet phldrT="[Texto]"/>
      <dgm:spPr/>
      <dgm:t>
        <a:bodyPr/>
        <a:lstStyle/>
        <a:p>
          <a:r>
            <a:rPr lang="pt-BR" dirty="0"/>
            <a:t>Garantias</a:t>
          </a:r>
        </a:p>
        <a:p>
          <a:r>
            <a:rPr lang="pt-BR" dirty="0"/>
            <a:t>Individuais</a:t>
          </a:r>
        </a:p>
      </dgm:t>
    </dgm:pt>
    <dgm:pt modelId="{0D0A6F0A-41B2-464C-9FC6-24528D165669}" type="parTrans" cxnId="{B0DA718F-B3AC-4EFB-8914-22C338A9A844}">
      <dgm:prSet/>
      <dgm:spPr/>
      <dgm:t>
        <a:bodyPr/>
        <a:lstStyle/>
        <a:p>
          <a:endParaRPr lang="pt-BR"/>
        </a:p>
      </dgm:t>
    </dgm:pt>
    <dgm:pt modelId="{BF02E21E-4933-4181-87DA-97F937ED1E84}" type="sibTrans" cxnId="{B0DA718F-B3AC-4EFB-8914-22C338A9A844}">
      <dgm:prSet/>
      <dgm:spPr/>
      <dgm:t>
        <a:bodyPr/>
        <a:lstStyle/>
        <a:p>
          <a:endParaRPr lang="pt-BR"/>
        </a:p>
      </dgm:t>
    </dgm:pt>
    <dgm:pt modelId="{5A2BDFEB-2150-4CBF-9E97-B77C3AC1ECF0}">
      <dgm:prSet phldrT="[Texto]"/>
      <dgm:spPr/>
      <dgm:t>
        <a:bodyPr/>
        <a:lstStyle/>
        <a:p>
          <a:r>
            <a:rPr lang="pt-BR" dirty="0"/>
            <a:t>Proteção Social</a:t>
          </a:r>
        </a:p>
      </dgm:t>
    </dgm:pt>
    <dgm:pt modelId="{C10399C6-0957-43AC-A71A-C5D5F12BBE8C}" type="parTrans" cxnId="{119EE34E-2D8A-4B18-86EB-99F4D0DA0E65}">
      <dgm:prSet/>
      <dgm:spPr/>
      <dgm:t>
        <a:bodyPr/>
        <a:lstStyle/>
        <a:p>
          <a:endParaRPr lang="pt-BR"/>
        </a:p>
      </dgm:t>
    </dgm:pt>
    <dgm:pt modelId="{CA9A2E5C-E93E-429E-8DD7-7E70797E267B}" type="sibTrans" cxnId="{119EE34E-2D8A-4B18-86EB-99F4D0DA0E65}">
      <dgm:prSet/>
      <dgm:spPr/>
      <dgm:t>
        <a:bodyPr/>
        <a:lstStyle/>
        <a:p>
          <a:endParaRPr lang="pt-BR"/>
        </a:p>
      </dgm:t>
    </dgm:pt>
    <dgm:pt modelId="{4A8583FE-5C79-4235-89F9-4FB7C4004834}" type="pres">
      <dgm:prSet presAssocID="{97DB58C7-1A7A-4C51-AC51-9C02F080C20B}" presName="compositeShape" presStyleCnt="0">
        <dgm:presLayoutVars>
          <dgm:chMax val="2"/>
          <dgm:dir/>
          <dgm:resizeHandles val="exact"/>
        </dgm:presLayoutVars>
      </dgm:prSet>
      <dgm:spPr/>
    </dgm:pt>
    <dgm:pt modelId="{33F86C06-4C3F-45AB-9921-A58E91DE5F5A}" type="pres">
      <dgm:prSet presAssocID="{97DB58C7-1A7A-4C51-AC51-9C02F080C20B}" presName="divider" presStyleLbl="fgShp" presStyleIdx="0" presStyleCnt="1"/>
      <dgm:spPr/>
    </dgm:pt>
    <dgm:pt modelId="{BAD6439E-CD73-4A34-981E-58479286E59F}" type="pres">
      <dgm:prSet presAssocID="{269F6BF3-1493-4870-AA2F-5F804417AA03}" presName="downArrow" presStyleLbl="node1" presStyleIdx="0" presStyleCnt="2"/>
      <dgm:spPr/>
    </dgm:pt>
    <dgm:pt modelId="{9261C2AD-79E5-4693-90E1-4824F5A2AEEA}" type="pres">
      <dgm:prSet presAssocID="{269F6BF3-1493-4870-AA2F-5F804417AA03}" presName="downArrowText" presStyleLbl="revTx" presStyleIdx="0" presStyleCnt="2">
        <dgm:presLayoutVars>
          <dgm:bulletEnabled val="1"/>
        </dgm:presLayoutVars>
      </dgm:prSet>
      <dgm:spPr/>
    </dgm:pt>
    <dgm:pt modelId="{17121789-F696-4DB2-9FC8-502945A9B64C}" type="pres">
      <dgm:prSet presAssocID="{5A2BDFEB-2150-4CBF-9E97-B77C3AC1ECF0}" presName="upArrow" presStyleLbl="node1" presStyleIdx="1" presStyleCnt="2"/>
      <dgm:spPr/>
    </dgm:pt>
    <dgm:pt modelId="{176AF03A-BDDF-4244-9F95-C3964175D9D4}" type="pres">
      <dgm:prSet presAssocID="{5A2BDFEB-2150-4CBF-9E97-B77C3AC1ECF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DA2563E-F642-4166-88B2-4566354B3FD0}" type="presOf" srcId="{5A2BDFEB-2150-4CBF-9E97-B77C3AC1ECF0}" destId="{176AF03A-BDDF-4244-9F95-C3964175D9D4}" srcOrd="0" destOrd="0" presId="urn:microsoft.com/office/officeart/2005/8/layout/arrow3"/>
    <dgm:cxn modelId="{119EE34E-2D8A-4B18-86EB-99F4D0DA0E65}" srcId="{97DB58C7-1A7A-4C51-AC51-9C02F080C20B}" destId="{5A2BDFEB-2150-4CBF-9E97-B77C3AC1ECF0}" srcOrd="1" destOrd="0" parTransId="{C10399C6-0957-43AC-A71A-C5D5F12BBE8C}" sibTransId="{CA9A2E5C-E93E-429E-8DD7-7E70797E267B}"/>
    <dgm:cxn modelId="{1B8CB952-2A19-44F6-92DF-771F3C2C182B}" type="presOf" srcId="{97DB58C7-1A7A-4C51-AC51-9C02F080C20B}" destId="{4A8583FE-5C79-4235-89F9-4FB7C4004834}" srcOrd="0" destOrd="0" presId="urn:microsoft.com/office/officeart/2005/8/layout/arrow3"/>
    <dgm:cxn modelId="{B0DA718F-B3AC-4EFB-8914-22C338A9A844}" srcId="{97DB58C7-1A7A-4C51-AC51-9C02F080C20B}" destId="{269F6BF3-1493-4870-AA2F-5F804417AA03}" srcOrd="0" destOrd="0" parTransId="{0D0A6F0A-41B2-464C-9FC6-24528D165669}" sibTransId="{BF02E21E-4933-4181-87DA-97F937ED1E84}"/>
    <dgm:cxn modelId="{005E36DB-B8CC-40AB-9EDA-F20D552F2CE9}" type="presOf" srcId="{269F6BF3-1493-4870-AA2F-5F804417AA03}" destId="{9261C2AD-79E5-4693-90E1-4824F5A2AEEA}" srcOrd="0" destOrd="0" presId="urn:microsoft.com/office/officeart/2005/8/layout/arrow3"/>
    <dgm:cxn modelId="{4A35D3AC-92CC-45CE-B711-70E7D0E50C95}" type="presParOf" srcId="{4A8583FE-5C79-4235-89F9-4FB7C4004834}" destId="{33F86C06-4C3F-45AB-9921-A58E91DE5F5A}" srcOrd="0" destOrd="0" presId="urn:microsoft.com/office/officeart/2005/8/layout/arrow3"/>
    <dgm:cxn modelId="{E8E80419-C512-4A4F-9843-B429527D06A7}" type="presParOf" srcId="{4A8583FE-5C79-4235-89F9-4FB7C4004834}" destId="{BAD6439E-CD73-4A34-981E-58479286E59F}" srcOrd="1" destOrd="0" presId="urn:microsoft.com/office/officeart/2005/8/layout/arrow3"/>
    <dgm:cxn modelId="{72411545-5F6B-46B6-AD7E-4E89F00F5D7A}" type="presParOf" srcId="{4A8583FE-5C79-4235-89F9-4FB7C4004834}" destId="{9261C2AD-79E5-4693-90E1-4824F5A2AEEA}" srcOrd="2" destOrd="0" presId="urn:microsoft.com/office/officeart/2005/8/layout/arrow3"/>
    <dgm:cxn modelId="{37E9D08E-CD25-49D6-810F-D47A8C54644C}" type="presParOf" srcId="{4A8583FE-5C79-4235-89F9-4FB7C4004834}" destId="{17121789-F696-4DB2-9FC8-502945A9B64C}" srcOrd="3" destOrd="0" presId="urn:microsoft.com/office/officeart/2005/8/layout/arrow3"/>
    <dgm:cxn modelId="{B3F5CF39-5064-4D5F-A97C-97C939AC8A53}" type="presParOf" srcId="{4A8583FE-5C79-4235-89F9-4FB7C4004834}" destId="{176AF03A-BDDF-4244-9F95-C3964175D9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75EFA-B734-4A1B-BD0D-BF6BDAD69D4A}" type="doc">
      <dgm:prSet loTypeId="urn:microsoft.com/office/officeart/2005/8/layout/gear1" loCatId="relationship" qsTypeId="urn:microsoft.com/office/officeart/2005/8/quickstyle/3d3" qsCatId="3D" csTypeId="urn:microsoft.com/office/officeart/2005/8/colors/accent5_3" csCatId="accent5" phldr="1"/>
      <dgm:spPr/>
    </dgm:pt>
    <dgm:pt modelId="{1192E1FA-EA74-4E5F-8325-399ED905778D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gm:t>
    </dgm:pt>
    <dgm:pt modelId="{EE19EE83-04DE-4A5F-83EB-D857BF3CEA14}" type="parTrans" cxnId="{DB3268BD-D32E-41FB-BE1D-4E0142CE2D3D}">
      <dgm:prSet/>
      <dgm:spPr/>
      <dgm:t>
        <a:bodyPr/>
        <a:lstStyle/>
        <a:p>
          <a:endParaRPr lang="pt-BR"/>
        </a:p>
      </dgm:t>
    </dgm:pt>
    <dgm:pt modelId="{CB07EC0F-8605-4301-8A80-D941A0696A2C}" type="sibTrans" cxnId="{DB3268BD-D32E-41FB-BE1D-4E0142CE2D3D}">
      <dgm:prSet/>
      <dgm:spPr/>
      <dgm:t>
        <a:bodyPr/>
        <a:lstStyle/>
        <a:p>
          <a:endParaRPr lang="pt-BR"/>
        </a:p>
      </dgm:t>
    </dgm:pt>
    <dgm:pt modelId="{52267115-D10C-42A5-8E18-78F9B79E6526}">
      <dgm:prSet phldrT="[Texto]" custT="1"/>
      <dgm:spPr/>
      <dgm:t>
        <a:bodyPr/>
        <a:lstStyle/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POLÍTICO-</a:t>
          </a:r>
        </a:p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</a:p>
      </dgm:t>
    </dgm:pt>
    <dgm:pt modelId="{DB416CCA-3FA6-4606-91F5-6D92165DED6F}" type="parTrans" cxnId="{2DAD9C17-7EBB-462A-B2E7-13477F57A2E2}">
      <dgm:prSet/>
      <dgm:spPr/>
      <dgm:t>
        <a:bodyPr/>
        <a:lstStyle/>
        <a:p>
          <a:endParaRPr lang="pt-BR"/>
        </a:p>
      </dgm:t>
    </dgm:pt>
    <dgm:pt modelId="{642E447D-0D91-4E45-8534-5DCFDE515B48}" type="sibTrans" cxnId="{2DAD9C17-7EBB-462A-B2E7-13477F57A2E2}">
      <dgm:prSet/>
      <dgm:spPr/>
      <dgm:t>
        <a:bodyPr/>
        <a:lstStyle/>
        <a:p>
          <a:endParaRPr lang="pt-BR"/>
        </a:p>
      </dgm:t>
    </dgm:pt>
    <dgm:pt modelId="{F95AF826-802C-4F02-A34B-5EED7FCE31D2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 FILOSÓFICO</a:t>
          </a:r>
        </a:p>
      </dgm:t>
    </dgm:pt>
    <dgm:pt modelId="{727A3931-46E7-47B8-8B92-187CA27E4E1E}" type="parTrans" cxnId="{197D53A8-EB70-41E3-98D5-A557F520ABE9}">
      <dgm:prSet/>
      <dgm:spPr/>
      <dgm:t>
        <a:bodyPr/>
        <a:lstStyle/>
        <a:p>
          <a:endParaRPr lang="pt-BR"/>
        </a:p>
      </dgm:t>
    </dgm:pt>
    <dgm:pt modelId="{72EE7314-A752-4B82-B2B1-B214202FFE64}" type="sibTrans" cxnId="{197D53A8-EB70-41E3-98D5-A557F520ABE9}">
      <dgm:prSet/>
      <dgm:spPr/>
      <dgm:t>
        <a:bodyPr/>
        <a:lstStyle/>
        <a:p>
          <a:endParaRPr lang="pt-BR"/>
        </a:p>
      </dgm:t>
    </dgm:pt>
    <dgm:pt modelId="{9D6BE56B-51D4-4AE0-BC96-54475DE9F64F}" type="pres">
      <dgm:prSet presAssocID="{57D75EFA-B734-4A1B-BD0D-BF6BDAD69D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A25B616-2728-41D1-B9E7-7C000A42F902}" type="pres">
      <dgm:prSet presAssocID="{1192E1FA-EA74-4E5F-8325-399ED905778D}" presName="gear1" presStyleLbl="node1" presStyleIdx="0" presStyleCnt="3" custScaleX="122303" custScaleY="81295" custLinFactNeighborX="27008" custLinFactNeighborY="-1247">
        <dgm:presLayoutVars>
          <dgm:chMax val="1"/>
          <dgm:bulletEnabled val="1"/>
        </dgm:presLayoutVars>
      </dgm:prSet>
      <dgm:spPr/>
    </dgm:pt>
    <dgm:pt modelId="{50E3A7BC-3718-44BA-93A2-29CDD15EAF9B}" type="pres">
      <dgm:prSet presAssocID="{1192E1FA-EA74-4E5F-8325-399ED905778D}" presName="gear1srcNode" presStyleLbl="node1" presStyleIdx="0" presStyleCnt="3"/>
      <dgm:spPr/>
    </dgm:pt>
    <dgm:pt modelId="{0038EC08-AB98-444C-BE9D-D110AA67E555}" type="pres">
      <dgm:prSet presAssocID="{1192E1FA-EA74-4E5F-8325-399ED905778D}" presName="gear1dstNode" presStyleLbl="node1" presStyleIdx="0" presStyleCnt="3"/>
      <dgm:spPr/>
    </dgm:pt>
    <dgm:pt modelId="{DD686D15-A161-4CC6-9106-DF64882943B4}" type="pres">
      <dgm:prSet presAssocID="{52267115-D10C-42A5-8E18-78F9B79E6526}" presName="gear2" presStyleLbl="node1" presStyleIdx="1" presStyleCnt="3" custScaleX="163432" custScaleY="114231" custLinFactNeighborX="-8168" custLinFactNeighborY="8168">
        <dgm:presLayoutVars>
          <dgm:chMax val="1"/>
          <dgm:bulletEnabled val="1"/>
        </dgm:presLayoutVars>
      </dgm:prSet>
      <dgm:spPr/>
    </dgm:pt>
    <dgm:pt modelId="{3BAA7111-AB20-4944-A82A-9335C0BF1E62}" type="pres">
      <dgm:prSet presAssocID="{52267115-D10C-42A5-8E18-78F9B79E6526}" presName="gear2srcNode" presStyleLbl="node1" presStyleIdx="1" presStyleCnt="3"/>
      <dgm:spPr/>
    </dgm:pt>
    <dgm:pt modelId="{FCF96B07-1C25-4DC8-BC6F-82B055C11047}" type="pres">
      <dgm:prSet presAssocID="{52267115-D10C-42A5-8E18-78F9B79E6526}" presName="gear2dstNode" presStyleLbl="node1" presStyleIdx="1" presStyleCnt="3"/>
      <dgm:spPr/>
    </dgm:pt>
    <dgm:pt modelId="{F9950F50-7CE5-41AC-A916-F7B898CA5162}" type="pres">
      <dgm:prSet presAssocID="{F95AF826-802C-4F02-A34B-5EED7FCE31D2}" presName="gear3" presStyleLbl="node1" presStyleIdx="2" presStyleCnt="3" custScaleX="171454" custScaleY="151264" custLinFactNeighborX="28827" custLinFactNeighborY="-2732"/>
      <dgm:spPr/>
    </dgm:pt>
    <dgm:pt modelId="{7D4EF8F9-D5A3-4286-A608-3621E84F35B9}" type="pres">
      <dgm:prSet presAssocID="{F95AF826-802C-4F02-A34B-5EED7FCE31D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63F94EF-D6D2-4FC7-92EC-C2F985478139}" type="pres">
      <dgm:prSet presAssocID="{F95AF826-802C-4F02-A34B-5EED7FCE31D2}" presName="gear3srcNode" presStyleLbl="node1" presStyleIdx="2" presStyleCnt="3"/>
      <dgm:spPr/>
    </dgm:pt>
    <dgm:pt modelId="{B8BD8DEA-19C7-454C-B8CD-3B32A2F4824C}" type="pres">
      <dgm:prSet presAssocID="{F95AF826-802C-4F02-A34B-5EED7FCE31D2}" presName="gear3dstNode" presStyleLbl="node1" presStyleIdx="2" presStyleCnt="3"/>
      <dgm:spPr/>
    </dgm:pt>
    <dgm:pt modelId="{02534AD1-7E13-40BA-9111-D7286143988F}" type="pres">
      <dgm:prSet presAssocID="{CB07EC0F-8605-4301-8A80-D941A0696A2C}" presName="connector1" presStyleLbl="sibTrans2D1" presStyleIdx="0" presStyleCnt="3"/>
      <dgm:spPr/>
    </dgm:pt>
    <dgm:pt modelId="{6AC7149D-2870-4C62-BB5D-F4D350FDB1DA}" type="pres">
      <dgm:prSet presAssocID="{642E447D-0D91-4E45-8534-5DCFDE515B48}" presName="connector2" presStyleLbl="sibTrans2D1" presStyleIdx="1" presStyleCnt="3"/>
      <dgm:spPr/>
    </dgm:pt>
    <dgm:pt modelId="{87011412-BC00-4D5B-B156-136AD7ECB66A}" type="pres">
      <dgm:prSet presAssocID="{72EE7314-A752-4B82-B2B1-B214202FFE64}" presName="connector3" presStyleLbl="sibTrans2D1" presStyleIdx="2" presStyleCnt="3"/>
      <dgm:spPr/>
    </dgm:pt>
  </dgm:ptLst>
  <dgm:cxnLst>
    <dgm:cxn modelId="{BB3FD210-8A04-465F-99FA-45311F9097ED}" type="presOf" srcId="{CB07EC0F-8605-4301-8A80-D941A0696A2C}" destId="{02534AD1-7E13-40BA-9111-D7286143988F}" srcOrd="0" destOrd="0" presId="urn:microsoft.com/office/officeart/2005/8/layout/gear1"/>
    <dgm:cxn modelId="{2DAD9C17-7EBB-462A-B2E7-13477F57A2E2}" srcId="{57D75EFA-B734-4A1B-BD0D-BF6BDAD69D4A}" destId="{52267115-D10C-42A5-8E18-78F9B79E6526}" srcOrd="1" destOrd="0" parTransId="{DB416CCA-3FA6-4606-91F5-6D92165DED6F}" sibTransId="{642E447D-0D91-4E45-8534-5DCFDE515B48}"/>
    <dgm:cxn modelId="{8D4D9929-957C-4F2B-9FAA-2888E96F6C4E}" type="presOf" srcId="{1192E1FA-EA74-4E5F-8325-399ED905778D}" destId="{0038EC08-AB98-444C-BE9D-D110AA67E555}" srcOrd="2" destOrd="0" presId="urn:microsoft.com/office/officeart/2005/8/layout/gear1"/>
    <dgm:cxn modelId="{33744247-484C-4165-8DCF-824BB7742D85}" type="presOf" srcId="{72EE7314-A752-4B82-B2B1-B214202FFE64}" destId="{87011412-BC00-4D5B-B156-136AD7ECB66A}" srcOrd="0" destOrd="0" presId="urn:microsoft.com/office/officeart/2005/8/layout/gear1"/>
    <dgm:cxn modelId="{7433DA47-3EB6-46EE-966A-2ACFC78A8F32}" type="presOf" srcId="{52267115-D10C-42A5-8E18-78F9B79E6526}" destId="{FCF96B07-1C25-4DC8-BC6F-82B055C11047}" srcOrd="2" destOrd="0" presId="urn:microsoft.com/office/officeart/2005/8/layout/gear1"/>
    <dgm:cxn modelId="{E8FAA54F-AC57-4E88-AF38-9B65E0AC82D2}" type="presOf" srcId="{57D75EFA-B734-4A1B-BD0D-BF6BDAD69D4A}" destId="{9D6BE56B-51D4-4AE0-BC96-54475DE9F64F}" srcOrd="0" destOrd="0" presId="urn:microsoft.com/office/officeart/2005/8/layout/gear1"/>
    <dgm:cxn modelId="{6F926B54-2018-459A-84FF-210E47FB3F29}" type="presOf" srcId="{F95AF826-802C-4F02-A34B-5EED7FCE31D2}" destId="{7D4EF8F9-D5A3-4286-A608-3621E84F35B9}" srcOrd="1" destOrd="0" presId="urn:microsoft.com/office/officeart/2005/8/layout/gear1"/>
    <dgm:cxn modelId="{953D1266-AC40-4EE6-8A3C-7A22843D5D45}" type="presOf" srcId="{52267115-D10C-42A5-8E18-78F9B79E6526}" destId="{3BAA7111-AB20-4944-A82A-9335C0BF1E62}" srcOrd="1" destOrd="0" presId="urn:microsoft.com/office/officeart/2005/8/layout/gear1"/>
    <dgm:cxn modelId="{197D53A8-EB70-41E3-98D5-A557F520ABE9}" srcId="{57D75EFA-B734-4A1B-BD0D-BF6BDAD69D4A}" destId="{F95AF826-802C-4F02-A34B-5EED7FCE31D2}" srcOrd="2" destOrd="0" parTransId="{727A3931-46E7-47B8-8B92-187CA27E4E1E}" sibTransId="{72EE7314-A752-4B82-B2B1-B214202FFE64}"/>
    <dgm:cxn modelId="{9EB0EDAD-2510-4FDB-ACC7-F05479FFD158}" type="presOf" srcId="{52267115-D10C-42A5-8E18-78F9B79E6526}" destId="{DD686D15-A161-4CC6-9106-DF64882943B4}" srcOrd="0" destOrd="0" presId="urn:microsoft.com/office/officeart/2005/8/layout/gear1"/>
    <dgm:cxn modelId="{DB3268BD-D32E-41FB-BE1D-4E0142CE2D3D}" srcId="{57D75EFA-B734-4A1B-BD0D-BF6BDAD69D4A}" destId="{1192E1FA-EA74-4E5F-8325-399ED905778D}" srcOrd="0" destOrd="0" parTransId="{EE19EE83-04DE-4A5F-83EB-D857BF3CEA14}" sibTransId="{CB07EC0F-8605-4301-8A80-D941A0696A2C}"/>
    <dgm:cxn modelId="{BB484EC9-FCEE-4705-91CB-C424B0CEBBBF}" type="presOf" srcId="{F95AF826-802C-4F02-A34B-5EED7FCE31D2}" destId="{F9950F50-7CE5-41AC-A916-F7B898CA5162}" srcOrd="0" destOrd="0" presId="urn:microsoft.com/office/officeart/2005/8/layout/gear1"/>
    <dgm:cxn modelId="{DDA268CA-57C6-4CB1-8DA8-4D5E2F15B0B1}" type="presOf" srcId="{642E447D-0D91-4E45-8534-5DCFDE515B48}" destId="{6AC7149D-2870-4C62-BB5D-F4D350FDB1DA}" srcOrd="0" destOrd="0" presId="urn:microsoft.com/office/officeart/2005/8/layout/gear1"/>
    <dgm:cxn modelId="{3A5C4CDE-97E4-4F61-BD16-575AB660168A}" type="presOf" srcId="{F95AF826-802C-4F02-A34B-5EED7FCE31D2}" destId="{663F94EF-D6D2-4FC7-92EC-C2F985478139}" srcOrd="2" destOrd="0" presId="urn:microsoft.com/office/officeart/2005/8/layout/gear1"/>
    <dgm:cxn modelId="{17A47DDF-9325-45AD-804E-9024F8B2BDE8}" type="presOf" srcId="{1192E1FA-EA74-4E5F-8325-399ED905778D}" destId="{CA25B616-2728-41D1-B9E7-7C000A42F902}" srcOrd="0" destOrd="0" presId="urn:microsoft.com/office/officeart/2005/8/layout/gear1"/>
    <dgm:cxn modelId="{A0E41BF5-A6A3-4487-91B5-CBA4823CF4F1}" type="presOf" srcId="{1192E1FA-EA74-4E5F-8325-399ED905778D}" destId="{50E3A7BC-3718-44BA-93A2-29CDD15EAF9B}" srcOrd="1" destOrd="0" presId="urn:microsoft.com/office/officeart/2005/8/layout/gear1"/>
    <dgm:cxn modelId="{E470DEFE-ED3D-4ACD-91BC-2F1687960516}" type="presOf" srcId="{F95AF826-802C-4F02-A34B-5EED7FCE31D2}" destId="{B8BD8DEA-19C7-454C-B8CD-3B32A2F4824C}" srcOrd="3" destOrd="0" presId="urn:microsoft.com/office/officeart/2005/8/layout/gear1"/>
    <dgm:cxn modelId="{C1D2AE69-D30F-4C71-9B7D-92E3F97407F9}" type="presParOf" srcId="{9D6BE56B-51D4-4AE0-BC96-54475DE9F64F}" destId="{CA25B616-2728-41D1-B9E7-7C000A42F902}" srcOrd="0" destOrd="0" presId="urn:microsoft.com/office/officeart/2005/8/layout/gear1"/>
    <dgm:cxn modelId="{E8B3CC99-4381-48D7-AF6E-F3A6AD43A229}" type="presParOf" srcId="{9D6BE56B-51D4-4AE0-BC96-54475DE9F64F}" destId="{50E3A7BC-3718-44BA-93A2-29CDD15EAF9B}" srcOrd="1" destOrd="0" presId="urn:microsoft.com/office/officeart/2005/8/layout/gear1"/>
    <dgm:cxn modelId="{8540068D-C3D4-4C75-BCF7-EA3BD39947FA}" type="presParOf" srcId="{9D6BE56B-51D4-4AE0-BC96-54475DE9F64F}" destId="{0038EC08-AB98-444C-BE9D-D110AA67E555}" srcOrd="2" destOrd="0" presId="urn:microsoft.com/office/officeart/2005/8/layout/gear1"/>
    <dgm:cxn modelId="{E73C5D13-C28C-4C38-82A6-176D22AEE76A}" type="presParOf" srcId="{9D6BE56B-51D4-4AE0-BC96-54475DE9F64F}" destId="{DD686D15-A161-4CC6-9106-DF64882943B4}" srcOrd="3" destOrd="0" presId="urn:microsoft.com/office/officeart/2005/8/layout/gear1"/>
    <dgm:cxn modelId="{0BF0DA57-DE67-4894-B1EA-FC683783E9EF}" type="presParOf" srcId="{9D6BE56B-51D4-4AE0-BC96-54475DE9F64F}" destId="{3BAA7111-AB20-4944-A82A-9335C0BF1E62}" srcOrd="4" destOrd="0" presId="urn:microsoft.com/office/officeart/2005/8/layout/gear1"/>
    <dgm:cxn modelId="{A3D15F0F-650F-49EC-929B-CB6388619F28}" type="presParOf" srcId="{9D6BE56B-51D4-4AE0-BC96-54475DE9F64F}" destId="{FCF96B07-1C25-4DC8-BC6F-82B055C11047}" srcOrd="5" destOrd="0" presId="urn:microsoft.com/office/officeart/2005/8/layout/gear1"/>
    <dgm:cxn modelId="{6AFE7843-931E-4D4B-B7EA-61E746DB5F1A}" type="presParOf" srcId="{9D6BE56B-51D4-4AE0-BC96-54475DE9F64F}" destId="{F9950F50-7CE5-41AC-A916-F7B898CA5162}" srcOrd="6" destOrd="0" presId="urn:microsoft.com/office/officeart/2005/8/layout/gear1"/>
    <dgm:cxn modelId="{34DD5CA7-341C-45E2-B9F8-508F4A837BB7}" type="presParOf" srcId="{9D6BE56B-51D4-4AE0-BC96-54475DE9F64F}" destId="{7D4EF8F9-D5A3-4286-A608-3621E84F35B9}" srcOrd="7" destOrd="0" presId="urn:microsoft.com/office/officeart/2005/8/layout/gear1"/>
    <dgm:cxn modelId="{8AC4E63A-15AA-48BB-A880-CC9F718ED5B6}" type="presParOf" srcId="{9D6BE56B-51D4-4AE0-BC96-54475DE9F64F}" destId="{663F94EF-D6D2-4FC7-92EC-C2F985478139}" srcOrd="8" destOrd="0" presId="urn:microsoft.com/office/officeart/2005/8/layout/gear1"/>
    <dgm:cxn modelId="{395B96F9-CCF4-4689-B472-E3583E195CE0}" type="presParOf" srcId="{9D6BE56B-51D4-4AE0-BC96-54475DE9F64F}" destId="{B8BD8DEA-19C7-454C-B8CD-3B32A2F4824C}" srcOrd="9" destOrd="0" presId="urn:microsoft.com/office/officeart/2005/8/layout/gear1"/>
    <dgm:cxn modelId="{BC3448DB-9050-4A80-A5C9-70BE7DAA68DE}" type="presParOf" srcId="{9D6BE56B-51D4-4AE0-BC96-54475DE9F64F}" destId="{02534AD1-7E13-40BA-9111-D7286143988F}" srcOrd="10" destOrd="0" presId="urn:microsoft.com/office/officeart/2005/8/layout/gear1"/>
    <dgm:cxn modelId="{C1B4CF63-11AD-4112-BE01-BD79E3C8DFC7}" type="presParOf" srcId="{9D6BE56B-51D4-4AE0-BC96-54475DE9F64F}" destId="{6AC7149D-2870-4C62-BB5D-F4D350FDB1DA}" srcOrd="11" destOrd="0" presId="urn:microsoft.com/office/officeart/2005/8/layout/gear1"/>
    <dgm:cxn modelId="{9362DFF2-CB65-48CC-8C3D-A3FFB9E842FB}" type="presParOf" srcId="{9D6BE56B-51D4-4AE0-BC96-54475DE9F64F}" destId="{87011412-BC00-4D5B-B156-136AD7ECB6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38F45-1FD5-43A5-B80F-92176BFF9AD3}" type="doc">
      <dgm:prSet loTypeId="urn:microsoft.com/office/officeart/2005/8/layout/equation2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9DEDBFF-DE64-43A0-9A0C-6360BAC3C662}">
      <dgm:prSet custT="1"/>
      <dgm:spPr/>
      <dgm:t>
        <a:bodyPr/>
        <a:lstStyle/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informal</a:t>
          </a:r>
        </a:p>
      </dgm:t>
    </dgm:pt>
    <dgm:pt modelId="{4662B0C7-AA81-48F6-A97D-C5D9297A722F}" type="parTrans" cxnId="{4CCAED0B-7BBD-4A57-B5AA-DFFFB42578D6}">
      <dgm:prSet/>
      <dgm:spPr/>
      <dgm:t>
        <a:bodyPr/>
        <a:lstStyle/>
        <a:p>
          <a:endParaRPr lang="pt-BR"/>
        </a:p>
      </dgm:t>
    </dgm:pt>
    <dgm:pt modelId="{217D1F24-1A89-40F4-88F8-0DF79F9CEE88}" type="sibTrans" cxnId="{4CCAED0B-7BBD-4A57-B5AA-DFFFB42578D6}">
      <dgm:prSet/>
      <dgm:spPr/>
      <dgm:t>
        <a:bodyPr/>
        <a:lstStyle/>
        <a:p>
          <a:endParaRPr lang="pt-BR"/>
        </a:p>
      </dgm:t>
    </dgm:pt>
    <dgm:pt modelId="{693C1271-5044-4F68-9CFF-EB637FE39179}">
      <dgm:prSet custT="1"/>
      <dgm:spPr/>
      <dgm:t>
        <a:bodyPr/>
        <a:lstStyle/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  formal</a:t>
          </a:r>
        </a:p>
      </dgm:t>
    </dgm:pt>
    <dgm:pt modelId="{210C078B-0E3B-4B79-8AD1-EDAED43B64ED}" type="parTrans" cxnId="{CF05C56B-003C-4F33-B703-8C38B436B659}">
      <dgm:prSet/>
      <dgm:spPr/>
      <dgm:t>
        <a:bodyPr/>
        <a:lstStyle/>
        <a:p>
          <a:endParaRPr lang="pt-BR"/>
        </a:p>
      </dgm:t>
    </dgm:pt>
    <dgm:pt modelId="{AD259876-C732-4F8C-87E6-4A917F24704E}" type="sibTrans" cxnId="{CF05C56B-003C-4F33-B703-8C38B436B659}">
      <dgm:prSet/>
      <dgm:spPr/>
      <dgm:t>
        <a:bodyPr/>
        <a:lstStyle/>
        <a:p>
          <a:endParaRPr lang="pt-BR"/>
        </a:p>
      </dgm:t>
    </dgm:pt>
    <dgm:pt modelId="{0D354496-6D49-4F81-A00D-164F6295C43C}">
      <dgm:prSet custT="1"/>
      <dgm:spPr/>
      <dgm:t>
        <a:bodyPr/>
        <a:lstStyle/>
        <a:p>
          <a:pPr rtl="0"/>
          <a:r>
            <a:rPr lang="pt-BR" sz="2800" dirty="0">
              <a:solidFill>
                <a:schemeClr val="tx1">
                  <a:lumMod val="95000"/>
                  <a:lumOff val="5000"/>
                </a:schemeClr>
              </a:solidFill>
            </a:rPr>
            <a:t>Sistema de Controle Social</a:t>
          </a:r>
          <a:r>
            <a:rPr lang="pt-BR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(manutenção da ordem social)</a:t>
          </a:r>
        </a:p>
      </dgm:t>
    </dgm:pt>
    <dgm:pt modelId="{876DE570-0900-4AA4-8169-6B9C5FD31AA5}" type="parTrans" cxnId="{7059E6A8-0E0B-4821-8924-78E4123D5148}">
      <dgm:prSet/>
      <dgm:spPr/>
      <dgm:t>
        <a:bodyPr/>
        <a:lstStyle/>
        <a:p>
          <a:endParaRPr lang="pt-BR"/>
        </a:p>
      </dgm:t>
    </dgm:pt>
    <dgm:pt modelId="{7CE0E34A-2D0F-4DC4-A946-FCCFE3606593}" type="sibTrans" cxnId="{7059E6A8-0E0B-4821-8924-78E4123D5148}">
      <dgm:prSet/>
      <dgm:spPr/>
      <dgm:t>
        <a:bodyPr/>
        <a:lstStyle/>
        <a:p>
          <a:endParaRPr lang="pt-BR"/>
        </a:p>
      </dgm:t>
    </dgm:pt>
    <dgm:pt modelId="{74CBFB91-86BF-4C1A-9166-C9BD7E370F3D}" type="pres">
      <dgm:prSet presAssocID="{68C38F45-1FD5-43A5-B80F-92176BFF9AD3}" presName="Name0" presStyleCnt="0">
        <dgm:presLayoutVars>
          <dgm:dir/>
          <dgm:resizeHandles val="exact"/>
        </dgm:presLayoutVars>
      </dgm:prSet>
      <dgm:spPr/>
    </dgm:pt>
    <dgm:pt modelId="{F869C0FD-DD93-4B9C-8999-9BBC2519BE2B}" type="pres">
      <dgm:prSet presAssocID="{68C38F45-1FD5-43A5-B80F-92176BFF9AD3}" presName="vNodes" presStyleCnt="0"/>
      <dgm:spPr/>
    </dgm:pt>
    <dgm:pt modelId="{2CB68BEF-E436-4CB6-B691-C9A60563720F}" type="pres">
      <dgm:prSet presAssocID="{D9DEDBFF-DE64-43A0-9A0C-6360BAC3C662}" presName="node" presStyleLbl="node1" presStyleIdx="0" presStyleCnt="3" custScaleX="111951">
        <dgm:presLayoutVars>
          <dgm:bulletEnabled val="1"/>
        </dgm:presLayoutVars>
      </dgm:prSet>
      <dgm:spPr/>
    </dgm:pt>
    <dgm:pt modelId="{1392AF92-8AC6-433E-A4BF-5395617079E1}" type="pres">
      <dgm:prSet presAssocID="{217D1F24-1A89-40F4-88F8-0DF79F9CEE88}" presName="spacerT" presStyleCnt="0"/>
      <dgm:spPr/>
    </dgm:pt>
    <dgm:pt modelId="{0E0FAB72-1BA0-4B7F-B00D-626C804F1013}" type="pres">
      <dgm:prSet presAssocID="{217D1F24-1A89-40F4-88F8-0DF79F9CEE88}" presName="sibTrans" presStyleLbl="sibTrans2D1" presStyleIdx="0" presStyleCnt="2"/>
      <dgm:spPr/>
    </dgm:pt>
    <dgm:pt modelId="{D3D9B12F-CEA9-4252-B139-E51CABF17F87}" type="pres">
      <dgm:prSet presAssocID="{217D1F24-1A89-40F4-88F8-0DF79F9CEE88}" presName="spacerB" presStyleCnt="0"/>
      <dgm:spPr/>
    </dgm:pt>
    <dgm:pt modelId="{6784E30A-2264-4885-A1A4-3B7FD89B43C7}" type="pres">
      <dgm:prSet presAssocID="{693C1271-5044-4F68-9CFF-EB637FE39179}" presName="node" presStyleLbl="node1" presStyleIdx="1" presStyleCnt="3">
        <dgm:presLayoutVars>
          <dgm:bulletEnabled val="1"/>
        </dgm:presLayoutVars>
      </dgm:prSet>
      <dgm:spPr/>
    </dgm:pt>
    <dgm:pt modelId="{40080C80-38A8-4862-B393-5275194AB317}" type="pres">
      <dgm:prSet presAssocID="{68C38F45-1FD5-43A5-B80F-92176BFF9AD3}" presName="sibTransLast" presStyleLbl="sibTrans2D1" presStyleIdx="1" presStyleCnt="2"/>
      <dgm:spPr/>
    </dgm:pt>
    <dgm:pt modelId="{23054018-BD5A-4395-A35F-A3734FBF0BB9}" type="pres">
      <dgm:prSet presAssocID="{68C38F45-1FD5-43A5-B80F-92176BFF9AD3}" presName="connectorText" presStyleLbl="sibTrans2D1" presStyleIdx="1" presStyleCnt="2"/>
      <dgm:spPr/>
    </dgm:pt>
    <dgm:pt modelId="{6AE4D184-F963-4609-B0A2-BF42CFD15831}" type="pres">
      <dgm:prSet presAssocID="{68C38F45-1FD5-43A5-B80F-92176BFF9AD3}" presName="lastNode" presStyleLbl="node1" presStyleIdx="2" presStyleCnt="3" custScaleX="100000" custLinFactNeighborX="6387">
        <dgm:presLayoutVars>
          <dgm:bulletEnabled val="1"/>
        </dgm:presLayoutVars>
      </dgm:prSet>
      <dgm:spPr/>
    </dgm:pt>
  </dgm:ptLst>
  <dgm:cxnLst>
    <dgm:cxn modelId="{BE06B407-1574-45B1-B08B-0222AA70FCA5}" type="presOf" srcId="{D9DEDBFF-DE64-43A0-9A0C-6360BAC3C662}" destId="{2CB68BEF-E436-4CB6-B691-C9A60563720F}" srcOrd="0" destOrd="0" presId="urn:microsoft.com/office/officeart/2005/8/layout/equation2"/>
    <dgm:cxn modelId="{4CCAED0B-7BBD-4A57-B5AA-DFFFB42578D6}" srcId="{68C38F45-1FD5-43A5-B80F-92176BFF9AD3}" destId="{D9DEDBFF-DE64-43A0-9A0C-6360BAC3C662}" srcOrd="0" destOrd="0" parTransId="{4662B0C7-AA81-48F6-A97D-C5D9297A722F}" sibTransId="{217D1F24-1A89-40F4-88F8-0DF79F9CEE88}"/>
    <dgm:cxn modelId="{D7FCB30D-9F00-44B7-9541-DE40E8401160}" type="presOf" srcId="{68C38F45-1FD5-43A5-B80F-92176BFF9AD3}" destId="{74CBFB91-86BF-4C1A-9166-C9BD7E370F3D}" srcOrd="0" destOrd="0" presId="urn:microsoft.com/office/officeart/2005/8/layout/equation2"/>
    <dgm:cxn modelId="{477F252C-D889-4CBF-9258-42CDB6A94EE2}" type="presOf" srcId="{217D1F24-1A89-40F4-88F8-0DF79F9CEE88}" destId="{0E0FAB72-1BA0-4B7F-B00D-626C804F1013}" srcOrd="0" destOrd="0" presId="urn:microsoft.com/office/officeart/2005/8/layout/equation2"/>
    <dgm:cxn modelId="{587EBF51-8D64-4E17-ACB1-864A6DD37466}" type="presOf" srcId="{693C1271-5044-4F68-9CFF-EB637FE39179}" destId="{6784E30A-2264-4885-A1A4-3B7FD89B43C7}" srcOrd="0" destOrd="0" presId="urn:microsoft.com/office/officeart/2005/8/layout/equation2"/>
    <dgm:cxn modelId="{7C86B65E-8800-4FD3-AAFA-89AE99CDD3E7}" type="presOf" srcId="{AD259876-C732-4F8C-87E6-4A917F24704E}" destId="{40080C80-38A8-4862-B393-5275194AB317}" srcOrd="0" destOrd="0" presId="urn:microsoft.com/office/officeart/2005/8/layout/equation2"/>
    <dgm:cxn modelId="{CF05C56B-003C-4F33-B703-8C38B436B659}" srcId="{68C38F45-1FD5-43A5-B80F-92176BFF9AD3}" destId="{693C1271-5044-4F68-9CFF-EB637FE39179}" srcOrd="1" destOrd="0" parTransId="{210C078B-0E3B-4B79-8AD1-EDAED43B64ED}" sibTransId="{AD259876-C732-4F8C-87E6-4A917F24704E}"/>
    <dgm:cxn modelId="{0232219E-93C3-45E0-AF06-679D78CE85CD}" type="presOf" srcId="{AD259876-C732-4F8C-87E6-4A917F24704E}" destId="{23054018-BD5A-4395-A35F-A3734FBF0BB9}" srcOrd="1" destOrd="0" presId="urn:microsoft.com/office/officeart/2005/8/layout/equation2"/>
    <dgm:cxn modelId="{7059E6A8-0E0B-4821-8924-78E4123D5148}" srcId="{68C38F45-1FD5-43A5-B80F-92176BFF9AD3}" destId="{0D354496-6D49-4F81-A00D-164F6295C43C}" srcOrd="2" destOrd="0" parTransId="{876DE570-0900-4AA4-8169-6B9C5FD31AA5}" sibTransId="{7CE0E34A-2D0F-4DC4-A946-FCCFE3606593}"/>
    <dgm:cxn modelId="{5BAEC3E9-1AC4-4CC0-8C2C-426B5168DF02}" type="presOf" srcId="{0D354496-6D49-4F81-A00D-164F6295C43C}" destId="{6AE4D184-F963-4609-B0A2-BF42CFD15831}" srcOrd="0" destOrd="0" presId="urn:microsoft.com/office/officeart/2005/8/layout/equation2"/>
    <dgm:cxn modelId="{30AD8102-6FAF-4C03-A212-482B75FC8016}" type="presParOf" srcId="{74CBFB91-86BF-4C1A-9166-C9BD7E370F3D}" destId="{F869C0FD-DD93-4B9C-8999-9BBC2519BE2B}" srcOrd="0" destOrd="0" presId="urn:microsoft.com/office/officeart/2005/8/layout/equation2"/>
    <dgm:cxn modelId="{F0D34615-EF61-4B27-915A-33C99364C817}" type="presParOf" srcId="{F869C0FD-DD93-4B9C-8999-9BBC2519BE2B}" destId="{2CB68BEF-E436-4CB6-B691-C9A60563720F}" srcOrd="0" destOrd="0" presId="urn:microsoft.com/office/officeart/2005/8/layout/equation2"/>
    <dgm:cxn modelId="{D92AE157-9D37-4538-A0FF-32137D87BA62}" type="presParOf" srcId="{F869C0FD-DD93-4B9C-8999-9BBC2519BE2B}" destId="{1392AF92-8AC6-433E-A4BF-5395617079E1}" srcOrd="1" destOrd="0" presId="urn:microsoft.com/office/officeart/2005/8/layout/equation2"/>
    <dgm:cxn modelId="{E322067B-96B9-4C25-A379-815AA71456E4}" type="presParOf" srcId="{F869C0FD-DD93-4B9C-8999-9BBC2519BE2B}" destId="{0E0FAB72-1BA0-4B7F-B00D-626C804F1013}" srcOrd="2" destOrd="0" presId="urn:microsoft.com/office/officeart/2005/8/layout/equation2"/>
    <dgm:cxn modelId="{5F8E0E50-E8C1-4EA1-B55B-C4D57F5A64D1}" type="presParOf" srcId="{F869C0FD-DD93-4B9C-8999-9BBC2519BE2B}" destId="{D3D9B12F-CEA9-4252-B139-E51CABF17F87}" srcOrd="3" destOrd="0" presId="urn:microsoft.com/office/officeart/2005/8/layout/equation2"/>
    <dgm:cxn modelId="{25AD0E00-BA40-4B73-8537-7A357CC1710C}" type="presParOf" srcId="{F869C0FD-DD93-4B9C-8999-9BBC2519BE2B}" destId="{6784E30A-2264-4885-A1A4-3B7FD89B43C7}" srcOrd="4" destOrd="0" presId="urn:microsoft.com/office/officeart/2005/8/layout/equation2"/>
    <dgm:cxn modelId="{325DED51-F7BD-4FAA-95C0-D726B119E040}" type="presParOf" srcId="{74CBFB91-86BF-4C1A-9166-C9BD7E370F3D}" destId="{40080C80-38A8-4862-B393-5275194AB317}" srcOrd="1" destOrd="0" presId="urn:microsoft.com/office/officeart/2005/8/layout/equation2"/>
    <dgm:cxn modelId="{4730667F-BDC2-4068-A524-DDF8A2514354}" type="presParOf" srcId="{40080C80-38A8-4862-B393-5275194AB317}" destId="{23054018-BD5A-4395-A35F-A3734FBF0BB9}" srcOrd="0" destOrd="0" presId="urn:microsoft.com/office/officeart/2005/8/layout/equation2"/>
    <dgm:cxn modelId="{E8D728D3-F1B9-4A6A-9F0C-2A0801D3C8ED}" type="presParOf" srcId="{74CBFB91-86BF-4C1A-9166-C9BD7E370F3D}" destId="{6AE4D184-F963-4609-B0A2-BF42CFD158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67967A-8862-4B74-BECD-AFD801FD6158}" type="doc">
      <dgm:prSet loTypeId="urn:microsoft.com/office/officeart/2005/8/layout/target1" loCatId="relationship" qsTypeId="urn:microsoft.com/office/officeart/2005/8/quickstyle/simple4" qsCatId="simple" csTypeId="urn:microsoft.com/office/officeart/2005/8/colors/accent2_4" csCatId="accent2" phldr="1"/>
      <dgm:spPr/>
    </dgm:pt>
    <dgm:pt modelId="{2D766BBE-1417-4ADC-9AAA-FCDDDFDAECF7}">
      <dgm:prSet phldrT="[Texto]" custT="1"/>
      <dgm:spPr/>
      <dgm:t>
        <a:bodyPr/>
        <a:lstStyle/>
        <a:p>
          <a:r>
            <a: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Direito Penal</a:t>
          </a:r>
        </a:p>
      </dgm:t>
    </dgm:pt>
    <dgm:pt modelId="{BB724867-3E6E-4EE4-8DAD-DCE6359CCF39}" type="parTrans" cxnId="{3B5A706C-1514-4162-95DE-144D70353D33}">
      <dgm:prSet/>
      <dgm:spPr/>
      <dgm:t>
        <a:bodyPr/>
        <a:lstStyle/>
        <a:p>
          <a:endParaRPr lang="pt-BR"/>
        </a:p>
      </dgm:t>
    </dgm:pt>
    <dgm:pt modelId="{125656F5-8E38-463E-8A05-95196E636AEB}" type="sibTrans" cxnId="{3B5A706C-1514-4162-95DE-144D70353D33}">
      <dgm:prSet/>
      <dgm:spPr/>
      <dgm:t>
        <a:bodyPr/>
        <a:lstStyle/>
        <a:p>
          <a:endParaRPr lang="pt-BR"/>
        </a:p>
      </dgm:t>
    </dgm:pt>
    <dgm:pt modelId="{DDE6B5C4-3074-4262-99A2-B0441B9E41B2}">
      <dgm:prSet phldrT="[Texto]" custT="1"/>
      <dgm:spPr/>
      <dgm:t>
        <a:bodyPr/>
        <a:lstStyle/>
        <a:p>
          <a:r>
            <a:rPr lang="pt-B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Ordenamento Jurídico</a:t>
          </a:r>
        </a:p>
      </dgm:t>
    </dgm:pt>
    <dgm:pt modelId="{EC227F00-26D4-4CD1-9476-046F1CD8E51D}" type="parTrans" cxnId="{D0804D61-6A22-4AF8-8A72-21055A12A68B}">
      <dgm:prSet/>
      <dgm:spPr/>
      <dgm:t>
        <a:bodyPr/>
        <a:lstStyle/>
        <a:p>
          <a:endParaRPr lang="pt-BR"/>
        </a:p>
      </dgm:t>
    </dgm:pt>
    <dgm:pt modelId="{23BFF8CD-63E9-46A3-9258-B1236DFFAD9A}" type="sibTrans" cxnId="{D0804D61-6A22-4AF8-8A72-21055A12A68B}">
      <dgm:prSet/>
      <dgm:spPr/>
      <dgm:t>
        <a:bodyPr/>
        <a:lstStyle/>
        <a:p>
          <a:endParaRPr lang="pt-BR"/>
        </a:p>
      </dgm:t>
    </dgm:pt>
    <dgm:pt modelId="{A42D7B0F-A808-4E5B-B9A5-D22E340D68BF}">
      <dgm:prSet phldrT="[Texto]" custT="1"/>
      <dgm:spPr/>
      <dgm:t>
        <a:bodyPr/>
        <a:lstStyle/>
        <a:p>
          <a:r>
            <a:rPr lang="pt-B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de Controle Social</a:t>
          </a:r>
        </a:p>
      </dgm:t>
    </dgm:pt>
    <dgm:pt modelId="{BFAB37ED-29AF-4D04-988B-246094A4BFED}" type="parTrans" cxnId="{4EF4677D-6E1B-4326-958B-A9424BC88DAB}">
      <dgm:prSet/>
      <dgm:spPr/>
      <dgm:t>
        <a:bodyPr/>
        <a:lstStyle/>
        <a:p>
          <a:endParaRPr lang="pt-BR"/>
        </a:p>
      </dgm:t>
    </dgm:pt>
    <dgm:pt modelId="{794723CA-E318-4C5E-857B-105C4792F675}" type="sibTrans" cxnId="{4EF4677D-6E1B-4326-958B-A9424BC88DAB}">
      <dgm:prSet/>
      <dgm:spPr/>
      <dgm:t>
        <a:bodyPr/>
        <a:lstStyle/>
        <a:p>
          <a:endParaRPr lang="pt-BR"/>
        </a:p>
      </dgm:t>
    </dgm:pt>
    <dgm:pt modelId="{F22B53D6-FC82-4810-892E-1E656E9837CC}" type="pres">
      <dgm:prSet presAssocID="{0767967A-8862-4B74-BECD-AFD801FD6158}" presName="composite" presStyleCnt="0">
        <dgm:presLayoutVars>
          <dgm:chMax val="5"/>
          <dgm:dir/>
          <dgm:resizeHandles val="exact"/>
        </dgm:presLayoutVars>
      </dgm:prSet>
      <dgm:spPr/>
    </dgm:pt>
    <dgm:pt modelId="{0126A69E-9A33-458F-B4C6-77994045E1D9}" type="pres">
      <dgm:prSet presAssocID="{2D766BBE-1417-4ADC-9AAA-FCDDDFDAECF7}" presName="circle1" presStyleLbl="lnNode1" presStyleIdx="0" presStyleCnt="3"/>
      <dgm:spPr/>
    </dgm:pt>
    <dgm:pt modelId="{C662C1C9-B7DB-467A-B9F1-2AB94E6CCBCF}" type="pres">
      <dgm:prSet presAssocID="{2D766BBE-1417-4ADC-9AAA-FCDDDFDAECF7}" presName="text1" presStyleLbl="revTx" presStyleIdx="0" presStyleCnt="3" custScaleX="97241" custScaleY="99810">
        <dgm:presLayoutVars>
          <dgm:bulletEnabled val="1"/>
        </dgm:presLayoutVars>
      </dgm:prSet>
      <dgm:spPr/>
    </dgm:pt>
    <dgm:pt modelId="{67A12947-ADB7-46FE-AC94-DC39838CDB68}" type="pres">
      <dgm:prSet presAssocID="{2D766BBE-1417-4ADC-9AAA-FCDDDFDAECF7}" presName="line1" presStyleLbl="callout" presStyleIdx="0" presStyleCnt="6"/>
      <dgm:spPr/>
    </dgm:pt>
    <dgm:pt modelId="{92DDC9BC-9B47-4E36-9A5F-E39810AF1AC7}" type="pres">
      <dgm:prSet presAssocID="{2D766BBE-1417-4ADC-9AAA-FCDDDFDAECF7}" presName="d1" presStyleLbl="callout" presStyleIdx="1" presStyleCnt="6"/>
      <dgm:spPr/>
    </dgm:pt>
    <dgm:pt modelId="{E42D7006-1FCA-4F46-AABE-8B19D525ABA6}" type="pres">
      <dgm:prSet presAssocID="{DDE6B5C4-3074-4262-99A2-B0441B9E41B2}" presName="circle2" presStyleLbl="lnNode1" presStyleIdx="1" presStyleCnt="3"/>
      <dgm:spPr/>
    </dgm:pt>
    <dgm:pt modelId="{5076158D-4E4E-44DE-8D06-FC3FAAE07C41}" type="pres">
      <dgm:prSet presAssocID="{DDE6B5C4-3074-4262-99A2-B0441B9E41B2}" presName="text2" presStyleLbl="revTx" presStyleIdx="1" presStyleCnt="3">
        <dgm:presLayoutVars>
          <dgm:bulletEnabled val="1"/>
        </dgm:presLayoutVars>
      </dgm:prSet>
      <dgm:spPr/>
    </dgm:pt>
    <dgm:pt modelId="{9D1E9793-F04A-47E9-A160-1F9D161DB3A4}" type="pres">
      <dgm:prSet presAssocID="{DDE6B5C4-3074-4262-99A2-B0441B9E41B2}" presName="line2" presStyleLbl="callout" presStyleIdx="2" presStyleCnt="6"/>
      <dgm:spPr/>
    </dgm:pt>
    <dgm:pt modelId="{749E47D0-741B-4356-B056-ECE406052F9B}" type="pres">
      <dgm:prSet presAssocID="{DDE6B5C4-3074-4262-99A2-B0441B9E41B2}" presName="d2" presStyleLbl="callout" presStyleIdx="3" presStyleCnt="6"/>
      <dgm:spPr/>
    </dgm:pt>
    <dgm:pt modelId="{0041AC19-647E-4F79-A44D-6B66AB769902}" type="pres">
      <dgm:prSet presAssocID="{A42D7B0F-A808-4E5B-B9A5-D22E340D68BF}" presName="circle3" presStyleLbl="lnNode1" presStyleIdx="2" presStyleCnt="3"/>
      <dgm:spPr/>
    </dgm:pt>
    <dgm:pt modelId="{BF8E30FB-AED1-4769-9BCD-DCC4EA09093C}" type="pres">
      <dgm:prSet presAssocID="{A42D7B0F-A808-4E5B-B9A5-D22E340D68BF}" presName="text3" presStyleLbl="revTx" presStyleIdx="2" presStyleCnt="3">
        <dgm:presLayoutVars>
          <dgm:bulletEnabled val="1"/>
        </dgm:presLayoutVars>
      </dgm:prSet>
      <dgm:spPr/>
    </dgm:pt>
    <dgm:pt modelId="{227D68B7-2FD9-40DB-9924-EA2839D9371F}" type="pres">
      <dgm:prSet presAssocID="{A42D7B0F-A808-4E5B-B9A5-D22E340D68BF}" presName="line3" presStyleLbl="callout" presStyleIdx="4" presStyleCnt="6"/>
      <dgm:spPr/>
    </dgm:pt>
    <dgm:pt modelId="{E65DC274-A38E-4C1E-AD85-5480B144736D}" type="pres">
      <dgm:prSet presAssocID="{A42D7B0F-A808-4E5B-B9A5-D22E340D68BF}" presName="d3" presStyleLbl="callout" presStyleIdx="5" presStyleCnt="6"/>
      <dgm:spPr/>
    </dgm:pt>
  </dgm:ptLst>
  <dgm:cxnLst>
    <dgm:cxn modelId="{092A0118-4242-4E40-B1C2-42ED32815A14}" type="presOf" srcId="{DDE6B5C4-3074-4262-99A2-B0441B9E41B2}" destId="{5076158D-4E4E-44DE-8D06-FC3FAAE07C41}" srcOrd="0" destOrd="0" presId="urn:microsoft.com/office/officeart/2005/8/layout/target1"/>
    <dgm:cxn modelId="{F149F927-B553-41C8-8C92-A718C756B6AC}" type="presOf" srcId="{2D766BBE-1417-4ADC-9AAA-FCDDDFDAECF7}" destId="{C662C1C9-B7DB-467A-B9F1-2AB94E6CCBCF}" srcOrd="0" destOrd="0" presId="urn:microsoft.com/office/officeart/2005/8/layout/target1"/>
    <dgm:cxn modelId="{D0804D61-6A22-4AF8-8A72-21055A12A68B}" srcId="{0767967A-8862-4B74-BECD-AFD801FD6158}" destId="{DDE6B5C4-3074-4262-99A2-B0441B9E41B2}" srcOrd="1" destOrd="0" parTransId="{EC227F00-26D4-4CD1-9476-046F1CD8E51D}" sibTransId="{23BFF8CD-63E9-46A3-9258-B1236DFFAD9A}"/>
    <dgm:cxn modelId="{3B5A706C-1514-4162-95DE-144D70353D33}" srcId="{0767967A-8862-4B74-BECD-AFD801FD6158}" destId="{2D766BBE-1417-4ADC-9AAA-FCDDDFDAECF7}" srcOrd="0" destOrd="0" parTransId="{BB724867-3E6E-4EE4-8DAD-DCE6359CCF39}" sibTransId="{125656F5-8E38-463E-8A05-95196E636AEB}"/>
    <dgm:cxn modelId="{4EF4677D-6E1B-4326-958B-A9424BC88DAB}" srcId="{0767967A-8862-4B74-BECD-AFD801FD6158}" destId="{A42D7B0F-A808-4E5B-B9A5-D22E340D68BF}" srcOrd="2" destOrd="0" parTransId="{BFAB37ED-29AF-4D04-988B-246094A4BFED}" sibTransId="{794723CA-E318-4C5E-857B-105C4792F675}"/>
    <dgm:cxn modelId="{CC135DAA-ACC1-4110-9B9F-23FBAE17CA93}" type="presOf" srcId="{A42D7B0F-A808-4E5B-B9A5-D22E340D68BF}" destId="{BF8E30FB-AED1-4769-9BCD-DCC4EA09093C}" srcOrd="0" destOrd="0" presId="urn:microsoft.com/office/officeart/2005/8/layout/target1"/>
    <dgm:cxn modelId="{FB0974CC-5C9A-47AE-84CA-A4958F8B535E}" type="presOf" srcId="{0767967A-8862-4B74-BECD-AFD801FD6158}" destId="{F22B53D6-FC82-4810-892E-1E656E9837CC}" srcOrd="0" destOrd="0" presId="urn:microsoft.com/office/officeart/2005/8/layout/target1"/>
    <dgm:cxn modelId="{8A15B572-2F3D-4206-B953-37B8F882560F}" type="presParOf" srcId="{F22B53D6-FC82-4810-892E-1E656E9837CC}" destId="{0126A69E-9A33-458F-B4C6-77994045E1D9}" srcOrd="0" destOrd="0" presId="urn:microsoft.com/office/officeart/2005/8/layout/target1"/>
    <dgm:cxn modelId="{2FD0DF01-48E9-4E4F-AE29-DB30532E9E0C}" type="presParOf" srcId="{F22B53D6-FC82-4810-892E-1E656E9837CC}" destId="{C662C1C9-B7DB-467A-B9F1-2AB94E6CCBCF}" srcOrd="1" destOrd="0" presId="urn:microsoft.com/office/officeart/2005/8/layout/target1"/>
    <dgm:cxn modelId="{E5E837A5-8503-443D-90F1-6506950A790C}" type="presParOf" srcId="{F22B53D6-FC82-4810-892E-1E656E9837CC}" destId="{67A12947-ADB7-46FE-AC94-DC39838CDB68}" srcOrd="2" destOrd="0" presId="urn:microsoft.com/office/officeart/2005/8/layout/target1"/>
    <dgm:cxn modelId="{951B0E9D-CBB5-4E80-9DCF-910E5BC55029}" type="presParOf" srcId="{F22B53D6-FC82-4810-892E-1E656E9837CC}" destId="{92DDC9BC-9B47-4E36-9A5F-E39810AF1AC7}" srcOrd="3" destOrd="0" presId="urn:microsoft.com/office/officeart/2005/8/layout/target1"/>
    <dgm:cxn modelId="{366B0AB4-8CA8-40C5-9E46-5418E5744077}" type="presParOf" srcId="{F22B53D6-FC82-4810-892E-1E656E9837CC}" destId="{E42D7006-1FCA-4F46-AABE-8B19D525ABA6}" srcOrd="4" destOrd="0" presId="urn:microsoft.com/office/officeart/2005/8/layout/target1"/>
    <dgm:cxn modelId="{5971009A-2200-4C75-8C02-1D015388CD6A}" type="presParOf" srcId="{F22B53D6-FC82-4810-892E-1E656E9837CC}" destId="{5076158D-4E4E-44DE-8D06-FC3FAAE07C41}" srcOrd="5" destOrd="0" presId="urn:microsoft.com/office/officeart/2005/8/layout/target1"/>
    <dgm:cxn modelId="{E8FD83A3-5368-4846-BAFF-ED353ACEAC1A}" type="presParOf" srcId="{F22B53D6-FC82-4810-892E-1E656E9837CC}" destId="{9D1E9793-F04A-47E9-A160-1F9D161DB3A4}" srcOrd="6" destOrd="0" presId="urn:microsoft.com/office/officeart/2005/8/layout/target1"/>
    <dgm:cxn modelId="{BD51DB9A-7D88-4119-AE4A-CEC2FA96CAD4}" type="presParOf" srcId="{F22B53D6-FC82-4810-892E-1E656E9837CC}" destId="{749E47D0-741B-4356-B056-ECE406052F9B}" srcOrd="7" destOrd="0" presId="urn:microsoft.com/office/officeart/2005/8/layout/target1"/>
    <dgm:cxn modelId="{BE4A2546-2EE9-46AF-873E-3E1A1F74DC3F}" type="presParOf" srcId="{F22B53D6-FC82-4810-892E-1E656E9837CC}" destId="{0041AC19-647E-4F79-A44D-6B66AB769902}" srcOrd="8" destOrd="0" presId="urn:microsoft.com/office/officeart/2005/8/layout/target1"/>
    <dgm:cxn modelId="{FE059A94-F5D8-4321-AA6A-2FE76ED5C928}" type="presParOf" srcId="{F22B53D6-FC82-4810-892E-1E656E9837CC}" destId="{BF8E30FB-AED1-4769-9BCD-DCC4EA09093C}" srcOrd="9" destOrd="0" presId="urn:microsoft.com/office/officeart/2005/8/layout/target1"/>
    <dgm:cxn modelId="{080C4E3B-6A1A-4C12-818D-CD7E288A6170}" type="presParOf" srcId="{F22B53D6-FC82-4810-892E-1E656E9837CC}" destId="{227D68B7-2FD9-40DB-9924-EA2839D9371F}" srcOrd="10" destOrd="0" presId="urn:microsoft.com/office/officeart/2005/8/layout/target1"/>
    <dgm:cxn modelId="{121C23F0-652B-44E0-ACC1-BFA0232441FD}" type="presParOf" srcId="{F22B53D6-FC82-4810-892E-1E656E9837CC}" destId="{E65DC274-A38E-4C1E-AD85-5480B144736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5CE14-0AE6-4F7B-A926-DE3D84FB3633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1E2553C-C71A-4094-92D7-F9DE5DDF7826}">
      <dgm:prSet phldrT="[Texto]" custT="1"/>
      <dgm:spPr/>
      <dgm:t>
        <a:bodyPr/>
        <a:lstStyle/>
        <a:p>
          <a:endParaRPr lang="pt-BR" sz="2700" dirty="0"/>
        </a:p>
        <a:p>
          <a:r>
            <a:rPr lang="pt-BR" sz="2700" dirty="0"/>
            <a:t>Política Criminal</a:t>
          </a:r>
        </a:p>
      </dgm:t>
    </dgm:pt>
    <dgm:pt modelId="{9E141C64-6964-47A0-8CFB-C5AE61DB8594}" type="parTrans" cxnId="{83E61F4E-6666-4106-8A5A-63D11441A76D}">
      <dgm:prSet/>
      <dgm:spPr/>
      <dgm:t>
        <a:bodyPr/>
        <a:lstStyle/>
        <a:p>
          <a:endParaRPr lang="pt-BR"/>
        </a:p>
      </dgm:t>
    </dgm:pt>
    <dgm:pt modelId="{6CFECEE8-C31E-401F-A7D5-879737A5AD6A}" type="sibTrans" cxnId="{83E61F4E-6666-4106-8A5A-63D11441A76D}">
      <dgm:prSet/>
      <dgm:spPr/>
      <dgm:t>
        <a:bodyPr/>
        <a:lstStyle/>
        <a:p>
          <a:endParaRPr lang="pt-BR"/>
        </a:p>
      </dgm:t>
    </dgm:pt>
    <dgm:pt modelId="{1DA23D37-376C-4EEC-8360-547486201AE6}">
      <dgm:prSet phldrT="[Texto]"/>
      <dgm:spPr/>
      <dgm:t>
        <a:bodyPr/>
        <a:lstStyle/>
        <a:p>
          <a:r>
            <a:rPr lang="pt-BR" dirty="0"/>
            <a:t>Criminologia</a:t>
          </a:r>
        </a:p>
      </dgm:t>
    </dgm:pt>
    <dgm:pt modelId="{E4489E7C-FB94-4B3A-8F7B-CDAFB1A56594}" type="parTrans" cxnId="{C98E05E4-FFC7-41BE-A980-76564D3EE99F}">
      <dgm:prSet/>
      <dgm:spPr/>
      <dgm:t>
        <a:bodyPr/>
        <a:lstStyle/>
        <a:p>
          <a:endParaRPr lang="pt-BR"/>
        </a:p>
      </dgm:t>
    </dgm:pt>
    <dgm:pt modelId="{67321966-409D-42D1-96B6-4E3CC2A3DC7C}" type="sibTrans" cxnId="{C98E05E4-FFC7-41BE-A980-76564D3EE99F}">
      <dgm:prSet/>
      <dgm:spPr/>
      <dgm:t>
        <a:bodyPr/>
        <a:lstStyle/>
        <a:p>
          <a:endParaRPr lang="pt-BR"/>
        </a:p>
      </dgm:t>
    </dgm:pt>
    <dgm:pt modelId="{737A27AD-6069-4312-BCBE-426696F4C2E3}">
      <dgm:prSet phldrT="[Texto]" custT="1"/>
      <dgm:spPr/>
      <dgm:t>
        <a:bodyPr/>
        <a:lstStyle/>
        <a:p>
          <a:r>
            <a:rPr lang="pt-BR" sz="2700" dirty="0"/>
            <a:t>     Dogmática</a:t>
          </a:r>
        </a:p>
      </dgm:t>
    </dgm:pt>
    <dgm:pt modelId="{969B72BD-5FD4-43D8-9519-31FD43F6CA6D}" type="parTrans" cxnId="{EB8672DC-F9FE-42FC-AF19-12768163F525}">
      <dgm:prSet/>
      <dgm:spPr/>
      <dgm:t>
        <a:bodyPr/>
        <a:lstStyle/>
        <a:p>
          <a:endParaRPr lang="pt-BR"/>
        </a:p>
      </dgm:t>
    </dgm:pt>
    <dgm:pt modelId="{B429320E-1133-420A-994C-3211A704E437}" type="sibTrans" cxnId="{EB8672DC-F9FE-42FC-AF19-12768163F525}">
      <dgm:prSet/>
      <dgm:spPr/>
      <dgm:t>
        <a:bodyPr/>
        <a:lstStyle/>
        <a:p>
          <a:endParaRPr lang="pt-BR"/>
        </a:p>
      </dgm:t>
    </dgm:pt>
    <dgm:pt modelId="{55F781C3-C1B4-484B-882F-C19BDE14CDCA}" type="pres">
      <dgm:prSet presAssocID="{B3E5CE14-0AE6-4F7B-A926-DE3D84FB3633}" presName="compositeShape" presStyleCnt="0">
        <dgm:presLayoutVars>
          <dgm:chMax val="7"/>
          <dgm:dir/>
          <dgm:resizeHandles val="exact"/>
        </dgm:presLayoutVars>
      </dgm:prSet>
      <dgm:spPr/>
    </dgm:pt>
    <dgm:pt modelId="{DF6F4E7F-EB89-4212-B8AB-0AE42D3DEF7E}" type="pres">
      <dgm:prSet presAssocID="{21E2553C-C71A-4094-92D7-F9DE5DDF7826}" presName="circ1" presStyleLbl="vennNode1" presStyleIdx="0" presStyleCnt="3"/>
      <dgm:spPr/>
    </dgm:pt>
    <dgm:pt modelId="{8296F804-E6CE-42A6-8426-9568C4DE4652}" type="pres">
      <dgm:prSet presAssocID="{21E2553C-C71A-4094-92D7-F9DE5DDF78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3679DE-9ED4-4E47-84F3-B61B413EF0ED}" type="pres">
      <dgm:prSet presAssocID="{1DA23D37-376C-4EEC-8360-547486201AE6}" presName="circ2" presStyleLbl="vennNode1" presStyleIdx="1" presStyleCnt="3"/>
      <dgm:spPr/>
    </dgm:pt>
    <dgm:pt modelId="{578EE00C-252C-4BA0-9E37-F62FC5DBE28C}" type="pres">
      <dgm:prSet presAssocID="{1DA23D37-376C-4EEC-8360-547486201A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F3C71D-BA18-462D-BB66-B1A7239FE4FE}" type="pres">
      <dgm:prSet presAssocID="{737A27AD-6069-4312-BCBE-426696F4C2E3}" presName="circ3" presStyleLbl="vennNode1" presStyleIdx="2" presStyleCnt="3"/>
      <dgm:spPr/>
    </dgm:pt>
    <dgm:pt modelId="{69681406-106C-47E7-9D1E-9F807D7DAB03}" type="pres">
      <dgm:prSet presAssocID="{737A27AD-6069-4312-BCBE-426696F4C2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27F105-25AA-47C3-8499-1B763C1F0565}" type="presOf" srcId="{1DA23D37-376C-4EEC-8360-547486201AE6}" destId="{B43679DE-9ED4-4E47-84F3-B61B413EF0ED}" srcOrd="0" destOrd="0" presId="urn:microsoft.com/office/officeart/2005/8/layout/venn1"/>
    <dgm:cxn modelId="{90760115-B2BB-4FCD-A3EC-F986BC24602C}" type="presOf" srcId="{21E2553C-C71A-4094-92D7-F9DE5DDF7826}" destId="{DF6F4E7F-EB89-4212-B8AB-0AE42D3DEF7E}" srcOrd="0" destOrd="0" presId="urn:microsoft.com/office/officeart/2005/8/layout/venn1"/>
    <dgm:cxn modelId="{021FFF1D-238F-433F-957C-90A27AE71DC9}" type="presOf" srcId="{737A27AD-6069-4312-BCBE-426696F4C2E3}" destId="{C5F3C71D-BA18-462D-BB66-B1A7239FE4FE}" srcOrd="0" destOrd="0" presId="urn:microsoft.com/office/officeart/2005/8/layout/venn1"/>
    <dgm:cxn modelId="{BF1EDF36-A313-4097-83DF-2ABEAD571BD5}" type="presOf" srcId="{1DA23D37-376C-4EEC-8360-547486201AE6}" destId="{578EE00C-252C-4BA0-9E37-F62FC5DBE28C}" srcOrd="1" destOrd="0" presId="urn:microsoft.com/office/officeart/2005/8/layout/venn1"/>
    <dgm:cxn modelId="{83E61F4E-6666-4106-8A5A-63D11441A76D}" srcId="{B3E5CE14-0AE6-4F7B-A926-DE3D84FB3633}" destId="{21E2553C-C71A-4094-92D7-F9DE5DDF7826}" srcOrd="0" destOrd="0" parTransId="{9E141C64-6964-47A0-8CFB-C5AE61DB8594}" sibTransId="{6CFECEE8-C31E-401F-A7D5-879737A5AD6A}"/>
    <dgm:cxn modelId="{27402C8E-BCF2-4F71-9703-FC6CAC61D618}" type="presOf" srcId="{21E2553C-C71A-4094-92D7-F9DE5DDF7826}" destId="{8296F804-E6CE-42A6-8426-9568C4DE4652}" srcOrd="1" destOrd="0" presId="urn:microsoft.com/office/officeart/2005/8/layout/venn1"/>
    <dgm:cxn modelId="{375C32B5-4345-46A6-AE15-735C9FB8D887}" type="presOf" srcId="{737A27AD-6069-4312-BCBE-426696F4C2E3}" destId="{69681406-106C-47E7-9D1E-9F807D7DAB03}" srcOrd="1" destOrd="0" presId="urn:microsoft.com/office/officeart/2005/8/layout/venn1"/>
    <dgm:cxn modelId="{8A4A4EDB-F02C-4D8C-8711-E6C0CDF549F8}" type="presOf" srcId="{B3E5CE14-0AE6-4F7B-A926-DE3D84FB3633}" destId="{55F781C3-C1B4-484B-882F-C19BDE14CDCA}" srcOrd="0" destOrd="0" presId="urn:microsoft.com/office/officeart/2005/8/layout/venn1"/>
    <dgm:cxn modelId="{EB8672DC-F9FE-42FC-AF19-12768163F525}" srcId="{B3E5CE14-0AE6-4F7B-A926-DE3D84FB3633}" destId="{737A27AD-6069-4312-BCBE-426696F4C2E3}" srcOrd="2" destOrd="0" parTransId="{969B72BD-5FD4-43D8-9519-31FD43F6CA6D}" sibTransId="{B429320E-1133-420A-994C-3211A704E437}"/>
    <dgm:cxn modelId="{C98E05E4-FFC7-41BE-A980-76564D3EE99F}" srcId="{B3E5CE14-0AE6-4F7B-A926-DE3D84FB3633}" destId="{1DA23D37-376C-4EEC-8360-547486201AE6}" srcOrd="1" destOrd="0" parTransId="{E4489E7C-FB94-4B3A-8F7B-CDAFB1A56594}" sibTransId="{67321966-409D-42D1-96B6-4E3CC2A3DC7C}"/>
    <dgm:cxn modelId="{42DBC8F4-1E6D-4A72-BE41-E0E8AE937BD6}" type="presParOf" srcId="{55F781C3-C1B4-484B-882F-C19BDE14CDCA}" destId="{DF6F4E7F-EB89-4212-B8AB-0AE42D3DEF7E}" srcOrd="0" destOrd="0" presId="urn:microsoft.com/office/officeart/2005/8/layout/venn1"/>
    <dgm:cxn modelId="{02F6CF20-36E3-4A25-9559-228BF98052D0}" type="presParOf" srcId="{55F781C3-C1B4-484B-882F-C19BDE14CDCA}" destId="{8296F804-E6CE-42A6-8426-9568C4DE4652}" srcOrd="1" destOrd="0" presId="urn:microsoft.com/office/officeart/2005/8/layout/venn1"/>
    <dgm:cxn modelId="{F005FF0F-EDBA-4B5C-8C1F-D7D5F043154F}" type="presParOf" srcId="{55F781C3-C1B4-484B-882F-C19BDE14CDCA}" destId="{B43679DE-9ED4-4E47-84F3-B61B413EF0ED}" srcOrd="2" destOrd="0" presId="urn:microsoft.com/office/officeart/2005/8/layout/venn1"/>
    <dgm:cxn modelId="{3195409E-C756-4766-96EC-A4D5F8235A59}" type="presParOf" srcId="{55F781C3-C1B4-484B-882F-C19BDE14CDCA}" destId="{578EE00C-252C-4BA0-9E37-F62FC5DBE28C}" srcOrd="3" destOrd="0" presId="urn:microsoft.com/office/officeart/2005/8/layout/venn1"/>
    <dgm:cxn modelId="{3DD7E419-4B63-44E3-8EAE-29DAE2F8E8A9}" type="presParOf" srcId="{55F781C3-C1B4-484B-882F-C19BDE14CDCA}" destId="{C5F3C71D-BA18-462D-BB66-B1A7239FE4FE}" srcOrd="4" destOrd="0" presId="urn:microsoft.com/office/officeart/2005/8/layout/venn1"/>
    <dgm:cxn modelId="{8040EA14-A001-41E5-BAF0-46F69E5A7932}" type="presParOf" srcId="{55F781C3-C1B4-484B-882F-C19BDE14CDCA}" destId="{69681406-106C-47E7-9D1E-9F807D7DAB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3D7107-CB85-459A-943A-A2BBBDFB47CA}" type="doc">
      <dgm:prSet loTypeId="urn:microsoft.com/office/officeart/2005/8/layout/hProcess9" loCatId="process" qsTypeId="urn:microsoft.com/office/officeart/2005/8/quickstyle/simple5" qsCatId="simple" csTypeId="urn:microsoft.com/office/officeart/2005/8/colors/accent2_3" csCatId="accent2" phldr="1"/>
      <dgm:spPr/>
    </dgm:pt>
    <dgm:pt modelId="{0D3D206A-34A2-4898-8910-BB22CD2E9DA2}">
      <dgm:prSet phldrT="[Texto]"/>
      <dgm:spPr/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1º. Requisito da legalidade</a:t>
          </a:r>
        </a:p>
      </dgm:t>
    </dgm:pt>
    <dgm:pt modelId="{84BEF149-180D-4C4D-840F-9DF8835207A8}" type="parTrans" cxnId="{8A03F67A-1009-4246-A14F-1A5A79D5DB7B}">
      <dgm:prSet/>
      <dgm:spPr/>
      <dgm:t>
        <a:bodyPr/>
        <a:lstStyle/>
        <a:p>
          <a:endParaRPr lang="pt-BR"/>
        </a:p>
      </dgm:t>
    </dgm:pt>
    <dgm:pt modelId="{E054AC94-D00C-4CAC-A60C-9498D75785CB}" type="sibTrans" cxnId="{8A03F67A-1009-4246-A14F-1A5A79D5DB7B}">
      <dgm:prSet/>
      <dgm:spPr/>
      <dgm:t>
        <a:bodyPr/>
        <a:lstStyle/>
        <a:p>
          <a:endParaRPr lang="pt-BR"/>
        </a:p>
      </dgm:t>
    </dgm:pt>
    <dgm:pt modelId="{B2C0A748-D0B2-4D84-B82D-7756A1658CA6}">
      <dgm:prSet phldrT="[Texto]"/>
      <dgm:spPr/>
      <dgm:t>
        <a:bodyPr/>
        <a:lstStyle/>
        <a:p>
          <a:r>
            <a:rPr lang="pt-BR" b="1" i="1" dirty="0">
              <a:solidFill>
                <a:schemeClr val="accent5">
                  <a:lumMod val="50000"/>
                </a:schemeClr>
              </a:solidFill>
            </a:rPr>
            <a:t>Lex </a:t>
          </a:r>
          <a:r>
            <a:rPr lang="pt-BR" b="1" i="1" dirty="0" err="1">
              <a:solidFill>
                <a:schemeClr val="accent5">
                  <a:lumMod val="50000"/>
                </a:schemeClr>
              </a:solidFill>
            </a:rPr>
            <a:t>scripta</a:t>
          </a:r>
          <a:endParaRPr lang="pt-BR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A0F0765B-59CB-4ABC-99D6-F4603DA9991F}" type="parTrans" cxnId="{CB731AE9-0479-478F-9770-E0A648C78BB9}">
      <dgm:prSet/>
      <dgm:spPr/>
      <dgm:t>
        <a:bodyPr/>
        <a:lstStyle/>
        <a:p>
          <a:endParaRPr lang="pt-BR"/>
        </a:p>
      </dgm:t>
    </dgm:pt>
    <dgm:pt modelId="{65970297-92B7-48F9-87E2-78D21EE56BB2}" type="sibTrans" cxnId="{CB731AE9-0479-478F-9770-E0A648C78BB9}">
      <dgm:prSet/>
      <dgm:spPr/>
      <dgm:t>
        <a:bodyPr/>
        <a:lstStyle/>
        <a:p>
          <a:endParaRPr lang="pt-BR"/>
        </a:p>
      </dgm:t>
    </dgm:pt>
    <dgm:pt modelId="{17E1B8AD-771F-4752-9162-BC5ACE677227}" type="pres">
      <dgm:prSet presAssocID="{DB3D7107-CB85-459A-943A-A2BBBDFB47CA}" presName="CompostProcess" presStyleCnt="0">
        <dgm:presLayoutVars>
          <dgm:dir/>
          <dgm:resizeHandles val="exact"/>
        </dgm:presLayoutVars>
      </dgm:prSet>
      <dgm:spPr/>
    </dgm:pt>
    <dgm:pt modelId="{8D18E07D-C1E4-4E22-A3CC-ED345AD36972}" type="pres">
      <dgm:prSet presAssocID="{DB3D7107-CB85-459A-943A-A2BBBDFB47CA}" presName="arrow" presStyleLbl="bgShp" presStyleIdx="0" presStyleCnt="1"/>
      <dgm:spPr/>
    </dgm:pt>
    <dgm:pt modelId="{DA62897A-0724-45A3-9973-8DB6B2BFCC02}" type="pres">
      <dgm:prSet presAssocID="{DB3D7107-CB85-459A-943A-A2BBBDFB47CA}" presName="linearProcess" presStyleCnt="0"/>
      <dgm:spPr/>
    </dgm:pt>
    <dgm:pt modelId="{AB9392DC-DC80-4860-A8C3-824420417CA0}" type="pres">
      <dgm:prSet presAssocID="{0D3D206A-34A2-4898-8910-BB22CD2E9DA2}" presName="textNode" presStyleLbl="node1" presStyleIdx="0" presStyleCnt="2">
        <dgm:presLayoutVars>
          <dgm:bulletEnabled val="1"/>
        </dgm:presLayoutVars>
      </dgm:prSet>
      <dgm:spPr/>
    </dgm:pt>
    <dgm:pt modelId="{53F70F9B-E070-435A-8AC3-E16BAC186296}" type="pres">
      <dgm:prSet presAssocID="{E054AC94-D00C-4CAC-A60C-9498D75785CB}" presName="sibTrans" presStyleCnt="0"/>
      <dgm:spPr/>
    </dgm:pt>
    <dgm:pt modelId="{179F5BE8-BCC9-4DED-954E-30CE603978DD}" type="pres">
      <dgm:prSet presAssocID="{B2C0A748-D0B2-4D84-B82D-7756A1658CA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9B5252E-7E94-4067-8524-CD529581EE64}" type="presOf" srcId="{DB3D7107-CB85-459A-943A-A2BBBDFB47CA}" destId="{17E1B8AD-771F-4752-9162-BC5ACE677227}" srcOrd="0" destOrd="0" presId="urn:microsoft.com/office/officeart/2005/8/layout/hProcess9"/>
    <dgm:cxn modelId="{20DDC444-6FC5-4A30-BC80-15D185B61565}" type="presOf" srcId="{B2C0A748-D0B2-4D84-B82D-7756A1658CA6}" destId="{179F5BE8-BCC9-4DED-954E-30CE603978DD}" srcOrd="0" destOrd="0" presId="urn:microsoft.com/office/officeart/2005/8/layout/hProcess9"/>
    <dgm:cxn modelId="{8A03F67A-1009-4246-A14F-1A5A79D5DB7B}" srcId="{DB3D7107-CB85-459A-943A-A2BBBDFB47CA}" destId="{0D3D206A-34A2-4898-8910-BB22CD2E9DA2}" srcOrd="0" destOrd="0" parTransId="{84BEF149-180D-4C4D-840F-9DF8835207A8}" sibTransId="{E054AC94-D00C-4CAC-A60C-9498D75785CB}"/>
    <dgm:cxn modelId="{CB731AE9-0479-478F-9770-E0A648C78BB9}" srcId="{DB3D7107-CB85-459A-943A-A2BBBDFB47CA}" destId="{B2C0A748-D0B2-4D84-B82D-7756A1658CA6}" srcOrd="1" destOrd="0" parTransId="{A0F0765B-59CB-4ABC-99D6-F4603DA9991F}" sibTransId="{65970297-92B7-48F9-87E2-78D21EE56BB2}"/>
    <dgm:cxn modelId="{0020EAF5-4888-4303-BA19-9C30CEFF5917}" type="presOf" srcId="{0D3D206A-34A2-4898-8910-BB22CD2E9DA2}" destId="{AB9392DC-DC80-4860-A8C3-824420417CA0}" srcOrd="0" destOrd="0" presId="urn:microsoft.com/office/officeart/2005/8/layout/hProcess9"/>
    <dgm:cxn modelId="{17F30B34-92F7-4917-81F9-0D8B1FD20C3B}" type="presParOf" srcId="{17E1B8AD-771F-4752-9162-BC5ACE677227}" destId="{8D18E07D-C1E4-4E22-A3CC-ED345AD36972}" srcOrd="0" destOrd="0" presId="urn:microsoft.com/office/officeart/2005/8/layout/hProcess9"/>
    <dgm:cxn modelId="{5920FF10-EAFE-4177-AB28-1AA28B66818F}" type="presParOf" srcId="{17E1B8AD-771F-4752-9162-BC5ACE677227}" destId="{DA62897A-0724-45A3-9973-8DB6B2BFCC02}" srcOrd="1" destOrd="0" presId="urn:microsoft.com/office/officeart/2005/8/layout/hProcess9"/>
    <dgm:cxn modelId="{D98E6FEB-F49B-47DC-AF32-6D766E942807}" type="presParOf" srcId="{DA62897A-0724-45A3-9973-8DB6B2BFCC02}" destId="{AB9392DC-DC80-4860-A8C3-824420417CA0}" srcOrd="0" destOrd="0" presId="urn:microsoft.com/office/officeart/2005/8/layout/hProcess9"/>
    <dgm:cxn modelId="{75D6C2C4-78C5-4F1A-857F-816A40BB2935}" type="presParOf" srcId="{DA62897A-0724-45A3-9973-8DB6B2BFCC02}" destId="{53F70F9B-E070-435A-8AC3-E16BAC186296}" srcOrd="1" destOrd="0" presId="urn:microsoft.com/office/officeart/2005/8/layout/hProcess9"/>
    <dgm:cxn modelId="{235153F5-4A5B-4812-9C02-DC304798877C}" type="presParOf" srcId="{DA62897A-0724-45A3-9973-8DB6B2BFCC02}" destId="{179F5BE8-BCC9-4DED-954E-30CE603978DD}" srcOrd="2" destOrd="0" presId="urn:microsoft.com/office/officeart/2005/8/layout/hProcess9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86C06-4C3F-45AB-9921-A58E91DE5F5A}">
      <dsp:nvSpPr>
        <dsp:cNvPr id="0" name=""/>
        <dsp:cNvSpPr/>
      </dsp:nvSpPr>
      <dsp:spPr>
        <a:xfrm rot="21300000">
          <a:off x="23865" y="1581312"/>
          <a:ext cx="7729133" cy="88510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6439E-CD73-4A34-981E-58479286E59F}">
      <dsp:nvSpPr>
        <dsp:cNvPr id="0" name=""/>
        <dsp:cNvSpPr/>
      </dsp:nvSpPr>
      <dsp:spPr>
        <a:xfrm>
          <a:off x="933223" y="202386"/>
          <a:ext cx="2333059" cy="1619091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1C2AD-79E5-4693-90E1-4824F5A2AEEA}">
      <dsp:nvSpPr>
        <dsp:cNvPr id="0" name=""/>
        <dsp:cNvSpPr/>
      </dsp:nvSpPr>
      <dsp:spPr>
        <a:xfrm>
          <a:off x="4121737" y="0"/>
          <a:ext cx="2488596" cy="170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Garantias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Individuais</a:t>
          </a:r>
        </a:p>
      </dsp:txBody>
      <dsp:txXfrm>
        <a:off x="4121737" y="0"/>
        <a:ext cx="2488596" cy="1700045"/>
      </dsp:txXfrm>
    </dsp:sp>
    <dsp:sp modelId="{17121789-F696-4DB2-9FC8-502945A9B64C}">
      <dsp:nvSpPr>
        <dsp:cNvPr id="0" name=""/>
        <dsp:cNvSpPr/>
      </dsp:nvSpPr>
      <dsp:spPr>
        <a:xfrm>
          <a:off x="4510581" y="2226250"/>
          <a:ext cx="2333059" cy="1619091"/>
        </a:xfrm>
        <a:prstGeom prst="upArrow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AF03A-BDDF-4244-9F95-C3964175D9D4}">
      <dsp:nvSpPr>
        <dsp:cNvPr id="0" name=""/>
        <dsp:cNvSpPr/>
      </dsp:nvSpPr>
      <dsp:spPr>
        <a:xfrm>
          <a:off x="1166529" y="2347682"/>
          <a:ext cx="2488596" cy="170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Proteção Social</a:t>
          </a:r>
        </a:p>
      </dsp:txBody>
      <dsp:txXfrm>
        <a:off x="1166529" y="2347682"/>
        <a:ext cx="2488596" cy="1700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5B616-2728-41D1-B9E7-7C000A42F902}">
      <dsp:nvSpPr>
        <dsp:cNvPr id="0" name=""/>
        <dsp:cNvSpPr/>
      </dsp:nvSpPr>
      <dsp:spPr>
        <a:xfrm>
          <a:off x="3918028" y="2150806"/>
          <a:ext cx="2510567" cy="1668778"/>
        </a:xfrm>
        <a:prstGeom prst="gear9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sp:txBody>
      <dsp:txXfrm>
        <a:off x="4359849" y="2541709"/>
        <a:ext cx="1626925" cy="857787"/>
      </dsp:txXfrm>
    </dsp:sp>
    <dsp:sp modelId="{DD686D15-A161-4CC6-9106-DF64882943B4}">
      <dsp:nvSpPr>
        <dsp:cNvPr id="0" name=""/>
        <dsp:cNvSpPr/>
      </dsp:nvSpPr>
      <dsp:spPr>
        <a:xfrm>
          <a:off x="1802781" y="1514940"/>
          <a:ext cx="2439884" cy="1705360"/>
        </a:xfrm>
        <a:prstGeom prst="gear6">
          <a:avLst/>
        </a:prstGeom>
        <a:solidFill>
          <a:schemeClr val="accent5">
            <a:shade val="80000"/>
            <a:hueOff val="-269033"/>
            <a:satOff val="-4815"/>
            <a:lumOff val="1468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POLÍTICO-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</a:p>
      </dsp:txBody>
      <dsp:txXfrm>
        <a:off x="2338882" y="1946864"/>
        <a:ext cx="1367682" cy="841512"/>
      </dsp:txXfrm>
    </dsp:sp>
    <dsp:sp modelId="{F9950F50-7CE5-41AC-A916-F7B898CA5162}">
      <dsp:nvSpPr>
        <dsp:cNvPr id="0" name=""/>
        <dsp:cNvSpPr/>
      </dsp:nvSpPr>
      <dsp:spPr>
        <a:xfrm rot="20700000">
          <a:off x="3174179" y="148393"/>
          <a:ext cx="2616027" cy="2104504"/>
        </a:xfrm>
        <a:prstGeom prst="gear6">
          <a:avLst/>
        </a:prstGeom>
        <a:solidFill>
          <a:schemeClr val="accent5">
            <a:shade val="80000"/>
            <a:hueOff val="-538065"/>
            <a:satOff val="-9629"/>
            <a:lumOff val="2936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 FILOSÓFICO</a:t>
          </a:r>
        </a:p>
      </dsp:txBody>
      <dsp:txXfrm rot="-20700000">
        <a:off x="3778290" y="579633"/>
        <a:ext cx="1407804" cy="1242025"/>
      </dsp:txXfrm>
    </dsp:sp>
    <dsp:sp modelId="{02534AD1-7E13-40BA-9111-D7286143988F}">
      <dsp:nvSpPr>
        <dsp:cNvPr id="0" name=""/>
        <dsp:cNvSpPr/>
      </dsp:nvSpPr>
      <dsp:spPr>
        <a:xfrm>
          <a:off x="3429688" y="1677501"/>
          <a:ext cx="2627512" cy="2627512"/>
        </a:xfrm>
        <a:prstGeom prst="circularArrow">
          <a:avLst>
            <a:gd name="adj1" fmla="val 4687"/>
            <a:gd name="adj2" fmla="val 299029"/>
            <a:gd name="adj3" fmla="val 2504177"/>
            <a:gd name="adj4" fmla="val 15887349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149D-2870-4C62-BB5D-F4D350FDB1DA}">
      <dsp:nvSpPr>
        <dsp:cNvPr id="0" name=""/>
        <dsp:cNvSpPr/>
      </dsp:nvSpPr>
      <dsp:spPr>
        <a:xfrm>
          <a:off x="2133820" y="1170886"/>
          <a:ext cx="1909052" cy="19090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-269046"/>
            <a:satOff val="-4615"/>
            <a:lumOff val="134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11412-BC00-4D5B-B156-136AD7ECB66A}">
      <dsp:nvSpPr>
        <dsp:cNvPr id="0" name=""/>
        <dsp:cNvSpPr/>
      </dsp:nvSpPr>
      <dsp:spPr>
        <a:xfrm>
          <a:off x="2896042" y="150862"/>
          <a:ext cx="2058342" cy="20583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-538092"/>
            <a:satOff val="-9229"/>
            <a:lumOff val="26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68BEF-E436-4CB6-B691-C9A60563720F}">
      <dsp:nvSpPr>
        <dsp:cNvPr id="0" name=""/>
        <dsp:cNvSpPr/>
      </dsp:nvSpPr>
      <dsp:spPr>
        <a:xfrm>
          <a:off x="1169396" y="2318"/>
          <a:ext cx="1701839" cy="15201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informal</a:t>
          </a:r>
        </a:p>
      </dsp:txBody>
      <dsp:txXfrm>
        <a:off x="1418625" y="224941"/>
        <a:ext cx="1203381" cy="1074919"/>
      </dsp:txXfrm>
    </dsp:sp>
    <dsp:sp modelId="{0E0FAB72-1BA0-4B7F-B00D-626C804F1013}">
      <dsp:nvSpPr>
        <dsp:cNvPr id="0" name=""/>
        <dsp:cNvSpPr/>
      </dsp:nvSpPr>
      <dsp:spPr>
        <a:xfrm>
          <a:off x="1579469" y="1645921"/>
          <a:ext cx="881695" cy="881695"/>
        </a:xfrm>
        <a:prstGeom prst="mathPlus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696338" y="1983081"/>
        <a:ext cx="647957" cy="207375"/>
      </dsp:txXfrm>
    </dsp:sp>
    <dsp:sp modelId="{6784E30A-2264-4885-A1A4-3B7FD89B43C7}">
      <dsp:nvSpPr>
        <dsp:cNvPr id="0" name=""/>
        <dsp:cNvSpPr/>
      </dsp:nvSpPr>
      <dsp:spPr>
        <a:xfrm>
          <a:off x="1260234" y="2651054"/>
          <a:ext cx="1520165" cy="15201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2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  formal</a:t>
          </a:r>
        </a:p>
      </dsp:txBody>
      <dsp:txXfrm>
        <a:off x="1482857" y="2873677"/>
        <a:ext cx="1074919" cy="1074919"/>
      </dsp:txXfrm>
    </dsp:sp>
    <dsp:sp modelId="{40080C80-38A8-4862-B393-5275194AB317}">
      <dsp:nvSpPr>
        <dsp:cNvPr id="0" name=""/>
        <dsp:cNvSpPr/>
      </dsp:nvSpPr>
      <dsp:spPr>
        <a:xfrm>
          <a:off x="3113825" y="1804018"/>
          <a:ext cx="514288" cy="56550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-406913"/>
                <a:satOff val="-24537"/>
                <a:lumOff val="39608"/>
                <a:alphaOff val="0"/>
                <a:shade val="74000"/>
                <a:satMod val="130000"/>
                <a:lumMod val="90000"/>
              </a:schemeClr>
              <a:schemeClr val="accent2">
                <a:shade val="90000"/>
                <a:hueOff val="-406913"/>
                <a:satOff val="-24537"/>
                <a:lumOff val="3960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/>
        </a:p>
      </dsp:txBody>
      <dsp:txXfrm>
        <a:off x="3113825" y="1917118"/>
        <a:ext cx="360002" cy="339301"/>
      </dsp:txXfrm>
    </dsp:sp>
    <dsp:sp modelId="{6AE4D184-F963-4609-B0A2-BF42CFD15831}">
      <dsp:nvSpPr>
        <dsp:cNvPr id="0" name=""/>
        <dsp:cNvSpPr/>
      </dsp:nvSpPr>
      <dsp:spPr>
        <a:xfrm>
          <a:off x="3841591" y="566603"/>
          <a:ext cx="3040330" cy="304033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Sistema de Controle Social</a:t>
          </a:r>
          <a:r>
            <a:rPr lang="pt-B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(manutenção da ordem social)</a:t>
          </a:r>
        </a:p>
      </dsp:txBody>
      <dsp:txXfrm>
        <a:off x="4286837" y="1011849"/>
        <a:ext cx="2149838" cy="2149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AC19-647E-4F79-A44D-6B66AB769902}">
      <dsp:nvSpPr>
        <dsp:cNvPr id="0" name=""/>
        <dsp:cNvSpPr/>
      </dsp:nvSpPr>
      <dsp:spPr>
        <a:xfrm>
          <a:off x="881658" y="1317473"/>
          <a:ext cx="3954065" cy="39540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-277632"/>
                <a:satOff val="-17795"/>
                <a:lumOff val="34537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77632"/>
                <a:satOff val="-17795"/>
                <a:lumOff val="345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D7006-1FCA-4F46-AABE-8B19D525ABA6}">
      <dsp:nvSpPr>
        <dsp:cNvPr id="0" name=""/>
        <dsp:cNvSpPr/>
      </dsp:nvSpPr>
      <dsp:spPr>
        <a:xfrm>
          <a:off x="1672471" y="2108286"/>
          <a:ext cx="2372439" cy="237243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-277632"/>
                <a:satOff val="-17795"/>
                <a:lumOff val="34537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77632"/>
                <a:satOff val="-17795"/>
                <a:lumOff val="345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6A69E-9A33-458F-B4C6-77994045E1D9}">
      <dsp:nvSpPr>
        <dsp:cNvPr id="0" name=""/>
        <dsp:cNvSpPr/>
      </dsp:nvSpPr>
      <dsp:spPr>
        <a:xfrm>
          <a:off x="2463284" y="2899100"/>
          <a:ext cx="790813" cy="79081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2C1C9-B7DB-467A-B9F1-2AB94E6CCBCF}">
      <dsp:nvSpPr>
        <dsp:cNvPr id="0" name=""/>
        <dsp:cNvSpPr/>
      </dsp:nvSpPr>
      <dsp:spPr>
        <a:xfrm>
          <a:off x="5522007" y="547"/>
          <a:ext cx="1922486" cy="115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Direito Penal</a:t>
          </a:r>
        </a:p>
      </dsp:txBody>
      <dsp:txXfrm>
        <a:off x="5522007" y="547"/>
        <a:ext cx="1922486" cy="1151077"/>
      </dsp:txXfrm>
    </dsp:sp>
    <dsp:sp modelId="{67A12947-ADB7-46FE-AC94-DC39838CDB68}">
      <dsp:nvSpPr>
        <dsp:cNvPr id="0" name=""/>
        <dsp:cNvSpPr/>
      </dsp:nvSpPr>
      <dsp:spPr>
        <a:xfrm>
          <a:off x="5000476" y="576086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DDC9BC-9B47-4E36-9A5F-E39810AF1AC7}">
      <dsp:nvSpPr>
        <dsp:cNvPr id="0" name=""/>
        <dsp:cNvSpPr/>
      </dsp:nvSpPr>
      <dsp:spPr>
        <a:xfrm rot="5400000">
          <a:off x="2569714" y="865721"/>
          <a:ext cx="2717760" cy="213980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76158D-4E4E-44DE-8D06-FC3FAAE07C41}">
      <dsp:nvSpPr>
        <dsp:cNvPr id="0" name=""/>
        <dsp:cNvSpPr/>
      </dsp:nvSpPr>
      <dsp:spPr>
        <a:xfrm>
          <a:off x="5494734" y="1152721"/>
          <a:ext cx="1977032" cy="115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Ordenamento Jurídico</a:t>
          </a:r>
        </a:p>
      </dsp:txBody>
      <dsp:txXfrm>
        <a:off x="5494734" y="1152721"/>
        <a:ext cx="1977032" cy="1153269"/>
      </dsp:txXfrm>
    </dsp:sp>
    <dsp:sp modelId="{9D1E9793-F04A-47E9-A160-1F9D161DB3A4}">
      <dsp:nvSpPr>
        <dsp:cNvPr id="0" name=""/>
        <dsp:cNvSpPr/>
      </dsp:nvSpPr>
      <dsp:spPr>
        <a:xfrm>
          <a:off x="5000476" y="1729355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9E47D0-741B-4356-B056-ECE406052F9B}">
      <dsp:nvSpPr>
        <dsp:cNvPr id="0" name=""/>
        <dsp:cNvSpPr/>
      </dsp:nvSpPr>
      <dsp:spPr>
        <a:xfrm rot="5400000">
          <a:off x="3153070" y="2001000"/>
          <a:ext cx="2117797" cy="157305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8E30FB-AED1-4769-9BCD-DCC4EA09093C}">
      <dsp:nvSpPr>
        <dsp:cNvPr id="0" name=""/>
        <dsp:cNvSpPr/>
      </dsp:nvSpPr>
      <dsp:spPr>
        <a:xfrm>
          <a:off x="5494734" y="2305990"/>
          <a:ext cx="1977032" cy="115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de Controle Social</a:t>
          </a:r>
        </a:p>
      </dsp:txBody>
      <dsp:txXfrm>
        <a:off x="5494734" y="2305990"/>
        <a:ext cx="1977032" cy="1153269"/>
      </dsp:txXfrm>
    </dsp:sp>
    <dsp:sp modelId="{227D68B7-2FD9-40DB-9924-EA2839D9371F}">
      <dsp:nvSpPr>
        <dsp:cNvPr id="0" name=""/>
        <dsp:cNvSpPr/>
      </dsp:nvSpPr>
      <dsp:spPr>
        <a:xfrm>
          <a:off x="5000476" y="2882624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5DC274-A38E-4C1E-AD85-5480B144736D}">
      <dsp:nvSpPr>
        <dsp:cNvPr id="0" name=""/>
        <dsp:cNvSpPr/>
      </dsp:nvSpPr>
      <dsp:spPr>
        <a:xfrm rot="5400000">
          <a:off x="3737152" y="3135355"/>
          <a:ext cx="1513088" cy="100630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4E7F-EB89-4212-B8AB-0AE42D3DEF7E}">
      <dsp:nvSpPr>
        <dsp:cNvPr id="0" name=""/>
        <dsp:cNvSpPr/>
      </dsp:nvSpPr>
      <dsp:spPr>
        <a:xfrm>
          <a:off x="2731928" y="67706"/>
          <a:ext cx="3249930" cy="3249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Política Criminal</a:t>
          </a:r>
        </a:p>
      </dsp:txBody>
      <dsp:txXfrm>
        <a:off x="3165252" y="636444"/>
        <a:ext cx="2383282" cy="1462468"/>
      </dsp:txXfrm>
    </dsp:sp>
    <dsp:sp modelId="{B43679DE-9ED4-4E47-84F3-B61B413EF0ED}">
      <dsp:nvSpPr>
        <dsp:cNvPr id="0" name=""/>
        <dsp:cNvSpPr/>
      </dsp:nvSpPr>
      <dsp:spPr>
        <a:xfrm>
          <a:off x="3904612" y="2098913"/>
          <a:ext cx="3249930" cy="3249930"/>
        </a:xfrm>
        <a:prstGeom prst="ellipse">
          <a:avLst/>
        </a:prstGeom>
        <a:solidFill>
          <a:schemeClr val="accent2">
            <a:alpha val="50000"/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Criminologia</a:t>
          </a:r>
        </a:p>
      </dsp:txBody>
      <dsp:txXfrm>
        <a:off x="4898549" y="2938478"/>
        <a:ext cx="1949958" cy="1787461"/>
      </dsp:txXfrm>
    </dsp:sp>
    <dsp:sp modelId="{C5F3C71D-BA18-462D-BB66-B1A7239FE4FE}">
      <dsp:nvSpPr>
        <dsp:cNvPr id="0" name=""/>
        <dsp:cNvSpPr/>
      </dsp:nvSpPr>
      <dsp:spPr>
        <a:xfrm>
          <a:off x="1559245" y="2098913"/>
          <a:ext cx="3249930" cy="3249930"/>
        </a:xfrm>
        <a:prstGeom prst="ellipse">
          <a:avLst/>
        </a:prstGeom>
        <a:solidFill>
          <a:schemeClr val="accent2">
            <a:alpha val="50000"/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     Dogmática</a:t>
          </a:r>
        </a:p>
      </dsp:txBody>
      <dsp:txXfrm>
        <a:off x="1865281" y="2938478"/>
        <a:ext cx="1949958" cy="1787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E07D-C1E4-4E22-A3CC-ED345AD36972}">
      <dsp:nvSpPr>
        <dsp:cNvPr id="0" name=""/>
        <dsp:cNvSpPr/>
      </dsp:nvSpPr>
      <dsp:spPr>
        <a:xfrm>
          <a:off x="405044" y="0"/>
          <a:ext cx="4590510" cy="245089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9392DC-DC80-4860-A8C3-824420417CA0}">
      <dsp:nvSpPr>
        <dsp:cNvPr id="0" name=""/>
        <dsp:cNvSpPr/>
      </dsp:nvSpPr>
      <dsp:spPr>
        <a:xfrm>
          <a:off x="423570" y="735267"/>
          <a:ext cx="2210870" cy="98035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accent5">
                  <a:lumMod val="50000"/>
                </a:schemeClr>
              </a:solidFill>
            </a:rPr>
            <a:t>1º. Requisito da legalidade</a:t>
          </a:r>
        </a:p>
      </dsp:txBody>
      <dsp:txXfrm>
        <a:off x="471427" y="783124"/>
        <a:ext cx="2115156" cy="884643"/>
      </dsp:txXfrm>
    </dsp:sp>
    <dsp:sp modelId="{179F5BE8-BCC9-4DED-954E-30CE603978DD}">
      <dsp:nvSpPr>
        <dsp:cNvPr id="0" name=""/>
        <dsp:cNvSpPr/>
      </dsp:nvSpPr>
      <dsp:spPr>
        <a:xfrm>
          <a:off x="2766159" y="735267"/>
          <a:ext cx="2210870" cy="98035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-349907"/>
                <a:satOff val="-22670"/>
                <a:lumOff val="30653"/>
                <a:alphaOff val="0"/>
                <a:shade val="74000"/>
                <a:satMod val="130000"/>
                <a:lumMod val="90000"/>
              </a:schemeClr>
              <a:schemeClr val="accent2">
                <a:shade val="80000"/>
                <a:hueOff val="-349907"/>
                <a:satOff val="-22670"/>
                <a:lumOff val="3065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>
              <a:solidFill>
                <a:schemeClr val="accent5">
                  <a:lumMod val="50000"/>
                </a:schemeClr>
              </a:solidFill>
            </a:rPr>
            <a:t>Lex </a:t>
          </a:r>
          <a:r>
            <a:rPr lang="pt-BR" sz="2600" b="1" i="1" kern="1200" dirty="0" err="1">
              <a:solidFill>
                <a:schemeClr val="accent5">
                  <a:lumMod val="50000"/>
                </a:schemeClr>
              </a:solidFill>
            </a:rPr>
            <a:t>scripta</a:t>
          </a:r>
          <a:endParaRPr lang="pt-BR" sz="26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14016" y="783124"/>
        <a:ext cx="2115156" cy="88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6FC61E0-D528-0987-41F4-0B2E1BCA2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34F642-6DFE-39FF-270C-9A14610B4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DA99B70B-DFFC-8A4C-86B5-76458EFE973D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8431891-E427-8B9F-06AC-7F65C9C5B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02D5692-29F8-9935-6765-0BE7FDCD0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CD6562-C25C-1A36-2A6A-4202268B76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A20C0F-953C-3A66-DF0B-C745B8CAB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37AE66-FE6E-044F-980C-5665A49D41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0BC2B73F-B38C-92DE-9A6D-87D964119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B4DACAD9-04C5-20A1-803B-F33B8C980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EC40C4F6-0048-B35E-8CDD-24C72DA5A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E3941-FE54-AF46-A379-E953E3DD9341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>
            <a:extLst>
              <a:ext uri="{FF2B5EF4-FFF2-40B4-BE49-F238E27FC236}">
                <a16:creationId xmlns:a16="http://schemas.microsoft.com/office/drawing/2014/main" id="{36FE35E2-3225-EBE9-A335-697EF6F5D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ço Reservado para Anotações 2">
            <a:extLst>
              <a:ext uri="{FF2B5EF4-FFF2-40B4-BE49-F238E27FC236}">
                <a16:creationId xmlns:a16="http://schemas.microsoft.com/office/drawing/2014/main" id="{3FA6FF36-0750-D03C-D7BC-238D3A432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3555" name="Espaço Reservado para Número de Slide 3">
            <a:extLst>
              <a:ext uri="{FF2B5EF4-FFF2-40B4-BE49-F238E27FC236}">
                <a16:creationId xmlns:a16="http://schemas.microsoft.com/office/drawing/2014/main" id="{70662F28-A8AC-31C5-A06B-4716EF5CE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950762-5425-5045-9AEB-01BD930B619D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>
            <a:extLst>
              <a:ext uri="{FF2B5EF4-FFF2-40B4-BE49-F238E27FC236}">
                <a16:creationId xmlns:a16="http://schemas.microsoft.com/office/drawing/2014/main" id="{5D2FFF6C-9677-10D0-C7EA-189210EF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Espaço Reservado para Anotações 2">
            <a:extLst>
              <a:ext uri="{FF2B5EF4-FFF2-40B4-BE49-F238E27FC236}">
                <a16:creationId xmlns:a16="http://schemas.microsoft.com/office/drawing/2014/main" id="{9AB62AAF-F68E-FA17-E2A2-8CE16E964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5603" name="Espaço Reservado para Número de Slide 3">
            <a:extLst>
              <a:ext uri="{FF2B5EF4-FFF2-40B4-BE49-F238E27FC236}">
                <a16:creationId xmlns:a16="http://schemas.microsoft.com/office/drawing/2014/main" id="{E85C6A2A-0CA2-E0B0-58D3-23B7629E4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DB53A-8192-C34C-9D4A-6FEE94FEB3B0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>
            <a:extLst>
              <a:ext uri="{FF2B5EF4-FFF2-40B4-BE49-F238E27FC236}">
                <a16:creationId xmlns:a16="http://schemas.microsoft.com/office/drawing/2014/main" id="{1969BE82-28C3-0FC8-75BD-24349BE16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Espaço Reservado para Anotações 2">
            <a:extLst>
              <a:ext uri="{FF2B5EF4-FFF2-40B4-BE49-F238E27FC236}">
                <a16:creationId xmlns:a16="http://schemas.microsoft.com/office/drawing/2014/main" id="{6B2D63EB-DADB-3E28-8D51-30A8D23D9E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155" name="Espaço Reservado para Número de Slide 3">
            <a:extLst>
              <a:ext uri="{FF2B5EF4-FFF2-40B4-BE49-F238E27FC236}">
                <a16:creationId xmlns:a16="http://schemas.microsoft.com/office/drawing/2014/main" id="{E83C4095-41DD-2657-CAB5-605F706DB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E524B-4DC2-9742-AC84-24159676E19F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>
            <a:extLst>
              <a:ext uri="{FF2B5EF4-FFF2-40B4-BE49-F238E27FC236}">
                <a16:creationId xmlns:a16="http://schemas.microsoft.com/office/drawing/2014/main" id="{FFACDF32-9EDF-1C37-6E12-16263C2E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Espaço Reservado para Anotações 2">
            <a:extLst>
              <a:ext uri="{FF2B5EF4-FFF2-40B4-BE49-F238E27FC236}">
                <a16:creationId xmlns:a16="http://schemas.microsoft.com/office/drawing/2014/main" id="{2EFEA6C3-7460-88F3-6D4E-1D1FC49A4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4275" name="Espaço Reservado para Número de Slide 3">
            <a:extLst>
              <a:ext uri="{FF2B5EF4-FFF2-40B4-BE49-F238E27FC236}">
                <a16:creationId xmlns:a16="http://schemas.microsoft.com/office/drawing/2014/main" id="{1DBEF58C-3556-C649-79AC-364C5F8D9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6A3DAD-9A64-8841-9046-EABD5DF1F483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FA05D8D2-F154-9A98-8047-D1B942560B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>
              <a:extLst>
                <a:ext uri="{FF2B5EF4-FFF2-40B4-BE49-F238E27FC236}">
                  <a16:creationId xmlns:a16="http://schemas.microsoft.com/office/drawing/2014/main" id="{22E5E688-0EB2-59D0-C4EC-40CC28FE8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4AA8CD3-8687-7B1F-6FBC-7AF74D1AB275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>
              <a:extLst>
                <a:ext uri="{FF2B5EF4-FFF2-40B4-BE49-F238E27FC236}">
                  <a16:creationId xmlns:a16="http://schemas.microsoft.com/office/drawing/2014/main" id="{962BFF4B-918A-C61A-78C1-96D0EB4CC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>
              <a:extLst>
                <a:ext uri="{FF2B5EF4-FFF2-40B4-BE49-F238E27FC236}">
                  <a16:creationId xmlns:a16="http://schemas.microsoft.com/office/drawing/2014/main" id="{50305AC4-B512-6EEC-29FB-0CF4002BA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9E005F2E-65B6-63A7-B1C4-45BC95807F07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DBDBFCA-A98F-3525-7371-608F2F79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8091-29E2-5943-BCD1-9727BD5D8792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0E05CF-BA72-78AD-A429-ABF137EC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77212A-63EC-BD91-7B2F-57BF93E3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20F2-5910-884D-A079-0821981AF1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56411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979D3-1FE7-51A8-959D-D2EDFA04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BBFC-7225-A74D-8D19-B336B85DC969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D3BE68-6F5D-2C21-3D9E-5DFF3508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59047-26E9-C61C-07E6-DAC86BDC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ED89-F654-A546-8704-C524F6FAD5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87956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A3D9946-EDEC-3CA4-1784-4C5461A19FEF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601BE7-F8A6-455A-CC79-9281A2B5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1080-DD40-1D4C-9C79-96DE68E2E0A1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773BC5-0906-2BC4-A3C7-8FAD9C68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C28EF2-CED5-7757-D047-4460EFFF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A5A0-CC53-BA46-8FD9-F28EAD9BB7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43755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A4B9DAA1-094D-1375-5967-542F1D70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pt-BR" sz="72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07EAAF7-4D97-4B10-1D9A-0D630537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7200"/>
              <a:t>”</a:t>
            </a:r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DDC6FB33-C215-1DBC-D675-A1D651E2A3DA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CE465F-CA6B-EC56-70BF-565D948D2B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53AC-4102-914C-8664-3C5D7BC62DDF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E423AB-B080-EA51-4915-BCD683F254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- Aula 03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849350-50B7-41A8-FE29-025BC77CDA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88B5-8DF5-744D-AC80-3C9E1BF8E7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789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981F-8CA9-63B9-6AF2-5C56CD35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0ABC-9289-C243-9990-A7B79664EA93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6164B-CF9A-7C93-291D-DD0B9C08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C431-BE0F-E9BA-EC44-0251C801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EF8B-D498-3D48-BF93-2609D63459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0899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AC3D3376-F6CF-22D2-044C-1972EC28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/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3EA7043-1F5C-9EB4-99E4-9EE8C8A4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8000"/>
              <a:t>”</a:t>
            </a:r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C81E6BCC-8BF5-6B11-FE2B-DCF08BC6AFF8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38EF56-8E4F-A7CC-804A-7AA3CB9422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22DA-3B59-6447-AC62-1597EF2F6E46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54066E-6114-D95E-6D56-EF1E1BDEB8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7788DD-84D0-E63C-07A2-916B1E1505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22DE-3F1F-5142-A0FB-834AE2FAED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024148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1D69ED4-2F04-6170-FC04-C4CE9A4A6905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2D794E-1C43-2BD9-6F16-58FC984A75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A48D-5BC3-474D-860E-45CB46B3508D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99662B-79D8-A5DE-8ABF-8324E71687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DA5AD-B4A1-D587-0736-61BE1D67B2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ACE3-38E7-C94C-8874-B3975DFF9B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445296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66407BF2-497E-C96E-97FD-E3C5607E12CA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2736A8-2CAD-FCA6-EFE8-2313574D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658F-4CDF-9349-93E1-70D0E6922A8E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0AD672-0F80-366A-2C2E-452AD33E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8A62E3-11B6-C5C1-E7D1-EBB0FCF4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A167-C0C4-7A45-BF9C-4128FEF785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931844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394FC0BD-757D-8CFA-473A-5C17FB7ABB24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F8513-20C0-4A0A-7F29-5CD586E2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B9D4-DAB6-2244-AAF5-3C41DE51D686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3536C7-5B3F-D529-5DD1-9C6BBD38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1C7E54-D2AC-2F9B-07E5-1D040787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4A2A-5D1C-5548-BBF5-EE087689B8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228932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844E98A-83E3-14FD-EB2C-66BE9974A66A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6240F6-E18A-BE20-5EA7-CEA74BA5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DD3E-FA7E-AE40-BC64-D2E9BB547515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115324-7E89-4A88-586F-E2839593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228BF0-103A-F0AE-077C-8273E516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3126-FDD9-3C4B-A0AB-F59365356F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215932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17C0EFB9-9D9A-A6E4-4325-3AF9572A7788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901765-1F42-DE79-5464-986414E3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BDB8-AAF2-B949-BA32-58C84D011E3F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83A52-6425-43AB-0C7D-BA1DEEB1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BDAA7-ACBB-5AE5-C1DC-D2713E7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003-3926-A847-84D3-3E079EDAC7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7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9389BD60-F8CF-5564-7593-8BE4D1136186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3D6C1D5-A180-8316-AF2B-4246A0D4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2D7E-72BB-914F-BD61-7178070386FE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6059EAC-994B-9B25-8766-704A048E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5D02C10-3815-69AF-5AE3-EA696788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8733-94B8-5447-9622-02ACB855E1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07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C466D30D-9EAB-BAD1-C553-83762B6475AD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2F964E5-F613-E401-7D93-12A0D2BA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D04A-C175-A948-A06F-3079FD2A0A78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811A0B5-E267-09A9-2850-B8141FD3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E204EEE-930D-EE30-702A-32BA02F0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3EA4-59D9-974D-B802-B3104F9640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07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0C6834A3-B998-F5ED-0159-2C39E06CFC9F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0E347E3-D8C3-6AAD-5EE9-8928DE13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B18F-846D-5142-B225-9B81267D3BEF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1FF5DF-2BCA-68B2-CAD7-F14B205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386773F-639C-B1EB-D42F-090B12E4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0B62-BC1E-EA46-A803-ED6DC0A37A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004982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582397-AD35-2200-EF60-14CD7175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C31F-3936-6844-BCFF-8CB3D8447F31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9AD1E5-8900-946B-8654-B452BF84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8D092-7E77-0707-42D6-57CA3975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4D26-0DE0-6E44-BB3D-F32A58D231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54067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7B3AF930-10AD-D5AE-FF15-0E0D00816B73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CE5ACC-357B-A167-ADB2-CE7A04B1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6CFD-A4AD-DE4A-BCD7-FE8482E9C19E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7F76CE6-7B12-4509-F122-BED17B39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AC7D68C-2317-F6F3-11FD-2E6DCD0E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B20B-208A-2F4F-B0D3-1C6E5E6642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844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62F679-BC93-6748-264A-4A0F0792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F39C-B348-CE48-BEE3-7F357C9F0771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CE6A-C13E-DF07-1327-0A510FFF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C4ECC-40E2-0745-F3F3-52974196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DA92-6BE0-E94F-A636-F80FA62442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706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D4E7FF4E-D1AE-C9A8-C9F1-70A0AAB924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1204CA75-B7A9-829E-A8BE-27BD96423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F6D7F3-75D1-A165-62B0-836DF087F9D8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3C6D4B16-CA39-6855-60F3-892BFFA39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76BCF71A-4B8B-1EB0-6965-88EACBCCE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33C32B7-ED6C-F056-97A9-8063EC265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58602AC-ED97-F5E3-5997-303AA910B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1C25-C123-19F9-CFCF-3C0EB4A76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8FFAD63-A40D-1345-8BA9-8B50D346315A}" type="datetime1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DF1E-BA19-D1AD-AF1F-85EBD9535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7E1F7-8C63-D46C-C6FA-6E5E1D9E9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757980-FC2B-AC4F-8243-A167873433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10" r:id="rId7"/>
    <p:sldLayoutId id="2147484420" r:id="rId8"/>
    <p:sldLayoutId id="2147484411" r:id="rId9"/>
    <p:sldLayoutId id="2147484412" r:id="rId10"/>
    <p:sldLayoutId id="2147484421" r:id="rId11"/>
    <p:sldLayoutId id="2147484422" r:id="rId12"/>
    <p:sldLayoutId id="2147484413" r:id="rId13"/>
    <p:sldLayoutId id="2147484423" r:id="rId14"/>
    <p:sldLayoutId id="2147484424" r:id="rId15"/>
    <p:sldLayoutId id="2147484425" r:id="rId16"/>
    <p:sldLayoutId id="2147484426" r:id="rId1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1DC9A684-0772-25EF-0888-81DFDAAAE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50" y="2349500"/>
            <a:ext cx="5473700" cy="1514475"/>
          </a:xfrm>
          <a:ln>
            <a:miter lim="800000"/>
            <a:headEnd/>
            <a:tailEnd/>
          </a:ln>
        </p:spPr>
        <p:txBody>
          <a:bodyPr rtlCol="0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Teoria Geral do Direito Penal I</a:t>
            </a:r>
            <a:br>
              <a:rPr lang="pt-BR" sz="3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pt-BR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pt-BR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Primeiro Semestre - 2023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5BAEB4D-36CD-C867-BB63-50D6E957B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463" y="4652963"/>
            <a:ext cx="5308600" cy="3222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Rodapé 3">
            <a:extLst>
              <a:ext uri="{FF2B5EF4-FFF2-40B4-BE49-F238E27FC236}">
                <a16:creationId xmlns:a16="http://schemas.microsoft.com/office/drawing/2014/main" id="{0550DF4D-B29F-D0AC-6E69-361DF980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2770" name="Espaço Reservado para Número de Slide 4">
            <a:extLst>
              <a:ext uri="{FF2B5EF4-FFF2-40B4-BE49-F238E27FC236}">
                <a16:creationId xmlns:a16="http://schemas.microsoft.com/office/drawing/2014/main" id="{D2577288-64B9-50F3-3A6F-9FD63FA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0802D-C0AF-674E-9DB7-F8F862CE7D2D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721F0-A145-F61B-B128-37B31D8115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692150"/>
            <a:ext cx="7473950" cy="5632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Atividades extras sugeridas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Documentário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“Ônibus 174”, de José Padilha (2002)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BECCARIA,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Cesare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 delitos e das penas.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(Há diversas edições, inclusive em português).</a:t>
            </a: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SANDEL, Michael J..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Justiça. O que é fazer a coisa certa.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Trad. H. Matias e M.A. Máximo. 8ª. edição. Rio de Janeiro: Civilização Brasileira, 2012.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AC016B7F-2DC8-8C1E-355C-4364378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18487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accent4"/>
                </a:solidFill>
              </a:rPr>
              <a:t>Aula 01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49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id="{F68FA9D4-8EBF-2A30-A84B-5C6AE4BF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441575"/>
            <a:ext cx="7715250" cy="43894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sz="3500" b="1" dirty="0">
                <a:solidFill>
                  <a:schemeClr val="tx2">
                    <a:lumMod val="50000"/>
                  </a:schemeClr>
                </a:solidFill>
              </a:rPr>
              <a:t>Conceito de Direito Penal. Direito Penal e controle social. Objeto e relação com outros ramos do Direito. Política criminal, dogmática e criminologia.</a:t>
            </a:r>
          </a:p>
        </p:txBody>
      </p:sp>
      <p:sp>
        <p:nvSpPr>
          <p:cNvPr id="33795" name="Espaço Reservado para Rodapé 1">
            <a:extLst>
              <a:ext uri="{FF2B5EF4-FFF2-40B4-BE49-F238E27FC236}">
                <a16:creationId xmlns:a16="http://schemas.microsoft.com/office/drawing/2014/main" id="{F51EC0A6-0DB5-30A5-BD34-C71C19268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33796" name="Espaço Reservado para Número de Slide 2">
            <a:extLst>
              <a:ext uri="{FF2B5EF4-FFF2-40B4-BE49-F238E27FC236}">
                <a16:creationId xmlns:a16="http://schemas.microsoft.com/office/drawing/2014/main" id="{AC45CBFF-273F-95FB-6AA4-B1156301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26BEF-48D9-FA4A-A5A6-B14BB836717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Rodapé 2">
            <a:extLst>
              <a:ext uri="{FF2B5EF4-FFF2-40B4-BE49-F238E27FC236}">
                <a16:creationId xmlns:a16="http://schemas.microsoft.com/office/drawing/2014/main" id="{0DA12B8E-EC00-12AD-02DB-530188076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4818" name="Espaço Reservado para Número de Slide 3">
            <a:extLst>
              <a:ext uri="{FF2B5EF4-FFF2-40B4-BE49-F238E27FC236}">
                <a16:creationId xmlns:a16="http://schemas.microsoft.com/office/drawing/2014/main" id="{7C8CFC87-7F83-6564-3B01-4964C41E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02CEA-D8C1-5542-843C-14E3D7518DE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BE6F3-F757-2BC4-59DE-C49B55B42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Controle social e Direito Penal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74BEF42-5441-2EE7-126A-28DBAFB4C9E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55576" y="1672166"/>
          <a:ext cx="7993063" cy="41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Rodapé 1">
            <a:extLst>
              <a:ext uri="{FF2B5EF4-FFF2-40B4-BE49-F238E27FC236}">
                <a16:creationId xmlns:a16="http://schemas.microsoft.com/office/drawing/2014/main" id="{DA290EC9-1CAF-7F72-69AE-EC1934C49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5842" name="Espaço Reservado para Número de Slide 2">
            <a:extLst>
              <a:ext uri="{FF2B5EF4-FFF2-40B4-BE49-F238E27FC236}">
                <a16:creationId xmlns:a16="http://schemas.microsoft.com/office/drawing/2014/main" id="{9B309C1D-E2F6-F44E-B0A8-20F91AA0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57CDC-592A-5344-A128-E9DDC822B49C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68CEBD6B-F01D-1330-AF48-DFCCFDDA2F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113" y="2060575"/>
            <a:ext cx="7586662" cy="43894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Arial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Direito é a disciplina da convivência humana</a:t>
            </a: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                                             	</a:t>
            </a:r>
          </a:p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</a:t>
            </a:r>
            <a:r>
              <a:rPr lang="pt-BR" alt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Goffredo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Silva Telles Júnior. </a:t>
            </a:r>
          </a:p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i="1" dirty="0"/>
              <a:t>Palavras do amigo aos estudantes de direito</a:t>
            </a:r>
            <a:r>
              <a:rPr lang="pt-BR" dirty="0"/>
              <a:t>”</a:t>
            </a:r>
          </a:p>
          <a:p>
            <a:pPr algn="r" eaLnBrk="1" fontAlgn="auto" hangingPunct="1">
              <a:buFont typeface="Wingdings 2" pitchFamily="2" charset="2"/>
              <a:buNone/>
              <a:defRPr/>
            </a:pPr>
            <a:endParaRPr lang="pt-BR" alt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Rodapé 1">
            <a:extLst>
              <a:ext uri="{FF2B5EF4-FFF2-40B4-BE49-F238E27FC236}">
                <a16:creationId xmlns:a16="http://schemas.microsoft.com/office/drawing/2014/main" id="{04205C99-4A06-0401-0267-0E8E7E6F7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6866" name="Espaço Reservado para Número de Slide 2">
            <a:extLst>
              <a:ext uri="{FF2B5EF4-FFF2-40B4-BE49-F238E27FC236}">
                <a16:creationId xmlns:a16="http://schemas.microsoft.com/office/drawing/2014/main" id="{C9A878B4-9B87-C504-4AB6-CE0E0AB4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01709-5E83-7D40-852A-C1FDA8E4951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48062BC-B0C7-D3D5-D417-A8A0CC48AFF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43608" y="404664"/>
          <a:ext cx="8353425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Rodapé 1">
            <a:extLst>
              <a:ext uri="{FF2B5EF4-FFF2-40B4-BE49-F238E27FC236}">
                <a16:creationId xmlns:a16="http://schemas.microsoft.com/office/drawing/2014/main" id="{65629548-0506-F0D9-FBB6-64397305B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7890" name="Espaço Reservado para Número de Slide 2">
            <a:extLst>
              <a:ext uri="{FF2B5EF4-FFF2-40B4-BE49-F238E27FC236}">
                <a16:creationId xmlns:a16="http://schemas.microsoft.com/office/drawing/2014/main" id="{2392F53B-351D-FC12-118E-18267605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1B4F63-45E2-F042-A86D-F73DC19FA499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5DF1E4F4-6B86-F7E3-45BA-2D6E58A7D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833438"/>
            <a:ext cx="7488238" cy="51117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buFont typeface="Wingdings 2" pitchFamily="2" charset="2"/>
              <a:buNone/>
              <a:defRPr/>
            </a:pP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t-BR" altLang="pt-BR" sz="3600" i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. Conceito de Direito Penal</a:t>
            </a: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 Penal é o conjunto de valores, princípios e normas jurídicas que </a:t>
            </a:r>
            <a:r>
              <a:rPr lang="pt-BR" altLang="pt-BR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desvaloram</a:t>
            </a: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proíbem determinados comportamentos e associam a eles, como pressupostos, penas ou medidas de segurança, como consequências jurídicas.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Rodapé 1">
            <a:extLst>
              <a:ext uri="{FF2B5EF4-FFF2-40B4-BE49-F238E27FC236}">
                <a16:creationId xmlns:a16="http://schemas.microsoft.com/office/drawing/2014/main" id="{5E3DA1EF-0690-C422-11A8-4440658F7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8914" name="Espaço Reservado para Número de Slide 2">
            <a:extLst>
              <a:ext uri="{FF2B5EF4-FFF2-40B4-BE49-F238E27FC236}">
                <a16:creationId xmlns:a16="http://schemas.microsoft.com/office/drawing/2014/main" id="{8F9A6826-CEA7-61F0-4231-F264E5D3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4DAF-27ED-DF4E-B963-DD9681C08C8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Espaço Reservado para Conteúdo 2">
            <a:extLst>
              <a:ext uri="{FF2B5EF4-FFF2-40B4-BE49-F238E27FC236}">
                <a16:creationId xmlns:a16="http://schemas.microsoft.com/office/drawing/2014/main" id="{468A5EEF-3852-4490-7FDC-048C8EE161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71550" y="1328738"/>
            <a:ext cx="7308850" cy="4911725"/>
          </a:xfrm>
        </p:spPr>
        <p:txBody>
          <a:bodyPr/>
          <a:lstStyle/>
          <a:p>
            <a:pPr algn="just" eaLnBrk="1" hangingPunct="1">
              <a:buFont typeface="Wingdings 2" pitchFamily="2" charset="2"/>
              <a:buNone/>
            </a:pPr>
            <a:r>
              <a:rPr lang="pt-BR" altLang="pt-BR" sz="3200"/>
              <a:t>Art. 1º., Código Penal:</a:t>
            </a:r>
          </a:p>
          <a:p>
            <a:pPr algn="just" eaLnBrk="1" hangingPunct="1">
              <a:buFont typeface="Wingdings 2" pitchFamily="2" charset="2"/>
              <a:buNone/>
            </a:pPr>
            <a:endParaRPr lang="pt-BR" altLang="pt-BR" sz="1300"/>
          </a:p>
          <a:p>
            <a:pPr algn="just" eaLnBrk="1" hangingPunct="1">
              <a:lnSpc>
                <a:spcPct val="150000"/>
              </a:lnSpc>
              <a:buFont typeface="Wingdings 2" pitchFamily="2" charset="2"/>
              <a:buNone/>
            </a:pPr>
            <a:r>
              <a:rPr lang="pt-BR" altLang="pt-BR" sz="3400"/>
              <a:t>“Não há crime sem lei anterior que o defina, não há pena sem prévia cominação legal.”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Rodapé 1">
            <a:extLst>
              <a:ext uri="{FF2B5EF4-FFF2-40B4-BE49-F238E27FC236}">
                <a16:creationId xmlns:a16="http://schemas.microsoft.com/office/drawing/2014/main" id="{923B0547-0387-994A-7A85-2F32AD2A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9938" name="Espaço Reservado para Número de Slide 2">
            <a:extLst>
              <a:ext uri="{FF2B5EF4-FFF2-40B4-BE49-F238E27FC236}">
                <a16:creationId xmlns:a16="http://schemas.microsoft.com/office/drawing/2014/main" id="{D0F133D2-1268-D0F9-B926-C650BC67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96812F-C05B-AB46-9E26-E533AD82D11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Espaço Reservado para Conteúdo 2">
            <a:extLst>
              <a:ext uri="{FF2B5EF4-FFF2-40B4-BE49-F238E27FC236}">
                <a16:creationId xmlns:a16="http://schemas.microsoft.com/office/drawing/2014/main" id="{387DE1F6-483E-0A8B-D060-5C3CC0933A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6600" y="981075"/>
            <a:ext cx="7670800" cy="4389438"/>
          </a:xfrm>
        </p:spPr>
        <p:txBody>
          <a:bodyPr/>
          <a:lstStyle/>
          <a:p>
            <a:pPr algn="just" eaLnBrk="1" hangingPunct="1">
              <a:buFont typeface="Wingdings 2" pitchFamily="2" charset="2"/>
              <a:buNone/>
            </a:pPr>
            <a:endParaRPr lang="pt-BR" altLang="pt-BR" sz="4400" i="1"/>
          </a:p>
          <a:p>
            <a:pPr algn="just" eaLnBrk="1" hangingPunct="1">
              <a:lnSpc>
                <a:spcPct val="150000"/>
              </a:lnSpc>
              <a:buFont typeface="Wingdings 2" pitchFamily="2" charset="2"/>
              <a:buNone/>
            </a:pPr>
            <a:r>
              <a:rPr lang="pt-BR" altLang="pt-BR" sz="4000" i="1"/>
              <a:t>“</a:t>
            </a:r>
            <a:r>
              <a:rPr lang="pt-BR" altLang="pt-BR" sz="3600"/>
              <a:t>A lei penal é a magna carta do delinquente</a:t>
            </a:r>
            <a:r>
              <a:rPr lang="pt-BR" altLang="pt-BR" sz="4000" i="1"/>
              <a:t>.”</a:t>
            </a:r>
          </a:p>
          <a:p>
            <a:pPr algn="r" eaLnBrk="1" hangingPunct="1">
              <a:buFont typeface="Wingdings 2" pitchFamily="2" charset="2"/>
              <a:buNone/>
            </a:pPr>
            <a:r>
              <a:rPr lang="pt-BR" altLang="pt-BR" sz="2800"/>
              <a:t>	                </a:t>
            </a:r>
            <a:r>
              <a:rPr lang="pt-BR" altLang="pt-BR"/>
              <a:t>LISZT, Franz Von. </a:t>
            </a:r>
            <a:r>
              <a:rPr lang="pt-BR" altLang="pt-BR" i="1"/>
              <a:t>Tratado de direito penal.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2DE699C-1547-BA26-7D98-A0551DFC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675"/>
            <a:ext cx="8229600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700" dirty="0">
                <a:solidFill>
                  <a:srgbClr val="0070C0"/>
                </a:solidFill>
                <a:latin typeface="+mn-lt"/>
              </a:rPr>
              <a:t>Intervenção penal estatal: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2E571111-D275-4D0C-6794-C6D726FC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565400"/>
            <a:ext cx="8229600" cy="45354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 de criminalização primária: Poder Legislativo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 de criminalização secundária: Poder Judiciário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criminal: Poder Executivo</a:t>
            </a:r>
          </a:p>
        </p:txBody>
      </p:sp>
      <p:sp>
        <p:nvSpPr>
          <p:cNvPr id="40963" name="Espaço Reservado para Rodapé 1">
            <a:extLst>
              <a:ext uri="{FF2B5EF4-FFF2-40B4-BE49-F238E27FC236}">
                <a16:creationId xmlns:a16="http://schemas.microsoft.com/office/drawing/2014/main" id="{5C312C66-E876-493C-8688-B08A7B2AA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0964" name="Espaço Reservado para Número de Slide 2">
            <a:extLst>
              <a:ext uri="{FF2B5EF4-FFF2-40B4-BE49-F238E27FC236}">
                <a16:creationId xmlns:a16="http://schemas.microsoft.com/office/drawing/2014/main" id="{DF40256B-C190-7463-01E3-1BA01C74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E4117-CC35-0A47-8448-49892A50B85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Rodapé 1">
            <a:extLst>
              <a:ext uri="{FF2B5EF4-FFF2-40B4-BE49-F238E27FC236}">
                <a16:creationId xmlns:a16="http://schemas.microsoft.com/office/drawing/2014/main" id="{9E829720-E587-26D3-333B-1394A817A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1986" name="Espaço Reservado para Número de Slide 2">
            <a:extLst>
              <a:ext uri="{FF2B5EF4-FFF2-40B4-BE49-F238E27FC236}">
                <a16:creationId xmlns:a16="http://schemas.microsoft.com/office/drawing/2014/main" id="{53907579-CE5B-2E0E-4DE0-D138D009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7FF3C-2809-3F41-B4E3-A229A53A1FE7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10F66E2-49EB-2BCC-DFFA-7492A3125AF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15106" y="683683"/>
          <a:ext cx="8713788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84B7D6C-2783-EAAA-B446-F2E617AC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1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Departamento de Direito Penal, Medicina Forense e Criminologia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AF9B76-A460-898B-6A80-88D9B914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349500"/>
            <a:ext cx="7786687" cy="39751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Prédio Anexo, 10º. Andar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Tel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: 3111.4011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 Elisa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Liberatore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S. Bechara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: anaelisabechara@usp.br</a:t>
            </a:r>
          </a:p>
        </p:txBody>
      </p:sp>
      <p:sp>
        <p:nvSpPr>
          <p:cNvPr id="22531" name="Espaço Reservado para Rodapé 1">
            <a:extLst>
              <a:ext uri="{FF2B5EF4-FFF2-40B4-BE49-F238E27FC236}">
                <a16:creationId xmlns:a16="http://schemas.microsoft.com/office/drawing/2014/main" id="{D04AFA93-4078-4F2B-C0AD-0192DD4BE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8B2D0C70-2CDF-6730-2367-61B950ED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4D0B4F-58B8-3E4B-B2ED-902D87E52D57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116305C9-FF4D-7771-38ED-C79562AE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4"/>
                </a:solidFill>
                <a:latin typeface="+mn-lt"/>
              </a:rPr>
              <a:t>3. Política Criminal, Dogmática e Criminologia:</a:t>
            </a:r>
          </a:p>
        </p:txBody>
      </p:sp>
      <p:sp>
        <p:nvSpPr>
          <p:cNvPr id="43010" name="Espaço Reservado para Conteúdo 2">
            <a:extLst>
              <a:ext uri="{FF2B5EF4-FFF2-40B4-BE49-F238E27FC236}">
                <a16:creationId xmlns:a16="http://schemas.microsoft.com/office/drawing/2014/main" id="{7C17DEDF-254F-DF9A-1521-6788518EE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0575" y="2095500"/>
            <a:ext cx="7561263" cy="4695825"/>
          </a:xfrm>
        </p:spPr>
        <p:txBody>
          <a:bodyPr/>
          <a:lstStyle/>
          <a:p>
            <a:pPr eaLnBrk="1" hangingPunct="1"/>
            <a:endParaRPr lang="pt-BR" altLang="pt-BR" sz="3000"/>
          </a:p>
          <a:p>
            <a:pPr eaLnBrk="1" hangingPunct="1">
              <a:buFont typeface="Wingdings 2" pitchFamily="2" charset="2"/>
              <a:buNone/>
            </a:pPr>
            <a:endParaRPr lang="pt-BR" altLang="pt-BR" sz="3000"/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sz="2600"/>
              <a:t>- Ciência conjunta do Direito Penal (Gesamte Strafrechtwissenschaft )</a:t>
            </a:r>
          </a:p>
          <a:p>
            <a:pPr algn="just" eaLnBrk="1" hangingPunct="1">
              <a:buFont typeface="Wingdings 2" pitchFamily="2" charset="2"/>
              <a:buNone/>
            </a:pPr>
            <a:endParaRPr lang="pt-BR" altLang="pt-BR" sz="700"/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sz="2600"/>
              <a:t> - Direito Penal como sistema aberto</a:t>
            </a:r>
          </a:p>
        </p:txBody>
      </p:sp>
      <p:sp>
        <p:nvSpPr>
          <p:cNvPr id="43011" name="Espaço Reservado para Rodapé 1">
            <a:extLst>
              <a:ext uri="{FF2B5EF4-FFF2-40B4-BE49-F238E27FC236}">
                <a16:creationId xmlns:a16="http://schemas.microsoft.com/office/drawing/2014/main" id="{8C12ED1E-96DC-C71B-F5D6-2971C3E22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3012" name="Espaço Reservado para Número de Slide 2">
            <a:extLst>
              <a:ext uri="{FF2B5EF4-FFF2-40B4-BE49-F238E27FC236}">
                <a16:creationId xmlns:a16="http://schemas.microsoft.com/office/drawing/2014/main" id="{A7566E4A-7E7B-1D28-6A49-FD0EB2E1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34E66D-78DA-834A-8EDE-105D145A3EA3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Rodapé 1">
            <a:extLst>
              <a:ext uri="{FF2B5EF4-FFF2-40B4-BE49-F238E27FC236}">
                <a16:creationId xmlns:a16="http://schemas.microsoft.com/office/drawing/2014/main" id="{6BB62711-34E3-B486-72FA-11BF8E77F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4034" name="Espaço Reservado para Número de Slide 2">
            <a:extLst>
              <a:ext uri="{FF2B5EF4-FFF2-40B4-BE49-F238E27FC236}">
                <a16:creationId xmlns:a16="http://schemas.microsoft.com/office/drawing/2014/main" id="{87EF9780-F16B-DA1C-5AE9-EB9A0C72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1B4920-E2EE-514D-8573-28C2E15629EF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Espaço Reservado para Conteúdo 2">
            <a:extLst>
              <a:ext uri="{FF2B5EF4-FFF2-40B4-BE49-F238E27FC236}">
                <a16:creationId xmlns:a16="http://schemas.microsoft.com/office/drawing/2014/main" id="{E83C4B0E-7C87-A9E4-A9C4-851AA938B7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088" y="1268413"/>
            <a:ext cx="7489825" cy="52720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ts val="4600"/>
              </a:lnSpc>
              <a:buFont typeface="Arial"/>
              <a:buNone/>
              <a:defRPr/>
            </a:pPr>
            <a:r>
              <a:rPr lang="pt-BR" alt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adoção de determinada opção político-social orienta de modo direto o conjunto normativo correspondente, impedindo que se possa afirmar aprioristicamente a existência de ordenamentos jurídicos valorados em si mesmos corretos ou incorretos, mas sim de ordenamentos mais ou menos coerentes com o modelo político-social ao qual se relacionam.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AC0CC396-567C-65D7-D157-812B8883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74713"/>
            <a:ext cx="8229600" cy="15001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Direito Penal e outros ramos do Direito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15EF8709-E2FB-2743-7888-31239319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360613"/>
            <a:ext cx="6799262" cy="34448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Caráter subsidiário do Direito Penal: </a:t>
            </a:r>
            <a:r>
              <a:rPr lang="pt-BR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Ultima </a:t>
            </a:r>
            <a:r>
              <a:rPr lang="pt-BR" sz="27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Ratio</a:t>
            </a:r>
            <a:endParaRPr lang="pt-BR" sz="27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27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 meramente sancionador?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Teoria das normas de Karl BINDING: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“</a:t>
            </a:r>
            <a:r>
              <a:rPr lang="pt-BR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delinquente infringe a norma, mas cumpre a lei penal, que, por isso, tem mera função sancionadora.</a:t>
            </a: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</p:txBody>
      </p:sp>
      <p:sp>
        <p:nvSpPr>
          <p:cNvPr id="45059" name="Espaço Reservado para Rodapé 1">
            <a:extLst>
              <a:ext uri="{FF2B5EF4-FFF2-40B4-BE49-F238E27FC236}">
                <a16:creationId xmlns:a16="http://schemas.microsoft.com/office/drawing/2014/main" id="{B0BA46E5-13BD-D0D8-92ED-FD6B79E59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5060" name="Espaço Reservado para Número de Slide 2">
            <a:extLst>
              <a:ext uri="{FF2B5EF4-FFF2-40B4-BE49-F238E27FC236}">
                <a16:creationId xmlns:a16="http://schemas.microsoft.com/office/drawing/2014/main" id="{37099D5A-D9A4-77D7-05B8-AAA8B9AE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4417F-4ED1-3F4F-86F9-FEE9CE9459E7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427CDA7C-DA75-5A18-28AF-DD5C37DF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79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>
                <a:solidFill>
                  <a:schemeClr val="accent4"/>
                </a:solidFill>
                <a:latin typeface="+mn-lt"/>
              </a:rPr>
              <a:t>Autonomia e independência</a:t>
            </a:r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id="{66BF06E0-9550-E061-8533-94DD4879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60575"/>
            <a:ext cx="7489825" cy="3900488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Liberdade do legislador para decidir sobre a intervenção penal; </a:t>
            </a: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endParaRPr lang="pt-BR" alt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 de interpretar os conceitos e elementos valorativos vindos de outros ramos do Direito conforme os princípios e valores próprios do Direito Penal.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083" name="Espaço Reservado para Rodapé 1">
            <a:extLst>
              <a:ext uri="{FF2B5EF4-FFF2-40B4-BE49-F238E27FC236}">
                <a16:creationId xmlns:a16="http://schemas.microsoft.com/office/drawing/2014/main" id="{2478D23B-6B41-CEEA-51B6-F2C93769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id="{44015198-4F2E-EA07-2123-1B12DED2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7D7662-8ED8-8E4C-B7FD-E58ED1B31877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34FC8989-6F3E-4670-41DF-EF6346AB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800" dirty="0">
                <a:solidFill>
                  <a:schemeClr val="accent4"/>
                </a:solidFill>
                <a:latin typeface="+mn-lt"/>
              </a:rPr>
              <a:t>Direito Penal e Direito Administrativo</a:t>
            </a:r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F36301C9-93FD-22D0-E973-8D2858E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490788"/>
            <a:ext cx="7416800" cy="3662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Diferenciação teleológica:</a:t>
            </a:r>
          </a:p>
          <a:p>
            <a:pPr algn="just" eaLnBrk="1" fontAlgn="auto" hangingPunct="1">
              <a:buFont typeface="Wingdings 2" pitchFamily="2" charset="2"/>
              <a:buNone/>
              <a:defRPr/>
            </a:pPr>
            <a:endParaRPr lang="pt-BR" alt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O Direito Administrativo visa a organizar determinados setores de atividades, conforme um determinado modelo de gestão.</a:t>
            </a:r>
          </a:p>
          <a:p>
            <a:pPr algn="just" eaLnBrk="1" fontAlgn="auto" hangingPunct="1">
              <a:buFont typeface="Wingdings 2" pitchFamily="2" charset="2"/>
              <a:buNone/>
              <a:defRPr/>
            </a:pPr>
            <a:endParaRPr lang="pt-BR" alt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O Direito Penal visa a proteger interesses sociais fundamentais, concretamente ameaçados ou lesionados por condutas humanas. </a:t>
            </a:r>
          </a:p>
        </p:txBody>
      </p:sp>
      <p:sp>
        <p:nvSpPr>
          <p:cNvPr id="47107" name="Espaço Reservado para Rodapé 1">
            <a:extLst>
              <a:ext uri="{FF2B5EF4-FFF2-40B4-BE49-F238E27FC236}">
                <a16:creationId xmlns:a16="http://schemas.microsoft.com/office/drawing/2014/main" id="{2B942AC1-B330-9865-D249-DB336B599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7108" name="Espaço Reservado para Número de Slide 2">
            <a:extLst>
              <a:ext uri="{FF2B5EF4-FFF2-40B4-BE49-F238E27FC236}">
                <a16:creationId xmlns:a16="http://schemas.microsoft.com/office/drawing/2014/main" id="{96DF7F6C-5EEC-35AE-B2D7-FF17D3DF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6685DA-1EF7-124B-8813-4DAB34FE085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E657DC6-902A-FECF-BFEA-36430AB56C38}"/>
              </a:ext>
            </a:extLst>
          </p:cNvPr>
          <p:cNvSpPr/>
          <p:nvPr/>
        </p:nvSpPr>
        <p:spPr>
          <a:xfrm>
            <a:off x="539750" y="1412875"/>
            <a:ext cx="7705725" cy="2767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Aula 02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	</a:t>
            </a:r>
            <a:r>
              <a:rPr lang="pt-BR" sz="37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Direito Penal e Constituição.       	Princípios penais fundamentais.</a:t>
            </a:r>
          </a:p>
        </p:txBody>
      </p:sp>
      <p:sp>
        <p:nvSpPr>
          <p:cNvPr id="48130" name="Espaço Reservado para Rodapé 2">
            <a:extLst>
              <a:ext uri="{FF2B5EF4-FFF2-40B4-BE49-F238E27FC236}">
                <a16:creationId xmlns:a16="http://schemas.microsoft.com/office/drawing/2014/main" id="{4E015AB2-E3FC-30A7-294E-24853C8F0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48131" name="Espaço Reservado para Número de Slide 3">
            <a:extLst>
              <a:ext uri="{FF2B5EF4-FFF2-40B4-BE49-F238E27FC236}">
                <a16:creationId xmlns:a16="http://schemas.microsoft.com/office/drawing/2014/main" id="{A3D0119C-4237-DDEF-1E53-4C2CDE24C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F064B1-85E6-194E-876C-C79FB75145A1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FAC3F5FA-E2C7-37F2-4DB1-A8920676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Direito Penal e Constituição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DA6264-660D-B983-A7B6-989B4F47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Supremacia do texto constitucional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Positivação de valores fundamentais: tríplice dimensão (fundamentadora, orientadora e crítica).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Vinculação penal negativa e positiva.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pt-BR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Constituição como paradigma de legitimidade do Direito Penal</a:t>
            </a:r>
          </a:p>
        </p:txBody>
      </p:sp>
      <p:sp>
        <p:nvSpPr>
          <p:cNvPr id="50179" name="Espaço Reservado para Rodapé 1">
            <a:extLst>
              <a:ext uri="{FF2B5EF4-FFF2-40B4-BE49-F238E27FC236}">
                <a16:creationId xmlns:a16="http://schemas.microsoft.com/office/drawing/2014/main" id="{94AE17CD-D15D-269E-F9E5-F981D6A4A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A8F07359-8458-4F98-5EFB-8449244D9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A2939-165A-5246-B49E-BA35CE261B75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C67413C4-5C35-A6F6-4A16-C969D206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97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rgbClr val="00B0F0"/>
                </a:solidFill>
                <a:latin typeface="+mn-lt"/>
              </a:rPr>
              <a:t>Princípios penais fundamentais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0F85BC-BBE8-9ED0-9166-C61437A7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657475"/>
            <a:ext cx="7559675" cy="34432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Os princípios limitadores impostos ao sistema penal derivam da prévia decisão política que estabelece sua função.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São inacabados em sua realização e abertos em seu enunciado.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03" name="Espaço Reservado para Rodapé 1">
            <a:extLst>
              <a:ext uri="{FF2B5EF4-FFF2-40B4-BE49-F238E27FC236}">
                <a16:creationId xmlns:a16="http://schemas.microsoft.com/office/drawing/2014/main" id="{11F8C90C-1995-1EED-0F0B-5670A9A4C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48FAA6B3-4E01-E72F-C33B-E80F4EE5A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5DDF2-316A-B54A-BDB0-89FE0FF7909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46B120-7A42-0924-B62E-2C562A5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5" y="1309688"/>
            <a:ext cx="6491288" cy="23685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pretensão de taxatividade dos princípios penais fundava-se em um pretenso ‘jus puniendi’ ou direito subjetivo de punir do Estado. Tal ‘jus puniendi’ não existe, tratando-se na verdade de uma </a:t>
            </a:r>
            <a:r>
              <a:rPr lang="pt-BR" sz="2600" dirty="0">
                <a:latin typeface="+mn-lt"/>
              </a:rPr>
              <a:t>‘</a:t>
            </a:r>
            <a:r>
              <a:rPr lang="pt-BR" sz="2600" b="1" dirty="0" err="1">
                <a:latin typeface="+mn-lt"/>
              </a:rPr>
              <a:t>potentia</a:t>
            </a:r>
            <a:r>
              <a:rPr lang="pt-BR" sz="2600" b="1" dirty="0">
                <a:latin typeface="+mn-lt"/>
              </a:rPr>
              <a:t> puniendi’</a:t>
            </a:r>
            <a:r>
              <a:rPr lang="pt-BR" sz="2600" dirty="0">
                <a:latin typeface="+mn-lt"/>
              </a:rPr>
              <a:t>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necessita contenção e redução.</a:t>
            </a:r>
            <a:r>
              <a:rPr lang="pt-BR" sz="2600" dirty="0">
                <a:latin typeface="+mn-lt"/>
              </a:rPr>
              <a:t> </a:t>
            </a:r>
          </a:p>
        </p:txBody>
      </p:sp>
      <p:sp>
        <p:nvSpPr>
          <p:cNvPr id="52226" name="Espaço Reservado para Texto 5">
            <a:extLst>
              <a:ext uri="{FF2B5EF4-FFF2-40B4-BE49-F238E27FC236}">
                <a16:creationId xmlns:a16="http://schemas.microsoft.com/office/drawing/2014/main" id="{2C0B8082-E4A3-DCE0-B1EB-EF470E25D44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600200" y="3352800"/>
            <a:ext cx="6375400" cy="652463"/>
          </a:xfrm>
        </p:spPr>
        <p:txBody>
          <a:bodyPr/>
          <a:lstStyle/>
          <a:p>
            <a:pPr eaLnBrk="1" hangingPunct="1"/>
            <a:r>
              <a:rPr lang="pt-BR" altLang="pt-BR" sz="2400"/>
              <a:t>Zaffaroni, Eugenio Raúl</a:t>
            </a:r>
            <a:r>
              <a:rPr lang="pt-BR" altLang="pt-BR"/>
              <a:t> </a:t>
            </a:r>
          </a:p>
        </p:txBody>
      </p:sp>
      <p:sp>
        <p:nvSpPr>
          <p:cNvPr id="52227" name="Espaço Reservado para Texto 4">
            <a:extLst>
              <a:ext uri="{FF2B5EF4-FFF2-40B4-BE49-F238E27FC236}">
                <a16:creationId xmlns:a16="http://schemas.microsoft.com/office/drawing/2014/main" id="{4116DB60-AB85-3805-FC0A-F70461FC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4187825"/>
            <a:ext cx="7705725" cy="15335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300"/>
              <a:t>Assim, os princípios são passíveis de </a:t>
            </a:r>
            <a:r>
              <a:rPr lang="pt-BR" altLang="pt-BR" sz="2300" b="1"/>
              <a:t>constante atualização</a:t>
            </a:r>
            <a:r>
              <a:rPr lang="pt-BR" altLang="pt-BR" sz="2300"/>
              <a:t>, conforme as novas demandas advindas do avanço social. </a:t>
            </a:r>
          </a:p>
        </p:txBody>
      </p:sp>
      <p:sp>
        <p:nvSpPr>
          <p:cNvPr id="52228" name="Espaço Reservado para Rodapé 6">
            <a:extLst>
              <a:ext uri="{FF2B5EF4-FFF2-40B4-BE49-F238E27FC236}">
                <a16:creationId xmlns:a16="http://schemas.microsoft.com/office/drawing/2014/main" id="{9F135636-20D5-8C96-8C4B-74AD8D38907D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2229" name="Espaço Reservado para Número de Slide 7">
            <a:extLst>
              <a:ext uri="{FF2B5EF4-FFF2-40B4-BE49-F238E27FC236}">
                <a16:creationId xmlns:a16="http://schemas.microsoft.com/office/drawing/2014/main" id="{A09D20C4-C841-289F-0C0A-7348B666048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B8F73-1A61-5B40-8404-5F80AA362D11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420F13C3-9E77-3FBF-23F0-44123509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987425"/>
            <a:ext cx="7850187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4"/>
                </a:solidFill>
                <a:latin typeface="+mn-lt"/>
              </a:rPr>
              <a:t>Princípio da legalidade </a:t>
            </a:r>
            <a:r>
              <a:rPr lang="pt-BR" sz="3200" dirty="0">
                <a:solidFill>
                  <a:schemeClr val="accent4"/>
                </a:solidFill>
                <a:latin typeface="+mn-lt"/>
              </a:rPr>
              <a:t>(CF, art. 5º,XXXIX)</a:t>
            </a:r>
            <a:endParaRPr lang="pt-BR" sz="3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A9A991-CEFC-FB25-DF5A-0BF5C4B2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2492375"/>
            <a:ext cx="7648575" cy="49291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"/>
              <a:defRPr/>
            </a:pP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Sua expressão constitucional aparece na origem do constitucionalismo: 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Declaração dos Direitos do Homem e do Cidadão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1789.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"/>
              <a:defRPr/>
            </a:pP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"/>
              <a:defRPr/>
            </a:pP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âmbito penal, foi precisado por </a:t>
            </a:r>
            <a:r>
              <a:rPr lang="pt-BR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FEUERBACH </a:t>
            </a:r>
            <a:r>
              <a:rPr lang="pt-B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fórmula latina “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Nullum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crimen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lege,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lege,        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nullum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crimen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legale</a:t>
            </a:r>
            <a:r>
              <a:rPr lang="pt-BR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  <a:endParaRPr lang="pt-B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251" name="Espaço Reservado para Rodapé 1">
            <a:extLst>
              <a:ext uri="{FF2B5EF4-FFF2-40B4-BE49-F238E27FC236}">
                <a16:creationId xmlns:a16="http://schemas.microsoft.com/office/drawing/2014/main" id="{8FB2108B-AFD6-61C9-2B0F-DF5B7A90F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D71F38F5-A0D8-A1EA-AA95-FFD816B90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B8D9B-B9E1-6D43-8AF3-AF7B132ED61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D85E18FB-D7C8-4CD2-C0F6-D97EFEAF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Conflito (aparente) latente: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34FAC9B-0CBF-B414-AC75-02024B41E8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0" y="2204864"/>
          <a:ext cx="7776864" cy="404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Espaço Reservado para Rodapé 1">
            <a:extLst>
              <a:ext uri="{FF2B5EF4-FFF2-40B4-BE49-F238E27FC236}">
                <a16:creationId xmlns:a16="http://schemas.microsoft.com/office/drawing/2014/main" id="{9B357497-7115-918E-41E6-D7E21C58B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6628" name="Espaço Reservado para Número de Slide 2">
            <a:extLst>
              <a:ext uri="{FF2B5EF4-FFF2-40B4-BE49-F238E27FC236}">
                <a16:creationId xmlns:a16="http://schemas.microsoft.com/office/drawing/2014/main" id="{490A3158-891D-0207-AD13-549F266A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F0FB3B-CA1C-7D49-80A1-E2406213AA9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60F11-6E2A-7AFD-7626-8D4468E7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0858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5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5298" name="Espaço Reservado para Conteúdo 2">
            <a:extLst>
              <a:ext uri="{FF2B5EF4-FFF2-40B4-BE49-F238E27FC236}">
                <a16:creationId xmlns:a16="http://schemas.microsoft.com/office/drawing/2014/main" id="{009E2E02-34CB-0ABA-4008-CC3E60527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9913" y="2420938"/>
            <a:ext cx="8004175" cy="45831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300"/>
              <a:t>Finalidade do princípio (iluminismo): proteção dos direitos e liberdades do indivíduo contra abusos do Estado.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600"/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300"/>
              <a:t>ASSIM, o princípio </a:t>
            </a:r>
            <a:r>
              <a:rPr lang="pt-BR" altLang="pt-BR" sz="2300" b="1"/>
              <a:t>não se aplica </a:t>
            </a:r>
            <a:r>
              <a:rPr lang="pt-BR" altLang="pt-BR" sz="2300"/>
              <a:t>a qualquer matéria penal, mas apenas aos casos de criminalização ou agravamento da responsabilidade do agente, sob pena de funcionar contra sua própria teleologia (plano de extensão). </a:t>
            </a:r>
          </a:p>
        </p:txBody>
      </p:sp>
      <p:sp>
        <p:nvSpPr>
          <p:cNvPr id="55299" name="Espaço Reservado para Rodapé 3">
            <a:extLst>
              <a:ext uri="{FF2B5EF4-FFF2-40B4-BE49-F238E27FC236}">
                <a16:creationId xmlns:a16="http://schemas.microsoft.com/office/drawing/2014/main" id="{80E8B19A-1DF9-59DE-BD67-8C0ADDCAA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5300" name="Espaço Reservado para Número de Slide 4">
            <a:extLst>
              <a:ext uri="{FF2B5EF4-FFF2-40B4-BE49-F238E27FC236}">
                <a16:creationId xmlns:a16="http://schemas.microsoft.com/office/drawing/2014/main" id="{5A403B9E-CB67-4955-27EE-7E54B8B7F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81A48-4EED-3A4E-AA84-FC3629CD7101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D7BB1-CA23-1709-78E3-48695976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3" y="1035050"/>
            <a:ext cx="6797675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3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3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80965-17D2-17FF-124F-9B00237B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332038"/>
            <a:ext cx="7740650" cy="43894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Garantias advindas do princípio: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 criminal;</a:t>
            </a:r>
          </a:p>
          <a:p>
            <a:pPr marL="514350" indent="-514350" eaLnBrk="1" fontAlgn="auto" hangingPunct="1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 penal;</a:t>
            </a:r>
          </a:p>
          <a:p>
            <a:pPr marL="514350" indent="-514350" eaLnBrk="1" fontAlgn="auto" hangingPunct="1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 jurisdicional;</a:t>
            </a:r>
          </a:p>
          <a:p>
            <a:pPr marL="514350" indent="-514350" eaLnBrk="1" fontAlgn="auto" hangingPunct="1">
              <a:lnSpc>
                <a:spcPct val="150000"/>
              </a:lnSpc>
              <a:buFont typeface="+mj-lt"/>
              <a:buAutoNum type="romanLcPeriod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 de execução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Espaço Reservado para Rodapé 3">
            <a:extLst>
              <a:ext uri="{FF2B5EF4-FFF2-40B4-BE49-F238E27FC236}">
                <a16:creationId xmlns:a16="http://schemas.microsoft.com/office/drawing/2014/main" id="{34276552-67C6-7B49-BB35-6DF9E4AE9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6324" name="Espaço Reservado para Número de Slide 4">
            <a:extLst>
              <a:ext uri="{FF2B5EF4-FFF2-40B4-BE49-F238E27FC236}">
                <a16:creationId xmlns:a16="http://schemas.microsoft.com/office/drawing/2014/main" id="{1DC4D3D6-6B95-6651-BD66-7CF30DBC7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5FCE0-58D8-244D-97B1-1C3372C65E73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4C5C764B-A834-452C-FA72-CB6A33D1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1054100"/>
            <a:ext cx="6799263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4"/>
                </a:solidFill>
                <a:latin typeface="+mn-lt"/>
              </a:rPr>
              <a:t>Princípio da legalidade </a:t>
            </a:r>
            <a:r>
              <a:rPr lang="pt-BR" sz="2400" dirty="0">
                <a:solidFill>
                  <a:schemeClr val="accent4"/>
                </a:solidFill>
                <a:latin typeface="+mn-lt"/>
              </a:rPr>
              <a:t>(CP, art. 1º)</a:t>
            </a:r>
            <a:endParaRPr lang="pt-BR" sz="3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02E30B46-B609-ED81-8493-4179EBA2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349500"/>
            <a:ext cx="7632700" cy="42957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 o ponto de vista </a:t>
            </a:r>
            <a:r>
              <a:rPr lang="pt-BR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significa que a única fonte produtora de lei penal no sistema brasileiro  são os órgãos constitucionalmente habilitados e a única lei penal é a lei formal por eles emanada, conforme ao procedimento estabelecido pela própria Constituição.</a:t>
            </a: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 isso, o Poder Executivo, os juízes e Administração não podem produzir leis penais.</a:t>
            </a:r>
          </a:p>
          <a:p>
            <a:pPr algn="just" eaLnBrk="1" fontAlgn="auto" hangingPunct="1">
              <a:buFont typeface="Arial"/>
              <a:buChar char="•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347" name="Espaço Reservado para Rodapé 1">
            <a:extLst>
              <a:ext uri="{FF2B5EF4-FFF2-40B4-BE49-F238E27FC236}">
                <a16:creationId xmlns:a16="http://schemas.microsoft.com/office/drawing/2014/main" id="{C256DED6-D7E4-9E0F-3F28-9E4337E4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57348" name="Espaço Reservado para Número de Slide 2">
            <a:extLst>
              <a:ext uri="{FF2B5EF4-FFF2-40B4-BE49-F238E27FC236}">
                <a16:creationId xmlns:a16="http://schemas.microsoft.com/office/drawing/2014/main" id="{C7A9CC13-5648-29CB-21A5-DF77F930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74D64-F4D5-3C4F-9A82-30DC5FA4D388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ço Reservado para Rodapé 3">
            <a:extLst>
              <a:ext uri="{FF2B5EF4-FFF2-40B4-BE49-F238E27FC236}">
                <a16:creationId xmlns:a16="http://schemas.microsoft.com/office/drawing/2014/main" id="{48E69296-1DDF-1274-04A0-90256F483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8370" name="Espaço Reservado para Número de Slide 4">
            <a:extLst>
              <a:ext uri="{FF2B5EF4-FFF2-40B4-BE49-F238E27FC236}">
                <a16:creationId xmlns:a16="http://schemas.microsoft.com/office/drawing/2014/main" id="{907D44D6-6275-4C40-F338-F20FB164F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5CBE12-7C8E-2146-B102-F249DFE7B0C9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34EFF-AFD3-6224-24D2-C46731DA4B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813" y="4175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5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0D291-0F17-89C3-D2BE-BB4C6BEBC2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988" y="1455738"/>
            <a:ext cx="8074025" cy="45402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mesma forma, costumes, doutrina e jurisprudência NÃO podem ser fontes de proibições penais, embora possam constituir fontes de interpretação penal: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0C6EB0D-343E-360E-19DE-A3B452E87727}"/>
              </a:ext>
            </a:extLst>
          </p:cNvPr>
          <p:cNvGraphicFramePr/>
          <p:nvPr/>
        </p:nvGraphicFramePr>
        <p:xfrm>
          <a:off x="1691680" y="3418405"/>
          <a:ext cx="5400600" cy="245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ED9C-201C-1528-04B1-24945D2F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23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5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9B046-B8A0-35A1-2236-101B9DED3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 typeface="Arial"/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Outros requisitos:</a:t>
            </a: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 </a:t>
            </a:r>
            <a:r>
              <a:rPr lang="pt-BR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praevia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Irretroatividade da lei penal</a:t>
            </a: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Lex </a:t>
            </a:r>
            <a:r>
              <a:rPr lang="pt-BR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stricta</a:t>
            </a:r>
            <a:r>
              <a:rPr lang="pt-BR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taxatividade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Arial"/>
              <a:buNone/>
              <a:defRPr/>
            </a:pPr>
            <a:endParaRPr lang="pt-BR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Primeira dificuldade: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tipos penais abertos</a:t>
            </a:r>
          </a:p>
        </p:txBody>
      </p:sp>
      <p:sp>
        <p:nvSpPr>
          <p:cNvPr id="59395" name="Espaço Reservado para Rodapé 3">
            <a:extLst>
              <a:ext uri="{FF2B5EF4-FFF2-40B4-BE49-F238E27FC236}">
                <a16:creationId xmlns:a16="http://schemas.microsoft.com/office/drawing/2014/main" id="{C6137271-3DA1-8B13-7357-A48539EFF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59396" name="Espaço Reservado para Número de Slide 4">
            <a:extLst>
              <a:ext uri="{FF2B5EF4-FFF2-40B4-BE49-F238E27FC236}">
                <a16:creationId xmlns:a16="http://schemas.microsoft.com/office/drawing/2014/main" id="{1976CF56-6D41-B1DA-DD37-E62A51344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04B8D-25C2-F344-B7D8-FDDD26FCAA0E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4DB8-D06D-3A37-CAE3-D98B75F4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34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5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C7CCA1DE-BEE9-216A-4446-FE29F59A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376488"/>
            <a:ext cx="7670800" cy="45815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 uma lei penal limitar-se a estabelecer uma cominação, deixando que o comportamento proibido seja determinado por outra lei? </a:t>
            </a:r>
            <a:endParaRPr lang="pt-BR" alt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8800" lvl="4" indent="0" algn="just" eaLnBrk="1" fontAlgn="auto" hangingPunct="1">
              <a:buFont typeface="Arial" panose="020B0604020202020204" pitchFamily="34" charset="0"/>
              <a:buNone/>
              <a:defRPr/>
            </a:pP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 PENAL EM BRANCO</a:t>
            </a: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	(BINDING)</a:t>
            </a:r>
          </a:p>
          <a:p>
            <a:pPr algn="just" eaLnBrk="1" fontAlgn="auto" hangingPunct="1">
              <a:buFont typeface="Wingdings" panose="05000000000000000000" pitchFamily="2" charset="2"/>
              <a:buChar char="Ø"/>
              <a:defRPr/>
            </a:pPr>
            <a:endParaRPr lang="pt-BR" alt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19" name="Espaço Reservado para Rodapé 3">
            <a:extLst>
              <a:ext uri="{FF2B5EF4-FFF2-40B4-BE49-F238E27FC236}">
                <a16:creationId xmlns:a16="http://schemas.microsoft.com/office/drawing/2014/main" id="{CF8EF0E3-3D66-3685-8975-5084A52E9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0420" name="Espaço Reservado para Número de Slide 4">
            <a:extLst>
              <a:ext uri="{FF2B5EF4-FFF2-40B4-BE49-F238E27FC236}">
                <a16:creationId xmlns:a16="http://schemas.microsoft.com/office/drawing/2014/main" id="{19E986B7-DC69-B495-3ABF-C379F06AF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47EBF-7380-9A48-96F3-6028959BF909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E4F1AD35-A7D0-D046-E337-BCCF64DE4DE3}"/>
              </a:ext>
            </a:extLst>
          </p:cNvPr>
          <p:cNvSpPr/>
          <p:nvPr/>
        </p:nvSpPr>
        <p:spPr>
          <a:xfrm>
            <a:off x="1835150" y="4065588"/>
            <a:ext cx="1295400" cy="120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FC881-C253-2535-66EF-6C7B7E8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4"/>
                </a:solidFill>
                <a:latin typeface="+mn-lt"/>
              </a:rPr>
              <a:t>Princípio da legalidade</a:t>
            </a:r>
            <a:endParaRPr lang="pt-BR" sz="35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F0664-225A-436E-7D56-A5D8EABF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420938"/>
            <a:ext cx="7921625" cy="46561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 penal em branco -  dificuldade de difícil solução: Delegação legislativa constitucionalmente proibida.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pt-BR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Hipótese de reenvio normativo tolerável: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indent="-457200" algn="just" eaLnBrk="1" fontAlgn="auto" hangingPunct="1">
              <a:buFont typeface="Arial"/>
              <a:buAutoNum type="arabicPeriod"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Leis penais em branco impróprias, que reenviam a outra norma emanada da mesma fonte (reenvio interno – outra disposição da mesma lei – ou externo – a outra lei da mesma hierarquia da lei penal).</a:t>
            </a:r>
          </a:p>
          <a:p>
            <a:pPr marL="457200" indent="-457200" algn="just" eaLnBrk="1" fontAlgn="auto" hangingPunct="1">
              <a:buFont typeface="Arial"/>
              <a:buAutoNum type="arabicPeriod"/>
              <a:defRPr/>
            </a:pP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Reenvio de complemento, restando o núcleo do comportamento proibido na esfera restrita da lei penal.  </a:t>
            </a:r>
          </a:p>
        </p:txBody>
      </p:sp>
      <p:sp>
        <p:nvSpPr>
          <p:cNvPr id="61443" name="Espaço Reservado para Rodapé 3">
            <a:extLst>
              <a:ext uri="{FF2B5EF4-FFF2-40B4-BE49-F238E27FC236}">
                <a16:creationId xmlns:a16="http://schemas.microsoft.com/office/drawing/2014/main" id="{6E2D1AC0-804D-AB4C-B5FF-9B4D12810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61444" name="Espaço Reservado para Número de Slide 4">
            <a:extLst>
              <a:ext uri="{FF2B5EF4-FFF2-40B4-BE49-F238E27FC236}">
                <a16:creationId xmlns:a16="http://schemas.microsoft.com/office/drawing/2014/main" id="{9D994648-1AED-B2AD-B512-4557F491C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AB99B-259E-E04A-A36F-B41403FA602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11345-7CAD-4EBE-7FFF-10587D14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Princípio da culpabilidade </a:t>
            </a:r>
            <a:endParaRPr lang="pt-BR" sz="35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AC924-3248-41FE-6192-8E73406D8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5084762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lnSpc>
                <a:spcPct val="150000"/>
              </a:lnSpc>
              <a:buFont typeface="Arial"/>
              <a:buNone/>
              <a:defRPr/>
            </a:pP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Nulla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poena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</a:t>
            </a:r>
            <a:r>
              <a:rPr lang="pt-BR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culpa”</a:t>
            </a:r>
          </a:p>
          <a:p>
            <a:pPr marL="0" indent="0" algn="ctr" eaLnBrk="1" fontAlgn="auto" hangingPunct="1">
              <a:lnSpc>
                <a:spcPct val="150000"/>
              </a:lnSpc>
              <a:buFont typeface="Arial"/>
              <a:buNone/>
              <a:defRPr/>
            </a:pPr>
            <a:endParaRPr lang="pt-BR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CF, art. 5º, XLV – Responsabilidade penal subjetiva</a:t>
            </a:r>
          </a:p>
          <a:p>
            <a:pPr algn="just" eaLnBrk="1" fontAlgn="auto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Impossibilidade de punir a personalidade (Direito Penal do fato)</a:t>
            </a:r>
          </a:p>
          <a:p>
            <a:pPr algn="just" eaLnBrk="1" fontAlgn="auto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Impossibilidade de atribuir um delito a alguém por meio da simples constatação da relação causal.</a:t>
            </a:r>
          </a:p>
          <a:p>
            <a:pPr algn="just" eaLnBrk="1" fontAlgn="auto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Individualização da responsabilidade penal (responsabilidade pessoal)</a:t>
            </a:r>
          </a:p>
        </p:txBody>
      </p:sp>
      <p:sp>
        <p:nvSpPr>
          <p:cNvPr id="62467" name="Espaço Reservado para Rodapé 3">
            <a:extLst>
              <a:ext uri="{FF2B5EF4-FFF2-40B4-BE49-F238E27FC236}">
                <a16:creationId xmlns:a16="http://schemas.microsoft.com/office/drawing/2014/main" id="{5F615A66-0F8E-6ED6-D41E-B9977EE94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2468" name="Espaço Reservado para Número de Slide 4">
            <a:extLst>
              <a:ext uri="{FF2B5EF4-FFF2-40B4-BE49-F238E27FC236}">
                <a16:creationId xmlns:a16="http://schemas.microsoft.com/office/drawing/2014/main" id="{5A2A8962-63B5-CC4F-486A-ADADB75E6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957795-ED86-3E48-AC79-B991CF41FD3E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>
            <a:extLst>
              <a:ext uri="{FF2B5EF4-FFF2-40B4-BE49-F238E27FC236}">
                <a16:creationId xmlns:a16="http://schemas.microsoft.com/office/drawing/2014/main" id="{2E3940FE-01C9-92DE-2C06-0E70D1C5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584200"/>
            <a:ext cx="3659187" cy="519113"/>
          </a:xfrm>
        </p:spPr>
        <p:txBody>
          <a:bodyPr/>
          <a:lstStyle/>
          <a:p>
            <a:endParaRPr lang="pt-BR" altLang="pt-BR">
              <a:ln>
                <a:noFill/>
              </a:ln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8A0D0D-18DB-E4EA-A60A-DE8448E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AD548E-1F12-8C7E-F9C7-C0B302B0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8CB98-7932-574C-A306-616C17FA88C5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2366D809-1F0A-51E2-354D-77552128F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738"/>
            <a:ext cx="9115425" cy="674052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>
            <a:extLst>
              <a:ext uri="{FF2B5EF4-FFF2-40B4-BE49-F238E27FC236}">
                <a16:creationId xmlns:a16="http://schemas.microsoft.com/office/drawing/2014/main" id="{604B596F-A049-237F-1295-66610124D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>
              <a:ln>
                <a:noFill/>
              </a:ln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6491F0-BE37-AA3A-216C-3C2D670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A1C009-0031-75E5-CE15-978C83B9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2B00-2533-5744-9452-6658D8520E87}" type="slidenum">
              <a:rPr lang="pt-BR" altLang="pt-BR" smtClean="0"/>
              <a:pPr>
                <a:defRPr/>
              </a:pPr>
              <a:t>39</a:t>
            </a:fld>
            <a:endParaRPr lang="pt-BR" altLang="pt-BR"/>
          </a:p>
        </p:txBody>
      </p:sp>
      <p:pic>
        <p:nvPicPr>
          <p:cNvPr id="64516" name="Picture 2" descr="Moradores do Jacarezinho fazem protesto na quinta-feira, 6 de maio, logo após a operação policial que resultou em 25 mortes.">
            <a:extLst>
              <a:ext uri="{FF2B5EF4-FFF2-40B4-BE49-F238E27FC236}">
                <a16:creationId xmlns:a16="http://schemas.microsoft.com/office/drawing/2014/main" id="{ED78DF9B-DE78-C472-8509-3ADFC7204E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15988"/>
            <a:ext cx="7273925" cy="50260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Rodapé 2">
            <a:extLst>
              <a:ext uri="{FF2B5EF4-FFF2-40B4-BE49-F238E27FC236}">
                <a16:creationId xmlns:a16="http://schemas.microsoft.com/office/drawing/2014/main" id="{3DD6BEA6-4CCD-FB32-D40E-861481F4F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28DB1EEC-1630-3EBA-6B45-2F504D26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43085-EC7C-DA43-A616-17CA962A74D8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9B5F88-13EA-3A90-9A21-6903EEE254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363" y="1628775"/>
            <a:ext cx="7407275" cy="324008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Pode haver um comportamento considerado por si mesmo errado ou negativo?</a:t>
            </a:r>
          </a:p>
        </p:txBody>
      </p:sp>
    </p:spTree>
  </p:cSld>
  <p:clrMapOvr>
    <a:masterClrMapping/>
  </p:clrMapOvr>
  <p:transition spd="slow"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B371A-BFC7-FED0-4273-5F2CD030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04888"/>
            <a:ext cx="8229600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t-BR" sz="3900" b="1" dirty="0">
                <a:solidFill>
                  <a:srgbClr val="00B050"/>
                </a:solidFill>
                <a:latin typeface="+mn-lt"/>
              </a:rPr>
              <a:t>Princípio da ofensividade</a:t>
            </a:r>
            <a:br>
              <a:rPr lang="pt-BR" sz="3900" b="1" dirty="0">
                <a:solidFill>
                  <a:srgbClr val="00B050"/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pt-BR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pt-BR" sz="3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8C1B032A-F30A-6B77-EC24-B1A22F21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382838"/>
            <a:ext cx="7942263" cy="4479925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pt-BR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Decorre da função do Direito Penal – proteção subsidiária de interesses sociais fundamentais – e do princípio da intervenção penal mínima.	</a:t>
            </a: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Lei Federal n. 11.343/06:</a:t>
            </a:r>
          </a:p>
          <a:p>
            <a:pPr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Art. 28. “</a:t>
            </a:r>
            <a:r>
              <a:rPr lang="pt-BR" sz="3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Quem adquirir, guardar, tiver em depósito, transportar ou trouxer consigo, para consumo pessoal, drogas sem autorização ou em desacordo com determinação legal ou regulamentar será submetido às seguintes penas:”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539" name="Espaço Reservado para Rodapé 2">
            <a:extLst>
              <a:ext uri="{FF2B5EF4-FFF2-40B4-BE49-F238E27FC236}">
                <a16:creationId xmlns:a16="http://schemas.microsoft.com/office/drawing/2014/main" id="{C778B1E0-8CC7-A12E-5592-2091D5249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881CDA58-965A-F325-268D-67E152F2A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927E0-BD34-1440-9653-E8F5A3DE781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FCF0C-A400-5C03-0111-DAC1CCE8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chemeClr val="accent2"/>
                </a:solidFill>
                <a:latin typeface="+mn-lt"/>
              </a:rPr>
              <a:t>“Princípio” da proporcionalidade</a:t>
            </a:r>
            <a:endParaRPr lang="pt-BR" sz="35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B9385C-38B0-D318-C18A-8E7B5ABF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441575"/>
            <a:ext cx="7724775" cy="4440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Requisitos: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Idoneidade ou adequação: reação deve ser apta a atingir os objetivos propostos (adequação meio/fim);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endParaRPr lang="pt-BR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 ou exigibilidade: menor prejuízo dentre as providências possíveis;</a:t>
            </a: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endParaRPr lang="pt-BR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Proporcionalidade em sentido estrito: reação deve ter a mesma gravidade do comportamento delitivo</a:t>
            </a:r>
          </a:p>
        </p:txBody>
      </p:sp>
      <p:sp>
        <p:nvSpPr>
          <p:cNvPr id="66563" name="Espaço Reservado para Rodapé 3">
            <a:extLst>
              <a:ext uri="{FF2B5EF4-FFF2-40B4-BE49-F238E27FC236}">
                <a16:creationId xmlns:a16="http://schemas.microsoft.com/office/drawing/2014/main" id="{DD91736D-AE86-7103-D9BC-F2AC9F7DD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6564" name="Espaço Reservado para Número de Slide 4">
            <a:extLst>
              <a:ext uri="{FF2B5EF4-FFF2-40B4-BE49-F238E27FC236}">
                <a16:creationId xmlns:a16="http://schemas.microsoft.com/office/drawing/2014/main" id="{941FFDE6-A2D7-17AA-E850-6E67DD4C4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C65F0-3164-8949-92AC-99790DC804DD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172A3A49-415B-3452-7EA6-6AAB611B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1052513"/>
            <a:ext cx="7788275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300" b="1" dirty="0">
                <a:solidFill>
                  <a:srgbClr val="C00000"/>
                </a:solidFill>
                <a:latin typeface="+mn-lt"/>
              </a:rPr>
              <a:t>Princípio da intervenção penal mínima</a:t>
            </a:r>
          </a:p>
        </p:txBody>
      </p:sp>
      <p:sp>
        <p:nvSpPr>
          <p:cNvPr id="67586" name="Espaço Reservado para Conteúdo 2">
            <a:extLst>
              <a:ext uri="{FF2B5EF4-FFF2-40B4-BE49-F238E27FC236}">
                <a16:creationId xmlns:a16="http://schemas.microsoft.com/office/drawing/2014/main" id="{C80E402F-5766-A078-351A-CF0796F05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038" y="2425700"/>
            <a:ext cx="7273925" cy="4151313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Direito Penal como </a:t>
            </a:r>
            <a:r>
              <a:rPr lang="pt-BR" altLang="pt-BR" i="1"/>
              <a:t>ultima ratio</a:t>
            </a:r>
          </a:p>
          <a:p>
            <a:pPr eaLnBrk="1" hangingPunct="1"/>
            <a:endParaRPr lang="pt-BR" altLang="pt-BR" sz="700" i="1"/>
          </a:p>
          <a:p>
            <a:pPr algn="just" eaLnBrk="1" hangingPunct="1">
              <a:lnSpc>
                <a:spcPct val="150000"/>
              </a:lnSpc>
            </a:pPr>
            <a:r>
              <a:rPr lang="pt-BR" altLang="pt-BR"/>
              <a:t>Cuidado com transformação de intervenção penal mínima em intervenção penal máxima: simbolismo penal</a:t>
            </a:r>
          </a:p>
        </p:txBody>
      </p:sp>
      <p:sp>
        <p:nvSpPr>
          <p:cNvPr id="67587" name="Espaço Reservado para Rodapé 3">
            <a:extLst>
              <a:ext uri="{FF2B5EF4-FFF2-40B4-BE49-F238E27FC236}">
                <a16:creationId xmlns:a16="http://schemas.microsoft.com/office/drawing/2014/main" id="{EC97B3E0-98B8-457E-3843-58DF29ABA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7588" name="Espaço Reservado para Número de Slide 4">
            <a:extLst>
              <a:ext uri="{FF2B5EF4-FFF2-40B4-BE49-F238E27FC236}">
                <a16:creationId xmlns:a16="http://schemas.microsoft.com/office/drawing/2014/main" id="{D0C83DDA-0A12-DF57-2066-87FA8BA39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76E488-58BD-A442-BD5A-B0A82E210A5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8D908-F9F9-7761-64FC-53FFD804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922338"/>
            <a:ext cx="72834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300" b="1" dirty="0">
                <a:solidFill>
                  <a:srgbClr val="FF0000"/>
                </a:solidFill>
                <a:latin typeface="+mn-lt"/>
              </a:rPr>
              <a:t>Princípio da humanidade das penas</a:t>
            </a:r>
            <a:endParaRPr lang="pt-BR" sz="3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227" name="Espaço Reservado para Conteúdo 2">
            <a:extLst>
              <a:ext uri="{FF2B5EF4-FFF2-40B4-BE49-F238E27FC236}">
                <a16:creationId xmlns:a16="http://schemas.microsoft.com/office/drawing/2014/main" id="{DB1134A6-2F4D-BD63-9B91-0AAE8109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altLang="pt-BR" sz="2500">
                <a:solidFill>
                  <a:schemeClr val="tx1">
                    <a:lumMod val="85000"/>
                    <a:lumOff val="15000"/>
                  </a:schemeClr>
                </a:solidFill>
              </a:rPr>
              <a:t>Demanda central do Iluminismo;</a:t>
            </a:r>
          </a:p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altLang="pt-BR" sz="2500">
                <a:solidFill>
                  <a:schemeClr val="tx1">
                    <a:lumMod val="85000"/>
                    <a:lumOff val="15000"/>
                  </a:schemeClr>
                </a:solidFill>
              </a:rPr>
              <a:t>Fundamento: dignidade humana;</a:t>
            </a:r>
          </a:p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endParaRPr lang="pt-BR" altLang="pt-BR" sz="25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altLang="pt-BR" sz="2500">
                <a:solidFill>
                  <a:schemeClr val="tx1">
                    <a:lumMod val="85000"/>
                    <a:lumOff val="15000"/>
                  </a:schemeClr>
                </a:solidFill>
              </a:rPr>
              <a:t>Processo de humanização: penas corporais; pena capital; substituição da pena privativa de liberdade; e progressão no seu cumprimento.  </a:t>
            </a:r>
          </a:p>
        </p:txBody>
      </p:sp>
      <p:sp>
        <p:nvSpPr>
          <p:cNvPr id="68611" name="Espaço Reservado para Rodapé 3">
            <a:extLst>
              <a:ext uri="{FF2B5EF4-FFF2-40B4-BE49-F238E27FC236}">
                <a16:creationId xmlns:a16="http://schemas.microsoft.com/office/drawing/2014/main" id="{5CE939D6-6343-D2B5-F803-640F00FC8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8612" name="Espaço Reservado para Número de Slide 4">
            <a:extLst>
              <a:ext uri="{FF2B5EF4-FFF2-40B4-BE49-F238E27FC236}">
                <a16:creationId xmlns:a16="http://schemas.microsoft.com/office/drawing/2014/main" id="{A735EFBC-390D-387B-DA48-9886E229B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844B5E-33C2-F047-8F43-16851776C17D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A9C87-5BDD-5CD3-BE87-E034A6E3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500" b="1" dirty="0">
                <a:solidFill>
                  <a:srgbClr val="00B050"/>
                </a:solidFill>
                <a:latin typeface="+mn-lt"/>
              </a:rPr>
              <a:t>Princípio da ressocialização</a:t>
            </a:r>
            <a:endParaRPr lang="pt-BR" sz="35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E614F4-CAAB-447B-6315-475EA16F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Fundamento: dignidade humana.</a:t>
            </a:r>
          </a:p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Sentido de “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ressocializar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pPr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Ressocializar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dessocializando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0" indent="0" eaLnBrk="1" fontAlgn="auto" hangingPunct="1">
              <a:lnSpc>
                <a:spcPct val="150000"/>
              </a:lnSpc>
              <a:buFont typeface="Arial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Arial"/>
              <a:buNone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Indivíduo jamais pode ser tratado como objeto da ação repressora do Estado, e sim como </a:t>
            </a:r>
            <a:r>
              <a:rPr lang="pt-B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sujeito.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635" name="Espaço Reservado para Rodapé 3">
            <a:extLst>
              <a:ext uri="{FF2B5EF4-FFF2-40B4-BE49-F238E27FC236}">
                <a16:creationId xmlns:a16="http://schemas.microsoft.com/office/drawing/2014/main" id="{C61C4299-153E-5A7B-31F0-5CB80A208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- Aula 02</a:t>
            </a:r>
          </a:p>
        </p:txBody>
      </p:sp>
      <p:sp>
        <p:nvSpPr>
          <p:cNvPr id="69636" name="Espaço Reservado para Número de Slide 4">
            <a:extLst>
              <a:ext uri="{FF2B5EF4-FFF2-40B4-BE49-F238E27FC236}">
                <a16:creationId xmlns:a16="http://schemas.microsoft.com/office/drawing/2014/main" id="{0176D19D-BD0B-5E3A-3CAC-C93EF7362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E7462-C5BE-CF45-8193-826A4658BED2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72259-D30F-FF6B-60C4-AF2B6586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Leituras recomendadas:</a:t>
            </a:r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68F9D590-9239-D184-FB66-2A9E091AF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84313"/>
            <a:ext cx="7848600" cy="48402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CANARIS,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Claus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-Wilhelm. 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Pensamento sistemático e conceito de sistema na ciência do direito.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2ª. Edição. Fundação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Calouste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Gulbenkian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p. 103-112.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FERRAJOLI, Luigi.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Legalidad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civil y legalidade penal. Sobre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reserva de código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materia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penal.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Cuadernos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doctrina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jurisprudencia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penal, n. 15, 2003.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GIMBERNAT ORDEIG, Enrique. 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Concepto y método de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ciencia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derecho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penal.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Tecnos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p. 11-43.</a:t>
            </a: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MIR PUIG, Santiago.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Introducción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las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bases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derecho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penal.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2ª. edição. Montevideo,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Bdef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2007, p. 71-101.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659" name="Espaço Reservado para Rodapé 2">
            <a:extLst>
              <a:ext uri="{FF2B5EF4-FFF2-40B4-BE49-F238E27FC236}">
                <a16:creationId xmlns:a16="http://schemas.microsoft.com/office/drawing/2014/main" id="{6C52E944-1168-F6E7-5657-426F2279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02</a:t>
            </a:r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AC766842-2D77-81E5-2D01-77F66CF5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D5205D-4248-1B48-B565-AA7E2EFCD979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Rodapé 1">
            <a:extLst>
              <a:ext uri="{FF2B5EF4-FFF2-40B4-BE49-F238E27FC236}">
                <a16:creationId xmlns:a16="http://schemas.microsoft.com/office/drawing/2014/main" id="{A99F3CAE-1E21-E7B4-4E3E-151982863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8674" name="Espaço Reservado para Número de Slide 2">
            <a:extLst>
              <a:ext uri="{FF2B5EF4-FFF2-40B4-BE49-F238E27FC236}">
                <a16:creationId xmlns:a16="http://schemas.microsoft.com/office/drawing/2014/main" id="{43FAB451-464A-14BA-CCD8-C91D4AA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EBC9B-2EAE-AE47-9313-89C1486B4F42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5122" name="Espaço Reservado para Conteúdo 2">
            <a:extLst>
              <a:ext uri="{FF2B5EF4-FFF2-40B4-BE49-F238E27FC236}">
                <a16:creationId xmlns:a16="http://schemas.microsoft.com/office/drawing/2014/main" id="{931A0871-E460-9F3E-C629-2D49538F2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296988"/>
            <a:ext cx="7991475" cy="4264025"/>
          </a:xfrm>
        </p:spPr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pt-BR" sz="4000" dirty="0">
                <a:solidFill>
                  <a:schemeClr val="tx2">
                    <a:lumMod val="50000"/>
                  </a:schemeClr>
                </a:solidFill>
              </a:rPr>
              <a:t>O delito não existe por si só no plano natural. Uma conduta humana será considerada delituosa a partir da possibilidade de se lhe atribuir </a:t>
            </a:r>
            <a:r>
              <a:rPr lang="pt-BR" sz="4000" b="1" dirty="0">
                <a:solidFill>
                  <a:schemeClr val="tx2">
                    <a:lumMod val="50000"/>
                  </a:schemeClr>
                </a:solidFill>
              </a:rPr>
              <a:t>sentido social negativo</a:t>
            </a:r>
            <a:r>
              <a:rPr lang="pt-BR" sz="4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Rodapé 1">
            <a:extLst>
              <a:ext uri="{FF2B5EF4-FFF2-40B4-BE49-F238E27FC236}">
                <a16:creationId xmlns:a16="http://schemas.microsoft.com/office/drawing/2014/main" id="{BFEC2694-8541-CD07-0523-564F863B2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9698" name="Espaço Reservado para Número de Slide 2">
            <a:extLst>
              <a:ext uri="{FF2B5EF4-FFF2-40B4-BE49-F238E27FC236}">
                <a16:creationId xmlns:a16="http://schemas.microsoft.com/office/drawing/2014/main" id="{3AA146ED-B3E1-9959-E932-067A6A9E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F8728C-A8A8-BF4C-A456-5341D26CEBB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Espaço Reservado para Conteúdo 2">
            <a:extLst>
              <a:ext uri="{FF2B5EF4-FFF2-40B4-BE49-F238E27FC236}">
                <a16:creationId xmlns:a16="http://schemas.microsoft.com/office/drawing/2014/main" id="{4EC592BA-48BD-AEE9-540C-33EB29E623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063" y="1052513"/>
            <a:ext cx="7381875" cy="43894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sz="3600" i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3600" dirty="0">
                <a:solidFill>
                  <a:schemeClr val="tx2">
                    <a:lumMod val="50000"/>
                  </a:schemeClr>
                </a:solidFill>
              </a:rPr>
              <a:t>O paradigma do conhecimento de objetos deveria ser substituído pelo paradigma do entendimento entre sujeitos capazes de falar e de agir.”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HABERMAS, Jürgen.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</a:rPr>
              <a:t> Teoria do agir comunicativo.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02310BA8-248B-C473-CFE5-BECD3B23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8" name="Espaço Reservado para Conteúdo 3">
            <a:extLst>
              <a:ext uri="{FF2B5EF4-FFF2-40B4-BE49-F238E27FC236}">
                <a16:creationId xmlns:a16="http://schemas.microsoft.com/office/drawing/2014/main" id="{BD99E928-496E-33E6-9B79-521C0B537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24625"/>
          </a:xfrm>
        </p:spPr>
      </p:pic>
      <p:sp>
        <p:nvSpPr>
          <p:cNvPr id="24579" name="Espaço Reservado para Rodapé 1">
            <a:extLst>
              <a:ext uri="{FF2B5EF4-FFF2-40B4-BE49-F238E27FC236}">
                <a16:creationId xmlns:a16="http://schemas.microsoft.com/office/drawing/2014/main" id="{E7D9A942-3E8F-5334-6EE1-BBF51FE1B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4580" name="Espaço Reservado para Número de Slide 2">
            <a:extLst>
              <a:ext uri="{FF2B5EF4-FFF2-40B4-BE49-F238E27FC236}">
                <a16:creationId xmlns:a16="http://schemas.microsoft.com/office/drawing/2014/main" id="{B3ABC652-8506-6767-C237-2FF64C17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9DDF5-8D6A-044C-83EF-CDE9A314157E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7511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2B66BE1D-D99E-BBB7-C649-A065BCEA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81075"/>
            <a:ext cx="7786688" cy="12112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altLang="pt-BR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Toda reflexão penal depende de determinada perspectiva: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7C9CB7E-9FB2-B663-7F03-38B1DD71FB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433042"/>
          <a:ext cx="7787208" cy="373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Espaço Reservado para Rodapé 1">
            <a:extLst>
              <a:ext uri="{FF2B5EF4-FFF2-40B4-BE49-F238E27FC236}">
                <a16:creationId xmlns:a16="http://schemas.microsoft.com/office/drawing/2014/main" id="{D874F128-7C4D-5E05-57E2-3AB248C99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0724" name="Espaço Reservado para Número de Slide 2">
            <a:extLst>
              <a:ext uri="{FF2B5EF4-FFF2-40B4-BE49-F238E27FC236}">
                <a16:creationId xmlns:a16="http://schemas.microsoft.com/office/drawing/2014/main" id="{3E739FAB-7F66-543C-1383-121C6684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A38C2-AF0B-CE4E-B050-991F71810EDF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Rodapé 3">
            <a:extLst>
              <a:ext uri="{FF2B5EF4-FFF2-40B4-BE49-F238E27FC236}">
                <a16:creationId xmlns:a16="http://schemas.microsoft.com/office/drawing/2014/main" id="{B49BEE04-B4C3-E3AB-1801-484FD0D66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31746" name="Espaço Reservado para Número de Slide 4">
            <a:extLst>
              <a:ext uri="{FF2B5EF4-FFF2-40B4-BE49-F238E27FC236}">
                <a16:creationId xmlns:a16="http://schemas.microsoft.com/office/drawing/2014/main" id="{FA8EF04F-0DA5-CB91-5505-F7943B15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640F6-6D2F-C749-80CA-74CEE5CA2D63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AEEF82-B075-1D34-9837-38C2D5170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Metodologia do curso: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2D34D-388E-9C2A-99EF-4767539559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113" y="1458913"/>
            <a:ext cx="7680325" cy="4691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Aulas expositivas: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 com pontos e bibliografia básica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Bibliografia específica para cada ponto do programa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Participação ativa / método tópico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Discussão de filmes/textos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Atividades de seminário: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pt-B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Temas atuais e julgamentos simulados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pt-BR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Atendimento individual: dúvidas e projetos</a:t>
            </a:r>
          </a:p>
        </p:txBody>
      </p:sp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{C4D1B55D-FC32-E840-96E1-83C8E2C2727E}tf10001064</Template>
  <TotalTime>20380</TotalTime>
  <Words>2008</Words>
  <Application>Microsoft Macintosh PowerPoint</Application>
  <PresentationFormat>Apresentação na tela (4:3)</PresentationFormat>
  <Paragraphs>285</Paragraphs>
  <Slides>45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Garamond</vt:lpstr>
      <vt:lpstr>Arial</vt:lpstr>
      <vt:lpstr>Calibri</vt:lpstr>
      <vt:lpstr>Wingdings 2</vt:lpstr>
      <vt:lpstr>Wingdings</vt:lpstr>
      <vt:lpstr>Constantia</vt:lpstr>
      <vt:lpstr>Times New Roman</vt:lpstr>
      <vt:lpstr>Courier New</vt:lpstr>
      <vt:lpstr>Orgânico</vt:lpstr>
      <vt:lpstr>Teoria Geral do Direito Penal I   Primeiro Semestre - 2023</vt:lpstr>
      <vt:lpstr>Departamento de Direito Penal, Medicina Forense e Criminologia </vt:lpstr>
      <vt:lpstr>Conflito (aparente) latente:</vt:lpstr>
      <vt:lpstr>Pode haver um comportamento considerado por si mesmo errado ou negativo?</vt:lpstr>
      <vt:lpstr>Apresentação do PowerPoint</vt:lpstr>
      <vt:lpstr>Apresentação do PowerPoint</vt:lpstr>
      <vt:lpstr>Apresentação do PowerPoint</vt:lpstr>
      <vt:lpstr>Toda reflexão penal depende de determinada perspectiva:</vt:lpstr>
      <vt:lpstr>Metodologia do curso:</vt:lpstr>
      <vt:lpstr>Apresentação do PowerPoint</vt:lpstr>
      <vt:lpstr>    Aula 01  </vt:lpstr>
      <vt:lpstr>1. Controle social e Direito Penal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Intervenção penal estatal:</vt:lpstr>
      <vt:lpstr>Apresentação do PowerPoint</vt:lpstr>
      <vt:lpstr>3. Política Criminal, Dogmática e Criminologia:</vt:lpstr>
      <vt:lpstr>Apresentação do PowerPoint</vt:lpstr>
      <vt:lpstr>4. Direito Penal e outros ramos do Direito</vt:lpstr>
      <vt:lpstr>Autonomia e independência</vt:lpstr>
      <vt:lpstr>Direito Penal e Direito Administrativo</vt:lpstr>
      <vt:lpstr>Apresentação do PowerPoint</vt:lpstr>
      <vt:lpstr>Direito Penal e Constituição</vt:lpstr>
      <vt:lpstr>Princípios penais fundamentais</vt:lpstr>
      <vt:lpstr>A pretensão de taxatividade dos princípios penais fundava-se em um pretenso ‘jus puniendi’ ou direito subjetivo de punir do Estado. Tal ‘jus puniendi’ não existe, tratando-se na verdade de uma ‘potentia puniendi’ que necessita contenção e redução. </vt:lpstr>
      <vt:lpstr>Princípio da legalidade (CF, art. 5º,XXXIX)</vt:lpstr>
      <vt:lpstr>Princípio da legalidade</vt:lpstr>
      <vt:lpstr>Princípio da legalidade</vt:lpstr>
      <vt:lpstr>Princípio da legalidade (CP, art. 1º)</vt:lpstr>
      <vt:lpstr>Princípio da legalidade</vt:lpstr>
      <vt:lpstr>Princípio da legalidade</vt:lpstr>
      <vt:lpstr>Princípio da legalidade</vt:lpstr>
      <vt:lpstr>Princípio da legalidade</vt:lpstr>
      <vt:lpstr>Princípio da culpabilidade </vt:lpstr>
      <vt:lpstr>Apresentação do PowerPoint</vt:lpstr>
      <vt:lpstr>Apresentação do PowerPoint</vt:lpstr>
      <vt:lpstr>     Princípio da ofensividade     </vt:lpstr>
      <vt:lpstr>“Princípio” da proporcionalidade</vt:lpstr>
      <vt:lpstr>Princípio da intervenção penal mínima</vt:lpstr>
      <vt:lpstr>Princípio da humanidade das penas</vt:lpstr>
      <vt:lpstr>Princípio da ressocialização</vt:lpstr>
      <vt:lpstr>Leituras recomendadas: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CORRUPÇÃO</dc:title>
  <dc:creator>-x-x-x-</dc:creator>
  <cp:lastModifiedBy>Ana Bechara</cp:lastModifiedBy>
  <cp:revision>257</cp:revision>
  <dcterms:created xsi:type="dcterms:W3CDTF">2010-10-18T13:49:45Z</dcterms:created>
  <dcterms:modified xsi:type="dcterms:W3CDTF">2023-03-20T14:13:45Z</dcterms:modified>
</cp:coreProperties>
</file>