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2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17/03/19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17/03/19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17/03/19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17/03/19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17/03/19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17/03/19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17/03/19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17/03/19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17/03/19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17/03/19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17/03/19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17/03/19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17/03/19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17/03/19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17/03/19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17/03/19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17/03/19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OQ0M2D5prg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Das Gymnasium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2200" dirty="0" smtClean="0"/>
              <a:t>Otto-Hahn-Gymnasium Göttingen</a:t>
            </a: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1478709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Jahrg</a:t>
            </a:r>
            <a:r>
              <a:rPr lang="de-DE" dirty="0" smtClean="0"/>
              <a:t>änge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5. Klasse</a:t>
            </a:r>
          </a:p>
          <a:p>
            <a:r>
              <a:rPr lang="de-DE" dirty="0"/>
              <a:t>6</a:t>
            </a:r>
            <a:r>
              <a:rPr lang="de-DE" dirty="0" smtClean="0"/>
              <a:t>. </a:t>
            </a:r>
            <a:r>
              <a:rPr lang="en-US" dirty="0" smtClean="0"/>
              <a:t>–</a:t>
            </a:r>
            <a:r>
              <a:rPr lang="de-DE" dirty="0" smtClean="0"/>
              <a:t> 9. Klasse</a:t>
            </a:r>
          </a:p>
          <a:p>
            <a:r>
              <a:rPr lang="de-DE" dirty="0" smtClean="0"/>
              <a:t>10. Klasse - Einf</a:t>
            </a:r>
            <a:r>
              <a:rPr lang="de-DE" dirty="0" smtClean="0"/>
              <a:t>ührungsphase</a:t>
            </a:r>
            <a:endParaRPr lang="de-DE" dirty="0" smtClean="0"/>
          </a:p>
          <a:p>
            <a:r>
              <a:rPr lang="de-DE" dirty="0" smtClean="0"/>
              <a:t>Oberstufe </a:t>
            </a:r>
            <a:r>
              <a:rPr lang="en-US" dirty="0" smtClean="0"/>
              <a:t>–</a:t>
            </a:r>
            <a:r>
              <a:rPr lang="de-DE" dirty="0" smtClean="0"/>
              <a:t> Qualifikationsphase Q1, Q2, (Q3)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371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</a:t>
            </a:r>
            <a:r>
              <a:rPr lang="de-DE" dirty="0" smtClean="0"/>
              <a:t>Fächer und die Klassen </a:t>
            </a:r>
            <a:r>
              <a:rPr lang="de-DE" sz="2500" dirty="0" smtClean="0"/>
              <a:t>(von der 6. bis zur 10. Klasse)</a:t>
            </a:r>
            <a:endParaRPr lang="de-DE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Pflichtfächer</a:t>
            </a:r>
            <a:endParaRPr lang="de-DE" dirty="0" smtClean="0"/>
          </a:p>
          <a:p>
            <a:pPr lvl="1"/>
            <a:r>
              <a:rPr lang="de-DE" dirty="0" smtClean="0"/>
              <a:t>Mathe, Physik, Chemie, Biologie</a:t>
            </a:r>
            <a:endParaRPr lang="de-DE" dirty="0"/>
          </a:p>
          <a:p>
            <a:pPr lvl="1"/>
            <a:r>
              <a:rPr lang="de-DE" dirty="0" smtClean="0"/>
              <a:t>Deutsch, Englisch, Erdkunde, Geschichte, Politik</a:t>
            </a:r>
          </a:p>
          <a:p>
            <a:pPr lvl="1"/>
            <a:r>
              <a:rPr lang="de-DE" dirty="0" smtClean="0"/>
              <a:t>Sport</a:t>
            </a:r>
            <a:endParaRPr lang="de-DE" dirty="0"/>
          </a:p>
          <a:p>
            <a:r>
              <a:rPr lang="de-DE" dirty="0" smtClean="0"/>
              <a:t>Wahlpflichtfächer</a:t>
            </a:r>
            <a:endParaRPr lang="de-DE" dirty="0" smtClean="0"/>
          </a:p>
          <a:p>
            <a:pPr lvl="1"/>
            <a:r>
              <a:rPr lang="de-DE" dirty="0" smtClean="0"/>
              <a:t>Religion (Evangelisch oder Katholisch), Werte und Normen, Philosophie.</a:t>
            </a:r>
          </a:p>
          <a:p>
            <a:pPr lvl="1"/>
            <a:r>
              <a:rPr lang="de-DE" dirty="0" smtClean="0"/>
              <a:t>Kunst, Darstellendesspiel, Musik</a:t>
            </a:r>
          </a:p>
          <a:p>
            <a:pPr lvl="1"/>
            <a:r>
              <a:rPr lang="de-DE" dirty="0" smtClean="0"/>
              <a:t>Spanisch, Französisch, Latein, Russisch</a:t>
            </a:r>
          </a:p>
          <a:p>
            <a:r>
              <a:rPr lang="de-DE" dirty="0"/>
              <a:t>Klasse-M, Klasse-S, Klasse-F, Klasse-L, </a:t>
            </a:r>
            <a:r>
              <a:rPr lang="de-DE" dirty="0" smtClean="0"/>
              <a:t>....</a:t>
            </a:r>
            <a:endParaRPr lang="de-DE" dirty="0"/>
          </a:p>
          <a:p>
            <a:endParaRPr lang="de-DE" dirty="0" smtClean="0"/>
          </a:p>
          <a:p>
            <a:pPr lvl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168083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Lehrer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Klassenlehrer</a:t>
            </a:r>
            <a:endParaRPr lang="de-DE" dirty="0" smtClean="0"/>
          </a:p>
          <a:p>
            <a:pPr lvl="1"/>
            <a:r>
              <a:rPr lang="de-DE" dirty="0" smtClean="0"/>
              <a:t>Frau </a:t>
            </a:r>
            <a:r>
              <a:rPr lang="de-DE" dirty="0" err="1" smtClean="0"/>
              <a:t>Oppenländer</a:t>
            </a:r>
            <a:r>
              <a:rPr lang="de-DE" dirty="0" smtClean="0"/>
              <a:t> </a:t>
            </a:r>
            <a:r>
              <a:rPr lang="en-US" dirty="0" smtClean="0"/>
              <a:t>–</a:t>
            </a:r>
            <a:r>
              <a:rPr lang="de-DE" dirty="0" smtClean="0"/>
              <a:t> Deutsch, Geschichte, Politik</a:t>
            </a:r>
          </a:p>
          <a:p>
            <a:r>
              <a:rPr lang="de-DE" dirty="0" smtClean="0"/>
              <a:t>andere Lehrer</a:t>
            </a:r>
          </a:p>
          <a:p>
            <a:pPr lvl="1"/>
            <a:r>
              <a:rPr lang="de-DE" dirty="0" smtClean="0"/>
              <a:t>Herr Milke – Mathe u. Sport</a:t>
            </a:r>
          </a:p>
          <a:p>
            <a:pPr lvl="1"/>
            <a:r>
              <a:rPr lang="de-DE" dirty="0" smtClean="0"/>
              <a:t>Frau Lange-</a:t>
            </a:r>
            <a:r>
              <a:rPr lang="de-DE" dirty="0" err="1" smtClean="0"/>
              <a:t>Erasmi</a:t>
            </a:r>
            <a:r>
              <a:rPr lang="de-DE" dirty="0" smtClean="0"/>
              <a:t> – </a:t>
            </a:r>
            <a:r>
              <a:rPr lang="de-DE" dirty="0" smtClean="0"/>
              <a:t>Englisch </a:t>
            </a:r>
            <a:r>
              <a:rPr lang="de-DE" sz="1800" dirty="0" smtClean="0"/>
              <a:t>(u. Erdkunde)</a:t>
            </a:r>
            <a:endParaRPr lang="de-DE" sz="1800" dirty="0" smtClean="0"/>
          </a:p>
          <a:p>
            <a:pPr lvl="1"/>
            <a:r>
              <a:rPr lang="de-DE" dirty="0" smtClean="0"/>
              <a:t>Frau </a:t>
            </a:r>
            <a:r>
              <a:rPr lang="de-DE" dirty="0" err="1" smtClean="0"/>
              <a:t>Möhle</a:t>
            </a:r>
            <a:r>
              <a:rPr lang="de-DE" dirty="0" smtClean="0"/>
              <a:t> – Chemie u. </a:t>
            </a:r>
            <a:r>
              <a:rPr lang="de-DE" dirty="0" smtClean="0"/>
              <a:t>Biologie</a:t>
            </a:r>
          </a:p>
          <a:p>
            <a:pPr lvl="1"/>
            <a:r>
              <a:rPr lang="de-DE" dirty="0" smtClean="0"/>
              <a:t>Herr </a:t>
            </a:r>
            <a:r>
              <a:rPr lang="de-DE" dirty="0" err="1" smtClean="0"/>
              <a:t>Tyron</a:t>
            </a:r>
            <a:r>
              <a:rPr lang="de-DE" dirty="0" smtClean="0"/>
              <a:t> </a:t>
            </a:r>
            <a:r>
              <a:rPr lang="en-US" dirty="0" smtClean="0"/>
              <a:t>–</a:t>
            </a:r>
            <a:r>
              <a:rPr lang="de-DE" dirty="0" smtClean="0"/>
              <a:t> Erdkunde </a:t>
            </a:r>
            <a:r>
              <a:rPr lang="de-DE" sz="1800" dirty="0"/>
              <a:t>(u. </a:t>
            </a:r>
            <a:r>
              <a:rPr lang="de-DE" sz="1800" dirty="0" smtClean="0"/>
              <a:t>Geschichte)</a:t>
            </a:r>
            <a:endParaRPr lang="de-DE" sz="1800" dirty="0"/>
          </a:p>
          <a:p>
            <a:pPr lvl="1"/>
            <a:endParaRPr lang="de-DE" dirty="0" smtClean="0"/>
          </a:p>
          <a:p>
            <a:pPr marL="282575" lvl="1" indent="0">
              <a:buNone/>
            </a:pPr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439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de-DE" dirty="0" smtClean="0"/>
              <a:t>er Unterricht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DE" sz="2200" dirty="0"/>
              <a:t>Physik u. </a:t>
            </a:r>
            <a:r>
              <a:rPr lang="de-DE" sz="2200" dirty="0" smtClean="0"/>
              <a:t>Chemie</a:t>
            </a:r>
          </a:p>
          <a:p>
            <a:pPr lvl="1"/>
            <a:r>
              <a:rPr lang="de-DE" dirty="0" smtClean="0"/>
              <a:t>N</a:t>
            </a:r>
            <a:r>
              <a:rPr lang="en-US" dirty="0" smtClean="0"/>
              <a:t>o</a:t>
            </a:r>
            <a:r>
              <a:rPr lang="de-DE" dirty="0" err="1" smtClean="0"/>
              <a:t>te</a:t>
            </a:r>
            <a:endParaRPr lang="de-DE" dirty="0" smtClean="0"/>
          </a:p>
          <a:p>
            <a:pPr lvl="1"/>
            <a:r>
              <a:rPr lang="de-DE" dirty="0" smtClean="0"/>
              <a:t>Experimente</a:t>
            </a:r>
          </a:p>
          <a:p>
            <a:r>
              <a:rPr lang="de-DE" sz="2200" dirty="0" smtClean="0"/>
              <a:t>Sportunterricht</a:t>
            </a:r>
            <a:endParaRPr lang="de-DE" sz="2200" dirty="0" smtClean="0"/>
          </a:p>
          <a:p>
            <a:pPr lvl="1"/>
            <a:r>
              <a:rPr lang="de-DE" dirty="0" smtClean="0"/>
              <a:t>Note</a:t>
            </a:r>
          </a:p>
          <a:p>
            <a:pPr lvl="1"/>
            <a:r>
              <a:rPr lang="de-DE" dirty="0" smtClean="0"/>
              <a:t>Sportarten</a:t>
            </a:r>
            <a:endParaRPr lang="de-DE" dirty="0" smtClean="0"/>
          </a:p>
          <a:p>
            <a:pPr lvl="1"/>
            <a:r>
              <a:rPr lang="de-DE" dirty="0" smtClean="0"/>
              <a:t>Sporthalle</a:t>
            </a:r>
          </a:p>
          <a:p>
            <a:pPr lvl="1"/>
            <a:r>
              <a:rPr lang="de-DE" dirty="0" smtClean="0"/>
              <a:t>Sportkleidung</a:t>
            </a:r>
          </a:p>
          <a:p>
            <a:endParaRPr lang="de-DE" sz="1700" dirty="0" smtClean="0"/>
          </a:p>
          <a:p>
            <a:endParaRPr lang="de-DE" sz="17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de-DE" sz="2200" dirty="0"/>
              <a:t>Mathematik</a:t>
            </a:r>
          </a:p>
          <a:p>
            <a:pPr lvl="1"/>
            <a:r>
              <a:rPr lang="de-DE" dirty="0"/>
              <a:t>Prüfungen</a:t>
            </a:r>
          </a:p>
          <a:p>
            <a:pPr lvl="1"/>
            <a:r>
              <a:rPr lang="de-DE" dirty="0" smtClean="0"/>
              <a:t>Übungen </a:t>
            </a:r>
          </a:p>
          <a:p>
            <a:r>
              <a:rPr lang="de-DE" sz="2200" dirty="0" smtClean="0"/>
              <a:t>Musik</a:t>
            </a:r>
            <a:endParaRPr lang="de-DE" sz="2200" dirty="0"/>
          </a:p>
          <a:p>
            <a:pPr lvl="1"/>
            <a:r>
              <a:rPr lang="de-DE" dirty="0"/>
              <a:t>Solfeggieren</a:t>
            </a:r>
          </a:p>
          <a:p>
            <a:pPr lvl="1"/>
            <a:r>
              <a:rPr lang="de-DE" dirty="0" smtClean="0"/>
              <a:t>Musikanalyse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3653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Oberstufe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Q1, Q2, (Q3)</a:t>
            </a:r>
          </a:p>
          <a:p>
            <a:r>
              <a:rPr lang="de-DE" dirty="0" smtClean="0"/>
              <a:t>Vorbereitung f</a:t>
            </a:r>
            <a:r>
              <a:rPr lang="de-DE" dirty="0" smtClean="0"/>
              <a:t>ür das Abitur</a:t>
            </a:r>
          </a:p>
          <a:p>
            <a:r>
              <a:rPr lang="de-DE" dirty="0" smtClean="0"/>
              <a:t>Schwerpunkte</a:t>
            </a:r>
          </a:p>
          <a:p>
            <a:pPr lvl="1"/>
            <a:r>
              <a:rPr lang="de-DE" dirty="0" smtClean="0"/>
              <a:t>der sprachliche </a:t>
            </a:r>
          </a:p>
          <a:p>
            <a:pPr lvl="1"/>
            <a:r>
              <a:rPr lang="de-DE" dirty="0" smtClean="0"/>
              <a:t>der musisch-k</a:t>
            </a:r>
            <a:r>
              <a:rPr lang="de-DE" dirty="0" smtClean="0"/>
              <a:t>ünstlerisch</a:t>
            </a:r>
          </a:p>
          <a:p>
            <a:pPr lvl="1"/>
            <a:r>
              <a:rPr lang="de-DE" dirty="0" smtClean="0"/>
              <a:t> der gesellschaftswissenschaftlich </a:t>
            </a:r>
          </a:p>
          <a:p>
            <a:pPr lvl="1"/>
            <a:r>
              <a:rPr lang="en-US" dirty="0"/>
              <a:t>d</a:t>
            </a:r>
            <a:r>
              <a:rPr lang="de-DE" dirty="0" smtClean="0"/>
              <a:t>er naturwissenschaftlich</a:t>
            </a:r>
          </a:p>
          <a:p>
            <a:pPr lvl="1"/>
            <a:r>
              <a:rPr lang="en-US" dirty="0" smtClean="0"/>
              <a:t>der </a:t>
            </a:r>
            <a:r>
              <a:rPr lang="en-US" dirty="0" err="1" smtClean="0"/>
              <a:t>sportlich</a:t>
            </a:r>
            <a:endParaRPr lang="de-DE" dirty="0" smtClean="0"/>
          </a:p>
          <a:p>
            <a:pPr lvl="1"/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5354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Kuriosit</a:t>
            </a:r>
            <a:r>
              <a:rPr lang="de-DE" dirty="0" smtClean="0"/>
              <a:t>ät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Schulsanitärdienst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/>
              <a:t>e</a:t>
            </a:r>
            <a:r>
              <a:rPr lang="en-US" dirty="0" err="1" smtClean="0"/>
              <a:t>rste</a:t>
            </a:r>
            <a:r>
              <a:rPr lang="en-US" dirty="0" smtClean="0"/>
              <a:t> </a:t>
            </a:r>
            <a:r>
              <a:rPr lang="en-US" dirty="0" err="1" smtClean="0"/>
              <a:t>Hilfe</a:t>
            </a:r>
            <a:endParaRPr lang="en-US" dirty="0" smtClean="0"/>
          </a:p>
          <a:p>
            <a:pPr lvl="1"/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OQ0M2D5prgM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153963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162</TotalTime>
  <Words>221</Words>
  <Application>Microsoft Macintosh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Revolution</vt:lpstr>
      <vt:lpstr>Das Gymnasium</vt:lpstr>
      <vt:lpstr>Jahrgänge</vt:lpstr>
      <vt:lpstr>Die Fächer und die Klassen (von der 6. bis zur 10. Klasse)</vt:lpstr>
      <vt:lpstr>Die Lehrer</vt:lpstr>
      <vt:lpstr>Der Unterricht</vt:lpstr>
      <vt:lpstr>Oberstufe</vt:lpstr>
      <vt:lpstr>Kuriosität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Gymnasium</dc:title>
  <dc:creator>Debora</dc:creator>
  <cp:lastModifiedBy>Debora</cp:lastModifiedBy>
  <cp:revision>17</cp:revision>
  <dcterms:created xsi:type="dcterms:W3CDTF">2019-03-17T17:47:57Z</dcterms:created>
  <dcterms:modified xsi:type="dcterms:W3CDTF">2019-03-18T01:10:21Z</dcterms:modified>
</cp:coreProperties>
</file>