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81" r:id="rId3"/>
    <p:sldId id="272" r:id="rId4"/>
    <p:sldId id="282" r:id="rId5"/>
    <p:sldId id="276" r:id="rId6"/>
    <p:sldId id="273" r:id="rId7"/>
    <p:sldId id="283" r:id="rId8"/>
    <p:sldId id="278" r:id="rId9"/>
    <p:sldId id="277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3"/>
    <p:restoredTop sz="94631"/>
  </p:normalViewPr>
  <p:slideViewPr>
    <p:cSldViewPr snapToGrid="0" snapToObjects="1">
      <p:cViewPr varScale="1">
        <p:scale>
          <a:sx n="97" d="100"/>
          <a:sy n="97" d="100"/>
        </p:scale>
        <p:origin x="48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2B9137-40EA-A743-AFA8-42EB8D7D7308}" type="doc">
      <dgm:prSet loTypeId="urn:microsoft.com/office/officeart/2005/8/layout/process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6C5920-4223-5B44-AFAA-3E2891EC8DB1}">
      <dgm:prSet phldrT="[Text]" custT="1"/>
      <dgm:spPr/>
      <dgm:t>
        <a:bodyPr/>
        <a:lstStyle/>
        <a:p>
          <a:r>
            <a:rPr lang="pt-BR" sz="2800" noProof="0" dirty="0" smtClean="0">
              <a:latin typeface="Cambria"/>
              <a:cs typeface="Cambria"/>
            </a:rPr>
            <a:t>Anthony Giddens</a:t>
          </a:r>
        </a:p>
      </dgm:t>
    </dgm:pt>
    <dgm:pt modelId="{29C4401D-DF65-0445-AAB5-00C9DD7ED14C}" type="parTrans" cxnId="{F4CA1DBC-DF9B-E54D-B502-3B726E12435E}">
      <dgm:prSet/>
      <dgm:spPr/>
      <dgm:t>
        <a:bodyPr/>
        <a:lstStyle/>
        <a:p>
          <a:endParaRPr lang="pt-BR" noProof="0"/>
        </a:p>
      </dgm:t>
    </dgm:pt>
    <dgm:pt modelId="{5E4EC698-39D2-D04D-8202-0B5CF39281E2}" type="sibTrans" cxnId="{F4CA1DBC-DF9B-E54D-B502-3B726E12435E}">
      <dgm:prSet/>
      <dgm:spPr/>
      <dgm:t>
        <a:bodyPr/>
        <a:lstStyle/>
        <a:p>
          <a:endParaRPr lang="pt-BR" noProof="0" dirty="0"/>
        </a:p>
      </dgm:t>
    </dgm:pt>
    <dgm:pt modelId="{78CAD436-065F-C14C-9B7B-380EDB2F5A69}" type="pres">
      <dgm:prSet presAssocID="{4D2B9137-40EA-A743-AFA8-42EB8D7D730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1E7DC6-6905-B74F-A6F9-5D691DC0DA55}" type="pres">
      <dgm:prSet presAssocID="{796C5920-4223-5B44-AFAA-3E2891EC8DB1}" presName="node" presStyleLbl="node1" presStyleIdx="0" presStyleCnt="1" custScaleY="308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CA1DBC-DF9B-E54D-B502-3B726E12435E}" srcId="{4D2B9137-40EA-A743-AFA8-42EB8D7D7308}" destId="{796C5920-4223-5B44-AFAA-3E2891EC8DB1}" srcOrd="0" destOrd="0" parTransId="{29C4401D-DF65-0445-AAB5-00C9DD7ED14C}" sibTransId="{5E4EC698-39D2-D04D-8202-0B5CF39281E2}"/>
    <dgm:cxn modelId="{3534494E-B844-4647-B959-3BB3FB46D4F5}" type="presOf" srcId="{796C5920-4223-5B44-AFAA-3E2891EC8DB1}" destId="{C91E7DC6-6905-B74F-A6F9-5D691DC0DA55}" srcOrd="0" destOrd="0" presId="urn:microsoft.com/office/officeart/2005/8/layout/process1"/>
    <dgm:cxn modelId="{19E552B4-D7DB-CF41-83D4-427C576CD6AF}" type="presOf" srcId="{4D2B9137-40EA-A743-AFA8-42EB8D7D7308}" destId="{78CAD436-065F-C14C-9B7B-380EDB2F5A69}" srcOrd="0" destOrd="0" presId="urn:microsoft.com/office/officeart/2005/8/layout/process1"/>
    <dgm:cxn modelId="{369465FB-75A4-074F-A3C9-84A295681FC5}" type="presParOf" srcId="{78CAD436-065F-C14C-9B7B-380EDB2F5A69}" destId="{C91E7DC6-6905-B74F-A6F9-5D691DC0DA55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0B051A-40B9-6446-B2D9-10AE756CB907}" type="doc">
      <dgm:prSet loTypeId="urn:microsoft.com/office/officeart/2008/layout/NameandTitleOrganizationalChart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EED916-0F7C-DA46-A3CB-5C3ED56F2F32}">
      <dgm:prSet phldrT="[Text]" custT="1"/>
      <dgm:spPr/>
      <dgm:t>
        <a:bodyPr/>
        <a:lstStyle/>
        <a:p>
          <a:r>
            <a:rPr lang="en-US" sz="2800" dirty="0" smtClean="0">
              <a:latin typeface="Cambria"/>
              <a:cs typeface="Cambria"/>
            </a:rPr>
            <a:t>Alexander Wendt </a:t>
          </a:r>
        </a:p>
      </dgm:t>
    </dgm:pt>
    <dgm:pt modelId="{DD490525-A3BD-A948-9764-C6F0B37DAE5E}" type="parTrans" cxnId="{00779CE7-79EF-0E40-BC7B-5F1C4161A246}">
      <dgm:prSet/>
      <dgm:spPr/>
      <dgm:t>
        <a:bodyPr/>
        <a:lstStyle/>
        <a:p>
          <a:endParaRPr lang="en-US"/>
        </a:p>
      </dgm:t>
    </dgm:pt>
    <dgm:pt modelId="{3E1DC383-DAC6-B14D-8FF0-C3B9F3E72528}" type="sibTrans" cxnId="{00779CE7-79EF-0E40-BC7B-5F1C4161A246}">
      <dgm:prSet custT="1"/>
      <dgm:spPr/>
      <dgm:t>
        <a:bodyPr/>
        <a:lstStyle/>
        <a:p>
          <a:r>
            <a:rPr lang="en-US" sz="2200" dirty="0" smtClean="0">
              <a:latin typeface="Cambria"/>
              <a:cs typeface="Cambria"/>
            </a:rPr>
            <a:t>1992 e 1999</a:t>
          </a:r>
          <a:endParaRPr lang="en-US" sz="2200" dirty="0">
            <a:latin typeface="Cambria"/>
            <a:cs typeface="Cambria"/>
          </a:endParaRPr>
        </a:p>
      </dgm:t>
    </dgm:pt>
    <dgm:pt modelId="{21E5B9A7-900C-4243-AB3E-E30281AA3D02}">
      <dgm:prSet custT="1"/>
      <dgm:spPr/>
      <dgm:t>
        <a:bodyPr/>
        <a:lstStyle/>
        <a:p>
          <a:r>
            <a:rPr lang="en-US" sz="2800" dirty="0" smtClean="0">
              <a:latin typeface="Cambria"/>
              <a:cs typeface="Cambria"/>
            </a:rPr>
            <a:t>Friedrich Kratochwil</a:t>
          </a:r>
          <a:endParaRPr lang="en-US" sz="2800" dirty="0">
            <a:latin typeface="Cambria"/>
            <a:cs typeface="Cambria"/>
          </a:endParaRPr>
        </a:p>
      </dgm:t>
    </dgm:pt>
    <dgm:pt modelId="{91E95677-B01C-4590-B169-9766FD3352D9}" type="parTrans" cxnId="{95F37756-E2DD-448E-A239-CAD502B517F5}">
      <dgm:prSet/>
      <dgm:spPr/>
      <dgm:t>
        <a:bodyPr/>
        <a:lstStyle/>
        <a:p>
          <a:endParaRPr lang="pt-BR"/>
        </a:p>
      </dgm:t>
    </dgm:pt>
    <dgm:pt modelId="{52C16A61-E44D-4028-B495-B5A773ACBB43}" type="sibTrans" cxnId="{95F37756-E2DD-448E-A239-CAD502B517F5}">
      <dgm:prSet custT="1"/>
      <dgm:spPr/>
      <dgm:t>
        <a:bodyPr anchor="ctr"/>
        <a:lstStyle/>
        <a:p>
          <a:pPr algn="ctr"/>
          <a:r>
            <a:rPr lang="pt-BR" sz="2200" dirty="0" smtClean="0">
              <a:latin typeface="Cambria"/>
              <a:cs typeface="Cambria"/>
            </a:rPr>
            <a:t>1989</a:t>
          </a:r>
          <a:endParaRPr lang="pt-BR" sz="2200" dirty="0">
            <a:latin typeface="Cambria"/>
            <a:cs typeface="Cambria"/>
          </a:endParaRPr>
        </a:p>
      </dgm:t>
    </dgm:pt>
    <dgm:pt modelId="{52BA7BF0-D5BB-2A42-9E7F-A503E04A5463}">
      <dgm:prSet custT="1"/>
      <dgm:spPr/>
      <dgm:t>
        <a:bodyPr/>
        <a:lstStyle/>
        <a:p>
          <a:r>
            <a:rPr lang="en-US" sz="2800" dirty="0" smtClean="0">
              <a:latin typeface="Cambria"/>
              <a:cs typeface="Cambria"/>
            </a:rPr>
            <a:t>Nicholas Onuf</a:t>
          </a:r>
          <a:endParaRPr lang="en-US" sz="2800" dirty="0">
            <a:latin typeface="Cambria"/>
            <a:cs typeface="Cambria"/>
          </a:endParaRPr>
        </a:p>
      </dgm:t>
    </dgm:pt>
    <dgm:pt modelId="{399A3C24-A691-074D-B9B3-C3A324670A94}" type="parTrans" cxnId="{CA821DC3-D8A6-2F4B-AD89-6B2C46923A38}">
      <dgm:prSet/>
      <dgm:spPr/>
      <dgm:t>
        <a:bodyPr/>
        <a:lstStyle/>
        <a:p>
          <a:endParaRPr lang="en-US"/>
        </a:p>
      </dgm:t>
    </dgm:pt>
    <dgm:pt modelId="{544F6DE3-B91C-404A-BD64-85AB531B3567}" type="sibTrans" cxnId="{CA821DC3-D8A6-2F4B-AD89-6B2C46923A38}">
      <dgm:prSet custT="1"/>
      <dgm:spPr/>
      <dgm:t>
        <a:bodyPr/>
        <a:lstStyle/>
        <a:p>
          <a:pPr algn="ctr"/>
          <a:r>
            <a:rPr lang="en-US" sz="2200" dirty="0" smtClean="0">
              <a:latin typeface="Cambria"/>
              <a:cs typeface="Cambria"/>
            </a:rPr>
            <a:t>1989</a:t>
          </a:r>
          <a:endParaRPr lang="en-US" sz="2200" dirty="0">
            <a:latin typeface="Cambria"/>
            <a:cs typeface="Cambria"/>
          </a:endParaRPr>
        </a:p>
      </dgm:t>
    </dgm:pt>
    <dgm:pt modelId="{8039DED4-0698-E34C-BEB3-3908ECEA1DCD}" type="pres">
      <dgm:prSet presAssocID="{7D0B051A-40B9-6446-B2D9-10AE756CB9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478BDBF-A136-C147-A1EB-C3C616B60EB5}" type="pres">
      <dgm:prSet presAssocID="{02EED916-0F7C-DA46-A3CB-5C3ED56F2F32}" presName="hierRoot1" presStyleCnt="0">
        <dgm:presLayoutVars>
          <dgm:hierBranch val="init"/>
        </dgm:presLayoutVars>
      </dgm:prSet>
      <dgm:spPr/>
    </dgm:pt>
    <dgm:pt modelId="{92399782-E2E3-1843-8B59-CA2CD325CBFC}" type="pres">
      <dgm:prSet presAssocID="{02EED916-0F7C-DA46-A3CB-5C3ED56F2F32}" presName="rootComposite1" presStyleCnt="0"/>
      <dgm:spPr/>
    </dgm:pt>
    <dgm:pt modelId="{F2BF413C-D604-1244-83B4-A1DE08ED5925}" type="pres">
      <dgm:prSet presAssocID="{02EED916-0F7C-DA46-A3CB-5C3ED56F2F32}" presName="rootText1" presStyleLbl="node0" presStyleIdx="0" presStyleCnt="1" custScaleX="125684" custScaleY="94835" custLinFactNeighborY="-2483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36F01F4-C83A-4B42-9630-C5AE781FF344}" type="pres">
      <dgm:prSet presAssocID="{02EED916-0F7C-DA46-A3CB-5C3ED56F2F32}" presName="titleText1" presStyleLbl="fgAcc0" presStyleIdx="0" presStyleCnt="1" custScaleX="72038" custScaleY="110761" custLinFactNeighborX="23516" custLinFactNeighborY="315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8464E02-4939-E14E-9E5D-580C2D964D25}" type="pres">
      <dgm:prSet presAssocID="{02EED916-0F7C-DA46-A3CB-5C3ED56F2F32}" presName="rootConnector1" presStyleLbl="node1" presStyleIdx="0" presStyleCnt="2"/>
      <dgm:spPr/>
      <dgm:t>
        <a:bodyPr/>
        <a:lstStyle/>
        <a:p>
          <a:endParaRPr lang="en-US"/>
        </a:p>
      </dgm:t>
    </dgm:pt>
    <dgm:pt modelId="{ABB97714-D8D4-154D-B405-18B683FD12A4}" type="pres">
      <dgm:prSet presAssocID="{02EED916-0F7C-DA46-A3CB-5C3ED56F2F32}" presName="hierChild2" presStyleCnt="0"/>
      <dgm:spPr/>
    </dgm:pt>
    <dgm:pt modelId="{296818DB-E0F0-43B0-9378-B8CDC5A125A3}" type="pres">
      <dgm:prSet presAssocID="{91E95677-B01C-4590-B169-9766FD3352D9}" presName="Name37" presStyleLbl="parChTrans1D2" presStyleIdx="0" presStyleCnt="2"/>
      <dgm:spPr/>
      <dgm:t>
        <a:bodyPr/>
        <a:lstStyle/>
        <a:p>
          <a:endParaRPr lang="en-US"/>
        </a:p>
      </dgm:t>
    </dgm:pt>
    <dgm:pt modelId="{CA7F4561-735B-4156-8018-361FE4A63045}" type="pres">
      <dgm:prSet presAssocID="{21E5B9A7-900C-4243-AB3E-E30281AA3D02}" presName="hierRoot2" presStyleCnt="0">
        <dgm:presLayoutVars>
          <dgm:hierBranch val="init"/>
        </dgm:presLayoutVars>
      </dgm:prSet>
      <dgm:spPr/>
    </dgm:pt>
    <dgm:pt modelId="{C2442206-0B93-41F6-A9E3-5EEF777D673A}" type="pres">
      <dgm:prSet presAssocID="{21E5B9A7-900C-4243-AB3E-E30281AA3D02}" presName="rootComposite" presStyleCnt="0"/>
      <dgm:spPr/>
    </dgm:pt>
    <dgm:pt modelId="{1B68BC95-A525-4C8D-A3C5-F69DE0DA3D50}" type="pres">
      <dgm:prSet presAssocID="{21E5B9A7-900C-4243-AB3E-E30281AA3D02}" presName="rootText" presStyleLbl="node1" presStyleIdx="0" presStyleCnt="2" custScaleX="125547">
        <dgm:presLayoutVars>
          <dgm:chMax/>
          <dgm:chPref val="3"/>
        </dgm:presLayoutVars>
      </dgm:prSet>
      <dgm:spPr/>
      <dgm:t>
        <a:bodyPr/>
        <a:lstStyle/>
        <a:p>
          <a:endParaRPr lang="pt-BR"/>
        </a:p>
      </dgm:t>
    </dgm:pt>
    <dgm:pt modelId="{D73D25F6-364F-4B9C-BDB8-CE24B529D256}" type="pres">
      <dgm:prSet presAssocID="{21E5B9A7-900C-4243-AB3E-E30281AA3D02}" presName="titleText2" presStyleLbl="fgAcc1" presStyleIdx="0" presStyleCnt="2" custScaleX="60740" custLinFactNeighborX="22371" custLinFactNeighborY="804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83381EB-1FC8-44BD-96ED-9C39D3236B3B}" type="pres">
      <dgm:prSet presAssocID="{21E5B9A7-900C-4243-AB3E-E30281AA3D02}" presName="rootConnector" presStyleLbl="node2" presStyleIdx="0" presStyleCnt="0"/>
      <dgm:spPr/>
      <dgm:t>
        <a:bodyPr/>
        <a:lstStyle/>
        <a:p>
          <a:endParaRPr lang="pt-BR"/>
        </a:p>
      </dgm:t>
    </dgm:pt>
    <dgm:pt modelId="{700D0D64-913B-42E6-84DB-C0D7AD4DD873}" type="pres">
      <dgm:prSet presAssocID="{21E5B9A7-900C-4243-AB3E-E30281AA3D02}" presName="hierChild4" presStyleCnt="0"/>
      <dgm:spPr/>
    </dgm:pt>
    <dgm:pt modelId="{3D2580AE-90E7-4DDB-AA5E-A9D00612F6E0}" type="pres">
      <dgm:prSet presAssocID="{21E5B9A7-900C-4243-AB3E-E30281AA3D02}" presName="hierChild5" presStyleCnt="0"/>
      <dgm:spPr/>
    </dgm:pt>
    <dgm:pt modelId="{40D70509-EAF0-8642-AE0B-FF7746A2A46E}" type="pres">
      <dgm:prSet presAssocID="{399A3C24-A691-074D-B9B3-C3A324670A94}" presName="Name37" presStyleLbl="parChTrans1D2" presStyleIdx="1" presStyleCnt="2"/>
      <dgm:spPr/>
      <dgm:t>
        <a:bodyPr/>
        <a:lstStyle/>
        <a:p>
          <a:endParaRPr lang="pt-BR"/>
        </a:p>
      </dgm:t>
    </dgm:pt>
    <dgm:pt modelId="{8F1BE284-58C8-E148-B0B5-3D0C1F7F5314}" type="pres">
      <dgm:prSet presAssocID="{52BA7BF0-D5BB-2A42-9E7F-A503E04A5463}" presName="hierRoot2" presStyleCnt="0">
        <dgm:presLayoutVars>
          <dgm:hierBranch val="init"/>
        </dgm:presLayoutVars>
      </dgm:prSet>
      <dgm:spPr/>
    </dgm:pt>
    <dgm:pt modelId="{13CB4BC2-00FB-C243-903F-64DBB5EBFA66}" type="pres">
      <dgm:prSet presAssocID="{52BA7BF0-D5BB-2A42-9E7F-A503E04A5463}" presName="rootComposite" presStyleCnt="0"/>
      <dgm:spPr/>
    </dgm:pt>
    <dgm:pt modelId="{F9B29538-5BC7-474F-B8C2-124742D577EF}" type="pres">
      <dgm:prSet presAssocID="{52BA7BF0-D5BB-2A42-9E7F-A503E04A5463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0E11C10-C726-9547-99CB-375E9729FB6A}" type="pres">
      <dgm:prSet presAssocID="{52BA7BF0-D5BB-2A42-9E7F-A503E04A5463}" presName="titleText2" presStyleLbl="fgAcc1" presStyleIdx="1" presStyleCnt="2" custScaleX="58313" custLinFactNeighborX="8364" custLinFactNeighborY="208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520D782F-FFBF-2141-8742-09F215F8B7DA}" type="pres">
      <dgm:prSet presAssocID="{52BA7BF0-D5BB-2A42-9E7F-A503E04A5463}" presName="rootConnector" presStyleLbl="node2" presStyleIdx="0" presStyleCnt="0"/>
      <dgm:spPr/>
      <dgm:t>
        <a:bodyPr/>
        <a:lstStyle/>
        <a:p>
          <a:endParaRPr lang="pt-BR"/>
        </a:p>
      </dgm:t>
    </dgm:pt>
    <dgm:pt modelId="{ABFE0D82-C175-454D-87D6-6A3D4C58EC7B}" type="pres">
      <dgm:prSet presAssocID="{52BA7BF0-D5BB-2A42-9E7F-A503E04A5463}" presName="hierChild4" presStyleCnt="0"/>
      <dgm:spPr/>
    </dgm:pt>
    <dgm:pt modelId="{098774DD-1315-2F4F-BB08-A5C2545411E9}" type="pres">
      <dgm:prSet presAssocID="{52BA7BF0-D5BB-2A42-9E7F-A503E04A5463}" presName="hierChild5" presStyleCnt="0"/>
      <dgm:spPr/>
    </dgm:pt>
    <dgm:pt modelId="{F239AB08-7562-BA48-987D-A8D17A7234C5}" type="pres">
      <dgm:prSet presAssocID="{02EED916-0F7C-DA46-A3CB-5C3ED56F2F32}" presName="hierChild3" presStyleCnt="0"/>
      <dgm:spPr/>
    </dgm:pt>
  </dgm:ptLst>
  <dgm:cxnLst>
    <dgm:cxn modelId="{B5AA0255-7073-144B-A5DB-408318AB7A13}" type="presOf" srcId="{52BA7BF0-D5BB-2A42-9E7F-A503E04A5463}" destId="{F9B29538-5BC7-474F-B8C2-124742D577EF}" srcOrd="0" destOrd="0" presId="urn:microsoft.com/office/officeart/2008/layout/NameandTitleOrganizationalChart"/>
    <dgm:cxn modelId="{3F0C4A5D-6775-9445-9033-2F97FF9F0220}" type="presOf" srcId="{3E1DC383-DAC6-B14D-8FF0-C3B9F3E72528}" destId="{536F01F4-C83A-4B42-9630-C5AE781FF344}" srcOrd="0" destOrd="0" presId="urn:microsoft.com/office/officeart/2008/layout/NameandTitleOrganizationalChart"/>
    <dgm:cxn modelId="{00779CE7-79EF-0E40-BC7B-5F1C4161A246}" srcId="{7D0B051A-40B9-6446-B2D9-10AE756CB907}" destId="{02EED916-0F7C-DA46-A3CB-5C3ED56F2F32}" srcOrd="0" destOrd="0" parTransId="{DD490525-A3BD-A948-9764-C6F0B37DAE5E}" sibTransId="{3E1DC383-DAC6-B14D-8FF0-C3B9F3E72528}"/>
    <dgm:cxn modelId="{95F37756-E2DD-448E-A239-CAD502B517F5}" srcId="{02EED916-0F7C-DA46-A3CB-5C3ED56F2F32}" destId="{21E5B9A7-900C-4243-AB3E-E30281AA3D02}" srcOrd="0" destOrd="0" parTransId="{91E95677-B01C-4590-B169-9766FD3352D9}" sibTransId="{52C16A61-E44D-4028-B495-B5A773ACBB43}"/>
    <dgm:cxn modelId="{A1B1417D-FB2B-48A6-A19F-A43DD00B37BA}" type="presOf" srcId="{21E5B9A7-900C-4243-AB3E-E30281AA3D02}" destId="{183381EB-1FC8-44BD-96ED-9C39D3236B3B}" srcOrd="1" destOrd="0" presId="urn:microsoft.com/office/officeart/2008/layout/NameandTitleOrganizationalChart"/>
    <dgm:cxn modelId="{1F9E3F95-0BEE-417A-AE41-536A38EFAF60}" type="presOf" srcId="{52C16A61-E44D-4028-B495-B5A773ACBB43}" destId="{D73D25F6-364F-4B9C-BDB8-CE24B529D256}" srcOrd="0" destOrd="0" presId="urn:microsoft.com/office/officeart/2008/layout/NameandTitleOrganizationalChart"/>
    <dgm:cxn modelId="{58305A9B-74AC-DA4C-B72B-391708EFD949}" type="presOf" srcId="{544F6DE3-B91C-404A-BD64-85AB531B3567}" destId="{F0E11C10-C726-9547-99CB-375E9729FB6A}" srcOrd="0" destOrd="0" presId="urn:microsoft.com/office/officeart/2008/layout/NameandTitleOrganizationalChart"/>
    <dgm:cxn modelId="{BC183C84-E2D5-1746-B441-C9DD257F4148}" type="presOf" srcId="{7D0B051A-40B9-6446-B2D9-10AE756CB907}" destId="{8039DED4-0698-E34C-BEB3-3908ECEA1DCD}" srcOrd="0" destOrd="0" presId="urn:microsoft.com/office/officeart/2008/layout/NameandTitleOrganizationalChart"/>
    <dgm:cxn modelId="{4D81BA42-BF5F-9A46-8ADC-5CFD0F791C9E}" type="presOf" srcId="{52BA7BF0-D5BB-2A42-9E7F-A503E04A5463}" destId="{520D782F-FFBF-2141-8742-09F215F8B7DA}" srcOrd="1" destOrd="0" presId="urn:microsoft.com/office/officeart/2008/layout/NameandTitleOrganizationalChart"/>
    <dgm:cxn modelId="{CB587CAB-3900-4826-9C33-3D5FF93626A5}" type="presOf" srcId="{91E95677-B01C-4590-B169-9766FD3352D9}" destId="{296818DB-E0F0-43B0-9378-B8CDC5A125A3}" srcOrd="0" destOrd="0" presId="urn:microsoft.com/office/officeart/2008/layout/NameandTitleOrganizationalChart"/>
    <dgm:cxn modelId="{D19E098C-9E34-284F-A085-BEED27B1AEB9}" type="presOf" srcId="{02EED916-0F7C-DA46-A3CB-5C3ED56F2F32}" destId="{18464E02-4939-E14E-9E5D-580C2D964D25}" srcOrd="1" destOrd="0" presId="urn:microsoft.com/office/officeart/2008/layout/NameandTitleOrganizationalChart"/>
    <dgm:cxn modelId="{CA821DC3-D8A6-2F4B-AD89-6B2C46923A38}" srcId="{02EED916-0F7C-DA46-A3CB-5C3ED56F2F32}" destId="{52BA7BF0-D5BB-2A42-9E7F-A503E04A5463}" srcOrd="1" destOrd="0" parTransId="{399A3C24-A691-074D-B9B3-C3A324670A94}" sibTransId="{544F6DE3-B91C-404A-BD64-85AB531B3567}"/>
    <dgm:cxn modelId="{91058B7B-0A43-9E48-A490-7B8485C1332F}" type="presOf" srcId="{399A3C24-A691-074D-B9B3-C3A324670A94}" destId="{40D70509-EAF0-8642-AE0B-FF7746A2A46E}" srcOrd="0" destOrd="0" presId="urn:microsoft.com/office/officeart/2008/layout/NameandTitleOrganizationalChart"/>
    <dgm:cxn modelId="{3D2B2F94-6B58-4D03-8F2E-1C32C5161CD3}" type="presOf" srcId="{21E5B9A7-900C-4243-AB3E-E30281AA3D02}" destId="{1B68BC95-A525-4C8D-A3C5-F69DE0DA3D50}" srcOrd="0" destOrd="0" presId="urn:microsoft.com/office/officeart/2008/layout/NameandTitleOrganizationalChart"/>
    <dgm:cxn modelId="{869AF9DB-EF3B-D34D-9AC2-22B3550C96E0}" type="presOf" srcId="{02EED916-0F7C-DA46-A3CB-5C3ED56F2F32}" destId="{F2BF413C-D604-1244-83B4-A1DE08ED5925}" srcOrd="0" destOrd="0" presId="urn:microsoft.com/office/officeart/2008/layout/NameandTitleOrganizationalChart"/>
    <dgm:cxn modelId="{774B3E3E-2BC7-5641-AA63-0B4F53A38DC5}" type="presParOf" srcId="{8039DED4-0698-E34C-BEB3-3908ECEA1DCD}" destId="{8478BDBF-A136-C147-A1EB-C3C616B60EB5}" srcOrd="0" destOrd="0" presId="urn:microsoft.com/office/officeart/2008/layout/NameandTitleOrganizationalChart"/>
    <dgm:cxn modelId="{69A759D9-70C2-EE45-A3DF-BB2746EC646F}" type="presParOf" srcId="{8478BDBF-A136-C147-A1EB-C3C616B60EB5}" destId="{92399782-E2E3-1843-8B59-CA2CD325CBFC}" srcOrd="0" destOrd="0" presId="urn:microsoft.com/office/officeart/2008/layout/NameandTitleOrganizationalChart"/>
    <dgm:cxn modelId="{E0298181-879A-7648-A742-A72DBCAAAA58}" type="presParOf" srcId="{92399782-E2E3-1843-8B59-CA2CD325CBFC}" destId="{F2BF413C-D604-1244-83B4-A1DE08ED5925}" srcOrd="0" destOrd="0" presId="urn:microsoft.com/office/officeart/2008/layout/NameandTitleOrganizationalChart"/>
    <dgm:cxn modelId="{0E778BBE-F75D-CA42-A8C3-521CD54905E6}" type="presParOf" srcId="{92399782-E2E3-1843-8B59-CA2CD325CBFC}" destId="{536F01F4-C83A-4B42-9630-C5AE781FF344}" srcOrd="1" destOrd="0" presId="urn:microsoft.com/office/officeart/2008/layout/NameandTitleOrganizationalChart"/>
    <dgm:cxn modelId="{D6B174DF-7C86-5E4D-A3A3-357279A53532}" type="presParOf" srcId="{92399782-E2E3-1843-8B59-CA2CD325CBFC}" destId="{18464E02-4939-E14E-9E5D-580C2D964D25}" srcOrd="2" destOrd="0" presId="urn:microsoft.com/office/officeart/2008/layout/NameandTitleOrganizationalChart"/>
    <dgm:cxn modelId="{9AC20A54-8217-6C4B-A10A-1539E375BD50}" type="presParOf" srcId="{8478BDBF-A136-C147-A1EB-C3C616B60EB5}" destId="{ABB97714-D8D4-154D-B405-18B683FD12A4}" srcOrd="1" destOrd="0" presId="urn:microsoft.com/office/officeart/2008/layout/NameandTitleOrganizationalChart"/>
    <dgm:cxn modelId="{3A6640F4-3CE4-4D40-8EE3-53006A1FC443}" type="presParOf" srcId="{ABB97714-D8D4-154D-B405-18B683FD12A4}" destId="{296818DB-E0F0-43B0-9378-B8CDC5A125A3}" srcOrd="0" destOrd="0" presId="urn:microsoft.com/office/officeart/2008/layout/NameandTitleOrganizationalChart"/>
    <dgm:cxn modelId="{9D0DAA91-7412-40A8-83CD-DA0F1E0E3D31}" type="presParOf" srcId="{ABB97714-D8D4-154D-B405-18B683FD12A4}" destId="{CA7F4561-735B-4156-8018-361FE4A63045}" srcOrd="1" destOrd="0" presId="urn:microsoft.com/office/officeart/2008/layout/NameandTitleOrganizationalChart"/>
    <dgm:cxn modelId="{BCD0285C-0896-4128-996A-2815D69FD1B8}" type="presParOf" srcId="{CA7F4561-735B-4156-8018-361FE4A63045}" destId="{C2442206-0B93-41F6-A9E3-5EEF777D673A}" srcOrd="0" destOrd="0" presId="urn:microsoft.com/office/officeart/2008/layout/NameandTitleOrganizationalChart"/>
    <dgm:cxn modelId="{BFF6A11C-E914-4AD5-A56D-2DBC3070BDBB}" type="presParOf" srcId="{C2442206-0B93-41F6-A9E3-5EEF777D673A}" destId="{1B68BC95-A525-4C8D-A3C5-F69DE0DA3D50}" srcOrd="0" destOrd="0" presId="urn:microsoft.com/office/officeart/2008/layout/NameandTitleOrganizationalChart"/>
    <dgm:cxn modelId="{A14A57D4-07CF-4DEB-9E19-C1F0F695FE09}" type="presParOf" srcId="{C2442206-0B93-41F6-A9E3-5EEF777D673A}" destId="{D73D25F6-364F-4B9C-BDB8-CE24B529D256}" srcOrd="1" destOrd="0" presId="urn:microsoft.com/office/officeart/2008/layout/NameandTitleOrganizationalChart"/>
    <dgm:cxn modelId="{AF907618-7DAB-432F-8197-D8732EAE8662}" type="presParOf" srcId="{C2442206-0B93-41F6-A9E3-5EEF777D673A}" destId="{183381EB-1FC8-44BD-96ED-9C39D3236B3B}" srcOrd="2" destOrd="0" presId="urn:microsoft.com/office/officeart/2008/layout/NameandTitleOrganizationalChart"/>
    <dgm:cxn modelId="{9A6C932E-D6BF-4497-A2C4-4645B7CE16B3}" type="presParOf" srcId="{CA7F4561-735B-4156-8018-361FE4A63045}" destId="{700D0D64-913B-42E6-84DB-C0D7AD4DD873}" srcOrd="1" destOrd="0" presId="urn:microsoft.com/office/officeart/2008/layout/NameandTitleOrganizationalChart"/>
    <dgm:cxn modelId="{426B64F5-64BA-4007-9E27-EEF4567D0F3E}" type="presParOf" srcId="{CA7F4561-735B-4156-8018-361FE4A63045}" destId="{3D2580AE-90E7-4DDB-AA5E-A9D00612F6E0}" srcOrd="2" destOrd="0" presId="urn:microsoft.com/office/officeart/2008/layout/NameandTitleOrganizationalChart"/>
    <dgm:cxn modelId="{D6452846-E8BB-1844-9343-1FA7D797BAE6}" type="presParOf" srcId="{ABB97714-D8D4-154D-B405-18B683FD12A4}" destId="{40D70509-EAF0-8642-AE0B-FF7746A2A46E}" srcOrd="2" destOrd="0" presId="urn:microsoft.com/office/officeart/2008/layout/NameandTitleOrganizationalChart"/>
    <dgm:cxn modelId="{FA413DBF-B72B-7645-AF23-88DF47A4A9B9}" type="presParOf" srcId="{ABB97714-D8D4-154D-B405-18B683FD12A4}" destId="{8F1BE284-58C8-E148-B0B5-3D0C1F7F5314}" srcOrd="3" destOrd="0" presId="urn:microsoft.com/office/officeart/2008/layout/NameandTitleOrganizationalChart"/>
    <dgm:cxn modelId="{E3A2002C-5EBB-6C4E-A1C9-DFC041B887EF}" type="presParOf" srcId="{8F1BE284-58C8-E148-B0B5-3D0C1F7F5314}" destId="{13CB4BC2-00FB-C243-903F-64DBB5EBFA66}" srcOrd="0" destOrd="0" presId="urn:microsoft.com/office/officeart/2008/layout/NameandTitleOrganizationalChart"/>
    <dgm:cxn modelId="{648E6C87-F29B-0542-A74B-600C98108A02}" type="presParOf" srcId="{13CB4BC2-00FB-C243-903F-64DBB5EBFA66}" destId="{F9B29538-5BC7-474F-B8C2-124742D577EF}" srcOrd="0" destOrd="0" presId="urn:microsoft.com/office/officeart/2008/layout/NameandTitleOrganizationalChart"/>
    <dgm:cxn modelId="{C180B2C2-755C-824F-BF70-D92D36FFFBFF}" type="presParOf" srcId="{13CB4BC2-00FB-C243-903F-64DBB5EBFA66}" destId="{F0E11C10-C726-9547-99CB-375E9729FB6A}" srcOrd="1" destOrd="0" presId="urn:microsoft.com/office/officeart/2008/layout/NameandTitleOrganizationalChart"/>
    <dgm:cxn modelId="{EDB743E1-A62B-8641-BE08-91F4C99F6699}" type="presParOf" srcId="{13CB4BC2-00FB-C243-903F-64DBB5EBFA66}" destId="{520D782F-FFBF-2141-8742-09F215F8B7DA}" srcOrd="2" destOrd="0" presId="urn:microsoft.com/office/officeart/2008/layout/NameandTitleOrganizationalChart"/>
    <dgm:cxn modelId="{CB04640D-B862-5249-BDA4-1B61B54104C8}" type="presParOf" srcId="{8F1BE284-58C8-E148-B0B5-3D0C1F7F5314}" destId="{ABFE0D82-C175-454D-87D6-6A3D4C58EC7B}" srcOrd="1" destOrd="0" presId="urn:microsoft.com/office/officeart/2008/layout/NameandTitleOrganizationalChart"/>
    <dgm:cxn modelId="{05307AA6-7F32-954D-B399-F26CB5C3C738}" type="presParOf" srcId="{8F1BE284-58C8-E148-B0B5-3D0C1F7F5314}" destId="{098774DD-1315-2F4F-BB08-A5C2545411E9}" srcOrd="2" destOrd="0" presId="urn:microsoft.com/office/officeart/2008/layout/NameandTitleOrganizationalChart"/>
    <dgm:cxn modelId="{64C91458-122D-F84A-84E8-4A28C0802E24}" type="presParOf" srcId="{8478BDBF-A136-C147-A1EB-C3C616B60EB5}" destId="{F239AB08-7562-BA48-987D-A8D17A7234C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ECD2F8-AC2C-A447-8FBF-41588524F2CD}" type="doc">
      <dgm:prSet loTypeId="urn:microsoft.com/office/officeart/2005/8/layout/hProcess3" loCatId="" qsTypeId="urn:microsoft.com/office/officeart/2005/8/quickstyle/simple2" qsCatId="simple" csTypeId="urn:microsoft.com/office/officeart/2005/8/colors/colorful3" csCatId="colorful" phldr="1"/>
      <dgm:spPr/>
    </dgm:pt>
    <dgm:pt modelId="{4CF43710-9DFC-6849-8842-5EAE7A901B73}">
      <dgm:prSet phldrT="[Text]"/>
      <dgm:spPr/>
      <dgm:t>
        <a:bodyPr/>
        <a:lstStyle/>
        <a:p>
          <a:r>
            <a:rPr lang="pt-BR" noProof="0" dirty="0" smtClean="0">
              <a:latin typeface="Cambria"/>
              <a:cs typeface="Cambria"/>
            </a:rPr>
            <a:t>Construtivismo</a:t>
          </a:r>
          <a:endParaRPr lang="pt-BR" noProof="0" dirty="0">
            <a:latin typeface="Cambria"/>
            <a:cs typeface="Cambria"/>
          </a:endParaRPr>
        </a:p>
      </dgm:t>
    </dgm:pt>
    <dgm:pt modelId="{690CB52C-BBFC-514A-AEFF-E3298B39A328}" type="parTrans" cxnId="{E859B3BB-CB37-6B40-A341-5AFA41B0CC53}">
      <dgm:prSet/>
      <dgm:spPr/>
      <dgm:t>
        <a:bodyPr/>
        <a:lstStyle/>
        <a:p>
          <a:endParaRPr lang="en-US"/>
        </a:p>
      </dgm:t>
    </dgm:pt>
    <dgm:pt modelId="{FF176000-C847-D341-A68B-1A749E61E00A}" type="sibTrans" cxnId="{E859B3BB-CB37-6B40-A341-5AFA41B0CC53}">
      <dgm:prSet/>
      <dgm:spPr/>
      <dgm:t>
        <a:bodyPr/>
        <a:lstStyle/>
        <a:p>
          <a:endParaRPr lang="en-US"/>
        </a:p>
      </dgm:t>
    </dgm:pt>
    <dgm:pt modelId="{55B90D33-2F86-CD41-AC58-3C4B061228B7}" type="pres">
      <dgm:prSet presAssocID="{2FECD2F8-AC2C-A447-8FBF-41588524F2CD}" presName="Name0" presStyleCnt="0">
        <dgm:presLayoutVars>
          <dgm:dir/>
          <dgm:animLvl val="lvl"/>
          <dgm:resizeHandles val="exact"/>
        </dgm:presLayoutVars>
      </dgm:prSet>
      <dgm:spPr/>
    </dgm:pt>
    <dgm:pt modelId="{88723B4C-1071-434E-9857-0F272403C7E0}" type="pres">
      <dgm:prSet presAssocID="{2FECD2F8-AC2C-A447-8FBF-41588524F2CD}" presName="dummy" presStyleCnt="0"/>
      <dgm:spPr/>
    </dgm:pt>
    <dgm:pt modelId="{BA943DD2-8F0A-2348-B300-B1B2A5378B5D}" type="pres">
      <dgm:prSet presAssocID="{2FECD2F8-AC2C-A447-8FBF-41588524F2CD}" presName="linH" presStyleCnt="0"/>
      <dgm:spPr/>
    </dgm:pt>
    <dgm:pt modelId="{635909D8-4A8E-E147-A1A4-8B10F5C00279}" type="pres">
      <dgm:prSet presAssocID="{2FECD2F8-AC2C-A447-8FBF-41588524F2CD}" presName="padding1" presStyleCnt="0"/>
      <dgm:spPr/>
    </dgm:pt>
    <dgm:pt modelId="{94F722C5-A81F-C74C-B7EC-0B3B58D80C2A}" type="pres">
      <dgm:prSet presAssocID="{4CF43710-9DFC-6849-8842-5EAE7A901B73}" presName="linV" presStyleCnt="0"/>
      <dgm:spPr/>
    </dgm:pt>
    <dgm:pt modelId="{701B49A6-29E8-5645-9BBF-EA1862E07F1C}" type="pres">
      <dgm:prSet presAssocID="{4CF43710-9DFC-6849-8842-5EAE7A901B73}" presName="spVertical1" presStyleCnt="0"/>
      <dgm:spPr/>
    </dgm:pt>
    <dgm:pt modelId="{CAB09F6B-82BF-2B45-BFD6-03909D7084A2}" type="pres">
      <dgm:prSet presAssocID="{4CF43710-9DFC-6849-8842-5EAE7A901B73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782804-9722-804D-9432-B806DB254EC2}" type="pres">
      <dgm:prSet presAssocID="{4CF43710-9DFC-6849-8842-5EAE7A901B73}" presName="spVertical2" presStyleCnt="0"/>
      <dgm:spPr/>
    </dgm:pt>
    <dgm:pt modelId="{4F6CF1AA-33F4-8340-8C12-087C58A354C2}" type="pres">
      <dgm:prSet presAssocID="{4CF43710-9DFC-6849-8842-5EAE7A901B73}" presName="spVertical3" presStyleCnt="0"/>
      <dgm:spPr/>
    </dgm:pt>
    <dgm:pt modelId="{DE137250-B85D-1342-9F41-2F4A59C439B6}" type="pres">
      <dgm:prSet presAssocID="{2FECD2F8-AC2C-A447-8FBF-41588524F2CD}" presName="padding2" presStyleCnt="0"/>
      <dgm:spPr/>
    </dgm:pt>
    <dgm:pt modelId="{C34C9B0F-CEA4-5B48-B9BF-08D0DF56773B}" type="pres">
      <dgm:prSet presAssocID="{2FECD2F8-AC2C-A447-8FBF-41588524F2CD}" presName="negArrow" presStyleCnt="0"/>
      <dgm:spPr/>
    </dgm:pt>
    <dgm:pt modelId="{6BD1B363-0C3D-1C42-BE55-900F11AC263E}" type="pres">
      <dgm:prSet presAssocID="{2FECD2F8-AC2C-A447-8FBF-41588524F2CD}" presName="backgroundArrow" presStyleLbl="node1" presStyleIdx="0" presStyleCnt="1" custScaleX="63303" custLinFactNeighborY="-63527"/>
      <dgm:spPr/>
    </dgm:pt>
  </dgm:ptLst>
  <dgm:cxnLst>
    <dgm:cxn modelId="{E859B3BB-CB37-6B40-A341-5AFA41B0CC53}" srcId="{2FECD2F8-AC2C-A447-8FBF-41588524F2CD}" destId="{4CF43710-9DFC-6849-8842-5EAE7A901B73}" srcOrd="0" destOrd="0" parTransId="{690CB52C-BBFC-514A-AEFF-E3298B39A328}" sibTransId="{FF176000-C847-D341-A68B-1A749E61E00A}"/>
    <dgm:cxn modelId="{4D0649E6-2B65-B24C-98F5-F0C470B7016B}" type="presOf" srcId="{4CF43710-9DFC-6849-8842-5EAE7A901B73}" destId="{CAB09F6B-82BF-2B45-BFD6-03909D7084A2}" srcOrd="0" destOrd="0" presId="urn:microsoft.com/office/officeart/2005/8/layout/hProcess3"/>
    <dgm:cxn modelId="{7E5305B4-698A-C043-8C85-517165E16BE4}" type="presOf" srcId="{2FECD2F8-AC2C-A447-8FBF-41588524F2CD}" destId="{55B90D33-2F86-CD41-AC58-3C4B061228B7}" srcOrd="0" destOrd="0" presId="urn:microsoft.com/office/officeart/2005/8/layout/hProcess3"/>
    <dgm:cxn modelId="{98C366A8-42E4-6149-BB5A-C9B364B4A6E5}" type="presParOf" srcId="{55B90D33-2F86-CD41-AC58-3C4B061228B7}" destId="{88723B4C-1071-434E-9857-0F272403C7E0}" srcOrd="0" destOrd="0" presId="urn:microsoft.com/office/officeart/2005/8/layout/hProcess3"/>
    <dgm:cxn modelId="{B19414A6-760B-7449-98E6-9DF4700DC9B0}" type="presParOf" srcId="{55B90D33-2F86-CD41-AC58-3C4B061228B7}" destId="{BA943DD2-8F0A-2348-B300-B1B2A5378B5D}" srcOrd="1" destOrd="0" presId="urn:microsoft.com/office/officeart/2005/8/layout/hProcess3"/>
    <dgm:cxn modelId="{0D1E196A-9AA8-AE4B-AE6D-A0F89FC48219}" type="presParOf" srcId="{BA943DD2-8F0A-2348-B300-B1B2A5378B5D}" destId="{635909D8-4A8E-E147-A1A4-8B10F5C00279}" srcOrd="0" destOrd="0" presId="urn:microsoft.com/office/officeart/2005/8/layout/hProcess3"/>
    <dgm:cxn modelId="{9D8A24EE-E468-EA4F-8BC4-9440082B9076}" type="presParOf" srcId="{BA943DD2-8F0A-2348-B300-B1B2A5378B5D}" destId="{94F722C5-A81F-C74C-B7EC-0B3B58D80C2A}" srcOrd="1" destOrd="0" presId="urn:microsoft.com/office/officeart/2005/8/layout/hProcess3"/>
    <dgm:cxn modelId="{23BF3112-6BFE-9D44-9139-8143FA0B602C}" type="presParOf" srcId="{94F722C5-A81F-C74C-B7EC-0B3B58D80C2A}" destId="{701B49A6-29E8-5645-9BBF-EA1862E07F1C}" srcOrd="0" destOrd="0" presId="urn:microsoft.com/office/officeart/2005/8/layout/hProcess3"/>
    <dgm:cxn modelId="{3FD08C4C-543F-8F4F-85EF-8D5AC55EB6FA}" type="presParOf" srcId="{94F722C5-A81F-C74C-B7EC-0B3B58D80C2A}" destId="{CAB09F6B-82BF-2B45-BFD6-03909D7084A2}" srcOrd="1" destOrd="0" presId="urn:microsoft.com/office/officeart/2005/8/layout/hProcess3"/>
    <dgm:cxn modelId="{3A022F26-53EE-164E-822F-AA620A193F22}" type="presParOf" srcId="{94F722C5-A81F-C74C-B7EC-0B3B58D80C2A}" destId="{23782804-9722-804D-9432-B806DB254EC2}" srcOrd="2" destOrd="0" presId="urn:microsoft.com/office/officeart/2005/8/layout/hProcess3"/>
    <dgm:cxn modelId="{E40E03F1-130A-FB47-8210-90CB4199824A}" type="presParOf" srcId="{94F722C5-A81F-C74C-B7EC-0B3B58D80C2A}" destId="{4F6CF1AA-33F4-8340-8C12-087C58A354C2}" srcOrd="3" destOrd="0" presId="urn:microsoft.com/office/officeart/2005/8/layout/hProcess3"/>
    <dgm:cxn modelId="{DF3757B2-DBDE-2944-B934-E965D5E10791}" type="presParOf" srcId="{BA943DD2-8F0A-2348-B300-B1B2A5378B5D}" destId="{DE137250-B85D-1342-9F41-2F4A59C439B6}" srcOrd="2" destOrd="0" presId="urn:microsoft.com/office/officeart/2005/8/layout/hProcess3"/>
    <dgm:cxn modelId="{0E2EC7B4-9A29-F64F-942F-00DA04425B36}" type="presParOf" srcId="{BA943DD2-8F0A-2348-B300-B1B2A5378B5D}" destId="{C34C9B0F-CEA4-5B48-B9BF-08D0DF56773B}" srcOrd="3" destOrd="0" presId="urn:microsoft.com/office/officeart/2005/8/layout/hProcess3"/>
    <dgm:cxn modelId="{FA3CCA11-8F94-5049-8C74-1E12C110D4E0}" type="presParOf" srcId="{BA943DD2-8F0A-2348-B300-B1B2A5378B5D}" destId="{6BD1B363-0C3D-1C42-BE55-900F11AC263E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1E7DC6-6905-B74F-A6F9-5D691DC0DA55}">
      <dsp:nvSpPr>
        <dsp:cNvPr id="0" name=""/>
        <dsp:cNvSpPr/>
      </dsp:nvSpPr>
      <dsp:spPr>
        <a:xfrm>
          <a:off x="0" y="415881"/>
          <a:ext cx="7305642" cy="1352055"/>
        </a:xfrm>
        <a:prstGeom prst="roundRect">
          <a:avLst>
            <a:gd name="adj" fmla="val 10000"/>
          </a:avLst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noProof="0" dirty="0" smtClean="0">
              <a:latin typeface="Cambria"/>
              <a:cs typeface="Cambria"/>
            </a:rPr>
            <a:t>Anthony Giddens</a:t>
          </a:r>
        </a:p>
      </dsp:txBody>
      <dsp:txXfrm>
        <a:off x="39600" y="455481"/>
        <a:ext cx="7226442" cy="12728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D70509-EAF0-8642-AE0B-FF7746A2A46E}">
      <dsp:nvSpPr>
        <dsp:cNvPr id="0" name=""/>
        <dsp:cNvSpPr/>
      </dsp:nvSpPr>
      <dsp:spPr>
        <a:xfrm>
          <a:off x="4572000" y="1336165"/>
          <a:ext cx="2036969" cy="8766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7929"/>
              </a:lnTo>
              <a:lnTo>
                <a:pt x="2036969" y="547929"/>
              </a:lnTo>
              <a:lnTo>
                <a:pt x="2036969" y="876681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6818DB-E0F0-43B0-9378-B8CDC5A125A3}">
      <dsp:nvSpPr>
        <dsp:cNvPr id="0" name=""/>
        <dsp:cNvSpPr/>
      </dsp:nvSpPr>
      <dsp:spPr>
        <a:xfrm>
          <a:off x="2882628" y="1336165"/>
          <a:ext cx="1689371" cy="876681"/>
        </a:xfrm>
        <a:custGeom>
          <a:avLst/>
          <a:gdLst/>
          <a:ahLst/>
          <a:cxnLst/>
          <a:rect l="0" t="0" r="0" b="0"/>
          <a:pathLst>
            <a:path>
              <a:moveTo>
                <a:pt x="1689371" y="0"/>
              </a:moveTo>
              <a:lnTo>
                <a:pt x="1689371" y="547929"/>
              </a:lnTo>
              <a:lnTo>
                <a:pt x="0" y="547929"/>
              </a:lnTo>
              <a:lnTo>
                <a:pt x="0" y="876681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F413C-D604-1244-83B4-A1DE08ED5925}">
      <dsp:nvSpPr>
        <dsp:cNvPr id="0" name=""/>
        <dsp:cNvSpPr/>
      </dsp:nvSpPr>
      <dsp:spPr>
        <a:xfrm>
          <a:off x="2861918" y="0"/>
          <a:ext cx="3420162" cy="1336165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98817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mbria"/>
              <a:cs typeface="Cambria"/>
            </a:rPr>
            <a:t>Alexander Wendt </a:t>
          </a:r>
        </a:p>
      </dsp:txBody>
      <dsp:txXfrm>
        <a:off x="2861918" y="0"/>
        <a:ext cx="3420162" cy="1336165"/>
      </dsp:txXfrm>
    </dsp:sp>
    <dsp:sp modelId="{536F01F4-C83A-4B42-9630-C5AE781FF344}">
      <dsp:nvSpPr>
        <dsp:cNvPr id="0" name=""/>
        <dsp:cNvSpPr/>
      </dsp:nvSpPr>
      <dsp:spPr>
        <a:xfrm>
          <a:off x="4673973" y="1049957"/>
          <a:ext cx="1764293" cy="5201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13970" rIns="55880" bIns="1397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Cambria"/>
              <a:cs typeface="Cambria"/>
            </a:rPr>
            <a:t>1992 e 1999</a:t>
          </a:r>
          <a:endParaRPr lang="en-US" sz="2200" kern="1200" dirty="0">
            <a:latin typeface="Cambria"/>
            <a:cs typeface="Cambria"/>
          </a:endParaRPr>
        </a:p>
      </dsp:txBody>
      <dsp:txXfrm>
        <a:off x="4673973" y="1049957"/>
        <a:ext cx="1764293" cy="520184"/>
      </dsp:txXfrm>
    </dsp:sp>
    <dsp:sp modelId="{1B68BC95-A525-4C8D-A3C5-F69DE0DA3D50}">
      <dsp:nvSpPr>
        <dsp:cNvPr id="0" name=""/>
        <dsp:cNvSpPr/>
      </dsp:nvSpPr>
      <dsp:spPr>
        <a:xfrm>
          <a:off x="1174410" y="2212847"/>
          <a:ext cx="3416434" cy="1408937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98817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mbria"/>
              <a:cs typeface="Cambria"/>
            </a:rPr>
            <a:t>Friedrich Kratochwil</a:t>
          </a:r>
          <a:endParaRPr lang="en-US" sz="2800" kern="1200" dirty="0">
            <a:latin typeface="Cambria"/>
            <a:cs typeface="Cambria"/>
          </a:endParaRPr>
        </a:p>
      </dsp:txBody>
      <dsp:txXfrm>
        <a:off x="1174410" y="2212847"/>
        <a:ext cx="3416434" cy="1408937"/>
      </dsp:txXfrm>
    </dsp:sp>
    <dsp:sp modelId="{D73D25F6-364F-4B9C-BDB8-CE24B529D256}">
      <dsp:nvSpPr>
        <dsp:cNvPr id="0" name=""/>
        <dsp:cNvSpPr/>
      </dsp:nvSpPr>
      <dsp:spPr>
        <a:xfrm>
          <a:off x="3094909" y="3309661"/>
          <a:ext cx="1487592" cy="4696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13970" rIns="5588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>
              <a:latin typeface="Cambria"/>
              <a:cs typeface="Cambria"/>
            </a:rPr>
            <a:t>1989</a:t>
          </a:r>
          <a:endParaRPr lang="pt-BR" sz="2200" kern="1200" dirty="0">
            <a:latin typeface="Cambria"/>
            <a:cs typeface="Cambria"/>
          </a:endParaRPr>
        </a:p>
      </dsp:txBody>
      <dsp:txXfrm>
        <a:off x="3094909" y="3309661"/>
        <a:ext cx="1487592" cy="469645"/>
      </dsp:txXfrm>
    </dsp:sp>
    <dsp:sp modelId="{F9B29538-5BC7-474F-B8C2-124742D577EF}">
      <dsp:nvSpPr>
        <dsp:cNvPr id="0" name=""/>
        <dsp:cNvSpPr/>
      </dsp:nvSpPr>
      <dsp:spPr>
        <a:xfrm>
          <a:off x="5248349" y="2212847"/>
          <a:ext cx="2721239" cy="1408937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98817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mbria"/>
              <a:cs typeface="Cambria"/>
            </a:rPr>
            <a:t>Nicholas Onuf</a:t>
          </a:r>
          <a:endParaRPr lang="en-US" sz="2800" kern="1200" dirty="0">
            <a:latin typeface="Cambria"/>
            <a:cs typeface="Cambria"/>
          </a:endParaRPr>
        </a:p>
      </dsp:txBody>
      <dsp:txXfrm>
        <a:off x="5248349" y="2212847"/>
        <a:ext cx="2721239" cy="1408937"/>
      </dsp:txXfrm>
    </dsp:sp>
    <dsp:sp modelId="{F0E11C10-C726-9547-99CB-375E9729FB6A}">
      <dsp:nvSpPr>
        <dsp:cNvPr id="0" name=""/>
        <dsp:cNvSpPr/>
      </dsp:nvSpPr>
      <dsp:spPr>
        <a:xfrm>
          <a:off x="6507922" y="3309661"/>
          <a:ext cx="1428152" cy="4696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13970" rIns="5588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Cambria"/>
              <a:cs typeface="Cambria"/>
            </a:rPr>
            <a:t>1989</a:t>
          </a:r>
          <a:endParaRPr lang="en-US" sz="2200" kern="1200" dirty="0">
            <a:latin typeface="Cambria"/>
            <a:cs typeface="Cambria"/>
          </a:endParaRPr>
        </a:p>
      </dsp:txBody>
      <dsp:txXfrm>
        <a:off x="6507922" y="3309661"/>
        <a:ext cx="1428152" cy="4696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1B363-0C3D-1C42-BE55-900F11AC263E}">
      <dsp:nvSpPr>
        <dsp:cNvPr id="0" name=""/>
        <dsp:cNvSpPr/>
      </dsp:nvSpPr>
      <dsp:spPr>
        <a:xfrm>
          <a:off x="0" y="0"/>
          <a:ext cx="2413202" cy="936000"/>
        </a:xfrm>
        <a:prstGeom prst="right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175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AB09F6B-82BF-2B45-BFD6-03909D7084A2}">
      <dsp:nvSpPr>
        <dsp:cNvPr id="0" name=""/>
        <dsp:cNvSpPr/>
      </dsp:nvSpPr>
      <dsp:spPr>
        <a:xfrm>
          <a:off x="194658" y="256074"/>
          <a:ext cx="1977223" cy="46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2080" rIns="0" bIns="13208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noProof="0" dirty="0" smtClean="0">
              <a:latin typeface="Cambria"/>
              <a:cs typeface="Cambria"/>
            </a:rPr>
            <a:t>Construtivismo</a:t>
          </a:r>
          <a:endParaRPr lang="pt-BR" sz="1300" kern="1200" noProof="0" dirty="0">
            <a:latin typeface="Cambria"/>
            <a:cs typeface="Cambria"/>
          </a:endParaRPr>
        </a:p>
      </dsp:txBody>
      <dsp:txXfrm>
        <a:off x="194658" y="256074"/>
        <a:ext cx="1977223" cy="468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9/28/20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2.xml"/><Relationship Id="rId12" Type="http://schemas.openxmlformats.org/officeDocument/2006/relationships/diagramData" Target="../diagrams/data3.xml"/><Relationship Id="rId13" Type="http://schemas.openxmlformats.org/officeDocument/2006/relationships/diagramLayout" Target="../diagrams/layout3.xml"/><Relationship Id="rId14" Type="http://schemas.openxmlformats.org/officeDocument/2006/relationships/diagramQuickStyle" Target="../diagrams/quickStyle3.xml"/><Relationship Id="rId15" Type="http://schemas.openxmlformats.org/officeDocument/2006/relationships/diagramColors" Target="../diagrams/colors3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2975454"/>
              </p:ext>
            </p:extLst>
          </p:nvPr>
        </p:nvGraphicFramePr>
        <p:xfrm>
          <a:off x="764703" y="14564"/>
          <a:ext cx="7305642" cy="2183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422761764"/>
              </p:ext>
            </p:extLst>
          </p:nvPr>
        </p:nvGraphicFramePr>
        <p:xfrm>
          <a:off x="0" y="2799478"/>
          <a:ext cx="9144000" cy="3779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409231692"/>
              </p:ext>
            </p:extLst>
          </p:nvPr>
        </p:nvGraphicFramePr>
        <p:xfrm>
          <a:off x="242149" y="3041518"/>
          <a:ext cx="2413202" cy="980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36182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03297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Construtivismo </a:t>
            </a:r>
            <a:r>
              <a:rPr lang="pt-BR" sz="3600" dirty="0" smtClean="0">
                <a:latin typeface="Cambria"/>
                <a:cs typeface="Cambria"/>
              </a:rPr>
              <a:t>(VII)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44222"/>
            <a:ext cx="8042276" cy="5595760"/>
          </a:xfrm>
        </p:spPr>
        <p:txBody>
          <a:bodyPr>
            <a:noAutofit/>
          </a:bodyPr>
          <a:lstStyle/>
          <a:p>
            <a:pPr algn="just"/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A importância do conceito de identidade. Crítica às noções de identidade como algo pré-determinado. A identidade é vista como uma perspectiva endógena da análise. </a:t>
            </a:r>
            <a:endParaRPr lang="pt-BR" sz="2000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A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identidade é coletiva e, portanto, fruto de processos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relacionais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e sujeitas a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mudanças. Processos relacionais que podem levar a mudanças nas identidades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coletivas e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que, por sua vez, podem modificar a lógica de funcionamento da anarquia. </a:t>
            </a:r>
            <a:endParaRPr lang="pt-BR" sz="2000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A identidade é a base dos interesses. As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identidades precedem os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interesses. As relações não materiais condicionam as identidades que, por sua vez, constituem os interesses. </a:t>
            </a: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As estruturais não materiais do sistema internacional condicionam as identidades e interesses dos Estados de três maneiras: imaginação, comunicação e pressão/constrangimento.</a:t>
            </a:r>
          </a:p>
        </p:txBody>
      </p:sp>
    </p:spTree>
    <p:extLst>
      <p:ext uri="{BB962C8B-B14F-4D97-AF65-F5344CB8AC3E}">
        <p14:creationId xmlns:p14="http://schemas.microsoft.com/office/powerpoint/2010/main" val="195517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541534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Construtivismo e a Sociologia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780276"/>
            <a:ext cx="8042276" cy="5859706"/>
          </a:xfrm>
        </p:spPr>
        <p:txBody>
          <a:bodyPr>
            <a:normAutofit/>
          </a:bodyPr>
          <a:lstStyle/>
          <a:p>
            <a:pPr algn="just"/>
            <a:endParaRPr lang="pt-BR" sz="2800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endParaRPr lang="pt-BR" sz="2800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sz="2800" dirty="0" smtClean="0">
                <a:solidFill>
                  <a:srgbClr val="000000"/>
                </a:solidFill>
                <a:latin typeface="Cambria"/>
                <a:cs typeface="Cambria"/>
              </a:rPr>
              <a:t>O </a:t>
            </a:r>
            <a:r>
              <a:rPr lang="pt-BR" sz="2800" dirty="0" smtClean="0">
                <a:solidFill>
                  <a:srgbClr val="000000"/>
                </a:solidFill>
                <a:latin typeface="Cambria"/>
                <a:cs typeface="Cambria"/>
              </a:rPr>
              <a:t>construtivismo revigorou a análise sociológica em RI.</a:t>
            </a:r>
          </a:p>
          <a:p>
            <a:pPr algn="just"/>
            <a:r>
              <a:rPr lang="pt-BR" sz="2800" dirty="0" smtClean="0">
                <a:solidFill>
                  <a:srgbClr val="000000"/>
                </a:solidFill>
                <a:latin typeface="Cambria"/>
                <a:cs typeface="Cambria"/>
              </a:rPr>
              <a:t>O construtivismo de A. Wendt é construído a partir da análise sociológica de Anthony Giddens (“</a:t>
            </a:r>
            <a:r>
              <a:rPr lang="pt-BR" sz="2800" i="1" dirty="0" smtClean="0">
                <a:solidFill>
                  <a:srgbClr val="000000"/>
                </a:solidFill>
                <a:latin typeface="Cambria"/>
                <a:cs typeface="Cambria"/>
              </a:rPr>
              <a:t>The </a:t>
            </a:r>
            <a:r>
              <a:rPr lang="pt-BR" sz="2800" i="1" dirty="0" err="1" smtClean="0">
                <a:solidFill>
                  <a:srgbClr val="000000"/>
                </a:solidFill>
                <a:latin typeface="Cambria"/>
                <a:cs typeface="Cambria"/>
              </a:rPr>
              <a:t>Constitution</a:t>
            </a:r>
            <a:r>
              <a:rPr lang="pt-BR" sz="2800" i="1" dirty="0" smtClean="0">
                <a:solidFill>
                  <a:srgbClr val="000000"/>
                </a:solidFill>
                <a:latin typeface="Cambria"/>
                <a:cs typeface="Cambria"/>
              </a:rPr>
              <a:t> of </a:t>
            </a:r>
            <a:r>
              <a:rPr lang="pt-BR" sz="2800" i="1" dirty="0" err="1" smtClean="0">
                <a:solidFill>
                  <a:srgbClr val="000000"/>
                </a:solidFill>
                <a:latin typeface="Cambria"/>
                <a:cs typeface="Cambria"/>
              </a:rPr>
              <a:t>Society</a:t>
            </a:r>
            <a:r>
              <a:rPr lang="pt-BR" sz="2800" i="1" dirty="0" smtClean="0">
                <a:solidFill>
                  <a:srgbClr val="000000"/>
                </a:solidFill>
                <a:latin typeface="Cambria"/>
                <a:cs typeface="Cambria"/>
              </a:rPr>
              <a:t>: the </a:t>
            </a:r>
            <a:r>
              <a:rPr lang="pt-BR" sz="2800" i="1" dirty="0" err="1" smtClean="0">
                <a:solidFill>
                  <a:srgbClr val="000000"/>
                </a:solidFill>
                <a:latin typeface="Cambria"/>
                <a:cs typeface="Cambria"/>
              </a:rPr>
              <a:t>outline</a:t>
            </a:r>
            <a:r>
              <a:rPr lang="pt-BR" sz="2800" i="1" dirty="0" smtClean="0">
                <a:solidFill>
                  <a:srgbClr val="000000"/>
                </a:solidFill>
                <a:latin typeface="Cambria"/>
                <a:cs typeface="Cambria"/>
              </a:rPr>
              <a:t> of the </a:t>
            </a:r>
            <a:r>
              <a:rPr lang="pt-BR" sz="2800" i="1" dirty="0" err="1" smtClean="0">
                <a:solidFill>
                  <a:srgbClr val="000000"/>
                </a:solidFill>
                <a:latin typeface="Cambria"/>
                <a:cs typeface="Cambria"/>
              </a:rPr>
              <a:t>theory</a:t>
            </a:r>
            <a:r>
              <a:rPr lang="pt-BR" sz="2800" i="1" dirty="0" smtClean="0">
                <a:solidFill>
                  <a:srgbClr val="000000"/>
                </a:solidFill>
                <a:latin typeface="Cambria"/>
                <a:cs typeface="Cambria"/>
              </a:rPr>
              <a:t> of </a:t>
            </a:r>
            <a:r>
              <a:rPr lang="pt-BR" sz="2800" i="1" dirty="0" err="1" smtClean="0">
                <a:solidFill>
                  <a:srgbClr val="000000"/>
                </a:solidFill>
                <a:latin typeface="Cambria"/>
                <a:cs typeface="Cambria"/>
              </a:rPr>
              <a:t>structuration</a:t>
            </a:r>
            <a:r>
              <a:rPr lang="pt-BR" sz="2800" i="1" dirty="0" smtClean="0">
                <a:solidFill>
                  <a:srgbClr val="000000"/>
                </a:solidFill>
                <a:latin typeface="Cambria"/>
                <a:cs typeface="Cambria"/>
              </a:rPr>
              <a:t>” </a:t>
            </a:r>
            <a:r>
              <a:rPr lang="pt-BR" sz="2800" dirty="0" smtClean="0">
                <a:solidFill>
                  <a:srgbClr val="000000"/>
                </a:solidFill>
                <a:latin typeface="Cambria"/>
                <a:cs typeface="Cambria"/>
              </a:rPr>
              <a:t>, 1984</a:t>
            </a:r>
            <a:r>
              <a:rPr lang="pt-BR" sz="2800" dirty="0" smtClean="0">
                <a:solidFill>
                  <a:srgbClr val="000000"/>
                </a:solidFill>
                <a:latin typeface="Cambria"/>
                <a:cs typeface="Cambria"/>
              </a:rPr>
              <a:t>).</a:t>
            </a:r>
            <a:endParaRPr lang="pt-BR" sz="2800" dirty="0" smtClean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9850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626800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Construtivismo (I)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45444"/>
            <a:ext cx="8042276" cy="5694538"/>
          </a:xfrm>
        </p:spPr>
        <p:txBody>
          <a:bodyPr>
            <a:normAutofit/>
          </a:bodyPr>
          <a:lstStyle/>
          <a:p>
            <a:pPr algn="just"/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endParaRPr lang="pt-BR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premissa comum a todos os construtivistas é que o mundo não é pré-determinado, mas sim construído à medida que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agem os atores,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ou seja, que o mundo é uma construção social. </a:t>
            </a:r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interação entre os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atores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e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os processos de comunicação entre os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agentes constroem seus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interesses e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suas preferências. </a:t>
            </a:r>
          </a:p>
        </p:txBody>
      </p:sp>
    </p:spTree>
    <p:extLst>
      <p:ext uri="{BB962C8B-B14F-4D97-AF65-F5344CB8AC3E}">
        <p14:creationId xmlns:p14="http://schemas.microsoft.com/office/powerpoint/2010/main" val="427969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626800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Construtivismo </a:t>
            </a:r>
            <a:r>
              <a:rPr lang="pt-BR" sz="3600" dirty="0" smtClean="0">
                <a:latin typeface="Cambria"/>
                <a:cs typeface="Cambria"/>
              </a:rPr>
              <a:t>(II</a:t>
            </a:r>
            <a:r>
              <a:rPr lang="pt-BR" sz="3600" dirty="0" smtClean="0">
                <a:latin typeface="Cambria"/>
                <a:cs typeface="Cambria"/>
              </a:rPr>
              <a:t>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45444"/>
            <a:ext cx="8042276" cy="5694538"/>
          </a:xfrm>
        </p:spPr>
        <p:txBody>
          <a:bodyPr>
            <a:normAutofit/>
          </a:bodyPr>
          <a:lstStyle/>
          <a:p>
            <a:pPr algn="just"/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endParaRPr lang="pt-BR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Há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um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n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egação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de qualquer antecedência ontologia d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e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agentes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ou estrutura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.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Agentes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e estrutura são co-constitutivos uns dos outros, e nenhum precede o outro nem no tempo, nem na capacidade de influenciar o outro. Trata-se de um processo contínuo e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permanente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de mútua influência.</a:t>
            </a: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5871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541534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Construtivismo (</a:t>
            </a:r>
            <a:r>
              <a:rPr lang="pt-BR" sz="3600" dirty="0" smtClean="0">
                <a:latin typeface="Cambria"/>
                <a:cs typeface="Cambria"/>
              </a:rPr>
              <a:t>III</a:t>
            </a:r>
            <a:r>
              <a:rPr lang="pt-BR" sz="3600" dirty="0" smtClean="0">
                <a:latin typeface="Cambria"/>
                <a:cs typeface="Cambria"/>
              </a:rPr>
              <a:t>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780276"/>
            <a:ext cx="8042276" cy="5859706"/>
          </a:xfrm>
        </p:spPr>
        <p:txBody>
          <a:bodyPr>
            <a:normAutofit/>
          </a:bodyPr>
          <a:lstStyle/>
          <a:p>
            <a:pPr algn="just"/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 algn="ctr">
              <a:buNone/>
            </a:pPr>
            <a:r>
              <a:rPr lang="pt-BR" sz="2600" b="1" dirty="0" smtClean="0">
                <a:solidFill>
                  <a:srgbClr val="000000"/>
                </a:solidFill>
                <a:latin typeface="Cambria"/>
                <a:cs typeface="Cambria"/>
              </a:rPr>
              <a:t>Racionalistas vs. Construtivistas</a:t>
            </a:r>
            <a:endParaRPr lang="pt-BR" sz="2600" b="1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sz="2600" dirty="0" smtClean="0">
                <a:solidFill>
                  <a:srgbClr val="000000"/>
                </a:solidFill>
                <a:latin typeface="Cambria"/>
                <a:cs typeface="Cambria"/>
              </a:rPr>
              <a:t>Para </a:t>
            </a:r>
            <a:r>
              <a:rPr lang="pt-BR" sz="2600" dirty="0">
                <a:solidFill>
                  <a:srgbClr val="000000"/>
                </a:solidFill>
                <a:latin typeface="Cambria"/>
                <a:cs typeface="Cambria"/>
              </a:rPr>
              <a:t>os racionalistas, as preferências geram os comportamentos. Eles não perguntam como os interesses são formados.</a:t>
            </a:r>
          </a:p>
          <a:p>
            <a:pPr algn="just"/>
            <a:r>
              <a:rPr lang="pt-BR" sz="2600" dirty="0" smtClean="0">
                <a:solidFill>
                  <a:srgbClr val="000000"/>
                </a:solidFill>
                <a:latin typeface="Cambria"/>
                <a:cs typeface="Cambria"/>
              </a:rPr>
              <a:t>Para </a:t>
            </a:r>
            <a:r>
              <a:rPr lang="pt-BR" sz="2600" dirty="0">
                <a:solidFill>
                  <a:srgbClr val="000000"/>
                </a:solidFill>
                <a:latin typeface="Cambria"/>
                <a:cs typeface="Cambria"/>
              </a:rPr>
              <a:t>os construtivistas as ações continuadamente produzem e reproduzem concepções do </a:t>
            </a:r>
            <a:r>
              <a:rPr lang="pt-BR" sz="2600" i="1" dirty="0">
                <a:solidFill>
                  <a:srgbClr val="000000"/>
                </a:solidFill>
                <a:latin typeface="Cambria"/>
                <a:cs typeface="Cambria"/>
              </a:rPr>
              <a:t>self</a:t>
            </a:r>
            <a:r>
              <a:rPr lang="pt-BR" sz="2600" dirty="0">
                <a:solidFill>
                  <a:srgbClr val="000000"/>
                </a:solidFill>
                <a:latin typeface="Cambria"/>
                <a:cs typeface="Cambria"/>
              </a:rPr>
              <a:t> e do outro, e como tais identidade e interesses estão sempre em processo. </a:t>
            </a:r>
            <a:endParaRPr lang="pt-BR" sz="2600" dirty="0" smtClean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24047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687998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Construtivismo (</a:t>
            </a:r>
            <a:r>
              <a:rPr lang="pt-BR" sz="3600" dirty="0" smtClean="0">
                <a:latin typeface="Cambria"/>
                <a:cs typeface="Cambria"/>
              </a:rPr>
              <a:t>IV)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63868"/>
            <a:ext cx="8042276" cy="57220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200" b="1" dirty="0">
                <a:solidFill>
                  <a:srgbClr val="000000"/>
                </a:solidFill>
                <a:latin typeface="Cambria"/>
                <a:cs typeface="Cambria"/>
              </a:rPr>
              <a:t>Racionalistas vs. Construtivistas</a:t>
            </a:r>
          </a:p>
          <a:p>
            <a:pPr algn="just"/>
            <a:r>
              <a:rPr lang="pt-BR" sz="2200" dirty="0" smtClean="0">
                <a:solidFill>
                  <a:srgbClr val="000000"/>
                </a:solidFill>
                <a:latin typeface="Cambria"/>
                <a:cs typeface="Cambria"/>
              </a:rPr>
              <a:t>Se</a:t>
            </a:r>
            <a:r>
              <a:rPr lang="pt-BR" sz="2200" dirty="0">
                <a:solidFill>
                  <a:srgbClr val="000000"/>
                </a:solidFill>
                <a:latin typeface="Cambria"/>
                <a:cs typeface="Cambria"/>
              </a:rPr>
              <a:t>, por um lado, os construtivistas não descartam as causas materiais, por outro, consideram que as </a:t>
            </a:r>
            <a:r>
              <a:rPr lang="pt-BR" sz="2200" dirty="0" smtClean="0">
                <a:solidFill>
                  <a:srgbClr val="000000"/>
                </a:solidFill>
                <a:latin typeface="Cambria"/>
                <a:cs typeface="Cambria"/>
              </a:rPr>
              <a:t>ideias </a:t>
            </a:r>
            <a:r>
              <a:rPr lang="pt-BR" sz="2200" dirty="0">
                <a:solidFill>
                  <a:srgbClr val="000000"/>
                </a:solidFill>
                <a:latin typeface="Cambria"/>
                <a:cs typeface="Cambria"/>
              </a:rPr>
              <a:t>e os valores que </a:t>
            </a:r>
            <a:r>
              <a:rPr lang="pt-BR" sz="2200" dirty="0" smtClean="0">
                <a:solidFill>
                  <a:srgbClr val="000000"/>
                </a:solidFill>
                <a:latin typeface="Cambria"/>
                <a:cs typeface="Cambria"/>
              </a:rPr>
              <a:t>definem</a:t>
            </a:r>
            <a:r>
              <a:rPr lang="pt-BR" sz="2200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sz="2200" dirty="0">
                <a:solidFill>
                  <a:srgbClr val="000000"/>
                </a:solidFill>
                <a:latin typeface="Cambria"/>
                <a:cs typeface="Cambria"/>
              </a:rPr>
              <a:t>a relação do agente com o mundo material desempenham uma função central na formulação do conhecimento sobre este mesmo </a:t>
            </a:r>
            <a:r>
              <a:rPr lang="pt-BR" sz="2200" dirty="0" smtClean="0">
                <a:solidFill>
                  <a:srgbClr val="000000"/>
                </a:solidFill>
                <a:latin typeface="Cambria"/>
                <a:cs typeface="Cambria"/>
              </a:rPr>
              <a:t>mundo.</a:t>
            </a:r>
          </a:p>
          <a:p>
            <a:pPr algn="just"/>
            <a:r>
              <a:rPr lang="pt-BR" sz="2200" dirty="0" smtClean="0">
                <a:solidFill>
                  <a:srgbClr val="000000"/>
                </a:solidFill>
                <a:latin typeface="Cambria"/>
                <a:cs typeface="Cambria"/>
              </a:rPr>
              <a:t>Os </a:t>
            </a:r>
            <a:r>
              <a:rPr lang="pt-BR" sz="2200" dirty="0">
                <a:solidFill>
                  <a:srgbClr val="000000"/>
                </a:solidFill>
                <a:latin typeface="Cambria"/>
                <a:cs typeface="Cambria"/>
              </a:rPr>
              <a:t>interesses são constituídos por </a:t>
            </a:r>
            <a:r>
              <a:rPr lang="pt-BR" sz="2200" dirty="0" smtClean="0">
                <a:solidFill>
                  <a:srgbClr val="000000"/>
                </a:solidFill>
                <a:latin typeface="Cambria"/>
                <a:cs typeface="Cambria"/>
              </a:rPr>
              <a:t>ideias </a:t>
            </a:r>
            <a:r>
              <a:rPr lang="pt-BR" sz="2200" dirty="0">
                <a:solidFill>
                  <a:srgbClr val="000000"/>
                </a:solidFill>
                <a:latin typeface="Cambria"/>
                <a:cs typeface="Cambria"/>
              </a:rPr>
              <a:t>compartilhadas acerca do sistema internacional</a:t>
            </a:r>
            <a:r>
              <a:rPr lang="pt-BR" sz="2200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sz="2200" dirty="0">
                <a:solidFill>
                  <a:srgbClr val="000000"/>
                </a:solidFill>
                <a:latin typeface="Cambria"/>
                <a:cs typeface="Cambria"/>
              </a:rPr>
              <a:t>Para Wendt a estrutura é um fenômeno social e não material. </a:t>
            </a:r>
            <a:endParaRPr lang="pt-BR" sz="2200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sz="2200" dirty="0">
                <a:solidFill>
                  <a:srgbClr val="000000"/>
                </a:solidFill>
                <a:latin typeface="Cambria"/>
                <a:cs typeface="Cambria"/>
              </a:rPr>
              <a:t>Para Wendt os interesses são cognições ou ideias. A</a:t>
            </a:r>
            <a:r>
              <a:rPr lang="pt-BR" sz="2200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sz="2200" dirty="0">
                <a:solidFill>
                  <a:srgbClr val="000000"/>
                </a:solidFill>
                <a:latin typeface="Cambria"/>
                <a:cs typeface="Cambria"/>
              </a:rPr>
              <a:t>distribuição de poder é </a:t>
            </a:r>
            <a:r>
              <a:rPr lang="pt-BR" sz="2200" dirty="0" smtClean="0">
                <a:solidFill>
                  <a:srgbClr val="000000"/>
                </a:solidFill>
                <a:latin typeface="Cambria"/>
                <a:cs typeface="Cambria"/>
              </a:rPr>
              <a:t>constituída pela </a:t>
            </a:r>
            <a:r>
              <a:rPr lang="pt-BR" sz="2200" dirty="0">
                <a:solidFill>
                  <a:srgbClr val="000000"/>
                </a:solidFill>
                <a:latin typeface="Cambria"/>
                <a:cs typeface="Cambria"/>
              </a:rPr>
              <a:t>distribuição de interesses </a:t>
            </a:r>
            <a:r>
              <a:rPr lang="pt-BR" sz="2200" dirty="0" smtClean="0">
                <a:solidFill>
                  <a:srgbClr val="000000"/>
                </a:solidFill>
                <a:latin typeface="Cambria"/>
                <a:cs typeface="Cambria"/>
              </a:rPr>
              <a:t>e, por sua vez, o </a:t>
            </a:r>
            <a:r>
              <a:rPr lang="pt-BR" sz="2200" dirty="0">
                <a:solidFill>
                  <a:srgbClr val="000000"/>
                </a:solidFill>
                <a:latin typeface="Cambria"/>
                <a:cs typeface="Cambria"/>
              </a:rPr>
              <a:t>conteúdo dos interesses é constituído </a:t>
            </a:r>
            <a:r>
              <a:rPr lang="pt-BR" sz="2200" dirty="0" smtClean="0">
                <a:solidFill>
                  <a:srgbClr val="000000"/>
                </a:solidFill>
                <a:latin typeface="Cambria"/>
                <a:cs typeface="Cambria"/>
              </a:rPr>
              <a:t>pela distribuição das </a:t>
            </a:r>
            <a:r>
              <a:rPr lang="pt-BR" sz="2200" dirty="0">
                <a:solidFill>
                  <a:srgbClr val="000000"/>
                </a:solidFill>
                <a:latin typeface="Cambria"/>
                <a:cs typeface="Cambria"/>
              </a:rPr>
              <a:t>ideias</a:t>
            </a:r>
            <a:r>
              <a:rPr lang="pt-BR" sz="2200" dirty="0" smtClean="0">
                <a:solidFill>
                  <a:srgbClr val="000000"/>
                </a:solidFill>
                <a:latin typeface="Cambria"/>
                <a:cs typeface="Cambria"/>
              </a:rPr>
              <a:t>. </a:t>
            </a:r>
          </a:p>
          <a:p>
            <a:pPr algn="just"/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35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541534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Construtivismo </a:t>
            </a:r>
            <a:r>
              <a:rPr lang="pt-BR" sz="3600" dirty="0" smtClean="0">
                <a:latin typeface="Cambria"/>
                <a:cs typeface="Cambria"/>
              </a:rPr>
              <a:t>(</a:t>
            </a:r>
            <a:r>
              <a:rPr lang="pt-BR" sz="3600" dirty="0">
                <a:latin typeface="Cambria"/>
                <a:cs typeface="Cambria"/>
              </a:rPr>
              <a:t>V</a:t>
            </a:r>
            <a:r>
              <a:rPr lang="pt-BR" sz="3600" dirty="0" smtClean="0">
                <a:latin typeface="Cambria"/>
                <a:cs typeface="Cambria"/>
              </a:rPr>
              <a:t>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780276"/>
            <a:ext cx="8042276" cy="585970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Racionalistas vs. Construtivistas</a:t>
            </a:r>
          </a:p>
          <a:p>
            <a:pPr algn="just"/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Para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os racionalistas, as preferências geram os comportamentos. Eles não perguntam como os interesses são formados.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Para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os construtivistas as ações continuadamente produzem e reproduzem concepções do </a:t>
            </a:r>
            <a:r>
              <a:rPr lang="pt-BR" i="1" dirty="0">
                <a:solidFill>
                  <a:srgbClr val="000000"/>
                </a:solidFill>
                <a:latin typeface="Cambria"/>
                <a:cs typeface="Cambria"/>
              </a:rPr>
              <a:t>self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 e do outro, e como tais identidade e interesses estão sempre em processo. </a:t>
            </a:r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base da sociabilidade é o compartilhamento do conhecimento, a estrutura é vista como uma distribuição de ‘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ideias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/conhecimento’. </a:t>
            </a:r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mudança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da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estrutura acontece quando há mudanças nas culturas de sociabilidade (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hobbesiana,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lockeana e kantiana) </a:t>
            </a:r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16885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626800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Construtivismo (</a:t>
            </a:r>
            <a:r>
              <a:rPr lang="pt-BR" sz="3600" dirty="0" smtClean="0">
                <a:latin typeface="Cambria"/>
                <a:cs typeface="Cambria"/>
              </a:rPr>
              <a:t>VI)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87372"/>
            <a:ext cx="8042276" cy="575261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Os construtivistas se diferenciam dos racionalistas de três maneiras centrais: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Enquanto os racionalistas enxergam o Estado como um ator egoísta, os construtivistas os enxergam como profundamente social;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Enquanto os racionalistas enxergam os atores como exógenos aos modelos de análise, os construtivistas os enxergam como endógenos ao modelos;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Enquanto os racionalistas enxergam o sistema internacional como um reino estratégico, os construtivistas o enxergam como um reino constitutivo.</a:t>
            </a:r>
          </a:p>
        </p:txBody>
      </p:sp>
    </p:spTree>
    <p:extLst>
      <p:ext uri="{BB962C8B-B14F-4D97-AF65-F5344CB8AC3E}">
        <p14:creationId xmlns:p14="http://schemas.microsoft.com/office/powerpoint/2010/main" val="242158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687998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Construtivismo (V)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48569"/>
            <a:ext cx="8042276" cy="5737312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Como o interesse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é constituído? O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s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Estados têm determinado interesse por causas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das representações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que possuem acerca de si e dos outros.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Os tipos de interesse geram os seguintes comportamentos: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O Estado </a:t>
            </a:r>
            <a:r>
              <a:rPr lang="pt-BR" sz="2000" i="1" dirty="0">
                <a:solidFill>
                  <a:srgbClr val="000000"/>
                </a:solidFill>
                <a:latin typeface="Cambria"/>
                <a:cs typeface="Cambria"/>
              </a:rPr>
              <a:t>status quo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 não tem interesse em conquistar outros Estados ou mudar as regras do sistema internacional. Seus interesses são de estabilidade em virtude de suas percepções da ordem internacional e seu lugar nela como desejável e satisfatório. </a:t>
            </a:r>
            <a:endParaRPr lang="pt-BR" sz="2000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O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Estado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revisionista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agirá por meio de percepções que o caracterizem como vítima ou como raça superior. As percepções acerca dos outros serão de infiéis ou império do mal e o sistema internacional como injusto e ilegítimo. A guerra normalmente é vista como gloriosa. </a:t>
            </a:r>
            <a:endParaRPr lang="pt-BR" sz="2000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O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Estado coletivista tem o desejo de ajudar aqueles com os quais se identifica quando a própria segurança não é ameaçada. Suas percepções são de amizade, relação especial e política regional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35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999</TotalTime>
  <Words>801</Words>
  <Application>Microsoft Macintosh PowerPoint</Application>
  <PresentationFormat>Apresentação na tela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Cambria</vt:lpstr>
      <vt:lpstr>News Gothic MT</vt:lpstr>
      <vt:lpstr>Wingdings 2</vt:lpstr>
      <vt:lpstr>Breeze</vt:lpstr>
      <vt:lpstr>Apresentação do PowerPoint</vt:lpstr>
      <vt:lpstr>Construtivismo e a Sociologia</vt:lpstr>
      <vt:lpstr>Construtivismo (I)</vt:lpstr>
      <vt:lpstr>Construtivismo (II)</vt:lpstr>
      <vt:lpstr>Construtivismo (III)</vt:lpstr>
      <vt:lpstr>Construtivismo (IV)</vt:lpstr>
      <vt:lpstr>Construtivismo (V)</vt:lpstr>
      <vt:lpstr>Construtivismo (VI)</vt:lpstr>
      <vt:lpstr>Construtivismo (V)</vt:lpstr>
      <vt:lpstr>Construtivismo (VII)</vt:lpstr>
    </vt:vector>
  </TitlesOfParts>
  <Company>ESPM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Realismo defensivo Kenneth Waltz</dc:title>
  <dc:creator>Feliciano Guimaraes</dc:creator>
  <cp:lastModifiedBy>Usuário do Microsoft Office</cp:lastModifiedBy>
  <cp:revision>227</cp:revision>
  <dcterms:created xsi:type="dcterms:W3CDTF">2014-02-19T17:44:12Z</dcterms:created>
  <dcterms:modified xsi:type="dcterms:W3CDTF">2020-09-28T17:25:16Z</dcterms:modified>
</cp:coreProperties>
</file>