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sldIdLst>
    <p:sldId id="256" r:id="rId2"/>
    <p:sldId id="261" r:id="rId3"/>
    <p:sldId id="262" r:id="rId4"/>
    <p:sldId id="263" r:id="rId5"/>
  </p:sldIdLst>
  <p:sldSz cx="9144000" cy="6858000" type="screen4x3"/>
  <p:notesSz cx="6735763" cy="9866313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ângulo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ângulo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ângulo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tângulo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03/04/2020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tângulo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Elipse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Elipse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03/04/2020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tângulo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tângulo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tângulo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tângulo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tângulo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lipse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e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03/04/2020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03/04/2020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tângulo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tângulo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ângulo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ângulo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tângulo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13" name="Retângulo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tângulo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03/04/2020</a:t>
            </a:fld>
            <a:endParaRPr lang="pt-BR"/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lipse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e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2E700DB3-DBF0-4086-B675-117E7A9610B8}" type="datetimeFigureOut">
              <a:rPr lang="pt-BR" smtClean="0"/>
              <a:pPr/>
              <a:t>03/04/2020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spaço Reservado para Conteúdo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12" name="Espaço Reservado para Conteúdo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ector reto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tângulo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ângulo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tângulo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tângulo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tângulo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tângulo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03/04/2020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pt-BR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Espaço Reservado para Conteúdo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26" name="Espaço Reservado para Conteúdo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25" name="Elipse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Elipse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3" name="Título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03/04/2020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tângulo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tângulo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tângulo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tângulo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tângulo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03/04/2020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tângulo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tângulo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ângulo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tângulo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tângulo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8" name="Retângulo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Espaço Reservado para Conteúdo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10" name="Elipse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e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1" name="Retângulo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03/04/2020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Conector reto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ângulo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ângulo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tângulo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tângulo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tângulo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Elipse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Elipse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22" name="Retângulo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2E700DB3-DBF0-4086-B675-117E7A9610B8}" type="datetimeFigureOut">
              <a:rPr lang="pt-BR" smtClean="0"/>
              <a:pPr/>
              <a:t>03/04/2020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tângulo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ângulo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ângulo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tângulo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2E700DB3-DBF0-4086-B675-117E7A9610B8}" type="datetimeFigureOut">
              <a:rPr lang="pt-BR" smtClean="0"/>
              <a:pPr/>
              <a:t>03/04/2020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pt-BR"/>
          </a:p>
        </p:txBody>
      </p:sp>
      <p:sp>
        <p:nvSpPr>
          <p:cNvPr id="8" name="Retângulo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Elipse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e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/>
              <a:t>Clique para editar os estilos do texto mestre</a:t>
            </a:r>
          </a:p>
          <a:p>
            <a:pPr lvl="1" eaLnBrk="1" latinLnBrk="0" hangingPunct="1"/>
            <a:r>
              <a:rPr kumimoji="0" lang="pt-BR"/>
              <a:t>Segundo nível</a:t>
            </a:r>
          </a:p>
          <a:p>
            <a:pPr lvl="2" eaLnBrk="1" latinLnBrk="0" hangingPunct="1"/>
            <a:r>
              <a:rPr kumimoji="0" lang="pt-BR"/>
              <a:t>Terceiro nível</a:t>
            </a:r>
          </a:p>
          <a:p>
            <a:pPr lvl="3" eaLnBrk="1" latinLnBrk="0" hangingPunct="1"/>
            <a:r>
              <a:rPr kumimoji="0" lang="pt-BR"/>
              <a:t>Quarto nível</a:t>
            </a:r>
          </a:p>
          <a:p>
            <a:pPr lvl="4" eaLnBrk="1" latinLnBrk="0" hangingPunct="1"/>
            <a:r>
              <a:rPr kumimoji="0" lang="pt-BR"/>
              <a:t>Quinto nível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btítulo 7"/>
          <p:cNvSpPr>
            <a:spLocks noGrp="1"/>
          </p:cNvSpPr>
          <p:nvPr>
            <p:ph type="subTitle" idx="1"/>
          </p:nvPr>
        </p:nvSpPr>
        <p:spPr>
          <a:xfrm>
            <a:off x="1371600" y="3284984"/>
            <a:ext cx="6400800" cy="1008112"/>
          </a:xfrm>
        </p:spPr>
        <p:txBody>
          <a:bodyPr/>
          <a:lstStyle/>
          <a:p>
            <a:r>
              <a:rPr lang="pt-BR" sz="3200" dirty="0"/>
              <a:t>ideologia</a:t>
            </a:r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175792"/>
          </a:xfrm>
        </p:spPr>
        <p:txBody>
          <a:bodyPr>
            <a:normAutofit/>
          </a:bodyPr>
          <a:lstStyle/>
          <a:p>
            <a:pPr algn="r"/>
            <a:r>
              <a:rPr lang="pt-BR" sz="2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SOCIOLOGIA RURAL– ZEB2317</a:t>
            </a:r>
            <a:br>
              <a:rPr lang="pt-BR" sz="2200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pt-BR" sz="2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ZOOTECNIA</a:t>
            </a:r>
            <a:br>
              <a:rPr lang="pt-BR" sz="1600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pt-BR" sz="1600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Professor Dr. Marcelo Ribeiro </a:t>
            </a:r>
            <a:endParaRPr lang="pt-BR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1027" name="Picture 3" descr="D:\Users\User\Documents\graduação\Comunicação e Extensão\logoFzea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332656"/>
            <a:ext cx="1374697" cy="10801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782272"/>
          </a:xfrm>
        </p:spPr>
        <p:txBody>
          <a:bodyPr>
            <a:normAutofit/>
          </a:bodyPr>
          <a:lstStyle/>
          <a:p>
            <a:pPr lvl="0" algn="just">
              <a:buNone/>
            </a:pPr>
            <a:endParaRPr lang="pt-BR" sz="2400" dirty="0"/>
          </a:p>
          <a:p>
            <a:pPr lvl="0" algn="just"/>
            <a:r>
              <a:rPr lang="pt-BR" sz="2400" dirty="0"/>
              <a:t>Definição: um sistema ordenado de ideias ou representações, e das normas e regras, separado e independente das condições materiais de existência</a:t>
            </a:r>
          </a:p>
          <a:p>
            <a:pPr algn="just">
              <a:buNone/>
            </a:pPr>
            <a:endParaRPr lang="pt-BR" sz="2400" dirty="0"/>
          </a:p>
          <a:p>
            <a:pPr algn="just">
              <a:buNone/>
            </a:pPr>
            <a:endParaRPr lang="pt-BR" sz="2400" dirty="0"/>
          </a:p>
          <a:p>
            <a:pPr algn="just">
              <a:buNone/>
            </a:pPr>
            <a:endParaRPr lang="pt-BR" sz="2400" dirty="0"/>
          </a:p>
          <a:p>
            <a:pPr lvl="0" algn="just"/>
            <a:r>
              <a:rPr lang="pt-BR" sz="2400" dirty="0"/>
              <a:t>A ideologia não é somente reflexo da orientação política de um grupo ou classe social. Ela é uma visão de mundo que comporta elementos culturais, estéticos, morais e éticos</a:t>
            </a:r>
          </a:p>
          <a:p>
            <a:pPr algn="just">
              <a:buNone/>
            </a:pPr>
            <a:endParaRPr lang="pt-BR" sz="2400" dirty="0"/>
          </a:p>
          <a:p>
            <a:pPr>
              <a:buNone/>
            </a:pPr>
            <a:endParaRPr lang="pt-BR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Conteúdo 5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18720" cy="4572000"/>
          </a:xfrm>
        </p:spPr>
        <p:txBody>
          <a:bodyPr>
            <a:normAutofit/>
          </a:bodyPr>
          <a:lstStyle/>
          <a:p>
            <a:pPr lvl="0" algn="just"/>
            <a:endParaRPr lang="pt-BR" sz="2400" dirty="0"/>
          </a:p>
          <a:p>
            <a:pPr algn="just"/>
            <a:r>
              <a:rPr lang="pt-BR" sz="2400" dirty="0"/>
              <a:t>As ideias aparecem como produzidas pelo pensamento, porque seus pensadores estão distanciados da produção material</a:t>
            </a:r>
          </a:p>
          <a:p>
            <a:pPr lvl="0" algn="just">
              <a:buNone/>
            </a:pPr>
            <a:endParaRPr lang="pt-BR" sz="2400" dirty="0"/>
          </a:p>
          <a:p>
            <a:pPr lvl="0" algn="just">
              <a:buNone/>
            </a:pPr>
            <a:endParaRPr lang="pt-BR" sz="2400" dirty="0"/>
          </a:p>
          <a:p>
            <a:pPr lvl="0" algn="just">
              <a:buNone/>
            </a:pPr>
            <a:endParaRPr lang="pt-BR" sz="2400" dirty="0"/>
          </a:p>
          <a:p>
            <a:pPr lvl="0" algn="just"/>
            <a:r>
              <a:rPr lang="pt-BR" sz="2400" dirty="0"/>
              <a:t>A ideologia faz com que a “parte” apareça como o “todo”. Toma o interesse de alguns como a representação do interesse coletivo </a:t>
            </a:r>
          </a:p>
          <a:p>
            <a:pPr algn="just">
              <a:buNone/>
            </a:pPr>
            <a:endParaRPr lang="pt-BR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Conteúdo 5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18720" cy="4572000"/>
          </a:xfrm>
        </p:spPr>
        <p:txBody>
          <a:bodyPr>
            <a:normAutofit/>
          </a:bodyPr>
          <a:lstStyle/>
          <a:p>
            <a:pPr lvl="0" algn="just"/>
            <a:endParaRPr lang="pt-BR" sz="2400" dirty="0"/>
          </a:p>
          <a:p>
            <a:pPr lvl="0" algn="just"/>
            <a:r>
              <a:rPr lang="pt-BR" sz="2400" dirty="0"/>
              <a:t>O que torna objetivamente possível a ideologia é o fenômeno da “alienação”, ou seja, as condições de existência social dos seres humanos, não lhes aparecem como produzidas por eles mesmos</a:t>
            </a:r>
          </a:p>
          <a:p>
            <a:pPr algn="just">
              <a:buNone/>
            </a:pPr>
            <a:endParaRPr lang="pt-BR" sz="2400" dirty="0"/>
          </a:p>
          <a:p>
            <a:pPr algn="just">
              <a:buNone/>
            </a:pPr>
            <a:endParaRPr lang="pt-BR" sz="2400" dirty="0"/>
          </a:p>
          <a:p>
            <a:pPr algn="just">
              <a:buNone/>
            </a:pPr>
            <a:endParaRPr lang="pt-BR" sz="2400" dirty="0"/>
          </a:p>
          <a:p>
            <a:pPr lvl="0" algn="just"/>
            <a:r>
              <a:rPr lang="pt-BR" sz="2400" dirty="0"/>
              <a:t>A ideologia não pode ser entendida como uma “mentira”, mas como uma parte da “verdade” que toma a forma da “verdade” inteira</a:t>
            </a:r>
          </a:p>
          <a:p>
            <a:pPr algn="just"/>
            <a:endParaRPr lang="pt-B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ívico">
  <a:themeElements>
    <a:clrScheme name="Papel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Cívico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ívico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111</TotalTime>
  <Words>174</Words>
  <Application>Microsoft Office PowerPoint</Application>
  <PresentationFormat>Apresentação na tela (4:3)</PresentationFormat>
  <Paragraphs>20</Paragraphs>
  <Slides>4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4</vt:i4>
      </vt:variant>
    </vt:vector>
  </HeadingPairs>
  <TitlesOfParts>
    <vt:vector size="8" baseType="lpstr">
      <vt:lpstr>Georgia</vt:lpstr>
      <vt:lpstr>Wingdings</vt:lpstr>
      <vt:lpstr>Wingdings 2</vt:lpstr>
      <vt:lpstr>Cívico</vt:lpstr>
      <vt:lpstr>SOCIOLOGIA RURAL– ZEB2317 ZOOTECNIA  Professor Dr. Marcelo Ribeiro 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FUNDAMENTOS DE EXTENSÃO RURAL– ZEB1307 MEDICINA VETERINÁRIA – Turma 2016  Professor Dr. Marcelo Ribeiro    </dc:title>
  <dc:creator>Marcelinho</dc:creator>
  <cp:lastModifiedBy>Marcelo Ribeiro</cp:lastModifiedBy>
  <cp:revision>42</cp:revision>
  <dcterms:created xsi:type="dcterms:W3CDTF">2016-08-02T13:11:49Z</dcterms:created>
  <dcterms:modified xsi:type="dcterms:W3CDTF">2020-04-03T18:24:55Z</dcterms:modified>
</cp:coreProperties>
</file>