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5" r:id="rId23"/>
    <p:sldId id="306" r:id="rId24"/>
    <p:sldId id="32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25/11/2021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F1C4F-FE47-4F4D-82EC-333FCB56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(figura)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20DC37-8AF8-459A-8EF8-FA4078FAD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91" y="2229686"/>
            <a:ext cx="7130656" cy="41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0B7C2-DC77-44E2-A69C-448B3E00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Voltar ao pêndulo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2C2CBB4-D888-48CC-A782-1360636EE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93581"/>
            <a:ext cx="9965077" cy="3988310"/>
          </a:xfrm>
        </p:spPr>
      </p:pic>
    </p:spTree>
    <p:extLst>
      <p:ext uri="{BB962C8B-B14F-4D97-AF65-F5344CB8AC3E}">
        <p14:creationId xmlns:p14="http://schemas.microsoft.com/office/powerpoint/2010/main" val="11023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BD731-E666-4380-846D-E5A162B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Domínio de atração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661AEE-E852-405A-AC44-FC5CFA628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9" y="2350295"/>
            <a:ext cx="9590740" cy="2530177"/>
          </a:xfrm>
        </p:spPr>
      </p:pic>
    </p:spTree>
    <p:extLst>
      <p:ext uri="{BB962C8B-B14F-4D97-AF65-F5344CB8AC3E}">
        <p14:creationId xmlns:p14="http://schemas.microsoft.com/office/powerpoint/2010/main" val="421145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3741-9A34-4091-8578-FAD2525E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limite atrator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000C86-C3DB-4813-9A54-D326D96A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" y="2234081"/>
            <a:ext cx="9613900" cy="3429727"/>
          </a:xfrm>
        </p:spPr>
      </p:pic>
    </p:spTree>
    <p:extLst>
      <p:ext uri="{BB962C8B-B14F-4D97-AF65-F5344CB8AC3E}">
        <p14:creationId xmlns:p14="http://schemas.microsoft.com/office/powerpoint/2010/main" val="144497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FDF2F-2A29-4B07-BFE1-27DE99FD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A4C3A0B-1FA5-4C47-9844-CC9CCD34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245098"/>
            <a:ext cx="9613900" cy="3429727"/>
          </a:xfrm>
        </p:spPr>
      </p:pic>
    </p:spTree>
    <p:extLst>
      <p:ext uri="{BB962C8B-B14F-4D97-AF65-F5344CB8AC3E}">
        <p14:creationId xmlns:p14="http://schemas.microsoft.com/office/powerpoint/2010/main" val="73781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8813-7DCE-46DB-A5FF-CDC5C832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Integral primeira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B4CEA3-E439-4335-9DA3-A3CE92A6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606798"/>
            <a:ext cx="9613900" cy="1935145"/>
          </a:xfrm>
        </p:spPr>
      </p:pic>
    </p:spTree>
    <p:extLst>
      <p:ext uri="{BB962C8B-B14F-4D97-AF65-F5344CB8AC3E}">
        <p14:creationId xmlns:p14="http://schemas.microsoft.com/office/powerpoint/2010/main" val="163378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0FF95-EAF5-43D0-8722-DB6D49FD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57EE5D1-554A-4968-8959-315A6CC8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71547"/>
            <a:ext cx="9507887" cy="3598863"/>
          </a:xfrm>
        </p:spPr>
      </p:pic>
    </p:spTree>
    <p:extLst>
      <p:ext uri="{BB962C8B-B14F-4D97-AF65-F5344CB8AC3E}">
        <p14:creationId xmlns:p14="http://schemas.microsoft.com/office/powerpoint/2010/main" val="237747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3140F-6081-45B0-BEFF-1219491C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</a:t>
            </a:r>
            <a:r>
              <a:rPr lang="pt-BR" dirty="0" err="1"/>
              <a:t>Liapunov</a:t>
            </a:r>
            <a:r>
              <a:rPr lang="pt-BR" dirty="0"/>
              <a:t> candidata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E7918D-665E-4B29-9FC1-FE7A9E51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0" y="2487391"/>
            <a:ext cx="9613900" cy="2262094"/>
          </a:xfrm>
        </p:spPr>
      </p:pic>
    </p:spTree>
    <p:extLst>
      <p:ext uri="{BB962C8B-B14F-4D97-AF65-F5344CB8AC3E}">
        <p14:creationId xmlns:p14="http://schemas.microsoft.com/office/powerpoint/2010/main" val="83521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749E8-CC91-41D3-8028-DAFBCAA9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do 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6EE8B2-ACA2-4CA0-A4A4-6F932972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408861"/>
            <a:ext cx="9613900" cy="2353052"/>
          </a:xfrm>
        </p:spPr>
      </p:pic>
    </p:spTree>
    <p:extLst>
      <p:ext uri="{BB962C8B-B14F-4D97-AF65-F5344CB8AC3E}">
        <p14:creationId xmlns:p14="http://schemas.microsoft.com/office/powerpoint/2010/main" val="44962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BBD9D-9A7E-4F55-A1DF-CFACF506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do 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841040A-5047-4C70-9AAD-E3090CBC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83109"/>
            <a:ext cx="9613900" cy="3506245"/>
          </a:xfrm>
        </p:spPr>
      </p:pic>
    </p:spTree>
    <p:extLst>
      <p:ext uri="{BB962C8B-B14F-4D97-AF65-F5344CB8AC3E}">
        <p14:creationId xmlns:p14="http://schemas.microsoft.com/office/powerpoint/2010/main" val="213273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direto de </a:t>
            </a:r>
            <a:r>
              <a:rPr lang="pt-BR" dirty="0" err="1"/>
              <a:t>Liapunov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Conjuntos invariantes</a:t>
            </a:r>
          </a:p>
          <a:p>
            <a:pPr>
              <a:buFontTx/>
              <a:buChar char="-"/>
            </a:pPr>
            <a:r>
              <a:rPr lang="pt-BR" dirty="0"/>
              <a:t>Teorema local</a:t>
            </a:r>
          </a:p>
          <a:p>
            <a:pPr>
              <a:buFontTx/>
              <a:buChar char="-"/>
            </a:pPr>
            <a:r>
              <a:rPr lang="pt-BR" dirty="0"/>
              <a:t>Teorema global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0F12C-E262-4F2C-B5C7-3C756D2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383894D-E4EC-4B94-9CF7-CFA26134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6" y="2165221"/>
            <a:ext cx="5695527" cy="43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D5E3E-20A5-472C-8A8A-0BC8356B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global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D8F96B-D782-4F52-AF6C-6782CBEA2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41007"/>
            <a:ext cx="9613900" cy="3590449"/>
          </a:xfrm>
        </p:spPr>
      </p:pic>
    </p:spTree>
    <p:extLst>
      <p:ext uri="{BB962C8B-B14F-4D97-AF65-F5344CB8AC3E}">
        <p14:creationId xmlns:p14="http://schemas.microsoft.com/office/powerpoint/2010/main" val="225831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CD37-F514-4CBB-A0C2-5D70EA65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global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645CE4-CE08-4482-A526-018B462BB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0614"/>
            <a:ext cx="9613900" cy="3148527"/>
          </a:xfrm>
        </p:spPr>
      </p:pic>
    </p:spTree>
    <p:extLst>
      <p:ext uri="{BB962C8B-B14F-4D97-AF65-F5344CB8AC3E}">
        <p14:creationId xmlns:p14="http://schemas.microsoft.com/office/powerpoint/2010/main" val="43593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D1A15-F7DF-4562-B335-48528045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385BC4E-CEC6-4CAC-8F49-254FB310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515160"/>
            <a:ext cx="9613900" cy="2691301"/>
          </a:xfrm>
        </p:spPr>
      </p:pic>
    </p:spTree>
    <p:extLst>
      <p:ext uri="{BB962C8B-B14F-4D97-AF65-F5344CB8AC3E}">
        <p14:creationId xmlns:p14="http://schemas.microsoft.com/office/powerpoint/2010/main" val="292335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9FEFA-E934-40E3-8852-177C2CE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preliminares (Construção de funções de </a:t>
            </a:r>
            <a:r>
              <a:rPr lang="pt-BR" dirty="0" err="1"/>
              <a:t>Liapunov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EC4E5EB-6ADC-4132-BD04-2A04EBB63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6" y="2726037"/>
            <a:ext cx="9397306" cy="11629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40F772-C877-4492-B30F-1FEFE284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7" y="4034928"/>
            <a:ext cx="9397306" cy="10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E1C85-8BE2-47AF-9726-D93D2238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072219-6D63-4B05-80A3-4793B75F2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71807"/>
            <a:ext cx="9613900" cy="2493263"/>
          </a:xfrm>
        </p:spPr>
      </p:pic>
    </p:spTree>
    <p:extLst>
      <p:ext uri="{BB962C8B-B14F-4D97-AF65-F5344CB8AC3E}">
        <p14:creationId xmlns:p14="http://schemas.microsoft.com/office/powerpoint/2010/main" val="34964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4856F-F1BD-4BA9-8796-18534FF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035030-3F59-4C1B-8E09-8CD4F15E3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890" y="2329405"/>
            <a:ext cx="8019806" cy="15938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50DAEB-2BE7-447D-823B-F9159272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90" y="3923299"/>
            <a:ext cx="8019806" cy="20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BBD80-0102-44DF-A61C-6F164975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A94F759-9C67-4369-B3BB-4CC678DE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669" y="2202666"/>
            <a:ext cx="8581668" cy="4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90A65-E1A4-4E6D-8921-A02CF6E7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193103-AA57-481D-A469-F8AA699AE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57" y="2275949"/>
            <a:ext cx="9726190" cy="29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6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A3B8A-9AB2-4E23-B1FD-308C3B78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E2CCC81-E9BC-443C-AB61-754F1742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51" y="2429104"/>
            <a:ext cx="9695654" cy="19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9F2B4-F303-4614-90A9-17A89C20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C22D22-7DF2-4985-9A9B-0F98BFB39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7" y="2253918"/>
            <a:ext cx="9613900" cy="3301916"/>
          </a:xfrm>
        </p:spPr>
      </p:pic>
    </p:spTree>
    <p:extLst>
      <p:ext uri="{BB962C8B-B14F-4D97-AF65-F5344CB8AC3E}">
        <p14:creationId xmlns:p14="http://schemas.microsoft.com/office/powerpoint/2010/main" val="349389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D8FB9-E5C4-4BC1-A9E0-3417A6D4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17547DA-7370-4A53-8A3D-2728FA40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852" y="2378832"/>
            <a:ext cx="10015233" cy="12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BC9B5-4CE8-435B-B71D-C397B334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 inverso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57F9888-188E-41E5-B578-E438270B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63" y="2297574"/>
            <a:ext cx="8616392" cy="3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2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8EEAC-CBD4-48F4-979F-8E2D2B56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 inverso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174179A-27C9-481F-A5A9-B1942FB73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565" y="2435938"/>
            <a:ext cx="8508873" cy="35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7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2E991-6E16-4FB1-AE3D-24005DF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9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99F4B-7BAA-4253-ACDF-CB6E01B7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(Pêndulo) Usando a funções de </a:t>
            </a:r>
            <a:r>
              <a:rPr lang="pt-BR" dirty="0" err="1"/>
              <a:t>Liapunov</a:t>
            </a:r>
            <a:r>
              <a:rPr lang="pt-BR" dirty="0"/>
              <a:t> dos slides 4 e 5, determine o domínio de atração do ponto de equilíbrio e comente os dois resultados obtidos. </a:t>
            </a:r>
          </a:p>
        </p:txBody>
      </p:sp>
    </p:spTree>
    <p:extLst>
      <p:ext uri="{BB962C8B-B14F-4D97-AF65-F5344CB8AC3E}">
        <p14:creationId xmlns:p14="http://schemas.microsoft.com/office/powerpoint/2010/main" val="136886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1B463-8CAC-478E-A829-1D55688F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Voltando ao pêndulo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F11F7C5-422E-4A6F-902C-2529068CA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0" y="2214252"/>
            <a:ext cx="9110165" cy="3598863"/>
          </a:xfrm>
        </p:spPr>
      </p:pic>
    </p:spTree>
    <p:extLst>
      <p:ext uri="{BB962C8B-B14F-4D97-AF65-F5344CB8AC3E}">
        <p14:creationId xmlns:p14="http://schemas.microsoft.com/office/powerpoint/2010/main" val="64165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F05D-B952-453B-BDAB-16D4FD33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Mudando a função candidata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7B1280-D59C-41F1-80FB-EC967B512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4" y="2382021"/>
            <a:ext cx="9613900" cy="2847409"/>
          </a:xfrm>
        </p:spPr>
      </p:pic>
    </p:spTree>
    <p:extLst>
      <p:ext uri="{BB962C8B-B14F-4D97-AF65-F5344CB8AC3E}">
        <p14:creationId xmlns:p14="http://schemas.microsoft.com/office/powerpoint/2010/main" val="157966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A8D1-75E4-4900-B4B5-45860C0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Conjuntos invariantes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689711-1B3B-475C-A30A-03EE7E549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3" y="2127479"/>
            <a:ext cx="8811506" cy="3977293"/>
          </a:xfrm>
        </p:spPr>
      </p:pic>
    </p:spTree>
    <p:extLst>
      <p:ext uri="{BB962C8B-B14F-4D97-AF65-F5344CB8AC3E}">
        <p14:creationId xmlns:p14="http://schemas.microsoft.com/office/powerpoint/2010/main" val="20332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09F94-218D-4E99-94F3-8654F11C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Intuição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D616A1-B679-4C8A-A4EA-94031A38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69514"/>
            <a:ext cx="9613900" cy="2258870"/>
          </a:xfrm>
        </p:spPr>
      </p:pic>
    </p:spTree>
    <p:extLst>
      <p:ext uri="{BB962C8B-B14F-4D97-AF65-F5344CB8AC3E}">
        <p14:creationId xmlns:p14="http://schemas.microsoft.com/office/powerpoint/2010/main" val="392144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3D8FE-2ED5-49D1-B0FB-406A7FC3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7A7E65B-F704-4B98-856C-EE83EEBD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9" y="2094429"/>
            <a:ext cx="8332074" cy="4119084"/>
          </a:xfrm>
        </p:spPr>
      </p:pic>
    </p:spTree>
    <p:extLst>
      <p:ext uri="{BB962C8B-B14F-4D97-AF65-F5344CB8AC3E}">
        <p14:creationId xmlns:p14="http://schemas.microsoft.com/office/powerpoint/2010/main" val="37814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CE62-9114-41FB-81CE-8C895FA4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(continuação)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1816AD-CE33-4822-9167-F7C72CCF3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0" y="2171547"/>
            <a:ext cx="8313663" cy="4008289"/>
          </a:xfrm>
        </p:spPr>
      </p:pic>
    </p:spTree>
    <p:extLst>
      <p:ext uri="{BB962C8B-B14F-4D97-AF65-F5344CB8AC3E}">
        <p14:creationId xmlns:p14="http://schemas.microsoft.com/office/powerpoint/2010/main" val="854723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560</TotalTime>
  <Words>151</Words>
  <Application>Microsoft Office PowerPoint</Application>
  <PresentationFormat>Widescreen</PresentationFormat>
  <Paragraphs>41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Trebuchet MS</vt:lpstr>
      <vt:lpstr>Berlim</vt:lpstr>
      <vt:lpstr>PEF 6004 – Estabilidade e Bifurcações Aula de 25/11/2021</vt:lpstr>
      <vt:lpstr>Método direto de Liapunov</vt:lpstr>
      <vt:lpstr>Motivação</vt:lpstr>
      <vt:lpstr>Voltando ao pêndulo</vt:lpstr>
      <vt:lpstr>Mudando a função candidata</vt:lpstr>
      <vt:lpstr>Conjuntos invariantes</vt:lpstr>
      <vt:lpstr>Intuição</vt:lpstr>
      <vt:lpstr>Teorema</vt:lpstr>
      <vt:lpstr>Teorema (continuação)</vt:lpstr>
      <vt:lpstr>Teorema (figura)</vt:lpstr>
      <vt:lpstr>Voltar ao pêndulo</vt:lpstr>
      <vt:lpstr>Exemplo – Domínio de atração</vt:lpstr>
      <vt:lpstr>Ciclo limite atrator</vt:lpstr>
      <vt:lpstr>Verificação</vt:lpstr>
      <vt:lpstr>Integral primeira</vt:lpstr>
      <vt:lpstr>Solução</vt:lpstr>
      <vt:lpstr>Função de Liapunov candidata</vt:lpstr>
      <vt:lpstr>Condições do teorema</vt:lpstr>
      <vt:lpstr>Condições do teorema</vt:lpstr>
      <vt:lpstr>Ilustração</vt:lpstr>
      <vt:lpstr>Teorema global</vt:lpstr>
      <vt:lpstr>Teorema global (cont.)</vt:lpstr>
      <vt:lpstr>Exemplo</vt:lpstr>
      <vt:lpstr>Definições preliminares (Construção de funções de Liapunov)</vt:lpstr>
      <vt:lpstr>Construção de funções de Liapunov</vt:lpstr>
      <vt:lpstr>Sistema linear</vt:lpstr>
      <vt:lpstr>Exemplo</vt:lpstr>
      <vt:lpstr>Método</vt:lpstr>
      <vt:lpstr>Comentário</vt:lpstr>
      <vt:lpstr>Teorema</vt:lpstr>
      <vt:lpstr>Caminho inverso</vt:lpstr>
      <vt:lpstr>Caminho inverso (cont.)</vt:lpstr>
      <vt:lpstr>Tarefa 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Lenovo</cp:lastModifiedBy>
  <cp:revision>73</cp:revision>
  <dcterms:created xsi:type="dcterms:W3CDTF">2019-06-28T19:51:26Z</dcterms:created>
  <dcterms:modified xsi:type="dcterms:W3CDTF">2021-11-19T02:06:42Z</dcterms:modified>
</cp:coreProperties>
</file>