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75" r:id="rId7"/>
    <p:sldId id="262" r:id="rId8"/>
    <p:sldId id="263" r:id="rId9"/>
    <p:sldId id="264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90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90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16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5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29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2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6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98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79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81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8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C64F-CD31-4228-B0EE-26984EAB1290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648B-BEA6-41F2-97D8-D88EB922C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3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41529"/>
            <a:ext cx="4532810" cy="67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463"/>
            <a:ext cx="11573691" cy="69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5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9" y="692331"/>
            <a:ext cx="11976116" cy="5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4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96" y="156755"/>
            <a:ext cx="8636664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" y="222069"/>
            <a:ext cx="10102560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5" y="103311"/>
            <a:ext cx="11337799" cy="67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2" y="117763"/>
            <a:ext cx="10448109" cy="66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9" y="157137"/>
            <a:ext cx="10335607" cy="67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" y="99382"/>
            <a:ext cx="11793423" cy="66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1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6" y="161373"/>
            <a:ext cx="10797570" cy="66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" y="914049"/>
            <a:ext cx="11605041" cy="52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0" y="130629"/>
            <a:ext cx="8540679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0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" y="1084218"/>
            <a:ext cx="12147685" cy="50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7045"/>
            <a:ext cx="8836436" cy="65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5" y="1031966"/>
            <a:ext cx="11886668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20" y="25708"/>
            <a:ext cx="8995109" cy="67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1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4" y="209006"/>
            <a:ext cx="11689431" cy="67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640080"/>
            <a:ext cx="12119247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5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Dell</cp:lastModifiedBy>
  <cp:revision>20</cp:revision>
  <dcterms:created xsi:type="dcterms:W3CDTF">2023-10-07T14:12:03Z</dcterms:created>
  <dcterms:modified xsi:type="dcterms:W3CDTF">2023-10-17T14:55:06Z</dcterms:modified>
</cp:coreProperties>
</file>