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4" r:id="rId2"/>
    <p:sldId id="265" r:id="rId3"/>
    <p:sldId id="261" r:id="rId4"/>
    <p:sldId id="259" r:id="rId5"/>
    <p:sldId id="260" r:id="rId6"/>
    <p:sldId id="262" r:id="rId7"/>
    <p:sldId id="263" r:id="rId8"/>
    <p:sldId id="257" r:id="rId9"/>
    <p:sldId id="25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20" y="10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F9A855D-0899-4EBD-A803-F040C7068DE3}" type="datetimeFigureOut">
              <a:rPr lang="pt-BR" smtClean="0"/>
              <a:t>05/06/18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52017D56-0769-4E56-ABD6-511C29E8FE11}" type="slidenum">
              <a:rPr lang="pt-BR" smtClean="0"/>
              <a:t>‹#›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Encontro</a:t>
            </a:r>
            <a:r>
              <a:rPr lang="en-US" dirty="0" smtClean="0"/>
              <a:t> </a:t>
            </a:r>
            <a:r>
              <a:rPr lang="en-US" dirty="0" err="1" smtClean="0"/>
              <a:t>coletivo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as </a:t>
            </a:r>
            <a:r>
              <a:rPr lang="en-US" dirty="0" err="1" smtClean="0"/>
              <a:t>problemáticas</a:t>
            </a:r>
            <a:r>
              <a:rPr lang="en-US" dirty="0" smtClean="0"/>
              <a:t> </a:t>
            </a:r>
            <a:r>
              <a:rPr lang="en-US" dirty="0" err="1" smtClean="0"/>
              <a:t>docentes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Educação</a:t>
            </a:r>
            <a:r>
              <a:rPr lang="en-US" dirty="0" smtClean="0"/>
              <a:t> </a:t>
            </a:r>
            <a:r>
              <a:rPr lang="en-US" dirty="0" err="1" smtClean="0"/>
              <a:t>Profissional</a:t>
            </a:r>
            <a:r>
              <a:rPr lang="en-US" dirty="0" smtClean="0"/>
              <a:t> II</a:t>
            </a:r>
          </a:p>
          <a:p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0648"/>
            <a:ext cx="2338919" cy="16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1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Dramatizar</a:t>
            </a:r>
            <a:r>
              <a:rPr lang="en-US" dirty="0" smtClean="0"/>
              <a:t> as </a:t>
            </a:r>
            <a:r>
              <a:rPr lang="en-US" dirty="0" err="1" smtClean="0"/>
              <a:t>problemáticas</a:t>
            </a:r>
            <a:r>
              <a:rPr lang="en-US" dirty="0" smtClean="0"/>
              <a:t> </a:t>
            </a:r>
            <a:r>
              <a:rPr lang="en-US" dirty="0" err="1" smtClean="0"/>
              <a:t>docentes</a:t>
            </a:r>
            <a:r>
              <a:rPr lang="en-US" dirty="0" smtClean="0"/>
              <a:t> e </a:t>
            </a:r>
            <a:r>
              <a:rPr lang="en-US" dirty="0" err="1" smtClean="0"/>
              <a:t>propor</a:t>
            </a:r>
            <a:r>
              <a:rPr lang="en-US" dirty="0" smtClean="0"/>
              <a:t> </a:t>
            </a:r>
            <a:r>
              <a:rPr lang="en-US" dirty="0" err="1" smtClean="0"/>
              <a:t>intervenções</a:t>
            </a:r>
            <a:r>
              <a:rPr lang="en-US" dirty="0" smtClean="0"/>
              <a:t> </a:t>
            </a:r>
            <a:r>
              <a:rPr lang="en-US" dirty="0" err="1" smtClean="0"/>
              <a:t>produtivas</a:t>
            </a:r>
            <a:r>
              <a:rPr lang="en-US" dirty="0" smtClean="0"/>
              <a:t>.  </a:t>
            </a:r>
          </a:p>
          <a:p>
            <a:r>
              <a:rPr lang="en-US" dirty="0" err="1" smtClean="0"/>
              <a:t>Refletir</a:t>
            </a:r>
            <a:r>
              <a:rPr lang="en-US" dirty="0" smtClean="0"/>
              <a:t> </a:t>
            </a:r>
            <a:r>
              <a:rPr lang="en-US" dirty="0" err="1" smtClean="0"/>
              <a:t>criticamente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as </a:t>
            </a:r>
            <a:r>
              <a:rPr lang="en-US" dirty="0" err="1" smtClean="0"/>
              <a:t>apresentações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Elaborar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síntese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3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estágio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t-BR" dirty="0" smtClean="0"/>
              <a:t>atividade teórico-prática, uma atitude investigativa que envolve estudos, análise, problematização, reflexão e proposição de soluções sobre: </a:t>
            </a:r>
          </a:p>
          <a:p>
            <a:pPr lvl="1">
              <a:lnSpc>
                <a:spcPct val="130000"/>
              </a:lnSpc>
            </a:pPr>
            <a:r>
              <a:rPr lang="pt-BR" dirty="0" smtClean="0"/>
              <a:t>o ensinar e o aprender, </a:t>
            </a:r>
          </a:p>
          <a:p>
            <a:pPr lvl="1">
              <a:lnSpc>
                <a:spcPct val="130000"/>
              </a:lnSpc>
            </a:pPr>
            <a:r>
              <a:rPr lang="pt-BR" dirty="0" smtClean="0"/>
              <a:t>sobre o trabalho docente </a:t>
            </a:r>
          </a:p>
          <a:p>
            <a:pPr lvl="1">
              <a:lnSpc>
                <a:spcPct val="130000"/>
              </a:lnSpc>
            </a:pPr>
            <a:r>
              <a:rPr lang="pt-BR" dirty="0" smtClean="0"/>
              <a:t>as práticas institucionais situadas em seus contextos sociais, históricos e culturais 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pt-BR" dirty="0"/>
              <a:t>	</a:t>
            </a:r>
            <a:r>
              <a:rPr lang="pt-BR" dirty="0" smtClean="0"/>
              <a:t>	(PIMENTA, 2009b; PIMENTA; LIMA, 2010)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4664"/>
            <a:ext cx="2798348" cy="1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0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estágio...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Componente que, aliado às disciplinas, compõe o currículo do curso;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dispõe, simultaneamente, de um espaço/tempo na Universidade e nas Escolas de Ensino Básico, futuros campos de atuação profissional dos professores em formação.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88640"/>
            <a:ext cx="1184832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7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estágio...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7583488" cy="42973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dirty="0" smtClean="0"/>
              <a:t>Mobilidade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 smtClean="0"/>
              <a:t>trânsito, não somente entre os dois espaços físicos, mas também entre as concepções, ideias, experiências, desafios, vivenciados nesses dois campos (CANÁRIO, 2001, p. 40)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dirty="0"/>
              <a:t>F</a:t>
            </a:r>
            <a:r>
              <a:rPr lang="pt-BR" dirty="0" smtClean="0"/>
              <a:t>avorece a construção significativa de aprendizagens para os alunos, para o professor formador e também para o campo.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1988840"/>
            <a:ext cx="1298448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6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Diante disso...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faz-se necessária uma formação que considere o professor como um intelectual crítico reflexivo (PIMENTA, 2008). </a:t>
            </a:r>
          </a:p>
          <a:p>
            <a:pPr>
              <a:lnSpc>
                <a:spcPct val="130000"/>
              </a:lnSpc>
            </a:pPr>
            <a:r>
              <a:rPr lang="pt-BR" dirty="0" smtClean="0"/>
              <a:t>faz-se necessário que o professor refletir sobre sua prática em sala de aula (ALARCAO, 1995).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365104"/>
            <a:ext cx="1458641" cy="20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Mas porque ser  um docente reflexivo?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pt-BR" dirty="0" smtClean="0"/>
              <a:t> Para atender às necessidades de uma sociedade em constante transformação, as escolas precisam ser dinâmicas e questionadoras. Isso não se cumpre se a docência é exercida de forma rotineira (ALARCÃO, 2010).</a:t>
            </a:r>
          </a:p>
          <a:p>
            <a:pPr marL="0" indent="0">
              <a:lnSpc>
                <a:spcPct val="130000"/>
              </a:lnSpc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861048"/>
            <a:ext cx="2829200" cy="18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5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 formação docente não se constrói apenas por acumulação de cursos, de conhecimentos ou de técnicas...  </a:t>
            </a:r>
          </a:p>
          <a:p>
            <a:pPr marL="0" indent="0">
              <a:buNone/>
            </a:pPr>
            <a:r>
              <a:rPr lang="pt-BR" dirty="0" smtClean="0"/>
              <a:t>Se constrói por meio de um trabalho de reflexão crítica sobre as práticas e de uma (</a:t>
            </a:r>
            <a:r>
              <a:rPr lang="pt-BR" dirty="0" err="1" smtClean="0"/>
              <a:t>re</a:t>
            </a:r>
            <a:r>
              <a:rPr lang="pt-BR" dirty="0" smtClean="0"/>
              <a:t>)construção permanente de uma identidade pessoal (PIMENTA, 2002). </a:t>
            </a:r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2987824" y="260648"/>
            <a:ext cx="219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Logo…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869160"/>
            <a:ext cx="1212767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552" y="3573016"/>
            <a:ext cx="1298448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Diante disso....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Nossa proposta de hoje: </a:t>
            </a:r>
          </a:p>
          <a:p>
            <a:pPr marL="0" indent="0" algn="ctr">
              <a:buNone/>
            </a:pP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Repensar a prática do docente no estágio da educação profissional de nível médio em enfermagem</a:t>
            </a:r>
          </a:p>
          <a:p>
            <a:pPr marL="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94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62</TotalTime>
  <Words>356</Words>
  <Application>Microsoft Macintosh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Precedent</vt:lpstr>
      <vt:lpstr>Encontro coletivo sobre as problemáticas docentes</vt:lpstr>
      <vt:lpstr>Objetivo</vt:lpstr>
      <vt:lpstr>O estágio</vt:lpstr>
      <vt:lpstr>O estágio...</vt:lpstr>
      <vt:lpstr>O estágio...</vt:lpstr>
      <vt:lpstr>Diante disso...</vt:lpstr>
      <vt:lpstr>Mas porque ser  um docente reflexivo? </vt:lpstr>
      <vt:lpstr>PowerPoint Presentation</vt:lpstr>
      <vt:lpstr>Diante disso....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</dc:creator>
  <cp:lastModifiedBy>Rosangela Andrade Aukar de Camargo</cp:lastModifiedBy>
  <cp:revision>9</cp:revision>
  <dcterms:created xsi:type="dcterms:W3CDTF">2017-11-08T18:56:18Z</dcterms:created>
  <dcterms:modified xsi:type="dcterms:W3CDTF">2018-06-05T11:38:33Z</dcterms:modified>
</cp:coreProperties>
</file>