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8079-3C71-4219-8D07-9D16C6A8A571}" type="datetimeFigureOut">
              <a:rPr lang="pt-BR" smtClean="0"/>
              <a:pPr/>
              <a:t>14/09/2012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44B2-596A-4D1B-98C8-43C666F27E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8079-3C71-4219-8D07-9D16C6A8A571}" type="datetimeFigureOut">
              <a:rPr lang="pt-BR" smtClean="0"/>
              <a:pPr/>
              <a:t>14/09/2012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44B2-596A-4D1B-98C8-43C666F27E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8079-3C71-4219-8D07-9D16C6A8A571}" type="datetimeFigureOut">
              <a:rPr lang="pt-BR" smtClean="0"/>
              <a:pPr/>
              <a:t>14/09/2012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44B2-596A-4D1B-98C8-43C666F27E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8079-3C71-4219-8D07-9D16C6A8A571}" type="datetimeFigureOut">
              <a:rPr lang="pt-BR" smtClean="0"/>
              <a:pPr/>
              <a:t>14/09/2012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44B2-596A-4D1B-98C8-43C666F27E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8079-3C71-4219-8D07-9D16C6A8A571}" type="datetimeFigureOut">
              <a:rPr lang="pt-BR" smtClean="0"/>
              <a:pPr/>
              <a:t>14/09/2012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44B2-596A-4D1B-98C8-43C666F27E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8079-3C71-4219-8D07-9D16C6A8A571}" type="datetimeFigureOut">
              <a:rPr lang="pt-BR" smtClean="0"/>
              <a:pPr/>
              <a:t>14/09/2012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44B2-596A-4D1B-98C8-43C666F27E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8079-3C71-4219-8D07-9D16C6A8A571}" type="datetimeFigureOut">
              <a:rPr lang="pt-BR" smtClean="0"/>
              <a:pPr/>
              <a:t>14/09/2012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44B2-596A-4D1B-98C8-43C666F27E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8079-3C71-4219-8D07-9D16C6A8A571}" type="datetimeFigureOut">
              <a:rPr lang="pt-BR" smtClean="0"/>
              <a:pPr/>
              <a:t>14/09/2012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44B2-596A-4D1B-98C8-43C666F27E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8079-3C71-4219-8D07-9D16C6A8A571}" type="datetimeFigureOut">
              <a:rPr lang="pt-BR" smtClean="0"/>
              <a:pPr/>
              <a:t>14/09/2012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44B2-596A-4D1B-98C8-43C666F27E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8079-3C71-4219-8D07-9D16C6A8A571}" type="datetimeFigureOut">
              <a:rPr lang="pt-BR" smtClean="0"/>
              <a:pPr/>
              <a:t>14/09/2012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44B2-596A-4D1B-98C8-43C666F27E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8079-3C71-4219-8D07-9D16C6A8A571}" type="datetimeFigureOut">
              <a:rPr lang="pt-BR" smtClean="0"/>
              <a:pPr/>
              <a:t>14/09/2012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44B2-596A-4D1B-98C8-43C666F27E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D8079-3C71-4219-8D07-9D16C6A8A571}" type="datetimeFigureOut">
              <a:rPr lang="pt-BR" smtClean="0"/>
              <a:pPr/>
              <a:t>14/09/2012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A44B2-596A-4D1B-98C8-43C666F27E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71503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 Estado na Ordem Internacional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142984"/>
            <a:ext cx="8429684" cy="5429288"/>
          </a:xfrm>
        </p:spPr>
        <p:txBody>
          <a:bodyPr>
            <a:normAutofit/>
          </a:bodyPr>
          <a:lstStyle/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Consensos sobre o mundo contemporâneo </a:t>
            </a:r>
          </a:p>
          <a:p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Colapso do Comunismo Mundial </a:t>
            </a: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Advento da sociedade pós industrial: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Mercantilização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 conhecimento e o surgimento de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megamercados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Os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megamercados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tendem a suprimir o LIVRE COMÈRCIO INTERNACIONAL 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Agravamento do desnível entre o norte e o sul </a:t>
            </a: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Dificuldade de construção de uma administração voltada para a promoção dos interesses coletivos da humanidade</a:t>
            </a: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71503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 Estado na Ordem Internacional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142984"/>
            <a:ext cx="8429684" cy="5429288"/>
          </a:xfrm>
        </p:spPr>
        <p:txBody>
          <a:bodyPr>
            <a:normAutofit/>
          </a:bodyPr>
          <a:lstStyle/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Consensos sobre o mundo contemporâneo </a:t>
            </a:r>
          </a:p>
          <a:p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Reorganização dos Estados no Cenário internacional</a:t>
            </a:r>
          </a:p>
          <a:p>
            <a:pPr marL="457200" indent="-457200"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Contexto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 Primeira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grande guerra (1915-1919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 Colapso Econômico (1929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abandono do padrão ouro e 			criação de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unidades nacionais autárquicas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entre os países – 			Falta de integração internacional 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 Segunda Guerra Mundial (1939-45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Breton Woods e necessidade de criação de um novo padrão 			monetário 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Criação do Fundo Monetário Internacional (1944)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71503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 Estado na Ordem Internacional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142984"/>
            <a:ext cx="8429684" cy="5429288"/>
          </a:xfrm>
        </p:spPr>
        <p:txBody>
          <a:bodyPr>
            <a:normAutofit/>
          </a:bodyPr>
          <a:lstStyle/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Consensos sobre o mundo contemporâneo </a:t>
            </a:r>
          </a:p>
          <a:p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Reorganização dos Estados no Cenário internacional</a:t>
            </a:r>
          </a:p>
          <a:p>
            <a:pPr marL="457200" indent="-457200"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Contexto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indent="-457200"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 Criação do Banco Mundial (1944)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Criação da Organização das Nações Unidas em 1945</a:t>
            </a: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94</Words>
  <Application>Microsoft Office PowerPoint</Application>
  <PresentationFormat>Apresentação na tela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O Estado na Ordem Internacional</vt:lpstr>
      <vt:lpstr>O Estado na Ordem Internacional</vt:lpstr>
      <vt:lpstr>O Estado na Ordem Internacional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Estado na Ordem Internacional</dc:title>
  <dc:creator>cs65213</dc:creator>
  <cp:lastModifiedBy>CT002706</cp:lastModifiedBy>
  <cp:revision>8</cp:revision>
  <dcterms:created xsi:type="dcterms:W3CDTF">2010-09-06T17:46:57Z</dcterms:created>
  <dcterms:modified xsi:type="dcterms:W3CDTF">2012-09-14T22:47:49Z</dcterms:modified>
</cp:coreProperties>
</file>