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8C46-A2D6-495A-8798-0C1991F9D0AB}" type="datetimeFigureOut">
              <a:rPr lang="pt-BR" smtClean="0"/>
              <a:t>19/08/2018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9503-438F-4000-97D5-95D286D908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8C46-A2D6-495A-8798-0C1991F9D0AB}" type="datetimeFigureOut">
              <a:rPr lang="pt-BR" smtClean="0"/>
              <a:t>19/08/2018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9503-438F-4000-97D5-95D286D908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8C46-A2D6-495A-8798-0C1991F9D0AB}" type="datetimeFigureOut">
              <a:rPr lang="pt-BR" smtClean="0"/>
              <a:t>19/08/2018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9503-438F-4000-97D5-95D286D908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8C46-A2D6-495A-8798-0C1991F9D0AB}" type="datetimeFigureOut">
              <a:rPr lang="pt-BR" smtClean="0"/>
              <a:t>19/08/2018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9503-438F-4000-97D5-95D286D908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8C46-A2D6-495A-8798-0C1991F9D0AB}" type="datetimeFigureOut">
              <a:rPr lang="pt-BR" smtClean="0"/>
              <a:t>19/08/2018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9503-438F-4000-97D5-95D286D908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8C46-A2D6-495A-8798-0C1991F9D0AB}" type="datetimeFigureOut">
              <a:rPr lang="pt-BR" smtClean="0"/>
              <a:t>19/08/2018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9503-438F-4000-97D5-95D286D908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8C46-A2D6-495A-8798-0C1991F9D0AB}" type="datetimeFigureOut">
              <a:rPr lang="pt-BR" smtClean="0"/>
              <a:t>19/08/2018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9503-438F-4000-97D5-95D286D908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8C46-A2D6-495A-8798-0C1991F9D0AB}" type="datetimeFigureOut">
              <a:rPr lang="pt-BR" smtClean="0"/>
              <a:t>19/08/2018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9503-438F-4000-97D5-95D286D908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8C46-A2D6-495A-8798-0C1991F9D0AB}" type="datetimeFigureOut">
              <a:rPr lang="pt-BR" smtClean="0"/>
              <a:t>19/08/2018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9503-438F-4000-97D5-95D286D908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8C46-A2D6-495A-8798-0C1991F9D0AB}" type="datetimeFigureOut">
              <a:rPr lang="pt-BR" smtClean="0"/>
              <a:t>19/08/2018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9503-438F-4000-97D5-95D286D908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8C46-A2D6-495A-8798-0C1991F9D0AB}" type="datetimeFigureOut">
              <a:rPr lang="pt-BR" smtClean="0"/>
              <a:t>19/08/2018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99503-438F-4000-97D5-95D286D908CF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78C46-A2D6-495A-8798-0C1991F9D0AB}" type="datetimeFigureOut">
              <a:rPr lang="pt-BR" smtClean="0"/>
              <a:t>19/08/2018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99503-438F-4000-97D5-95D286D908CF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Mapa de </a:t>
            </a:r>
            <a:r>
              <a:rPr lang="pt-BR" dirty="0" err="1" smtClean="0"/>
              <a:t>Colombia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m para mapas de colombia con sus departamentos y capita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799288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Mapa de Colombia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Mapa de Colombia</dc:title>
  <dc:creator>Maite</dc:creator>
  <cp:lastModifiedBy>Maite</cp:lastModifiedBy>
  <cp:revision>1</cp:revision>
  <dcterms:created xsi:type="dcterms:W3CDTF">2018-08-19T19:37:19Z</dcterms:created>
  <dcterms:modified xsi:type="dcterms:W3CDTF">2018-08-19T19:39:13Z</dcterms:modified>
</cp:coreProperties>
</file>