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792" r:id="rId2"/>
    <p:sldId id="877" r:id="rId3"/>
    <p:sldId id="893" r:id="rId4"/>
    <p:sldId id="891" r:id="rId5"/>
    <p:sldId id="892" r:id="rId6"/>
    <p:sldId id="896" r:id="rId7"/>
    <p:sldId id="897" r:id="rId8"/>
    <p:sldId id="898" r:id="rId9"/>
    <p:sldId id="899" r:id="rId10"/>
    <p:sldId id="879" r:id="rId11"/>
    <p:sldId id="894" r:id="rId12"/>
    <p:sldId id="880" r:id="rId13"/>
    <p:sldId id="882" r:id="rId14"/>
    <p:sldId id="884" r:id="rId15"/>
    <p:sldId id="885" r:id="rId16"/>
    <p:sldId id="257" r:id="rId17"/>
    <p:sldId id="895" r:id="rId18"/>
    <p:sldId id="258" r:id="rId19"/>
    <p:sldId id="793" r:id="rId20"/>
    <p:sldId id="299" r:id="rId21"/>
    <p:sldId id="300" r:id="rId22"/>
    <p:sldId id="794" r:id="rId23"/>
    <p:sldId id="795" r:id="rId24"/>
    <p:sldId id="301" r:id="rId25"/>
    <p:sldId id="302" r:id="rId26"/>
    <p:sldId id="796" r:id="rId27"/>
    <p:sldId id="264" r:id="rId28"/>
    <p:sldId id="304" r:id="rId29"/>
    <p:sldId id="303" r:id="rId30"/>
    <p:sldId id="305" r:id="rId31"/>
    <p:sldId id="267" r:id="rId32"/>
    <p:sldId id="306" r:id="rId33"/>
    <p:sldId id="307" r:id="rId34"/>
    <p:sldId id="308" r:id="rId35"/>
    <p:sldId id="268" r:id="rId36"/>
    <p:sldId id="269" r:id="rId37"/>
    <p:sldId id="270" r:id="rId38"/>
    <p:sldId id="312" r:id="rId39"/>
    <p:sldId id="318" r:id="rId40"/>
    <p:sldId id="324" r:id="rId41"/>
    <p:sldId id="797" r:id="rId42"/>
    <p:sldId id="274" r:id="rId43"/>
    <p:sldId id="798" r:id="rId44"/>
    <p:sldId id="799" r:id="rId45"/>
    <p:sldId id="800" r:id="rId46"/>
    <p:sldId id="277" r:id="rId47"/>
    <p:sldId id="279" r:id="rId48"/>
    <p:sldId id="278" r:id="rId49"/>
    <p:sldId id="801" r:id="rId50"/>
    <p:sldId id="280" r:id="rId51"/>
    <p:sldId id="818" r:id="rId52"/>
    <p:sldId id="330" r:id="rId53"/>
    <p:sldId id="863" r:id="rId54"/>
    <p:sldId id="864" r:id="rId55"/>
    <p:sldId id="867" r:id="rId56"/>
    <p:sldId id="259" r:id="rId57"/>
    <p:sldId id="260" r:id="rId58"/>
    <p:sldId id="261" r:id="rId59"/>
    <p:sldId id="262" r:id="rId60"/>
    <p:sldId id="263" r:id="rId61"/>
    <p:sldId id="868" r:id="rId62"/>
    <p:sldId id="900" r:id="rId63"/>
    <p:sldId id="266" r:id="rId64"/>
    <p:sldId id="869" r:id="rId65"/>
    <p:sldId id="870" r:id="rId66"/>
    <p:sldId id="871" r:id="rId67"/>
    <p:sldId id="271" r:id="rId68"/>
    <p:sldId id="272" r:id="rId69"/>
    <p:sldId id="273" r:id="rId70"/>
    <p:sldId id="872" r:id="rId71"/>
    <p:sldId id="275" r:id="rId72"/>
    <p:sldId id="276" r:id="rId73"/>
    <p:sldId id="873" r:id="rId74"/>
    <p:sldId id="874" r:id="rId75"/>
    <p:sldId id="876" r:id="rId76"/>
    <p:sldId id="281" r:id="rId77"/>
    <p:sldId id="283" r:id="rId78"/>
    <p:sldId id="285" r:id="rId79"/>
    <p:sldId id="286" r:id="rId80"/>
    <p:sldId id="287" r:id="rId81"/>
    <p:sldId id="848" r:id="rId82"/>
    <p:sldId id="849" r:id="rId83"/>
    <p:sldId id="850" r:id="rId84"/>
    <p:sldId id="851" r:id="rId85"/>
    <p:sldId id="852" r:id="rId86"/>
    <p:sldId id="853" r:id="rId87"/>
    <p:sldId id="854" r:id="rId88"/>
    <p:sldId id="855" r:id="rId89"/>
    <p:sldId id="856" r:id="rId90"/>
    <p:sldId id="858" r:id="rId91"/>
    <p:sldId id="859" r:id="rId92"/>
    <p:sldId id="860" r:id="rId93"/>
    <p:sldId id="857" r:id="rId94"/>
    <p:sldId id="802" r:id="rId95"/>
    <p:sldId id="805" r:id="rId96"/>
    <p:sldId id="807" r:id="rId97"/>
    <p:sldId id="812" r:id="rId98"/>
    <p:sldId id="813" r:id="rId99"/>
    <p:sldId id="814" r:id="rId100"/>
    <p:sldId id="815" r:id="rId101"/>
    <p:sldId id="816" r:id="rId102"/>
    <p:sldId id="817" r:id="rId103"/>
    <p:sldId id="808" r:id="rId104"/>
    <p:sldId id="819" r:id="rId105"/>
    <p:sldId id="820" r:id="rId106"/>
    <p:sldId id="821" r:id="rId107"/>
    <p:sldId id="828" r:id="rId108"/>
    <p:sldId id="823" r:id="rId109"/>
    <p:sldId id="846" r:id="rId110"/>
    <p:sldId id="847" r:id="rId111"/>
    <p:sldId id="830" r:id="rId112"/>
    <p:sldId id="831" r:id="rId113"/>
    <p:sldId id="832" r:id="rId114"/>
    <p:sldId id="833" r:id="rId115"/>
    <p:sldId id="834" r:id="rId116"/>
    <p:sldId id="835" r:id="rId117"/>
    <p:sldId id="839" r:id="rId118"/>
    <p:sldId id="840" r:id="rId119"/>
    <p:sldId id="841" r:id="rId120"/>
    <p:sldId id="842" r:id="rId121"/>
    <p:sldId id="844" r:id="rId122"/>
    <p:sldId id="843" r:id="rId123"/>
    <p:sldId id="845" r:id="rId124"/>
    <p:sldId id="861" r:id="rId1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16"/>
    <p:restoredTop sz="95680"/>
  </p:normalViewPr>
  <p:slideViewPr>
    <p:cSldViewPr snapToGrid="0" snapToObjects="1">
      <p:cViewPr>
        <p:scale>
          <a:sx n="85" d="100"/>
          <a:sy n="85" d="100"/>
        </p:scale>
        <p:origin x="2112" y="1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D2963-27AC-4E4A-8E18-FFC94D54AAAE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1F5249-322B-8D4D-A543-AAAFB93129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1966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3C3B2-FC7B-D0FE-CE36-3171FB63D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67BD2B5-6AA1-6AE3-EEC6-8B3D689144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1F6C712-8FBC-1222-E1D9-5BB013DF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C6CD0C-1271-2197-01D0-4FFBCD115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D0F701-7FBD-31C5-928F-F62859657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48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BC411-F53C-3F40-CE96-662BB891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705F6B0-C22B-BCE9-94CC-673F8AC36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60468D7-BE92-8D31-750E-3FBEE20F0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2E12A8F-1260-25D4-AAA2-CC34172F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85D7BAB-30B0-1D27-D6B0-972E98A3F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561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6884BF7-C7B3-CDEC-ADF3-9077D7D875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1A46A0D-1B06-E31C-11DE-AE1EB8DD8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E886B1-ECA5-CD84-3FF9-565C4C36F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8B38E2-8BB0-0570-702F-5D94855D1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D741E0D-93AF-6297-6B24-CC843A92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4481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48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45168D-D75B-9B7D-EC51-E98351D5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F073C25-0030-4D6B-F88E-21F8EDBB63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E2063D-6F4C-0E8E-70F9-E9BB0F433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AA55054-2C9E-12CD-2C99-AA1D36D3D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3FB9950-5151-5808-C338-DFEB35B43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094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42D9E-4EA7-F566-80FF-9CB07F697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FEE42F-71DE-3B97-7C6A-D769E260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987934-97F7-81E3-15C9-9FFFFF18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DD49DD-35A5-FE9F-8C27-074440E6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2B4390C-B18D-F4F2-09E8-3D17803E4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6770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33CF12-6A8B-057F-A438-7E19AA917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E117E1-86FD-A3D8-856D-0CE4D7BD96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D47D861-F02B-BEC5-7328-E3A88236FB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94D7634-547B-B7DC-979F-C60F24E7C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20EA45-7FFF-B433-42B0-C5030FD58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6FD9D9F-5E79-1CDE-9ACE-17C90A1CA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703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B3B4-B971-4090-C46E-4BDBDF0D24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E0FB13-6BEC-B465-ABD5-7307275C2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86939C2-1C63-98B3-E94D-FE6DF549A8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E8F9F4F-1F71-1323-AE05-6162B4257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C49E677-2210-4325-B54E-3FA3CE00AE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86F645D-7A7B-E044-DE6C-71034148B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82D92549-3010-E0D9-162E-38385F35E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6BB939C-B059-D5DC-C749-B56ADB67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0583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EF240-99D8-7DB0-0E6F-F9B665250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1F5FF61-1F3B-4B06-8509-16615D478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69EBDF2-3FEB-526C-EE43-79BDD8472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FC42723-9621-57F5-A432-60CF96D52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4171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BC14971-C169-3FFC-F697-15E8FA4F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469A04E-53B2-1E0E-5502-55105BF31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17C141-7D65-CDB6-E517-29DB9E21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918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46D6E-C829-5C8C-061F-C4B0575A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A9B9485-9622-8F4D-7AF8-487453617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2771784-EA62-67D7-69DE-D1B1636E08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D241098-CC4A-F5BC-B365-C022118DA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BE1D939-0028-25BF-B75A-5ADC45DFF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3EBC77D-6A8C-B461-E8AA-964F13058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924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9061B1-A868-4B06-902C-0584614E6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1B6D2A8-27A9-4148-C0F5-767B3A30A5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30BF882-C4A1-36C8-760A-98BCB760E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D9C78BD-FAC9-D7B4-8B46-6F3DD94A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E5518CE-B4CB-829C-A9D1-54359670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776AF8D-21AF-4EA0-3BB4-8C1230504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440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6BAE0F96-1CF5-3ECB-755D-B7E1D7B84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82CFCD-16C9-1CEB-2B32-9E8D78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723476-8415-F34B-9BD5-3D4185DDF5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0308D-CD51-F346-9F45-CE4FF3C9F109}" type="datetimeFigureOut">
              <a:rPr lang="pt-BR" smtClean="0"/>
              <a:t>24/03/2025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44EC8AD-C421-D495-B5A3-A5655EF5F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F3BC7-1343-888C-1DFD-A5E639DF2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72B88-ABBD-F24B-9A12-25A2A901F37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709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iff"/><Relationship Id="rId3" Type="http://schemas.openxmlformats.org/officeDocument/2006/relationships/image" Target="../media/image117.png"/><Relationship Id="rId7" Type="http://schemas.openxmlformats.org/officeDocument/2006/relationships/image" Target="../media/image121.tiff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10" Type="http://schemas.openxmlformats.org/officeDocument/2006/relationships/image" Target="../media/image124.tiff"/><Relationship Id="rId4" Type="http://schemas.openxmlformats.org/officeDocument/2006/relationships/image" Target="../media/image118.png"/><Relationship Id="rId9" Type="http://schemas.openxmlformats.org/officeDocument/2006/relationships/image" Target="../media/image123.tiff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iff"/><Relationship Id="rId13" Type="http://schemas.openxmlformats.org/officeDocument/2006/relationships/image" Target="../media/image127.png"/><Relationship Id="rId3" Type="http://schemas.openxmlformats.org/officeDocument/2006/relationships/image" Target="../media/image117.png"/><Relationship Id="rId7" Type="http://schemas.openxmlformats.org/officeDocument/2006/relationships/image" Target="../media/image121.tiff"/><Relationship Id="rId12" Type="http://schemas.openxmlformats.org/officeDocument/2006/relationships/image" Target="../media/image126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10" Type="http://schemas.openxmlformats.org/officeDocument/2006/relationships/image" Target="../media/image124.tiff"/><Relationship Id="rId4" Type="http://schemas.openxmlformats.org/officeDocument/2006/relationships/image" Target="../media/image118.png"/><Relationship Id="rId9" Type="http://schemas.openxmlformats.org/officeDocument/2006/relationships/image" Target="../media/image123.tiff"/><Relationship Id="rId14" Type="http://schemas.openxmlformats.org/officeDocument/2006/relationships/image" Target="../media/image128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tiff"/><Relationship Id="rId13" Type="http://schemas.openxmlformats.org/officeDocument/2006/relationships/image" Target="../media/image127.png"/><Relationship Id="rId18" Type="http://schemas.openxmlformats.org/officeDocument/2006/relationships/image" Target="../media/image133.png"/><Relationship Id="rId3" Type="http://schemas.openxmlformats.org/officeDocument/2006/relationships/image" Target="../media/image117.png"/><Relationship Id="rId7" Type="http://schemas.openxmlformats.org/officeDocument/2006/relationships/image" Target="../media/image121.tiff"/><Relationship Id="rId12" Type="http://schemas.openxmlformats.org/officeDocument/2006/relationships/image" Target="../media/image126.png"/><Relationship Id="rId17" Type="http://schemas.openxmlformats.org/officeDocument/2006/relationships/image" Target="../media/image132.png"/><Relationship Id="rId2" Type="http://schemas.openxmlformats.org/officeDocument/2006/relationships/image" Target="../media/image116.png"/><Relationship Id="rId16" Type="http://schemas.openxmlformats.org/officeDocument/2006/relationships/image" Target="../media/image131.png"/><Relationship Id="rId20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5" Type="http://schemas.openxmlformats.org/officeDocument/2006/relationships/image" Target="../media/image119.png"/><Relationship Id="rId15" Type="http://schemas.openxmlformats.org/officeDocument/2006/relationships/image" Target="../media/image130.png"/><Relationship Id="rId10" Type="http://schemas.openxmlformats.org/officeDocument/2006/relationships/image" Target="../media/image124.tiff"/><Relationship Id="rId19" Type="http://schemas.openxmlformats.org/officeDocument/2006/relationships/image" Target="../media/image134.png"/><Relationship Id="rId4" Type="http://schemas.openxmlformats.org/officeDocument/2006/relationships/image" Target="../media/image118.png"/><Relationship Id="rId9" Type="http://schemas.openxmlformats.org/officeDocument/2006/relationships/image" Target="../media/image123.tiff"/><Relationship Id="rId14" Type="http://schemas.openxmlformats.org/officeDocument/2006/relationships/image" Target="../media/image1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aa.gov/news/global-carbon-dioxide-growth-in-2018-reached-4th-highest-on-record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srl.noaa.gov/gmd/ccgg/trends/" TargetMode="Externa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4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jpeg"/><Relationship Id="rId4" Type="http://schemas.openxmlformats.org/officeDocument/2006/relationships/image" Target="../media/image147.png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hyperlink" Target="https://www.ncdc.noaa.gov/cag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site/assets/uploads/2018/02/SPM.05-01-1.pn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pcc.ch/site/assets/uploads/2018/02/Fig-1.10-01-2.png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w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tif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tif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share.org/2013/07/treebenefits.html" TargetMode="External"/><Relationship Id="rId2" Type="http://schemas.openxmlformats.org/officeDocument/2006/relationships/hyperlink" Target="http://www.americanforests.org/bigtrees/tree-protection-toolkit/tree-benefi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hyperlink" Target="http://www.fs.fed.us/learn/trees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rthshare.org/2013/07/treebenefits.html" TargetMode="External"/><Relationship Id="rId2" Type="http://schemas.openxmlformats.org/officeDocument/2006/relationships/hyperlink" Target="http://www.americanforests.org/bigtrees/tree-protection-toolkit/tree-benefit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hyperlink" Target="http://www.fs.fed.us/learn/trees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9.jp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jp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90F436B-A2BD-F646-BFEB-26227488BF38}"/>
              </a:ext>
            </a:extLst>
          </p:cNvPr>
          <p:cNvSpPr/>
          <p:nvPr/>
        </p:nvSpPr>
        <p:spPr>
          <a:xfrm>
            <a:off x="0" y="76653"/>
            <a:ext cx="6313087" cy="2474357"/>
          </a:xfrm>
          <a:prstGeom prst="rect">
            <a:avLst/>
          </a:prstGeom>
        </p:spPr>
        <p:txBody>
          <a:bodyPr vert="horz" wrap="square" lIns="0" tIns="0" rIns="0" bIns="0" rtlCol="0" anchor="b" anchorCtr="0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spc="-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8" descr="Diagrama, Desenho técnico&#10;&#10;Descrição gerada automaticamente">
            <a:extLst>
              <a:ext uri="{FF2B5EF4-FFF2-40B4-BE49-F238E27FC236}">
                <a16:creationId xmlns:a16="http://schemas.microsoft.com/office/drawing/2014/main" id="{5AC414EA-F77A-A94D-8FD7-BA32B7827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5" r="-1" b="5711"/>
          <a:stretch/>
        </p:blipFill>
        <p:spPr>
          <a:xfrm>
            <a:off x="6313089" y="602658"/>
            <a:ext cx="5326463" cy="5250743"/>
          </a:xfrm>
          <a:custGeom>
            <a:avLst/>
            <a:gdLst/>
            <a:ahLst/>
            <a:cxnLst/>
            <a:rect l="l" t="t" r="r" b="b"/>
            <a:pathLst>
              <a:path w="5326462" h="5250743">
                <a:moveTo>
                  <a:pt x="2576092" y="0"/>
                </a:moveTo>
                <a:cubicBezTo>
                  <a:pt x="2650583" y="0"/>
                  <a:pt x="2726041" y="967"/>
                  <a:pt x="2803435" y="967"/>
                </a:cubicBezTo>
                <a:cubicBezTo>
                  <a:pt x="3020137" y="967"/>
                  <a:pt x="3205881" y="967"/>
                  <a:pt x="3329710" y="47407"/>
                </a:cubicBezTo>
                <a:cubicBezTo>
                  <a:pt x="3732156" y="124807"/>
                  <a:pt x="4088166" y="387966"/>
                  <a:pt x="4304868" y="573726"/>
                </a:cubicBezTo>
                <a:cubicBezTo>
                  <a:pt x="4537048" y="744005"/>
                  <a:pt x="4893058" y="1069084"/>
                  <a:pt x="5109760" y="1471563"/>
                </a:cubicBezTo>
                <a:cubicBezTo>
                  <a:pt x="5202632" y="2090761"/>
                  <a:pt x="5326462" y="2477760"/>
                  <a:pt x="5326462" y="2694480"/>
                </a:cubicBezTo>
                <a:cubicBezTo>
                  <a:pt x="5326462" y="3267238"/>
                  <a:pt x="5249068" y="3329158"/>
                  <a:pt x="5249068" y="3329158"/>
                </a:cubicBezTo>
                <a:cubicBezTo>
                  <a:pt x="5109760" y="3824516"/>
                  <a:pt x="4784708" y="4288915"/>
                  <a:pt x="4506091" y="4613994"/>
                </a:cubicBezTo>
                <a:cubicBezTo>
                  <a:pt x="4242954" y="4877153"/>
                  <a:pt x="3825029" y="5016473"/>
                  <a:pt x="3329710" y="5233192"/>
                </a:cubicBezTo>
                <a:cubicBezTo>
                  <a:pt x="3020137" y="5233192"/>
                  <a:pt x="2199766" y="5310592"/>
                  <a:pt x="1704448" y="5140313"/>
                </a:cubicBezTo>
                <a:cubicBezTo>
                  <a:pt x="1224608" y="4908113"/>
                  <a:pt x="1069821" y="4861674"/>
                  <a:pt x="667375" y="4505635"/>
                </a:cubicBezTo>
                <a:cubicBezTo>
                  <a:pt x="311365" y="4103156"/>
                  <a:pt x="48228" y="3329158"/>
                  <a:pt x="17270" y="2880239"/>
                </a:cubicBezTo>
                <a:cubicBezTo>
                  <a:pt x="-29166" y="2617080"/>
                  <a:pt x="32749" y="2183641"/>
                  <a:pt x="32749" y="2090761"/>
                </a:cubicBezTo>
                <a:cubicBezTo>
                  <a:pt x="32749" y="1610883"/>
                  <a:pt x="342323" y="1254844"/>
                  <a:pt x="605461" y="929765"/>
                </a:cubicBezTo>
                <a:cubicBezTo>
                  <a:pt x="884077" y="620166"/>
                  <a:pt x="1147215" y="341526"/>
                  <a:pt x="1549661" y="248646"/>
                </a:cubicBezTo>
                <a:cubicBezTo>
                  <a:pt x="1905671" y="78367"/>
                  <a:pt x="1905671" y="78367"/>
                  <a:pt x="1905671" y="78367"/>
                </a:cubicBezTo>
                <a:cubicBezTo>
                  <a:pt x="2137851" y="8707"/>
                  <a:pt x="2352618" y="0"/>
                  <a:pt x="2576092" y="0"/>
                </a:cubicBezTo>
                <a:close/>
              </a:path>
            </a:pathLst>
          </a:cu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91E38D47-2FBF-4C42-A71A-B141F031EE54}"/>
              </a:ext>
            </a:extLst>
          </p:cNvPr>
          <p:cNvSpPr txBox="1"/>
          <p:nvPr/>
        </p:nvSpPr>
        <p:spPr>
          <a:xfrm>
            <a:off x="393488" y="6087018"/>
            <a:ext cx="7837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Gill Sans Ultra Bold" panose="020B0A02020104020203" pitchFamily="34" charset="77"/>
              </a:rPr>
              <a:t>Dr. Maurício Lamano Ferreira</a:t>
            </a:r>
          </a:p>
        </p:txBody>
      </p:sp>
      <p:pic>
        <p:nvPicPr>
          <p:cNvPr id="1026" name="Picture 2" descr="Escola de Engenharia de Lorena da Universidade de São Paulo – Wikipédia, a  enciclopédia livre">
            <a:extLst>
              <a:ext uri="{FF2B5EF4-FFF2-40B4-BE49-F238E27FC236}">
                <a16:creationId xmlns:a16="http://schemas.microsoft.com/office/drawing/2014/main" id="{5FDF15D8-3E5F-D4D6-8209-9B836C47C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195" y="2642693"/>
            <a:ext cx="1791283" cy="2077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AC2E0C-D2FC-75EA-839C-CA130AF668F0}"/>
              </a:ext>
            </a:extLst>
          </p:cNvPr>
          <p:cNvSpPr txBox="1"/>
          <p:nvPr/>
        </p:nvSpPr>
        <p:spPr>
          <a:xfrm>
            <a:off x="224852" y="76653"/>
            <a:ext cx="670728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Gill Sans Ultra Bold" panose="020B0A02020104020203" pitchFamily="34" charset="77"/>
                <a:ea typeface="Calibri" panose="020F0502020204030204" pitchFamily="34" charset="0"/>
              </a:rPr>
              <a:t>IPCC (WG II)</a:t>
            </a:r>
            <a:endParaRPr lang="pt-BR" sz="14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Gill Sans Ultra Bold" panose="020B0A02020104020203" pitchFamily="34" charset="77"/>
              <a:ea typeface="Calibri" panose="020F050202020403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039A9D4-C45C-42E9-F1D5-435B54180400}"/>
              </a:ext>
            </a:extLst>
          </p:cNvPr>
          <p:cNvSpPr txBox="1"/>
          <p:nvPr/>
        </p:nvSpPr>
        <p:spPr>
          <a:xfrm>
            <a:off x="224852" y="1068979"/>
            <a:ext cx="211887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Gill Sans Ultra Bold" panose="020B0A02020104020203" pitchFamily="34" charset="77"/>
              </a:rPr>
              <a:t>Aula#4</a:t>
            </a:r>
            <a:r>
              <a:rPr lang="pt-BR" sz="600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Gill Sans Ultra Bold" panose="020B0A02020104020203" pitchFamily="34" charset="77"/>
              </a:rPr>
              <a:t> </a:t>
            </a:r>
            <a:endParaRPr lang="pt-BR" sz="6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Gill Sans Ultra Bold" panose="020B0A02020104020203" pitchFamily="34" charset="77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7A2D29D-560A-80F2-056F-E8C2F2A1C2A9}"/>
              </a:ext>
            </a:extLst>
          </p:cNvPr>
          <p:cNvSpPr txBox="1"/>
          <p:nvPr/>
        </p:nvSpPr>
        <p:spPr>
          <a:xfrm>
            <a:off x="224852" y="1184649"/>
            <a:ext cx="699068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Gill Sans Ultra Bold" panose="020B0A02020104020203" pitchFamily="34" charset="77"/>
              </a:rPr>
              <a:t>Impactos, Adaptação e Vulnerabilidade</a:t>
            </a:r>
            <a:endParaRPr lang="pt-BR" sz="2000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atin typeface="Gill Sans Ultra Bold" panose="020B0A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52769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4524" y="225329"/>
            <a:ext cx="11138116" cy="839740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>
              <a:lnSpc>
                <a:spcPct val="100000"/>
              </a:lnSpc>
              <a:spcBef>
                <a:spcPts val="68"/>
              </a:spcBef>
              <a:tabLst>
                <a:tab pos="4008186" algn="l"/>
              </a:tabLst>
            </a:pPr>
            <a:r>
              <a:rPr lang="pt-BR" sz="5400" b="1" spc="-3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Contribuições humanas para o GEE</a:t>
            </a:r>
            <a:endParaRPr sz="5400" b="1" spc="-3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4524" y="1065069"/>
            <a:ext cx="11019934" cy="174659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85300" marR="20781" indent="-159322">
              <a:lnSpc>
                <a:spcPct val="114599"/>
              </a:lnSpc>
              <a:spcBef>
                <a:spcPts val="68"/>
              </a:spcBef>
              <a:buChar char="•"/>
              <a:tabLst>
                <a:tab pos="185300" algn="l"/>
              </a:tabLst>
            </a:pPr>
            <a:r>
              <a:rPr lang="pt-BR" sz="2182" b="1" spc="-3" dirty="0">
                <a:latin typeface="Times New Roman"/>
                <a:cs typeface="Times New Roman"/>
              </a:rPr>
              <a:t>A queima de florestas e combustíveis fósseis emite CO</a:t>
            </a:r>
            <a:r>
              <a:rPr lang="pt-BR" sz="2182" b="1" spc="-3" baseline="-25000" dirty="0">
                <a:latin typeface="Times New Roman"/>
                <a:cs typeface="Times New Roman"/>
              </a:rPr>
              <a:t>2</a:t>
            </a:r>
            <a:r>
              <a:rPr lang="pt-BR" sz="2182" b="1" spc="-3" dirty="0">
                <a:latin typeface="Times New Roman"/>
                <a:cs typeface="Times New Roman"/>
              </a:rPr>
              <a:t> (o gás com efeito de estufa (GEE) mais importante até à data)</a:t>
            </a:r>
          </a:p>
          <a:p>
            <a:pPr marL="185300" marR="20781" indent="-159322">
              <a:lnSpc>
                <a:spcPct val="114599"/>
              </a:lnSpc>
              <a:spcBef>
                <a:spcPts val="68"/>
              </a:spcBef>
              <a:buChar char="•"/>
              <a:tabLst>
                <a:tab pos="185300" algn="l"/>
              </a:tabLst>
            </a:pPr>
            <a:endParaRPr lang="pt-BR" sz="2182" b="1" i="1" spc="-3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85300" marR="20781" indent="-159322">
              <a:lnSpc>
                <a:spcPct val="114599"/>
              </a:lnSpc>
              <a:spcBef>
                <a:spcPts val="68"/>
              </a:spcBef>
              <a:buChar char="•"/>
              <a:tabLst>
                <a:tab pos="185300" algn="l"/>
              </a:tabLst>
            </a:pPr>
            <a:r>
              <a:rPr lang="pt-BR" sz="2182" b="1" i="1" spc="-3" dirty="0">
                <a:solidFill>
                  <a:srgbClr val="FFC000"/>
                </a:solidFill>
                <a:latin typeface="Times New Roman"/>
                <a:cs typeface="Times New Roman"/>
              </a:rPr>
              <a:t>é responsável por ~1/2 do aquecimento observado</a:t>
            </a:r>
          </a:p>
          <a:p>
            <a:pPr marL="25978" marR="20781">
              <a:lnSpc>
                <a:spcPct val="114599"/>
              </a:lnSpc>
              <a:spcBef>
                <a:spcPts val="68"/>
              </a:spcBef>
              <a:tabLst>
                <a:tab pos="185300" algn="l"/>
              </a:tabLst>
            </a:pPr>
            <a:r>
              <a:rPr lang="pt-BR" sz="955" b="1" spc="-3" dirty="0">
                <a:latin typeface="Arial"/>
                <a:cs typeface="Arial"/>
              </a:rPr>
              <a:t>Chaminés para uma usina elétrica a carvão                  Desmatamento para abertura de pasto</a:t>
            </a:r>
            <a:endParaRPr lang="pt-BR" sz="955" dirty="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25785" y="2811661"/>
            <a:ext cx="2898631" cy="2249199"/>
            <a:chOff x="211137" y="3208337"/>
            <a:chExt cx="4251325" cy="3298825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00" y="3213100"/>
              <a:ext cx="4241800" cy="328930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15900" y="3213100"/>
              <a:ext cx="4241800" cy="3289300"/>
            </a:xfrm>
            <a:custGeom>
              <a:avLst/>
              <a:gdLst/>
              <a:ahLst/>
              <a:cxnLst/>
              <a:rect l="l" t="t" r="r" b="b"/>
              <a:pathLst>
                <a:path w="4241800" h="3289300">
                  <a:moveTo>
                    <a:pt x="0" y="0"/>
                  </a:moveTo>
                  <a:lnTo>
                    <a:pt x="4241800" y="0"/>
                  </a:lnTo>
                  <a:lnTo>
                    <a:pt x="4241800" y="3289300"/>
                  </a:lnTo>
                  <a:lnTo>
                    <a:pt x="0" y="328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275301" y="2814909"/>
            <a:ext cx="2907290" cy="2249199"/>
            <a:chOff x="4681537" y="3208337"/>
            <a:chExt cx="4264025" cy="329882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6300" y="3213100"/>
              <a:ext cx="4254500" cy="3289300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686300" y="3213100"/>
              <a:ext cx="4254500" cy="3289300"/>
            </a:xfrm>
            <a:custGeom>
              <a:avLst/>
              <a:gdLst/>
              <a:ahLst/>
              <a:cxnLst/>
              <a:rect l="l" t="t" r="r" b="b"/>
              <a:pathLst>
                <a:path w="4254500" h="3289300">
                  <a:moveTo>
                    <a:pt x="0" y="0"/>
                  </a:moveTo>
                  <a:lnTo>
                    <a:pt x="4254500" y="0"/>
                  </a:lnTo>
                  <a:lnTo>
                    <a:pt x="4254500" y="3289300"/>
                  </a:lnTo>
                  <a:lnTo>
                    <a:pt x="0" y="328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13" name="object 5">
            <a:extLst>
              <a:ext uri="{FF2B5EF4-FFF2-40B4-BE49-F238E27FC236}">
                <a16:creationId xmlns:a16="http://schemas.microsoft.com/office/drawing/2014/main" id="{89228898-CE17-D646-F927-E5915C327263}"/>
              </a:ext>
            </a:extLst>
          </p:cNvPr>
          <p:cNvSpPr txBox="1"/>
          <p:nvPr/>
        </p:nvSpPr>
        <p:spPr>
          <a:xfrm>
            <a:off x="254524" y="4923002"/>
            <a:ext cx="2945823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https://commons.wikimedia.org/wiki/File:Smokestacks_3958.jpg</a:t>
            </a:r>
            <a:endParaRPr sz="818" dirty="0">
              <a:latin typeface="Arial MT"/>
              <a:cs typeface="Arial MT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40D3412A-5D72-29B6-C0F1-BDB909A4061A}"/>
              </a:ext>
            </a:extLst>
          </p:cNvPr>
          <p:cNvSpPr txBox="1"/>
          <p:nvPr/>
        </p:nvSpPr>
        <p:spPr>
          <a:xfrm>
            <a:off x="3354479" y="4923002"/>
            <a:ext cx="2916815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https://commons.wikimedia.org/wiki/File:NASAburningbrazil.jpg</a:t>
            </a:r>
            <a:endParaRPr sz="818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or que é essencial preservamos nossas restingas?">
            <a:extLst>
              <a:ext uri="{FF2B5EF4-FFF2-40B4-BE49-F238E27FC236}">
                <a16:creationId xmlns:a16="http://schemas.microsoft.com/office/drawing/2014/main" id="{5DFE09DB-EBB3-783A-A1F9-FD57F7E8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6" y="1485274"/>
            <a:ext cx="3491525" cy="217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28">
            <a:extLst>
              <a:ext uri="{FF2B5EF4-FFF2-40B4-BE49-F238E27FC236}">
                <a16:creationId xmlns:a16="http://schemas.microsoft.com/office/drawing/2014/main" id="{46FCE568-4AA0-0DD2-6BB7-62F2BF855E5D}"/>
              </a:ext>
            </a:extLst>
          </p:cNvPr>
          <p:cNvSpPr/>
          <p:nvPr/>
        </p:nvSpPr>
        <p:spPr>
          <a:xfrm>
            <a:off x="311283" y="401869"/>
            <a:ext cx="2019301" cy="658284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4. Coasts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8E1D0E6-F907-67AA-AF92-1CD5999CC384}"/>
              </a:ext>
            </a:extLst>
          </p:cNvPr>
          <p:cNvSpPr/>
          <p:nvPr/>
        </p:nvSpPr>
        <p:spPr>
          <a:xfrm>
            <a:off x="5072332" y="251452"/>
            <a:ext cx="693563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C000"/>
                </a:solidFill>
              </a:rPr>
              <a:t>Florestas costeiras</a:t>
            </a:r>
          </a:p>
          <a:p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- Absorver e dissipar a energia das ondas e estabilizar a terra costeira;</a:t>
            </a:r>
          </a:p>
          <a:p>
            <a:r>
              <a:rPr lang="pt-BR" sz="2000" dirty="0">
                <a:solidFill>
                  <a:schemeClr val="bg1"/>
                </a:solidFill>
              </a:rPr>
              <a:t>- Proteção contra tempestades tropicais, aumento do nível do mar, inundações e erosão costeira.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Exemplos: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Índia (Orissa) – Proteção contra ciclones. Aldeias atrás de manguezais sofreram menos perdas de vidas, propriedades e colheitas durante o ciclone de 1999 (</a:t>
            </a:r>
            <a:r>
              <a:rPr lang="pt-BR" sz="2000" dirty="0" err="1">
                <a:solidFill>
                  <a:schemeClr val="bg1"/>
                </a:solidFill>
              </a:rPr>
              <a:t>Badola</a:t>
            </a:r>
            <a:r>
              <a:rPr lang="pt-BR" sz="2000" dirty="0">
                <a:solidFill>
                  <a:schemeClr val="bg1"/>
                </a:solidFill>
              </a:rPr>
              <a:t> e </a:t>
            </a:r>
            <a:r>
              <a:rPr lang="pt-BR" sz="2000" dirty="0" err="1">
                <a:solidFill>
                  <a:schemeClr val="bg1"/>
                </a:solidFill>
              </a:rPr>
              <a:t>Hussain</a:t>
            </a:r>
            <a:r>
              <a:rPr lang="pt-BR" sz="2000" dirty="0">
                <a:solidFill>
                  <a:schemeClr val="bg1"/>
                </a:solidFill>
              </a:rPr>
              <a:t> 2005);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Vietnã – Redução dos custos de manutenção de diques. Benefícios de US$ 70–130 por ha/ano (Tri et al. 1998; Das e Vincent, 2009).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Problemas</a:t>
            </a:r>
          </a:p>
          <a:p>
            <a:r>
              <a:rPr lang="pt-BR" sz="2000" dirty="0">
                <a:solidFill>
                  <a:schemeClr val="bg1"/>
                </a:solidFill>
              </a:rPr>
              <a:t>Que nível de proteção contra extremos eles fornecem?</a:t>
            </a:r>
          </a:p>
        </p:txBody>
      </p:sp>
    </p:spTree>
    <p:extLst>
      <p:ext uri="{BB962C8B-B14F-4D97-AF65-F5344CB8AC3E}">
        <p14:creationId xmlns:p14="http://schemas.microsoft.com/office/powerpoint/2010/main" val="33221403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C10C902D-F290-D0A4-016F-1DC387613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5" y="1457449"/>
            <a:ext cx="3513132" cy="2211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78216DDC-375D-F26F-DD12-77DD6BA3AC86}"/>
              </a:ext>
            </a:extLst>
          </p:cNvPr>
          <p:cNvSpPr/>
          <p:nvPr/>
        </p:nvSpPr>
        <p:spPr>
          <a:xfrm>
            <a:off x="293877" y="403986"/>
            <a:ext cx="2036708" cy="656167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5. Cities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8E1D0E6-F907-67AA-AF92-1CD5999CC384}"/>
              </a:ext>
            </a:extLst>
          </p:cNvPr>
          <p:cNvSpPr/>
          <p:nvPr/>
        </p:nvSpPr>
        <p:spPr>
          <a:xfrm>
            <a:off x="5072332" y="251452"/>
            <a:ext cx="693563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C000"/>
                </a:solidFill>
              </a:rPr>
              <a:t>Florestas urbanas e árvores</a:t>
            </a:r>
          </a:p>
          <a:p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- Regular a temperatura e a água para assentamentos urbanos resilientes;</a:t>
            </a:r>
          </a:p>
          <a:p>
            <a:r>
              <a:rPr lang="pt-BR" sz="2000" dirty="0">
                <a:solidFill>
                  <a:schemeClr val="bg1"/>
                </a:solidFill>
              </a:rPr>
              <a:t>- Serviços: Sombreamento, resfriamento evaporativo, interceptação de águas pluviais, armazenamento e infiltração.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Exemplos</a:t>
            </a:r>
          </a:p>
          <a:p>
            <a:r>
              <a:rPr lang="pt-BR" sz="2000" dirty="0">
                <a:solidFill>
                  <a:schemeClr val="bg1"/>
                </a:solidFill>
              </a:rPr>
              <a:t>Manchester (Reino Unido) – Reduzir o risco de inundação urbana. As árvores podem reduzir o volume de escoamento superficial (de 5 a 6%) (Gill et al. 2007);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Nova Jersey (EUA) – Redução do efeito “ilha de calor urbano” e estresse térmico. Áreas com copas maduras são 2,7–3,3°C mais frias do que áreas sem árvores (</a:t>
            </a:r>
            <a:r>
              <a:rPr lang="pt-BR" sz="2000" dirty="0" err="1">
                <a:solidFill>
                  <a:schemeClr val="bg1"/>
                </a:solidFill>
              </a:rPr>
              <a:t>Solecki</a:t>
            </a:r>
            <a:r>
              <a:rPr lang="pt-BR" sz="2000" dirty="0">
                <a:solidFill>
                  <a:schemeClr val="bg1"/>
                </a:solidFill>
              </a:rPr>
              <a:t> et al. 2005).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Problemas</a:t>
            </a:r>
          </a:p>
          <a:p>
            <a:r>
              <a:rPr lang="pt-BR" sz="2000" dirty="0">
                <a:solidFill>
                  <a:schemeClr val="bg1"/>
                </a:solidFill>
              </a:rPr>
              <a:t>Custos $$$$$</a:t>
            </a:r>
          </a:p>
          <a:p>
            <a:r>
              <a:rPr lang="pt-BR" sz="2000" dirty="0">
                <a:solidFill>
                  <a:schemeClr val="bg1"/>
                </a:solidFill>
              </a:rPr>
              <a:t>Estudos quase que limitados à países desenvolvidos</a:t>
            </a:r>
          </a:p>
        </p:txBody>
      </p:sp>
    </p:spTree>
    <p:extLst>
      <p:ext uri="{BB962C8B-B14F-4D97-AF65-F5344CB8AC3E}">
        <p14:creationId xmlns:p14="http://schemas.microsoft.com/office/powerpoint/2010/main" val="8352682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Água de superfície diminui 6%, evapotranspiração aumenta 10%">
            <a:extLst>
              <a:ext uri="{FF2B5EF4-FFF2-40B4-BE49-F238E27FC236}">
                <a16:creationId xmlns:a16="http://schemas.microsoft.com/office/drawing/2014/main" id="{22306DBD-C707-2295-4E87-47F1DAF49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4" y="1447409"/>
            <a:ext cx="3559087" cy="221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78216DDC-375D-F26F-DD12-77DD6BA3AC86}"/>
              </a:ext>
            </a:extLst>
          </p:cNvPr>
          <p:cNvSpPr/>
          <p:nvPr/>
        </p:nvSpPr>
        <p:spPr>
          <a:xfrm>
            <a:off x="293877" y="403986"/>
            <a:ext cx="2036708" cy="656167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5. Cities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8E1D0E6-F907-67AA-AF92-1CD5999CC384}"/>
              </a:ext>
            </a:extLst>
          </p:cNvPr>
          <p:cNvSpPr/>
          <p:nvPr/>
        </p:nvSpPr>
        <p:spPr>
          <a:xfrm>
            <a:off x="5072332" y="251453"/>
            <a:ext cx="693563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3108" indent="-383108"/>
            <a:r>
              <a:rPr lang="en-US" altLang="pt-BR" sz="2000" dirty="0">
                <a:solidFill>
                  <a:srgbClr val="FFC000"/>
                </a:solidFill>
                <a:latin typeface="+mj-lt"/>
              </a:rPr>
              <a:t>As </a:t>
            </a:r>
            <a:r>
              <a:rPr lang="en-US" altLang="pt-BR" sz="2000" dirty="0" err="1">
                <a:solidFill>
                  <a:srgbClr val="FFC000"/>
                </a:solidFill>
                <a:latin typeface="+mj-lt"/>
              </a:rPr>
              <a:t>florestas</a:t>
            </a:r>
            <a:r>
              <a:rPr lang="en-US" altLang="pt-BR" sz="20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rgbClr val="FFC000"/>
                </a:solidFill>
                <a:latin typeface="+mj-lt"/>
              </a:rPr>
              <a:t>podem</a:t>
            </a:r>
            <a:r>
              <a:rPr lang="en-US" altLang="pt-BR" sz="2000" dirty="0">
                <a:solidFill>
                  <a:srgbClr val="FFC000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rgbClr val="FFC000"/>
                </a:solidFill>
                <a:latin typeface="+mj-lt"/>
              </a:rPr>
              <a:t>influenciar</a:t>
            </a:r>
            <a:r>
              <a:rPr lang="en-US" altLang="pt-BR" sz="2000" dirty="0">
                <a:solidFill>
                  <a:srgbClr val="FFC000"/>
                </a:solidFill>
                <a:latin typeface="+mj-lt"/>
              </a:rPr>
              <a:t> o </a:t>
            </a:r>
            <a:r>
              <a:rPr lang="en-US" altLang="pt-BR" sz="2000" dirty="0" err="1">
                <a:solidFill>
                  <a:srgbClr val="FFC000"/>
                </a:solidFill>
                <a:latin typeface="+mj-lt"/>
              </a:rPr>
              <a:t>clima</a:t>
            </a:r>
            <a:r>
              <a:rPr lang="en-US" altLang="pt-BR" sz="2000" dirty="0">
                <a:solidFill>
                  <a:srgbClr val="FFC000"/>
                </a:solidFill>
                <a:latin typeface="+mj-lt"/>
              </a:rPr>
              <a:t> regional</a:t>
            </a:r>
            <a:r>
              <a:rPr lang="en-US" altLang="pt-BR" sz="20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</a:t>
            </a:r>
          </a:p>
          <a:p>
            <a:pPr marL="383108" indent="-383108"/>
            <a:endParaRPr lang="en-US" altLang="pt-BR" sz="2000" dirty="0">
              <a:solidFill>
                <a:schemeClr val="bg1"/>
              </a:solidFill>
              <a:latin typeface="+mj-lt"/>
            </a:endParaRPr>
          </a:p>
          <a:p>
            <a:pPr marL="383108" indent="-383108"/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Efeito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resfriamento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através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do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aumento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da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evaporação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e</a:t>
            </a:r>
          </a:p>
          <a:p>
            <a:pPr marL="383108" indent="-383108"/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cobertura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nuvens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;</a:t>
            </a:r>
          </a:p>
          <a:p>
            <a:pPr marL="383108" indent="-383108"/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Influência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na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precipitação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: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bombeamento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água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e</a:t>
            </a:r>
          </a:p>
          <a:p>
            <a:pPr marL="383108" indent="-383108"/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reciclagem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de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chuva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383108" indent="-383108"/>
            <a:endParaRPr lang="en-US" altLang="pt-BR" sz="2000" dirty="0">
              <a:solidFill>
                <a:schemeClr val="bg1"/>
              </a:solidFill>
              <a:latin typeface="+mj-lt"/>
            </a:endParaRPr>
          </a:p>
          <a:p>
            <a:pPr marL="383108" indent="-383108"/>
            <a:r>
              <a:rPr lang="en-US" altLang="pt-BR" sz="2000" dirty="0" err="1">
                <a:solidFill>
                  <a:srgbClr val="FFC000"/>
                </a:solidFill>
                <a:latin typeface="+mj-lt"/>
              </a:rPr>
              <a:t>Exemplos</a:t>
            </a:r>
            <a:endParaRPr lang="en-US" altLang="pt-BR" sz="2000" dirty="0">
              <a:solidFill>
                <a:srgbClr val="FFC000"/>
              </a:solidFill>
              <a:latin typeface="+mj-lt"/>
            </a:endParaRPr>
          </a:p>
          <a:p>
            <a:pPr marL="383108" indent="-383108"/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Amazônia e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África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Ocidental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– 40% das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chuvas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vêm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da</a:t>
            </a:r>
          </a:p>
          <a:p>
            <a:pPr marL="383108" indent="-383108"/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evapotranspiração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sobre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a terra (Ellison et al. 2012);</a:t>
            </a:r>
          </a:p>
          <a:p>
            <a:pPr marL="383108" indent="-383108"/>
            <a:endParaRPr lang="en-US" altLang="pt-BR" sz="2000" dirty="0">
              <a:solidFill>
                <a:schemeClr val="bg1"/>
              </a:solidFill>
              <a:latin typeface="+mj-lt"/>
            </a:endParaRPr>
          </a:p>
          <a:p>
            <a:pPr marL="383108" indent="-383108"/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Sahel –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Efeito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bomba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biótica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das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florestas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,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facilitando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os</a:t>
            </a:r>
            <a:endParaRPr lang="en-US" altLang="pt-BR" sz="2000" dirty="0">
              <a:solidFill>
                <a:schemeClr val="bg1"/>
              </a:solidFill>
              <a:latin typeface="+mj-lt"/>
            </a:endParaRPr>
          </a:p>
          <a:p>
            <a:pPr marL="383108" indent="-383108"/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movimentos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de vapor de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água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do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Golfo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da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Guiné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para o Sahel</a:t>
            </a:r>
          </a:p>
          <a:p>
            <a:pPr marL="383108" indent="-383108"/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(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Makarieva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et al. 2007).</a:t>
            </a:r>
          </a:p>
          <a:p>
            <a:pPr marL="383108" indent="-383108"/>
            <a:endParaRPr lang="en-US" altLang="pt-BR" sz="2000" dirty="0">
              <a:solidFill>
                <a:schemeClr val="bg1"/>
              </a:solidFill>
              <a:latin typeface="+mj-lt"/>
            </a:endParaRPr>
          </a:p>
          <a:p>
            <a:pPr marL="383108" indent="-383108"/>
            <a:r>
              <a:rPr lang="en-US" altLang="pt-BR" sz="2000" dirty="0" err="1">
                <a:solidFill>
                  <a:srgbClr val="FFC000"/>
                </a:solidFill>
                <a:latin typeface="+mj-lt"/>
              </a:rPr>
              <a:t>Problemas</a:t>
            </a:r>
            <a:endParaRPr lang="en-US" altLang="pt-BR" sz="2000" dirty="0">
              <a:solidFill>
                <a:srgbClr val="FFC000"/>
              </a:solidFill>
              <a:latin typeface="+mj-lt"/>
            </a:endParaRPr>
          </a:p>
          <a:p>
            <a:pPr marL="383108" indent="-383108"/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Controvérsias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;</a:t>
            </a:r>
          </a:p>
          <a:p>
            <a:pPr marL="383108" indent="-383108"/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Várias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escalas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envolvidas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(local, regional, global);</a:t>
            </a:r>
          </a:p>
          <a:p>
            <a:pPr marL="383108" indent="-383108"/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Como as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políticas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poderiam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abordar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esse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papel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 das </a:t>
            </a:r>
            <a:r>
              <a:rPr lang="en-US" altLang="pt-BR" sz="2000" dirty="0" err="1">
                <a:solidFill>
                  <a:schemeClr val="bg1"/>
                </a:solidFill>
                <a:latin typeface="+mj-lt"/>
              </a:rPr>
              <a:t>florestas</a:t>
            </a:r>
            <a:r>
              <a:rPr lang="en-US" altLang="pt-BR" sz="2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C6261363-62D8-6382-3327-A8E7B8E83424}"/>
              </a:ext>
            </a:extLst>
          </p:cNvPr>
          <p:cNvSpPr/>
          <p:nvPr/>
        </p:nvSpPr>
        <p:spPr>
          <a:xfrm>
            <a:off x="311279" y="403985"/>
            <a:ext cx="2407731" cy="658283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6. Regional climate</a:t>
            </a:r>
          </a:p>
        </p:txBody>
      </p:sp>
    </p:spTree>
    <p:extLst>
      <p:ext uri="{BB962C8B-B14F-4D97-AF65-F5344CB8AC3E}">
        <p14:creationId xmlns:p14="http://schemas.microsoft.com/office/powerpoint/2010/main" val="155119285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D512DF-20BA-9948-600C-B79D42C5CE3D}"/>
              </a:ext>
            </a:extLst>
          </p:cNvPr>
          <p:cNvSpPr txBox="1"/>
          <p:nvPr/>
        </p:nvSpPr>
        <p:spPr>
          <a:xfrm>
            <a:off x="599924" y="541867"/>
            <a:ext cx="318337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67" b="1" dirty="0">
                <a:solidFill>
                  <a:schemeClr val="bg1"/>
                </a:solidFill>
              </a:rPr>
              <a:t>... em síntese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F296FD-B48C-B6DA-8B6F-C112476450F3}"/>
              </a:ext>
            </a:extLst>
          </p:cNvPr>
          <p:cNvSpPr txBox="1"/>
          <p:nvPr/>
        </p:nvSpPr>
        <p:spPr>
          <a:xfrm>
            <a:off x="157903" y="1973357"/>
            <a:ext cx="17417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67" b="1" dirty="0" err="1">
                <a:solidFill>
                  <a:srgbClr val="FFC000"/>
                </a:solidFill>
              </a:rPr>
              <a:t>AbE</a:t>
            </a:r>
            <a:endParaRPr lang="pt-BR" sz="5867" b="1" dirty="0">
              <a:solidFill>
                <a:srgbClr val="FFC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64D89A-35EB-B5DD-AF86-1AC52CDAFF6F}"/>
              </a:ext>
            </a:extLst>
          </p:cNvPr>
          <p:cNvSpPr/>
          <p:nvPr/>
        </p:nvSpPr>
        <p:spPr>
          <a:xfrm>
            <a:off x="1889941" y="2156858"/>
            <a:ext cx="1046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Uso da própria natureza para trazer benefícios a partir de seus serviços ecossistêmicos prestados para resolver problemas associados às mudanças climáticas.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40484990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D512DF-20BA-9948-600C-B79D42C5CE3D}"/>
              </a:ext>
            </a:extLst>
          </p:cNvPr>
          <p:cNvSpPr txBox="1"/>
          <p:nvPr/>
        </p:nvSpPr>
        <p:spPr>
          <a:xfrm>
            <a:off x="599924" y="541867"/>
            <a:ext cx="318337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67" b="1" dirty="0">
                <a:solidFill>
                  <a:schemeClr val="bg1"/>
                </a:solidFill>
              </a:rPr>
              <a:t>... em síntese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F296FD-B48C-B6DA-8B6F-C112476450F3}"/>
              </a:ext>
            </a:extLst>
          </p:cNvPr>
          <p:cNvSpPr txBox="1"/>
          <p:nvPr/>
        </p:nvSpPr>
        <p:spPr>
          <a:xfrm>
            <a:off x="157903" y="1973357"/>
            <a:ext cx="17417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67" b="1" dirty="0" err="1">
                <a:solidFill>
                  <a:srgbClr val="FFC000"/>
                </a:solidFill>
              </a:rPr>
              <a:t>AbE</a:t>
            </a:r>
            <a:endParaRPr lang="pt-BR" sz="5867" b="1" dirty="0">
              <a:solidFill>
                <a:srgbClr val="FFC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64D89A-35EB-B5DD-AF86-1AC52CDAFF6F}"/>
              </a:ext>
            </a:extLst>
          </p:cNvPr>
          <p:cNvSpPr/>
          <p:nvPr/>
        </p:nvSpPr>
        <p:spPr>
          <a:xfrm>
            <a:off x="1889941" y="2156858"/>
            <a:ext cx="1046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Uso da própria natureza para trazer benefícios a partir de seus serviços ecossistêmicos prestados para resolver problemas associados às mudanças climáticas.</a:t>
            </a:r>
            <a:endParaRPr lang="pt-BR" sz="2400" dirty="0"/>
          </a:p>
        </p:txBody>
      </p:sp>
      <p:pic>
        <p:nvPicPr>
          <p:cNvPr id="10242" name="Picture 2" descr="IPCC - Intergovernmental Panel on Climate Change">
            <a:extLst>
              <a:ext uri="{FF2B5EF4-FFF2-40B4-BE49-F238E27FC236}">
                <a16:creationId xmlns:a16="http://schemas.microsoft.com/office/drawing/2014/main" id="{95CD5F6A-9DDB-E51E-D0E5-61048F9B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5" y="3429000"/>
            <a:ext cx="2401107" cy="31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E0ABD6-354B-489D-9C9E-BA157094B237}"/>
              </a:ext>
            </a:extLst>
          </p:cNvPr>
          <p:cNvSpPr txBox="1"/>
          <p:nvPr/>
        </p:nvSpPr>
        <p:spPr>
          <a:xfrm>
            <a:off x="3768012" y="3484590"/>
            <a:ext cx="2435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Soluções Híbridas</a:t>
            </a:r>
          </a:p>
        </p:txBody>
      </p:sp>
      <p:pic>
        <p:nvPicPr>
          <p:cNvPr id="10244" name="Picture 4" descr="Obras de macrodrenagem em 13 pontos diminuem riscos de inundações e  enchentes - Prefeitura de Curitiba">
            <a:extLst>
              <a:ext uri="{FF2B5EF4-FFF2-40B4-BE49-F238E27FC236}">
                <a16:creationId xmlns:a16="http://schemas.microsoft.com/office/drawing/2014/main" id="{A908CA3D-EDFE-1C3A-00F7-7F8D9E22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38" y="3429000"/>
            <a:ext cx="4662057" cy="31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88E102-3653-F943-1328-E7DBDF5415B0}"/>
              </a:ext>
            </a:extLst>
          </p:cNvPr>
          <p:cNvSpPr txBox="1"/>
          <p:nvPr/>
        </p:nvSpPr>
        <p:spPr>
          <a:xfrm>
            <a:off x="3326652" y="4003518"/>
            <a:ext cx="356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Obras de engenharia + </a:t>
            </a:r>
            <a:r>
              <a:rPr lang="pt-BR" sz="2400" dirty="0" err="1">
                <a:solidFill>
                  <a:schemeClr val="bg1"/>
                </a:solidFill>
              </a:rPr>
              <a:t>AbE</a:t>
            </a:r>
            <a:endParaRPr lang="pt-BR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4475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D512DF-20BA-9948-600C-B79D42C5CE3D}"/>
              </a:ext>
            </a:extLst>
          </p:cNvPr>
          <p:cNvSpPr txBox="1"/>
          <p:nvPr/>
        </p:nvSpPr>
        <p:spPr>
          <a:xfrm>
            <a:off x="599924" y="541867"/>
            <a:ext cx="318337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67" b="1" dirty="0">
                <a:solidFill>
                  <a:schemeClr val="bg1"/>
                </a:solidFill>
              </a:rPr>
              <a:t>... em síntese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F296FD-B48C-B6DA-8B6F-C112476450F3}"/>
              </a:ext>
            </a:extLst>
          </p:cNvPr>
          <p:cNvSpPr txBox="1"/>
          <p:nvPr/>
        </p:nvSpPr>
        <p:spPr>
          <a:xfrm>
            <a:off x="157903" y="1973357"/>
            <a:ext cx="17417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67" b="1" dirty="0" err="1">
                <a:solidFill>
                  <a:srgbClr val="FFC000"/>
                </a:solidFill>
              </a:rPr>
              <a:t>AbE</a:t>
            </a:r>
            <a:endParaRPr lang="pt-BR" sz="5867" b="1" dirty="0">
              <a:solidFill>
                <a:srgbClr val="FFC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64D89A-35EB-B5DD-AF86-1AC52CDAFF6F}"/>
              </a:ext>
            </a:extLst>
          </p:cNvPr>
          <p:cNvSpPr/>
          <p:nvPr/>
        </p:nvSpPr>
        <p:spPr>
          <a:xfrm>
            <a:off x="1889941" y="2156858"/>
            <a:ext cx="1046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Uso da própria natureza para trazer benefícios a partir de seus serviços ecossistêmicos prestados para resolver problemas associados às mudanças climáticas.</a:t>
            </a:r>
            <a:endParaRPr lang="pt-BR" sz="2400" dirty="0"/>
          </a:p>
        </p:txBody>
      </p:sp>
      <p:pic>
        <p:nvPicPr>
          <p:cNvPr id="10242" name="Picture 2" descr="IPCC - Intergovernmental Panel on Climate Change">
            <a:extLst>
              <a:ext uri="{FF2B5EF4-FFF2-40B4-BE49-F238E27FC236}">
                <a16:creationId xmlns:a16="http://schemas.microsoft.com/office/drawing/2014/main" id="{95CD5F6A-9DDB-E51E-D0E5-61048F9B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5" y="3429000"/>
            <a:ext cx="2401107" cy="31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E0ABD6-354B-489D-9C9E-BA157094B237}"/>
              </a:ext>
            </a:extLst>
          </p:cNvPr>
          <p:cNvSpPr txBox="1"/>
          <p:nvPr/>
        </p:nvSpPr>
        <p:spPr>
          <a:xfrm>
            <a:off x="3768012" y="3484590"/>
            <a:ext cx="2435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Soluções Híbridas</a:t>
            </a:r>
          </a:p>
        </p:txBody>
      </p:sp>
      <p:pic>
        <p:nvPicPr>
          <p:cNvPr id="10244" name="Picture 4" descr="Obras de macrodrenagem em 13 pontos diminuem riscos de inundações e  enchentes - Prefeitura de Curitiba">
            <a:extLst>
              <a:ext uri="{FF2B5EF4-FFF2-40B4-BE49-F238E27FC236}">
                <a16:creationId xmlns:a16="http://schemas.microsoft.com/office/drawing/2014/main" id="{A908CA3D-EDFE-1C3A-00F7-7F8D9E22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38" y="3429000"/>
            <a:ext cx="4662057" cy="31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88E102-3653-F943-1328-E7DBDF5415B0}"/>
              </a:ext>
            </a:extLst>
          </p:cNvPr>
          <p:cNvSpPr txBox="1"/>
          <p:nvPr/>
        </p:nvSpPr>
        <p:spPr>
          <a:xfrm>
            <a:off x="3326652" y="4003518"/>
            <a:ext cx="356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Obras de engenharia + </a:t>
            </a:r>
            <a:r>
              <a:rPr lang="pt-BR" sz="2400" dirty="0" err="1">
                <a:solidFill>
                  <a:schemeClr val="bg1"/>
                </a:solidFill>
              </a:rPr>
              <a:t>AbE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7" name="Forma Livre 6">
            <a:extLst>
              <a:ext uri="{FF2B5EF4-FFF2-40B4-BE49-F238E27FC236}">
                <a16:creationId xmlns:a16="http://schemas.microsoft.com/office/drawing/2014/main" id="{ECD1005B-FA08-D982-8046-78DCB33E2590}"/>
              </a:ext>
            </a:extLst>
          </p:cNvPr>
          <p:cNvSpPr/>
          <p:nvPr/>
        </p:nvSpPr>
        <p:spPr>
          <a:xfrm>
            <a:off x="7457768" y="4852326"/>
            <a:ext cx="1639797" cy="1665908"/>
          </a:xfrm>
          <a:custGeom>
            <a:avLst/>
            <a:gdLst>
              <a:gd name="connsiteX0" fmla="*/ 343017 w 1229848"/>
              <a:gd name="connsiteY0" fmla="*/ 76413 h 1249431"/>
              <a:gd name="connsiteX1" fmla="*/ 1155817 w 1229848"/>
              <a:gd name="connsiteY1" fmla="*/ 98185 h 1249431"/>
              <a:gd name="connsiteX2" fmla="*/ 1134045 w 1229848"/>
              <a:gd name="connsiteY2" fmla="*/ 170756 h 1249431"/>
              <a:gd name="connsiteX3" fmla="*/ 640560 w 1229848"/>
              <a:gd name="connsiteY3" fmla="*/ 446527 h 1249431"/>
              <a:gd name="connsiteX4" fmla="*/ 524445 w 1229848"/>
              <a:gd name="connsiteY4" fmla="*/ 751327 h 1249431"/>
              <a:gd name="connsiteX5" fmla="*/ 676845 w 1229848"/>
              <a:gd name="connsiteY5" fmla="*/ 1150470 h 1249431"/>
              <a:gd name="connsiteX6" fmla="*/ 9188 w 1229848"/>
              <a:gd name="connsiteY6" fmla="*/ 1157727 h 1249431"/>
              <a:gd name="connsiteX7" fmla="*/ 343017 w 1229848"/>
              <a:gd name="connsiteY7" fmla="*/ 76413 h 124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848" h="1249431">
                <a:moveTo>
                  <a:pt x="343017" y="76413"/>
                </a:moveTo>
                <a:cubicBezTo>
                  <a:pt x="534122" y="-100177"/>
                  <a:pt x="1023979" y="82461"/>
                  <a:pt x="1155817" y="98185"/>
                </a:cubicBezTo>
                <a:cubicBezTo>
                  <a:pt x="1287655" y="113909"/>
                  <a:pt x="1219921" y="112699"/>
                  <a:pt x="1134045" y="170756"/>
                </a:cubicBezTo>
                <a:cubicBezTo>
                  <a:pt x="1048169" y="228813"/>
                  <a:pt x="742160" y="349765"/>
                  <a:pt x="640560" y="446527"/>
                </a:cubicBezTo>
                <a:cubicBezTo>
                  <a:pt x="538960" y="543289"/>
                  <a:pt x="518398" y="634003"/>
                  <a:pt x="524445" y="751327"/>
                </a:cubicBezTo>
                <a:cubicBezTo>
                  <a:pt x="530492" y="868651"/>
                  <a:pt x="762721" y="1082737"/>
                  <a:pt x="676845" y="1150470"/>
                </a:cubicBezTo>
                <a:cubicBezTo>
                  <a:pt x="590969" y="1218203"/>
                  <a:pt x="63616" y="1330689"/>
                  <a:pt x="9188" y="1157727"/>
                </a:cubicBezTo>
                <a:cubicBezTo>
                  <a:pt x="-45240" y="984765"/>
                  <a:pt x="151912" y="253003"/>
                  <a:pt x="343017" y="764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78B357-844B-7344-0726-4297C15AC728}"/>
              </a:ext>
            </a:extLst>
          </p:cNvPr>
          <p:cNvSpPr txBox="1"/>
          <p:nvPr/>
        </p:nvSpPr>
        <p:spPr>
          <a:xfrm>
            <a:off x="3993500" y="4778154"/>
            <a:ext cx="213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Hortas urbanas</a:t>
            </a:r>
          </a:p>
        </p:txBody>
      </p:sp>
      <p:sp>
        <p:nvSpPr>
          <p:cNvPr id="9" name="Seta para Baixo 8">
            <a:extLst>
              <a:ext uri="{FF2B5EF4-FFF2-40B4-BE49-F238E27FC236}">
                <a16:creationId xmlns:a16="http://schemas.microsoft.com/office/drawing/2014/main" id="{4FCE3F50-EF91-6A36-AD82-AC8BD5C1C964}"/>
              </a:ext>
            </a:extLst>
          </p:cNvPr>
          <p:cNvSpPr/>
          <p:nvPr/>
        </p:nvSpPr>
        <p:spPr>
          <a:xfrm>
            <a:off x="4838095" y="5188524"/>
            <a:ext cx="338667" cy="288201"/>
          </a:xfrm>
          <a:prstGeom prst="down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32366C5-0868-2FFC-7E15-602B4B4DCE54}"/>
              </a:ext>
            </a:extLst>
          </p:cNvPr>
          <p:cNvSpPr txBox="1"/>
          <p:nvPr/>
        </p:nvSpPr>
        <p:spPr>
          <a:xfrm>
            <a:off x="3993500" y="5476725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$$$$$$$$$$$$$$</a:t>
            </a:r>
          </a:p>
        </p:txBody>
      </p:sp>
      <p:sp>
        <p:nvSpPr>
          <p:cNvPr id="13" name="Seta para Baixo 12">
            <a:extLst>
              <a:ext uri="{FF2B5EF4-FFF2-40B4-BE49-F238E27FC236}">
                <a16:creationId xmlns:a16="http://schemas.microsoft.com/office/drawing/2014/main" id="{73493910-45CE-72E4-A85E-7B8F27D297C8}"/>
              </a:ext>
            </a:extLst>
          </p:cNvPr>
          <p:cNvSpPr/>
          <p:nvPr/>
        </p:nvSpPr>
        <p:spPr>
          <a:xfrm>
            <a:off x="4838095" y="5887094"/>
            <a:ext cx="338667" cy="288201"/>
          </a:xfrm>
          <a:prstGeom prst="down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D14313C7-1F0B-1945-0215-6A246A8A8B81}"/>
              </a:ext>
            </a:extLst>
          </p:cNvPr>
          <p:cNvSpPr txBox="1"/>
          <p:nvPr/>
        </p:nvSpPr>
        <p:spPr>
          <a:xfrm>
            <a:off x="3966745" y="6297464"/>
            <a:ext cx="2185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Equidade Social</a:t>
            </a:r>
          </a:p>
        </p:txBody>
      </p:sp>
    </p:spTree>
    <p:extLst>
      <p:ext uri="{BB962C8B-B14F-4D97-AF65-F5344CB8AC3E}">
        <p14:creationId xmlns:p14="http://schemas.microsoft.com/office/powerpoint/2010/main" val="94184585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3D512DF-20BA-9948-600C-B79D42C5CE3D}"/>
              </a:ext>
            </a:extLst>
          </p:cNvPr>
          <p:cNvSpPr txBox="1"/>
          <p:nvPr/>
        </p:nvSpPr>
        <p:spPr>
          <a:xfrm>
            <a:off x="599924" y="541867"/>
            <a:ext cx="3183372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67" b="1" dirty="0">
                <a:solidFill>
                  <a:schemeClr val="bg1"/>
                </a:solidFill>
              </a:rPr>
              <a:t>... em síntese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1F296FD-B48C-B6DA-8B6F-C112476450F3}"/>
              </a:ext>
            </a:extLst>
          </p:cNvPr>
          <p:cNvSpPr txBox="1"/>
          <p:nvPr/>
        </p:nvSpPr>
        <p:spPr>
          <a:xfrm>
            <a:off x="157903" y="1973357"/>
            <a:ext cx="1741715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867" b="1" dirty="0" err="1">
                <a:solidFill>
                  <a:srgbClr val="FFC000"/>
                </a:solidFill>
              </a:rPr>
              <a:t>AbE</a:t>
            </a:r>
            <a:endParaRPr lang="pt-BR" sz="5867" b="1" dirty="0">
              <a:solidFill>
                <a:srgbClr val="FFC000"/>
              </a:solidFill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764D89A-35EB-B5DD-AF86-1AC52CDAFF6F}"/>
              </a:ext>
            </a:extLst>
          </p:cNvPr>
          <p:cNvSpPr/>
          <p:nvPr/>
        </p:nvSpPr>
        <p:spPr>
          <a:xfrm>
            <a:off x="1889941" y="2156858"/>
            <a:ext cx="1046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Uso da própria natureza para trazer benefícios a partir de seus serviços ecossistêmicos prestados para resolver problemas associados às mudanças climáticas.</a:t>
            </a:r>
            <a:endParaRPr lang="pt-BR" sz="2400" dirty="0"/>
          </a:p>
        </p:txBody>
      </p:sp>
      <p:pic>
        <p:nvPicPr>
          <p:cNvPr id="10242" name="Picture 2" descr="IPCC - Intergovernmental Panel on Climate Change">
            <a:extLst>
              <a:ext uri="{FF2B5EF4-FFF2-40B4-BE49-F238E27FC236}">
                <a16:creationId xmlns:a16="http://schemas.microsoft.com/office/drawing/2014/main" id="{95CD5F6A-9DDB-E51E-D0E5-61048F9B8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5" y="3429000"/>
            <a:ext cx="2401107" cy="31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1E0ABD6-354B-489D-9C9E-BA157094B237}"/>
              </a:ext>
            </a:extLst>
          </p:cNvPr>
          <p:cNvSpPr txBox="1"/>
          <p:nvPr/>
        </p:nvSpPr>
        <p:spPr>
          <a:xfrm>
            <a:off x="3768012" y="3484590"/>
            <a:ext cx="2435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Soluções Híbridas</a:t>
            </a:r>
          </a:p>
        </p:txBody>
      </p:sp>
      <p:pic>
        <p:nvPicPr>
          <p:cNvPr id="10244" name="Picture 4" descr="Obras de macrodrenagem em 13 pontos diminuem riscos de inundações e  enchentes - Prefeitura de Curitiba">
            <a:extLst>
              <a:ext uri="{FF2B5EF4-FFF2-40B4-BE49-F238E27FC236}">
                <a16:creationId xmlns:a16="http://schemas.microsoft.com/office/drawing/2014/main" id="{A908CA3D-EDFE-1C3A-00F7-7F8D9E222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38" y="3429000"/>
            <a:ext cx="4662057" cy="3108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6288E102-3653-F943-1328-E7DBDF5415B0}"/>
              </a:ext>
            </a:extLst>
          </p:cNvPr>
          <p:cNvSpPr txBox="1"/>
          <p:nvPr/>
        </p:nvSpPr>
        <p:spPr>
          <a:xfrm>
            <a:off x="3326652" y="4003518"/>
            <a:ext cx="3562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Obras de engenharia + </a:t>
            </a:r>
            <a:r>
              <a:rPr lang="pt-BR" sz="2400" dirty="0" err="1">
                <a:solidFill>
                  <a:schemeClr val="bg1"/>
                </a:solidFill>
              </a:rPr>
              <a:t>AbE</a:t>
            </a:r>
            <a:endParaRPr lang="pt-BR" sz="2400" dirty="0">
              <a:solidFill>
                <a:schemeClr val="bg1"/>
              </a:solidFill>
            </a:endParaRPr>
          </a:p>
        </p:txBody>
      </p:sp>
      <p:sp>
        <p:nvSpPr>
          <p:cNvPr id="9" name="Seta para Baixo 8">
            <a:extLst>
              <a:ext uri="{FF2B5EF4-FFF2-40B4-BE49-F238E27FC236}">
                <a16:creationId xmlns:a16="http://schemas.microsoft.com/office/drawing/2014/main" id="{4FCE3F50-EF91-6A36-AD82-AC8BD5C1C964}"/>
              </a:ext>
            </a:extLst>
          </p:cNvPr>
          <p:cNvSpPr/>
          <p:nvPr/>
        </p:nvSpPr>
        <p:spPr>
          <a:xfrm>
            <a:off x="4838095" y="5188524"/>
            <a:ext cx="338667" cy="288201"/>
          </a:xfrm>
          <a:prstGeom prst="down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3" name="Seta para Baixo 12">
            <a:extLst>
              <a:ext uri="{FF2B5EF4-FFF2-40B4-BE49-F238E27FC236}">
                <a16:creationId xmlns:a16="http://schemas.microsoft.com/office/drawing/2014/main" id="{73493910-45CE-72E4-A85E-7B8F27D297C8}"/>
              </a:ext>
            </a:extLst>
          </p:cNvPr>
          <p:cNvSpPr/>
          <p:nvPr/>
        </p:nvSpPr>
        <p:spPr>
          <a:xfrm>
            <a:off x="4838095" y="5887094"/>
            <a:ext cx="338667" cy="288201"/>
          </a:xfrm>
          <a:prstGeom prst="downArrow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C77A8305-43F6-CA0B-8B4B-7FBF7B37D2F6}"/>
              </a:ext>
            </a:extLst>
          </p:cNvPr>
          <p:cNvSpPr/>
          <p:nvPr/>
        </p:nvSpPr>
        <p:spPr>
          <a:xfrm>
            <a:off x="3560840" y="4605867"/>
            <a:ext cx="2976521" cy="2177143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A05830D-C676-61A6-6542-DE81A576734E}"/>
              </a:ext>
            </a:extLst>
          </p:cNvPr>
          <p:cNvSpPr txBox="1"/>
          <p:nvPr/>
        </p:nvSpPr>
        <p:spPr>
          <a:xfrm>
            <a:off x="6191454" y="5216261"/>
            <a:ext cx="1096775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267" b="1" dirty="0">
                <a:highlight>
                  <a:srgbClr val="FFFF00"/>
                </a:highlight>
              </a:rPr>
              <a:t>NbS</a:t>
            </a:r>
          </a:p>
        </p:txBody>
      </p:sp>
      <p:sp>
        <p:nvSpPr>
          <p:cNvPr id="17" name="Forma Livre 16">
            <a:extLst>
              <a:ext uri="{FF2B5EF4-FFF2-40B4-BE49-F238E27FC236}">
                <a16:creationId xmlns:a16="http://schemas.microsoft.com/office/drawing/2014/main" id="{D14035C8-E6A1-3839-D456-87BAF37F37DB}"/>
              </a:ext>
            </a:extLst>
          </p:cNvPr>
          <p:cNvSpPr/>
          <p:nvPr/>
        </p:nvSpPr>
        <p:spPr>
          <a:xfrm>
            <a:off x="7457768" y="4852326"/>
            <a:ext cx="1639797" cy="1665908"/>
          </a:xfrm>
          <a:custGeom>
            <a:avLst/>
            <a:gdLst>
              <a:gd name="connsiteX0" fmla="*/ 343017 w 1229848"/>
              <a:gd name="connsiteY0" fmla="*/ 76413 h 1249431"/>
              <a:gd name="connsiteX1" fmla="*/ 1155817 w 1229848"/>
              <a:gd name="connsiteY1" fmla="*/ 98185 h 1249431"/>
              <a:gd name="connsiteX2" fmla="*/ 1134045 w 1229848"/>
              <a:gd name="connsiteY2" fmla="*/ 170756 h 1249431"/>
              <a:gd name="connsiteX3" fmla="*/ 640560 w 1229848"/>
              <a:gd name="connsiteY3" fmla="*/ 446527 h 1249431"/>
              <a:gd name="connsiteX4" fmla="*/ 524445 w 1229848"/>
              <a:gd name="connsiteY4" fmla="*/ 751327 h 1249431"/>
              <a:gd name="connsiteX5" fmla="*/ 676845 w 1229848"/>
              <a:gd name="connsiteY5" fmla="*/ 1150470 h 1249431"/>
              <a:gd name="connsiteX6" fmla="*/ 9188 w 1229848"/>
              <a:gd name="connsiteY6" fmla="*/ 1157727 h 1249431"/>
              <a:gd name="connsiteX7" fmla="*/ 343017 w 1229848"/>
              <a:gd name="connsiteY7" fmla="*/ 76413 h 124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848" h="1249431">
                <a:moveTo>
                  <a:pt x="343017" y="76413"/>
                </a:moveTo>
                <a:cubicBezTo>
                  <a:pt x="534122" y="-100177"/>
                  <a:pt x="1023979" y="82461"/>
                  <a:pt x="1155817" y="98185"/>
                </a:cubicBezTo>
                <a:cubicBezTo>
                  <a:pt x="1287655" y="113909"/>
                  <a:pt x="1219921" y="112699"/>
                  <a:pt x="1134045" y="170756"/>
                </a:cubicBezTo>
                <a:cubicBezTo>
                  <a:pt x="1048169" y="228813"/>
                  <a:pt x="742160" y="349765"/>
                  <a:pt x="640560" y="446527"/>
                </a:cubicBezTo>
                <a:cubicBezTo>
                  <a:pt x="538960" y="543289"/>
                  <a:pt x="518398" y="634003"/>
                  <a:pt x="524445" y="751327"/>
                </a:cubicBezTo>
                <a:cubicBezTo>
                  <a:pt x="530492" y="868651"/>
                  <a:pt x="762721" y="1082737"/>
                  <a:pt x="676845" y="1150470"/>
                </a:cubicBezTo>
                <a:cubicBezTo>
                  <a:pt x="590969" y="1218203"/>
                  <a:pt x="63616" y="1330689"/>
                  <a:pt x="9188" y="1157727"/>
                </a:cubicBezTo>
                <a:cubicBezTo>
                  <a:pt x="-45240" y="984765"/>
                  <a:pt x="151912" y="253003"/>
                  <a:pt x="343017" y="76413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C18E1103-DB7E-1D66-918E-BDF6F1228D64}"/>
              </a:ext>
            </a:extLst>
          </p:cNvPr>
          <p:cNvSpPr txBox="1"/>
          <p:nvPr/>
        </p:nvSpPr>
        <p:spPr>
          <a:xfrm>
            <a:off x="3993500" y="4778154"/>
            <a:ext cx="2134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Hortas urbanas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F93B40C2-21B4-914B-08BD-D91ECA4EA5FB}"/>
              </a:ext>
            </a:extLst>
          </p:cNvPr>
          <p:cNvSpPr txBox="1"/>
          <p:nvPr/>
        </p:nvSpPr>
        <p:spPr>
          <a:xfrm>
            <a:off x="3993500" y="5476725"/>
            <a:ext cx="2361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$$$$$$$$$$$$$$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AE4BD40-DC77-B653-A78A-8230A233849D}"/>
              </a:ext>
            </a:extLst>
          </p:cNvPr>
          <p:cNvSpPr txBox="1"/>
          <p:nvPr/>
        </p:nvSpPr>
        <p:spPr>
          <a:xfrm>
            <a:off x="3966745" y="6297464"/>
            <a:ext cx="2185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Equidade Social</a:t>
            </a:r>
          </a:p>
        </p:txBody>
      </p:sp>
    </p:spTree>
    <p:extLst>
      <p:ext uri="{BB962C8B-B14F-4D97-AF65-F5344CB8AC3E}">
        <p14:creationId xmlns:p14="http://schemas.microsoft.com/office/powerpoint/2010/main" val="220412025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hat Is a Net Zero Carbon Building? - Summary - Net Zero Carbon Guide">
            <a:extLst>
              <a:ext uri="{FF2B5EF4-FFF2-40B4-BE49-F238E27FC236}">
                <a16:creationId xmlns:a16="http://schemas.microsoft.com/office/drawing/2014/main" id="{658E94BB-FD09-A1D2-FF50-35D52F43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77F29CF5-0516-8E3B-2F37-AAB1609FAACF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solidFill>
            <a:srgbClr val="00B050">
              <a:alpha val="57107"/>
            </a:srgbClr>
          </a:solidFill>
        </p:spPr>
        <p:txBody>
          <a:bodyPr wrap="none" rtlCol="0">
            <a:spAutoFit/>
          </a:bodyPr>
          <a:lstStyle/>
          <a:p>
            <a:r>
              <a:rPr lang="pt-BR" sz="3733" b="1" dirty="0"/>
              <a:t>Como neutralizar o carbono? Qual é o deadline? </a:t>
            </a:r>
          </a:p>
        </p:txBody>
      </p:sp>
    </p:spTree>
    <p:extLst>
      <p:ext uri="{BB962C8B-B14F-4D97-AF65-F5344CB8AC3E}">
        <p14:creationId xmlns:p14="http://schemas.microsoft.com/office/powerpoint/2010/main" val="215190591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D1CE8DAF-2332-B671-EC78-A8273186CB43}"/>
              </a:ext>
            </a:extLst>
          </p:cNvPr>
          <p:cNvSpPr/>
          <p:nvPr/>
        </p:nvSpPr>
        <p:spPr>
          <a:xfrm>
            <a:off x="329184" y="1237488"/>
            <a:ext cx="11582401" cy="199948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Reduzir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</p:spTree>
    <p:extLst>
      <p:ext uri="{BB962C8B-B14F-4D97-AF65-F5344CB8AC3E}">
        <p14:creationId xmlns:p14="http://schemas.microsoft.com/office/powerpoint/2010/main" val="264291882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</a:t>
            </a:r>
            <a:r>
              <a:rPr lang="pt-BR" sz="3733" b="1" dirty="0">
                <a:solidFill>
                  <a:schemeClr val="accent2">
                    <a:lumMod val="50000"/>
                  </a:schemeClr>
                </a:solidFill>
              </a:rPr>
              <a:t>deadline</a:t>
            </a:r>
            <a:r>
              <a:rPr lang="pt-BR" sz="3733" b="1" dirty="0">
                <a:solidFill>
                  <a:srgbClr val="FFC000"/>
                </a:solidFill>
              </a:rPr>
              <a:t>? 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D1CE8DAF-2332-B671-EC78-A8273186CB43}"/>
              </a:ext>
            </a:extLst>
          </p:cNvPr>
          <p:cNvSpPr/>
          <p:nvPr/>
        </p:nvSpPr>
        <p:spPr>
          <a:xfrm>
            <a:off x="329184" y="1237488"/>
            <a:ext cx="11582401" cy="199948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Reduzir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E5758E-5BBE-BE49-8669-89BDE3C28878}"/>
              </a:ext>
            </a:extLst>
          </p:cNvPr>
          <p:cNvSpPr txBox="1"/>
          <p:nvPr/>
        </p:nvSpPr>
        <p:spPr>
          <a:xfrm>
            <a:off x="442341" y="3080003"/>
            <a:ext cx="106447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b="1" dirty="0">
                <a:solidFill>
                  <a:schemeClr val="bg1"/>
                </a:solidFill>
              </a:rPr>
              <a:t>O Brasil apresentou como compromisso reduzir as emissões de gases do efeito estufa em </a:t>
            </a:r>
            <a:r>
              <a:rPr lang="pt-BR" b="1" dirty="0">
                <a:solidFill>
                  <a:srgbClr val="FFFF00"/>
                </a:solidFill>
              </a:rPr>
              <a:t>37% até 2025</a:t>
            </a:r>
            <a:r>
              <a:rPr lang="pt-BR" b="1" dirty="0">
                <a:solidFill>
                  <a:schemeClr val="bg1"/>
                </a:solidFill>
              </a:rPr>
              <a:t>, em </a:t>
            </a:r>
            <a:r>
              <a:rPr lang="pt-BR" b="1" dirty="0">
                <a:solidFill>
                  <a:srgbClr val="FFFF00"/>
                </a:solidFill>
              </a:rPr>
              <a:t>43% até 2030 </a:t>
            </a:r>
            <a:r>
              <a:rPr lang="pt-BR" b="1" dirty="0">
                <a:solidFill>
                  <a:schemeClr val="bg1"/>
                </a:solidFill>
              </a:rPr>
              <a:t>e </a:t>
            </a:r>
            <a:r>
              <a:rPr lang="pt-BR" b="1" dirty="0">
                <a:solidFill>
                  <a:srgbClr val="00B0F0"/>
                </a:solidFill>
              </a:rPr>
              <a:t>neutralizar</a:t>
            </a:r>
            <a:r>
              <a:rPr lang="pt-BR" b="1" dirty="0">
                <a:solidFill>
                  <a:schemeClr val="bg1"/>
                </a:solidFill>
              </a:rPr>
              <a:t> a emissão até </a:t>
            </a:r>
            <a:r>
              <a:rPr lang="pt-BR" b="1" dirty="0">
                <a:solidFill>
                  <a:srgbClr val="00B0F0"/>
                </a:solidFill>
              </a:rPr>
              <a:t>2050</a:t>
            </a:r>
            <a:r>
              <a:rPr lang="pt-BR" b="1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pt-BR" b="1" dirty="0">
              <a:solidFill>
                <a:schemeClr val="bg1"/>
              </a:solidFill>
            </a:endParaRPr>
          </a:p>
          <a:p>
            <a:pPr algn="just"/>
            <a:r>
              <a:rPr lang="pt-BR" b="1" dirty="0">
                <a:solidFill>
                  <a:schemeClr val="bg1"/>
                </a:solidFill>
              </a:rPr>
              <a:t>A neutralidade de carbono acontece quando todas as emissões são reduzidas ao máximo e as restantes são compensadas, por exemplo, com tecnologia de captura de carbono da atmosfera.</a:t>
            </a:r>
          </a:p>
        </p:txBody>
      </p:sp>
    </p:spTree>
    <p:extLst>
      <p:ext uri="{BB962C8B-B14F-4D97-AF65-F5344CB8AC3E}">
        <p14:creationId xmlns:p14="http://schemas.microsoft.com/office/powerpoint/2010/main" val="1603724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3D929-6309-CACF-BC23-A8C26DE34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ADA0D6-6400-BB8D-F769-B4EF408597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4524" y="225329"/>
            <a:ext cx="11138116" cy="839740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>
              <a:lnSpc>
                <a:spcPct val="100000"/>
              </a:lnSpc>
              <a:spcBef>
                <a:spcPts val="68"/>
              </a:spcBef>
              <a:tabLst>
                <a:tab pos="4008186" algn="l"/>
              </a:tabLst>
            </a:pPr>
            <a:r>
              <a:rPr lang="pt-BR" sz="5400" b="1" spc="-3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Contribuições humanas para o GEE</a:t>
            </a:r>
            <a:endParaRPr sz="5400" b="1" spc="-3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E4FCAF5-69E4-A92D-771F-171B772D9662}"/>
              </a:ext>
            </a:extLst>
          </p:cNvPr>
          <p:cNvSpPr txBox="1"/>
          <p:nvPr/>
        </p:nvSpPr>
        <p:spPr>
          <a:xfrm>
            <a:off x="254524" y="1065069"/>
            <a:ext cx="11019934" cy="174659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185300" marR="20781" indent="-159322">
              <a:lnSpc>
                <a:spcPct val="114599"/>
              </a:lnSpc>
              <a:spcBef>
                <a:spcPts val="68"/>
              </a:spcBef>
              <a:buChar char="•"/>
              <a:tabLst>
                <a:tab pos="185300" algn="l"/>
              </a:tabLst>
            </a:pPr>
            <a:r>
              <a:rPr lang="pt-BR" sz="2182" b="1" spc="-3" dirty="0">
                <a:latin typeface="Times New Roman"/>
                <a:cs typeface="Times New Roman"/>
              </a:rPr>
              <a:t>A queima de florestas e combustíveis fósseis emite CO</a:t>
            </a:r>
            <a:r>
              <a:rPr lang="pt-BR" sz="2182" b="1" spc="-3" baseline="-25000" dirty="0">
                <a:latin typeface="Times New Roman"/>
                <a:cs typeface="Times New Roman"/>
              </a:rPr>
              <a:t>2</a:t>
            </a:r>
            <a:r>
              <a:rPr lang="pt-BR" sz="2182" b="1" spc="-3" dirty="0">
                <a:latin typeface="Times New Roman"/>
                <a:cs typeface="Times New Roman"/>
              </a:rPr>
              <a:t> (o gás com efeito de estufa (GEE) mais importante até à data)</a:t>
            </a:r>
          </a:p>
          <a:p>
            <a:pPr marL="185300" marR="20781" indent="-159322">
              <a:lnSpc>
                <a:spcPct val="114599"/>
              </a:lnSpc>
              <a:spcBef>
                <a:spcPts val="68"/>
              </a:spcBef>
              <a:buChar char="•"/>
              <a:tabLst>
                <a:tab pos="185300" algn="l"/>
              </a:tabLst>
            </a:pPr>
            <a:endParaRPr lang="pt-BR" sz="2182" b="1" i="1" spc="-3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marL="185300" marR="20781" indent="-159322">
              <a:lnSpc>
                <a:spcPct val="114599"/>
              </a:lnSpc>
              <a:spcBef>
                <a:spcPts val="68"/>
              </a:spcBef>
              <a:buChar char="•"/>
              <a:tabLst>
                <a:tab pos="185300" algn="l"/>
              </a:tabLst>
            </a:pPr>
            <a:r>
              <a:rPr lang="pt-BR" sz="2182" b="1" i="1" spc="-3" dirty="0">
                <a:solidFill>
                  <a:srgbClr val="FFC000"/>
                </a:solidFill>
                <a:latin typeface="Times New Roman"/>
                <a:cs typeface="Times New Roman"/>
              </a:rPr>
              <a:t>é responsável por ~1/2 do aquecimento observado</a:t>
            </a:r>
          </a:p>
          <a:p>
            <a:pPr marL="25978" marR="20781">
              <a:lnSpc>
                <a:spcPct val="114599"/>
              </a:lnSpc>
              <a:spcBef>
                <a:spcPts val="68"/>
              </a:spcBef>
              <a:tabLst>
                <a:tab pos="185300" algn="l"/>
              </a:tabLst>
            </a:pPr>
            <a:r>
              <a:rPr lang="pt-BR" sz="955" b="1" spc="-3" dirty="0">
                <a:latin typeface="Arial"/>
                <a:cs typeface="Arial"/>
              </a:rPr>
              <a:t>Chaminés para uma usina elétrica a carvão                  Desmatamento para abertura de pasto</a:t>
            </a:r>
            <a:endParaRPr lang="pt-BR" sz="955" dirty="0">
              <a:latin typeface="Arial"/>
              <a:cs typeface="Arial"/>
            </a:endParaRPr>
          </a:p>
        </p:txBody>
      </p:sp>
      <p:grpSp>
        <p:nvGrpSpPr>
          <p:cNvPr id="6" name="object 6">
            <a:extLst>
              <a:ext uri="{FF2B5EF4-FFF2-40B4-BE49-F238E27FC236}">
                <a16:creationId xmlns:a16="http://schemas.microsoft.com/office/drawing/2014/main" id="{888680E8-BE76-BB8F-D59B-1280152A5D86}"/>
              </a:ext>
            </a:extLst>
          </p:cNvPr>
          <p:cNvGrpSpPr/>
          <p:nvPr/>
        </p:nvGrpSpPr>
        <p:grpSpPr>
          <a:xfrm>
            <a:off x="225785" y="2811661"/>
            <a:ext cx="2898631" cy="2249199"/>
            <a:chOff x="211137" y="3208337"/>
            <a:chExt cx="4251325" cy="3298825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FCA45E0F-C949-41EE-A750-151B1B5D7A6F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5900" y="3213100"/>
              <a:ext cx="4241800" cy="3289300"/>
            </a:xfrm>
            <a:prstGeom prst="rect">
              <a:avLst/>
            </a:prstGeom>
          </p:spPr>
        </p:pic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AB44596B-EE5B-659A-5449-1BFA5E566E1F}"/>
                </a:ext>
              </a:extLst>
            </p:cNvPr>
            <p:cNvSpPr/>
            <p:nvPr/>
          </p:nvSpPr>
          <p:spPr>
            <a:xfrm>
              <a:off x="215900" y="3213100"/>
              <a:ext cx="4241800" cy="3289300"/>
            </a:xfrm>
            <a:custGeom>
              <a:avLst/>
              <a:gdLst/>
              <a:ahLst/>
              <a:cxnLst/>
              <a:rect l="l" t="t" r="r" b="b"/>
              <a:pathLst>
                <a:path w="4241800" h="3289300">
                  <a:moveTo>
                    <a:pt x="0" y="0"/>
                  </a:moveTo>
                  <a:lnTo>
                    <a:pt x="4241800" y="0"/>
                  </a:lnTo>
                  <a:lnTo>
                    <a:pt x="4241800" y="3289300"/>
                  </a:lnTo>
                  <a:lnTo>
                    <a:pt x="0" y="328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83B8B3E2-E9A2-B929-2969-BB2636DC16F5}"/>
              </a:ext>
            </a:extLst>
          </p:cNvPr>
          <p:cNvGrpSpPr/>
          <p:nvPr/>
        </p:nvGrpSpPr>
        <p:grpSpPr>
          <a:xfrm>
            <a:off x="3275301" y="2814909"/>
            <a:ext cx="2907290" cy="2249199"/>
            <a:chOff x="4681537" y="3208337"/>
            <a:chExt cx="4264025" cy="3298825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E90B506B-A8A0-90CF-529B-F392AE05A1D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86300" y="3213100"/>
              <a:ext cx="4254500" cy="3289300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B99812A8-AE5B-7759-5CAC-F79E015DDA5A}"/>
                </a:ext>
              </a:extLst>
            </p:cNvPr>
            <p:cNvSpPr/>
            <p:nvPr/>
          </p:nvSpPr>
          <p:spPr>
            <a:xfrm>
              <a:off x="4686300" y="3213100"/>
              <a:ext cx="4254500" cy="3289300"/>
            </a:xfrm>
            <a:custGeom>
              <a:avLst/>
              <a:gdLst/>
              <a:ahLst/>
              <a:cxnLst/>
              <a:rect l="l" t="t" r="r" b="b"/>
              <a:pathLst>
                <a:path w="4254500" h="3289300">
                  <a:moveTo>
                    <a:pt x="0" y="0"/>
                  </a:moveTo>
                  <a:lnTo>
                    <a:pt x="4254500" y="0"/>
                  </a:lnTo>
                  <a:lnTo>
                    <a:pt x="4254500" y="3289300"/>
                  </a:lnTo>
                  <a:lnTo>
                    <a:pt x="0" y="3289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13" name="object 5">
            <a:extLst>
              <a:ext uri="{FF2B5EF4-FFF2-40B4-BE49-F238E27FC236}">
                <a16:creationId xmlns:a16="http://schemas.microsoft.com/office/drawing/2014/main" id="{D20538B1-4436-1AEE-E067-F6106DFA12AF}"/>
              </a:ext>
            </a:extLst>
          </p:cNvPr>
          <p:cNvSpPr txBox="1"/>
          <p:nvPr/>
        </p:nvSpPr>
        <p:spPr>
          <a:xfrm>
            <a:off x="254524" y="4923002"/>
            <a:ext cx="2945823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https://commons.wikimedia.org/wiki/File:Smokestacks_3958.jpg</a:t>
            </a:r>
            <a:endParaRPr sz="818" dirty="0">
              <a:latin typeface="Arial MT"/>
              <a:cs typeface="Arial MT"/>
            </a:endParaRPr>
          </a:p>
        </p:txBody>
      </p:sp>
      <p:sp>
        <p:nvSpPr>
          <p:cNvPr id="14" name="object 9">
            <a:extLst>
              <a:ext uri="{FF2B5EF4-FFF2-40B4-BE49-F238E27FC236}">
                <a16:creationId xmlns:a16="http://schemas.microsoft.com/office/drawing/2014/main" id="{724DDE1D-F81B-6F81-2D87-920C874C57B7}"/>
              </a:ext>
            </a:extLst>
          </p:cNvPr>
          <p:cNvSpPr txBox="1"/>
          <p:nvPr/>
        </p:nvSpPr>
        <p:spPr>
          <a:xfrm>
            <a:off x="3354479" y="4923002"/>
            <a:ext cx="2916815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https://commons.wikimedia.org/wiki/File:NASAburningbrazil.jpg</a:t>
            </a:r>
            <a:endParaRPr sz="818">
              <a:latin typeface="Arial MT"/>
              <a:cs typeface="Arial MT"/>
            </a:endParaRP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F8D8EE06-E97B-6F1F-273A-3866A791F6F2}"/>
              </a:ext>
            </a:extLst>
          </p:cNvPr>
          <p:cNvSpPr txBox="1"/>
          <p:nvPr/>
        </p:nvSpPr>
        <p:spPr>
          <a:xfrm>
            <a:off x="6955874" y="2266874"/>
            <a:ext cx="4861445" cy="1382080"/>
          </a:xfrm>
          <a:prstGeom prst="rect">
            <a:avLst/>
          </a:prstGeom>
        </p:spPr>
        <p:txBody>
          <a:bodyPr vert="horz" wrap="square" lIns="0" tIns="22514" rIns="0" bIns="0" rtlCol="0">
            <a:spAutoFit/>
          </a:bodyPr>
          <a:lstStyle/>
          <a:p>
            <a:pPr marL="211276" marR="3464" indent="-202617">
              <a:lnSpc>
                <a:spcPts val="2591"/>
              </a:lnSpc>
              <a:spcBef>
                <a:spcPts val="177"/>
              </a:spcBef>
              <a:buFont typeface="Times New Roman"/>
              <a:buChar char="•"/>
              <a:tabLst>
                <a:tab pos="210843" algn="l"/>
                <a:tab pos="211276" algn="l"/>
              </a:tabLst>
            </a:pPr>
            <a:r>
              <a:rPr lang="pt-BR" sz="2182" b="1" spc="-3" dirty="0">
                <a:solidFill>
                  <a:srgbClr val="FFFF00"/>
                </a:solidFill>
                <a:latin typeface="Times New Roman"/>
                <a:cs typeface="Times New Roman"/>
              </a:rPr>
              <a:t>A Terra irradia calor para fora (longo comprimento de onda, radiação infravermelha)</a:t>
            </a:r>
          </a:p>
          <a:p>
            <a:pPr marL="211276" marR="3464" indent="-202617">
              <a:lnSpc>
                <a:spcPts val="2591"/>
              </a:lnSpc>
              <a:spcBef>
                <a:spcPts val="177"/>
              </a:spcBef>
              <a:buFont typeface="Times New Roman"/>
              <a:buChar char="•"/>
              <a:tabLst>
                <a:tab pos="210843" algn="l"/>
                <a:tab pos="211276" algn="l"/>
              </a:tabLst>
            </a:pPr>
            <a:r>
              <a:rPr lang="pt-BR" sz="2182" b="1" spc="-3" dirty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/>
                <a:cs typeface="Times New Roman"/>
              </a:rPr>
              <a:t>Absorvido por gases na atmosfera:</a:t>
            </a:r>
            <a:endParaRPr sz="3273" baseline="1736" dirty="0">
              <a:solidFill>
                <a:schemeClr val="accent1">
                  <a:lumMod val="40000"/>
                  <a:lumOff val="6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object 4">
            <a:extLst>
              <a:ext uri="{FF2B5EF4-FFF2-40B4-BE49-F238E27FC236}">
                <a16:creationId xmlns:a16="http://schemas.microsoft.com/office/drawing/2014/main" id="{B0BC3E0D-3FB6-A471-AB92-03096F3DB04B}"/>
              </a:ext>
            </a:extLst>
          </p:cNvPr>
          <p:cNvSpPr txBox="1"/>
          <p:nvPr/>
        </p:nvSpPr>
        <p:spPr>
          <a:xfrm>
            <a:off x="7094442" y="3648954"/>
            <a:ext cx="3057582" cy="1708889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25977" marR="20781">
              <a:lnSpc>
                <a:spcPct val="156200"/>
              </a:lnSpc>
              <a:spcBef>
                <a:spcPts val="68"/>
              </a:spcBef>
            </a:pPr>
            <a:r>
              <a:rPr lang="pt-BR" spc="-3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spc="-3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i</a:t>
            </a:r>
            <a:r>
              <a:rPr lang="pt-BR"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ó</a:t>
            </a:r>
            <a:r>
              <a:rPr spc="-3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xid</a:t>
            </a:r>
            <a:r>
              <a:rPr lang="pt-BR"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o de Carbono</a:t>
            </a:r>
            <a:r>
              <a:rPr spc="-17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(CO</a:t>
            </a:r>
            <a:r>
              <a:rPr baseline="-22486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spc="-535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pt-BR"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M</a:t>
            </a:r>
            <a:r>
              <a:rPr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et</a:t>
            </a:r>
            <a:r>
              <a:rPr lang="pt-BR"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ano</a:t>
            </a:r>
            <a:r>
              <a:rPr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(CH</a:t>
            </a:r>
            <a:r>
              <a:rPr baseline="-22486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4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) </a:t>
            </a:r>
            <a:r>
              <a:rPr spc="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endParaRPr lang="pt-BR" spc="3" dirty="0">
              <a:solidFill>
                <a:schemeClr val="accent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25977" marR="20781">
              <a:lnSpc>
                <a:spcPct val="156200"/>
              </a:lnSpc>
              <a:spcBef>
                <a:spcPts val="68"/>
              </a:spcBef>
            </a:pPr>
            <a:r>
              <a:rPr lang="pt-BR" spc="-7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Óxido Nitroso 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(N</a:t>
            </a:r>
            <a:r>
              <a:rPr baseline="-22486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O) </a:t>
            </a:r>
            <a:r>
              <a:rPr spc="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endParaRPr lang="pt-BR" spc="3" dirty="0">
              <a:solidFill>
                <a:schemeClr val="accent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  <a:p>
            <a:pPr marL="25977" marR="20781">
              <a:lnSpc>
                <a:spcPct val="156200"/>
              </a:lnSpc>
              <a:spcBef>
                <a:spcPts val="68"/>
              </a:spcBef>
            </a:pPr>
            <a:r>
              <a:rPr lang="pt-BR" spc="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Vapor de água</a:t>
            </a:r>
            <a:r>
              <a:rPr spc="-48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(H</a:t>
            </a:r>
            <a:r>
              <a:rPr baseline="-22486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2</a:t>
            </a:r>
            <a:r>
              <a:rPr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O)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E0CEAE63-0F47-671B-D9CB-CFF4AA64C106}"/>
              </a:ext>
            </a:extLst>
          </p:cNvPr>
          <p:cNvSpPr/>
          <p:nvPr/>
        </p:nvSpPr>
        <p:spPr>
          <a:xfrm>
            <a:off x="9690212" y="3755096"/>
            <a:ext cx="298335" cy="1583776"/>
          </a:xfrm>
          <a:custGeom>
            <a:avLst/>
            <a:gdLst/>
            <a:ahLst/>
            <a:cxnLst/>
            <a:rect l="l" t="t" r="r" b="b"/>
            <a:pathLst>
              <a:path w="533400" h="2133600">
                <a:moveTo>
                  <a:pt x="0" y="0"/>
                </a:moveTo>
                <a:lnTo>
                  <a:pt x="53749" y="3612"/>
                </a:lnTo>
                <a:lnTo>
                  <a:pt x="103811" y="13972"/>
                </a:lnTo>
                <a:lnTo>
                  <a:pt x="149114" y="30365"/>
                </a:lnTo>
                <a:lnTo>
                  <a:pt x="188585" y="52075"/>
                </a:lnTo>
                <a:lnTo>
                  <a:pt x="221151" y="78389"/>
                </a:lnTo>
                <a:lnTo>
                  <a:pt x="245741" y="108590"/>
                </a:lnTo>
                <a:lnTo>
                  <a:pt x="266700" y="177797"/>
                </a:lnTo>
                <a:lnTo>
                  <a:pt x="266700" y="889002"/>
                </a:lnTo>
                <a:lnTo>
                  <a:pt x="272118" y="924834"/>
                </a:lnTo>
                <a:lnTo>
                  <a:pt x="312248" y="988410"/>
                </a:lnTo>
                <a:lnTo>
                  <a:pt x="344814" y="1014724"/>
                </a:lnTo>
                <a:lnTo>
                  <a:pt x="384285" y="1036434"/>
                </a:lnTo>
                <a:lnTo>
                  <a:pt x="429588" y="1052827"/>
                </a:lnTo>
                <a:lnTo>
                  <a:pt x="479650" y="1063187"/>
                </a:lnTo>
                <a:lnTo>
                  <a:pt x="533400" y="1066800"/>
                </a:lnTo>
                <a:lnTo>
                  <a:pt x="479650" y="1070412"/>
                </a:lnTo>
                <a:lnTo>
                  <a:pt x="429588" y="1080772"/>
                </a:lnTo>
                <a:lnTo>
                  <a:pt x="384285" y="1097165"/>
                </a:lnTo>
                <a:lnTo>
                  <a:pt x="344814" y="1118875"/>
                </a:lnTo>
                <a:lnTo>
                  <a:pt x="312248" y="1145189"/>
                </a:lnTo>
                <a:lnTo>
                  <a:pt x="287658" y="1175390"/>
                </a:lnTo>
                <a:lnTo>
                  <a:pt x="266700" y="1244597"/>
                </a:lnTo>
                <a:lnTo>
                  <a:pt x="266700" y="1955802"/>
                </a:lnTo>
                <a:lnTo>
                  <a:pt x="261281" y="1991635"/>
                </a:lnTo>
                <a:lnTo>
                  <a:pt x="221151" y="2055210"/>
                </a:lnTo>
                <a:lnTo>
                  <a:pt x="188585" y="2081524"/>
                </a:lnTo>
                <a:lnTo>
                  <a:pt x="149114" y="2103235"/>
                </a:lnTo>
                <a:lnTo>
                  <a:pt x="103811" y="2119627"/>
                </a:lnTo>
                <a:lnTo>
                  <a:pt x="53749" y="2129987"/>
                </a:lnTo>
                <a:lnTo>
                  <a:pt x="0" y="2133600"/>
                </a:lnTo>
              </a:path>
            </a:pathLst>
          </a:cu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260DCCFE-9C71-ECB5-EC8A-8315975C810F}"/>
              </a:ext>
            </a:extLst>
          </p:cNvPr>
          <p:cNvSpPr txBox="1"/>
          <p:nvPr/>
        </p:nvSpPr>
        <p:spPr>
          <a:xfrm>
            <a:off x="10073440" y="3996390"/>
            <a:ext cx="1811321" cy="997984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8659" marR="3464" indent="54118">
              <a:lnSpc>
                <a:spcPts val="2591"/>
              </a:lnSpc>
              <a:spcBef>
                <a:spcPts val="164"/>
              </a:spcBef>
            </a:pPr>
            <a:r>
              <a:rPr lang="pt-BR" sz="2000" spc="-3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Todos aumentaram nos últimos 100 anos</a:t>
            </a:r>
            <a:endParaRPr sz="2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9555809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D1CE8DAF-2332-B671-EC78-A8273186CB43}"/>
              </a:ext>
            </a:extLst>
          </p:cNvPr>
          <p:cNvSpPr/>
          <p:nvPr/>
        </p:nvSpPr>
        <p:spPr>
          <a:xfrm>
            <a:off x="329184" y="1237488"/>
            <a:ext cx="11582401" cy="199948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Reduzir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</p:spTree>
    <p:extLst>
      <p:ext uri="{BB962C8B-B14F-4D97-AF65-F5344CB8AC3E}">
        <p14:creationId xmlns:p14="http://schemas.microsoft.com/office/powerpoint/2010/main" val="3160178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D1CE8DAF-2332-B671-EC78-A8273186CB43}"/>
              </a:ext>
            </a:extLst>
          </p:cNvPr>
          <p:cNvSpPr/>
          <p:nvPr/>
        </p:nvSpPr>
        <p:spPr>
          <a:xfrm>
            <a:off x="329184" y="1237488"/>
            <a:ext cx="11582401" cy="199948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Reduzir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166AEED-E79E-2BFB-0586-56DFC52A921C}"/>
              </a:ext>
            </a:extLst>
          </p:cNvPr>
          <p:cNvSpPr txBox="1"/>
          <p:nvPr/>
        </p:nvSpPr>
        <p:spPr>
          <a:xfrm>
            <a:off x="621793" y="3389376"/>
            <a:ext cx="11204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Políticas públicas bem elaboradas e, </a:t>
            </a:r>
            <a:r>
              <a:rPr lang="pt-BR" sz="2000" b="1" dirty="0">
                <a:solidFill>
                  <a:schemeClr val="bg1"/>
                </a:solidFill>
              </a:rPr>
              <a:t>PRINCIPALMENTE</a:t>
            </a:r>
            <a:r>
              <a:rPr lang="pt-BR" sz="2000" dirty="0">
                <a:solidFill>
                  <a:schemeClr val="bg1"/>
                </a:solidFill>
              </a:rPr>
              <a:t>, bem implementada (</a:t>
            </a:r>
            <a:r>
              <a:rPr lang="pt-BR" sz="2000" dirty="0" err="1">
                <a:solidFill>
                  <a:schemeClr val="bg1"/>
                </a:solidFill>
              </a:rPr>
              <a:t>ex</a:t>
            </a:r>
            <a:r>
              <a:rPr lang="pt-BR" sz="2000" dirty="0">
                <a:solidFill>
                  <a:schemeClr val="bg1"/>
                </a:solidFill>
              </a:rPr>
              <a:t>: PMMA; PMAMC...)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Parcerias fortes – incentivo ao setor privado para alavancar mecanismos de suporte e implementação de estratégias eficientes (</a:t>
            </a:r>
            <a:r>
              <a:rPr lang="pt-BR" sz="2000" dirty="0" err="1">
                <a:solidFill>
                  <a:schemeClr val="bg1"/>
                </a:solidFill>
              </a:rPr>
              <a:t>ex</a:t>
            </a:r>
            <a:r>
              <a:rPr lang="pt-BR" sz="2000" dirty="0">
                <a:solidFill>
                  <a:schemeClr val="bg1"/>
                </a:solidFill>
              </a:rPr>
              <a:t>: painéis solares)</a:t>
            </a:r>
          </a:p>
        </p:txBody>
      </p:sp>
      <p:pic>
        <p:nvPicPr>
          <p:cNvPr id="21508" name="Picture 4" descr="Crescimento da energia fotovoltaica em 2021: projeções e expectativas">
            <a:extLst>
              <a:ext uri="{FF2B5EF4-FFF2-40B4-BE49-F238E27FC236}">
                <a16:creationId xmlns:a16="http://schemas.microsoft.com/office/drawing/2014/main" id="{C6E2DDE6-69F4-A703-4CA0-5955E00BF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61" y="4527928"/>
            <a:ext cx="3227172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B99C841-0A50-D1AE-C7B4-F9EFE925D541}"/>
              </a:ext>
            </a:extLst>
          </p:cNvPr>
          <p:cNvSpPr txBox="1"/>
          <p:nvPr/>
        </p:nvSpPr>
        <p:spPr>
          <a:xfrm>
            <a:off x="621793" y="4813919"/>
            <a:ext cx="3607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Setores Ambiental e Social = NbS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Investimento em PD&amp;I</a:t>
            </a:r>
          </a:p>
        </p:txBody>
      </p:sp>
    </p:spTree>
    <p:extLst>
      <p:ext uri="{BB962C8B-B14F-4D97-AF65-F5344CB8AC3E}">
        <p14:creationId xmlns:p14="http://schemas.microsoft.com/office/powerpoint/2010/main" val="9044152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D1CE8DAF-2332-B671-EC78-A8273186CB43}"/>
              </a:ext>
            </a:extLst>
          </p:cNvPr>
          <p:cNvSpPr/>
          <p:nvPr/>
        </p:nvSpPr>
        <p:spPr>
          <a:xfrm>
            <a:off x="329184" y="1237488"/>
            <a:ext cx="11582401" cy="199948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Reduzir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</p:spTree>
    <p:extLst>
      <p:ext uri="{BB962C8B-B14F-4D97-AF65-F5344CB8AC3E}">
        <p14:creationId xmlns:p14="http://schemas.microsoft.com/office/powerpoint/2010/main" val="8313019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</p:spTree>
    <p:extLst>
      <p:ext uri="{BB962C8B-B14F-4D97-AF65-F5344CB8AC3E}">
        <p14:creationId xmlns:p14="http://schemas.microsoft.com/office/powerpoint/2010/main" val="403022513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E962F-8AAA-A598-EC36-B44B8AC08426}"/>
              </a:ext>
            </a:extLst>
          </p:cNvPr>
          <p:cNvSpPr txBox="1"/>
          <p:nvPr/>
        </p:nvSpPr>
        <p:spPr>
          <a:xfrm>
            <a:off x="585217" y="1304545"/>
            <a:ext cx="1078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Usar meios adequados, funcionais, economicamente viáveis e que tragam bem-estar.</a:t>
            </a:r>
          </a:p>
        </p:txBody>
      </p:sp>
    </p:spTree>
    <p:extLst>
      <p:ext uri="{BB962C8B-B14F-4D97-AF65-F5344CB8AC3E}">
        <p14:creationId xmlns:p14="http://schemas.microsoft.com/office/powerpoint/2010/main" val="200006521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E962F-8AAA-A598-EC36-B44B8AC08426}"/>
              </a:ext>
            </a:extLst>
          </p:cNvPr>
          <p:cNvSpPr txBox="1"/>
          <p:nvPr/>
        </p:nvSpPr>
        <p:spPr>
          <a:xfrm>
            <a:off x="585217" y="1304545"/>
            <a:ext cx="1078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Usar meios adequados, funcionais, economicamente viáveis e que tragam bem-estar.</a:t>
            </a:r>
          </a:p>
        </p:txBody>
      </p:sp>
      <p:pic>
        <p:nvPicPr>
          <p:cNvPr id="5" name="Picture 2" descr="Prof. Pardal: 65 anos de invenções e invencionices - UNIVERSO HQ">
            <a:extLst>
              <a:ext uri="{FF2B5EF4-FFF2-40B4-BE49-F238E27FC236}">
                <a16:creationId xmlns:a16="http://schemas.microsoft.com/office/drawing/2014/main" id="{1FE0B808-256E-5176-EC40-4D5A5F2BC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29" y="1954375"/>
            <a:ext cx="5412745" cy="29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06990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E962F-8AAA-A598-EC36-B44B8AC08426}"/>
              </a:ext>
            </a:extLst>
          </p:cNvPr>
          <p:cNvSpPr txBox="1"/>
          <p:nvPr/>
        </p:nvSpPr>
        <p:spPr>
          <a:xfrm>
            <a:off x="585217" y="1304545"/>
            <a:ext cx="1078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Usar meios adequados, funcionais, economicamente viáveis e que tragam bem-estar.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4122A4-844E-3B2F-B07E-C4ED8456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376" y="1299862"/>
            <a:ext cx="5341248" cy="425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97471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E962F-8AAA-A598-EC36-B44B8AC08426}"/>
              </a:ext>
            </a:extLst>
          </p:cNvPr>
          <p:cNvSpPr txBox="1"/>
          <p:nvPr/>
        </p:nvSpPr>
        <p:spPr>
          <a:xfrm>
            <a:off x="585217" y="1304545"/>
            <a:ext cx="1078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Usar meios adequados, funcionais, economicamente viáveis e que tragam bem-estar.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4122A4-844E-3B2F-B07E-C4ED8456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376" y="1299862"/>
            <a:ext cx="5341248" cy="42582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AFB3F9-15C2-EAD8-19CC-B743C77630E2}"/>
              </a:ext>
            </a:extLst>
          </p:cNvPr>
          <p:cNvSpPr txBox="1"/>
          <p:nvPr/>
        </p:nvSpPr>
        <p:spPr>
          <a:xfrm>
            <a:off x="597409" y="2426209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Como?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B6A084F-14B9-3F7B-D2F9-B7E30B87B9A0}"/>
              </a:ext>
            </a:extLst>
          </p:cNvPr>
          <p:cNvSpPr txBox="1"/>
          <p:nvPr/>
        </p:nvSpPr>
        <p:spPr>
          <a:xfrm>
            <a:off x="1243584" y="3255265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Quando?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AC2BED-E8F9-F480-7AFD-52EB2BBDB7F7}"/>
              </a:ext>
            </a:extLst>
          </p:cNvPr>
          <p:cNvSpPr txBox="1"/>
          <p:nvPr/>
        </p:nvSpPr>
        <p:spPr>
          <a:xfrm>
            <a:off x="1767840" y="4303777"/>
            <a:ext cx="206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De que forma?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C43DFC-4610-DD6D-FE5F-616B5FD84973}"/>
              </a:ext>
            </a:extLst>
          </p:cNvPr>
          <p:cNvSpPr txBox="1"/>
          <p:nvPr/>
        </p:nvSpPr>
        <p:spPr>
          <a:xfrm>
            <a:off x="2560321" y="2560321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Aonde?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241178E-5791-2203-E3BA-F6751676B760}"/>
              </a:ext>
            </a:extLst>
          </p:cNvPr>
          <p:cNvSpPr txBox="1"/>
          <p:nvPr/>
        </p:nvSpPr>
        <p:spPr>
          <a:xfrm>
            <a:off x="7997401" y="2028032"/>
            <a:ext cx="324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Dentro de qual política?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AF8B34-B771-2457-B59F-BE990BB16E60}"/>
              </a:ext>
            </a:extLst>
          </p:cNvPr>
          <p:cNvSpPr txBox="1"/>
          <p:nvPr/>
        </p:nvSpPr>
        <p:spPr>
          <a:xfrm>
            <a:off x="8710516" y="2747360"/>
            <a:ext cx="277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 qual incentivo?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C2256E-0BBA-8AB2-B0D3-653E9C83C70E}"/>
              </a:ext>
            </a:extLst>
          </p:cNvPr>
          <p:cNvSpPr txBox="1"/>
          <p:nvPr/>
        </p:nvSpPr>
        <p:spPr>
          <a:xfrm>
            <a:off x="6913015" y="4553252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 qual ajuda?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4459A03-5FF2-8F3E-795C-09B8DE1A6E9F}"/>
              </a:ext>
            </a:extLst>
          </p:cNvPr>
          <p:cNvSpPr txBox="1"/>
          <p:nvPr/>
        </p:nvSpPr>
        <p:spPr>
          <a:xfrm>
            <a:off x="8541354" y="3602737"/>
            <a:ext cx="1904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Quem lidera?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E88D5E-2915-1D77-1CAA-7325DA2C4C10}"/>
              </a:ext>
            </a:extLst>
          </p:cNvPr>
          <p:cNvSpPr txBox="1"/>
          <p:nvPr/>
        </p:nvSpPr>
        <p:spPr>
          <a:xfrm>
            <a:off x="10277856" y="4389121"/>
            <a:ext cx="149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Parceiros?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BC37E03-BE80-C14C-1B2C-82D599FE55E2}"/>
              </a:ext>
            </a:extLst>
          </p:cNvPr>
          <p:cNvSpPr txBox="1"/>
          <p:nvPr/>
        </p:nvSpPr>
        <p:spPr>
          <a:xfrm>
            <a:off x="2728682" y="3539697"/>
            <a:ext cx="131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Por quê?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A664ED96-86CB-8870-08B7-C97230E9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22" y="2443346"/>
            <a:ext cx="3210535" cy="1751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71A6F406-A055-2759-7833-D208CAA8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75" y="3174848"/>
            <a:ext cx="891816" cy="891816"/>
          </a:xfrm>
          <a:prstGeom prst="rect">
            <a:avLst/>
          </a:prstGeom>
        </p:spPr>
      </p:pic>
      <p:pic>
        <p:nvPicPr>
          <p:cNvPr id="18" name="Picture 227">
            <a:extLst>
              <a:ext uri="{FF2B5EF4-FFF2-40B4-BE49-F238E27FC236}">
                <a16:creationId xmlns:a16="http://schemas.microsoft.com/office/drawing/2014/main" id="{4BDADE10-274B-40B0-11CD-04247E1B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673" y="219512"/>
            <a:ext cx="4994276" cy="208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34">
            <a:extLst>
              <a:ext uri="{FF2B5EF4-FFF2-40B4-BE49-F238E27FC236}">
                <a16:creationId xmlns:a16="http://schemas.microsoft.com/office/drawing/2014/main" id="{B733EF53-DA87-2617-211E-B1E846068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55" t="57952" r="18611"/>
          <a:stretch/>
        </p:blipFill>
        <p:spPr>
          <a:xfrm>
            <a:off x="7308579" y="946047"/>
            <a:ext cx="1127315" cy="115513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708D78A-CC5B-CCEC-9255-4F3274ABE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750" y="4356985"/>
            <a:ext cx="4040303" cy="236578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5C9B8AB-05B6-E2C9-68FC-AC7D9649C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5435" y="5279293"/>
            <a:ext cx="1359196" cy="135919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280DCC3-0085-488F-CCA8-5909C20EC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377" y="4458956"/>
            <a:ext cx="2455179" cy="2189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01F670C-31B5-85F1-B067-686E7BD0D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568" y="5583346"/>
            <a:ext cx="928349" cy="92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71874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E962F-8AAA-A598-EC36-B44B8AC08426}"/>
              </a:ext>
            </a:extLst>
          </p:cNvPr>
          <p:cNvSpPr txBox="1"/>
          <p:nvPr/>
        </p:nvSpPr>
        <p:spPr>
          <a:xfrm>
            <a:off x="585217" y="1304545"/>
            <a:ext cx="1078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Usar meios adequados, funcionais, economicamente viáveis e que tragam bem-estar.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4122A4-844E-3B2F-B07E-C4ED8456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376" y="1299862"/>
            <a:ext cx="5341248" cy="42582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AFB3F9-15C2-EAD8-19CC-B743C77630E2}"/>
              </a:ext>
            </a:extLst>
          </p:cNvPr>
          <p:cNvSpPr txBox="1"/>
          <p:nvPr/>
        </p:nvSpPr>
        <p:spPr>
          <a:xfrm>
            <a:off x="597409" y="2426209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Como?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B6A084F-14B9-3F7B-D2F9-B7E30B87B9A0}"/>
              </a:ext>
            </a:extLst>
          </p:cNvPr>
          <p:cNvSpPr txBox="1"/>
          <p:nvPr/>
        </p:nvSpPr>
        <p:spPr>
          <a:xfrm>
            <a:off x="1243584" y="3255265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Quando?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AC2BED-E8F9-F480-7AFD-52EB2BBDB7F7}"/>
              </a:ext>
            </a:extLst>
          </p:cNvPr>
          <p:cNvSpPr txBox="1"/>
          <p:nvPr/>
        </p:nvSpPr>
        <p:spPr>
          <a:xfrm>
            <a:off x="1767840" y="4303777"/>
            <a:ext cx="206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De que forma?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C43DFC-4610-DD6D-FE5F-616B5FD84973}"/>
              </a:ext>
            </a:extLst>
          </p:cNvPr>
          <p:cNvSpPr txBox="1"/>
          <p:nvPr/>
        </p:nvSpPr>
        <p:spPr>
          <a:xfrm>
            <a:off x="2560321" y="2560321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Aonde?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241178E-5791-2203-E3BA-F6751676B760}"/>
              </a:ext>
            </a:extLst>
          </p:cNvPr>
          <p:cNvSpPr txBox="1"/>
          <p:nvPr/>
        </p:nvSpPr>
        <p:spPr>
          <a:xfrm>
            <a:off x="7997401" y="2028032"/>
            <a:ext cx="324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Dentro de qual política?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AF8B34-B771-2457-B59F-BE990BB16E60}"/>
              </a:ext>
            </a:extLst>
          </p:cNvPr>
          <p:cNvSpPr txBox="1"/>
          <p:nvPr/>
        </p:nvSpPr>
        <p:spPr>
          <a:xfrm>
            <a:off x="8710516" y="2747360"/>
            <a:ext cx="277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 qual incentivo?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C2256E-0BBA-8AB2-B0D3-653E9C83C70E}"/>
              </a:ext>
            </a:extLst>
          </p:cNvPr>
          <p:cNvSpPr txBox="1"/>
          <p:nvPr/>
        </p:nvSpPr>
        <p:spPr>
          <a:xfrm>
            <a:off x="6913015" y="4553252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 qual ajuda?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4459A03-5FF2-8F3E-795C-09B8DE1A6E9F}"/>
              </a:ext>
            </a:extLst>
          </p:cNvPr>
          <p:cNvSpPr txBox="1"/>
          <p:nvPr/>
        </p:nvSpPr>
        <p:spPr>
          <a:xfrm>
            <a:off x="8541354" y="3602737"/>
            <a:ext cx="1904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Quem lidera?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E88D5E-2915-1D77-1CAA-7325DA2C4C10}"/>
              </a:ext>
            </a:extLst>
          </p:cNvPr>
          <p:cNvSpPr txBox="1"/>
          <p:nvPr/>
        </p:nvSpPr>
        <p:spPr>
          <a:xfrm>
            <a:off x="10277856" y="4389121"/>
            <a:ext cx="149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Parceiros?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BC37E03-BE80-C14C-1B2C-82D599FE55E2}"/>
              </a:ext>
            </a:extLst>
          </p:cNvPr>
          <p:cNvSpPr txBox="1"/>
          <p:nvPr/>
        </p:nvSpPr>
        <p:spPr>
          <a:xfrm>
            <a:off x="2728682" y="3539697"/>
            <a:ext cx="131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Por quê?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A664ED96-86CB-8870-08B7-C97230E9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22" y="2443346"/>
            <a:ext cx="3210535" cy="1751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71A6F406-A055-2759-7833-D208CAA8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75" y="3174848"/>
            <a:ext cx="891816" cy="891816"/>
          </a:xfrm>
          <a:prstGeom prst="rect">
            <a:avLst/>
          </a:prstGeom>
        </p:spPr>
      </p:pic>
      <p:pic>
        <p:nvPicPr>
          <p:cNvPr id="18" name="Picture 227">
            <a:extLst>
              <a:ext uri="{FF2B5EF4-FFF2-40B4-BE49-F238E27FC236}">
                <a16:creationId xmlns:a16="http://schemas.microsoft.com/office/drawing/2014/main" id="{4BDADE10-274B-40B0-11CD-04247E1B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673" y="219512"/>
            <a:ext cx="4994276" cy="208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34">
            <a:extLst>
              <a:ext uri="{FF2B5EF4-FFF2-40B4-BE49-F238E27FC236}">
                <a16:creationId xmlns:a16="http://schemas.microsoft.com/office/drawing/2014/main" id="{B733EF53-DA87-2617-211E-B1E846068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55" t="57952" r="18611"/>
          <a:stretch/>
        </p:blipFill>
        <p:spPr>
          <a:xfrm>
            <a:off x="7308579" y="946047"/>
            <a:ext cx="1127315" cy="115513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708D78A-CC5B-CCEC-9255-4F3274ABE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750" y="4356985"/>
            <a:ext cx="4040303" cy="236578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5C9B8AB-05B6-E2C9-68FC-AC7D9649C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5435" y="5279293"/>
            <a:ext cx="1359196" cy="135919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280DCC3-0085-488F-CCA8-5909C20EC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377" y="4458956"/>
            <a:ext cx="2455179" cy="2189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01F670C-31B5-85F1-B067-686E7BD0D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568" y="5583346"/>
            <a:ext cx="928349" cy="92834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21928CC-0089-E554-36D5-347F646D7A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4860" y="2744558"/>
            <a:ext cx="6882067" cy="12685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7546E6FF-2B21-0A41-CECD-824CBCC95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3703" y="794481"/>
            <a:ext cx="4273221" cy="21218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DBE8C061-782C-4754-D546-DDF74550AE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8965" y="5213006"/>
            <a:ext cx="5687659" cy="1549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24E05E81-49C5-6A65-8157-BD42FBDB95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9374" y="3452369"/>
            <a:ext cx="4273221" cy="1733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4658F32-6B84-BF63-EA8F-910F3DAEF0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961" y="56148"/>
            <a:ext cx="4700544" cy="1526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179844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93F08D64-8A7E-09ED-6339-578E4700BC54}"/>
              </a:ext>
            </a:extLst>
          </p:cNvPr>
          <p:cNvSpPr txBox="1"/>
          <p:nvPr/>
        </p:nvSpPr>
        <p:spPr>
          <a:xfrm>
            <a:off x="585216" y="243840"/>
            <a:ext cx="9844170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733" b="1" dirty="0">
                <a:solidFill>
                  <a:srgbClr val="FFC000"/>
                </a:solidFill>
              </a:rPr>
              <a:t>Como neutralizar o carbono? Qual é o deadline? </a:t>
            </a:r>
          </a:p>
        </p:txBody>
      </p:sp>
      <p:sp>
        <p:nvSpPr>
          <p:cNvPr id="6" name="Seta para a Esquerda 5">
            <a:extLst>
              <a:ext uri="{FF2B5EF4-FFF2-40B4-BE49-F238E27FC236}">
                <a16:creationId xmlns:a16="http://schemas.microsoft.com/office/drawing/2014/main" id="{FD4C367D-ABCB-EB94-A19E-03CA8F87980B}"/>
              </a:ext>
            </a:extLst>
          </p:cNvPr>
          <p:cNvSpPr/>
          <p:nvPr/>
        </p:nvSpPr>
        <p:spPr>
          <a:xfrm>
            <a:off x="329184" y="4620768"/>
            <a:ext cx="11682665" cy="2115312"/>
          </a:xfrm>
          <a:prstGeom prst="lef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solidFill>
                  <a:schemeClr val="tx1"/>
                </a:solidFill>
              </a:rPr>
              <a:t>Sequestrar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B4E962F-8AAA-A598-EC36-B44B8AC08426}"/>
              </a:ext>
            </a:extLst>
          </p:cNvPr>
          <p:cNvSpPr txBox="1"/>
          <p:nvPr/>
        </p:nvSpPr>
        <p:spPr>
          <a:xfrm>
            <a:off x="585217" y="1304545"/>
            <a:ext cx="10784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</a:rPr>
              <a:t>Usar meios adequados, funcionais, economicamente viáveis e que tragam bem-estar.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4122A4-844E-3B2F-B07E-C4ED84560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376" y="1299862"/>
            <a:ext cx="5341248" cy="425827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DAFB3F9-15C2-EAD8-19CC-B743C77630E2}"/>
              </a:ext>
            </a:extLst>
          </p:cNvPr>
          <p:cNvSpPr txBox="1"/>
          <p:nvPr/>
        </p:nvSpPr>
        <p:spPr>
          <a:xfrm>
            <a:off x="597409" y="2426209"/>
            <a:ext cx="1071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Como?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B6A084F-14B9-3F7B-D2F9-B7E30B87B9A0}"/>
              </a:ext>
            </a:extLst>
          </p:cNvPr>
          <p:cNvSpPr txBox="1"/>
          <p:nvPr/>
        </p:nvSpPr>
        <p:spPr>
          <a:xfrm>
            <a:off x="1243584" y="3255265"/>
            <a:ext cx="1351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Quando?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2AC2BED-E8F9-F480-7AFD-52EB2BBDB7F7}"/>
              </a:ext>
            </a:extLst>
          </p:cNvPr>
          <p:cNvSpPr txBox="1"/>
          <p:nvPr/>
        </p:nvSpPr>
        <p:spPr>
          <a:xfrm>
            <a:off x="1767840" y="4303777"/>
            <a:ext cx="206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De que forma?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C43DFC-4610-DD6D-FE5F-616B5FD84973}"/>
              </a:ext>
            </a:extLst>
          </p:cNvPr>
          <p:cNvSpPr txBox="1"/>
          <p:nvPr/>
        </p:nvSpPr>
        <p:spPr>
          <a:xfrm>
            <a:off x="2560321" y="2560321"/>
            <a:ext cx="11641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Aonde?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241178E-5791-2203-E3BA-F6751676B760}"/>
              </a:ext>
            </a:extLst>
          </p:cNvPr>
          <p:cNvSpPr txBox="1"/>
          <p:nvPr/>
        </p:nvSpPr>
        <p:spPr>
          <a:xfrm>
            <a:off x="7997401" y="2028032"/>
            <a:ext cx="3244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Dentro de qual política?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1AF8B34-B771-2457-B59F-BE990BB16E60}"/>
              </a:ext>
            </a:extLst>
          </p:cNvPr>
          <p:cNvSpPr txBox="1"/>
          <p:nvPr/>
        </p:nvSpPr>
        <p:spPr>
          <a:xfrm>
            <a:off x="8710516" y="2747360"/>
            <a:ext cx="27789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 qual incentivo?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C2256E-0BBA-8AB2-B0D3-653E9C83C70E}"/>
              </a:ext>
            </a:extLst>
          </p:cNvPr>
          <p:cNvSpPr txBox="1"/>
          <p:nvPr/>
        </p:nvSpPr>
        <p:spPr>
          <a:xfrm>
            <a:off x="6913015" y="4553252"/>
            <a:ext cx="2315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Com qual ajuda?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4459A03-5FF2-8F3E-795C-09B8DE1A6E9F}"/>
              </a:ext>
            </a:extLst>
          </p:cNvPr>
          <p:cNvSpPr txBox="1"/>
          <p:nvPr/>
        </p:nvSpPr>
        <p:spPr>
          <a:xfrm>
            <a:off x="8541354" y="3602737"/>
            <a:ext cx="1904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Quem lidera?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4E88D5E-2915-1D77-1CAA-7325DA2C4C10}"/>
              </a:ext>
            </a:extLst>
          </p:cNvPr>
          <p:cNvSpPr txBox="1"/>
          <p:nvPr/>
        </p:nvSpPr>
        <p:spPr>
          <a:xfrm>
            <a:off x="10277856" y="4389121"/>
            <a:ext cx="149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Parceiros?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BC37E03-BE80-C14C-1B2C-82D599FE55E2}"/>
              </a:ext>
            </a:extLst>
          </p:cNvPr>
          <p:cNvSpPr txBox="1"/>
          <p:nvPr/>
        </p:nvSpPr>
        <p:spPr>
          <a:xfrm>
            <a:off x="2728682" y="3539697"/>
            <a:ext cx="131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75000"/>
                  </a:schemeClr>
                </a:solidFill>
              </a:rPr>
              <a:t>Por quê?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A664ED96-86CB-8870-08B7-C97230E9E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22" y="2443346"/>
            <a:ext cx="3210535" cy="17519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71A6F406-A055-2759-7833-D208CAA84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75" y="3174848"/>
            <a:ext cx="891816" cy="891816"/>
          </a:xfrm>
          <a:prstGeom prst="rect">
            <a:avLst/>
          </a:prstGeom>
        </p:spPr>
      </p:pic>
      <p:pic>
        <p:nvPicPr>
          <p:cNvPr id="18" name="Picture 227">
            <a:extLst>
              <a:ext uri="{FF2B5EF4-FFF2-40B4-BE49-F238E27FC236}">
                <a16:creationId xmlns:a16="http://schemas.microsoft.com/office/drawing/2014/main" id="{4BDADE10-274B-40B0-11CD-04247E1B3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673" y="219512"/>
            <a:ext cx="4994276" cy="2081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234">
            <a:extLst>
              <a:ext uri="{FF2B5EF4-FFF2-40B4-BE49-F238E27FC236}">
                <a16:creationId xmlns:a16="http://schemas.microsoft.com/office/drawing/2014/main" id="{B733EF53-DA87-2617-211E-B1E8460683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355" t="57952" r="18611"/>
          <a:stretch/>
        </p:blipFill>
        <p:spPr>
          <a:xfrm>
            <a:off x="7308579" y="946047"/>
            <a:ext cx="1127315" cy="115513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3708D78A-CC5B-CCEC-9255-4F3274ABE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750" y="4356985"/>
            <a:ext cx="4040303" cy="2365780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15C9B8AB-05B6-E2C9-68FC-AC7D9649C0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45435" y="5279293"/>
            <a:ext cx="1359196" cy="1359196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7280DCC3-0085-488F-CCA8-5909C20EC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39377" y="4458956"/>
            <a:ext cx="2455179" cy="2189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01F670C-31B5-85F1-B067-686E7BD0D6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9568" y="5583346"/>
            <a:ext cx="928349" cy="928349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721928CC-0089-E554-36D5-347F646D7A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4860" y="2744558"/>
            <a:ext cx="6882067" cy="1268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CaixaDeTexto 25">
            <a:extLst>
              <a:ext uri="{FF2B5EF4-FFF2-40B4-BE49-F238E27FC236}">
                <a16:creationId xmlns:a16="http://schemas.microsoft.com/office/drawing/2014/main" id="{EBB18681-F51F-87C4-CBA8-899EAA09859C}"/>
              </a:ext>
            </a:extLst>
          </p:cNvPr>
          <p:cNvSpPr txBox="1"/>
          <p:nvPr/>
        </p:nvSpPr>
        <p:spPr>
          <a:xfrm>
            <a:off x="2651993" y="1085801"/>
            <a:ext cx="3354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7546E6FF-2B21-0A41-CECD-824CBCC95A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3703" y="794481"/>
            <a:ext cx="4273221" cy="2121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id="{F7B80D81-B944-E0FC-727A-16D08DDBACEE}"/>
              </a:ext>
            </a:extLst>
          </p:cNvPr>
          <p:cNvSpPr txBox="1"/>
          <p:nvPr/>
        </p:nvSpPr>
        <p:spPr>
          <a:xfrm>
            <a:off x="6146187" y="2223805"/>
            <a:ext cx="243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2400" dirty="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3E14C2D-AA59-BA02-E380-F00EF44A7218}"/>
              </a:ext>
            </a:extLst>
          </p:cNvPr>
          <p:cNvSpPr txBox="1"/>
          <p:nvPr/>
        </p:nvSpPr>
        <p:spPr>
          <a:xfrm>
            <a:off x="6123609" y="6511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sz="2400" dirty="0"/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DBE8C061-782C-4754-D546-DDF74550AE8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8965" y="5213006"/>
            <a:ext cx="5687659" cy="1549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24E05E81-49C5-6A65-8157-BD42FBDB95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9374" y="3452369"/>
            <a:ext cx="4273221" cy="17337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DDA95FD9-812A-BA87-403F-79FDE69CF5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355" y="3997931"/>
            <a:ext cx="5687659" cy="279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6C89FF68-7008-C210-8637-C68C382E95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51" y="1627679"/>
            <a:ext cx="5687659" cy="11125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7F3681CC-B7FD-6421-0252-5890CB1D23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63424" y="3725764"/>
            <a:ext cx="4273221" cy="9415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A9D95AD0-4A01-E70A-FFD9-3D79C6F91F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07503" y="2064962"/>
            <a:ext cx="3884747" cy="1293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E97DE17F-A6B9-1485-C42B-6B6AE99C381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69483" y="38164"/>
            <a:ext cx="6882067" cy="23476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04658F32-6B84-BF63-EA8F-910F3DAEF01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8961" y="56148"/>
            <a:ext cx="4700544" cy="152606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50802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6432" y="201799"/>
            <a:ext cx="9535980" cy="747407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>
              <a:lnSpc>
                <a:spcPct val="100000"/>
              </a:lnSpc>
              <a:spcBef>
                <a:spcPts val="68"/>
              </a:spcBef>
            </a:pPr>
            <a:r>
              <a:rPr lang="pt-BR" sz="4800" b="1" spc="-3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Resultados das Ações Humanas</a:t>
            </a:r>
            <a:endParaRPr sz="4800" b="1" spc="-3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07262" y="1121617"/>
            <a:ext cx="5662612" cy="3077118"/>
          </a:xfrm>
          <a:prstGeom prst="rect">
            <a:avLst/>
          </a:prstGeom>
        </p:spPr>
        <p:txBody>
          <a:bodyPr vert="horz" wrap="square" lIns="0" tIns="197860" rIns="0" bIns="0" rtlCol="0">
            <a:spAutoFit/>
          </a:bodyPr>
          <a:lstStyle/>
          <a:p>
            <a:pPr marL="202617" indent="-193958">
              <a:spcBef>
                <a:spcPts val="1558"/>
              </a:spcBef>
              <a:buChar char="•"/>
              <a:tabLst>
                <a:tab pos="202617" algn="l"/>
              </a:tabLst>
            </a:pPr>
            <a:r>
              <a:rPr lang="pt-BR" sz="1909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As pessoas estão mudando o equilíbrio natural dos GEEs</a:t>
            </a:r>
          </a:p>
          <a:p>
            <a:pPr marL="8659">
              <a:spcBef>
                <a:spcPts val="1558"/>
              </a:spcBef>
              <a:tabLst>
                <a:tab pos="202617" algn="l"/>
              </a:tabLst>
            </a:pPr>
            <a:endParaRPr lang="pt-BR" sz="1909" spc="-3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marL="8659">
              <a:spcBef>
                <a:spcPts val="1558"/>
              </a:spcBef>
              <a:tabLst>
                <a:tab pos="202617" algn="l"/>
              </a:tabLst>
            </a:pPr>
            <a:r>
              <a:rPr lang="pt-BR" sz="1909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Como sabemos?</a:t>
            </a:r>
          </a:p>
          <a:p>
            <a:pPr marL="202617" indent="-193958">
              <a:spcBef>
                <a:spcPts val="1558"/>
              </a:spcBef>
              <a:buChar char="•"/>
              <a:tabLst>
                <a:tab pos="202617" algn="l"/>
              </a:tabLst>
            </a:pPr>
            <a:r>
              <a:rPr lang="pt-BR" sz="1909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Medições diretas em </a:t>
            </a:r>
            <a:r>
              <a:rPr lang="pt-BR" sz="1909" spc="-3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Mauna</a:t>
            </a:r>
            <a:r>
              <a:rPr lang="pt-BR" sz="1909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Loa, Havaí</a:t>
            </a:r>
          </a:p>
          <a:p>
            <a:pPr marL="202617" indent="-193958">
              <a:spcBef>
                <a:spcPts val="1558"/>
              </a:spcBef>
              <a:buChar char="•"/>
              <a:tabLst>
                <a:tab pos="202617" algn="l"/>
              </a:tabLst>
            </a:pPr>
            <a:r>
              <a:rPr lang="pt-BR" sz="1909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Dados mais antigos de bolhas de ar presas em núcleos de gelo (Groenlândia e Antártida)</a:t>
            </a:r>
            <a:endParaRPr sz="1909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1847" y="4349587"/>
            <a:ext cx="5039591" cy="158461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1846" y="4349587"/>
            <a:ext cx="5039591" cy="1594993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5977" rIns="0" bIns="0" rtlCol="0">
            <a:spAutoFit/>
          </a:bodyPr>
          <a:lstStyle/>
          <a:p>
            <a:pPr marL="320378">
              <a:spcBef>
                <a:spcPts val="205"/>
              </a:spcBef>
            </a:pPr>
            <a:r>
              <a:rPr sz="955" b="1" spc="-3" dirty="0">
                <a:latin typeface="Arial"/>
                <a:cs typeface="Arial"/>
              </a:rPr>
              <a:t>Mauna</a:t>
            </a:r>
            <a:r>
              <a:rPr sz="955" b="1" dirty="0">
                <a:latin typeface="Arial"/>
                <a:cs typeface="Arial"/>
              </a:rPr>
              <a:t> </a:t>
            </a:r>
            <a:r>
              <a:rPr sz="955" b="1" spc="-3" dirty="0">
                <a:latin typeface="Arial"/>
                <a:cs typeface="Arial"/>
              </a:rPr>
              <a:t>Loa</a:t>
            </a:r>
            <a:r>
              <a:rPr sz="955" b="1" spc="3" dirty="0">
                <a:latin typeface="Arial"/>
                <a:cs typeface="Arial"/>
              </a:rPr>
              <a:t> </a:t>
            </a:r>
            <a:r>
              <a:rPr sz="955" b="1" spc="-3" dirty="0">
                <a:latin typeface="Arial"/>
                <a:cs typeface="Arial"/>
              </a:rPr>
              <a:t>Observatory</a:t>
            </a:r>
            <a:r>
              <a:rPr sz="955" b="1" spc="3" dirty="0">
                <a:latin typeface="Arial"/>
                <a:cs typeface="Arial"/>
              </a:rPr>
              <a:t> </a:t>
            </a:r>
            <a:r>
              <a:rPr sz="955" b="1" dirty="0">
                <a:latin typeface="Arial"/>
                <a:cs typeface="Arial"/>
              </a:rPr>
              <a:t>was</a:t>
            </a:r>
            <a:r>
              <a:rPr sz="955" b="1" spc="3" dirty="0">
                <a:latin typeface="Arial"/>
                <a:cs typeface="Arial"/>
              </a:rPr>
              <a:t> </a:t>
            </a:r>
            <a:r>
              <a:rPr sz="955" b="1" spc="-3" dirty="0">
                <a:latin typeface="Arial"/>
                <a:cs typeface="Arial"/>
              </a:rPr>
              <a:t>established</a:t>
            </a:r>
            <a:r>
              <a:rPr sz="955" b="1" dirty="0">
                <a:latin typeface="Arial"/>
                <a:cs typeface="Arial"/>
              </a:rPr>
              <a:t> in 1958. </a:t>
            </a:r>
            <a:r>
              <a:rPr sz="955" b="1" spc="-3" dirty="0">
                <a:latin typeface="Arial"/>
                <a:cs typeface="Arial"/>
              </a:rPr>
              <a:t>Mauna</a:t>
            </a:r>
            <a:r>
              <a:rPr sz="955" b="1" spc="3" dirty="0">
                <a:latin typeface="Arial"/>
                <a:cs typeface="Arial"/>
              </a:rPr>
              <a:t> </a:t>
            </a:r>
            <a:r>
              <a:rPr sz="955" b="1" dirty="0">
                <a:latin typeface="Arial"/>
                <a:cs typeface="Arial"/>
              </a:rPr>
              <a:t>Kea</a:t>
            </a:r>
            <a:r>
              <a:rPr sz="955" b="1" spc="3" dirty="0">
                <a:latin typeface="Arial"/>
                <a:cs typeface="Arial"/>
              </a:rPr>
              <a:t> </a:t>
            </a:r>
            <a:r>
              <a:rPr sz="955" b="1" dirty="0">
                <a:latin typeface="Arial"/>
                <a:cs typeface="Arial"/>
              </a:rPr>
              <a:t>in</a:t>
            </a:r>
            <a:r>
              <a:rPr sz="955" b="1" spc="-3" dirty="0">
                <a:latin typeface="Arial"/>
                <a:cs typeface="Arial"/>
              </a:rPr>
              <a:t> background.</a:t>
            </a:r>
            <a:endParaRPr sz="955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023" dirty="0">
              <a:latin typeface="Arial"/>
              <a:cs typeface="Arial"/>
            </a:endParaRPr>
          </a:p>
          <a:p>
            <a:pPr>
              <a:spcBef>
                <a:spcPts val="10"/>
              </a:spcBef>
            </a:pPr>
            <a:endParaRPr sz="1261" dirty="0">
              <a:latin typeface="Arial"/>
              <a:cs typeface="Arial"/>
            </a:endParaRPr>
          </a:p>
          <a:p>
            <a:pPr marL="294401"/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https://www.noaa.go</a:t>
            </a:r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</a:rPr>
              <a:t>v/</a:t>
            </a:r>
            <a:r>
              <a:rPr sz="818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news/global-carbon-dioxide-growth-in-2018-reached-4th-highest-on-record</a:t>
            </a:r>
            <a:endParaRPr sz="818" dirty="0">
              <a:latin typeface="Arial MT"/>
              <a:cs typeface="Arial MT"/>
            </a:endParaRP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8CA43F4E-E184-DC32-73EC-F508E4131942}"/>
              </a:ext>
            </a:extLst>
          </p:cNvPr>
          <p:cNvSpPr txBox="1">
            <a:spLocks/>
          </p:cNvSpPr>
          <p:nvPr/>
        </p:nvSpPr>
        <p:spPr>
          <a:xfrm>
            <a:off x="7612037" y="2318252"/>
            <a:ext cx="3758045" cy="685852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5977">
              <a:lnSpc>
                <a:spcPct val="100000"/>
              </a:lnSpc>
              <a:spcBef>
                <a:spcPts val="68"/>
              </a:spcBef>
              <a:tabLst>
                <a:tab pos="2460414" algn="l"/>
              </a:tabLst>
            </a:pPr>
            <a:r>
              <a:rPr lang="pt-BR" b="1" dirty="0">
                <a:solidFill>
                  <a:srgbClr val="FFC000"/>
                </a:solidFill>
              </a:rPr>
              <a:t>CO</a:t>
            </a:r>
            <a:r>
              <a:rPr lang="pt-BR" sz="2966" b="1" baseline="-22030" dirty="0">
                <a:solidFill>
                  <a:srgbClr val="FFC000"/>
                </a:solidFill>
              </a:rPr>
              <a:t>2 </a:t>
            </a:r>
            <a:r>
              <a:rPr lang="pt-BR" sz="2966" b="1" dirty="0">
                <a:solidFill>
                  <a:srgbClr val="FFC000"/>
                </a:solidFill>
              </a:rPr>
              <a:t>- Atmosférico</a:t>
            </a:r>
          </a:p>
        </p:txBody>
      </p:sp>
      <p:graphicFrame>
        <p:nvGraphicFramePr>
          <p:cNvPr id="7" name="object 3">
            <a:extLst>
              <a:ext uri="{FF2B5EF4-FFF2-40B4-BE49-F238E27FC236}">
                <a16:creationId xmlns:a16="http://schemas.microsoft.com/office/drawing/2014/main" id="{5B06E392-1661-62F2-850F-9AD350E01C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500654"/>
              </p:ext>
            </p:extLst>
          </p:nvPr>
        </p:nvGraphicFramePr>
        <p:xfrm>
          <a:off x="6326162" y="3287553"/>
          <a:ext cx="5662612" cy="31735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5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17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44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1406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t-BR" sz="16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Ano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21648" marB="0"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1600" b="1" spc="-7" baseline="-2256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600" baseline="-22569">
                        <a:latin typeface="Arial"/>
                        <a:cs typeface="Arial"/>
                      </a:endParaRPr>
                    </a:p>
                  </a:txBody>
                  <a:tcPr marL="0" marR="0" marT="21648" marB="0">
                    <a:lnR w="9525">
                      <a:solidFill>
                        <a:srgbClr val="000000"/>
                      </a:solidFill>
                      <a:prstDash val="solid"/>
                    </a:lnR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pt-BR" sz="1600" b="1" spc="-4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Ano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21648" marB="0">
                    <a:lnL w="9525">
                      <a:solidFill>
                        <a:srgbClr val="000000"/>
                      </a:solidFill>
                      <a:prstDash val="solid"/>
                    </a:lnL>
                    <a:solidFill>
                      <a:srgbClr val="2D2D8A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CO</a:t>
                      </a:r>
                      <a:r>
                        <a:rPr sz="1600" b="1" spc="-7" baseline="-22569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600" baseline="-22569">
                        <a:latin typeface="Arial"/>
                        <a:cs typeface="Arial"/>
                      </a:endParaRPr>
                    </a:p>
                  </a:txBody>
                  <a:tcPr marL="0" marR="0" marT="21648" marB="0">
                    <a:solidFill>
                      <a:srgbClr val="2D2D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417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1500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12700">
                      <a:solidFill>
                        <a:srgbClr val="2D2D8A"/>
                      </a:solidFill>
                      <a:prstDash val="solid"/>
                    </a:lnL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spc="-5" dirty="0">
                          <a:latin typeface="Arial MT"/>
                          <a:cs typeface="Arial MT"/>
                        </a:rPr>
                        <a:t>265</a:t>
                      </a:r>
                      <a:r>
                        <a:rPr sz="1600" spc="-45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ppm</a:t>
                      </a:r>
                    </a:p>
                  </a:txBody>
                  <a:tcPr marL="0" marR="0" marT="19050" marB="0">
                    <a:lnR w="9525">
                      <a:solidFill>
                        <a:srgbClr val="000000"/>
                      </a:solidFill>
                      <a:prstDash val="solid"/>
                    </a:lnR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1930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L w="9525">
                      <a:solidFill>
                        <a:srgbClr val="000000"/>
                      </a:solidFill>
                      <a:prstDash val="solid"/>
                    </a:lnL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305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19050" marB="0">
                    <a:lnR w="12700">
                      <a:solidFill>
                        <a:srgbClr val="2D2D8A"/>
                      </a:solidFill>
                      <a:prstDash val="solid"/>
                    </a:lnR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746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1600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0782" marB="0">
                    <a:lnL w="12700">
                      <a:solidFill>
                        <a:srgbClr val="2D2D8A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268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20782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1960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0782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315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20782" marB="0"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747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1700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8617" marB="0">
                    <a:lnL w="12700">
                      <a:solidFill>
                        <a:srgbClr val="2D2D8A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275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18617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2000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8617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369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18617" marB="0"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746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1800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6019" marB="0">
                    <a:lnL w="12700">
                      <a:solidFill>
                        <a:srgbClr val="2D2D8A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282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16019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2010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6019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389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16019" marB="0"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747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1850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080" marB="0">
                    <a:lnL w="12700">
                      <a:solidFill>
                        <a:srgbClr val="2D2D8A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287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22080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20320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spc="-35" dirty="0">
                          <a:latin typeface="Arial MT"/>
                          <a:cs typeface="Arial MT"/>
                        </a:rPr>
                        <a:t>Mar.</a:t>
                      </a:r>
                      <a:r>
                        <a:rPr sz="1600" spc="-5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sz="1600" dirty="0">
                          <a:latin typeface="Arial MT"/>
                          <a:cs typeface="Arial MT"/>
                        </a:rPr>
                        <a:t>2019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22080" marB="0">
                    <a:lnL w="9525">
                      <a:solidFill>
                        <a:srgbClr val="000000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tc>
                  <a:txBody>
                    <a:bodyPr/>
                    <a:lstStyle/>
                    <a:p>
                      <a:pPr marL="36322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412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22080" marB="0"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  <a:solidFill>
                      <a:srgbClr val="E7E7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746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1900</a:t>
                      </a:r>
                      <a:endParaRPr sz="1600">
                        <a:latin typeface="Arial MT"/>
                        <a:cs typeface="Arial MT"/>
                      </a:endParaRPr>
                    </a:p>
                  </a:txBody>
                  <a:tcPr marL="0" marR="0" marT="19483" marB="0">
                    <a:lnL w="12700">
                      <a:solidFill>
                        <a:srgbClr val="2D2D8A"/>
                      </a:solidFill>
                      <a:prstDash val="solid"/>
                    </a:lnL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02310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600" dirty="0">
                          <a:latin typeface="Arial MT"/>
                          <a:cs typeface="Arial MT"/>
                        </a:rPr>
                        <a:t>295</a:t>
                      </a:r>
                      <a:r>
                        <a:rPr lang="pt-BR" sz="1600" dirty="0">
                          <a:latin typeface="Arial MT"/>
                          <a:cs typeface="Arial MT"/>
                        </a:rPr>
                        <a:t> </a:t>
                      </a:r>
                      <a:r>
                        <a:rPr lang="pt-BR" sz="1600" dirty="0" err="1">
                          <a:latin typeface="Arial MT"/>
                          <a:cs typeface="Arial MT"/>
                        </a:rPr>
                        <a:t>ppm</a:t>
                      </a:r>
                      <a:endParaRPr sz="1600" dirty="0">
                        <a:latin typeface="Arial MT"/>
                        <a:cs typeface="Arial MT"/>
                      </a:endParaRPr>
                    </a:p>
                  </a:txBody>
                  <a:tcPr marL="0" marR="0" marT="19483" marB="0">
                    <a:lnR w="9525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2D2D8A"/>
                      </a:solidFill>
                      <a:prstDash val="solid"/>
                    </a:lnR>
                    <a:lnT w="12700">
                      <a:solidFill>
                        <a:srgbClr val="2D2D8A"/>
                      </a:solidFill>
                      <a:prstDash val="solid"/>
                    </a:lnT>
                    <a:lnB w="12700">
                      <a:solidFill>
                        <a:srgbClr val="2D2D8A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object 4">
            <a:extLst>
              <a:ext uri="{FF2B5EF4-FFF2-40B4-BE49-F238E27FC236}">
                <a16:creationId xmlns:a16="http://schemas.microsoft.com/office/drawing/2014/main" id="{F738D641-46DA-3712-4EE7-B2EA095BCC5D}"/>
              </a:ext>
            </a:extLst>
          </p:cNvPr>
          <p:cNvSpPr txBox="1"/>
          <p:nvPr/>
        </p:nvSpPr>
        <p:spPr>
          <a:xfrm>
            <a:off x="9157468" y="6147168"/>
            <a:ext cx="2646218" cy="16263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1000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/>
              </a:rPr>
              <a:t>https://www.esrl.noaa.gov/gmd/ccgg/trends/</a:t>
            </a:r>
            <a:endParaRPr sz="10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19362A6-595F-DFC2-4D6E-46617CD98B2D}"/>
              </a:ext>
            </a:extLst>
          </p:cNvPr>
          <p:cNvSpPr txBox="1"/>
          <p:nvPr/>
        </p:nvSpPr>
        <p:spPr>
          <a:xfrm>
            <a:off x="229167" y="328706"/>
            <a:ext cx="260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Outras orientações</a:t>
            </a:r>
          </a:p>
        </p:txBody>
      </p:sp>
      <p:pic>
        <p:nvPicPr>
          <p:cNvPr id="1026" name="Picture 2" descr="Acesse o e.book &quot;Verde Urbano&quot; - AGRONEGÓCIO">
            <a:extLst>
              <a:ext uri="{FF2B5EF4-FFF2-40B4-BE49-F238E27FC236}">
                <a16:creationId xmlns:a16="http://schemas.microsoft.com/office/drawing/2014/main" id="{40C6AF30-62B8-ADF8-2FBE-5BECFDC69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67" y="1594219"/>
            <a:ext cx="3302309" cy="47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A27F4B5-EF10-7B6B-7FCA-52612257F52B}"/>
              </a:ext>
            </a:extLst>
          </p:cNvPr>
          <p:cNvSpPr txBox="1"/>
          <p:nvPr/>
        </p:nvSpPr>
        <p:spPr>
          <a:xfrm>
            <a:off x="281131" y="929525"/>
            <a:ext cx="226536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67" b="1" dirty="0">
                <a:solidFill>
                  <a:schemeClr val="bg1"/>
                </a:solidFill>
              </a:rPr>
              <a:t>Sociedade civil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9FC9FB32-130F-FD96-B9B7-2ADF71A8F78E}"/>
              </a:ext>
            </a:extLst>
          </p:cNvPr>
          <p:cNvGrpSpPr/>
          <p:nvPr/>
        </p:nvGrpSpPr>
        <p:grpSpPr>
          <a:xfrm>
            <a:off x="3937877" y="2300402"/>
            <a:ext cx="7615760" cy="3450365"/>
            <a:chOff x="2340844" y="2032190"/>
            <a:chExt cx="4800383" cy="218887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29FF75F-5A76-8BFF-856A-85E0037A4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40844" y="2039723"/>
              <a:ext cx="1535332" cy="2181345"/>
            </a:xfrm>
            <a:prstGeom prst="rect">
              <a:avLst/>
            </a:prstGeom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D4D08C96-4979-0906-976F-58AA032CF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7523" y="2038844"/>
              <a:ext cx="1541788" cy="2181345"/>
            </a:xfrm>
            <a:prstGeom prst="rect">
              <a:avLst/>
            </a:prstGeom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84AB02DA-96BF-11EF-85C0-CE820C172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01678" y="2032190"/>
              <a:ext cx="1539549" cy="2181344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A74D766-D02B-33DD-2168-69F9435ED5F0}"/>
              </a:ext>
            </a:extLst>
          </p:cNvPr>
          <p:cNvSpPr txBox="1"/>
          <p:nvPr/>
        </p:nvSpPr>
        <p:spPr>
          <a:xfrm>
            <a:off x="3716860" y="4582510"/>
            <a:ext cx="143020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800" dirty="0">
                <a:solidFill>
                  <a:srgbClr val="FFC000"/>
                </a:solidFill>
              </a:rPr>
              <a:t>...</a:t>
            </a:r>
          </a:p>
        </p:txBody>
      </p:sp>
      <p:pic>
        <p:nvPicPr>
          <p:cNvPr id="4" name="Picture 2" descr="Programa das Nações Unidas para o Meio Ambiente – Wikipédia, a enciclopédia  livre">
            <a:extLst>
              <a:ext uri="{FF2B5EF4-FFF2-40B4-BE49-F238E27FC236}">
                <a16:creationId xmlns:a16="http://schemas.microsoft.com/office/drawing/2014/main" id="{BDEAE88E-6C76-0D72-C42E-3A25A12B3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60" y="274197"/>
            <a:ext cx="1538381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ganização das Nações Unidas para Alimentação e Agricultura – Wikipédia, a  enciclopédia livre">
            <a:extLst>
              <a:ext uri="{FF2B5EF4-FFF2-40B4-BE49-F238E27FC236}">
                <a16:creationId xmlns:a16="http://schemas.microsoft.com/office/drawing/2014/main" id="{07E12D05-5DA6-F756-88B4-9A52AF1B2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1" y="274197"/>
            <a:ext cx="1777916" cy="180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CLEI - Governos Locais pela Sustentabilidade">
            <a:extLst>
              <a:ext uri="{FF2B5EF4-FFF2-40B4-BE49-F238E27FC236}">
                <a16:creationId xmlns:a16="http://schemas.microsoft.com/office/drawing/2014/main" id="{545DF257-C6E1-1A90-AA05-89F52BA2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5806" y="-270208"/>
            <a:ext cx="2757652" cy="275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3405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B52DB37-482D-E141-5F97-7073F3A4565F}"/>
              </a:ext>
            </a:extLst>
          </p:cNvPr>
          <p:cNvSpPr txBox="1"/>
          <p:nvPr/>
        </p:nvSpPr>
        <p:spPr>
          <a:xfrm>
            <a:off x="229167" y="328706"/>
            <a:ext cx="260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Outras orientações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B300F48-DD78-DA91-C638-5E6C086C7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291" y="1275134"/>
            <a:ext cx="3530535" cy="5036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8A45916B-3CD2-5440-F2C4-3E0C200F3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139" y="1275134"/>
            <a:ext cx="3534796" cy="50364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F106F625-2BB2-3AA5-B928-00729DA79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250" y="1275134"/>
            <a:ext cx="3662308" cy="50364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D14F21B-0572-C581-6637-B86D9E3CCCDF}"/>
              </a:ext>
            </a:extLst>
          </p:cNvPr>
          <p:cNvSpPr txBox="1"/>
          <p:nvPr/>
        </p:nvSpPr>
        <p:spPr>
          <a:xfrm>
            <a:off x="5027471" y="205595"/>
            <a:ext cx="400148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67" b="1" dirty="0">
                <a:solidFill>
                  <a:schemeClr val="bg1"/>
                </a:solidFill>
              </a:rPr>
              <a:t>Gestão Pública e Academia</a:t>
            </a:r>
          </a:p>
        </p:txBody>
      </p:sp>
    </p:spTree>
    <p:extLst>
      <p:ext uri="{BB962C8B-B14F-4D97-AF65-F5344CB8AC3E}">
        <p14:creationId xmlns:p14="http://schemas.microsoft.com/office/powerpoint/2010/main" val="160193344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19362A6-595F-DFC2-4D6E-46617CD98B2D}"/>
              </a:ext>
            </a:extLst>
          </p:cNvPr>
          <p:cNvSpPr txBox="1"/>
          <p:nvPr/>
        </p:nvSpPr>
        <p:spPr>
          <a:xfrm>
            <a:off x="229167" y="328706"/>
            <a:ext cx="260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Outras orientações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5A74C382-582F-9718-937F-13E34F115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0898" y="739075"/>
            <a:ext cx="8327300" cy="15155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D5CBF296-B16E-A7CC-CDC2-110302071CAA}"/>
              </a:ext>
            </a:extLst>
          </p:cNvPr>
          <p:cNvSpPr txBox="1"/>
          <p:nvPr/>
        </p:nvSpPr>
        <p:spPr>
          <a:xfrm>
            <a:off x="5027471" y="205595"/>
            <a:ext cx="400148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67" b="1" dirty="0">
                <a:solidFill>
                  <a:schemeClr val="bg1"/>
                </a:solidFill>
              </a:rPr>
              <a:t>Gestão Pública e Academia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133D3CC-3898-721F-BCF1-C54047215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76" y="2788123"/>
            <a:ext cx="5687659" cy="2342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E274E8A-7FF8-5ED1-3C07-5127A8F2B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5727" y="3964203"/>
            <a:ext cx="6017443" cy="23422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Produção na Editora UFV e Gráfica Universitária cresce 75% em 2021 | Editora  UFV">
            <a:extLst>
              <a:ext uri="{FF2B5EF4-FFF2-40B4-BE49-F238E27FC236}">
                <a16:creationId xmlns:a16="http://schemas.microsoft.com/office/drawing/2014/main" id="{00383CFB-6DE9-62F9-B18D-A1C3D651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6894" y="2413199"/>
            <a:ext cx="887761" cy="139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9910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B52DB37-482D-E141-5F97-7073F3A4565F}"/>
              </a:ext>
            </a:extLst>
          </p:cNvPr>
          <p:cNvSpPr txBox="1"/>
          <p:nvPr/>
        </p:nvSpPr>
        <p:spPr>
          <a:xfrm>
            <a:off x="229167" y="328706"/>
            <a:ext cx="2607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C000"/>
                </a:solidFill>
              </a:rPr>
              <a:t>Outras orientações</a:t>
            </a:r>
          </a:p>
        </p:txBody>
      </p:sp>
      <p:pic>
        <p:nvPicPr>
          <p:cNvPr id="5122" name="Picture 2" descr="App da Turma da Mônica reúne acervo com histórias desde os anos 1950 |  Hypeness – Inovação e criatividade para todos.">
            <a:extLst>
              <a:ext uri="{FF2B5EF4-FFF2-40B4-BE49-F238E27FC236}">
                <a16:creationId xmlns:a16="http://schemas.microsoft.com/office/drawing/2014/main" id="{5CDB9613-0926-2BB3-B7CD-4061A632C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714" y="1483365"/>
            <a:ext cx="7057676" cy="51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68A1A84F-BFAF-1C71-9881-CF66E596842C}"/>
              </a:ext>
            </a:extLst>
          </p:cNvPr>
          <p:cNvSpPr txBox="1"/>
          <p:nvPr/>
        </p:nvSpPr>
        <p:spPr>
          <a:xfrm>
            <a:off x="5672104" y="763445"/>
            <a:ext cx="119366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67" b="1" dirty="0">
                <a:solidFill>
                  <a:schemeClr val="bg1"/>
                </a:solidFill>
              </a:rPr>
              <a:t>Infantil</a:t>
            </a:r>
          </a:p>
        </p:txBody>
      </p:sp>
    </p:spTree>
    <p:extLst>
      <p:ext uri="{BB962C8B-B14F-4D97-AF65-F5344CB8AC3E}">
        <p14:creationId xmlns:p14="http://schemas.microsoft.com/office/powerpoint/2010/main" val="167002020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O fim do mundo chegou para as universidades brasileiras - Mídia NINJA">
            <a:extLst>
              <a:ext uri="{FF2B5EF4-FFF2-40B4-BE49-F238E27FC236}">
                <a16:creationId xmlns:a16="http://schemas.microsoft.com/office/drawing/2014/main" id="{0ECBA5A6-818E-0C29-B512-E6570187D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388"/>
            <a:ext cx="12192000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1326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3237" y="952107"/>
            <a:ext cx="4836968" cy="29768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00205" y="73956"/>
            <a:ext cx="891886" cy="465151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25977">
              <a:lnSpc>
                <a:spcPct val="100000"/>
              </a:lnSpc>
              <a:spcBef>
                <a:spcPts val="68"/>
              </a:spcBef>
              <a:tabLst>
                <a:tab pos="844239" algn="l"/>
              </a:tabLst>
            </a:pPr>
            <a:r>
              <a:rPr sz="2966" baseline="-22030" dirty="0"/>
              <a:t>	</a:t>
            </a:r>
            <a:endParaRPr sz="3000" dirty="0"/>
          </a:p>
        </p:txBody>
      </p:sp>
      <p:sp>
        <p:nvSpPr>
          <p:cNvPr id="4" name="object 4"/>
          <p:cNvSpPr txBox="1"/>
          <p:nvPr/>
        </p:nvSpPr>
        <p:spPr>
          <a:xfrm>
            <a:off x="1451050" y="1812947"/>
            <a:ext cx="2696744" cy="3532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7318" rIns="0" bIns="0" rtlCol="0">
            <a:spAutoFit/>
          </a:bodyPr>
          <a:lstStyle/>
          <a:p>
            <a:pPr marL="103906">
              <a:spcBef>
                <a:spcPts val="136"/>
              </a:spcBef>
            </a:pPr>
            <a:r>
              <a:rPr lang="pt-BR" sz="2182" b="1" spc="-3" dirty="0">
                <a:solidFill>
                  <a:srgbClr val="FF0000"/>
                </a:solidFill>
                <a:latin typeface="Times New Roman"/>
                <a:cs typeface="Times New Roman"/>
              </a:rPr>
              <a:t>Aumento exponencial</a:t>
            </a:r>
            <a:endParaRPr sz="2182" dirty="0">
              <a:latin typeface="Times New Roman"/>
              <a:cs typeface="Times New Roman"/>
            </a:endParaRPr>
          </a:p>
        </p:txBody>
      </p:sp>
      <p:pic>
        <p:nvPicPr>
          <p:cNvPr id="5" name="object 2">
            <a:extLst>
              <a:ext uri="{FF2B5EF4-FFF2-40B4-BE49-F238E27FC236}">
                <a16:creationId xmlns:a16="http://schemas.microsoft.com/office/drawing/2014/main" id="{75AE99E4-0DD7-2782-33C1-E44C0821897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4773" y="952107"/>
            <a:ext cx="5974840" cy="2976804"/>
          </a:xfrm>
          <a:prstGeom prst="rect">
            <a:avLst/>
          </a:prstGeom>
        </p:spPr>
      </p:pic>
      <p:sp>
        <p:nvSpPr>
          <p:cNvPr id="6" name="object 5">
            <a:extLst>
              <a:ext uri="{FF2B5EF4-FFF2-40B4-BE49-F238E27FC236}">
                <a16:creationId xmlns:a16="http://schemas.microsoft.com/office/drawing/2014/main" id="{0E08E42E-479A-CC22-682B-E2D5C6B6CA66}"/>
              </a:ext>
            </a:extLst>
          </p:cNvPr>
          <p:cNvSpPr txBox="1"/>
          <p:nvPr/>
        </p:nvSpPr>
        <p:spPr>
          <a:xfrm>
            <a:off x="5464774" y="4022210"/>
            <a:ext cx="5974840" cy="60910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  <a:tabLst>
                <a:tab pos="2419718" algn="l"/>
                <a:tab pos="2716284" algn="l"/>
              </a:tabLst>
            </a:pPr>
            <a:r>
              <a:rPr lang="pt-BR" sz="2182" b="1" spc="-7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Aumento desde</a:t>
            </a:r>
            <a:r>
              <a:rPr sz="2182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1900	=</a:t>
            </a:r>
            <a:r>
              <a:rPr lang="pt-BR" sz="2182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      </a:t>
            </a:r>
            <a:r>
              <a:rPr sz="2182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~</a:t>
            </a:r>
            <a:r>
              <a:rPr sz="2182" b="1" spc="-14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182" b="1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0.73°C</a:t>
            </a:r>
            <a:r>
              <a:rPr sz="2182" b="1" spc="-1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182" b="1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(1.8°F)</a:t>
            </a:r>
            <a:endParaRPr lang="pt-BR" sz="2182" b="1" spc="-3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  <a:p>
            <a:pPr marL="8659">
              <a:spcBef>
                <a:spcPts val="68"/>
              </a:spcBef>
              <a:tabLst>
                <a:tab pos="2419718" algn="l"/>
                <a:tab pos="2716284" algn="l"/>
              </a:tabLst>
            </a:pP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NOAA</a:t>
            </a:r>
            <a:r>
              <a:rPr sz="818" spc="-55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National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Centers</a:t>
            </a:r>
            <a:r>
              <a:rPr sz="818" spc="-7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for</a:t>
            </a:r>
            <a:r>
              <a:rPr sz="818" spc="-1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Environmental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information,</a:t>
            </a:r>
            <a:r>
              <a:rPr sz="818" spc="-1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Climate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at</a:t>
            </a:r>
            <a:r>
              <a:rPr sz="818" spc="-1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a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Glance:</a:t>
            </a:r>
            <a:r>
              <a:rPr sz="818" spc="-1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Global</a:t>
            </a:r>
            <a:r>
              <a:rPr sz="818" spc="-2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spc="-1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Time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Series, </a:t>
            </a:r>
            <a:r>
              <a:rPr sz="818" spc="-2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published</a:t>
            </a:r>
            <a:r>
              <a:rPr sz="818" spc="-5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April 2019,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retrieved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on</a:t>
            </a:r>
            <a:r>
              <a:rPr sz="818" spc="-4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April 29,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2019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from</a:t>
            </a:r>
            <a:r>
              <a:rPr sz="818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MT"/>
                <a:cs typeface="Arial MT"/>
              </a:rPr>
              <a:t> </a:t>
            </a:r>
            <a:r>
              <a:rPr sz="818" u="sng" spc="-3" dirty="0"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https://www.ncdc.noaa.gov/cag/</a:t>
            </a:r>
            <a:endParaRPr sz="818" dirty="0">
              <a:solidFill>
                <a:srgbClr val="0070C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Arial MT"/>
              <a:cs typeface="Arial MT"/>
            </a:endParaRP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7DDC7627-10B6-9EEB-8A3D-BF9ED660776A}"/>
              </a:ext>
            </a:extLst>
          </p:cNvPr>
          <p:cNvSpPr txBox="1">
            <a:spLocks/>
          </p:cNvSpPr>
          <p:nvPr/>
        </p:nvSpPr>
        <p:spPr>
          <a:xfrm>
            <a:off x="338652" y="73956"/>
            <a:ext cx="8690263" cy="747407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659">
              <a:lnSpc>
                <a:spcPct val="100000"/>
              </a:lnSpc>
              <a:spcBef>
                <a:spcPts val="68"/>
              </a:spcBef>
            </a:pPr>
            <a:r>
              <a:rPr lang="pt-BR" sz="4800" b="1" spc="-3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Anomalias anuais de temperatura</a:t>
            </a:r>
          </a:p>
        </p:txBody>
      </p:sp>
      <p:pic>
        <p:nvPicPr>
          <p:cNvPr id="7170" name="Picture 2" descr="Tempestade Harvey perde força; número de mortos sobe para 24 - 30/08/2017 -  Mundo - Folha de S.Paulo">
            <a:extLst>
              <a:ext uri="{FF2B5EF4-FFF2-40B4-BE49-F238E27FC236}">
                <a16:creationId xmlns:a16="http://schemas.microsoft.com/office/drawing/2014/main" id="{693081EF-0BDF-8209-CEE8-98FCFABBC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52" y="4458878"/>
            <a:ext cx="2827020" cy="1748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FA7A927-A239-53E5-0A12-7CFB330D8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27" y="4920789"/>
            <a:ext cx="3108752" cy="17486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Ondas de calor – como ela afeta a saúde humana, de plantas e animais – ASBAI">
            <a:extLst>
              <a:ext uri="{FF2B5EF4-FFF2-40B4-BE49-F238E27FC236}">
                <a16:creationId xmlns:a16="http://schemas.microsoft.com/office/drawing/2014/main" id="{FD9BC3B1-B324-50ED-93EA-9D148A228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0734" y="4724610"/>
            <a:ext cx="2621198" cy="174867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07268" y="2187908"/>
            <a:ext cx="6051652" cy="35530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7944" y="2187908"/>
            <a:ext cx="5488138" cy="35530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23373" y="36918"/>
            <a:ext cx="7600116" cy="932073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>
              <a:lnSpc>
                <a:spcPct val="100000"/>
              </a:lnSpc>
              <a:spcBef>
                <a:spcPts val="68"/>
              </a:spcBef>
              <a:tabLst>
                <a:tab pos="1617475" algn="l"/>
              </a:tabLst>
            </a:pPr>
            <a:r>
              <a:rPr lang="pt-BR" sz="6000" b="1" spc="-3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Humanos e Clima</a:t>
            </a:r>
            <a:endParaRPr sz="6000" b="1" spc="-3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3373" y="886750"/>
            <a:ext cx="9693625" cy="320169"/>
          </a:xfrm>
          <a:prstGeom prst="rect">
            <a:avLst/>
          </a:prstGeom>
        </p:spPr>
        <p:txBody>
          <a:bodyPr vert="horz" wrap="square" lIns="0" tIns="20782" rIns="0" bIns="0" rtlCol="0">
            <a:spAutoFit/>
          </a:bodyPr>
          <a:lstStyle/>
          <a:p>
            <a:pPr marL="211276" marR="3464" indent="-202617">
              <a:lnSpc>
                <a:spcPts val="2591"/>
              </a:lnSpc>
              <a:spcBef>
                <a:spcPts val="164"/>
              </a:spcBef>
              <a:buChar char="•"/>
              <a:tabLst>
                <a:tab pos="210843" algn="l"/>
                <a:tab pos="211276" algn="l"/>
              </a:tabLst>
            </a:pPr>
            <a:r>
              <a:rPr lang="pt-BR" sz="1636" b="1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 humanidade e a civilização desenvolveram-se durante uma época de clima invulgarmente estável</a:t>
            </a:r>
            <a:endParaRPr sz="1636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3330" y="5806632"/>
            <a:ext cx="4923090" cy="246804"/>
          </a:xfrm>
          <a:prstGeom prst="rect">
            <a:avLst/>
          </a:prstGeom>
        </p:spPr>
        <p:txBody>
          <a:bodyPr vert="horz" wrap="square" lIns="0" tIns="6927" rIns="0" bIns="0" rtlCol="0">
            <a:spAutoFit/>
          </a:bodyPr>
          <a:lstStyle/>
          <a:p>
            <a:pPr marL="675391" marR="3464" indent="-666732">
              <a:lnSpc>
                <a:spcPct val="100699"/>
              </a:lnSpc>
              <a:spcBef>
                <a:spcPts val="55"/>
              </a:spcBef>
            </a:pPr>
            <a:r>
              <a:rPr lang="pt-BR" sz="1636" b="1" spc="-3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Anomalia climática medieval </a:t>
            </a:r>
            <a:r>
              <a:rPr sz="1636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(~</a:t>
            </a:r>
            <a:r>
              <a:rPr sz="1636" b="1" spc="-7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1636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950-1250)</a:t>
            </a:r>
            <a:endParaRPr sz="1636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807268" y="5806632"/>
            <a:ext cx="4567376" cy="246804"/>
          </a:xfrm>
          <a:prstGeom prst="rect">
            <a:avLst/>
          </a:prstGeom>
        </p:spPr>
        <p:txBody>
          <a:bodyPr vert="horz" wrap="square" lIns="0" tIns="6927" rIns="0" bIns="0" rtlCol="0">
            <a:spAutoFit/>
          </a:bodyPr>
          <a:lstStyle/>
          <a:p>
            <a:pPr marL="25977" marR="3464" indent="-17318">
              <a:lnSpc>
                <a:spcPct val="100699"/>
              </a:lnSpc>
              <a:spcBef>
                <a:spcPts val="55"/>
              </a:spcBef>
            </a:pPr>
            <a:r>
              <a:rPr lang="pt-BR" sz="1636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Pequena Era do Gelo </a:t>
            </a:r>
            <a:r>
              <a:rPr sz="1636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/>
                <a:cs typeface="Times New Roman"/>
              </a:rPr>
              <a:t>(~1500-1800)</a:t>
            </a:r>
            <a:endParaRPr sz="1636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807268" y="1973826"/>
            <a:ext cx="5498057" cy="148373"/>
          </a:xfrm>
          <a:prstGeom prst="rect">
            <a:avLst/>
          </a:prstGeom>
        </p:spPr>
        <p:txBody>
          <a:bodyPr vert="horz" wrap="square" lIns="0" tIns="19049" rIns="0" bIns="0" rtlCol="0">
            <a:spAutoFit/>
          </a:bodyPr>
          <a:lstStyle/>
          <a:p>
            <a:pPr marL="95247" marR="3464" indent="-86589">
              <a:lnSpc>
                <a:spcPts val="1091"/>
              </a:lnSpc>
              <a:spcBef>
                <a:spcPts val="149"/>
              </a:spcBef>
            </a:pPr>
            <a:r>
              <a:rPr lang="pt-BR" sz="800" b="1" spc="-3" dirty="0">
                <a:solidFill>
                  <a:srgbClr val="FFFF00"/>
                </a:solidFill>
                <a:latin typeface="Arial"/>
                <a:cs typeface="Arial"/>
              </a:rPr>
              <a:t>Temperaturas globais mais baixas permitiram que o Tâmisa congelasse em Londres, o que não acontece mais.</a:t>
            </a:r>
            <a:endParaRPr sz="800" dirty="0">
              <a:solidFill>
                <a:srgbClr val="FFFF0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93330" y="1973825"/>
            <a:ext cx="4876855" cy="148373"/>
          </a:xfrm>
          <a:prstGeom prst="rect">
            <a:avLst/>
          </a:prstGeom>
        </p:spPr>
        <p:txBody>
          <a:bodyPr vert="horz" wrap="square" lIns="0" tIns="19049" rIns="0" bIns="0" rtlCol="0">
            <a:spAutoFit/>
          </a:bodyPr>
          <a:lstStyle/>
          <a:p>
            <a:pPr marL="225130" marR="3464" indent="-216472" algn="just">
              <a:lnSpc>
                <a:spcPts val="1091"/>
              </a:lnSpc>
              <a:spcBef>
                <a:spcPts val="149"/>
              </a:spcBef>
            </a:pPr>
            <a:r>
              <a:rPr lang="pt-BR" sz="800" b="1" spc="-7" dirty="0">
                <a:solidFill>
                  <a:srgbClr val="FFFF00"/>
                </a:solidFill>
                <a:latin typeface="Arial"/>
                <a:cs typeface="Arial"/>
              </a:rPr>
              <a:t>Temperaturas mais altas no Hemisfério Norte permitiram que os vikings colonizassem a Groenlândia.</a:t>
            </a:r>
            <a:endParaRPr sz="800" dirty="0">
              <a:solidFill>
                <a:srgbClr val="FFFF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2798" y="1540876"/>
            <a:ext cx="5703147" cy="3652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92880" y="219272"/>
            <a:ext cx="9771251" cy="932073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>
              <a:lnSpc>
                <a:spcPct val="100000"/>
              </a:lnSpc>
              <a:spcBef>
                <a:spcPts val="68"/>
              </a:spcBef>
              <a:tabLst>
                <a:tab pos="791420" algn="l"/>
                <a:tab pos="4044554" algn="l"/>
                <a:tab pos="4721676" algn="l"/>
              </a:tabLst>
            </a:pPr>
            <a:r>
              <a:rPr lang="pt-BR" sz="6000" b="1" spc="-3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As últimas palavras do IPCC</a:t>
            </a:r>
            <a:endParaRPr sz="60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474768" y="1655569"/>
            <a:ext cx="3061422" cy="10107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00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3"/>
              </a:rPr>
              <a:t>https://www.ipcc.ch/site/assets/uploads/2018/02/SPM.05-01-1.png</a:t>
            </a:r>
            <a:endParaRPr sz="600" dirty="0">
              <a:latin typeface="Arial MT"/>
              <a:cs typeface="Arial MT"/>
            </a:endParaRPr>
          </a:p>
        </p:txBody>
      </p:sp>
      <p:pic>
        <p:nvPicPr>
          <p:cNvPr id="14" name="object 3">
            <a:extLst>
              <a:ext uri="{FF2B5EF4-FFF2-40B4-BE49-F238E27FC236}">
                <a16:creationId xmlns:a16="http://schemas.microsoft.com/office/drawing/2014/main" id="{1E75C38E-93D7-D5EE-0C8D-F88A38376D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945528" y="1259282"/>
            <a:ext cx="4373446" cy="14268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ject 2">
            <a:extLst>
              <a:ext uri="{FF2B5EF4-FFF2-40B4-BE49-F238E27FC236}">
                <a16:creationId xmlns:a16="http://schemas.microsoft.com/office/drawing/2014/main" id="{9C8ED468-9CCF-319C-8B28-268CBD58E63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26056" y="2782593"/>
            <a:ext cx="5812390" cy="38561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object 4">
            <a:extLst>
              <a:ext uri="{FF2B5EF4-FFF2-40B4-BE49-F238E27FC236}">
                <a16:creationId xmlns:a16="http://schemas.microsoft.com/office/drawing/2014/main" id="{8C240A06-B95A-4359-FA05-C3ACA2AB1D37}"/>
              </a:ext>
            </a:extLst>
          </p:cNvPr>
          <p:cNvSpPr txBox="1"/>
          <p:nvPr/>
        </p:nvSpPr>
        <p:spPr>
          <a:xfrm>
            <a:off x="9907212" y="2883804"/>
            <a:ext cx="1666010" cy="166508"/>
          </a:xfrm>
          <a:prstGeom prst="rect">
            <a:avLst/>
          </a:prstGeom>
        </p:spPr>
        <p:txBody>
          <a:bodyPr vert="horz" wrap="square" lIns="0" tIns="5195" rIns="0" bIns="0" rtlCol="0">
            <a:spAutoFit/>
          </a:bodyPr>
          <a:lstStyle/>
          <a:p>
            <a:pPr marL="8659" marR="3464">
              <a:lnSpc>
                <a:spcPct val="101200"/>
              </a:lnSpc>
              <a:spcBef>
                <a:spcPts val="41"/>
              </a:spcBef>
              <a:tabLst>
                <a:tab pos="167981" algn="l"/>
                <a:tab pos="3255298" algn="l"/>
              </a:tabLst>
            </a:pPr>
            <a:r>
              <a:rPr lang="pt-BR" sz="1100" b="1" dirty="0">
                <a:solidFill>
                  <a:srgbClr val="0070C0"/>
                </a:solidFill>
                <a:latin typeface="Times New Roman"/>
                <a:cs typeface="Times New Roman"/>
              </a:rPr>
              <a:t>Azul</a:t>
            </a:r>
            <a:r>
              <a:rPr sz="1100" b="1" spc="-3" dirty="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0070C0"/>
                </a:solidFill>
                <a:latin typeface="Times New Roman"/>
                <a:cs typeface="Times New Roman"/>
              </a:rPr>
              <a:t>= </a:t>
            </a:r>
            <a:r>
              <a:rPr lang="pt-BR" sz="1100" b="1" dirty="0">
                <a:solidFill>
                  <a:srgbClr val="0070C0"/>
                </a:solidFill>
                <a:latin typeface="Times New Roman"/>
                <a:cs typeface="Times New Roman"/>
              </a:rPr>
              <a:t>Efeito natural</a:t>
            </a:r>
            <a:endParaRPr sz="1100" dirty="0">
              <a:solidFill>
                <a:srgbClr val="0070C0"/>
              </a:solidFill>
              <a:latin typeface="Times New Roman"/>
              <a:cs typeface="Times New Roman"/>
            </a:endParaRP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5C5BB3C8-3BF8-AC5D-D9D2-A72640843768}"/>
              </a:ext>
            </a:extLst>
          </p:cNvPr>
          <p:cNvSpPr txBox="1"/>
          <p:nvPr/>
        </p:nvSpPr>
        <p:spPr>
          <a:xfrm>
            <a:off x="9405584" y="3278169"/>
            <a:ext cx="2493818" cy="17802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R="3464" algn="r">
              <a:spcBef>
                <a:spcPts val="68"/>
              </a:spcBef>
            </a:pPr>
            <a:r>
              <a:rPr lang="pt-BR" sz="1100" b="1" spc="-3" dirty="0">
                <a:solidFill>
                  <a:srgbClr val="FF0000"/>
                </a:solidFill>
                <a:latin typeface="Times New Roman"/>
                <a:cs typeface="Times New Roman"/>
              </a:rPr>
              <a:t>Vermelho</a:t>
            </a:r>
            <a:r>
              <a:rPr sz="1100" b="1" spc="-3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1100" b="1" dirty="0">
                <a:solidFill>
                  <a:srgbClr val="FF0000"/>
                </a:solidFill>
                <a:latin typeface="Times New Roman"/>
                <a:cs typeface="Times New Roman"/>
              </a:rPr>
              <a:t>=</a:t>
            </a:r>
            <a:r>
              <a:rPr sz="1100" b="1" spc="-27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pt-BR" sz="1100" b="1" spc="-3" dirty="0">
                <a:solidFill>
                  <a:srgbClr val="FF0000"/>
                </a:solidFill>
                <a:latin typeface="Times New Roman"/>
                <a:cs typeface="Times New Roman"/>
              </a:rPr>
              <a:t>Efeito antropogênico</a:t>
            </a:r>
            <a:endParaRPr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8" name="object 6">
            <a:extLst>
              <a:ext uri="{FF2B5EF4-FFF2-40B4-BE49-F238E27FC236}">
                <a16:creationId xmlns:a16="http://schemas.microsoft.com/office/drawing/2014/main" id="{4C29B923-89BA-26C1-2C5D-C01C90F32F8D}"/>
              </a:ext>
            </a:extLst>
          </p:cNvPr>
          <p:cNvSpPr txBox="1"/>
          <p:nvPr/>
        </p:nvSpPr>
        <p:spPr>
          <a:xfrm>
            <a:off x="9907212" y="3001312"/>
            <a:ext cx="1873829" cy="270995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2287"/>
              </a:lnSpc>
              <a:spcBef>
                <a:spcPts val="68"/>
              </a:spcBef>
              <a:tabLst>
                <a:tab pos="167981" algn="l"/>
              </a:tabLst>
            </a:pPr>
            <a:r>
              <a:rPr lang="pt-BR" sz="1100" b="1" spc="-3" dirty="0">
                <a:latin typeface="Times New Roman"/>
                <a:cs typeface="Times New Roman"/>
              </a:rPr>
              <a:t>Linhas Pretas </a:t>
            </a:r>
            <a:r>
              <a:rPr sz="1100" b="1" dirty="0">
                <a:latin typeface="Times New Roman"/>
                <a:cs typeface="Times New Roman"/>
              </a:rPr>
              <a:t>=</a:t>
            </a:r>
            <a:r>
              <a:rPr sz="1100" b="1" spc="-31" dirty="0">
                <a:latin typeface="Times New Roman"/>
                <a:cs typeface="Times New Roman"/>
              </a:rPr>
              <a:t> </a:t>
            </a:r>
            <a:r>
              <a:rPr sz="1100" b="1" dirty="0">
                <a:latin typeface="Times New Roman"/>
                <a:cs typeface="Times New Roman"/>
              </a:rPr>
              <a:t>da</a:t>
            </a:r>
            <a:r>
              <a:rPr lang="pt-BR" sz="1100" b="1" dirty="0">
                <a:latin typeface="Times New Roman"/>
                <a:cs typeface="Times New Roman"/>
              </a:rPr>
              <a:t>dos</a:t>
            </a:r>
            <a:endParaRPr sz="1100" dirty="0">
              <a:latin typeface="Times New Roman"/>
              <a:cs typeface="Times New Roman"/>
            </a:endParaRPr>
          </a:p>
        </p:txBody>
      </p:sp>
      <p:sp>
        <p:nvSpPr>
          <p:cNvPr id="19" name="object 7">
            <a:extLst>
              <a:ext uri="{FF2B5EF4-FFF2-40B4-BE49-F238E27FC236}">
                <a16:creationId xmlns:a16="http://schemas.microsoft.com/office/drawing/2014/main" id="{EBB8EDA6-2D99-40A8-2FE0-4927934CC978}"/>
              </a:ext>
            </a:extLst>
          </p:cNvPr>
          <p:cNvSpPr txBox="1"/>
          <p:nvPr/>
        </p:nvSpPr>
        <p:spPr>
          <a:xfrm>
            <a:off x="6332473" y="6548469"/>
            <a:ext cx="3073111" cy="10107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600" u="sng" spc="-3" dirty="0">
                <a:solidFill>
                  <a:srgbClr val="009999"/>
                </a:solidFill>
                <a:uFill>
                  <a:solidFill>
                    <a:srgbClr val="009999"/>
                  </a:solidFill>
                </a:uFill>
                <a:latin typeface="Arial MT"/>
                <a:cs typeface="Arial MT"/>
                <a:hlinkClick r:id="rId6"/>
              </a:rPr>
              <a:t>https://www.ipcc.ch/site/assets/uploads/2018/02/Fig-1.10-01-2.png</a:t>
            </a:r>
            <a:endParaRPr sz="6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272641" y="75267"/>
            <a:ext cx="10485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GT II  </a:t>
            </a:r>
            <a:r>
              <a:rPr lang="pt-BR" sz="36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(Impactos, Adaptação e Vulnerabilidade) </a:t>
            </a:r>
            <a:endParaRPr lang="pt-BR" sz="80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96306B5-B44A-C608-0222-5A7D203BAE0D}"/>
              </a:ext>
            </a:extLst>
          </p:cNvPr>
          <p:cNvSpPr txBox="1"/>
          <p:nvPr/>
        </p:nvSpPr>
        <p:spPr>
          <a:xfrm>
            <a:off x="272641" y="1951672"/>
            <a:ext cx="33426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Impactos em relação ao quê?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Adaptação para quê? Aonde?</a:t>
            </a:r>
          </a:p>
          <a:p>
            <a:pPr marL="285750" indent="-285750">
              <a:buFont typeface="Wingdings" pitchFamily="2" charset="2"/>
              <a:buChar char="Ø"/>
            </a:pP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t-BR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Vulnerabilidade???</a:t>
            </a:r>
          </a:p>
        </p:txBody>
      </p:sp>
      <p:pic>
        <p:nvPicPr>
          <p:cNvPr id="8194" name="Picture 2" descr="Arquivos trabalho faculdade. grupo faculdade - Mundo Formatura - Viva  eventos">
            <a:extLst>
              <a:ext uri="{FF2B5EF4-FFF2-40B4-BE49-F238E27FC236}">
                <a16:creationId xmlns:a16="http://schemas.microsoft.com/office/drawing/2014/main" id="{72775E55-4B67-F4E0-9690-D68B44016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803" y="1677971"/>
            <a:ext cx="7121507" cy="47520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03547B3-D0E7-732E-1D5B-8B7630705DF2}"/>
              </a:ext>
            </a:extLst>
          </p:cNvPr>
          <p:cNvSpPr txBox="1"/>
          <p:nvPr/>
        </p:nvSpPr>
        <p:spPr>
          <a:xfrm>
            <a:off x="4171803" y="1748153"/>
            <a:ext cx="2138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/>
              <a:t>Em grupo...</a:t>
            </a:r>
          </a:p>
        </p:txBody>
      </p:sp>
    </p:spTree>
    <p:extLst>
      <p:ext uri="{BB962C8B-B14F-4D97-AF65-F5344CB8AC3E}">
        <p14:creationId xmlns:p14="http://schemas.microsoft.com/office/powerpoint/2010/main" val="4077716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67A28B-66A9-5173-0E36-8E362A721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CC4CDEB-0C2D-8C72-E02B-3B742773697A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</p:spTree>
    <p:extLst>
      <p:ext uri="{BB962C8B-B14F-4D97-AF65-F5344CB8AC3E}">
        <p14:creationId xmlns:p14="http://schemas.microsoft.com/office/powerpoint/2010/main" val="58781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</p:spTree>
    <p:extLst>
      <p:ext uri="{BB962C8B-B14F-4D97-AF65-F5344CB8AC3E}">
        <p14:creationId xmlns:p14="http://schemas.microsoft.com/office/powerpoint/2010/main" val="88110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479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15038" y="155849"/>
            <a:ext cx="9198346" cy="685852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 algn="ctr">
              <a:lnSpc>
                <a:spcPct val="100000"/>
              </a:lnSpc>
              <a:spcBef>
                <a:spcPts val="68"/>
              </a:spcBef>
            </a:pPr>
            <a:r>
              <a:rPr lang="pt-BR" b="1" spc="-3" dirty="0">
                <a:solidFill>
                  <a:srgbClr val="FFFF00"/>
                </a:solidFill>
                <a:latin typeface="Gill Sans Ultra Bold" panose="020B0A02020104020203" pitchFamily="34" charset="77"/>
              </a:rPr>
              <a:t>Radiação solar incidente</a:t>
            </a:r>
            <a:endParaRPr b="1" spc="-3" dirty="0">
              <a:solidFill>
                <a:srgbClr val="FFFF0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40416" y="1031625"/>
            <a:ext cx="11422665" cy="2308115"/>
          </a:xfrm>
          <a:prstGeom prst="rect">
            <a:avLst/>
          </a:prstGeom>
        </p:spPr>
        <p:txBody>
          <a:bodyPr vert="horz" wrap="square" lIns="0" tIns="203056" rIns="0" bIns="0" rtlCol="0">
            <a:spAutoFit/>
          </a:bodyPr>
          <a:lstStyle/>
          <a:p>
            <a:pPr marL="8659">
              <a:spcBef>
                <a:spcPts val="1599"/>
              </a:spcBef>
              <a:tabLst>
                <a:tab pos="176640" algn="l"/>
              </a:tabLst>
            </a:pPr>
            <a:r>
              <a:rPr lang="pt-BR" sz="2182" spc="-3" dirty="0">
                <a:latin typeface="Times New Roman"/>
                <a:cs typeface="Times New Roman"/>
              </a:rPr>
              <a:t>Radiação solar</a:t>
            </a:r>
            <a:r>
              <a:rPr sz="2182" spc="-3" dirty="0">
                <a:latin typeface="Times New Roman"/>
                <a:cs typeface="Times New Roman"/>
              </a:rPr>
              <a:t>:</a:t>
            </a:r>
            <a:endParaRPr sz="2182" dirty="0">
              <a:latin typeface="Times New Roman"/>
              <a:cs typeface="Times New Roman"/>
            </a:endParaRPr>
          </a:p>
          <a:p>
            <a:pPr marL="708307" marR="3464" lvl="1" indent="-457200">
              <a:lnSpc>
                <a:spcPct val="98200"/>
              </a:lnSpc>
              <a:spcBef>
                <a:spcPts val="1578"/>
              </a:spcBef>
              <a:buFont typeface="Arial" panose="020B0604020202020204" pitchFamily="34" charset="0"/>
              <a:buChar char="•"/>
              <a:tabLst>
                <a:tab pos="453724" algn="l"/>
              </a:tabLst>
            </a:pPr>
            <a:r>
              <a:rPr lang="pt-BR" sz="3273" baseline="1736" dirty="0">
                <a:latin typeface="Times New Roman"/>
                <a:cs typeface="Times New Roman"/>
              </a:rPr>
              <a:t>É a radiação do Sol (luz visível de comprimento de onda curto e radiação ultravioleta)</a:t>
            </a:r>
          </a:p>
          <a:p>
            <a:pPr marL="708307" marR="3464" lvl="1" indent="-457200">
              <a:lnSpc>
                <a:spcPct val="98200"/>
              </a:lnSpc>
              <a:spcBef>
                <a:spcPts val="1578"/>
              </a:spcBef>
              <a:buFont typeface="Arial" panose="020B0604020202020204" pitchFamily="34" charset="0"/>
              <a:buChar char="•"/>
              <a:tabLst>
                <a:tab pos="453724" algn="l"/>
              </a:tabLst>
            </a:pPr>
            <a:r>
              <a:rPr lang="pt-BR" sz="3273" baseline="1736" dirty="0">
                <a:latin typeface="Times New Roman"/>
                <a:cs typeface="Times New Roman"/>
              </a:rPr>
              <a:t>Passa pela atmosfera</a:t>
            </a:r>
          </a:p>
          <a:p>
            <a:pPr marL="708307" marR="3464" lvl="1" indent="-457200">
              <a:lnSpc>
                <a:spcPct val="98200"/>
              </a:lnSpc>
              <a:spcBef>
                <a:spcPts val="1578"/>
              </a:spcBef>
              <a:buFont typeface="Arial" panose="020B0604020202020204" pitchFamily="34" charset="0"/>
              <a:buChar char="•"/>
              <a:tabLst>
                <a:tab pos="453724" algn="l"/>
              </a:tabLst>
            </a:pPr>
            <a:r>
              <a:rPr lang="pt-BR" sz="3273" baseline="1736" dirty="0">
                <a:latin typeface="Times New Roman"/>
                <a:cs typeface="Times New Roman"/>
              </a:rPr>
              <a:t>Aquece a superfície da Terra</a:t>
            </a:r>
            <a:endParaRPr sz="2182" dirty="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24308" y="3417107"/>
            <a:ext cx="2838017" cy="3288290"/>
            <a:chOff x="4833937" y="1481137"/>
            <a:chExt cx="4162425" cy="48228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8700" y="1485900"/>
              <a:ext cx="4152900" cy="48133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38700" y="1485900"/>
              <a:ext cx="4152900" cy="4813300"/>
            </a:xfrm>
            <a:custGeom>
              <a:avLst/>
              <a:gdLst/>
              <a:ahLst/>
              <a:cxnLst/>
              <a:rect l="l" t="t" r="r" b="b"/>
              <a:pathLst>
                <a:path w="4152900" h="4813300">
                  <a:moveTo>
                    <a:pt x="0" y="0"/>
                  </a:moveTo>
                  <a:lnTo>
                    <a:pt x="4152900" y="0"/>
                  </a:lnTo>
                  <a:lnTo>
                    <a:pt x="4152900" y="4813300"/>
                  </a:lnTo>
                  <a:lnTo>
                    <a:pt x="0" y="4813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tx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AF42033-CC6A-BD46-9147-510815E778DB}"/>
              </a:ext>
            </a:extLst>
          </p:cNvPr>
          <p:cNvSpPr txBox="1"/>
          <p:nvPr/>
        </p:nvSpPr>
        <p:spPr>
          <a:xfrm>
            <a:off x="1509715" y="3108438"/>
            <a:ext cx="3386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Quantidade e qualidade dos espaços verdes</a:t>
            </a:r>
          </a:p>
        </p:txBody>
      </p:sp>
    </p:spTree>
    <p:extLst>
      <p:ext uri="{BB962C8B-B14F-4D97-AF65-F5344CB8AC3E}">
        <p14:creationId xmlns:p14="http://schemas.microsoft.com/office/powerpoint/2010/main" val="4165525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2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826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918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0B63C1C8-B207-D148-9A0C-91817857C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912275"/>
            <a:ext cx="9296400" cy="5943600"/>
          </a:xfrm>
          <a:prstGeom prst="rect">
            <a:avLst/>
          </a:prstGeom>
        </p:spPr>
      </p:pic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96FAFF51-8BD1-AF45-AB3A-10E5CA7691F4}"/>
              </a:ext>
            </a:extLst>
          </p:cNvPr>
          <p:cNvCxnSpPr/>
          <p:nvPr/>
        </p:nvCxnSpPr>
        <p:spPr>
          <a:xfrm>
            <a:off x="6653942" y="5952797"/>
            <a:ext cx="25154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4851C9DB-2C6B-784E-A51C-169DDEF83326}"/>
              </a:ext>
            </a:extLst>
          </p:cNvPr>
          <p:cNvCxnSpPr/>
          <p:nvPr/>
        </p:nvCxnSpPr>
        <p:spPr>
          <a:xfrm>
            <a:off x="3206110" y="6282997"/>
            <a:ext cx="5931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B88CDF6B-C585-AC43-856F-3D083C3E6B9E}"/>
              </a:ext>
            </a:extLst>
          </p:cNvPr>
          <p:cNvCxnSpPr/>
          <p:nvPr/>
        </p:nvCxnSpPr>
        <p:spPr>
          <a:xfrm>
            <a:off x="3206110" y="6460797"/>
            <a:ext cx="5931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B84196E4-8C0C-3947-93D2-CDCF41BE1C94}"/>
              </a:ext>
            </a:extLst>
          </p:cNvPr>
          <p:cNvCxnSpPr/>
          <p:nvPr/>
        </p:nvCxnSpPr>
        <p:spPr>
          <a:xfrm>
            <a:off x="3156722" y="6613197"/>
            <a:ext cx="18899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12329CAC-CC24-364E-820E-AAAC6DBBF7D9}"/>
              </a:ext>
            </a:extLst>
          </p:cNvPr>
          <p:cNvCxnSpPr/>
          <p:nvPr/>
        </p:nvCxnSpPr>
        <p:spPr>
          <a:xfrm>
            <a:off x="3202119" y="6139791"/>
            <a:ext cx="304370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52169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57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590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739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DC6C022D-EBC6-074D-8D7D-7A14373625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551" y="2025651"/>
            <a:ext cx="74549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7899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B24A1135-297F-D543-A25B-3D85648FB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2438400"/>
            <a:ext cx="88138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2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EA5634-20DA-AA2E-7C5A-5CAD3FA00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5813782-5AE2-3EBB-3323-EBBA71D34E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5038" y="155849"/>
            <a:ext cx="9198346" cy="685852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 algn="ctr">
              <a:lnSpc>
                <a:spcPct val="100000"/>
              </a:lnSpc>
              <a:spcBef>
                <a:spcPts val="68"/>
              </a:spcBef>
            </a:pPr>
            <a:r>
              <a:rPr lang="pt-BR" b="1" spc="-3" dirty="0">
                <a:solidFill>
                  <a:srgbClr val="FFFF00"/>
                </a:solidFill>
                <a:latin typeface="Gill Sans Ultra Bold" panose="020B0A02020104020203" pitchFamily="34" charset="77"/>
              </a:rPr>
              <a:t>Radiação solar incidente</a:t>
            </a:r>
            <a:endParaRPr b="1" spc="-3" dirty="0">
              <a:solidFill>
                <a:srgbClr val="FFFF0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C5FB7F6-6D99-B66C-7306-4E2198A5CC14}"/>
              </a:ext>
            </a:extLst>
          </p:cNvPr>
          <p:cNvSpPr txBox="1"/>
          <p:nvPr/>
        </p:nvSpPr>
        <p:spPr>
          <a:xfrm>
            <a:off x="240416" y="1031625"/>
            <a:ext cx="11422665" cy="2308115"/>
          </a:xfrm>
          <a:prstGeom prst="rect">
            <a:avLst/>
          </a:prstGeom>
        </p:spPr>
        <p:txBody>
          <a:bodyPr vert="horz" wrap="square" lIns="0" tIns="203056" rIns="0" bIns="0" rtlCol="0">
            <a:spAutoFit/>
          </a:bodyPr>
          <a:lstStyle/>
          <a:p>
            <a:pPr marL="8659">
              <a:spcBef>
                <a:spcPts val="1599"/>
              </a:spcBef>
              <a:tabLst>
                <a:tab pos="176640" algn="l"/>
              </a:tabLst>
            </a:pPr>
            <a:r>
              <a:rPr lang="pt-BR" sz="2182" spc="-3" dirty="0">
                <a:latin typeface="Times New Roman"/>
                <a:cs typeface="Times New Roman"/>
              </a:rPr>
              <a:t>Radiação solar</a:t>
            </a:r>
            <a:r>
              <a:rPr sz="2182" spc="-3" dirty="0">
                <a:latin typeface="Times New Roman"/>
                <a:cs typeface="Times New Roman"/>
              </a:rPr>
              <a:t>:</a:t>
            </a:r>
            <a:endParaRPr sz="2182" dirty="0">
              <a:latin typeface="Times New Roman"/>
              <a:cs typeface="Times New Roman"/>
            </a:endParaRPr>
          </a:p>
          <a:p>
            <a:pPr marL="708307" marR="3464" lvl="1" indent="-457200">
              <a:lnSpc>
                <a:spcPct val="98200"/>
              </a:lnSpc>
              <a:spcBef>
                <a:spcPts val="1578"/>
              </a:spcBef>
              <a:buFont typeface="Arial" panose="020B0604020202020204" pitchFamily="34" charset="0"/>
              <a:buChar char="•"/>
              <a:tabLst>
                <a:tab pos="453724" algn="l"/>
              </a:tabLst>
            </a:pPr>
            <a:r>
              <a:rPr lang="pt-BR" sz="3273" baseline="1736" dirty="0">
                <a:latin typeface="Times New Roman"/>
                <a:cs typeface="Times New Roman"/>
              </a:rPr>
              <a:t>É a radiação do Sol (luz visível de comprimento de onda curto e radiação ultravioleta)</a:t>
            </a:r>
          </a:p>
          <a:p>
            <a:pPr marL="708307" marR="3464" lvl="1" indent="-457200">
              <a:lnSpc>
                <a:spcPct val="98200"/>
              </a:lnSpc>
              <a:spcBef>
                <a:spcPts val="1578"/>
              </a:spcBef>
              <a:buFont typeface="Arial" panose="020B0604020202020204" pitchFamily="34" charset="0"/>
              <a:buChar char="•"/>
              <a:tabLst>
                <a:tab pos="453724" algn="l"/>
              </a:tabLst>
            </a:pPr>
            <a:r>
              <a:rPr lang="pt-BR" sz="3273" baseline="1736" dirty="0">
                <a:latin typeface="Times New Roman"/>
                <a:cs typeface="Times New Roman"/>
              </a:rPr>
              <a:t>Passa pela atmosfera</a:t>
            </a:r>
          </a:p>
          <a:p>
            <a:pPr marL="708307" marR="3464" lvl="1" indent="-457200">
              <a:lnSpc>
                <a:spcPct val="98200"/>
              </a:lnSpc>
              <a:spcBef>
                <a:spcPts val="1578"/>
              </a:spcBef>
              <a:buFont typeface="Arial" panose="020B0604020202020204" pitchFamily="34" charset="0"/>
              <a:buChar char="•"/>
              <a:tabLst>
                <a:tab pos="453724" algn="l"/>
              </a:tabLst>
            </a:pPr>
            <a:r>
              <a:rPr lang="pt-BR" sz="3273" baseline="1736" dirty="0">
                <a:latin typeface="Times New Roman"/>
                <a:cs typeface="Times New Roman"/>
              </a:rPr>
              <a:t>Aquece a superfície da Terra</a:t>
            </a:r>
            <a:endParaRPr sz="2182" dirty="0">
              <a:latin typeface="Times New Roman"/>
              <a:cs typeface="Times New Roman"/>
            </a:endParaRPr>
          </a:p>
        </p:txBody>
      </p:sp>
      <p:grpSp>
        <p:nvGrpSpPr>
          <p:cNvPr id="4" name="object 4">
            <a:extLst>
              <a:ext uri="{FF2B5EF4-FFF2-40B4-BE49-F238E27FC236}">
                <a16:creationId xmlns:a16="http://schemas.microsoft.com/office/drawing/2014/main" id="{16B5EF30-6AFC-C867-E8AC-479844348C58}"/>
              </a:ext>
            </a:extLst>
          </p:cNvPr>
          <p:cNvGrpSpPr/>
          <p:nvPr/>
        </p:nvGrpSpPr>
        <p:grpSpPr>
          <a:xfrm>
            <a:off x="524308" y="3417107"/>
            <a:ext cx="2838017" cy="3288290"/>
            <a:chOff x="4833937" y="1481137"/>
            <a:chExt cx="4162425" cy="4822825"/>
          </a:xfrm>
        </p:grpSpPr>
        <p:pic>
          <p:nvPicPr>
            <p:cNvPr id="5" name="object 5">
              <a:extLst>
                <a:ext uri="{FF2B5EF4-FFF2-40B4-BE49-F238E27FC236}">
                  <a16:creationId xmlns:a16="http://schemas.microsoft.com/office/drawing/2014/main" id="{79CC96CD-EEFB-9839-2B23-9305B23862E8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8700" y="1485900"/>
              <a:ext cx="4152900" cy="4813300"/>
            </a:xfrm>
            <a:prstGeom prst="rect">
              <a:avLst/>
            </a:prstGeom>
          </p:spPr>
        </p:pic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3C288A8E-49FE-8B84-1A43-B77A72DE899F}"/>
                </a:ext>
              </a:extLst>
            </p:cNvPr>
            <p:cNvSpPr/>
            <p:nvPr/>
          </p:nvSpPr>
          <p:spPr>
            <a:xfrm>
              <a:off x="4838700" y="1485900"/>
              <a:ext cx="4152900" cy="4813300"/>
            </a:xfrm>
            <a:custGeom>
              <a:avLst/>
              <a:gdLst/>
              <a:ahLst/>
              <a:cxnLst/>
              <a:rect l="l" t="t" r="r" b="b"/>
              <a:pathLst>
                <a:path w="4152900" h="4813300">
                  <a:moveTo>
                    <a:pt x="0" y="0"/>
                  </a:moveTo>
                  <a:lnTo>
                    <a:pt x="4152900" y="0"/>
                  </a:lnTo>
                  <a:lnTo>
                    <a:pt x="4152900" y="4813300"/>
                  </a:lnTo>
                  <a:lnTo>
                    <a:pt x="0" y="48133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25B96AF9-832A-F585-F260-9ACCDA86BC8B}"/>
              </a:ext>
            </a:extLst>
          </p:cNvPr>
          <p:cNvSpPr txBox="1"/>
          <p:nvPr/>
        </p:nvSpPr>
        <p:spPr>
          <a:xfrm>
            <a:off x="5047130" y="2492188"/>
            <a:ext cx="6462998" cy="4075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rgbClr val="FFC000"/>
                </a:solidFill>
                <a:latin typeface="Google Sans"/>
              </a:rPr>
              <a:t>F</a:t>
            </a:r>
            <a:r>
              <a:rPr lang="pt-BR" b="1" i="0" dirty="0" err="1">
                <a:solidFill>
                  <a:srgbClr val="FFC000"/>
                </a:solidFill>
                <a:effectLst/>
                <a:latin typeface="Google Sans"/>
              </a:rPr>
              <a:t>orçante</a:t>
            </a:r>
            <a:r>
              <a:rPr lang="pt-BR" b="1" i="0" dirty="0">
                <a:solidFill>
                  <a:srgbClr val="FFC000"/>
                </a:solidFill>
                <a:effectLst/>
                <a:latin typeface="Google Sans"/>
              </a:rPr>
              <a:t> Radiativa</a:t>
            </a: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, o que é?</a:t>
            </a:r>
          </a:p>
          <a:p>
            <a:endParaRPr lang="pt-BR" dirty="0">
              <a:solidFill>
                <a:srgbClr val="FFC000"/>
              </a:solidFill>
              <a:latin typeface="Google Sans"/>
            </a:endParaRPr>
          </a:p>
          <a:p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É a diferença entre a energia solar que a Terra absorve e a energia que ela irradia de volta. É uma perturbação no equilíbrio de energia do planeta. </a:t>
            </a:r>
          </a:p>
          <a:p>
            <a:endParaRPr lang="pt-BR" dirty="0">
              <a:solidFill>
                <a:srgbClr val="FFC000"/>
              </a:solidFill>
              <a:latin typeface="Google Sans"/>
            </a:endParaRP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b="1" i="0" dirty="0">
                <a:solidFill>
                  <a:srgbClr val="FFC000"/>
                </a:solidFill>
                <a:effectLst/>
                <a:latin typeface="Google Sans"/>
              </a:rPr>
              <a:t>Como é medida? </a:t>
            </a:r>
          </a:p>
          <a:p>
            <a:pPr marL="285750" indent="-285750" algn="l">
              <a:spcBef>
                <a:spcPts val="75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É medida em watts por metro quadrado por período</a:t>
            </a:r>
          </a:p>
          <a:p>
            <a:pPr marL="285750" indent="-285750" algn="l">
              <a:spcBef>
                <a:spcPts val="75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Pode ser positiva ou negativa</a:t>
            </a:r>
          </a:p>
          <a:p>
            <a:pPr marL="285750" indent="-285750" algn="l">
              <a:spcBef>
                <a:spcPts val="75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Quando é positiva, aquece a superfície e a troposfera do planeta</a:t>
            </a:r>
          </a:p>
          <a:p>
            <a:pPr marL="285750" indent="-285750" algn="l">
              <a:spcBef>
                <a:spcPts val="750"/>
              </a:spcBef>
              <a:spcAft>
                <a:spcPts val="15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Quando é negativa, resfria a superfície e a troposfera do planeta</a:t>
            </a:r>
            <a:endParaRPr lang="pt-BR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23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339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E50622-46FC-6048-AFF7-50D873607444}"/>
              </a:ext>
            </a:extLst>
          </p:cNvPr>
          <p:cNvSpPr/>
          <p:nvPr/>
        </p:nvSpPr>
        <p:spPr>
          <a:xfrm>
            <a:off x="7970529" y="134112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C228F3-3061-F445-8B32-A56B95F690FF}"/>
              </a:ext>
            </a:extLst>
          </p:cNvPr>
          <p:cNvSpPr/>
          <p:nvPr/>
        </p:nvSpPr>
        <p:spPr>
          <a:xfrm>
            <a:off x="7985769" y="153924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7967A16-3DDA-DF4E-B1E4-1DAB67B8EE96}"/>
              </a:ext>
            </a:extLst>
          </p:cNvPr>
          <p:cNvSpPr/>
          <p:nvPr/>
        </p:nvSpPr>
        <p:spPr>
          <a:xfrm>
            <a:off x="7802889" y="143256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011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E50622-46FC-6048-AFF7-50D873607444}"/>
              </a:ext>
            </a:extLst>
          </p:cNvPr>
          <p:cNvSpPr/>
          <p:nvPr/>
        </p:nvSpPr>
        <p:spPr>
          <a:xfrm>
            <a:off x="7970529" y="134112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C228F3-3061-F445-8B32-A56B95F690FF}"/>
              </a:ext>
            </a:extLst>
          </p:cNvPr>
          <p:cNvSpPr/>
          <p:nvPr/>
        </p:nvSpPr>
        <p:spPr>
          <a:xfrm>
            <a:off x="7985769" y="153924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7967A16-3DDA-DF4E-B1E4-1DAB67B8EE96}"/>
              </a:ext>
            </a:extLst>
          </p:cNvPr>
          <p:cNvSpPr/>
          <p:nvPr/>
        </p:nvSpPr>
        <p:spPr>
          <a:xfrm>
            <a:off x="7802889" y="143256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pic>
        <p:nvPicPr>
          <p:cNvPr id="43" name="Imagem 42">
            <a:extLst>
              <a:ext uri="{FF2B5EF4-FFF2-40B4-BE49-F238E27FC236}">
                <a16:creationId xmlns:a16="http://schemas.microsoft.com/office/drawing/2014/main" id="{E25670C6-A567-B34E-AB9B-7E5676211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051" y="2000251"/>
            <a:ext cx="8597900" cy="2857500"/>
          </a:xfrm>
          <a:prstGeom prst="rect">
            <a:avLst/>
          </a:prstGeom>
        </p:spPr>
      </p:pic>
      <p:pic>
        <p:nvPicPr>
          <p:cNvPr id="50" name="Imagem 49">
            <a:extLst>
              <a:ext uri="{FF2B5EF4-FFF2-40B4-BE49-F238E27FC236}">
                <a16:creationId xmlns:a16="http://schemas.microsoft.com/office/drawing/2014/main" id="{6615F12F-BF1C-91FD-8B9C-88408949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66862"/>
            <a:ext cx="77724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85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E50622-46FC-6048-AFF7-50D873607444}"/>
              </a:ext>
            </a:extLst>
          </p:cNvPr>
          <p:cNvSpPr/>
          <p:nvPr/>
        </p:nvSpPr>
        <p:spPr>
          <a:xfrm>
            <a:off x="7970529" y="134112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C228F3-3061-F445-8B32-A56B95F690FF}"/>
              </a:ext>
            </a:extLst>
          </p:cNvPr>
          <p:cNvSpPr/>
          <p:nvPr/>
        </p:nvSpPr>
        <p:spPr>
          <a:xfrm>
            <a:off x="7985769" y="153924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7967A16-3DDA-DF4E-B1E4-1DAB67B8EE96}"/>
              </a:ext>
            </a:extLst>
          </p:cNvPr>
          <p:cNvSpPr/>
          <p:nvPr/>
        </p:nvSpPr>
        <p:spPr>
          <a:xfrm>
            <a:off x="7802889" y="143256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A858790F-C6A1-3745-92EC-C2F27BEAD5A9}"/>
              </a:ext>
            </a:extLst>
          </p:cNvPr>
          <p:cNvSpPr txBox="1"/>
          <p:nvPr/>
        </p:nvSpPr>
        <p:spPr>
          <a:xfrm>
            <a:off x="7303431" y="3872492"/>
            <a:ext cx="3358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Ferreira et al., (2021) – </a:t>
            </a:r>
            <a:r>
              <a:rPr lang="pt-BR" sz="1400" dirty="0" err="1">
                <a:solidFill>
                  <a:schemeClr val="bg1"/>
                </a:solidFill>
              </a:rPr>
              <a:t>Ecological</a:t>
            </a:r>
            <a:r>
              <a:rPr lang="pt-BR" sz="1400" dirty="0">
                <a:solidFill>
                  <a:schemeClr val="bg1"/>
                </a:solidFill>
              </a:rPr>
              <a:t> Processes</a:t>
            </a:r>
          </a:p>
        </p:txBody>
      </p:sp>
      <p:pic>
        <p:nvPicPr>
          <p:cNvPr id="136" name="Imagem 135">
            <a:extLst>
              <a:ext uri="{FF2B5EF4-FFF2-40B4-BE49-F238E27FC236}">
                <a16:creationId xmlns:a16="http://schemas.microsoft.com/office/drawing/2014/main" id="{577A6F8F-50A3-9D45-8B2D-61F842802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301751"/>
            <a:ext cx="8534400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70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6E50622-46FC-6048-AFF7-50D873607444}"/>
              </a:ext>
            </a:extLst>
          </p:cNvPr>
          <p:cNvSpPr/>
          <p:nvPr/>
        </p:nvSpPr>
        <p:spPr>
          <a:xfrm>
            <a:off x="7970529" y="134112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9BC228F3-3061-F445-8B32-A56B95F690FF}"/>
              </a:ext>
            </a:extLst>
          </p:cNvPr>
          <p:cNvSpPr/>
          <p:nvPr/>
        </p:nvSpPr>
        <p:spPr>
          <a:xfrm>
            <a:off x="7985769" y="153924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C7967A16-3DDA-DF4E-B1E4-1DAB67B8EE96}"/>
              </a:ext>
            </a:extLst>
          </p:cNvPr>
          <p:cNvSpPr/>
          <p:nvPr/>
        </p:nvSpPr>
        <p:spPr>
          <a:xfrm>
            <a:off x="7802889" y="1432562"/>
            <a:ext cx="150019" cy="15049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0271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1FD048B-CE08-2444-99F8-49BF9629BAE5}"/>
              </a:ext>
            </a:extLst>
          </p:cNvPr>
          <p:cNvGrpSpPr/>
          <p:nvPr/>
        </p:nvGrpSpPr>
        <p:grpSpPr>
          <a:xfrm>
            <a:off x="7802889" y="1341122"/>
            <a:ext cx="332899" cy="348615"/>
            <a:chOff x="7802889" y="1341120"/>
            <a:chExt cx="332898" cy="348615"/>
          </a:xfrm>
          <a:solidFill>
            <a:srgbClr val="00B05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E50622-46FC-6048-AFF7-50D873607444}"/>
                </a:ext>
              </a:extLst>
            </p:cNvPr>
            <p:cNvSpPr/>
            <p:nvPr/>
          </p:nvSpPr>
          <p:spPr>
            <a:xfrm>
              <a:off x="7970529" y="13411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BC228F3-3061-F445-8B32-A56B95F690FF}"/>
                </a:ext>
              </a:extLst>
            </p:cNvPr>
            <p:cNvSpPr/>
            <p:nvPr/>
          </p:nvSpPr>
          <p:spPr>
            <a:xfrm>
              <a:off x="7985769" y="15392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7967A16-3DDA-DF4E-B1E4-1DAB67B8EE96}"/>
                </a:ext>
              </a:extLst>
            </p:cNvPr>
            <p:cNvSpPr/>
            <p:nvPr/>
          </p:nvSpPr>
          <p:spPr>
            <a:xfrm>
              <a:off x="7802889" y="14325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  <a:solidFill>
            <a:srgbClr val="FF0000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  <a:solidFill>
            <a:srgbClr val="FF0000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  <a:solidFill>
            <a:srgbClr val="FF0000"/>
          </a:solidFill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625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1FD048B-CE08-2444-99F8-49BF9629BAE5}"/>
              </a:ext>
            </a:extLst>
          </p:cNvPr>
          <p:cNvGrpSpPr/>
          <p:nvPr/>
        </p:nvGrpSpPr>
        <p:grpSpPr>
          <a:xfrm>
            <a:off x="7802889" y="1341122"/>
            <a:ext cx="332899" cy="348615"/>
            <a:chOff x="7802889" y="1341120"/>
            <a:chExt cx="332898" cy="348615"/>
          </a:xfrm>
          <a:solidFill>
            <a:srgbClr val="00B0F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E50622-46FC-6048-AFF7-50D873607444}"/>
                </a:ext>
              </a:extLst>
            </p:cNvPr>
            <p:cNvSpPr/>
            <p:nvPr/>
          </p:nvSpPr>
          <p:spPr>
            <a:xfrm>
              <a:off x="7970529" y="13411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BC228F3-3061-F445-8B32-A56B95F690FF}"/>
                </a:ext>
              </a:extLst>
            </p:cNvPr>
            <p:cNvSpPr/>
            <p:nvPr/>
          </p:nvSpPr>
          <p:spPr>
            <a:xfrm>
              <a:off x="7985769" y="15392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7967A16-3DDA-DF4E-B1E4-1DAB67B8EE96}"/>
                </a:ext>
              </a:extLst>
            </p:cNvPr>
            <p:cNvSpPr/>
            <p:nvPr/>
          </p:nvSpPr>
          <p:spPr>
            <a:xfrm>
              <a:off x="7802889" y="14325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41320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1FD048B-CE08-2444-99F8-49BF9629BAE5}"/>
              </a:ext>
            </a:extLst>
          </p:cNvPr>
          <p:cNvGrpSpPr/>
          <p:nvPr/>
        </p:nvGrpSpPr>
        <p:grpSpPr>
          <a:xfrm>
            <a:off x="7802889" y="1341122"/>
            <a:ext cx="332899" cy="348615"/>
            <a:chOff x="7802889" y="1341120"/>
            <a:chExt cx="332898" cy="348615"/>
          </a:xfrm>
          <a:solidFill>
            <a:srgbClr val="00B0F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E50622-46FC-6048-AFF7-50D873607444}"/>
                </a:ext>
              </a:extLst>
            </p:cNvPr>
            <p:cNvSpPr/>
            <p:nvPr/>
          </p:nvSpPr>
          <p:spPr>
            <a:xfrm>
              <a:off x="7970529" y="13411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BC228F3-3061-F445-8B32-A56B95F690FF}"/>
                </a:ext>
              </a:extLst>
            </p:cNvPr>
            <p:cNvSpPr/>
            <p:nvPr/>
          </p:nvSpPr>
          <p:spPr>
            <a:xfrm>
              <a:off x="7985769" y="15392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7967A16-3DDA-DF4E-B1E4-1DAB67B8EE96}"/>
                </a:ext>
              </a:extLst>
            </p:cNvPr>
            <p:cNvSpPr/>
            <p:nvPr/>
          </p:nvSpPr>
          <p:spPr>
            <a:xfrm>
              <a:off x="7802889" y="14325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sp>
        <p:nvSpPr>
          <p:cNvPr id="300" name="Forma Livre 299">
            <a:extLst>
              <a:ext uri="{FF2B5EF4-FFF2-40B4-BE49-F238E27FC236}">
                <a16:creationId xmlns:a16="http://schemas.microsoft.com/office/drawing/2014/main" id="{34589486-EEC7-4B45-AAE0-C106F7BAA032}"/>
              </a:ext>
            </a:extLst>
          </p:cNvPr>
          <p:cNvSpPr/>
          <p:nvPr/>
        </p:nvSpPr>
        <p:spPr>
          <a:xfrm>
            <a:off x="10099499" y="411480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1" name="Forma Livre 300">
            <a:extLst>
              <a:ext uri="{FF2B5EF4-FFF2-40B4-BE49-F238E27FC236}">
                <a16:creationId xmlns:a16="http://schemas.microsoft.com/office/drawing/2014/main" id="{B6C39B36-18ED-3649-BBB7-CCDA61889083}"/>
              </a:ext>
            </a:extLst>
          </p:cNvPr>
          <p:cNvSpPr/>
          <p:nvPr/>
        </p:nvSpPr>
        <p:spPr>
          <a:xfrm>
            <a:off x="11302687" y="1616348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2" name="Forma Livre 301">
            <a:extLst>
              <a:ext uri="{FF2B5EF4-FFF2-40B4-BE49-F238E27FC236}">
                <a16:creationId xmlns:a16="http://schemas.microsoft.com/office/drawing/2014/main" id="{93565B37-B69A-9D4D-B3B3-59E4D68A31B4}"/>
              </a:ext>
            </a:extLst>
          </p:cNvPr>
          <p:cNvSpPr/>
          <p:nvPr/>
        </p:nvSpPr>
        <p:spPr>
          <a:xfrm>
            <a:off x="10828351" y="4618851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3" name="Forma Livre 302">
            <a:extLst>
              <a:ext uri="{FF2B5EF4-FFF2-40B4-BE49-F238E27FC236}">
                <a16:creationId xmlns:a16="http://schemas.microsoft.com/office/drawing/2014/main" id="{DD587216-816B-2345-941C-F766362F9155}"/>
              </a:ext>
            </a:extLst>
          </p:cNvPr>
          <p:cNvSpPr/>
          <p:nvPr/>
        </p:nvSpPr>
        <p:spPr>
          <a:xfrm>
            <a:off x="10340126" y="5669815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4" name="Forma Livre 303">
            <a:extLst>
              <a:ext uri="{FF2B5EF4-FFF2-40B4-BE49-F238E27FC236}">
                <a16:creationId xmlns:a16="http://schemas.microsoft.com/office/drawing/2014/main" id="{7D0D43C0-C7C8-5141-BAE2-D760D2E3D661}"/>
              </a:ext>
            </a:extLst>
          </p:cNvPr>
          <p:cNvSpPr/>
          <p:nvPr/>
        </p:nvSpPr>
        <p:spPr>
          <a:xfrm>
            <a:off x="9027414" y="5893119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5" name="Forma Livre 304">
            <a:extLst>
              <a:ext uri="{FF2B5EF4-FFF2-40B4-BE49-F238E27FC236}">
                <a16:creationId xmlns:a16="http://schemas.microsoft.com/office/drawing/2014/main" id="{A9B07356-E37B-7D4B-8DA0-0947002BBA51}"/>
              </a:ext>
            </a:extLst>
          </p:cNvPr>
          <p:cNvSpPr/>
          <p:nvPr/>
        </p:nvSpPr>
        <p:spPr>
          <a:xfrm>
            <a:off x="2154421" y="5906125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6" name="Forma Livre 305">
            <a:extLst>
              <a:ext uri="{FF2B5EF4-FFF2-40B4-BE49-F238E27FC236}">
                <a16:creationId xmlns:a16="http://schemas.microsoft.com/office/drawing/2014/main" id="{B78E6F3C-7818-D341-A7C8-936EA02BEE6A}"/>
              </a:ext>
            </a:extLst>
          </p:cNvPr>
          <p:cNvSpPr/>
          <p:nvPr/>
        </p:nvSpPr>
        <p:spPr>
          <a:xfrm>
            <a:off x="232230" y="4566167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7" name="Forma Livre 306">
            <a:extLst>
              <a:ext uri="{FF2B5EF4-FFF2-40B4-BE49-F238E27FC236}">
                <a16:creationId xmlns:a16="http://schemas.microsoft.com/office/drawing/2014/main" id="{C8BFAF9C-3BC5-FD4A-A8BC-F60CAE850AF0}"/>
              </a:ext>
            </a:extLst>
          </p:cNvPr>
          <p:cNvSpPr/>
          <p:nvPr/>
        </p:nvSpPr>
        <p:spPr>
          <a:xfrm>
            <a:off x="325138" y="1166768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8" name="Forma Livre 307">
            <a:extLst>
              <a:ext uri="{FF2B5EF4-FFF2-40B4-BE49-F238E27FC236}">
                <a16:creationId xmlns:a16="http://schemas.microsoft.com/office/drawing/2014/main" id="{992AEECE-EABB-C44A-9225-9AF1DDA6164E}"/>
              </a:ext>
            </a:extLst>
          </p:cNvPr>
          <p:cNvSpPr/>
          <p:nvPr/>
        </p:nvSpPr>
        <p:spPr>
          <a:xfrm>
            <a:off x="1804275" y="1061453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346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orma Livre 29">
            <a:extLst>
              <a:ext uri="{FF2B5EF4-FFF2-40B4-BE49-F238E27FC236}">
                <a16:creationId xmlns:a16="http://schemas.microsoft.com/office/drawing/2014/main" id="{9DA992E4-0B21-664D-9F75-82882CBE6EC8}"/>
              </a:ext>
            </a:extLst>
          </p:cNvPr>
          <p:cNvSpPr/>
          <p:nvPr/>
        </p:nvSpPr>
        <p:spPr>
          <a:xfrm>
            <a:off x="457201" y="485775"/>
            <a:ext cx="10887075" cy="5672139"/>
          </a:xfrm>
          <a:custGeom>
            <a:avLst/>
            <a:gdLst>
              <a:gd name="connsiteX0" fmla="*/ 0 w 10887075"/>
              <a:gd name="connsiteY0" fmla="*/ 4057650 h 5672138"/>
              <a:gd name="connsiteX1" fmla="*/ 71438 w 10887075"/>
              <a:gd name="connsiteY1" fmla="*/ 1514475 h 5672138"/>
              <a:gd name="connsiteX2" fmla="*/ 1485900 w 10887075"/>
              <a:gd name="connsiteY2" fmla="*/ 1828800 h 5672138"/>
              <a:gd name="connsiteX3" fmla="*/ 1543050 w 10887075"/>
              <a:gd name="connsiteY3" fmla="*/ 757238 h 5672138"/>
              <a:gd name="connsiteX4" fmla="*/ 5086350 w 10887075"/>
              <a:gd name="connsiteY4" fmla="*/ 1042988 h 5672138"/>
              <a:gd name="connsiteX5" fmla="*/ 5072063 w 10887075"/>
              <a:gd name="connsiteY5" fmla="*/ 0 h 5672138"/>
              <a:gd name="connsiteX6" fmla="*/ 8186738 w 10887075"/>
              <a:gd name="connsiteY6" fmla="*/ 28575 h 5672138"/>
              <a:gd name="connsiteX7" fmla="*/ 10887075 w 10887075"/>
              <a:gd name="connsiteY7" fmla="*/ 2800350 h 5672138"/>
              <a:gd name="connsiteX8" fmla="*/ 10858500 w 10887075"/>
              <a:gd name="connsiteY8" fmla="*/ 3943350 h 5672138"/>
              <a:gd name="connsiteX9" fmla="*/ 8043863 w 10887075"/>
              <a:gd name="connsiteY9" fmla="*/ 4043363 h 5672138"/>
              <a:gd name="connsiteX10" fmla="*/ 8143875 w 10887075"/>
              <a:gd name="connsiteY10" fmla="*/ 5543550 h 5672138"/>
              <a:gd name="connsiteX11" fmla="*/ 2057400 w 10887075"/>
              <a:gd name="connsiteY11" fmla="*/ 5672138 h 5672138"/>
              <a:gd name="connsiteX12" fmla="*/ 928688 w 10887075"/>
              <a:gd name="connsiteY12" fmla="*/ 4271963 h 5672138"/>
              <a:gd name="connsiteX13" fmla="*/ 0 w 10887075"/>
              <a:gd name="connsiteY13" fmla="*/ 4057650 h 5672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887075" h="5672138">
                <a:moveTo>
                  <a:pt x="0" y="4057650"/>
                </a:moveTo>
                <a:lnTo>
                  <a:pt x="71438" y="1514475"/>
                </a:lnTo>
                <a:lnTo>
                  <a:pt x="1485900" y="1828800"/>
                </a:lnTo>
                <a:lnTo>
                  <a:pt x="1543050" y="757238"/>
                </a:lnTo>
                <a:lnTo>
                  <a:pt x="5086350" y="1042988"/>
                </a:lnTo>
                <a:lnTo>
                  <a:pt x="5072063" y="0"/>
                </a:lnTo>
                <a:lnTo>
                  <a:pt x="8186738" y="28575"/>
                </a:lnTo>
                <a:lnTo>
                  <a:pt x="10887075" y="2800350"/>
                </a:lnTo>
                <a:lnTo>
                  <a:pt x="10858500" y="3943350"/>
                </a:lnTo>
                <a:lnTo>
                  <a:pt x="8043863" y="4043363"/>
                </a:lnTo>
                <a:lnTo>
                  <a:pt x="8143875" y="5543550"/>
                </a:lnTo>
                <a:lnTo>
                  <a:pt x="2057400" y="5672138"/>
                </a:lnTo>
                <a:lnTo>
                  <a:pt x="928688" y="4271963"/>
                </a:lnTo>
                <a:lnTo>
                  <a:pt x="0" y="40576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3" y="442912"/>
            <a:ext cx="4298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O que é esverdear a cidade?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BED9579-C0E7-C54C-B428-E857EBC3CC4D}"/>
              </a:ext>
            </a:extLst>
          </p:cNvPr>
          <p:cNvSpPr/>
          <p:nvPr/>
        </p:nvSpPr>
        <p:spPr>
          <a:xfrm>
            <a:off x="9429751" y="4429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586951-FDB8-674E-91A4-973C66B3ECB3}"/>
              </a:ext>
            </a:extLst>
          </p:cNvPr>
          <p:cNvSpPr/>
          <p:nvPr/>
        </p:nvSpPr>
        <p:spPr>
          <a:xfrm>
            <a:off x="808434" y="488254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DED12E-D878-4943-95AD-F9978103A5B5}"/>
              </a:ext>
            </a:extLst>
          </p:cNvPr>
          <p:cNvSpPr/>
          <p:nvPr/>
        </p:nvSpPr>
        <p:spPr>
          <a:xfrm>
            <a:off x="1509715" y="562007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0D6995-817F-7242-AE88-4C42D28A176A}"/>
              </a:ext>
            </a:extLst>
          </p:cNvPr>
          <p:cNvSpPr/>
          <p:nvPr/>
        </p:nvSpPr>
        <p:spPr>
          <a:xfrm>
            <a:off x="7727166" y="129129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1E4B299-9C8D-CB4C-A703-EF04541C0C87}"/>
              </a:ext>
            </a:extLst>
          </p:cNvPr>
          <p:cNvSpPr/>
          <p:nvPr/>
        </p:nvSpPr>
        <p:spPr>
          <a:xfrm>
            <a:off x="10039351" y="1052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F2204B-8DFB-2D46-B946-2273CF0E3EE2}"/>
              </a:ext>
            </a:extLst>
          </p:cNvPr>
          <p:cNvSpPr/>
          <p:nvPr/>
        </p:nvSpPr>
        <p:spPr>
          <a:xfrm>
            <a:off x="1223966" y="96612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2D00A46-FA5E-C044-8F38-8643BBCC051E}"/>
              </a:ext>
            </a:extLst>
          </p:cNvPr>
          <p:cNvSpPr/>
          <p:nvPr/>
        </p:nvSpPr>
        <p:spPr>
          <a:xfrm>
            <a:off x="3726649" y="169281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5FF7BF-5058-F84F-BCCD-E294B9854491}"/>
              </a:ext>
            </a:extLst>
          </p:cNvPr>
          <p:cNvSpPr/>
          <p:nvPr/>
        </p:nvSpPr>
        <p:spPr>
          <a:xfrm>
            <a:off x="169069" y="516385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CDBC7C-52A7-7E4C-AA34-4E779F475B98}"/>
              </a:ext>
            </a:extLst>
          </p:cNvPr>
          <p:cNvSpPr/>
          <p:nvPr/>
        </p:nvSpPr>
        <p:spPr>
          <a:xfrm>
            <a:off x="9467850" y="589186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1F33E2D-7FDD-2A46-9D77-845DF84D96F9}"/>
              </a:ext>
            </a:extLst>
          </p:cNvPr>
          <p:cNvSpPr/>
          <p:nvPr/>
        </p:nvSpPr>
        <p:spPr>
          <a:xfrm>
            <a:off x="10801351" y="181451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AE5CBCB-61F6-F849-BF08-FFD7A4F4F4BB}"/>
              </a:ext>
            </a:extLst>
          </p:cNvPr>
          <p:cNvSpPr/>
          <p:nvPr/>
        </p:nvSpPr>
        <p:spPr>
          <a:xfrm>
            <a:off x="6045998" y="318266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726E773-7D85-A34F-8DFC-0F0FF92DB0A0}"/>
              </a:ext>
            </a:extLst>
          </p:cNvPr>
          <p:cNvSpPr/>
          <p:nvPr/>
        </p:nvSpPr>
        <p:spPr>
          <a:xfrm>
            <a:off x="9794082" y="52778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640C14C-1C07-904A-9D76-447F6B2A45FD}"/>
              </a:ext>
            </a:extLst>
          </p:cNvPr>
          <p:cNvSpPr/>
          <p:nvPr/>
        </p:nvSpPr>
        <p:spPr>
          <a:xfrm>
            <a:off x="3845710" y="230159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47F4B3B-0996-FA40-A786-609E74FB35D7}"/>
              </a:ext>
            </a:extLst>
          </p:cNvPr>
          <p:cNvSpPr/>
          <p:nvPr/>
        </p:nvSpPr>
        <p:spPr>
          <a:xfrm>
            <a:off x="10039350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A62ACAB-5740-C14A-BAFA-2EACEDC123FF}"/>
              </a:ext>
            </a:extLst>
          </p:cNvPr>
          <p:cNvSpPr/>
          <p:nvPr/>
        </p:nvSpPr>
        <p:spPr>
          <a:xfrm>
            <a:off x="10920414" y="60858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4A0BBA5-620C-E745-AA14-5D5508B967E3}"/>
              </a:ext>
            </a:extLst>
          </p:cNvPr>
          <p:cNvSpPr/>
          <p:nvPr/>
        </p:nvSpPr>
        <p:spPr>
          <a:xfrm>
            <a:off x="10377487" y="4944127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677C961-F492-694C-9C38-1AF4EFC2678E}"/>
              </a:ext>
            </a:extLst>
          </p:cNvPr>
          <p:cNvSpPr/>
          <p:nvPr/>
        </p:nvSpPr>
        <p:spPr>
          <a:xfrm>
            <a:off x="5395911" y="342900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153A6CE-8CB0-9B44-B13E-885C0FE5A72F}"/>
              </a:ext>
            </a:extLst>
          </p:cNvPr>
          <p:cNvSpPr/>
          <p:nvPr/>
        </p:nvSpPr>
        <p:spPr>
          <a:xfrm>
            <a:off x="11556207" y="507747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53C410-93D6-DE45-9AB5-DA133E0BC43F}"/>
              </a:ext>
            </a:extLst>
          </p:cNvPr>
          <p:cNvSpPr/>
          <p:nvPr/>
        </p:nvSpPr>
        <p:spPr>
          <a:xfrm>
            <a:off x="8077210" y="1783555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ADF1A97-FDA4-1148-AB4D-52BCEF990A52}"/>
              </a:ext>
            </a:extLst>
          </p:cNvPr>
          <p:cNvSpPr/>
          <p:nvPr/>
        </p:nvSpPr>
        <p:spPr>
          <a:xfrm>
            <a:off x="3274210" y="213950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9AFC28B-51D0-A94C-9261-6018193521D8}"/>
              </a:ext>
            </a:extLst>
          </p:cNvPr>
          <p:cNvSpPr/>
          <p:nvPr/>
        </p:nvSpPr>
        <p:spPr>
          <a:xfrm>
            <a:off x="11544302" y="591913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4B8992D-D3B9-7F4A-B532-8D67D3C5C34A}"/>
              </a:ext>
            </a:extLst>
          </p:cNvPr>
          <p:cNvSpPr/>
          <p:nvPr/>
        </p:nvSpPr>
        <p:spPr>
          <a:xfrm>
            <a:off x="3476618" y="281989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8D009B1-B4B8-F445-A205-3E25D93B6D84}"/>
              </a:ext>
            </a:extLst>
          </p:cNvPr>
          <p:cNvSpPr/>
          <p:nvPr/>
        </p:nvSpPr>
        <p:spPr>
          <a:xfrm>
            <a:off x="5894783" y="3810982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9FC0703-F74F-FB40-90C9-5CF0054BF39D}"/>
              </a:ext>
            </a:extLst>
          </p:cNvPr>
          <p:cNvSpPr/>
          <p:nvPr/>
        </p:nvSpPr>
        <p:spPr>
          <a:xfrm>
            <a:off x="11341894" y="13322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7150D1C-6FCB-FC42-A352-ED3B93846B56}"/>
              </a:ext>
            </a:extLst>
          </p:cNvPr>
          <p:cNvSpPr/>
          <p:nvPr/>
        </p:nvSpPr>
        <p:spPr>
          <a:xfrm>
            <a:off x="10539414" y="45883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6C5FE08-CB00-974E-907F-9EBAD3A86296}"/>
              </a:ext>
            </a:extLst>
          </p:cNvPr>
          <p:cNvSpPr/>
          <p:nvPr/>
        </p:nvSpPr>
        <p:spPr>
          <a:xfrm>
            <a:off x="600077" y="1094718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DE23216-38B1-7349-A6AD-5FFA86E4C775}"/>
              </a:ext>
            </a:extLst>
          </p:cNvPr>
          <p:cNvSpPr/>
          <p:nvPr/>
        </p:nvSpPr>
        <p:spPr>
          <a:xfrm>
            <a:off x="8501054" y="227072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E34FBCE-8685-5C4B-B72C-9B3996130D17}"/>
              </a:ext>
            </a:extLst>
          </p:cNvPr>
          <p:cNvSpPr/>
          <p:nvPr/>
        </p:nvSpPr>
        <p:spPr>
          <a:xfrm>
            <a:off x="7872405" y="244094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21BFE87-01E0-4448-9E45-03D892DABD98}"/>
              </a:ext>
            </a:extLst>
          </p:cNvPr>
          <p:cNvSpPr/>
          <p:nvPr/>
        </p:nvSpPr>
        <p:spPr>
          <a:xfrm>
            <a:off x="5243507" y="6282066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DDEEF0-4E68-F348-A5EA-5F8E14F43EFA}"/>
              </a:ext>
            </a:extLst>
          </p:cNvPr>
          <p:cNvSpPr/>
          <p:nvPr/>
        </p:nvSpPr>
        <p:spPr>
          <a:xfrm>
            <a:off x="7448562" y="195377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FE4C3BA-FCCE-A349-8DD0-90934A1F8E2E}"/>
              </a:ext>
            </a:extLst>
          </p:cNvPr>
          <p:cNvSpPr/>
          <p:nvPr/>
        </p:nvSpPr>
        <p:spPr>
          <a:xfrm>
            <a:off x="6688927" y="624331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E5DFC2B-4C36-6047-A156-DFEBD608D7FD}"/>
              </a:ext>
            </a:extLst>
          </p:cNvPr>
          <p:cNvSpPr/>
          <p:nvPr/>
        </p:nvSpPr>
        <p:spPr>
          <a:xfrm>
            <a:off x="7379491" y="622048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7FF8591-BFDC-4249-ACE8-197572BD7301}"/>
              </a:ext>
            </a:extLst>
          </p:cNvPr>
          <p:cNvSpPr/>
          <p:nvPr/>
        </p:nvSpPr>
        <p:spPr>
          <a:xfrm>
            <a:off x="8015286" y="620012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1" name="Retângulo Arredondado 30">
            <a:extLst>
              <a:ext uri="{FF2B5EF4-FFF2-40B4-BE49-F238E27FC236}">
                <a16:creationId xmlns:a16="http://schemas.microsoft.com/office/drawing/2014/main" id="{A8D331EC-EA6E-DA4F-ADB3-D425775A9AC7}"/>
              </a:ext>
            </a:extLst>
          </p:cNvPr>
          <p:cNvSpPr/>
          <p:nvPr/>
        </p:nvSpPr>
        <p:spPr>
          <a:xfrm>
            <a:off x="600075" y="57432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4" name="Retângulo Arredondado 43">
            <a:extLst>
              <a:ext uri="{FF2B5EF4-FFF2-40B4-BE49-F238E27FC236}">
                <a16:creationId xmlns:a16="http://schemas.microsoft.com/office/drawing/2014/main" id="{217A6352-21DD-5E4A-9900-B8EB4738B295}"/>
              </a:ext>
            </a:extLst>
          </p:cNvPr>
          <p:cNvSpPr/>
          <p:nvPr/>
        </p:nvSpPr>
        <p:spPr>
          <a:xfrm>
            <a:off x="10604899" y="557401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5" name="Retângulo Arredondado 44">
            <a:extLst>
              <a:ext uri="{FF2B5EF4-FFF2-40B4-BE49-F238E27FC236}">
                <a16:creationId xmlns:a16="http://schemas.microsoft.com/office/drawing/2014/main" id="{DB3B3FF7-9327-C44A-BC2E-F8F67E0BEC30}"/>
              </a:ext>
            </a:extLst>
          </p:cNvPr>
          <p:cNvSpPr/>
          <p:nvPr/>
        </p:nvSpPr>
        <p:spPr>
          <a:xfrm>
            <a:off x="8674893" y="4725055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055ABF40-19D2-B047-B3E0-A91FF0B6515D}"/>
              </a:ext>
            </a:extLst>
          </p:cNvPr>
          <p:cNvSpPr/>
          <p:nvPr/>
        </p:nvSpPr>
        <p:spPr>
          <a:xfrm>
            <a:off x="11170444" y="493991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7" name="Retângulo Arredondado 46">
            <a:extLst>
              <a:ext uri="{FF2B5EF4-FFF2-40B4-BE49-F238E27FC236}">
                <a16:creationId xmlns:a16="http://schemas.microsoft.com/office/drawing/2014/main" id="{754EE26E-C030-A642-BBBA-FC9461A61F5C}"/>
              </a:ext>
            </a:extLst>
          </p:cNvPr>
          <p:cNvSpPr/>
          <p:nvPr/>
        </p:nvSpPr>
        <p:spPr>
          <a:xfrm>
            <a:off x="850107" y="6281080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8" name="Retângulo Arredondado 47">
            <a:extLst>
              <a:ext uri="{FF2B5EF4-FFF2-40B4-BE49-F238E27FC236}">
                <a16:creationId xmlns:a16="http://schemas.microsoft.com/office/drawing/2014/main" id="{3B220449-9478-CE42-BAF5-F511AE05036A}"/>
              </a:ext>
            </a:extLst>
          </p:cNvPr>
          <p:cNvSpPr/>
          <p:nvPr/>
        </p:nvSpPr>
        <p:spPr>
          <a:xfrm>
            <a:off x="5811436" y="6330344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49" name="Retângulo Arredondado 48">
            <a:extLst>
              <a:ext uri="{FF2B5EF4-FFF2-40B4-BE49-F238E27FC236}">
                <a16:creationId xmlns:a16="http://schemas.microsoft.com/office/drawing/2014/main" id="{4A44F1F3-43F6-7742-B5D2-BF89FF4E9804}"/>
              </a:ext>
            </a:extLst>
          </p:cNvPr>
          <p:cNvSpPr/>
          <p:nvPr/>
        </p:nvSpPr>
        <p:spPr>
          <a:xfrm>
            <a:off x="4362445" y="633444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2" name="Triângulo 31">
            <a:extLst>
              <a:ext uri="{FF2B5EF4-FFF2-40B4-BE49-F238E27FC236}">
                <a16:creationId xmlns:a16="http://schemas.microsoft.com/office/drawing/2014/main" id="{51943F11-DDBD-874F-8A84-2F384D41B46B}"/>
              </a:ext>
            </a:extLst>
          </p:cNvPr>
          <p:cNvSpPr/>
          <p:nvPr/>
        </p:nvSpPr>
        <p:spPr>
          <a:xfrm>
            <a:off x="3571885" y="6300784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1" name="Triângulo 50">
            <a:extLst>
              <a:ext uri="{FF2B5EF4-FFF2-40B4-BE49-F238E27FC236}">
                <a16:creationId xmlns:a16="http://schemas.microsoft.com/office/drawing/2014/main" id="{62BF8C13-A125-9446-85F6-F4418D60BBE7}"/>
              </a:ext>
            </a:extLst>
          </p:cNvPr>
          <p:cNvSpPr/>
          <p:nvPr/>
        </p:nvSpPr>
        <p:spPr>
          <a:xfrm>
            <a:off x="11327749" y="216233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2" name="Triângulo 51">
            <a:extLst>
              <a:ext uri="{FF2B5EF4-FFF2-40B4-BE49-F238E27FC236}">
                <a16:creationId xmlns:a16="http://schemas.microsoft.com/office/drawing/2014/main" id="{1E76873A-0BA1-9F47-A220-C1486AD56FB8}"/>
              </a:ext>
            </a:extLst>
          </p:cNvPr>
          <p:cNvSpPr/>
          <p:nvPr/>
        </p:nvSpPr>
        <p:spPr>
          <a:xfrm>
            <a:off x="10579894" y="1176829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3" name="Triângulo 52">
            <a:extLst>
              <a:ext uri="{FF2B5EF4-FFF2-40B4-BE49-F238E27FC236}">
                <a16:creationId xmlns:a16="http://schemas.microsoft.com/office/drawing/2014/main" id="{E230024E-2AEE-0243-871F-35B74B861406}"/>
              </a:ext>
            </a:extLst>
          </p:cNvPr>
          <p:cNvSpPr/>
          <p:nvPr/>
        </p:nvSpPr>
        <p:spPr>
          <a:xfrm>
            <a:off x="10931209" y="45862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4" name="Triângulo 53">
            <a:extLst>
              <a:ext uri="{FF2B5EF4-FFF2-40B4-BE49-F238E27FC236}">
                <a16:creationId xmlns:a16="http://schemas.microsoft.com/office/drawing/2014/main" id="{A7295FD2-1740-FE4F-B5F6-FAC7A87FF6D2}"/>
              </a:ext>
            </a:extLst>
          </p:cNvPr>
          <p:cNvSpPr/>
          <p:nvPr/>
        </p:nvSpPr>
        <p:spPr>
          <a:xfrm>
            <a:off x="9072704" y="5296555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5" name="Triângulo 54">
            <a:extLst>
              <a:ext uri="{FF2B5EF4-FFF2-40B4-BE49-F238E27FC236}">
                <a16:creationId xmlns:a16="http://schemas.microsoft.com/office/drawing/2014/main" id="{3E2C314D-5DE3-B44F-95FA-E1DBAE48B9D5}"/>
              </a:ext>
            </a:extLst>
          </p:cNvPr>
          <p:cNvSpPr/>
          <p:nvPr/>
        </p:nvSpPr>
        <p:spPr>
          <a:xfrm>
            <a:off x="1244278" y="1607087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6" name="Triângulo 55">
            <a:extLst>
              <a:ext uri="{FF2B5EF4-FFF2-40B4-BE49-F238E27FC236}">
                <a16:creationId xmlns:a16="http://schemas.microsoft.com/office/drawing/2014/main" id="{11C9DD83-A4F8-2E49-9A68-F0F712E63CE4}"/>
              </a:ext>
            </a:extLst>
          </p:cNvPr>
          <p:cNvSpPr/>
          <p:nvPr/>
        </p:nvSpPr>
        <p:spPr>
          <a:xfrm>
            <a:off x="4839961" y="379998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7" name="Triângulo 56">
            <a:extLst>
              <a:ext uri="{FF2B5EF4-FFF2-40B4-BE49-F238E27FC236}">
                <a16:creationId xmlns:a16="http://schemas.microsoft.com/office/drawing/2014/main" id="{DC3DC97A-0B9E-F442-B8C7-0585A67451B3}"/>
              </a:ext>
            </a:extLst>
          </p:cNvPr>
          <p:cNvSpPr/>
          <p:nvPr/>
        </p:nvSpPr>
        <p:spPr>
          <a:xfrm>
            <a:off x="4092106" y="281447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8" name="Triângulo 57">
            <a:extLst>
              <a:ext uri="{FF2B5EF4-FFF2-40B4-BE49-F238E27FC236}">
                <a16:creationId xmlns:a16="http://schemas.microsoft.com/office/drawing/2014/main" id="{0B6B982D-8CE3-344E-B205-3C089D14B43E}"/>
              </a:ext>
            </a:extLst>
          </p:cNvPr>
          <p:cNvSpPr/>
          <p:nvPr/>
        </p:nvSpPr>
        <p:spPr>
          <a:xfrm>
            <a:off x="9709748" y="350676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59" name="Triângulo 58">
            <a:extLst>
              <a:ext uri="{FF2B5EF4-FFF2-40B4-BE49-F238E27FC236}">
                <a16:creationId xmlns:a16="http://schemas.microsoft.com/office/drawing/2014/main" id="{5A219012-D061-A545-8266-5A61DD1C7287}"/>
              </a:ext>
            </a:extLst>
          </p:cNvPr>
          <p:cNvSpPr/>
          <p:nvPr/>
        </p:nvSpPr>
        <p:spPr>
          <a:xfrm>
            <a:off x="8961893" y="2521251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0" name="Retângulo Arredondado 59">
            <a:extLst>
              <a:ext uri="{FF2B5EF4-FFF2-40B4-BE49-F238E27FC236}">
                <a16:creationId xmlns:a16="http://schemas.microsoft.com/office/drawing/2014/main" id="{A3DF0B1A-517A-7F47-A1AC-F10422467D03}"/>
              </a:ext>
            </a:extLst>
          </p:cNvPr>
          <p:cNvSpPr/>
          <p:nvPr/>
        </p:nvSpPr>
        <p:spPr>
          <a:xfrm>
            <a:off x="10298904" y="3307718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28D2390-30E7-4D43-8C3D-97B7353E9533}"/>
              </a:ext>
            </a:extLst>
          </p:cNvPr>
          <p:cNvSpPr/>
          <p:nvPr/>
        </p:nvSpPr>
        <p:spPr>
          <a:xfrm>
            <a:off x="10506078" y="3819523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3532D9A0-FA2E-0943-8CDA-75309176E5D9}"/>
              </a:ext>
            </a:extLst>
          </p:cNvPr>
          <p:cNvSpPr/>
          <p:nvPr/>
        </p:nvSpPr>
        <p:spPr>
          <a:xfrm>
            <a:off x="3329003" y="419041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BFF6B9DB-8D80-B944-A126-DBA9E297422B}"/>
              </a:ext>
            </a:extLst>
          </p:cNvPr>
          <p:cNvSpPr/>
          <p:nvPr/>
        </p:nvSpPr>
        <p:spPr>
          <a:xfrm>
            <a:off x="2678917" y="4436759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77BC23FD-2622-4A4D-BF75-7EE0F87D5C04}"/>
              </a:ext>
            </a:extLst>
          </p:cNvPr>
          <p:cNvSpPr/>
          <p:nvPr/>
        </p:nvSpPr>
        <p:spPr>
          <a:xfrm>
            <a:off x="3177789" y="4818741"/>
            <a:ext cx="500063" cy="52322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65" name="Triângulo 64">
            <a:extLst>
              <a:ext uri="{FF2B5EF4-FFF2-40B4-BE49-F238E27FC236}">
                <a16:creationId xmlns:a16="http://schemas.microsoft.com/office/drawing/2014/main" id="{D6545F03-459C-1C45-A6DB-9037D5150C58}"/>
              </a:ext>
            </a:extLst>
          </p:cNvPr>
          <p:cNvSpPr/>
          <p:nvPr/>
        </p:nvSpPr>
        <p:spPr>
          <a:xfrm>
            <a:off x="2122965" y="4807743"/>
            <a:ext cx="645177" cy="442912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66" name="Retângulo Arredondado 65">
            <a:extLst>
              <a:ext uri="{FF2B5EF4-FFF2-40B4-BE49-F238E27FC236}">
                <a16:creationId xmlns:a16="http://schemas.microsoft.com/office/drawing/2014/main" id="{9A779A0E-F636-7B46-82D1-BBACF23FF493}"/>
              </a:ext>
            </a:extLst>
          </p:cNvPr>
          <p:cNvSpPr/>
          <p:nvPr/>
        </p:nvSpPr>
        <p:spPr>
          <a:xfrm>
            <a:off x="1772228" y="4147066"/>
            <a:ext cx="802480" cy="419101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3" name="Forma Livre 32">
            <a:extLst>
              <a:ext uri="{FF2B5EF4-FFF2-40B4-BE49-F238E27FC236}">
                <a16:creationId xmlns:a16="http://schemas.microsoft.com/office/drawing/2014/main" id="{FB0B7E7B-6299-E448-8338-2C71B6EEA893}"/>
              </a:ext>
            </a:extLst>
          </p:cNvPr>
          <p:cNvSpPr/>
          <p:nvPr/>
        </p:nvSpPr>
        <p:spPr>
          <a:xfrm>
            <a:off x="441960" y="1158240"/>
            <a:ext cx="4023360" cy="5318760"/>
          </a:xfrm>
          <a:custGeom>
            <a:avLst/>
            <a:gdLst>
              <a:gd name="connsiteX0" fmla="*/ 701040 w 4023360"/>
              <a:gd name="connsiteY0" fmla="*/ 5318760 h 5318760"/>
              <a:gd name="connsiteX1" fmla="*/ 579120 w 4023360"/>
              <a:gd name="connsiteY1" fmla="*/ 4739640 h 5318760"/>
              <a:gd name="connsiteX2" fmla="*/ 0 w 4023360"/>
              <a:gd name="connsiteY2" fmla="*/ 4282440 h 5318760"/>
              <a:gd name="connsiteX3" fmla="*/ 685800 w 4023360"/>
              <a:gd name="connsiteY3" fmla="*/ 4038600 h 5318760"/>
              <a:gd name="connsiteX4" fmla="*/ 1325880 w 4023360"/>
              <a:gd name="connsiteY4" fmla="*/ 4739640 h 5318760"/>
              <a:gd name="connsiteX5" fmla="*/ 2042160 w 4023360"/>
              <a:gd name="connsiteY5" fmla="*/ 3962400 h 5318760"/>
              <a:gd name="connsiteX6" fmla="*/ 1783080 w 4023360"/>
              <a:gd name="connsiteY6" fmla="*/ 3078480 h 5318760"/>
              <a:gd name="connsiteX7" fmla="*/ 2438400 w 4023360"/>
              <a:gd name="connsiteY7" fmla="*/ 3566160 h 5318760"/>
              <a:gd name="connsiteX8" fmla="*/ 2895600 w 4023360"/>
              <a:gd name="connsiteY8" fmla="*/ 3931920 h 5318760"/>
              <a:gd name="connsiteX9" fmla="*/ 3093720 w 4023360"/>
              <a:gd name="connsiteY9" fmla="*/ 3185160 h 5318760"/>
              <a:gd name="connsiteX10" fmla="*/ 3230880 w 4023360"/>
              <a:gd name="connsiteY10" fmla="*/ 1889760 h 5318760"/>
              <a:gd name="connsiteX11" fmla="*/ 4023360 w 4023360"/>
              <a:gd name="connsiteY11" fmla="*/ 1950720 h 5318760"/>
              <a:gd name="connsiteX12" fmla="*/ 3733800 w 4023360"/>
              <a:gd name="connsiteY12" fmla="*/ 1386840 h 5318760"/>
              <a:gd name="connsiteX13" fmla="*/ 3185160 w 4023360"/>
              <a:gd name="connsiteY13" fmla="*/ 1249680 h 5318760"/>
              <a:gd name="connsiteX14" fmla="*/ 3520440 w 4023360"/>
              <a:gd name="connsiteY14" fmla="*/ 792480 h 5318760"/>
              <a:gd name="connsiteX15" fmla="*/ 1203960 w 4023360"/>
              <a:gd name="connsiteY15" fmla="*/ 746760 h 5318760"/>
              <a:gd name="connsiteX16" fmla="*/ 1112520 w 4023360"/>
              <a:gd name="connsiteY16" fmla="*/ 0 h 5318760"/>
              <a:gd name="connsiteX17" fmla="*/ 426720 w 4023360"/>
              <a:gd name="connsiteY17" fmla="*/ 167640 h 5318760"/>
              <a:gd name="connsiteX18" fmla="*/ 457200 w 4023360"/>
              <a:gd name="connsiteY18" fmla="*/ 198120 h 5318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23360" h="5318760">
                <a:moveTo>
                  <a:pt x="701040" y="5318760"/>
                </a:moveTo>
                <a:lnTo>
                  <a:pt x="579120" y="4739640"/>
                </a:lnTo>
                <a:lnTo>
                  <a:pt x="0" y="4282440"/>
                </a:lnTo>
                <a:lnTo>
                  <a:pt x="685800" y="4038600"/>
                </a:lnTo>
                <a:lnTo>
                  <a:pt x="1325880" y="4739640"/>
                </a:lnTo>
                <a:lnTo>
                  <a:pt x="2042160" y="3962400"/>
                </a:lnTo>
                <a:lnTo>
                  <a:pt x="1783080" y="3078480"/>
                </a:lnTo>
                <a:lnTo>
                  <a:pt x="2438400" y="3566160"/>
                </a:lnTo>
                <a:lnTo>
                  <a:pt x="2895600" y="3931920"/>
                </a:lnTo>
                <a:lnTo>
                  <a:pt x="3093720" y="3185160"/>
                </a:lnTo>
                <a:lnTo>
                  <a:pt x="3230880" y="1889760"/>
                </a:lnTo>
                <a:lnTo>
                  <a:pt x="4023360" y="1950720"/>
                </a:lnTo>
                <a:lnTo>
                  <a:pt x="3733800" y="1386840"/>
                </a:lnTo>
                <a:lnTo>
                  <a:pt x="3185160" y="1249680"/>
                </a:lnTo>
                <a:lnTo>
                  <a:pt x="3520440" y="792480"/>
                </a:lnTo>
                <a:lnTo>
                  <a:pt x="1203960" y="746760"/>
                </a:lnTo>
                <a:lnTo>
                  <a:pt x="1112520" y="0"/>
                </a:lnTo>
                <a:lnTo>
                  <a:pt x="426720" y="167640"/>
                </a:lnTo>
                <a:lnTo>
                  <a:pt x="457200" y="19812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29" name="Forma Livre 28">
            <a:extLst>
              <a:ext uri="{FF2B5EF4-FFF2-40B4-BE49-F238E27FC236}">
                <a16:creationId xmlns:a16="http://schemas.microsoft.com/office/drawing/2014/main" id="{D0EE82ED-CD98-3649-B6D0-48FA9B4FBEA4}"/>
              </a:ext>
            </a:extLst>
          </p:cNvPr>
          <p:cNvSpPr/>
          <p:nvPr/>
        </p:nvSpPr>
        <p:spPr>
          <a:xfrm>
            <a:off x="1341120" y="670560"/>
            <a:ext cx="10485120" cy="5928360"/>
          </a:xfrm>
          <a:custGeom>
            <a:avLst/>
            <a:gdLst>
              <a:gd name="connsiteX0" fmla="*/ 0 w 10485120"/>
              <a:gd name="connsiteY0" fmla="*/ 5882640 h 5928360"/>
              <a:gd name="connsiteX1" fmla="*/ 2514600 w 10485120"/>
              <a:gd name="connsiteY1" fmla="*/ 5928360 h 5928360"/>
              <a:gd name="connsiteX2" fmla="*/ 3307080 w 10485120"/>
              <a:gd name="connsiteY2" fmla="*/ 5867400 h 5928360"/>
              <a:gd name="connsiteX3" fmla="*/ 7071360 w 10485120"/>
              <a:gd name="connsiteY3" fmla="*/ 5852160 h 5928360"/>
              <a:gd name="connsiteX4" fmla="*/ 8397240 w 10485120"/>
              <a:gd name="connsiteY4" fmla="*/ 5577840 h 5928360"/>
              <a:gd name="connsiteX5" fmla="*/ 8930640 w 10485120"/>
              <a:gd name="connsiteY5" fmla="*/ 5806440 h 5928360"/>
              <a:gd name="connsiteX6" fmla="*/ 9814560 w 10485120"/>
              <a:gd name="connsiteY6" fmla="*/ 5699760 h 5928360"/>
              <a:gd name="connsiteX7" fmla="*/ 9768840 w 10485120"/>
              <a:gd name="connsiteY7" fmla="*/ 5135880 h 5928360"/>
              <a:gd name="connsiteX8" fmla="*/ 10454640 w 10485120"/>
              <a:gd name="connsiteY8" fmla="*/ 5471160 h 5928360"/>
              <a:gd name="connsiteX9" fmla="*/ 10485120 w 10485120"/>
              <a:gd name="connsiteY9" fmla="*/ 4709160 h 5928360"/>
              <a:gd name="connsiteX10" fmla="*/ 9921240 w 10485120"/>
              <a:gd name="connsiteY10" fmla="*/ 4206240 h 5928360"/>
              <a:gd name="connsiteX11" fmla="*/ 9357360 w 10485120"/>
              <a:gd name="connsiteY11" fmla="*/ 4556760 h 5928360"/>
              <a:gd name="connsiteX12" fmla="*/ 8686800 w 10485120"/>
              <a:gd name="connsiteY12" fmla="*/ 4922520 h 5928360"/>
              <a:gd name="connsiteX13" fmla="*/ 8092440 w 10485120"/>
              <a:gd name="connsiteY13" fmla="*/ 4922520 h 5928360"/>
              <a:gd name="connsiteX14" fmla="*/ 7802880 w 10485120"/>
              <a:gd name="connsiteY14" fmla="*/ 4328160 h 5928360"/>
              <a:gd name="connsiteX15" fmla="*/ 4922520 w 10485120"/>
              <a:gd name="connsiteY15" fmla="*/ 3413760 h 5928360"/>
              <a:gd name="connsiteX16" fmla="*/ 3886200 w 10485120"/>
              <a:gd name="connsiteY16" fmla="*/ 3429000 h 5928360"/>
              <a:gd name="connsiteX17" fmla="*/ 4343400 w 10485120"/>
              <a:gd name="connsiteY17" fmla="*/ 3048000 h 5928360"/>
              <a:gd name="connsiteX18" fmla="*/ 4998720 w 10485120"/>
              <a:gd name="connsiteY18" fmla="*/ 2834640 h 5928360"/>
              <a:gd name="connsiteX19" fmla="*/ 6416040 w 10485120"/>
              <a:gd name="connsiteY19" fmla="*/ 1615440 h 5928360"/>
              <a:gd name="connsiteX20" fmla="*/ 6614160 w 10485120"/>
              <a:gd name="connsiteY20" fmla="*/ 899160 h 5928360"/>
              <a:gd name="connsiteX21" fmla="*/ 6903720 w 10485120"/>
              <a:gd name="connsiteY21" fmla="*/ 1386840 h 5928360"/>
              <a:gd name="connsiteX22" fmla="*/ 6781800 w 10485120"/>
              <a:gd name="connsiteY22" fmla="*/ 2057400 h 5928360"/>
              <a:gd name="connsiteX23" fmla="*/ 7421880 w 10485120"/>
              <a:gd name="connsiteY23" fmla="*/ 1874520 h 5928360"/>
              <a:gd name="connsiteX24" fmla="*/ 7955280 w 10485120"/>
              <a:gd name="connsiteY24" fmla="*/ 2164080 h 5928360"/>
              <a:gd name="connsiteX25" fmla="*/ 8610600 w 10485120"/>
              <a:gd name="connsiteY25" fmla="*/ 3063240 h 5928360"/>
              <a:gd name="connsiteX26" fmla="*/ 9479280 w 10485120"/>
              <a:gd name="connsiteY26" fmla="*/ 3444240 h 5928360"/>
              <a:gd name="connsiteX27" fmla="*/ 9448800 w 10485120"/>
              <a:gd name="connsiteY27" fmla="*/ 2834640 h 5928360"/>
              <a:gd name="connsiteX28" fmla="*/ 10317480 w 10485120"/>
              <a:gd name="connsiteY28" fmla="*/ 1691640 h 5928360"/>
              <a:gd name="connsiteX29" fmla="*/ 9799320 w 10485120"/>
              <a:gd name="connsiteY29" fmla="*/ 1478280 h 5928360"/>
              <a:gd name="connsiteX30" fmla="*/ 10332720 w 10485120"/>
              <a:gd name="connsiteY30" fmla="*/ 944880 h 5928360"/>
              <a:gd name="connsiteX31" fmla="*/ 9601200 w 10485120"/>
              <a:gd name="connsiteY31" fmla="*/ 807720 h 5928360"/>
              <a:gd name="connsiteX32" fmla="*/ 8976360 w 10485120"/>
              <a:gd name="connsiteY32" fmla="*/ 655320 h 5928360"/>
              <a:gd name="connsiteX33" fmla="*/ 8397240 w 10485120"/>
              <a:gd name="connsiteY33" fmla="*/ 45720 h 5928360"/>
              <a:gd name="connsiteX34" fmla="*/ 9555480 w 10485120"/>
              <a:gd name="connsiteY34" fmla="*/ 91440 h 5928360"/>
              <a:gd name="connsiteX35" fmla="*/ 10134600 w 10485120"/>
              <a:gd name="connsiteY35" fmla="*/ 0 h 5928360"/>
              <a:gd name="connsiteX36" fmla="*/ 10134600 w 10485120"/>
              <a:gd name="connsiteY36" fmla="*/ 0 h 592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485120" h="5928360">
                <a:moveTo>
                  <a:pt x="0" y="5882640"/>
                </a:moveTo>
                <a:lnTo>
                  <a:pt x="2514600" y="5928360"/>
                </a:lnTo>
                <a:lnTo>
                  <a:pt x="3307080" y="5867400"/>
                </a:lnTo>
                <a:lnTo>
                  <a:pt x="7071360" y="5852160"/>
                </a:lnTo>
                <a:lnTo>
                  <a:pt x="8397240" y="5577840"/>
                </a:lnTo>
                <a:lnTo>
                  <a:pt x="8930640" y="5806440"/>
                </a:lnTo>
                <a:lnTo>
                  <a:pt x="9814560" y="5699760"/>
                </a:lnTo>
                <a:lnTo>
                  <a:pt x="9768840" y="5135880"/>
                </a:lnTo>
                <a:lnTo>
                  <a:pt x="10454640" y="5471160"/>
                </a:lnTo>
                <a:lnTo>
                  <a:pt x="10485120" y="4709160"/>
                </a:lnTo>
                <a:lnTo>
                  <a:pt x="9921240" y="4206240"/>
                </a:lnTo>
                <a:lnTo>
                  <a:pt x="9357360" y="4556760"/>
                </a:lnTo>
                <a:lnTo>
                  <a:pt x="8686800" y="4922520"/>
                </a:lnTo>
                <a:lnTo>
                  <a:pt x="8092440" y="4922520"/>
                </a:lnTo>
                <a:lnTo>
                  <a:pt x="7802880" y="4328160"/>
                </a:lnTo>
                <a:lnTo>
                  <a:pt x="4922520" y="3413760"/>
                </a:lnTo>
                <a:lnTo>
                  <a:pt x="3886200" y="3429000"/>
                </a:lnTo>
                <a:lnTo>
                  <a:pt x="4343400" y="3048000"/>
                </a:lnTo>
                <a:lnTo>
                  <a:pt x="4998720" y="2834640"/>
                </a:lnTo>
                <a:lnTo>
                  <a:pt x="6416040" y="1615440"/>
                </a:lnTo>
                <a:lnTo>
                  <a:pt x="6614160" y="899160"/>
                </a:lnTo>
                <a:lnTo>
                  <a:pt x="6903720" y="1386840"/>
                </a:lnTo>
                <a:lnTo>
                  <a:pt x="6781800" y="2057400"/>
                </a:lnTo>
                <a:lnTo>
                  <a:pt x="7421880" y="1874520"/>
                </a:lnTo>
                <a:lnTo>
                  <a:pt x="7955280" y="2164080"/>
                </a:lnTo>
                <a:lnTo>
                  <a:pt x="8610600" y="3063240"/>
                </a:lnTo>
                <a:lnTo>
                  <a:pt x="9479280" y="3444240"/>
                </a:lnTo>
                <a:lnTo>
                  <a:pt x="9448800" y="2834640"/>
                </a:lnTo>
                <a:lnTo>
                  <a:pt x="10317480" y="1691640"/>
                </a:lnTo>
                <a:lnTo>
                  <a:pt x="9799320" y="1478280"/>
                </a:lnTo>
                <a:lnTo>
                  <a:pt x="10332720" y="944880"/>
                </a:lnTo>
                <a:lnTo>
                  <a:pt x="9601200" y="807720"/>
                </a:lnTo>
                <a:lnTo>
                  <a:pt x="8976360" y="655320"/>
                </a:lnTo>
                <a:lnTo>
                  <a:pt x="8397240" y="45720"/>
                </a:lnTo>
                <a:lnTo>
                  <a:pt x="9555480" y="91440"/>
                </a:lnTo>
                <a:lnTo>
                  <a:pt x="10134600" y="0"/>
                </a:lnTo>
                <a:lnTo>
                  <a:pt x="10134600" y="0"/>
                </a:ln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</a:endParaRP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11FD048B-CE08-2444-99F8-49BF9629BAE5}"/>
              </a:ext>
            </a:extLst>
          </p:cNvPr>
          <p:cNvGrpSpPr/>
          <p:nvPr/>
        </p:nvGrpSpPr>
        <p:grpSpPr>
          <a:xfrm>
            <a:off x="7802889" y="1341122"/>
            <a:ext cx="332899" cy="348615"/>
            <a:chOff x="7802889" y="1341120"/>
            <a:chExt cx="332898" cy="348615"/>
          </a:xfrm>
          <a:solidFill>
            <a:srgbClr val="00B0F0"/>
          </a:solidFill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6E50622-46FC-6048-AFF7-50D873607444}"/>
                </a:ext>
              </a:extLst>
            </p:cNvPr>
            <p:cNvSpPr/>
            <p:nvPr/>
          </p:nvSpPr>
          <p:spPr>
            <a:xfrm>
              <a:off x="7970529" y="13411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9BC228F3-3061-F445-8B32-A56B95F690FF}"/>
                </a:ext>
              </a:extLst>
            </p:cNvPr>
            <p:cNvSpPr/>
            <p:nvPr/>
          </p:nvSpPr>
          <p:spPr>
            <a:xfrm>
              <a:off x="7985769" y="15392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7967A16-3DDA-DF4E-B1E4-1DAB67B8EE96}"/>
                </a:ext>
              </a:extLst>
            </p:cNvPr>
            <p:cNvSpPr/>
            <p:nvPr/>
          </p:nvSpPr>
          <p:spPr>
            <a:xfrm>
              <a:off x="7802889" y="14325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078BD2-2217-3B4C-8012-EFE484B0C8C4}"/>
              </a:ext>
            </a:extLst>
          </p:cNvPr>
          <p:cNvGrpSpPr/>
          <p:nvPr/>
        </p:nvGrpSpPr>
        <p:grpSpPr>
          <a:xfrm>
            <a:off x="7954097" y="2498554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59B3A0D1-65A3-1F41-9E1C-F08AD137CF0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8AA6EE8E-4C17-2E4A-B5F5-4BC87F3FA80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DC04CECB-90B4-6F40-ABB6-CDB7BD6AC5C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9021F8A7-9D3C-4C45-B739-B074AD2AC051}"/>
              </a:ext>
            </a:extLst>
          </p:cNvPr>
          <p:cNvGrpSpPr/>
          <p:nvPr/>
        </p:nvGrpSpPr>
        <p:grpSpPr>
          <a:xfrm>
            <a:off x="4981872" y="3888218"/>
            <a:ext cx="332899" cy="348615"/>
            <a:chOff x="7955289" y="1493520"/>
            <a:chExt cx="332898" cy="348615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72F66A2A-EE32-2246-996F-5D0122925DF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D489734-1C1D-224D-B7D2-E3098DE11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80A617B-D7EE-B84E-8349-2C1297CE297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76" name="Agrupar 75">
            <a:extLst>
              <a:ext uri="{FF2B5EF4-FFF2-40B4-BE49-F238E27FC236}">
                <a16:creationId xmlns:a16="http://schemas.microsoft.com/office/drawing/2014/main" id="{4BA046D2-86E3-AB44-9306-7597CBBD19CF}"/>
              </a:ext>
            </a:extLst>
          </p:cNvPr>
          <p:cNvGrpSpPr/>
          <p:nvPr/>
        </p:nvGrpSpPr>
        <p:grpSpPr>
          <a:xfrm>
            <a:off x="9082231" y="2636422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DC71F366-657D-B24A-93F2-190847125C5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AFEC650-83A8-9445-B201-9BAFF9F5DB4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677E333A-042B-624A-AEC3-995B76D91B2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Agrupar 79">
            <a:extLst>
              <a:ext uri="{FF2B5EF4-FFF2-40B4-BE49-F238E27FC236}">
                <a16:creationId xmlns:a16="http://schemas.microsoft.com/office/drawing/2014/main" id="{A5EBADCF-74F7-8D46-8CF7-05C3F968AB6A}"/>
              </a:ext>
            </a:extLst>
          </p:cNvPr>
          <p:cNvGrpSpPr/>
          <p:nvPr/>
        </p:nvGrpSpPr>
        <p:grpSpPr>
          <a:xfrm>
            <a:off x="5469968" y="3516775"/>
            <a:ext cx="332899" cy="348615"/>
            <a:chOff x="7955289" y="1493520"/>
            <a:chExt cx="332898" cy="348615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670B0C1-736A-B44C-A61A-08ABF17C5BA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7296AEC-B2F8-534B-B65D-37A0205174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F06C641-911B-B242-AC0A-6D0CAA07A36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2663291A-2B29-BD4B-A9B8-4BEEA3BC598D}"/>
              </a:ext>
            </a:extLst>
          </p:cNvPr>
          <p:cNvGrpSpPr/>
          <p:nvPr/>
        </p:nvGrpSpPr>
        <p:grpSpPr>
          <a:xfrm>
            <a:off x="5973884" y="3898757"/>
            <a:ext cx="332899" cy="348615"/>
            <a:chOff x="7955289" y="1493520"/>
            <a:chExt cx="332898" cy="348615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7249BE10-41DB-3F4A-8D46-0C299107738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D2F50EE-8153-B84C-8A6F-686B54317D2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9A382631-7232-464D-8B84-E957B3952D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Agrupar 87">
            <a:extLst>
              <a:ext uri="{FF2B5EF4-FFF2-40B4-BE49-F238E27FC236}">
                <a16:creationId xmlns:a16="http://schemas.microsoft.com/office/drawing/2014/main" id="{AC12FFC5-EBA3-1A4F-8C9C-6259B682BECA}"/>
              </a:ext>
            </a:extLst>
          </p:cNvPr>
          <p:cNvGrpSpPr/>
          <p:nvPr/>
        </p:nvGrpSpPr>
        <p:grpSpPr>
          <a:xfrm>
            <a:off x="6109916" y="3274841"/>
            <a:ext cx="332899" cy="348615"/>
            <a:chOff x="7955289" y="1493520"/>
            <a:chExt cx="332898" cy="348615"/>
          </a:xfrm>
        </p:grpSpPr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E945034F-9154-014F-A301-462AA56DD1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F2DC826-D96A-8346-8638-E4D8F202BB1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912B5D50-F5F5-5243-814E-B83EE5DAB0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Agrupar 91">
            <a:extLst>
              <a:ext uri="{FF2B5EF4-FFF2-40B4-BE49-F238E27FC236}">
                <a16:creationId xmlns:a16="http://schemas.microsoft.com/office/drawing/2014/main" id="{7B1D932C-EAFC-C64C-A519-2969A059A05E}"/>
              </a:ext>
            </a:extLst>
          </p:cNvPr>
          <p:cNvGrpSpPr/>
          <p:nvPr/>
        </p:nvGrpSpPr>
        <p:grpSpPr>
          <a:xfrm>
            <a:off x="7526187" y="2052505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5F78C0A0-ABA2-8840-B08C-FC8EC2840C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72B57EBC-61D3-D646-B8BD-F81C17C623CE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5439F462-0B77-8441-8CCE-58A8491065F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96" name="Agrupar 95">
            <a:extLst>
              <a:ext uri="{FF2B5EF4-FFF2-40B4-BE49-F238E27FC236}">
                <a16:creationId xmlns:a16="http://schemas.microsoft.com/office/drawing/2014/main" id="{2DCDEC74-4022-0542-A15D-F9BDCEC8D0EA}"/>
              </a:ext>
            </a:extLst>
          </p:cNvPr>
          <p:cNvGrpSpPr/>
          <p:nvPr/>
        </p:nvGrpSpPr>
        <p:grpSpPr>
          <a:xfrm>
            <a:off x="8137652" y="1875025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239F2FED-E5A7-6449-8AEF-9D504803E28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1B02966-841F-0748-86B3-DB167630EC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DE51367A-EFAC-1645-8AB6-5342E426750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Agrupar 99">
            <a:extLst>
              <a:ext uri="{FF2B5EF4-FFF2-40B4-BE49-F238E27FC236}">
                <a16:creationId xmlns:a16="http://schemas.microsoft.com/office/drawing/2014/main" id="{816CF241-1F4D-0745-BC96-8412CCE70849}"/>
              </a:ext>
            </a:extLst>
          </p:cNvPr>
          <p:cNvGrpSpPr/>
          <p:nvPr/>
        </p:nvGrpSpPr>
        <p:grpSpPr>
          <a:xfrm>
            <a:off x="8578937" y="2360586"/>
            <a:ext cx="332899" cy="348615"/>
            <a:chOff x="7955289" y="1493520"/>
            <a:chExt cx="332898" cy="348615"/>
          </a:xfrm>
          <a:solidFill>
            <a:srgbClr val="00B0F0"/>
          </a:solidFill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4ED16F7-F897-CC41-AD6A-E87412C1106B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C590EDD-0284-3C4A-BDC7-DD297EDA227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24589859-2C87-CC41-9F75-23B456A91BB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486CB841-9A58-734A-BFE8-65842A2CF645}"/>
              </a:ext>
            </a:extLst>
          </p:cNvPr>
          <p:cNvGrpSpPr/>
          <p:nvPr/>
        </p:nvGrpSpPr>
        <p:grpSpPr>
          <a:xfrm>
            <a:off x="10561704" y="3902221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41DA1E9-CF0E-5A44-A1C5-20B9DFC3296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CD6CE3D5-DCF6-F042-B6DA-189B30F659F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07" name="Oval 106">
              <a:extLst>
                <a:ext uri="{FF2B5EF4-FFF2-40B4-BE49-F238E27FC236}">
                  <a16:creationId xmlns:a16="http://schemas.microsoft.com/office/drawing/2014/main" id="{68947B4B-66A5-AD45-9FCB-ABA9882EBB4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5A20FAC6-7F82-B34F-82C4-E828FC867874}"/>
              </a:ext>
            </a:extLst>
          </p:cNvPr>
          <p:cNvGrpSpPr/>
          <p:nvPr/>
        </p:nvGrpSpPr>
        <p:grpSpPr>
          <a:xfrm>
            <a:off x="10533695" y="3341997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D44A94BD-B875-5444-93EA-89E3249F959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5CA8D7FC-DA2D-4941-962E-7C3E16E3D6C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2DC93CA8-BC17-F245-AEFB-F076757BC60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Agrupar 111">
            <a:extLst>
              <a:ext uri="{FF2B5EF4-FFF2-40B4-BE49-F238E27FC236}">
                <a16:creationId xmlns:a16="http://schemas.microsoft.com/office/drawing/2014/main" id="{55D91EB9-44DE-2443-99E6-7EE0C2DCF25E}"/>
              </a:ext>
            </a:extLst>
          </p:cNvPr>
          <p:cNvGrpSpPr/>
          <p:nvPr/>
        </p:nvGrpSpPr>
        <p:grpSpPr>
          <a:xfrm>
            <a:off x="9845515" y="3601059"/>
            <a:ext cx="332899" cy="348615"/>
            <a:chOff x="7955289" y="1493520"/>
            <a:chExt cx="332898" cy="348615"/>
          </a:xfrm>
          <a:solidFill>
            <a:srgbClr val="FFC000"/>
          </a:solidFill>
        </p:grpSpPr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D64911E-4CFA-F84D-8365-B0D86A7F974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3D1C4AF0-CFD5-F846-8ED8-5E69B48B3C5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8FEBC9D9-820B-A24A-8770-80A490FA81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16" name="Agrupar 115">
            <a:extLst>
              <a:ext uri="{FF2B5EF4-FFF2-40B4-BE49-F238E27FC236}">
                <a16:creationId xmlns:a16="http://schemas.microsoft.com/office/drawing/2014/main" id="{9327390E-6E35-EC46-8E8D-65C07399EE82}"/>
              </a:ext>
            </a:extLst>
          </p:cNvPr>
          <p:cNvGrpSpPr/>
          <p:nvPr/>
        </p:nvGrpSpPr>
        <p:grpSpPr>
          <a:xfrm>
            <a:off x="4268403" y="2928569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09FCFA96-9B4C-504E-BA6B-B50C8E2D44D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FE0AE35B-E759-1746-AEF0-236E20567DD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D0F5B7EE-DDDA-B84F-85E6-99BA384CD28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0" name="Agrupar 119">
            <a:extLst>
              <a:ext uri="{FF2B5EF4-FFF2-40B4-BE49-F238E27FC236}">
                <a16:creationId xmlns:a16="http://schemas.microsoft.com/office/drawing/2014/main" id="{DE1BE024-0D42-424E-9689-5BE7546E9890}"/>
              </a:ext>
            </a:extLst>
          </p:cNvPr>
          <p:cNvGrpSpPr/>
          <p:nvPr/>
        </p:nvGrpSpPr>
        <p:grpSpPr>
          <a:xfrm>
            <a:off x="3367731" y="2227202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0C3CC22-0C7B-6444-8D0F-DCDA1DD9EDB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E863BCE-0F7B-8149-A26F-524E5C274A9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7898E50-1C8D-0E4E-BC5A-789598C1DBA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Agrupar 123">
            <a:extLst>
              <a:ext uri="{FF2B5EF4-FFF2-40B4-BE49-F238E27FC236}">
                <a16:creationId xmlns:a16="http://schemas.microsoft.com/office/drawing/2014/main" id="{0100C6BF-C6C4-B940-AE38-1CA1D834B029}"/>
              </a:ext>
            </a:extLst>
          </p:cNvPr>
          <p:cNvGrpSpPr/>
          <p:nvPr/>
        </p:nvGrpSpPr>
        <p:grpSpPr>
          <a:xfrm>
            <a:off x="3810229" y="1754074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C5195055-676B-334A-8DB2-00B12CEFD6E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3880567A-8031-F644-8967-DFDC2CDEE97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3876A4F-A306-D04E-BAE1-EA5AB2E81C8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28" name="Agrupar 127">
            <a:extLst>
              <a:ext uri="{FF2B5EF4-FFF2-40B4-BE49-F238E27FC236}">
                <a16:creationId xmlns:a16="http://schemas.microsoft.com/office/drawing/2014/main" id="{0B173B08-1114-BA41-8FA6-743E6A86184C}"/>
              </a:ext>
            </a:extLst>
          </p:cNvPr>
          <p:cNvGrpSpPr/>
          <p:nvPr/>
        </p:nvGrpSpPr>
        <p:grpSpPr>
          <a:xfrm>
            <a:off x="3914203" y="2394094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F3E64169-2EF0-2B45-9B3D-50C46A8DF72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31E5854A-251B-C64E-8A75-6653645D97B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A0903E82-4215-2549-9590-4B1BD2C4CB5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C95FA492-58C2-F042-A76F-A7233C9319D2}"/>
              </a:ext>
            </a:extLst>
          </p:cNvPr>
          <p:cNvGrpSpPr/>
          <p:nvPr/>
        </p:nvGrpSpPr>
        <p:grpSpPr>
          <a:xfrm>
            <a:off x="3534180" y="292681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D281EDE-FE71-504E-AAF6-F9619A6F461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B5CF3EDB-30AF-F84A-A90C-EBFED6AC8B8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D076C790-4FDB-034E-B3CD-05C96894070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Agrupar 139">
            <a:extLst>
              <a:ext uri="{FF2B5EF4-FFF2-40B4-BE49-F238E27FC236}">
                <a16:creationId xmlns:a16="http://schemas.microsoft.com/office/drawing/2014/main" id="{D7D1512E-A4D8-F347-B6ED-9304C2BE7443}"/>
              </a:ext>
            </a:extLst>
          </p:cNvPr>
          <p:cNvGrpSpPr/>
          <p:nvPr/>
        </p:nvGrpSpPr>
        <p:grpSpPr>
          <a:xfrm>
            <a:off x="1571149" y="5730059"/>
            <a:ext cx="332899" cy="348615"/>
            <a:chOff x="7955289" y="1493520"/>
            <a:chExt cx="332898" cy="348615"/>
          </a:xfrm>
        </p:grpSpPr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3E31B13D-B5C3-FA44-8443-A633027080B0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36E38833-09A8-B84F-9E2C-123AAA797DB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3C1F6930-4EF5-5D4B-994B-C33C2EE2C3F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4" name="Agrupar 143">
            <a:extLst>
              <a:ext uri="{FF2B5EF4-FFF2-40B4-BE49-F238E27FC236}">
                <a16:creationId xmlns:a16="http://schemas.microsoft.com/office/drawing/2014/main" id="{ACD51521-CC42-AD49-9D77-FF1244680726}"/>
              </a:ext>
            </a:extLst>
          </p:cNvPr>
          <p:cNvGrpSpPr/>
          <p:nvPr/>
        </p:nvGrpSpPr>
        <p:grpSpPr>
          <a:xfrm>
            <a:off x="2270044" y="4895954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5E6DABD0-45A9-0845-957E-B21F875AF58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E2B11D44-37B6-CA41-AF6B-2A62E508425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79FB26F6-6359-6746-B778-41D8F322CBF5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48" name="Agrupar 147">
            <a:extLst>
              <a:ext uri="{FF2B5EF4-FFF2-40B4-BE49-F238E27FC236}">
                <a16:creationId xmlns:a16="http://schemas.microsoft.com/office/drawing/2014/main" id="{51A1DC6D-28F1-B449-ABBC-CF6DD2270CBF}"/>
              </a:ext>
            </a:extLst>
          </p:cNvPr>
          <p:cNvGrpSpPr/>
          <p:nvPr/>
        </p:nvGrpSpPr>
        <p:grpSpPr>
          <a:xfrm>
            <a:off x="1979309" y="4173677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629CA9B4-A51B-4446-AFA7-D43D61A13EB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2B936DC9-D217-C64D-92CB-FEAB0538F2B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F6FE6146-F40D-7F4E-BC2C-7492B6FD64B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Agrupar 151">
            <a:extLst>
              <a:ext uri="{FF2B5EF4-FFF2-40B4-BE49-F238E27FC236}">
                <a16:creationId xmlns:a16="http://schemas.microsoft.com/office/drawing/2014/main" id="{A932ECC1-64EC-A94E-B59A-26AAE849AE0A}"/>
              </a:ext>
            </a:extLst>
          </p:cNvPr>
          <p:cNvGrpSpPr/>
          <p:nvPr/>
        </p:nvGrpSpPr>
        <p:grpSpPr>
          <a:xfrm>
            <a:off x="2758061" y="4512649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5F4543AD-B0C5-B548-95EA-76BC09214A8C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BF053190-DFD5-5244-BA22-1E29582879E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3C2AD075-25DC-8A48-8054-43C4AEECD66E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56" name="Agrupar 155">
            <a:extLst>
              <a:ext uri="{FF2B5EF4-FFF2-40B4-BE49-F238E27FC236}">
                <a16:creationId xmlns:a16="http://schemas.microsoft.com/office/drawing/2014/main" id="{A3AEE427-7964-9941-960E-792CF2D717AD}"/>
              </a:ext>
            </a:extLst>
          </p:cNvPr>
          <p:cNvGrpSpPr/>
          <p:nvPr/>
        </p:nvGrpSpPr>
        <p:grpSpPr>
          <a:xfrm>
            <a:off x="3398393" y="4282350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8847C64F-37DC-1549-9C80-A0B1A438593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8" name="Oval 157">
              <a:extLst>
                <a:ext uri="{FF2B5EF4-FFF2-40B4-BE49-F238E27FC236}">
                  <a16:creationId xmlns:a16="http://schemas.microsoft.com/office/drawing/2014/main" id="{690CC013-3E68-8340-BB2F-7A735E539B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59" name="Oval 158">
              <a:extLst>
                <a:ext uri="{FF2B5EF4-FFF2-40B4-BE49-F238E27FC236}">
                  <a16:creationId xmlns:a16="http://schemas.microsoft.com/office/drawing/2014/main" id="{0EB69525-AA7E-5347-8A03-1D46D21AC34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0" name="Agrupar 159">
            <a:extLst>
              <a:ext uri="{FF2B5EF4-FFF2-40B4-BE49-F238E27FC236}">
                <a16:creationId xmlns:a16="http://schemas.microsoft.com/office/drawing/2014/main" id="{E072A73A-D361-3B47-A81F-7C699A53B28D}"/>
              </a:ext>
            </a:extLst>
          </p:cNvPr>
          <p:cNvGrpSpPr/>
          <p:nvPr/>
        </p:nvGrpSpPr>
        <p:grpSpPr>
          <a:xfrm>
            <a:off x="3260075" y="4924253"/>
            <a:ext cx="332899" cy="348615"/>
            <a:chOff x="7955289" y="1493520"/>
            <a:chExt cx="332898" cy="348615"/>
          </a:xfrm>
          <a:solidFill>
            <a:srgbClr val="7030A0"/>
          </a:solidFill>
        </p:grpSpPr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202BBFA3-BB6A-4546-B513-49065AC8AD9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55BCF074-AFC4-664A-85BB-B61F577F198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317B4CA2-AA36-7643-8167-89594BCA00E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4" name="Agrupar 163">
            <a:extLst>
              <a:ext uri="{FF2B5EF4-FFF2-40B4-BE49-F238E27FC236}">
                <a16:creationId xmlns:a16="http://schemas.microsoft.com/office/drawing/2014/main" id="{6BFFE1B4-2BB0-3240-9473-B96D2BCFC118}"/>
              </a:ext>
            </a:extLst>
          </p:cNvPr>
          <p:cNvGrpSpPr/>
          <p:nvPr/>
        </p:nvGrpSpPr>
        <p:grpSpPr>
          <a:xfrm>
            <a:off x="1099661" y="6342699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A2CDEA36-A181-844D-B2D7-919128EFC70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BEDF7363-0774-4948-A6BC-784C36A4732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C0A2D49-3EC1-F942-8058-EAA89A385DD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68" name="Agrupar 167">
            <a:extLst>
              <a:ext uri="{FF2B5EF4-FFF2-40B4-BE49-F238E27FC236}">
                <a16:creationId xmlns:a16="http://schemas.microsoft.com/office/drawing/2014/main" id="{52E632D8-2CB6-DB47-8100-66B7014534BE}"/>
              </a:ext>
            </a:extLst>
          </p:cNvPr>
          <p:cNvGrpSpPr/>
          <p:nvPr/>
        </p:nvGrpSpPr>
        <p:grpSpPr>
          <a:xfrm>
            <a:off x="806768" y="5763285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31E8FA24-4BE1-9C40-92BD-D2E90A2E9DD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B4D0AD47-22F0-9D48-8C2D-9702498BBD3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AC5BF44-2C34-994A-BAEC-52DBAB94917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2" name="Agrupar 171">
            <a:extLst>
              <a:ext uri="{FF2B5EF4-FFF2-40B4-BE49-F238E27FC236}">
                <a16:creationId xmlns:a16="http://schemas.microsoft.com/office/drawing/2014/main" id="{202FDDAA-3FE0-7842-B237-C35DEBC31618}"/>
              </a:ext>
            </a:extLst>
          </p:cNvPr>
          <p:cNvGrpSpPr/>
          <p:nvPr/>
        </p:nvGrpSpPr>
        <p:grpSpPr>
          <a:xfrm>
            <a:off x="230036" y="5245313"/>
            <a:ext cx="332899" cy="348615"/>
            <a:chOff x="7955289" y="1493520"/>
            <a:chExt cx="332898" cy="348615"/>
          </a:xfrm>
        </p:grpSpPr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37CAC70A-836D-2847-BCB9-7147F7FFE62D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F8E577C0-9C40-E74B-B731-24E1DE581F4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ACC6ACC3-8CF8-DB4B-90CC-420B8981698D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76" name="Agrupar 175">
            <a:extLst>
              <a:ext uri="{FF2B5EF4-FFF2-40B4-BE49-F238E27FC236}">
                <a16:creationId xmlns:a16="http://schemas.microsoft.com/office/drawing/2014/main" id="{C2E59029-14EB-6A4B-B863-A1D595908B0F}"/>
              </a:ext>
            </a:extLst>
          </p:cNvPr>
          <p:cNvGrpSpPr/>
          <p:nvPr/>
        </p:nvGrpSpPr>
        <p:grpSpPr>
          <a:xfrm>
            <a:off x="853913" y="4969059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F956EE2-35F7-9C49-8C91-96F483AFAD7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D03A92F2-FEAD-5048-B5B9-CE998C076D51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5E7ECBD-9E63-884E-AF74-FEACC2394A8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0" name="Agrupar 179">
            <a:extLst>
              <a:ext uri="{FF2B5EF4-FFF2-40B4-BE49-F238E27FC236}">
                <a16:creationId xmlns:a16="http://schemas.microsoft.com/office/drawing/2014/main" id="{4FD945C6-A445-6348-B80D-F159EFE0CBE7}"/>
              </a:ext>
            </a:extLst>
          </p:cNvPr>
          <p:cNvGrpSpPr/>
          <p:nvPr/>
        </p:nvGrpSpPr>
        <p:grpSpPr>
          <a:xfrm>
            <a:off x="3688315" y="6389010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69449E10-9E41-AE43-8B7C-DE77B3B9517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060FAB9F-AB5B-784A-813E-6D2D6E28B18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B5A6127E-1F8D-5341-BC81-C30F689E4CD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4" name="Agrupar 183">
            <a:extLst>
              <a:ext uri="{FF2B5EF4-FFF2-40B4-BE49-F238E27FC236}">
                <a16:creationId xmlns:a16="http://schemas.microsoft.com/office/drawing/2014/main" id="{8D48EFE4-2D71-8E4E-9382-EE1C92CCAC53}"/>
              </a:ext>
            </a:extLst>
          </p:cNvPr>
          <p:cNvGrpSpPr/>
          <p:nvPr/>
        </p:nvGrpSpPr>
        <p:grpSpPr>
          <a:xfrm>
            <a:off x="4526143" y="6386810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185" name="Oval 184">
              <a:extLst>
                <a:ext uri="{FF2B5EF4-FFF2-40B4-BE49-F238E27FC236}">
                  <a16:creationId xmlns:a16="http://schemas.microsoft.com/office/drawing/2014/main" id="{0A976FD2-76DC-F24E-9B29-E6F9599DF40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5D04D3A-F34D-6143-A8E1-6C27E2B3E0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A1143487-3662-5346-BBBA-B83F59FE4D4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84D13BB-923A-F944-9F6E-4002BBD868FE}"/>
              </a:ext>
            </a:extLst>
          </p:cNvPr>
          <p:cNvGrpSpPr/>
          <p:nvPr/>
        </p:nvGrpSpPr>
        <p:grpSpPr>
          <a:xfrm>
            <a:off x="5288037" y="6372226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C3E4D2EE-6256-B54A-9A4E-E190AA0696E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DBB4688-7B85-0545-8CBC-6B809110128B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91AE6BA6-BC20-BA44-A9A0-462E3F0F321A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2" name="Agrupar 191">
            <a:extLst>
              <a:ext uri="{FF2B5EF4-FFF2-40B4-BE49-F238E27FC236}">
                <a16:creationId xmlns:a16="http://schemas.microsoft.com/office/drawing/2014/main" id="{8E5E6A30-0709-9C43-A015-5FFBEED447E1}"/>
              </a:ext>
            </a:extLst>
          </p:cNvPr>
          <p:cNvGrpSpPr/>
          <p:nvPr/>
        </p:nvGrpSpPr>
        <p:grpSpPr>
          <a:xfrm>
            <a:off x="6044561" y="6393326"/>
            <a:ext cx="332899" cy="348615"/>
            <a:chOff x="7955289" y="1493520"/>
            <a:chExt cx="332898" cy="348615"/>
          </a:xfrm>
        </p:grpSpPr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9D2F92E3-60D5-004C-868A-AA6750B791A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4" name="Oval 193">
              <a:extLst>
                <a:ext uri="{FF2B5EF4-FFF2-40B4-BE49-F238E27FC236}">
                  <a16:creationId xmlns:a16="http://schemas.microsoft.com/office/drawing/2014/main" id="{09DE3861-5C25-134F-8ED7-23479D0C8F0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5" name="Oval 194">
              <a:extLst>
                <a:ext uri="{FF2B5EF4-FFF2-40B4-BE49-F238E27FC236}">
                  <a16:creationId xmlns:a16="http://schemas.microsoft.com/office/drawing/2014/main" id="{9541F885-0B10-A04C-9061-8381B11257B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196" name="Agrupar 195">
            <a:extLst>
              <a:ext uri="{FF2B5EF4-FFF2-40B4-BE49-F238E27FC236}">
                <a16:creationId xmlns:a16="http://schemas.microsoft.com/office/drawing/2014/main" id="{3F324994-B7DB-7441-8608-7EEB82D0EE26}"/>
              </a:ext>
            </a:extLst>
          </p:cNvPr>
          <p:cNvGrpSpPr/>
          <p:nvPr/>
        </p:nvGrpSpPr>
        <p:grpSpPr>
          <a:xfrm>
            <a:off x="6731072" y="6333143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197" name="Oval 196">
              <a:extLst>
                <a:ext uri="{FF2B5EF4-FFF2-40B4-BE49-F238E27FC236}">
                  <a16:creationId xmlns:a16="http://schemas.microsoft.com/office/drawing/2014/main" id="{194A93F7-123D-E248-A4DA-83ED7046A9C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8" name="Oval 197">
              <a:extLst>
                <a:ext uri="{FF2B5EF4-FFF2-40B4-BE49-F238E27FC236}">
                  <a16:creationId xmlns:a16="http://schemas.microsoft.com/office/drawing/2014/main" id="{B7E1F8D0-1845-934F-9793-9732B929D3DA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199" name="Oval 198">
              <a:extLst>
                <a:ext uri="{FF2B5EF4-FFF2-40B4-BE49-F238E27FC236}">
                  <a16:creationId xmlns:a16="http://schemas.microsoft.com/office/drawing/2014/main" id="{B4C53981-5C7E-AD4C-A3BA-1FC22D092B4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0" name="Agrupar 199">
            <a:extLst>
              <a:ext uri="{FF2B5EF4-FFF2-40B4-BE49-F238E27FC236}">
                <a16:creationId xmlns:a16="http://schemas.microsoft.com/office/drawing/2014/main" id="{2DA459D5-BD4D-E34A-A515-D69C3F31178D}"/>
              </a:ext>
            </a:extLst>
          </p:cNvPr>
          <p:cNvGrpSpPr/>
          <p:nvPr/>
        </p:nvGrpSpPr>
        <p:grpSpPr>
          <a:xfrm>
            <a:off x="7415925" y="6300937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F2F61D35-FB6B-224A-85EC-14698AD15DC5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4708E49C-7C79-AA47-BA50-591D542C98E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69586A70-CFFC-8A47-AE32-2D9EE546652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4" name="Agrupar 203">
            <a:extLst>
              <a:ext uri="{FF2B5EF4-FFF2-40B4-BE49-F238E27FC236}">
                <a16:creationId xmlns:a16="http://schemas.microsoft.com/office/drawing/2014/main" id="{2B0E4C47-30AE-3247-952D-5AA322A32AF9}"/>
              </a:ext>
            </a:extLst>
          </p:cNvPr>
          <p:cNvGrpSpPr/>
          <p:nvPr/>
        </p:nvGrpSpPr>
        <p:grpSpPr>
          <a:xfrm>
            <a:off x="8088149" y="6287423"/>
            <a:ext cx="332899" cy="348615"/>
            <a:chOff x="7955289" y="1493520"/>
            <a:chExt cx="332898" cy="348615"/>
          </a:xfrm>
        </p:grpSpPr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F6955869-3ED4-8440-94AB-7A440F43E91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69D0FF7-E1A3-4C40-9DBD-D561F720DE9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7B7D31E3-CE4C-5144-BDBD-773F99FC9FE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08" name="Agrupar 207">
            <a:extLst>
              <a:ext uri="{FF2B5EF4-FFF2-40B4-BE49-F238E27FC236}">
                <a16:creationId xmlns:a16="http://schemas.microsoft.com/office/drawing/2014/main" id="{424848E2-0F33-024A-BE3B-F07D43ECF3C6}"/>
              </a:ext>
            </a:extLst>
          </p:cNvPr>
          <p:cNvGrpSpPr/>
          <p:nvPr/>
        </p:nvGrpSpPr>
        <p:grpSpPr>
          <a:xfrm>
            <a:off x="8834665" y="4748214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6E64D2B2-C0C7-6349-B91D-3338EE8C5CE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A8FE186B-E5FC-D541-BDC8-27C24A9B530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09BADE52-7977-C046-B584-BE4B8E1BFC9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2" name="Agrupar 211">
            <a:extLst>
              <a:ext uri="{FF2B5EF4-FFF2-40B4-BE49-F238E27FC236}">
                <a16:creationId xmlns:a16="http://schemas.microsoft.com/office/drawing/2014/main" id="{522165BC-30D5-464E-8FA6-8A9F7458C732}"/>
              </a:ext>
            </a:extLst>
          </p:cNvPr>
          <p:cNvGrpSpPr/>
          <p:nvPr/>
        </p:nvGrpSpPr>
        <p:grpSpPr>
          <a:xfrm>
            <a:off x="9208769" y="5405766"/>
            <a:ext cx="332899" cy="348615"/>
            <a:chOff x="7955289" y="1493520"/>
            <a:chExt cx="332898" cy="348615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46FAB05-3053-3C4D-916A-5754C2AAA14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6E94DEB8-C634-714C-A412-38ECE6B09F4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3305CE55-883E-084D-A087-2B270BF621E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16" name="Agrupar 215">
            <a:extLst>
              <a:ext uri="{FF2B5EF4-FFF2-40B4-BE49-F238E27FC236}">
                <a16:creationId xmlns:a16="http://schemas.microsoft.com/office/drawing/2014/main" id="{8D878682-C47F-D346-9284-9D476A3958BC}"/>
              </a:ext>
            </a:extLst>
          </p:cNvPr>
          <p:cNvGrpSpPr/>
          <p:nvPr/>
        </p:nvGrpSpPr>
        <p:grpSpPr>
          <a:xfrm>
            <a:off x="9865753" y="534386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17" name="Oval 216">
              <a:extLst>
                <a:ext uri="{FF2B5EF4-FFF2-40B4-BE49-F238E27FC236}">
                  <a16:creationId xmlns:a16="http://schemas.microsoft.com/office/drawing/2014/main" id="{7AE73138-708C-C844-B08B-1A4F51CA7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8" name="Oval 217">
              <a:extLst>
                <a:ext uri="{FF2B5EF4-FFF2-40B4-BE49-F238E27FC236}">
                  <a16:creationId xmlns:a16="http://schemas.microsoft.com/office/drawing/2014/main" id="{F13C4102-F909-A446-A6D5-6C352D62D945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3DB7425C-4A08-BE4A-B44D-B600D90F28B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0" name="Agrupar 219">
            <a:extLst>
              <a:ext uri="{FF2B5EF4-FFF2-40B4-BE49-F238E27FC236}">
                <a16:creationId xmlns:a16="http://schemas.microsoft.com/office/drawing/2014/main" id="{9B62A98F-966D-4441-9227-FCD4A40F6871}"/>
              </a:ext>
            </a:extLst>
          </p:cNvPr>
          <p:cNvGrpSpPr/>
          <p:nvPr/>
        </p:nvGrpSpPr>
        <p:grpSpPr>
          <a:xfrm>
            <a:off x="10428763" y="5006009"/>
            <a:ext cx="332899" cy="348615"/>
            <a:chOff x="7955289" y="1493520"/>
            <a:chExt cx="332898" cy="348615"/>
          </a:xfrm>
        </p:grpSpPr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E490DB38-6612-E044-8872-A15508A344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BDA0F06C-BBC6-624F-B49D-BD846D4729F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668D3763-8644-FC4A-B383-7EB9FF99B1D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4" name="Agrupar 223">
            <a:extLst>
              <a:ext uri="{FF2B5EF4-FFF2-40B4-BE49-F238E27FC236}">
                <a16:creationId xmlns:a16="http://schemas.microsoft.com/office/drawing/2014/main" id="{275B4E1B-E859-2240-8C2F-7AA8AA6D87BF}"/>
              </a:ext>
            </a:extLst>
          </p:cNvPr>
          <p:cNvGrpSpPr/>
          <p:nvPr/>
        </p:nvGrpSpPr>
        <p:grpSpPr>
          <a:xfrm>
            <a:off x="11065035" y="4689481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25" name="Oval 224">
              <a:extLst>
                <a:ext uri="{FF2B5EF4-FFF2-40B4-BE49-F238E27FC236}">
                  <a16:creationId xmlns:a16="http://schemas.microsoft.com/office/drawing/2014/main" id="{BDF29F7E-5868-D349-8C17-2998B9DB7A8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3E585187-9223-074D-B1EF-26644FA2CEFD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2A57E20E-5A00-D743-9173-5D72846F83D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28" name="Agrupar 227">
            <a:extLst>
              <a:ext uri="{FF2B5EF4-FFF2-40B4-BE49-F238E27FC236}">
                <a16:creationId xmlns:a16="http://schemas.microsoft.com/office/drawing/2014/main" id="{388813AF-6E2B-CF49-9C2D-827647C02257}"/>
              </a:ext>
            </a:extLst>
          </p:cNvPr>
          <p:cNvGrpSpPr/>
          <p:nvPr/>
        </p:nvGrpSpPr>
        <p:grpSpPr>
          <a:xfrm>
            <a:off x="11583591" y="5130638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29" name="Oval 228">
              <a:extLst>
                <a:ext uri="{FF2B5EF4-FFF2-40B4-BE49-F238E27FC236}">
                  <a16:creationId xmlns:a16="http://schemas.microsoft.com/office/drawing/2014/main" id="{5396CC9C-59D2-F445-A1D3-3B6DB55822D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C36A39CA-F3B2-B448-A00A-3BC0AB341534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89616BA7-E4A8-DA47-B7CD-ABD84E17114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2" name="Agrupar 231">
            <a:extLst>
              <a:ext uri="{FF2B5EF4-FFF2-40B4-BE49-F238E27FC236}">
                <a16:creationId xmlns:a16="http://schemas.microsoft.com/office/drawing/2014/main" id="{EA6D21B6-29E0-034E-BFE3-8AA497B2D680}"/>
              </a:ext>
            </a:extLst>
          </p:cNvPr>
          <p:cNvGrpSpPr/>
          <p:nvPr/>
        </p:nvGrpSpPr>
        <p:grpSpPr>
          <a:xfrm>
            <a:off x="11645385" y="5998815"/>
            <a:ext cx="332899" cy="348615"/>
            <a:chOff x="7955289" y="1493520"/>
            <a:chExt cx="332898" cy="348615"/>
          </a:xfrm>
        </p:grpSpPr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F34C792B-529E-F642-963E-D87F6C41F84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8768FA22-4D19-4145-84CD-BB81D1062BF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73BE6E2D-B262-7146-ACBF-7FF1EB019E1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36" name="Agrupar 235">
            <a:extLst>
              <a:ext uri="{FF2B5EF4-FFF2-40B4-BE49-F238E27FC236}">
                <a16:creationId xmlns:a16="http://schemas.microsoft.com/office/drawing/2014/main" id="{6F7198C4-5C05-1A4D-907E-18DF1C20040A}"/>
              </a:ext>
            </a:extLst>
          </p:cNvPr>
          <p:cNvGrpSpPr/>
          <p:nvPr/>
        </p:nvGrpSpPr>
        <p:grpSpPr>
          <a:xfrm>
            <a:off x="10837545" y="5620075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E80A93D0-1101-E44E-82E9-D9D91A5C21A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8" name="Oval 237">
              <a:extLst>
                <a:ext uri="{FF2B5EF4-FFF2-40B4-BE49-F238E27FC236}">
                  <a16:creationId xmlns:a16="http://schemas.microsoft.com/office/drawing/2014/main" id="{89F38FB3-F113-C64D-AB28-B66E5C4C98C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39" name="Oval 238">
              <a:extLst>
                <a:ext uri="{FF2B5EF4-FFF2-40B4-BE49-F238E27FC236}">
                  <a16:creationId xmlns:a16="http://schemas.microsoft.com/office/drawing/2014/main" id="{618A4410-BF7B-BC4E-9720-152056DC4A4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0" name="Agrupar 239">
            <a:extLst>
              <a:ext uri="{FF2B5EF4-FFF2-40B4-BE49-F238E27FC236}">
                <a16:creationId xmlns:a16="http://schemas.microsoft.com/office/drawing/2014/main" id="{9019792D-2235-2744-9CBF-9A3C6C694960}"/>
              </a:ext>
            </a:extLst>
          </p:cNvPr>
          <p:cNvGrpSpPr/>
          <p:nvPr/>
        </p:nvGrpSpPr>
        <p:grpSpPr>
          <a:xfrm>
            <a:off x="11006139" y="6168391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41" name="Oval 240">
              <a:extLst>
                <a:ext uri="{FF2B5EF4-FFF2-40B4-BE49-F238E27FC236}">
                  <a16:creationId xmlns:a16="http://schemas.microsoft.com/office/drawing/2014/main" id="{ED9D2531-BD22-5F4F-9F6C-FD9C99DE1B5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2" name="Oval 241">
              <a:extLst>
                <a:ext uri="{FF2B5EF4-FFF2-40B4-BE49-F238E27FC236}">
                  <a16:creationId xmlns:a16="http://schemas.microsoft.com/office/drawing/2014/main" id="{8AFF11FC-9227-0D40-83E1-F27EBA13DFD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3" name="Oval 242">
              <a:extLst>
                <a:ext uri="{FF2B5EF4-FFF2-40B4-BE49-F238E27FC236}">
                  <a16:creationId xmlns:a16="http://schemas.microsoft.com/office/drawing/2014/main" id="{555DA1B4-E3F0-DB43-B86A-DAE2F57D50E2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4" name="Agrupar 243">
            <a:extLst>
              <a:ext uri="{FF2B5EF4-FFF2-40B4-BE49-F238E27FC236}">
                <a16:creationId xmlns:a16="http://schemas.microsoft.com/office/drawing/2014/main" id="{0F2E0E6F-FBC8-C64F-A0EC-79D53A8D142D}"/>
              </a:ext>
            </a:extLst>
          </p:cNvPr>
          <p:cNvGrpSpPr/>
          <p:nvPr/>
        </p:nvGrpSpPr>
        <p:grpSpPr>
          <a:xfrm>
            <a:off x="10103159" y="6304814"/>
            <a:ext cx="332899" cy="348615"/>
            <a:chOff x="7955289" y="1493520"/>
            <a:chExt cx="332898" cy="348615"/>
          </a:xfrm>
        </p:grpSpPr>
        <p:sp>
          <p:nvSpPr>
            <p:cNvPr id="245" name="Oval 244">
              <a:extLst>
                <a:ext uri="{FF2B5EF4-FFF2-40B4-BE49-F238E27FC236}">
                  <a16:creationId xmlns:a16="http://schemas.microsoft.com/office/drawing/2014/main" id="{CC6BAFDE-113F-E44B-920A-858753C267FF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6" name="Oval 245">
              <a:extLst>
                <a:ext uri="{FF2B5EF4-FFF2-40B4-BE49-F238E27FC236}">
                  <a16:creationId xmlns:a16="http://schemas.microsoft.com/office/drawing/2014/main" id="{5F7EB982-DE5F-584C-A138-F8C4703AEEA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47" name="Oval 246">
              <a:extLst>
                <a:ext uri="{FF2B5EF4-FFF2-40B4-BE49-F238E27FC236}">
                  <a16:creationId xmlns:a16="http://schemas.microsoft.com/office/drawing/2014/main" id="{A6A01169-5352-A240-8BDE-F07924C0449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48" name="Agrupar 247">
            <a:extLst>
              <a:ext uri="{FF2B5EF4-FFF2-40B4-BE49-F238E27FC236}">
                <a16:creationId xmlns:a16="http://schemas.microsoft.com/office/drawing/2014/main" id="{46B810D7-171E-7044-84FA-F8E754CB8A37}"/>
              </a:ext>
            </a:extLst>
          </p:cNvPr>
          <p:cNvGrpSpPr/>
          <p:nvPr/>
        </p:nvGrpSpPr>
        <p:grpSpPr>
          <a:xfrm>
            <a:off x="9536905" y="60047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49" name="Oval 248">
              <a:extLst>
                <a:ext uri="{FF2B5EF4-FFF2-40B4-BE49-F238E27FC236}">
                  <a16:creationId xmlns:a16="http://schemas.microsoft.com/office/drawing/2014/main" id="{7680699A-AD7D-DD4D-A850-C4364026E13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0" name="Oval 249">
              <a:extLst>
                <a:ext uri="{FF2B5EF4-FFF2-40B4-BE49-F238E27FC236}">
                  <a16:creationId xmlns:a16="http://schemas.microsoft.com/office/drawing/2014/main" id="{B4138C50-E25F-094B-82DF-7156D258615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1" name="Oval 250">
              <a:extLst>
                <a:ext uri="{FF2B5EF4-FFF2-40B4-BE49-F238E27FC236}">
                  <a16:creationId xmlns:a16="http://schemas.microsoft.com/office/drawing/2014/main" id="{32DB1A50-F5CE-0942-A007-7B1CE1D85498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2" name="Agrupar 251">
            <a:extLst>
              <a:ext uri="{FF2B5EF4-FFF2-40B4-BE49-F238E27FC236}">
                <a16:creationId xmlns:a16="http://schemas.microsoft.com/office/drawing/2014/main" id="{E054ADE4-35F0-744E-8ECA-172CAB4A4DC9}"/>
              </a:ext>
            </a:extLst>
          </p:cNvPr>
          <p:cNvGrpSpPr/>
          <p:nvPr/>
        </p:nvGrpSpPr>
        <p:grpSpPr>
          <a:xfrm>
            <a:off x="1368505" y="17036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D62661F1-56A7-534A-9EF3-D7A4C6E8BFE2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0DA4D986-C5F1-484A-93CA-7D6B06814D9C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6ACA14F0-60A8-0042-9E33-24FCD00739A4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56" name="Agrupar 255">
            <a:extLst>
              <a:ext uri="{FF2B5EF4-FFF2-40B4-BE49-F238E27FC236}">
                <a16:creationId xmlns:a16="http://schemas.microsoft.com/office/drawing/2014/main" id="{8A4E67B9-0DF5-4345-8E56-189B10AFDA78}"/>
              </a:ext>
            </a:extLst>
          </p:cNvPr>
          <p:cNvGrpSpPr/>
          <p:nvPr/>
        </p:nvGrpSpPr>
        <p:grpSpPr>
          <a:xfrm>
            <a:off x="1296289" y="1047346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F77D732C-D5C8-884F-A79E-0758EB26762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BE7FA6D2-19FE-D842-B34B-7C7A8BFBD24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EB3BDCF7-97D9-C842-8BBE-3E8BADD709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0" name="Agrupar 259">
            <a:extLst>
              <a:ext uri="{FF2B5EF4-FFF2-40B4-BE49-F238E27FC236}">
                <a16:creationId xmlns:a16="http://schemas.microsoft.com/office/drawing/2014/main" id="{9EE4C4AA-A877-374F-9058-8FE57F145FAD}"/>
              </a:ext>
            </a:extLst>
          </p:cNvPr>
          <p:cNvGrpSpPr/>
          <p:nvPr/>
        </p:nvGrpSpPr>
        <p:grpSpPr>
          <a:xfrm>
            <a:off x="672227" y="1186787"/>
            <a:ext cx="332899" cy="348615"/>
            <a:chOff x="7955289" y="1493520"/>
            <a:chExt cx="332898" cy="348615"/>
          </a:xfrm>
          <a:blipFill>
            <a:blip r:embed="rId2"/>
            <a:tile tx="0" ty="0" sx="100000" sy="100000" flip="none" algn="tl"/>
          </a:blipFill>
        </p:grpSpPr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06FC9441-D1C4-654F-B8BB-9BD12D0E56C4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712B8BCE-EBDC-2B40-AB5A-295C63BFBB3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95452E-7E53-644D-BA7C-AF1F3D5E3331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4" name="Agrupar 263">
            <a:extLst>
              <a:ext uri="{FF2B5EF4-FFF2-40B4-BE49-F238E27FC236}">
                <a16:creationId xmlns:a16="http://schemas.microsoft.com/office/drawing/2014/main" id="{B1E68945-8A13-DE4E-A127-545CF9EB8AE9}"/>
              </a:ext>
            </a:extLst>
          </p:cNvPr>
          <p:cNvGrpSpPr/>
          <p:nvPr/>
        </p:nvGrpSpPr>
        <p:grpSpPr>
          <a:xfrm>
            <a:off x="824627" y="1339187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395A34FC-C67C-484D-95FD-9918CAAF71B9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EF5EE653-AA50-4040-BBD5-F964DDC19260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2E318FB0-81BA-2D46-9C61-911A005AA45B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68" name="Agrupar 267">
            <a:extLst>
              <a:ext uri="{FF2B5EF4-FFF2-40B4-BE49-F238E27FC236}">
                <a16:creationId xmlns:a16="http://schemas.microsoft.com/office/drawing/2014/main" id="{9F366815-8A9B-9246-B8FA-1AA880758178}"/>
              </a:ext>
            </a:extLst>
          </p:cNvPr>
          <p:cNvGrpSpPr/>
          <p:nvPr/>
        </p:nvGrpSpPr>
        <p:grpSpPr>
          <a:xfrm>
            <a:off x="9480229" y="551906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69" name="Oval 268">
              <a:extLst>
                <a:ext uri="{FF2B5EF4-FFF2-40B4-BE49-F238E27FC236}">
                  <a16:creationId xmlns:a16="http://schemas.microsoft.com/office/drawing/2014/main" id="{409B4DD5-CB56-A748-90C2-F65C5B46FA33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0" name="Oval 269">
              <a:extLst>
                <a:ext uri="{FF2B5EF4-FFF2-40B4-BE49-F238E27FC236}">
                  <a16:creationId xmlns:a16="http://schemas.microsoft.com/office/drawing/2014/main" id="{F8A68D49-626F-B44C-8827-B0DDE6F445D7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1" name="Oval 270">
              <a:extLst>
                <a:ext uri="{FF2B5EF4-FFF2-40B4-BE49-F238E27FC236}">
                  <a16:creationId xmlns:a16="http://schemas.microsoft.com/office/drawing/2014/main" id="{9E8A275B-6C33-BC4B-9264-F1B3CE92FA33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2" name="Agrupar 271">
            <a:extLst>
              <a:ext uri="{FF2B5EF4-FFF2-40B4-BE49-F238E27FC236}">
                <a16:creationId xmlns:a16="http://schemas.microsoft.com/office/drawing/2014/main" id="{AD24D3BA-F8AE-7E46-84B5-DE936B011310}"/>
              </a:ext>
            </a:extLst>
          </p:cNvPr>
          <p:cNvGrpSpPr/>
          <p:nvPr/>
        </p:nvGrpSpPr>
        <p:grpSpPr>
          <a:xfrm>
            <a:off x="10585388" y="546142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73" name="Oval 272">
              <a:extLst>
                <a:ext uri="{FF2B5EF4-FFF2-40B4-BE49-F238E27FC236}">
                  <a16:creationId xmlns:a16="http://schemas.microsoft.com/office/drawing/2014/main" id="{8D711375-20DC-B14F-89A5-0246BB97E29E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19702E8A-2F75-B045-BCE9-B59516BA0A39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DA7A88BB-FE00-AF4E-8D25-F726006BF22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76" name="Agrupar 275">
            <a:extLst>
              <a:ext uri="{FF2B5EF4-FFF2-40B4-BE49-F238E27FC236}">
                <a16:creationId xmlns:a16="http://schemas.microsoft.com/office/drawing/2014/main" id="{385EEC42-267A-9242-9A8B-0AB9036E6C0A}"/>
              </a:ext>
            </a:extLst>
          </p:cNvPr>
          <p:cNvGrpSpPr/>
          <p:nvPr/>
        </p:nvGrpSpPr>
        <p:grpSpPr>
          <a:xfrm>
            <a:off x="11301413" y="542323"/>
            <a:ext cx="332899" cy="348615"/>
            <a:chOff x="7955289" y="1493520"/>
            <a:chExt cx="332898" cy="348615"/>
          </a:xfrm>
        </p:grpSpPr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479D51A8-9852-2846-BC2C-5BF8899CC41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5B735F06-C9CB-4645-A238-1CCE83D8879F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BF0AC42-C9B1-E243-933C-15D20DD70F8C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0" name="Agrupar 279">
            <a:extLst>
              <a:ext uri="{FF2B5EF4-FFF2-40B4-BE49-F238E27FC236}">
                <a16:creationId xmlns:a16="http://schemas.microsoft.com/office/drawing/2014/main" id="{5C43D300-7988-B148-832E-DCD7393DA55A}"/>
              </a:ext>
            </a:extLst>
          </p:cNvPr>
          <p:cNvGrpSpPr/>
          <p:nvPr/>
        </p:nvGrpSpPr>
        <p:grpSpPr>
          <a:xfrm>
            <a:off x="11438573" y="1393478"/>
            <a:ext cx="332899" cy="348615"/>
            <a:chOff x="7955289" y="1493520"/>
            <a:chExt cx="332898" cy="348615"/>
          </a:xfrm>
          <a:blipFill>
            <a:blip r:embed="rId3"/>
            <a:tile tx="0" ty="0" sx="100000" sy="100000" flip="none" algn="tl"/>
          </a:blipFill>
        </p:grpSpPr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5648DA41-4EC9-5349-AEAC-AEDE4763CFC1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E11C9F2D-FD63-374D-A257-56EB2C43E8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3" name="Oval 282">
              <a:extLst>
                <a:ext uri="{FF2B5EF4-FFF2-40B4-BE49-F238E27FC236}">
                  <a16:creationId xmlns:a16="http://schemas.microsoft.com/office/drawing/2014/main" id="{2CB7C966-1A00-A049-9C75-4243DD170B87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4" name="Agrupar 283">
            <a:extLst>
              <a:ext uri="{FF2B5EF4-FFF2-40B4-BE49-F238E27FC236}">
                <a16:creationId xmlns:a16="http://schemas.microsoft.com/office/drawing/2014/main" id="{DAF3FBAA-8385-4F44-9F36-31E023D6CD12}"/>
              </a:ext>
            </a:extLst>
          </p:cNvPr>
          <p:cNvGrpSpPr/>
          <p:nvPr/>
        </p:nvGrpSpPr>
        <p:grpSpPr>
          <a:xfrm>
            <a:off x="10725864" y="1282947"/>
            <a:ext cx="332899" cy="348615"/>
            <a:chOff x="7955289" y="1493520"/>
            <a:chExt cx="332898" cy="348615"/>
          </a:xfrm>
        </p:grpSpPr>
        <p:sp>
          <p:nvSpPr>
            <p:cNvPr id="285" name="Oval 284">
              <a:extLst>
                <a:ext uri="{FF2B5EF4-FFF2-40B4-BE49-F238E27FC236}">
                  <a16:creationId xmlns:a16="http://schemas.microsoft.com/office/drawing/2014/main" id="{6E493771-AD43-F449-A15E-5CFA7A563E1A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6" name="Oval 285">
              <a:extLst>
                <a:ext uri="{FF2B5EF4-FFF2-40B4-BE49-F238E27FC236}">
                  <a16:creationId xmlns:a16="http://schemas.microsoft.com/office/drawing/2014/main" id="{14854CC9-AC94-174D-B5AD-6338B00D4FE6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87" name="Oval 286">
              <a:extLst>
                <a:ext uri="{FF2B5EF4-FFF2-40B4-BE49-F238E27FC236}">
                  <a16:creationId xmlns:a16="http://schemas.microsoft.com/office/drawing/2014/main" id="{6E2D73F2-D94D-A547-9275-7BB39C440AE6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Agrupar 287">
            <a:extLst>
              <a:ext uri="{FF2B5EF4-FFF2-40B4-BE49-F238E27FC236}">
                <a16:creationId xmlns:a16="http://schemas.microsoft.com/office/drawing/2014/main" id="{A2E83FD4-9528-0141-88AB-2BA8CCCACB99}"/>
              </a:ext>
            </a:extLst>
          </p:cNvPr>
          <p:cNvGrpSpPr/>
          <p:nvPr/>
        </p:nvGrpSpPr>
        <p:grpSpPr>
          <a:xfrm>
            <a:off x="10111491" y="1143002"/>
            <a:ext cx="332899" cy="348615"/>
            <a:chOff x="7955289" y="1493520"/>
            <a:chExt cx="332898" cy="348615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89" name="Oval 288">
              <a:extLst>
                <a:ext uri="{FF2B5EF4-FFF2-40B4-BE49-F238E27FC236}">
                  <a16:creationId xmlns:a16="http://schemas.microsoft.com/office/drawing/2014/main" id="{0E1E026B-EFDE-0342-ACDF-5362A2428896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0" name="Oval 289">
              <a:extLst>
                <a:ext uri="{FF2B5EF4-FFF2-40B4-BE49-F238E27FC236}">
                  <a16:creationId xmlns:a16="http://schemas.microsoft.com/office/drawing/2014/main" id="{186762F8-D429-734D-B256-6ED7142B9342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1" name="Oval 290">
              <a:extLst>
                <a:ext uri="{FF2B5EF4-FFF2-40B4-BE49-F238E27FC236}">
                  <a16:creationId xmlns:a16="http://schemas.microsoft.com/office/drawing/2014/main" id="{5C403CE5-ACF2-1E4F-8E49-4F4A24ADD620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2" name="Agrupar 291">
            <a:extLst>
              <a:ext uri="{FF2B5EF4-FFF2-40B4-BE49-F238E27FC236}">
                <a16:creationId xmlns:a16="http://schemas.microsoft.com/office/drawing/2014/main" id="{4543C1A8-C6E4-4246-AC32-A0438EFA4367}"/>
              </a:ext>
            </a:extLst>
          </p:cNvPr>
          <p:cNvGrpSpPr/>
          <p:nvPr/>
        </p:nvGrpSpPr>
        <p:grpSpPr>
          <a:xfrm>
            <a:off x="10840167" y="1897210"/>
            <a:ext cx="332899" cy="348615"/>
            <a:chOff x="7955289" y="1493520"/>
            <a:chExt cx="332898" cy="348615"/>
          </a:xfrm>
          <a:solidFill>
            <a:schemeClr val="bg2">
              <a:lumMod val="25000"/>
              <a:lumOff val="75000"/>
            </a:schemeClr>
          </a:solidFill>
        </p:grpSpPr>
        <p:sp>
          <p:nvSpPr>
            <p:cNvPr id="293" name="Oval 292">
              <a:extLst>
                <a:ext uri="{FF2B5EF4-FFF2-40B4-BE49-F238E27FC236}">
                  <a16:creationId xmlns:a16="http://schemas.microsoft.com/office/drawing/2014/main" id="{56D40F6C-932F-6A4B-9350-E3AE4403F7F7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4" name="Oval 293">
              <a:extLst>
                <a:ext uri="{FF2B5EF4-FFF2-40B4-BE49-F238E27FC236}">
                  <a16:creationId xmlns:a16="http://schemas.microsoft.com/office/drawing/2014/main" id="{7AAED68A-A4AA-3241-8089-67139961EB93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4A6078FE-2707-BB4E-B4A8-F66D746FC75F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grpSp>
        <p:nvGrpSpPr>
          <p:cNvPr id="296" name="Agrupar 295">
            <a:extLst>
              <a:ext uri="{FF2B5EF4-FFF2-40B4-BE49-F238E27FC236}">
                <a16:creationId xmlns:a16="http://schemas.microsoft.com/office/drawing/2014/main" id="{0F5767B9-F1B3-294F-BA5F-2BF018A2C08D}"/>
              </a:ext>
            </a:extLst>
          </p:cNvPr>
          <p:cNvGrpSpPr/>
          <p:nvPr/>
        </p:nvGrpSpPr>
        <p:grpSpPr>
          <a:xfrm>
            <a:off x="11484136" y="2266587"/>
            <a:ext cx="332899" cy="348615"/>
            <a:chOff x="7955289" y="1493520"/>
            <a:chExt cx="332898" cy="348615"/>
          </a:xfrm>
          <a:solidFill>
            <a:srgbClr val="FFFF00"/>
          </a:solidFill>
        </p:grpSpPr>
        <p:sp>
          <p:nvSpPr>
            <p:cNvPr id="297" name="Oval 296">
              <a:extLst>
                <a:ext uri="{FF2B5EF4-FFF2-40B4-BE49-F238E27FC236}">
                  <a16:creationId xmlns:a16="http://schemas.microsoft.com/office/drawing/2014/main" id="{C1F254A4-AE14-864E-B246-DC2A8B639148}"/>
                </a:ext>
              </a:extLst>
            </p:cNvPr>
            <p:cNvSpPr/>
            <p:nvPr/>
          </p:nvSpPr>
          <p:spPr>
            <a:xfrm>
              <a:off x="8122929" y="149352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8" name="Oval 297">
              <a:extLst>
                <a:ext uri="{FF2B5EF4-FFF2-40B4-BE49-F238E27FC236}">
                  <a16:creationId xmlns:a16="http://schemas.microsoft.com/office/drawing/2014/main" id="{96399640-9E2C-9B47-A2DF-11EF5C7A86B8}"/>
                </a:ext>
              </a:extLst>
            </p:cNvPr>
            <p:cNvSpPr/>
            <p:nvPr/>
          </p:nvSpPr>
          <p:spPr>
            <a:xfrm>
              <a:off x="8138169" y="169164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  <p:sp>
          <p:nvSpPr>
            <p:cNvPr id="299" name="Oval 298">
              <a:extLst>
                <a:ext uri="{FF2B5EF4-FFF2-40B4-BE49-F238E27FC236}">
                  <a16:creationId xmlns:a16="http://schemas.microsoft.com/office/drawing/2014/main" id="{BACEC331-2110-9A4B-A016-BE5B4F28D659}"/>
                </a:ext>
              </a:extLst>
            </p:cNvPr>
            <p:cNvSpPr/>
            <p:nvPr/>
          </p:nvSpPr>
          <p:spPr>
            <a:xfrm>
              <a:off x="7955289" y="1584960"/>
              <a:ext cx="150018" cy="150495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>
                <a:solidFill>
                  <a:schemeClr val="bg1"/>
                </a:solidFill>
              </a:endParaRPr>
            </a:p>
          </p:txBody>
        </p:sp>
      </p:grpSp>
      <p:sp>
        <p:nvSpPr>
          <p:cNvPr id="300" name="Forma Livre 299">
            <a:extLst>
              <a:ext uri="{FF2B5EF4-FFF2-40B4-BE49-F238E27FC236}">
                <a16:creationId xmlns:a16="http://schemas.microsoft.com/office/drawing/2014/main" id="{34589486-EEC7-4B45-AAE0-C106F7BAA032}"/>
              </a:ext>
            </a:extLst>
          </p:cNvPr>
          <p:cNvSpPr/>
          <p:nvPr/>
        </p:nvSpPr>
        <p:spPr>
          <a:xfrm>
            <a:off x="10099499" y="411480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1" name="Forma Livre 300">
            <a:extLst>
              <a:ext uri="{FF2B5EF4-FFF2-40B4-BE49-F238E27FC236}">
                <a16:creationId xmlns:a16="http://schemas.microsoft.com/office/drawing/2014/main" id="{B6C39B36-18ED-3649-BBB7-CCDA61889083}"/>
              </a:ext>
            </a:extLst>
          </p:cNvPr>
          <p:cNvSpPr/>
          <p:nvPr/>
        </p:nvSpPr>
        <p:spPr>
          <a:xfrm>
            <a:off x="11302687" y="1616348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2" name="Forma Livre 301">
            <a:extLst>
              <a:ext uri="{FF2B5EF4-FFF2-40B4-BE49-F238E27FC236}">
                <a16:creationId xmlns:a16="http://schemas.microsoft.com/office/drawing/2014/main" id="{93565B37-B69A-9D4D-B3B3-59E4D68A31B4}"/>
              </a:ext>
            </a:extLst>
          </p:cNvPr>
          <p:cNvSpPr/>
          <p:nvPr/>
        </p:nvSpPr>
        <p:spPr>
          <a:xfrm>
            <a:off x="10828351" y="4618851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3" name="Forma Livre 302">
            <a:extLst>
              <a:ext uri="{FF2B5EF4-FFF2-40B4-BE49-F238E27FC236}">
                <a16:creationId xmlns:a16="http://schemas.microsoft.com/office/drawing/2014/main" id="{DD587216-816B-2345-941C-F766362F9155}"/>
              </a:ext>
            </a:extLst>
          </p:cNvPr>
          <p:cNvSpPr/>
          <p:nvPr/>
        </p:nvSpPr>
        <p:spPr>
          <a:xfrm>
            <a:off x="10340126" y="5669815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4" name="Forma Livre 303">
            <a:extLst>
              <a:ext uri="{FF2B5EF4-FFF2-40B4-BE49-F238E27FC236}">
                <a16:creationId xmlns:a16="http://schemas.microsoft.com/office/drawing/2014/main" id="{7D0D43C0-C7C8-5141-BAE2-D760D2E3D661}"/>
              </a:ext>
            </a:extLst>
          </p:cNvPr>
          <p:cNvSpPr/>
          <p:nvPr/>
        </p:nvSpPr>
        <p:spPr>
          <a:xfrm>
            <a:off x="9027414" y="5893119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5" name="Forma Livre 304">
            <a:extLst>
              <a:ext uri="{FF2B5EF4-FFF2-40B4-BE49-F238E27FC236}">
                <a16:creationId xmlns:a16="http://schemas.microsoft.com/office/drawing/2014/main" id="{A9B07356-E37B-7D4B-8DA0-0947002BBA51}"/>
              </a:ext>
            </a:extLst>
          </p:cNvPr>
          <p:cNvSpPr/>
          <p:nvPr/>
        </p:nvSpPr>
        <p:spPr>
          <a:xfrm>
            <a:off x="2154421" y="5906125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6" name="Forma Livre 305">
            <a:extLst>
              <a:ext uri="{FF2B5EF4-FFF2-40B4-BE49-F238E27FC236}">
                <a16:creationId xmlns:a16="http://schemas.microsoft.com/office/drawing/2014/main" id="{B78E6F3C-7818-D341-A7C8-936EA02BEE6A}"/>
              </a:ext>
            </a:extLst>
          </p:cNvPr>
          <p:cNvSpPr/>
          <p:nvPr/>
        </p:nvSpPr>
        <p:spPr>
          <a:xfrm>
            <a:off x="232230" y="4566167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7" name="Forma Livre 306">
            <a:extLst>
              <a:ext uri="{FF2B5EF4-FFF2-40B4-BE49-F238E27FC236}">
                <a16:creationId xmlns:a16="http://schemas.microsoft.com/office/drawing/2014/main" id="{C8BFAF9C-3BC5-FD4A-A8BC-F60CAE850AF0}"/>
              </a:ext>
            </a:extLst>
          </p:cNvPr>
          <p:cNvSpPr/>
          <p:nvPr/>
        </p:nvSpPr>
        <p:spPr>
          <a:xfrm>
            <a:off x="325138" y="1166768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sp>
        <p:nvSpPr>
          <p:cNvPr id="308" name="Forma Livre 307">
            <a:extLst>
              <a:ext uri="{FF2B5EF4-FFF2-40B4-BE49-F238E27FC236}">
                <a16:creationId xmlns:a16="http://schemas.microsoft.com/office/drawing/2014/main" id="{992AEECE-EABB-C44A-9225-9AF1DDA6164E}"/>
              </a:ext>
            </a:extLst>
          </p:cNvPr>
          <p:cNvSpPr/>
          <p:nvPr/>
        </p:nvSpPr>
        <p:spPr>
          <a:xfrm>
            <a:off x="1804275" y="1061453"/>
            <a:ext cx="562356" cy="899160"/>
          </a:xfrm>
          <a:custGeom>
            <a:avLst/>
            <a:gdLst>
              <a:gd name="connsiteX0" fmla="*/ 65582 w 562356"/>
              <a:gd name="connsiteY0" fmla="*/ 0 h 899160"/>
              <a:gd name="connsiteX1" fmla="*/ 35102 w 562356"/>
              <a:gd name="connsiteY1" fmla="*/ 441960 h 899160"/>
              <a:gd name="connsiteX2" fmla="*/ 492302 w 562356"/>
              <a:gd name="connsiteY2" fmla="*/ 548640 h 899160"/>
              <a:gd name="connsiteX3" fmla="*/ 553262 w 562356"/>
              <a:gd name="connsiteY3" fmla="*/ 899160 h 899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2356" h="899160">
                <a:moveTo>
                  <a:pt x="65582" y="0"/>
                </a:moveTo>
                <a:cubicBezTo>
                  <a:pt x="14782" y="175260"/>
                  <a:pt x="-36018" y="350520"/>
                  <a:pt x="35102" y="441960"/>
                </a:cubicBezTo>
                <a:cubicBezTo>
                  <a:pt x="106222" y="533400"/>
                  <a:pt x="405942" y="472440"/>
                  <a:pt x="492302" y="548640"/>
                </a:cubicBezTo>
                <a:cubicBezTo>
                  <a:pt x="578662" y="624840"/>
                  <a:pt x="565962" y="762000"/>
                  <a:pt x="553262" y="899160"/>
                </a:cubicBezTo>
              </a:path>
            </a:pathLst>
          </a:cu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>
              <a:solidFill>
                <a:schemeClr val="bg1"/>
              </a:solidFill>
            </a:endParaRPr>
          </a:p>
        </p:txBody>
      </p:sp>
      <p:pic>
        <p:nvPicPr>
          <p:cNvPr id="50" name="Imagem 49">
            <a:extLst>
              <a:ext uri="{FF2B5EF4-FFF2-40B4-BE49-F238E27FC236}">
                <a16:creationId xmlns:a16="http://schemas.microsoft.com/office/drawing/2014/main" id="{008F5824-FC55-0541-B22A-89D8363E3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051" y="2520951"/>
            <a:ext cx="7073900" cy="181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1463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E483D3BC-71E2-5449-927C-87B50507677D}"/>
              </a:ext>
            </a:extLst>
          </p:cNvPr>
          <p:cNvSpPr txBox="1"/>
          <p:nvPr/>
        </p:nvSpPr>
        <p:spPr>
          <a:xfrm>
            <a:off x="188843" y="1409077"/>
            <a:ext cx="6357446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Atmosfera urbana: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 err="1">
                <a:solidFill>
                  <a:schemeClr val="bg1"/>
                </a:solidFill>
              </a:rPr>
              <a:t>i</a:t>
            </a:r>
            <a:r>
              <a:rPr lang="pt-BR" sz="1400" dirty="0">
                <a:solidFill>
                  <a:schemeClr val="bg1"/>
                </a:solidFill>
              </a:rPr>
              <a:t>) Temperatura e efeitos microclimáticos</a:t>
            </a:r>
          </a:p>
          <a:p>
            <a:r>
              <a:rPr lang="pt-BR" sz="1400" dirty="0">
                <a:solidFill>
                  <a:srgbClr val="FFFF00"/>
                </a:solidFill>
              </a:rPr>
              <a:t>Redução de 60-70% da velocidade do vento</a:t>
            </a:r>
          </a:p>
          <a:p>
            <a:r>
              <a:rPr lang="pt-BR" sz="1400" dirty="0">
                <a:solidFill>
                  <a:srgbClr val="FFFF00"/>
                </a:solidFill>
              </a:rPr>
              <a:t>Retenção de radiação </a:t>
            </a:r>
            <a:r>
              <a:rPr lang="pt-BR" sz="1400" dirty="0" err="1">
                <a:solidFill>
                  <a:srgbClr val="FFFF00"/>
                </a:solidFill>
              </a:rPr>
              <a:t>soloar</a:t>
            </a:r>
            <a:r>
              <a:rPr lang="pt-BR" sz="1400" dirty="0">
                <a:solidFill>
                  <a:srgbClr val="FFFF00"/>
                </a:solidFill>
              </a:rPr>
              <a:t> (feedback positivos em evapotranspiração e </a:t>
            </a:r>
            <a:r>
              <a:rPr lang="pt-BR" sz="1400" dirty="0" err="1">
                <a:solidFill>
                  <a:srgbClr val="FFFF00"/>
                </a:solidFill>
              </a:rPr>
              <a:t>umidificaçã</a:t>
            </a:r>
            <a:endParaRPr lang="pt-BR" sz="1400" dirty="0">
              <a:solidFill>
                <a:srgbClr val="FFFF00"/>
              </a:solidFill>
            </a:endParaRPr>
          </a:p>
          <a:p>
            <a:pPr marL="400041" indent="-400041">
              <a:buAutoNum type="romanLcParenR"/>
            </a:pPr>
            <a:endParaRPr lang="pt-BR" sz="1400" dirty="0"/>
          </a:p>
          <a:p>
            <a:r>
              <a:rPr lang="pt-BR" sz="1400" dirty="0" err="1">
                <a:solidFill>
                  <a:schemeClr val="bg1"/>
                </a:solidFill>
              </a:rPr>
              <a:t>ii</a:t>
            </a:r>
            <a:r>
              <a:rPr lang="pt-BR" sz="1400" dirty="0">
                <a:solidFill>
                  <a:schemeClr val="bg1"/>
                </a:solidFill>
              </a:rPr>
              <a:t>) Remoção de contaminantes atmosféricos</a:t>
            </a:r>
          </a:p>
          <a:p>
            <a:r>
              <a:rPr lang="pt-BR" sz="1400" dirty="0">
                <a:solidFill>
                  <a:srgbClr val="FFC000"/>
                </a:solidFill>
              </a:rPr>
              <a:t>Em Atlanta (EUA), o valor financeiro oscilou entre $109k e $8,3 milhões</a:t>
            </a:r>
          </a:p>
          <a:p>
            <a:r>
              <a:rPr lang="pt-BR" sz="1400" dirty="0">
                <a:solidFill>
                  <a:srgbClr val="FFC000"/>
                </a:solidFill>
              </a:rPr>
              <a:t>Sequestro de carbono anual avaliado em $460.</a:t>
            </a:r>
            <a:endParaRPr lang="pt-BR" sz="1400" baseline="30000" dirty="0">
              <a:solidFill>
                <a:srgbClr val="FFC000"/>
              </a:solidFill>
            </a:endParaRPr>
          </a:p>
          <a:p>
            <a:pPr marL="400041" indent="-400041">
              <a:buAutoNum type="romanLcParenR"/>
            </a:pPr>
            <a:endParaRPr lang="pt-BR" sz="1400" dirty="0"/>
          </a:p>
          <a:p>
            <a:r>
              <a:rPr lang="pt-BR" sz="1400" dirty="0" err="1">
                <a:solidFill>
                  <a:schemeClr val="bg1"/>
                </a:solidFill>
              </a:rPr>
              <a:t>iii</a:t>
            </a:r>
            <a:r>
              <a:rPr lang="pt-BR" sz="1400" dirty="0">
                <a:solidFill>
                  <a:schemeClr val="bg1"/>
                </a:solidFill>
              </a:rPr>
              <a:t>) Planta-atmosfera-poluição</a:t>
            </a:r>
          </a:p>
          <a:p>
            <a:r>
              <a:rPr lang="pt-BR" sz="1400" dirty="0">
                <a:solidFill>
                  <a:srgbClr val="00B050"/>
                </a:solidFill>
              </a:rPr>
              <a:t>Paradigma sobre arborização urbana.</a:t>
            </a:r>
          </a:p>
          <a:p>
            <a:endParaRPr lang="pt-BR" sz="1400" dirty="0">
              <a:solidFill>
                <a:schemeClr val="bg1"/>
              </a:solidFill>
            </a:endParaRPr>
          </a:p>
          <a:p>
            <a:endParaRPr lang="pt-BR" sz="1400" dirty="0">
              <a:solidFill>
                <a:schemeClr val="bg1"/>
              </a:solidFill>
            </a:endParaRPr>
          </a:p>
          <a:p>
            <a:r>
              <a:rPr lang="pt-BR" sz="1400" dirty="0" err="1">
                <a:solidFill>
                  <a:schemeClr val="bg1"/>
                </a:solidFill>
              </a:rPr>
              <a:t>iv</a:t>
            </a:r>
            <a:r>
              <a:rPr lang="pt-BR" sz="1400" dirty="0">
                <a:solidFill>
                  <a:schemeClr val="bg1"/>
                </a:solidFill>
              </a:rPr>
              <a:t>) Conservação de energia</a:t>
            </a:r>
          </a:p>
          <a:p>
            <a:r>
              <a:rPr lang="pt-BR" sz="1400" dirty="0">
                <a:solidFill>
                  <a:srgbClr val="00B0F0"/>
                </a:solidFill>
              </a:rPr>
              <a:t>Consumo de energia doméstica em casas com árvores (20-25% menor)</a:t>
            </a:r>
          </a:p>
          <a:p>
            <a:endParaRPr lang="pt-BR" sz="14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34F0742-C049-504E-A385-D9688D013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8" t="26864" r="9414" b="14566"/>
          <a:stretch/>
        </p:blipFill>
        <p:spPr>
          <a:xfrm>
            <a:off x="8293806" y="2143445"/>
            <a:ext cx="3367840" cy="13291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DA721F8-71D8-2543-A5BF-61B77E04D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127" y="3621973"/>
            <a:ext cx="1451519" cy="31473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463821B-DC81-8D49-937C-6FDD89D6246E}"/>
              </a:ext>
            </a:extLst>
          </p:cNvPr>
          <p:cNvSpPr txBox="1"/>
          <p:nvPr/>
        </p:nvSpPr>
        <p:spPr>
          <a:xfrm>
            <a:off x="188843" y="224854"/>
            <a:ext cx="1006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Benefícios físicos/biológicos e custos da vegetação urbana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81D3B47-E2B7-E068-ADE2-EB6F4C8D4E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723" y="5466587"/>
            <a:ext cx="3591232" cy="1272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0B462A14-337C-924D-BFB1-203B72C73E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00" t="28323" r="10703" b="10815"/>
          <a:stretch/>
        </p:blipFill>
        <p:spPr>
          <a:xfrm>
            <a:off x="6220594" y="3816710"/>
            <a:ext cx="3561429" cy="13039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181AFC3D-4F5C-CE2B-5C03-A935EF1EC89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81" t="26655" r="14336" b="26030"/>
          <a:stretch/>
        </p:blipFill>
        <p:spPr>
          <a:xfrm>
            <a:off x="3609828" y="3722126"/>
            <a:ext cx="2160316" cy="79908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ED1637B-7EA0-D8C7-4B97-9A8A0E6261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3419" y="5120659"/>
            <a:ext cx="1413134" cy="164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45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BA9A75-6C2D-AB4D-A09E-AF62EB479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DD76ABC-9200-D904-395A-385F542CFC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15038" y="155849"/>
            <a:ext cx="9198346" cy="685852"/>
          </a:xfrm>
          <a:prstGeom prst="rect">
            <a:avLst/>
          </a:prstGeom>
        </p:spPr>
        <p:txBody>
          <a:bodyPr vert="horz" wrap="square" lIns="0" tIns="8659" rIns="0" bIns="0" rtlCol="0" anchor="ctr">
            <a:spAutoFit/>
          </a:bodyPr>
          <a:lstStyle/>
          <a:p>
            <a:pPr marL="8659" algn="ctr">
              <a:lnSpc>
                <a:spcPct val="100000"/>
              </a:lnSpc>
              <a:spcBef>
                <a:spcPts val="68"/>
              </a:spcBef>
            </a:pPr>
            <a:r>
              <a:rPr lang="pt-BR" b="1" spc="-3" dirty="0">
                <a:solidFill>
                  <a:srgbClr val="FFFF00"/>
                </a:solidFill>
                <a:latin typeface="Gill Sans Ultra Bold" panose="020B0A02020104020203" pitchFamily="34" charset="77"/>
              </a:rPr>
              <a:t>Radiação solar incidente</a:t>
            </a:r>
            <a:endParaRPr b="1" spc="-3" dirty="0">
              <a:solidFill>
                <a:srgbClr val="FFFF00"/>
              </a:solidFill>
              <a:latin typeface="Gill Sans Ultra Bold" panose="020B0A02020104020203" pitchFamily="34" charset="77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19BDCD3-DB21-EADB-61F9-ED1DEC421985}"/>
              </a:ext>
            </a:extLst>
          </p:cNvPr>
          <p:cNvSpPr txBox="1"/>
          <p:nvPr/>
        </p:nvSpPr>
        <p:spPr>
          <a:xfrm>
            <a:off x="5047130" y="2492188"/>
            <a:ext cx="6462998" cy="4075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>
                <a:solidFill>
                  <a:srgbClr val="FFC000"/>
                </a:solidFill>
                <a:latin typeface="Google Sans"/>
              </a:rPr>
              <a:t>F</a:t>
            </a:r>
            <a:r>
              <a:rPr lang="pt-BR" b="1" i="0" dirty="0" err="1">
                <a:solidFill>
                  <a:srgbClr val="FFC000"/>
                </a:solidFill>
                <a:effectLst/>
                <a:latin typeface="Google Sans"/>
              </a:rPr>
              <a:t>orçante</a:t>
            </a:r>
            <a:r>
              <a:rPr lang="pt-BR" b="1" i="0" dirty="0">
                <a:solidFill>
                  <a:srgbClr val="FFC000"/>
                </a:solidFill>
                <a:effectLst/>
                <a:latin typeface="Google Sans"/>
              </a:rPr>
              <a:t> Radiativa</a:t>
            </a: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, o que é?</a:t>
            </a:r>
          </a:p>
          <a:p>
            <a:endParaRPr lang="pt-BR" dirty="0">
              <a:solidFill>
                <a:srgbClr val="FFC000"/>
              </a:solidFill>
              <a:latin typeface="Google Sans"/>
            </a:endParaRPr>
          </a:p>
          <a:p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É a diferença entre a energia solar que a Terra absorve e a energia que ela irradia de volta. É uma perturbação no equilíbrio de energia do planeta. </a:t>
            </a:r>
          </a:p>
          <a:p>
            <a:endParaRPr lang="pt-BR" dirty="0">
              <a:solidFill>
                <a:srgbClr val="FFC000"/>
              </a:solidFill>
              <a:latin typeface="Google Sans"/>
            </a:endParaRP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b="1" i="0" dirty="0">
                <a:solidFill>
                  <a:srgbClr val="FFC000"/>
                </a:solidFill>
                <a:effectLst/>
                <a:latin typeface="Google Sans"/>
              </a:rPr>
              <a:t>Como é medida? </a:t>
            </a:r>
          </a:p>
          <a:p>
            <a:pPr marL="285750" indent="-285750" algn="l">
              <a:spcBef>
                <a:spcPts val="75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É medida em watts por metro quadrado por período</a:t>
            </a:r>
          </a:p>
          <a:p>
            <a:pPr marL="285750" indent="-285750" algn="l">
              <a:spcBef>
                <a:spcPts val="75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Pode ser positiva ou negativa</a:t>
            </a:r>
          </a:p>
          <a:p>
            <a:pPr marL="285750" indent="-285750" algn="l">
              <a:spcBef>
                <a:spcPts val="75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Quando é positiva, aquece a superfície e a troposfera do planeta</a:t>
            </a:r>
          </a:p>
          <a:p>
            <a:pPr marL="285750" indent="-285750" algn="l">
              <a:spcBef>
                <a:spcPts val="750"/>
              </a:spcBef>
              <a:spcAft>
                <a:spcPts val="1500"/>
              </a:spcAft>
              <a:buFont typeface="Wingdings" pitchFamily="2" charset="2"/>
              <a:buChar char="ü"/>
            </a:pPr>
            <a:r>
              <a:rPr lang="pt-BR" b="0" i="0" dirty="0">
                <a:solidFill>
                  <a:srgbClr val="FFC000"/>
                </a:solidFill>
                <a:effectLst/>
                <a:latin typeface="Google Sans"/>
              </a:rPr>
              <a:t>Quando é negativa, resfria a superfície e a troposfera do planeta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C82807-2BB2-69A3-1E35-5758B0765E2B}"/>
              </a:ext>
            </a:extLst>
          </p:cNvPr>
          <p:cNvSpPr txBox="1"/>
          <p:nvPr/>
        </p:nvSpPr>
        <p:spPr>
          <a:xfrm>
            <a:off x="285162" y="1404711"/>
            <a:ext cx="4343399" cy="524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sz="1400" b="1" i="0" dirty="0">
                <a:solidFill>
                  <a:srgbClr val="FFFF00"/>
                </a:solidFill>
                <a:effectLst/>
                <a:latin typeface="Google Sans"/>
              </a:rPr>
              <a:t>Importância da </a:t>
            </a:r>
            <a:r>
              <a:rPr lang="pt-BR" sz="1400" b="1" i="0" dirty="0" err="1">
                <a:solidFill>
                  <a:srgbClr val="FFFF00"/>
                </a:solidFill>
                <a:effectLst/>
                <a:latin typeface="Google Sans"/>
              </a:rPr>
              <a:t>Forçante</a:t>
            </a:r>
            <a:r>
              <a:rPr lang="pt-BR" sz="1400" b="1" i="0" dirty="0">
                <a:solidFill>
                  <a:srgbClr val="FFFF00"/>
                </a:solidFill>
                <a:effectLst/>
                <a:latin typeface="Google Sans"/>
              </a:rPr>
              <a:t> Radiativa</a:t>
            </a:r>
          </a:p>
          <a:p>
            <a:pPr marL="285750" indent="-285750" algn="l">
              <a:spcBef>
                <a:spcPts val="750"/>
              </a:spcBef>
              <a:spcAft>
                <a:spcPts val="1500"/>
              </a:spcAft>
              <a:buFont typeface="Wingdings" pitchFamily="2" charset="2"/>
              <a:buChar char="ü"/>
            </a:pPr>
            <a:r>
              <a:rPr lang="pt-BR" sz="1400" b="0" i="0" dirty="0">
                <a:solidFill>
                  <a:srgbClr val="FFFF00"/>
                </a:solidFill>
                <a:effectLst/>
                <a:latin typeface="Google Sans"/>
              </a:rPr>
              <a:t>É a base científica do efeito estufa</a:t>
            </a:r>
          </a:p>
          <a:p>
            <a:pPr marL="285750" indent="-285750" algn="l">
              <a:spcBef>
                <a:spcPts val="750"/>
              </a:spcBef>
              <a:spcAft>
                <a:spcPts val="1500"/>
              </a:spcAft>
              <a:buFont typeface="Wingdings" pitchFamily="2" charset="2"/>
              <a:buChar char="ü"/>
            </a:pPr>
            <a:r>
              <a:rPr lang="pt-BR" sz="1400" b="0" i="0" dirty="0">
                <a:solidFill>
                  <a:srgbClr val="FFFF00"/>
                </a:solidFill>
                <a:effectLst/>
                <a:latin typeface="Google Sans"/>
              </a:rPr>
              <a:t>É importante nos modelos climáticos e computacionais do balanço energético do planeta</a:t>
            </a: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endParaRPr lang="pt-BR" sz="1400" b="0" i="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Google Sans"/>
            </a:endParaRP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endParaRPr lang="pt-BR" sz="1400" dirty="0">
              <a:solidFill>
                <a:schemeClr val="accent5">
                  <a:lumMod val="40000"/>
                  <a:lumOff val="60000"/>
                </a:schemeClr>
              </a:solidFill>
              <a:latin typeface="Google Sans"/>
            </a:endParaRP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endParaRPr lang="pt-BR" sz="1400" b="0" i="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Google Sans"/>
            </a:endParaRP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endParaRPr lang="pt-BR" sz="1400" dirty="0">
              <a:solidFill>
                <a:schemeClr val="accent5">
                  <a:lumMod val="40000"/>
                  <a:lumOff val="60000"/>
                </a:schemeClr>
              </a:solidFill>
              <a:latin typeface="Google Sans"/>
            </a:endParaRPr>
          </a:p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sz="1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Fatores que influenciam a </a:t>
            </a:r>
            <a:r>
              <a:rPr lang="pt-BR" sz="1400" b="1" i="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Forçante</a:t>
            </a:r>
            <a:r>
              <a:rPr lang="pt-BR" sz="1400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 Radiativa</a:t>
            </a:r>
            <a:endParaRPr lang="pt-BR" sz="1400" b="0" i="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Google Sans"/>
            </a:endParaRPr>
          </a:p>
          <a:p>
            <a:pPr marL="285750" indent="-285750" algn="l">
              <a:spcBef>
                <a:spcPts val="750"/>
              </a:spcBef>
              <a:spcAft>
                <a:spcPts val="1500"/>
              </a:spcAft>
              <a:buFont typeface="Wingdings" pitchFamily="2" charset="2"/>
              <a:buChar char="ü"/>
            </a:pPr>
            <a:r>
              <a:rPr lang="pt-BR" sz="1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Queimadas</a:t>
            </a:r>
          </a:p>
          <a:p>
            <a:pPr marL="285750" indent="-285750" algn="l">
              <a:spcBef>
                <a:spcPts val="750"/>
              </a:spcBef>
              <a:spcAft>
                <a:spcPts val="1500"/>
              </a:spcAft>
              <a:buFont typeface="Wingdings" pitchFamily="2" charset="2"/>
              <a:buChar char="ü"/>
            </a:pPr>
            <a:r>
              <a:rPr lang="pt-BR" sz="1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Emissões de gases de efeito estufa, como CO</a:t>
            </a:r>
            <a:r>
              <a:rPr lang="pt-BR" sz="1400" b="0" i="0" baseline="-250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2</a:t>
            </a:r>
            <a:r>
              <a:rPr lang="pt-BR" sz="1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, CH</a:t>
            </a:r>
            <a:r>
              <a:rPr lang="pt-BR" sz="1400" b="0" i="0" baseline="-250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4</a:t>
            </a:r>
            <a:r>
              <a:rPr lang="pt-BR" sz="1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, N</a:t>
            </a:r>
            <a:r>
              <a:rPr lang="pt-BR" sz="1400" b="0" i="0" baseline="-2500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2</a:t>
            </a:r>
            <a:r>
              <a:rPr lang="pt-BR" sz="1400" b="0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O e gases fluorados</a:t>
            </a:r>
          </a:p>
        </p:txBody>
      </p:sp>
      <p:pic>
        <p:nvPicPr>
          <p:cNvPr id="1026" name="Picture 2" descr="Os fatos e a ciência da Mudança Climática - Instituto Humanitas Unisinos -  IHU">
            <a:extLst>
              <a:ext uri="{FF2B5EF4-FFF2-40B4-BE49-F238E27FC236}">
                <a16:creationId xmlns:a16="http://schemas.microsoft.com/office/drawing/2014/main" id="{D5550638-6B38-1971-7DA0-65EE8E7D2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42" y="2911302"/>
            <a:ext cx="2726736" cy="222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002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3D920FF-0961-DC41-86C3-F06F85781EED}"/>
              </a:ext>
            </a:extLst>
          </p:cNvPr>
          <p:cNvSpPr txBox="1"/>
          <p:nvPr/>
        </p:nvSpPr>
        <p:spPr>
          <a:xfrm>
            <a:off x="9539490" y="6302724"/>
            <a:ext cx="16509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 err="1">
                <a:solidFill>
                  <a:schemeClr val="bg1"/>
                </a:solidFill>
              </a:rPr>
              <a:t>Nowak</a:t>
            </a:r>
            <a:r>
              <a:rPr lang="pt-BR" sz="1400" dirty="0">
                <a:solidFill>
                  <a:schemeClr val="bg1"/>
                </a:solidFill>
              </a:rPr>
              <a:t> et al., (2007)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2449E5-CFC9-C044-A18F-0748B08256BE}"/>
              </a:ext>
            </a:extLst>
          </p:cNvPr>
          <p:cNvSpPr txBox="1"/>
          <p:nvPr/>
        </p:nvSpPr>
        <p:spPr>
          <a:xfrm>
            <a:off x="672917" y="2670960"/>
            <a:ext cx="9344225" cy="34470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800" b="1" dirty="0">
                <a:solidFill>
                  <a:srgbClr val="FFFF00"/>
                </a:solidFill>
              </a:rPr>
              <a:t>$2,4 trilhões</a:t>
            </a:r>
          </a:p>
          <a:p>
            <a:pPr algn="ctr"/>
            <a:r>
              <a:rPr lang="pt-BR" sz="6600" b="1" dirty="0">
                <a:solidFill>
                  <a:srgbClr val="FFFF00"/>
                </a:solidFill>
              </a:rPr>
              <a:t>$630 / árvore</a:t>
            </a:r>
            <a:endParaRPr lang="pt-BR" sz="1200" b="1" dirty="0">
              <a:solidFill>
                <a:srgbClr val="FFFF00"/>
              </a:solidFill>
            </a:endParaRPr>
          </a:p>
          <a:p>
            <a:pPr algn="ctr"/>
            <a:endParaRPr lang="pt-BR" sz="1400" b="1" dirty="0">
              <a:solidFill>
                <a:srgbClr val="FFFF0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A5694C-D39D-1548-9A3A-448FA2CA00D2}"/>
              </a:ext>
            </a:extLst>
          </p:cNvPr>
          <p:cNvSpPr txBox="1"/>
          <p:nvPr/>
        </p:nvSpPr>
        <p:spPr>
          <a:xfrm>
            <a:off x="4572003" y="1657452"/>
            <a:ext cx="1802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Para os EUA em 2007: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317C8EE-F22E-1046-9E1A-3AEB59FF4CEE}"/>
              </a:ext>
            </a:extLst>
          </p:cNvPr>
          <p:cNvSpPr/>
          <p:nvPr/>
        </p:nvSpPr>
        <p:spPr>
          <a:xfrm>
            <a:off x="1713877" y="2046640"/>
            <a:ext cx="9183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i="1" dirty="0" err="1">
                <a:solidFill>
                  <a:schemeClr val="bg1"/>
                </a:solidFill>
              </a:rPr>
              <a:t>Council</a:t>
            </a:r>
            <a:r>
              <a:rPr lang="pt-BR" sz="1400" i="1" dirty="0">
                <a:solidFill>
                  <a:schemeClr val="bg1"/>
                </a:solidFill>
              </a:rPr>
              <a:t> </a:t>
            </a:r>
            <a:r>
              <a:rPr lang="pt-BR" sz="1400" i="1" dirty="0" err="1">
                <a:solidFill>
                  <a:schemeClr val="bg1"/>
                </a:solidFill>
              </a:rPr>
              <a:t>of</a:t>
            </a:r>
            <a:r>
              <a:rPr lang="pt-BR" sz="1400" i="1" dirty="0">
                <a:solidFill>
                  <a:schemeClr val="bg1"/>
                </a:solidFill>
              </a:rPr>
              <a:t> </a:t>
            </a:r>
            <a:r>
              <a:rPr lang="pt-BR" sz="1400" i="1" dirty="0" err="1">
                <a:solidFill>
                  <a:schemeClr val="bg1"/>
                </a:solidFill>
              </a:rPr>
              <a:t>Tree</a:t>
            </a:r>
            <a:r>
              <a:rPr lang="pt-BR" sz="1400" i="1" dirty="0">
                <a:solidFill>
                  <a:schemeClr val="bg1"/>
                </a:solidFill>
              </a:rPr>
              <a:t> </a:t>
            </a:r>
            <a:r>
              <a:rPr lang="pt-BR" sz="1400" i="1" dirty="0" err="1">
                <a:solidFill>
                  <a:schemeClr val="bg1"/>
                </a:solidFill>
              </a:rPr>
              <a:t>and</a:t>
            </a:r>
            <a:r>
              <a:rPr lang="pt-BR" sz="1400" i="1" dirty="0">
                <a:solidFill>
                  <a:schemeClr val="bg1"/>
                </a:solidFill>
              </a:rPr>
              <a:t> </a:t>
            </a:r>
            <a:r>
              <a:rPr lang="pt-BR" sz="1400" i="1" dirty="0" err="1">
                <a:solidFill>
                  <a:schemeClr val="bg1"/>
                </a:solidFill>
              </a:rPr>
              <a:t>Landscape</a:t>
            </a:r>
            <a:r>
              <a:rPr lang="pt-BR" sz="1400" i="1" dirty="0">
                <a:solidFill>
                  <a:schemeClr val="bg1"/>
                </a:solidFill>
              </a:rPr>
              <a:t> </a:t>
            </a:r>
            <a:r>
              <a:rPr lang="pt-BR" sz="1400" i="1" dirty="0" err="1">
                <a:solidFill>
                  <a:schemeClr val="bg1"/>
                </a:solidFill>
              </a:rPr>
              <a:t>Appraisers</a:t>
            </a:r>
            <a:r>
              <a:rPr lang="pt-BR" sz="1400" i="1" dirty="0">
                <a:solidFill>
                  <a:schemeClr val="bg1"/>
                </a:solidFill>
              </a:rPr>
              <a:t>’ (2000), </a:t>
            </a:r>
            <a:r>
              <a:rPr lang="pt-BR" sz="1400" i="1" dirty="0" err="1">
                <a:solidFill>
                  <a:schemeClr val="bg1"/>
                </a:solidFill>
              </a:rPr>
              <a:t>Guide</a:t>
            </a:r>
            <a:r>
              <a:rPr lang="pt-BR" sz="1400" i="1" dirty="0">
                <a:solidFill>
                  <a:schemeClr val="bg1"/>
                </a:solidFill>
              </a:rPr>
              <a:t> for </a:t>
            </a:r>
            <a:r>
              <a:rPr lang="pt-BR" sz="1400" i="1" dirty="0" err="1">
                <a:solidFill>
                  <a:schemeClr val="bg1"/>
                </a:solidFill>
              </a:rPr>
              <a:t>Plant</a:t>
            </a:r>
            <a:r>
              <a:rPr lang="pt-BR" sz="1400" i="1" dirty="0">
                <a:solidFill>
                  <a:schemeClr val="bg1"/>
                </a:solidFill>
              </a:rPr>
              <a:t> </a:t>
            </a:r>
            <a:r>
              <a:rPr lang="pt-BR" sz="1400" i="1" dirty="0" err="1">
                <a:solidFill>
                  <a:schemeClr val="bg1"/>
                </a:solidFill>
              </a:rPr>
              <a:t>Appraisal</a:t>
            </a:r>
            <a:endParaRPr lang="pt-BR" sz="1400" i="1" dirty="0">
              <a:solidFill>
                <a:schemeClr val="bg1"/>
              </a:solidFill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CB8922E-A862-9244-BF45-E7C55720678A}"/>
              </a:ext>
            </a:extLst>
          </p:cNvPr>
          <p:cNvSpPr txBox="1"/>
          <p:nvPr/>
        </p:nvSpPr>
        <p:spPr>
          <a:xfrm>
            <a:off x="188843" y="224854"/>
            <a:ext cx="10064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Benefícios físicos/biológicos e custos da vegetação urbana</a:t>
            </a:r>
          </a:p>
        </p:txBody>
      </p:sp>
    </p:spTree>
    <p:extLst>
      <p:ext uri="{BB962C8B-B14F-4D97-AF65-F5344CB8AC3E}">
        <p14:creationId xmlns:p14="http://schemas.microsoft.com/office/powerpoint/2010/main" val="1139642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pic>
        <p:nvPicPr>
          <p:cNvPr id="24578" name="Picture 2" descr="Informações">
            <a:extLst>
              <a:ext uri="{FF2B5EF4-FFF2-40B4-BE49-F238E27FC236}">
                <a16:creationId xmlns:a16="http://schemas.microsoft.com/office/drawing/2014/main" id="{DCD29822-B1A5-5849-BBCB-BABB2AFC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97" y="1287927"/>
            <a:ext cx="7728775" cy="51525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45433" y="2149644"/>
            <a:ext cx="1818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Aonde?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Como?</a:t>
            </a:r>
          </a:p>
        </p:txBody>
      </p:sp>
    </p:spTree>
    <p:extLst>
      <p:ext uri="{BB962C8B-B14F-4D97-AF65-F5344CB8AC3E}">
        <p14:creationId xmlns:p14="http://schemas.microsoft.com/office/powerpoint/2010/main" val="18279148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pic>
        <p:nvPicPr>
          <p:cNvPr id="24578" name="Picture 2" descr="Informações">
            <a:extLst>
              <a:ext uri="{FF2B5EF4-FFF2-40B4-BE49-F238E27FC236}">
                <a16:creationId xmlns:a16="http://schemas.microsoft.com/office/drawing/2014/main" id="{DCD29822-B1A5-5849-BBCB-BABB2AFC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97" y="1287927"/>
            <a:ext cx="7728775" cy="51525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45433" y="2149644"/>
            <a:ext cx="1818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Aonde?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Como?</a:t>
            </a: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BDC6649-A01A-434D-BBD9-FCA3F97B09A2}"/>
              </a:ext>
            </a:extLst>
          </p:cNvPr>
          <p:cNvCxnSpPr/>
          <p:nvPr/>
        </p:nvCxnSpPr>
        <p:spPr>
          <a:xfrm>
            <a:off x="8833442" y="3256548"/>
            <a:ext cx="551191" cy="17245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7417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pic>
        <p:nvPicPr>
          <p:cNvPr id="24578" name="Picture 2" descr="Informações">
            <a:extLst>
              <a:ext uri="{FF2B5EF4-FFF2-40B4-BE49-F238E27FC236}">
                <a16:creationId xmlns:a16="http://schemas.microsoft.com/office/drawing/2014/main" id="{DCD29822-B1A5-5849-BBCB-BABB2AFC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97" y="1287927"/>
            <a:ext cx="7728775" cy="51525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45433" y="2149644"/>
            <a:ext cx="1818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Aonde?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Como?</a:t>
            </a:r>
          </a:p>
        </p:txBody>
      </p:sp>
      <p:pic>
        <p:nvPicPr>
          <p:cNvPr id="11" name="Picture 4" descr="Hiperverticalização chega a favelas de São Paulo, onde lajes se sobrepõem -  07/09/2019 - Cotidiano - Folha">
            <a:extLst>
              <a:ext uri="{FF2B5EF4-FFF2-40B4-BE49-F238E27FC236}">
                <a16:creationId xmlns:a16="http://schemas.microsoft.com/office/drawing/2014/main" id="{4E306F25-A572-A14E-8BE0-98528E36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9" y="4104098"/>
            <a:ext cx="4700544" cy="18820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avelas e comunidades serão as vítimas do Covid-19 | Reconta Aí -">
            <a:extLst>
              <a:ext uri="{FF2B5EF4-FFF2-40B4-BE49-F238E27FC236}">
                <a16:creationId xmlns:a16="http://schemas.microsoft.com/office/drawing/2014/main" id="{75603830-D3C7-FD42-91CA-79781918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42" y="167307"/>
            <a:ext cx="3212983" cy="26440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Curva para Baixo 4">
            <a:extLst>
              <a:ext uri="{FF2B5EF4-FFF2-40B4-BE49-F238E27FC236}">
                <a16:creationId xmlns:a16="http://schemas.microsoft.com/office/drawing/2014/main" id="{EA03785A-B862-CE47-942C-8DA5840CA354}"/>
              </a:ext>
            </a:extLst>
          </p:cNvPr>
          <p:cNvSpPr/>
          <p:nvPr/>
        </p:nvSpPr>
        <p:spPr>
          <a:xfrm rot="15300000">
            <a:off x="7074454" y="2403379"/>
            <a:ext cx="1888309" cy="1181183"/>
          </a:xfrm>
          <a:prstGeom prst="curvedDown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BDC6649-A01A-434D-BBD9-FCA3F97B09A2}"/>
              </a:ext>
            </a:extLst>
          </p:cNvPr>
          <p:cNvCxnSpPr/>
          <p:nvPr/>
        </p:nvCxnSpPr>
        <p:spPr>
          <a:xfrm>
            <a:off x="8833442" y="3256548"/>
            <a:ext cx="551191" cy="17245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384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pic>
        <p:nvPicPr>
          <p:cNvPr id="24578" name="Picture 2" descr="Informações">
            <a:extLst>
              <a:ext uri="{FF2B5EF4-FFF2-40B4-BE49-F238E27FC236}">
                <a16:creationId xmlns:a16="http://schemas.microsoft.com/office/drawing/2014/main" id="{DCD29822-B1A5-5849-BBCB-BABB2AFC1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697" y="1287927"/>
            <a:ext cx="7728775" cy="51525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45433" y="2149644"/>
            <a:ext cx="1818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Aonde?</a:t>
            </a:r>
          </a:p>
          <a:p>
            <a:r>
              <a:rPr lang="pt-BR" sz="4000" b="1" dirty="0">
                <a:solidFill>
                  <a:schemeClr val="bg1"/>
                </a:solidFill>
              </a:rPr>
              <a:t>Como?</a:t>
            </a:r>
          </a:p>
        </p:txBody>
      </p:sp>
      <p:pic>
        <p:nvPicPr>
          <p:cNvPr id="11" name="Picture 4" descr="Hiperverticalização chega a favelas de São Paulo, onde lajes se sobrepõem -  07/09/2019 - Cotidiano - Folha">
            <a:extLst>
              <a:ext uri="{FF2B5EF4-FFF2-40B4-BE49-F238E27FC236}">
                <a16:creationId xmlns:a16="http://schemas.microsoft.com/office/drawing/2014/main" id="{4E306F25-A572-A14E-8BE0-98528E364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09" y="4104098"/>
            <a:ext cx="4700544" cy="18820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Favelas e comunidades serão as vítimas do Covid-19 | Reconta Aí -">
            <a:extLst>
              <a:ext uri="{FF2B5EF4-FFF2-40B4-BE49-F238E27FC236}">
                <a16:creationId xmlns:a16="http://schemas.microsoft.com/office/drawing/2014/main" id="{75603830-D3C7-FD42-91CA-797819185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442" y="167307"/>
            <a:ext cx="3212983" cy="26440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5BDC6649-A01A-434D-BBD9-FCA3F97B09A2}"/>
              </a:ext>
            </a:extLst>
          </p:cNvPr>
          <p:cNvCxnSpPr/>
          <p:nvPr/>
        </p:nvCxnSpPr>
        <p:spPr>
          <a:xfrm>
            <a:off x="8833442" y="3256548"/>
            <a:ext cx="551191" cy="172453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>
            <a:extLst>
              <a:ext uri="{FF2B5EF4-FFF2-40B4-BE49-F238E27FC236}">
                <a16:creationId xmlns:a16="http://schemas.microsoft.com/office/drawing/2014/main" id="{5300A8C6-D29B-5548-BF92-E996E0E9B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1456" y="4317090"/>
            <a:ext cx="4700544" cy="2526967"/>
          </a:xfrm>
          <a:prstGeom prst="rect">
            <a:avLst/>
          </a:prstGeom>
        </p:spPr>
      </p:pic>
      <p:sp>
        <p:nvSpPr>
          <p:cNvPr id="12" name="Seta Curva para Baixo 11">
            <a:extLst>
              <a:ext uri="{FF2B5EF4-FFF2-40B4-BE49-F238E27FC236}">
                <a16:creationId xmlns:a16="http://schemas.microsoft.com/office/drawing/2014/main" id="{BB7E56F0-1B9F-C14D-9D4D-5A2F9FC6EDA1}"/>
              </a:ext>
            </a:extLst>
          </p:cNvPr>
          <p:cNvSpPr/>
          <p:nvPr/>
        </p:nvSpPr>
        <p:spPr>
          <a:xfrm rot="15300000">
            <a:off x="7074454" y="2403379"/>
            <a:ext cx="1888309" cy="1181183"/>
          </a:xfrm>
          <a:prstGeom prst="curvedDown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753716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550567" y="6112040"/>
            <a:ext cx="558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Com quanto de dinheiro?</a:t>
            </a:r>
          </a:p>
        </p:txBody>
      </p:sp>
    </p:spTree>
    <p:extLst>
      <p:ext uri="{BB962C8B-B14F-4D97-AF65-F5344CB8AC3E}">
        <p14:creationId xmlns:p14="http://schemas.microsoft.com/office/powerpoint/2010/main" val="42052875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550567" y="6112040"/>
            <a:ext cx="558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Com quanto de dinheiro?</a:t>
            </a:r>
          </a:p>
        </p:txBody>
      </p:sp>
      <p:pic>
        <p:nvPicPr>
          <p:cNvPr id="25601" name="Picture 1">
            <a:extLst>
              <a:ext uri="{FF2B5EF4-FFF2-40B4-BE49-F238E27FC236}">
                <a16:creationId xmlns:a16="http://schemas.microsoft.com/office/drawing/2014/main" id="{3846CBED-7EE9-3048-9B9C-76D61B65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4" y="1039679"/>
            <a:ext cx="5410313" cy="355766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16FA28C-AEB7-0C46-97D9-0BC4A4906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93" y="5045212"/>
            <a:ext cx="54103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Valores liquidados entre algumas secretarias municipais entre o período de 2003 e 2017. SS-Secretaria Municipal de Saúde; SELR- Secretaria Municipal de Esporte, Lazer e Recreação; ST- Secretaria Municipal de Transportes; SVMA- Secretaria Municipal do Verde e Meio Ambiente.</a:t>
            </a:r>
            <a:endParaRPr lang="pt-BR" altLang="pt-BR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7159C2C-3EBE-7341-B6AD-D6D09D30B1A9}"/>
              </a:ext>
            </a:extLst>
          </p:cNvPr>
          <p:cNvSpPr txBox="1"/>
          <p:nvPr/>
        </p:nvSpPr>
        <p:spPr>
          <a:xfrm>
            <a:off x="10416642" y="73581"/>
            <a:ext cx="1174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(Meira, 2017)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E824697-E22B-E0E7-E990-FE072E30E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399" y="5182117"/>
            <a:ext cx="3113022" cy="910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34032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550567" y="6112040"/>
            <a:ext cx="558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Com quanto de dinheiro?</a:t>
            </a:r>
          </a:p>
        </p:txBody>
      </p:sp>
      <p:pic>
        <p:nvPicPr>
          <p:cNvPr id="25601" name="Picture 1">
            <a:extLst>
              <a:ext uri="{FF2B5EF4-FFF2-40B4-BE49-F238E27FC236}">
                <a16:creationId xmlns:a16="http://schemas.microsoft.com/office/drawing/2014/main" id="{3846CBED-7EE9-3048-9B9C-76D61B65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4" y="1039679"/>
            <a:ext cx="5410313" cy="3557664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16FA28C-AEB7-0C46-97D9-0BC4A4906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93" y="5045212"/>
            <a:ext cx="54103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Valores liquidados entre algumas secretarias municipais entre o período de 2003 e 2017. SS-Secretaria Municipal de Saúde; SELR- Secretaria Municipal de Esporte, Lazer e Recreação; ST- Secretaria Municipal de Transportes; SVMA- Secretaria Municipal do Verde e Meio Ambiente.</a:t>
            </a:r>
            <a:endParaRPr lang="pt-BR" altLang="pt-BR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7FA3C340-1BAB-384C-859C-2928C5DABEEF}"/>
              </a:ext>
            </a:extLst>
          </p:cNvPr>
          <p:cNvSpPr/>
          <p:nvPr/>
        </p:nvSpPr>
        <p:spPr>
          <a:xfrm>
            <a:off x="6268013" y="1941349"/>
            <a:ext cx="5410315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>
                <a:solidFill>
                  <a:srgbClr val="FFFF00"/>
                </a:solidFill>
                <a:latin typeface="Arial" panose="020B0604020202020204" pitchFamily="34" charset="0"/>
              </a:rPr>
              <a:t>PAVS </a:t>
            </a:r>
          </a:p>
          <a:p>
            <a:pPr algn="just"/>
            <a:r>
              <a:rPr lang="pt-BR" sz="1400" dirty="0">
                <a:solidFill>
                  <a:srgbClr val="FFFF00"/>
                </a:solidFill>
                <a:latin typeface="Arial" panose="020B0604020202020204" pitchFamily="34" charset="0"/>
              </a:rPr>
              <a:t>(PROGRAMA AMBIENTES VERDES SAUDÁVEIS)</a:t>
            </a:r>
          </a:p>
          <a:p>
            <a:pPr algn="just"/>
            <a:endParaRPr lang="pt-BR" sz="1400" dirty="0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just"/>
            <a:r>
              <a:rPr lang="pt-BR" sz="1400" dirty="0">
                <a:solidFill>
                  <a:srgbClr val="FFFF00"/>
                </a:solidFill>
                <a:latin typeface="Arial" panose="020B0604020202020204" pitchFamily="34" charset="0"/>
              </a:rPr>
              <a:t>O Programa tem como objetivo fortalecer a gestão intersetorial em questões ambientais com impacto sobre a saúde da população, envolvendo a promoção de atitudes voltadas à preservação, conservação e recuperação ambiental e à promoção e proteção da saúde da população.</a:t>
            </a:r>
            <a:endParaRPr lang="pt-BR" sz="1400" dirty="0">
              <a:solidFill>
                <a:srgbClr val="FFFF0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4C5048-53F1-3740-AEEC-535B7D45CA29}"/>
              </a:ext>
            </a:extLst>
          </p:cNvPr>
          <p:cNvSpPr/>
          <p:nvPr/>
        </p:nvSpPr>
        <p:spPr>
          <a:xfrm>
            <a:off x="4732422" y="2213811"/>
            <a:ext cx="946484" cy="352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066BBEC5-ACE0-B541-A3AD-65500E8A3875}"/>
              </a:ext>
            </a:extLst>
          </p:cNvPr>
          <p:cNvSpPr/>
          <p:nvPr/>
        </p:nvSpPr>
        <p:spPr>
          <a:xfrm>
            <a:off x="6096001" y="1636295"/>
            <a:ext cx="5775159" cy="340092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50039E0-A6FC-8E4F-9F77-F82D39877160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5678906" y="2390275"/>
            <a:ext cx="3962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131812D-E583-9443-B899-E4E0B5CBB4AE}"/>
              </a:ext>
            </a:extLst>
          </p:cNvPr>
          <p:cNvSpPr txBox="1"/>
          <p:nvPr/>
        </p:nvSpPr>
        <p:spPr>
          <a:xfrm>
            <a:off x="10416642" y="73581"/>
            <a:ext cx="1174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(Meira, 2017)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ED7F01C-79AF-77F2-FB07-768468AC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399" y="5182117"/>
            <a:ext cx="3113022" cy="910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274528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49763596-B281-ED46-8D76-E7B88AE6C9BE}"/>
              </a:ext>
            </a:extLst>
          </p:cNvPr>
          <p:cNvSpPr/>
          <p:nvPr/>
        </p:nvSpPr>
        <p:spPr>
          <a:xfrm>
            <a:off x="6011012" y="966132"/>
            <a:ext cx="6019917" cy="363121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17C461-7B58-1D43-83EE-774AB0A5C15F}"/>
              </a:ext>
            </a:extLst>
          </p:cNvPr>
          <p:cNvSpPr txBox="1"/>
          <p:nvPr/>
        </p:nvSpPr>
        <p:spPr>
          <a:xfrm>
            <a:off x="5550567" y="6112040"/>
            <a:ext cx="55803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</a:rPr>
              <a:t>Com quanto de dinheiro?</a:t>
            </a:r>
          </a:p>
        </p:txBody>
      </p:sp>
      <p:pic>
        <p:nvPicPr>
          <p:cNvPr id="25601" name="Picture 1">
            <a:extLst>
              <a:ext uri="{FF2B5EF4-FFF2-40B4-BE49-F238E27FC236}">
                <a16:creationId xmlns:a16="http://schemas.microsoft.com/office/drawing/2014/main" id="{3846CBED-7EE9-3048-9B9C-76D61B65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04" y="1020327"/>
            <a:ext cx="5410313" cy="3557664"/>
          </a:xfrm>
          <a:prstGeom prst="rect">
            <a:avLst/>
          </a:prstGeom>
          <a:solidFill>
            <a:schemeClr val="bg2"/>
          </a:solidFill>
          <a:ln w="57150">
            <a:solidFill>
              <a:schemeClr val="tx1"/>
            </a:solidFill>
          </a:ln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16FA28C-AEB7-0C46-97D9-0BC4A4906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593" y="5045212"/>
            <a:ext cx="541031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14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Valores liquidados entre algumas secretarias municipais entre o período de 2003 e 2017. SS-Secretaria Municipal de Saúde; SELR- Secretaria Municipal de Esporte, Lazer e Recreação; ST- Secretaria Municipal de Transportes; SVMA- Secretaria Municipal do Verde e Meio Ambiente.</a:t>
            </a:r>
            <a:endParaRPr lang="pt-BR" altLang="pt-BR" sz="1400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92710FE-DEE0-3749-8F23-068F3711D7C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87804"/>
            <a:ext cx="5742420" cy="35095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1ADD296-80EA-4C45-B424-BF04F11CDD7E}"/>
              </a:ext>
            </a:extLst>
          </p:cNvPr>
          <p:cNvSpPr/>
          <p:nvPr/>
        </p:nvSpPr>
        <p:spPr>
          <a:xfrm>
            <a:off x="6011012" y="4599398"/>
            <a:ext cx="6019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>
                <a:solidFill>
                  <a:schemeClr val="bg1"/>
                </a:solidFill>
                <a:ea typeface="Calibri" panose="020F0502020204030204" pitchFamily="34" charset="0"/>
              </a:rPr>
              <a:t>Relação entre o número de parques criados e o valor orçado e liquidado anual na SVMA entre os anos de 2003 e 2007. Em fundo amarelo o período em que a SVMA teve apenas um secretário. 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7176544-B75A-C046-8CE0-FD4751F421DA}"/>
              </a:ext>
            </a:extLst>
          </p:cNvPr>
          <p:cNvSpPr txBox="1"/>
          <p:nvPr/>
        </p:nvSpPr>
        <p:spPr>
          <a:xfrm>
            <a:off x="10416642" y="73581"/>
            <a:ext cx="11748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</a:rPr>
              <a:t>(Meira, 2017)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98498CF4-DC57-2E59-55C9-194D970B9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5399" y="5182117"/>
            <a:ext cx="3113022" cy="9102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26008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7B5A6FB7-AB07-F84B-A279-42A17A16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200463"/>
            <a:ext cx="4273223" cy="240368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aneamento básico no Brasil: por que não se investe mais?">
            <a:extLst>
              <a:ext uri="{FF2B5EF4-FFF2-40B4-BE49-F238E27FC236}">
                <a16:creationId xmlns:a16="http://schemas.microsoft.com/office/drawing/2014/main" id="{831705D5-3374-E742-8DFF-9CAC7652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80" y="3072066"/>
            <a:ext cx="3987505" cy="26440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As Consequências da falta de Saneamento Básico no Brasil – CIVILIZAÇÃO  ENGENHEIRA">
            <a:extLst>
              <a:ext uri="{FF2B5EF4-FFF2-40B4-BE49-F238E27FC236}">
                <a16:creationId xmlns:a16="http://schemas.microsoft.com/office/drawing/2014/main" id="{5CF95DAF-2F9B-7446-A0E6-3521C08E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6" y="4325637"/>
            <a:ext cx="3831129" cy="218516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Desenho de um adulto e uma criança ém um lixão olhando para altos prédios ao longe.">
            <a:extLst>
              <a:ext uri="{FF2B5EF4-FFF2-40B4-BE49-F238E27FC236}">
                <a16:creationId xmlns:a16="http://schemas.microsoft.com/office/drawing/2014/main" id="{762FFEA4-370F-8D4C-A5F0-7B479AD0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43" y="3429001"/>
            <a:ext cx="3133695" cy="1762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549224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C5E41672-AE53-721D-8509-77ABDCD1F1CC}"/>
              </a:ext>
            </a:extLst>
          </p:cNvPr>
          <p:cNvSpPr txBox="1"/>
          <p:nvPr/>
        </p:nvSpPr>
        <p:spPr>
          <a:xfrm>
            <a:off x="275735" y="974830"/>
            <a:ext cx="423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Caminhos de concentração representativos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29CC8BF-016C-98FC-22C1-9586F7E46468}"/>
              </a:ext>
            </a:extLst>
          </p:cNvPr>
          <p:cNvSpPr txBox="1"/>
          <p:nvPr/>
        </p:nvSpPr>
        <p:spPr>
          <a:xfrm>
            <a:off x="275735" y="239539"/>
            <a:ext cx="9235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 err="1">
                <a:solidFill>
                  <a:srgbClr val="EEF0FF"/>
                </a:solidFill>
                <a:effectLst/>
                <a:latin typeface="Google Sans"/>
              </a:rPr>
              <a:t>RCPs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(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Representative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Concentration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Pathways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)</a:t>
            </a:r>
            <a:endParaRPr lang="pt-BR" sz="3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27BF03F-E692-A4ED-3280-6F5773C29BA9}"/>
              </a:ext>
            </a:extLst>
          </p:cNvPr>
          <p:cNvSpPr txBox="1"/>
          <p:nvPr/>
        </p:nvSpPr>
        <p:spPr>
          <a:xfrm>
            <a:off x="275735" y="1649692"/>
            <a:ext cx="1097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ctr">
              <a:spcAft>
                <a:spcPts val="1500"/>
              </a:spcAft>
              <a:buNone/>
            </a:pPr>
            <a:r>
              <a:rPr lang="pt-BR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S</a:t>
            </a:r>
            <a:r>
              <a:rPr lang="pt-BR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ão caminhos que definem a concentração de gases de efeito estufa (GEE) e o aquecimento global até 2100. São usados para modelar o clima e criar cenários sobre os impactos. 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727E74-41D4-BCB3-233C-C7E4ED9B6E2F}"/>
              </a:ext>
            </a:extLst>
          </p:cNvPr>
          <p:cNvSpPr txBox="1"/>
          <p:nvPr/>
        </p:nvSpPr>
        <p:spPr>
          <a:xfrm>
            <a:off x="275735" y="2601553"/>
            <a:ext cx="10895028" cy="2375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sz="2800" b="1" i="0" dirty="0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Características dos </a:t>
            </a:r>
            <a:r>
              <a:rPr lang="pt-BR" sz="2800" b="1" i="0" dirty="0" err="1">
                <a:solidFill>
                  <a:schemeClr val="accent5">
                    <a:lumMod val="40000"/>
                    <a:lumOff val="60000"/>
                  </a:schemeClr>
                </a:solidFill>
                <a:effectLst/>
                <a:latin typeface="Google Sans"/>
              </a:rPr>
              <a:t>RCPs</a:t>
            </a:r>
            <a:endParaRPr lang="pt-BR" sz="2800" b="1" i="0" dirty="0">
              <a:solidFill>
                <a:schemeClr val="accent5">
                  <a:lumMod val="40000"/>
                  <a:lumOff val="60000"/>
                </a:schemeClr>
              </a:solidFill>
              <a:effectLst/>
              <a:latin typeface="Google Sans"/>
            </a:endParaRPr>
          </a:p>
          <a:p>
            <a:pPr algn="l" fontAlgn="ctr">
              <a:spcBef>
                <a:spcPts val="75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São baseados na quantidade de GEE que entra na atmosfera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São o resultado de uma colaboração entre vários grupos de pesquisa </a:t>
            </a:r>
          </a:p>
          <a:p>
            <a:pPr algn="l" fontAlgn="ctr">
              <a:spcBef>
                <a:spcPts val="750"/>
              </a:spcBef>
              <a:spcAft>
                <a:spcPts val="600"/>
              </a:spcAft>
            </a:pPr>
            <a:r>
              <a:rPr lang="pt-BR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Cada RCP tem um nível de forçamento radiativo e um grau de aquecimento global </a:t>
            </a:r>
          </a:p>
          <a:p>
            <a:pPr algn="l">
              <a:spcBef>
                <a:spcPts val="750"/>
              </a:spcBef>
              <a:spcAft>
                <a:spcPts val="1500"/>
              </a:spcAft>
            </a:pPr>
            <a:r>
              <a:rPr lang="pt-BR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Os </a:t>
            </a:r>
            <a:r>
              <a:rPr lang="pt-BR" b="0" i="0" dirty="0" err="1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RCPs</a:t>
            </a:r>
            <a:r>
              <a:rPr lang="pt-BR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 variam muito em valores, refletindo diferentes trajetórias de emissão 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AD6324E-09D8-B1D2-83E8-86F55DD74454}"/>
              </a:ext>
            </a:extLst>
          </p:cNvPr>
          <p:cNvSpPr txBox="1"/>
          <p:nvPr/>
        </p:nvSpPr>
        <p:spPr>
          <a:xfrm>
            <a:off x="275735" y="5145159"/>
            <a:ext cx="12099303" cy="943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spcBef>
                <a:spcPts val="1500"/>
              </a:spcBef>
              <a:spcAft>
                <a:spcPts val="750"/>
              </a:spcAft>
              <a:buNone/>
            </a:pPr>
            <a:r>
              <a:rPr lang="pt-BR" sz="2800" b="1" i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Google Sans"/>
              </a:rPr>
              <a:t>Exemplos de </a:t>
            </a:r>
            <a:r>
              <a:rPr lang="pt-BR" sz="2800" b="1" i="0" dirty="0" err="1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Google Sans"/>
              </a:rPr>
              <a:t>RCPs</a:t>
            </a:r>
            <a:r>
              <a:rPr lang="pt-BR" sz="2800" b="1" i="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/>
                <a:latin typeface="Google Sans"/>
              </a:rPr>
              <a:t> </a:t>
            </a:r>
          </a:p>
          <a:p>
            <a:pPr algn="l">
              <a:spcBef>
                <a:spcPts val="750"/>
              </a:spcBef>
              <a:spcAft>
                <a:spcPts val="600"/>
              </a:spcAft>
            </a:pPr>
            <a:r>
              <a:rPr lang="pt-BR" sz="1400" b="0" i="0" dirty="0">
                <a:solidFill>
                  <a:srgbClr val="EEF0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Google Sans"/>
              </a:rPr>
              <a:t>RCP2.6, um cenário de mitigação rigoroso       -       RCP4.5 e RCP6.0, dois cenários intermediários   -      RCP8.5, um cenário com altas emissões de GEE</a:t>
            </a:r>
          </a:p>
        </p:txBody>
      </p:sp>
      <p:pic>
        <p:nvPicPr>
          <p:cNvPr id="2050" name="Picture 2" descr="Representative Concentration Pathway - Wikipedia">
            <a:extLst>
              <a:ext uri="{FF2B5EF4-FFF2-40B4-BE49-F238E27FC236}">
                <a16:creationId xmlns:a16="http://schemas.microsoft.com/office/drawing/2014/main" id="{56A2C303-CDEC-1C64-D32F-D0DF782526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9" y="2479248"/>
            <a:ext cx="3700830" cy="2282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4969E51-D47C-B2CA-F77A-F58C6FC3E967}"/>
              </a:ext>
            </a:extLst>
          </p:cNvPr>
          <p:cNvSpPr txBox="1"/>
          <p:nvPr/>
        </p:nvSpPr>
        <p:spPr>
          <a:xfrm>
            <a:off x="275735" y="6130739"/>
            <a:ext cx="6193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CMIP5 (</a:t>
            </a:r>
            <a:r>
              <a:rPr lang="pt-BR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Coupled</a:t>
            </a:r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Model </a:t>
            </a:r>
            <a:r>
              <a:rPr lang="pt-BR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Intercomparison</a:t>
            </a:r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Project </a:t>
            </a:r>
            <a:r>
              <a:rPr lang="pt-BR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Phase</a:t>
            </a:r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5)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802A72F-AF6B-E3E8-5DB7-4935F76F82CE}"/>
              </a:ext>
            </a:extLst>
          </p:cNvPr>
          <p:cNvSpPr txBox="1"/>
          <p:nvPr/>
        </p:nvSpPr>
        <p:spPr>
          <a:xfrm>
            <a:off x="275735" y="6500071"/>
            <a:ext cx="61934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CMIP6 (</a:t>
            </a:r>
            <a:r>
              <a:rPr lang="pt-BR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Coupled</a:t>
            </a:r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Model </a:t>
            </a:r>
            <a:r>
              <a:rPr lang="pt-BR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Intercomparison</a:t>
            </a:r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Project </a:t>
            </a:r>
            <a:r>
              <a:rPr lang="pt-BR" dirty="0" err="1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Phase</a:t>
            </a:r>
            <a:r>
              <a:rPr lang="pt-BR" dirty="0">
                <a:solidFill>
                  <a:srgbClr val="FFFF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6)</a:t>
            </a:r>
          </a:p>
        </p:txBody>
      </p:sp>
    </p:spTree>
    <p:extLst>
      <p:ext uri="{BB962C8B-B14F-4D97-AF65-F5344CB8AC3E}">
        <p14:creationId xmlns:p14="http://schemas.microsoft.com/office/powerpoint/2010/main" val="2543004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9FFD747-27B3-3142-B885-701842C5A86C}"/>
              </a:ext>
            </a:extLst>
          </p:cNvPr>
          <p:cNvSpPr txBox="1"/>
          <p:nvPr/>
        </p:nvSpPr>
        <p:spPr>
          <a:xfrm>
            <a:off x="385765" y="442912"/>
            <a:ext cx="4937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Quais são os principais desafios?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7B5A6FB7-AB07-F84B-A279-42A17A16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1200463"/>
            <a:ext cx="4273223" cy="2403687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Saneamento básico no Brasil: por que não se investe mais?">
            <a:extLst>
              <a:ext uri="{FF2B5EF4-FFF2-40B4-BE49-F238E27FC236}">
                <a16:creationId xmlns:a16="http://schemas.microsoft.com/office/drawing/2014/main" id="{831705D5-3374-E742-8DFF-9CAC76522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580" y="3072066"/>
            <a:ext cx="3987505" cy="26440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As Consequências da falta de Saneamento Básico no Brasil – CIVILIZAÇÃO  ENGENHEIRA">
            <a:extLst>
              <a:ext uri="{FF2B5EF4-FFF2-40B4-BE49-F238E27FC236}">
                <a16:creationId xmlns:a16="http://schemas.microsoft.com/office/drawing/2014/main" id="{5CF95DAF-2F9B-7446-A0E6-3521C08E0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06" y="4325637"/>
            <a:ext cx="3831129" cy="2185169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Desenho de um adulto e uma criança ém um lixão olhando para altos prédios ao longe.">
            <a:extLst>
              <a:ext uri="{FF2B5EF4-FFF2-40B4-BE49-F238E27FC236}">
                <a16:creationId xmlns:a16="http://schemas.microsoft.com/office/drawing/2014/main" id="{762FFEA4-370F-8D4C-A5F0-7B479AD03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543" y="3429001"/>
            <a:ext cx="3133695" cy="17627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95B93117-8A8D-3240-A3D8-A87AF43BE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33" y="2489098"/>
            <a:ext cx="6882067" cy="303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8156C0D-1373-E644-9E6C-6CE2462ED4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8985" y="1826040"/>
            <a:ext cx="7331235" cy="23610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308586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86B00C-99C5-045E-530C-898B5A315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323" y="3658693"/>
            <a:ext cx="2743200" cy="3200400"/>
          </a:xfrm>
          <a:prstGeom prst="rect">
            <a:avLst/>
          </a:prstGeom>
        </p:spPr>
      </p:pic>
      <p:sp>
        <p:nvSpPr>
          <p:cNvPr id="11" name="Cloud Callout 10">
            <a:extLst>
              <a:ext uri="{FF2B5EF4-FFF2-40B4-BE49-F238E27FC236}">
                <a16:creationId xmlns:a16="http://schemas.microsoft.com/office/drawing/2014/main" id="{C89ABAA2-DBD2-701A-7F8A-B566B5985B60}"/>
              </a:ext>
            </a:extLst>
          </p:cNvPr>
          <p:cNvSpPr/>
          <p:nvPr/>
        </p:nvSpPr>
        <p:spPr>
          <a:xfrm>
            <a:off x="6096001" y="218535"/>
            <a:ext cx="5648991" cy="2968908"/>
          </a:xfrm>
          <a:prstGeom prst="cloudCallout">
            <a:avLst>
              <a:gd name="adj1" fmla="val -104007"/>
              <a:gd name="adj2" fmla="val 70512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 err="1">
                <a:solidFill>
                  <a:srgbClr val="FF0000"/>
                </a:solidFill>
              </a:rPr>
              <a:t>i</a:t>
            </a:r>
            <a:r>
              <a:rPr lang="en-US" sz="1400" dirty="0">
                <a:solidFill>
                  <a:srgbClr val="FF0000"/>
                </a:solidFill>
              </a:rPr>
              <a:t>) </a:t>
            </a:r>
            <a:r>
              <a:rPr lang="en-US" sz="1400" dirty="0" err="1">
                <a:solidFill>
                  <a:srgbClr val="FF0000"/>
                </a:solidFill>
              </a:rPr>
              <a:t>Considerando</a:t>
            </a:r>
            <a:r>
              <a:rPr lang="en-US" sz="1400" dirty="0">
                <a:solidFill>
                  <a:srgbClr val="FF0000"/>
                </a:solidFill>
              </a:rPr>
              <a:t> que </a:t>
            </a:r>
            <a:r>
              <a:rPr lang="en-US" sz="1400" dirty="0" err="1">
                <a:solidFill>
                  <a:srgbClr val="FF0000"/>
                </a:solidFill>
              </a:rPr>
              <a:t>existem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problemas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diversos</a:t>
            </a:r>
            <a:r>
              <a:rPr lang="en-US" sz="1400" dirty="0">
                <a:solidFill>
                  <a:srgbClr val="FF0000"/>
                </a:solidFill>
              </a:rPr>
              <a:t> no </a:t>
            </a:r>
            <a:r>
              <a:rPr lang="en-US" sz="1400" dirty="0" err="1">
                <a:solidFill>
                  <a:srgbClr val="FF0000"/>
                </a:solidFill>
              </a:rPr>
              <a:t>ambiente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err="1">
                <a:solidFill>
                  <a:srgbClr val="FF0000"/>
                </a:solidFill>
              </a:rPr>
              <a:t>urbano</a:t>
            </a:r>
            <a:r>
              <a:rPr lang="en-US" sz="1400" dirty="0">
                <a:solidFill>
                  <a:srgbClr val="FF0000"/>
                </a:solidFill>
              </a:rPr>
              <a:t> e;</a:t>
            </a:r>
          </a:p>
          <a:p>
            <a:pPr marL="380990" indent="-380990" algn="ctr">
              <a:buAutoNum type="romanLcParenR"/>
            </a:pPr>
            <a:endParaRPr lang="en-US" sz="1400" dirty="0">
              <a:solidFill>
                <a:srgbClr val="FF0000"/>
              </a:solidFill>
            </a:endParaRPr>
          </a:p>
          <a:p>
            <a:pPr algn="ctr"/>
            <a:r>
              <a:rPr lang="en-US" sz="1400" dirty="0">
                <a:solidFill>
                  <a:srgbClr val="0070C0"/>
                </a:solidFill>
              </a:rPr>
              <a:t>ii) </a:t>
            </a:r>
            <a:r>
              <a:rPr lang="en-US" sz="1400" dirty="0" err="1">
                <a:solidFill>
                  <a:srgbClr val="0070C0"/>
                </a:solidFill>
              </a:rPr>
              <a:t>Considerando</a:t>
            </a:r>
            <a:r>
              <a:rPr lang="en-US" sz="1400" dirty="0">
                <a:solidFill>
                  <a:srgbClr val="0070C0"/>
                </a:solidFill>
              </a:rPr>
              <a:t> que a </a:t>
            </a:r>
            <a:r>
              <a:rPr lang="en-US" sz="1400" dirty="0" err="1">
                <a:solidFill>
                  <a:srgbClr val="0070C0"/>
                </a:solidFill>
              </a:rPr>
              <a:t>natureza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presta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serviços</a:t>
            </a:r>
            <a:r>
              <a:rPr lang="en-US" sz="1400" dirty="0">
                <a:solidFill>
                  <a:srgbClr val="0070C0"/>
                </a:solidFill>
              </a:rPr>
              <a:t> </a:t>
            </a:r>
            <a:r>
              <a:rPr lang="en-US" sz="1400" dirty="0" err="1">
                <a:solidFill>
                  <a:srgbClr val="0070C0"/>
                </a:solidFill>
              </a:rPr>
              <a:t>fundamentais</a:t>
            </a:r>
            <a:r>
              <a:rPr lang="en-US" sz="1400" dirty="0">
                <a:solidFill>
                  <a:srgbClr val="0070C0"/>
                </a:solidFill>
              </a:rPr>
              <a:t>;</a:t>
            </a:r>
          </a:p>
          <a:p>
            <a:pPr algn="ctr"/>
            <a:endParaRPr lang="en-US" sz="1400" dirty="0">
              <a:solidFill>
                <a:srgbClr val="0070C0"/>
              </a:solidFill>
            </a:endParaRPr>
          </a:p>
          <a:p>
            <a:pPr algn="ctr"/>
            <a:r>
              <a:rPr lang="en-US" sz="1400" dirty="0">
                <a:solidFill>
                  <a:srgbClr val="00B050"/>
                </a:solidFill>
              </a:rPr>
              <a:t>iii) Que </a:t>
            </a:r>
            <a:r>
              <a:rPr lang="en-US" sz="1400" dirty="0" err="1">
                <a:solidFill>
                  <a:srgbClr val="00B050"/>
                </a:solidFill>
              </a:rPr>
              <a:t>tal</a:t>
            </a:r>
            <a:r>
              <a:rPr lang="en-US" sz="1400" dirty="0">
                <a:solidFill>
                  <a:srgbClr val="00B050"/>
                </a:solidFill>
              </a:rPr>
              <a:t> usar a </a:t>
            </a:r>
            <a:r>
              <a:rPr lang="en-US" sz="1400" dirty="0" err="1">
                <a:solidFill>
                  <a:srgbClr val="00B050"/>
                </a:solidFill>
              </a:rPr>
              <a:t>própria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natureza</a:t>
            </a:r>
            <a:r>
              <a:rPr lang="en-US" sz="1400" dirty="0">
                <a:solidFill>
                  <a:srgbClr val="00B050"/>
                </a:solidFill>
              </a:rPr>
              <a:t> para auxiliar </a:t>
            </a:r>
            <a:r>
              <a:rPr lang="en-US" sz="1400" dirty="0" err="1">
                <a:solidFill>
                  <a:srgbClr val="00B050"/>
                </a:solidFill>
              </a:rPr>
              <a:t>à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adaptar</a:t>
            </a:r>
            <a:r>
              <a:rPr lang="en-US" sz="1400" dirty="0">
                <a:solidFill>
                  <a:srgbClr val="00B050"/>
                </a:solidFill>
              </a:rPr>
              <a:t>/</a:t>
            </a:r>
            <a:r>
              <a:rPr lang="en-US" sz="1400" dirty="0" err="1">
                <a:solidFill>
                  <a:srgbClr val="00B050"/>
                </a:solidFill>
              </a:rPr>
              <a:t>mitigar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problemas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originados</a:t>
            </a:r>
            <a:r>
              <a:rPr lang="en-US" sz="1400" dirty="0">
                <a:solidFill>
                  <a:srgbClr val="00B050"/>
                </a:solidFill>
              </a:rPr>
              <a:t> pela </a:t>
            </a:r>
            <a:r>
              <a:rPr lang="en-US" sz="1400" dirty="0" err="1">
                <a:solidFill>
                  <a:srgbClr val="00B050"/>
                </a:solidFill>
              </a:rPr>
              <a:t>ação</a:t>
            </a:r>
            <a:r>
              <a:rPr lang="en-US" sz="1400" dirty="0">
                <a:solidFill>
                  <a:srgbClr val="00B050"/>
                </a:solidFill>
              </a:rPr>
              <a:t> </a:t>
            </a:r>
            <a:r>
              <a:rPr lang="en-US" sz="1400" dirty="0" err="1">
                <a:solidFill>
                  <a:srgbClr val="00B050"/>
                </a:solidFill>
              </a:rPr>
              <a:t>humana</a:t>
            </a:r>
            <a:r>
              <a:rPr lang="en-US" sz="1400" dirty="0">
                <a:solidFill>
                  <a:srgbClr val="00B050"/>
                </a:solidFill>
              </a:rPr>
              <a:t>?</a:t>
            </a:r>
          </a:p>
          <a:p>
            <a:pPr algn="ctr"/>
            <a:endParaRPr lang="en-US" sz="1400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4EA7610-457E-6844-6C03-3D2D3FC88146}"/>
              </a:ext>
            </a:extLst>
          </p:cNvPr>
          <p:cNvSpPr txBox="1"/>
          <p:nvPr/>
        </p:nvSpPr>
        <p:spPr>
          <a:xfrm>
            <a:off x="4036285" y="4561267"/>
            <a:ext cx="65305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Soluções baseadas na Natureza (</a:t>
            </a:r>
            <a:r>
              <a:rPr lang="pt-BR" sz="3200" b="1" dirty="0" err="1">
                <a:solidFill>
                  <a:schemeClr val="bg1"/>
                </a:solidFill>
              </a:rPr>
              <a:t>SbN</a:t>
            </a:r>
            <a:r>
              <a:rPr lang="pt-BR" sz="3200" b="1" dirty="0">
                <a:solidFill>
                  <a:schemeClr val="bg1"/>
                </a:solidFill>
              </a:rPr>
              <a:t>)</a:t>
            </a:r>
          </a:p>
          <a:p>
            <a:r>
              <a:rPr lang="pt-BR" sz="2400" b="1" i="1" dirty="0" err="1">
                <a:solidFill>
                  <a:schemeClr val="bg1"/>
                </a:solidFill>
              </a:rPr>
              <a:t>Nature-based</a:t>
            </a:r>
            <a:r>
              <a:rPr lang="pt-BR" sz="2400" b="1" i="1" dirty="0">
                <a:solidFill>
                  <a:schemeClr val="bg1"/>
                </a:solidFill>
              </a:rPr>
              <a:t> </a:t>
            </a:r>
            <a:r>
              <a:rPr lang="pt-BR" sz="2400" b="1" i="1" dirty="0" err="1">
                <a:solidFill>
                  <a:schemeClr val="bg1"/>
                </a:solidFill>
              </a:rPr>
              <a:t>Solution</a:t>
            </a:r>
            <a:r>
              <a:rPr lang="pt-BR" sz="2400" b="1" i="1" dirty="0">
                <a:solidFill>
                  <a:schemeClr val="bg1"/>
                </a:solidFill>
              </a:rPr>
              <a:t> (NbS)</a:t>
            </a:r>
          </a:p>
          <a:p>
            <a:endParaRPr lang="pt-BR" sz="3200" b="1" dirty="0">
              <a:solidFill>
                <a:schemeClr val="bg1"/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96F6E16-6044-2832-0565-98E4DF7B4F40}"/>
              </a:ext>
            </a:extLst>
          </p:cNvPr>
          <p:cNvSpPr txBox="1"/>
          <p:nvPr/>
        </p:nvSpPr>
        <p:spPr>
          <a:xfrm>
            <a:off x="4036285" y="5505754"/>
            <a:ext cx="50381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>
                <a:solidFill>
                  <a:srgbClr val="FFC000"/>
                </a:solidFill>
              </a:rPr>
              <a:t>Adaptações baseadas em Ecossistemas</a:t>
            </a:r>
          </a:p>
          <a:p>
            <a:r>
              <a:rPr lang="pt-BR" sz="2400" dirty="0">
                <a:solidFill>
                  <a:srgbClr val="FFC000"/>
                </a:solidFill>
              </a:rPr>
              <a:t>Outras...</a:t>
            </a:r>
          </a:p>
        </p:txBody>
      </p:sp>
    </p:spTree>
    <p:extLst>
      <p:ext uri="{BB962C8B-B14F-4D97-AF65-F5344CB8AC3E}">
        <p14:creationId xmlns:p14="http://schemas.microsoft.com/office/powerpoint/2010/main" val="10610798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rmer organisations and the Global Standard for Nature-based Solutions: An  illustration | IUCN">
            <a:extLst>
              <a:ext uri="{FF2B5EF4-FFF2-40B4-BE49-F238E27FC236}">
                <a16:creationId xmlns:a16="http://schemas.microsoft.com/office/drawing/2014/main" id="{3F391B39-1093-6F4B-B055-E1138E79FC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 bwMode="auto">
          <a:xfrm>
            <a:off x="21" y="10"/>
            <a:ext cx="12191980" cy="6857991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6584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8332789-CDA1-0BFF-5B9D-9CB7792272CB}"/>
              </a:ext>
            </a:extLst>
          </p:cNvPr>
          <p:cNvSpPr txBox="1"/>
          <p:nvPr/>
        </p:nvSpPr>
        <p:spPr>
          <a:xfrm>
            <a:off x="471813" y="461695"/>
            <a:ext cx="112483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i="1" dirty="0">
                <a:solidFill>
                  <a:schemeClr val="bg1"/>
                </a:solidFill>
                <a:effectLst/>
                <a:latin typeface="rawline"/>
              </a:rPr>
              <a:t>“Adaptação à mudança do clima relaciona-se ao processo de </a:t>
            </a:r>
            <a:r>
              <a:rPr lang="pt-BR" b="1" i="1" dirty="0">
                <a:solidFill>
                  <a:srgbClr val="FFC000"/>
                </a:solidFill>
                <a:effectLst/>
                <a:latin typeface="rawline"/>
              </a:rPr>
              <a:t>ajuste de sistemas naturais e humanos </a:t>
            </a:r>
            <a:r>
              <a:rPr lang="pt-BR" b="1" i="1" dirty="0">
                <a:solidFill>
                  <a:schemeClr val="bg1"/>
                </a:solidFill>
                <a:effectLst/>
                <a:latin typeface="rawline"/>
              </a:rPr>
              <a:t>ao comportamento do clima no presente e no futuro. Em sistemas humanos, a adaptação procura reduzir e evitar danos potenciais; ou explorar oportunidades benéficas advindas da mudança do clima. Em sistemas naturais, a intervenção humana busca apoiar o ajuste destes sistemas ao clima atual e futuro e seus efeitos” (IPCC, 2014).</a:t>
            </a:r>
            <a:endParaRPr lang="pt-BR" b="1" i="1" dirty="0">
              <a:solidFill>
                <a:schemeClr val="bg1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34D89A9-6739-F93C-138D-C3BA02B9D21E}"/>
              </a:ext>
            </a:extLst>
          </p:cNvPr>
          <p:cNvSpPr txBox="1"/>
          <p:nvPr/>
        </p:nvSpPr>
        <p:spPr>
          <a:xfrm>
            <a:off x="471812" y="2376751"/>
            <a:ext cx="1124837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i="1" dirty="0"/>
              <a:t>Na elaboração do PNA foram considerados 11 setores, representados pelos órgãos governamentais competentes. Os setores abordados foram: Agricultura (</a:t>
            </a:r>
            <a:r>
              <a:rPr lang="pt-BR" b="1" i="1" dirty="0" err="1"/>
              <a:t>Agriculture</a:t>
            </a:r>
            <a:r>
              <a:rPr lang="pt-BR" b="1" i="1" dirty="0"/>
              <a:t>), Recursos Hídricos (</a:t>
            </a:r>
            <a:r>
              <a:rPr lang="pt-BR" b="1" i="1" dirty="0" err="1"/>
              <a:t>Water</a:t>
            </a:r>
            <a:r>
              <a:rPr lang="pt-BR" b="1" i="1" dirty="0"/>
              <a:t> </a:t>
            </a:r>
            <a:r>
              <a:rPr lang="pt-BR" b="1" i="1" dirty="0" err="1"/>
              <a:t>Resources</a:t>
            </a:r>
            <a:r>
              <a:rPr lang="pt-BR" b="1" i="1" dirty="0"/>
              <a:t>), Segurança Alimentar e Nutricional (Food </a:t>
            </a:r>
            <a:r>
              <a:rPr lang="pt-BR" b="1" i="1" dirty="0" err="1"/>
              <a:t>and</a:t>
            </a:r>
            <a:r>
              <a:rPr lang="pt-BR" b="1" i="1" dirty="0"/>
              <a:t> </a:t>
            </a:r>
            <a:r>
              <a:rPr lang="pt-BR" b="1" i="1" dirty="0" err="1"/>
              <a:t>Nutriti</a:t>
            </a:r>
            <a:r>
              <a:rPr lang="pt-BR" b="1" i="1" dirty="0"/>
              <a:t> </a:t>
            </a:r>
            <a:r>
              <a:rPr lang="pt-BR" b="1" i="1" dirty="0" err="1"/>
              <a:t>onal</a:t>
            </a:r>
            <a:r>
              <a:rPr lang="pt-BR" b="1" i="1" dirty="0"/>
              <a:t> Security), Biodiversidade (</a:t>
            </a:r>
            <a:r>
              <a:rPr lang="pt-BR" b="1" i="1" dirty="0" err="1"/>
              <a:t>Biodiversity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</a:t>
            </a:r>
            <a:r>
              <a:rPr lang="pt-BR" b="1" i="1" dirty="0" err="1"/>
              <a:t>Ecosystems</a:t>
            </a:r>
            <a:r>
              <a:rPr lang="pt-BR" b="1" i="1" dirty="0"/>
              <a:t>), Cidades (Cities), Gestão de Risco de Desastres (</a:t>
            </a:r>
            <a:r>
              <a:rPr lang="pt-BR" b="1" i="1" dirty="0" err="1"/>
              <a:t>Disaster</a:t>
            </a:r>
            <a:r>
              <a:rPr lang="pt-BR" b="1" i="1" dirty="0"/>
              <a:t> Risk Management), Indústria e Mineração (</a:t>
            </a:r>
            <a:r>
              <a:rPr lang="pt-BR" b="1" i="1" dirty="0" err="1"/>
              <a:t>Industry</a:t>
            </a:r>
            <a:r>
              <a:rPr lang="pt-BR" b="1" i="1" dirty="0"/>
              <a:t> </a:t>
            </a:r>
            <a:r>
              <a:rPr lang="pt-BR" b="1" i="1" dirty="0" err="1"/>
              <a:t>and</a:t>
            </a:r>
            <a:r>
              <a:rPr lang="pt-BR" b="1" i="1" dirty="0"/>
              <a:t> Mining), Infraestrutura (</a:t>
            </a:r>
            <a:r>
              <a:rPr lang="pt-BR" b="1" i="1" dirty="0" err="1"/>
              <a:t>Infrastructure</a:t>
            </a:r>
            <a:r>
              <a:rPr lang="pt-BR" b="1" i="1" dirty="0"/>
              <a:t>), Povos e Populações Vulneráveis (</a:t>
            </a:r>
            <a:r>
              <a:rPr lang="pt-BR" b="1" i="1" dirty="0" err="1"/>
              <a:t>Vulnerable</a:t>
            </a:r>
            <a:r>
              <a:rPr lang="pt-BR" b="1" i="1" dirty="0"/>
              <a:t> </a:t>
            </a:r>
            <a:r>
              <a:rPr lang="pt-BR" b="1" i="1" dirty="0" err="1"/>
              <a:t>Populations</a:t>
            </a:r>
            <a:r>
              <a:rPr lang="pt-BR" b="1" i="1" dirty="0"/>
              <a:t>), Saúde (Health) e Zonas Costeiras (</a:t>
            </a:r>
            <a:r>
              <a:rPr lang="pt-BR" b="1" i="1" dirty="0" err="1"/>
              <a:t>Coastal</a:t>
            </a:r>
            <a:r>
              <a:rPr lang="pt-BR" b="1" i="1" dirty="0"/>
              <a:t> Zones).</a:t>
            </a:r>
          </a:p>
        </p:txBody>
      </p:sp>
      <p:pic>
        <p:nvPicPr>
          <p:cNvPr id="2050" name="Picture 2" descr="Adaptação Climática - O que é? GreenView Consultoria Ambiental">
            <a:extLst>
              <a:ext uri="{FF2B5EF4-FFF2-40B4-BE49-F238E27FC236}">
                <a16:creationId xmlns:a16="http://schemas.microsoft.com/office/drawing/2014/main" id="{7015BAD3-E8BE-45CB-02FB-B93B21DE3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98"/>
          <a:stretch/>
        </p:blipFill>
        <p:spPr bwMode="auto">
          <a:xfrm>
            <a:off x="4022634" y="3946406"/>
            <a:ext cx="3871161" cy="2729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353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2AD6C32-A8A6-F300-3492-917ACA8F145A}"/>
              </a:ext>
            </a:extLst>
          </p:cNvPr>
          <p:cNvSpPr txBox="1"/>
          <p:nvPr/>
        </p:nvSpPr>
        <p:spPr>
          <a:xfrm>
            <a:off x="405245" y="457200"/>
            <a:ext cx="11544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Adaptação Incremental </a:t>
            </a:r>
            <a:r>
              <a:rPr lang="pt-BR" sz="4000" b="1" i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vs. </a:t>
            </a:r>
            <a:r>
              <a:rPr lang="pt-BR" sz="40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Adaptação Transformativa</a:t>
            </a:r>
          </a:p>
        </p:txBody>
      </p:sp>
      <p:pic>
        <p:nvPicPr>
          <p:cNvPr id="3074" name="Picture 2" descr="Rede de drenagem pluvial eficiente pode evitar enchentes – Fermix Tubos">
            <a:extLst>
              <a:ext uri="{FF2B5EF4-FFF2-40B4-BE49-F238E27FC236}">
                <a16:creationId xmlns:a16="http://schemas.microsoft.com/office/drawing/2014/main" id="{D94926C4-745D-CA5D-A07B-1FD646C0D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5" y="1272959"/>
            <a:ext cx="5707033" cy="23638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666DC1A5-D588-45C6-496C-8BBB2851D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535" y="3109876"/>
            <a:ext cx="5911832" cy="351923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7000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54FBF5-B731-E91F-41E3-90393BE07BDF}"/>
              </a:ext>
            </a:extLst>
          </p:cNvPr>
          <p:cNvSpPr txBox="1"/>
          <p:nvPr/>
        </p:nvSpPr>
        <p:spPr>
          <a:xfrm rot="16200000">
            <a:off x="6483368" y="2875002"/>
            <a:ext cx="64292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Algum problema?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A3FC1A-0C9B-55CF-A6E9-351DEA06EAD6}"/>
              </a:ext>
            </a:extLst>
          </p:cNvPr>
          <p:cNvSpPr txBox="1"/>
          <p:nvPr/>
        </p:nvSpPr>
        <p:spPr>
          <a:xfrm rot="5400000">
            <a:off x="8125203" y="2980268"/>
            <a:ext cx="64292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Algum problema?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259398"/>
            <a:chOff x="67056" y="1176527"/>
            <a:chExt cx="9010015" cy="45053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3256" y="1252727"/>
              <a:ext cx="8857488" cy="435254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5156" y="1214627"/>
              <a:ext cx="8933815" cy="4429125"/>
            </a:xfrm>
            <a:custGeom>
              <a:avLst/>
              <a:gdLst/>
              <a:ahLst/>
              <a:cxnLst/>
              <a:rect l="l" t="t" r="r" b="b"/>
              <a:pathLst>
                <a:path w="8933815" h="4429125">
                  <a:moveTo>
                    <a:pt x="0" y="4428744"/>
                  </a:moveTo>
                  <a:lnTo>
                    <a:pt x="8933688" y="4428744"/>
                  </a:lnTo>
                  <a:lnTo>
                    <a:pt x="8933688" y="0"/>
                  </a:lnTo>
                  <a:lnTo>
                    <a:pt x="0" y="0"/>
                  </a:lnTo>
                  <a:lnTo>
                    <a:pt x="0" y="4428744"/>
                  </a:lnTo>
                  <a:close/>
                </a:path>
              </a:pathLst>
            </a:custGeom>
            <a:ln w="76200">
              <a:solidFill>
                <a:srgbClr val="7E7E7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288642" y="-344108"/>
            <a:ext cx="12754044" cy="761274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2499673" y="6391500"/>
            <a:ext cx="740918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8100" algn="ctr">
              <a:lnSpc>
                <a:spcPts val="214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Calibri"/>
                <a:cs typeface="Calibri"/>
              </a:rPr>
              <a:t>Globonews</a:t>
            </a:r>
            <a:r>
              <a:rPr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pc="-10" dirty="0">
                <a:solidFill>
                  <a:srgbClr val="FFFFFF"/>
                </a:solidFill>
                <a:latin typeface="Calibri"/>
                <a:cs typeface="Calibri"/>
              </a:rPr>
              <a:t>12.02.2019</a:t>
            </a:r>
            <a:endParaRPr dirty="0">
              <a:latin typeface="Calibri"/>
              <a:cs typeface="Calibri"/>
            </a:endParaRPr>
          </a:p>
          <a:p>
            <a:pPr algn="ctr">
              <a:lnSpc>
                <a:spcPts val="286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Estudo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sobre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Mudanças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Climáticas</a:t>
            </a:r>
            <a:r>
              <a:rPr sz="2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Impactos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Econômicos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517905" y="-6096"/>
            <a:ext cx="9156700" cy="6870700"/>
            <a:chOff x="-6095" y="-6096"/>
            <a:chExt cx="9156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0" y="6858000"/>
                  </a:moveTo>
                  <a:lnTo>
                    <a:pt x="9144000" y="68580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43940" y="548640"/>
              <a:ext cx="7100316" cy="61600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05840" y="510538"/>
              <a:ext cx="7176770" cy="6236335"/>
            </a:xfrm>
            <a:custGeom>
              <a:avLst/>
              <a:gdLst/>
              <a:ahLst/>
              <a:cxnLst/>
              <a:rect l="l" t="t" r="r" b="b"/>
              <a:pathLst>
                <a:path w="7176770" h="6236334">
                  <a:moveTo>
                    <a:pt x="0" y="6236208"/>
                  </a:moveTo>
                  <a:lnTo>
                    <a:pt x="7176516" y="6236208"/>
                  </a:lnTo>
                  <a:lnTo>
                    <a:pt x="7176516" y="0"/>
                  </a:lnTo>
                  <a:lnTo>
                    <a:pt x="0" y="0"/>
                  </a:lnTo>
                  <a:lnTo>
                    <a:pt x="0" y="6236208"/>
                  </a:lnTo>
                  <a:close/>
                </a:path>
              </a:pathLst>
            </a:custGeom>
            <a:ln w="76199">
              <a:solidFill>
                <a:srgbClr val="7B7B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2707" y="1150491"/>
            <a:ext cx="8938323" cy="5415915"/>
            <a:chOff x="786384" y="1150491"/>
            <a:chExt cx="7930646" cy="5415915"/>
          </a:xfrm>
        </p:grpSpPr>
        <p:sp>
          <p:nvSpPr>
            <p:cNvPr id="4" name="object 4"/>
            <p:cNvSpPr/>
            <p:nvPr/>
          </p:nvSpPr>
          <p:spPr>
            <a:xfrm>
              <a:off x="4938780" y="1150491"/>
              <a:ext cx="3778250" cy="5415915"/>
            </a:xfrm>
            <a:custGeom>
              <a:avLst/>
              <a:gdLst/>
              <a:ahLst/>
              <a:cxnLst/>
              <a:rect l="l" t="t" r="r" b="b"/>
              <a:pathLst>
                <a:path w="3778250" h="5415915">
                  <a:moveTo>
                    <a:pt x="3007303" y="0"/>
                  </a:moveTo>
                  <a:lnTo>
                    <a:pt x="2930609" y="5459"/>
                  </a:lnTo>
                  <a:lnTo>
                    <a:pt x="2886415" y="11257"/>
                  </a:lnTo>
                  <a:lnTo>
                    <a:pt x="2838872" y="18831"/>
                  </a:lnTo>
                  <a:lnTo>
                    <a:pt x="2788395" y="27980"/>
                  </a:lnTo>
                  <a:lnTo>
                    <a:pt x="2735397" y="38501"/>
                  </a:lnTo>
                  <a:lnTo>
                    <a:pt x="2680290" y="50194"/>
                  </a:lnTo>
                  <a:lnTo>
                    <a:pt x="2623488" y="62856"/>
                  </a:lnTo>
                  <a:lnTo>
                    <a:pt x="2565404" y="76286"/>
                  </a:lnTo>
                  <a:lnTo>
                    <a:pt x="2447043" y="104643"/>
                  </a:lnTo>
                  <a:lnTo>
                    <a:pt x="2213114" y="161697"/>
                  </a:lnTo>
                  <a:lnTo>
                    <a:pt x="2157624" y="174854"/>
                  </a:lnTo>
                  <a:lnTo>
                    <a:pt x="2104157" y="187166"/>
                  </a:lnTo>
                  <a:lnTo>
                    <a:pt x="2053126" y="198431"/>
                  </a:lnTo>
                  <a:lnTo>
                    <a:pt x="2004945" y="208447"/>
                  </a:lnTo>
                  <a:lnTo>
                    <a:pt x="1960026" y="217011"/>
                  </a:lnTo>
                  <a:lnTo>
                    <a:pt x="1918782" y="223924"/>
                  </a:lnTo>
                  <a:lnTo>
                    <a:pt x="1812510" y="235818"/>
                  </a:lnTo>
                  <a:lnTo>
                    <a:pt x="1756030" y="239088"/>
                  </a:lnTo>
                  <a:lnTo>
                    <a:pt x="1709587" y="239434"/>
                  </a:lnTo>
                  <a:lnTo>
                    <a:pt x="1670577" y="237497"/>
                  </a:lnTo>
                  <a:lnTo>
                    <a:pt x="1636399" y="233918"/>
                  </a:lnTo>
                  <a:lnTo>
                    <a:pt x="1604451" y="229338"/>
                  </a:lnTo>
                  <a:lnTo>
                    <a:pt x="1572131" y="224398"/>
                  </a:lnTo>
                  <a:lnTo>
                    <a:pt x="1536837" y="219740"/>
                  </a:lnTo>
                  <a:lnTo>
                    <a:pt x="1495967" y="216006"/>
                  </a:lnTo>
                  <a:lnTo>
                    <a:pt x="1446918" y="213835"/>
                  </a:lnTo>
                  <a:lnTo>
                    <a:pt x="1387090" y="213869"/>
                  </a:lnTo>
                  <a:lnTo>
                    <a:pt x="1350620" y="213707"/>
                  </a:lnTo>
                  <a:lnTo>
                    <a:pt x="1310708" y="211960"/>
                  </a:lnTo>
                  <a:lnTo>
                    <a:pt x="1267754" y="208915"/>
                  </a:lnTo>
                  <a:lnTo>
                    <a:pt x="1222153" y="204859"/>
                  </a:lnTo>
                  <a:lnTo>
                    <a:pt x="1021259" y="184255"/>
                  </a:lnTo>
                  <a:lnTo>
                    <a:pt x="968402" y="179443"/>
                  </a:lnTo>
                  <a:lnTo>
                    <a:pt x="915287" y="175339"/>
                  </a:lnTo>
                  <a:lnTo>
                    <a:pt x="862313" y="172230"/>
                  </a:lnTo>
                  <a:lnTo>
                    <a:pt x="809877" y="170403"/>
                  </a:lnTo>
                  <a:lnTo>
                    <a:pt x="758378" y="170145"/>
                  </a:lnTo>
                  <a:lnTo>
                    <a:pt x="708213" y="171743"/>
                  </a:lnTo>
                  <a:lnTo>
                    <a:pt x="659781" y="175482"/>
                  </a:lnTo>
                  <a:lnTo>
                    <a:pt x="613480" y="181650"/>
                  </a:lnTo>
                  <a:lnTo>
                    <a:pt x="569706" y="190534"/>
                  </a:lnTo>
                  <a:lnTo>
                    <a:pt x="528860" y="202419"/>
                  </a:lnTo>
                  <a:lnTo>
                    <a:pt x="491338" y="217593"/>
                  </a:lnTo>
                  <a:lnTo>
                    <a:pt x="457538" y="236343"/>
                  </a:lnTo>
                  <a:lnTo>
                    <a:pt x="401499" y="285665"/>
                  </a:lnTo>
                  <a:lnTo>
                    <a:pt x="377310" y="316353"/>
                  </a:lnTo>
                  <a:lnTo>
                    <a:pt x="355218" y="350713"/>
                  </a:lnTo>
                  <a:lnTo>
                    <a:pt x="335150" y="388438"/>
                  </a:lnTo>
                  <a:lnTo>
                    <a:pt x="317033" y="429223"/>
                  </a:lnTo>
                  <a:lnTo>
                    <a:pt x="300795" y="472762"/>
                  </a:lnTo>
                  <a:lnTo>
                    <a:pt x="286362" y="518749"/>
                  </a:lnTo>
                  <a:lnTo>
                    <a:pt x="273661" y="566878"/>
                  </a:lnTo>
                  <a:lnTo>
                    <a:pt x="262620" y="616843"/>
                  </a:lnTo>
                  <a:lnTo>
                    <a:pt x="253166" y="668338"/>
                  </a:lnTo>
                  <a:lnTo>
                    <a:pt x="245225" y="721058"/>
                  </a:lnTo>
                  <a:lnTo>
                    <a:pt x="238726" y="774696"/>
                  </a:lnTo>
                  <a:lnTo>
                    <a:pt x="233594" y="828946"/>
                  </a:lnTo>
                  <a:lnTo>
                    <a:pt x="229757" y="883503"/>
                  </a:lnTo>
                  <a:lnTo>
                    <a:pt x="227143" y="938060"/>
                  </a:lnTo>
                  <a:lnTo>
                    <a:pt x="225678" y="992312"/>
                  </a:lnTo>
                  <a:lnTo>
                    <a:pt x="225289" y="1045952"/>
                  </a:lnTo>
                  <a:lnTo>
                    <a:pt x="225904" y="1098676"/>
                  </a:lnTo>
                  <a:lnTo>
                    <a:pt x="227450" y="1150176"/>
                  </a:lnTo>
                  <a:lnTo>
                    <a:pt x="229853" y="1200148"/>
                  </a:lnTo>
                  <a:lnTo>
                    <a:pt x="233041" y="1248284"/>
                  </a:lnTo>
                  <a:lnTo>
                    <a:pt x="238236" y="1293154"/>
                  </a:lnTo>
                  <a:lnTo>
                    <a:pt x="246765" y="1337865"/>
                  </a:lnTo>
                  <a:lnTo>
                    <a:pt x="258277" y="1382443"/>
                  </a:lnTo>
                  <a:lnTo>
                    <a:pt x="272422" y="1426912"/>
                  </a:lnTo>
                  <a:lnTo>
                    <a:pt x="288849" y="1471298"/>
                  </a:lnTo>
                  <a:lnTo>
                    <a:pt x="307208" y="1515626"/>
                  </a:lnTo>
                  <a:lnTo>
                    <a:pt x="327148" y="1559921"/>
                  </a:lnTo>
                  <a:lnTo>
                    <a:pt x="348319" y="1604209"/>
                  </a:lnTo>
                  <a:lnTo>
                    <a:pt x="370371" y="1648515"/>
                  </a:lnTo>
                  <a:lnTo>
                    <a:pt x="438305" y="1781793"/>
                  </a:lnTo>
                  <a:lnTo>
                    <a:pt x="460374" y="1826423"/>
                  </a:lnTo>
                  <a:lnTo>
                    <a:pt x="481572" y="1871197"/>
                  </a:lnTo>
                  <a:lnTo>
                    <a:pt x="501547" y="1916141"/>
                  </a:lnTo>
                  <a:lnTo>
                    <a:pt x="519950" y="1961280"/>
                  </a:lnTo>
                  <a:lnTo>
                    <a:pt x="536430" y="2006638"/>
                  </a:lnTo>
                  <a:lnTo>
                    <a:pt x="550637" y="2052242"/>
                  </a:lnTo>
                  <a:lnTo>
                    <a:pt x="562219" y="2098116"/>
                  </a:lnTo>
                  <a:lnTo>
                    <a:pt x="570827" y="2144286"/>
                  </a:lnTo>
                  <a:lnTo>
                    <a:pt x="576110" y="2190777"/>
                  </a:lnTo>
                  <a:lnTo>
                    <a:pt x="577719" y="2237614"/>
                  </a:lnTo>
                  <a:lnTo>
                    <a:pt x="575683" y="2281039"/>
                  </a:lnTo>
                  <a:lnTo>
                    <a:pt x="570375" y="2325100"/>
                  </a:lnTo>
                  <a:lnTo>
                    <a:pt x="562087" y="2369728"/>
                  </a:lnTo>
                  <a:lnTo>
                    <a:pt x="551112" y="2414854"/>
                  </a:lnTo>
                  <a:lnTo>
                    <a:pt x="537742" y="2460411"/>
                  </a:lnTo>
                  <a:lnTo>
                    <a:pt x="522271" y="2506330"/>
                  </a:lnTo>
                  <a:lnTo>
                    <a:pt x="504991" y="2552543"/>
                  </a:lnTo>
                  <a:lnTo>
                    <a:pt x="486194" y="2598981"/>
                  </a:lnTo>
                  <a:lnTo>
                    <a:pt x="466173" y="2645576"/>
                  </a:lnTo>
                  <a:lnTo>
                    <a:pt x="445222" y="2692259"/>
                  </a:lnTo>
                  <a:lnTo>
                    <a:pt x="423632" y="2738963"/>
                  </a:lnTo>
                  <a:lnTo>
                    <a:pt x="357960" y="2878513"/>
                  </a:lnTo>
                  <a:lnTo>
                    <a:pt x="336743" y="2924615"/>
                  </a:lnTo>
                  <a:lnTo>
                    <a:pt x="316353" y="2970395"/>
                  </a:lnTo>
                  <a:lnTo>
                    <a:pt x="297079" y="3015785"/>
                  </a:lnTo>
                  <a:lnTo>
                    <a:pt x="279217" y="3060717"/>
                  </a:lnTo>
                  <a:lnTo>
                    <a:pt x="263058" y="3105123"/>
                  </a:lnTo>
                  <a:lnTo>
                    <a:pt x="248894" y="3148933"/>
                  </a:lnTo>
                  <a:lnTo>
                    <a:pt x="237020" y="3192081"/>
                  </a:lnTo>
                  <a:lnTo>
                    <a:pt x="227726" y="3234497"/>
                  </a:lnTo>
                  <a:lnTo>
                    <a:pt x="221307" y="3276113"/>
                  </a:lnTo>
                  <a:lnTo>
                    <a:pt x="218055" y="3316860"/>
                  </a:lnTo>
                  <a:lnTo>
                    <a:pt x="218684" y="3364589"/>
                  </a:lnTo>
                  <a:lnTo>
                    <a:pt x="223949" y="3411148"/>
                  </a:lnTo>
                  <a:lnTo>
                    <a:pt x="233317" y="3456645"/>
                  </a:lnTo>
                  <a:lnTo>
                    <a:pt x="246253" y="3501187"/>
                  </a:lnTo>
                  <a:lnTo>
                    <a:pt x="262223" y="3544881"/>
                  </a:lnTo>
                  <a:lnTo>
                    <a:pt x="280693" y="3587833"/>
                  </a:lnTo>
                  <a:lnTo>
                    <a:pt x="301130" y="3630152"/>
                  </a:lnTo>
                  <a:lnTo>
                    <a:pt x="322999" y="3671944"/>
                  </a:lnTo>
                  <a:lnTo>
                    <a:pt x="345767" y="3713316"/>
                  </a:lnTo>
                  <a:lnTo>
                    <a:pt x="391861" y="3795229"/>
                  </a:lnTo>
                  <a:lnTo>
                    <a:pt x="414120" y="3835983"/>
                  </a:lnTo>
                  <a:lnTo>
                    <a:pt x="435142" y="3876746"/>
                  </a:lnTo>
                  <a:lnTo>
                    <a:pt x="454392" y="3917625"/>
                  </a:lnTo>
                  <a:lnTo>
                    <a:pt x="471336" y="3958726"/>
                  </a:lnTo>
                  <a:lnTo>
                    <a:pt x="485441" y="4000157"/>
                  </a:lnTo>
                  <a:lnTo>
                    <a:pt x="496173" y="4042024"/>
                  </a:lnTo>
                  <a:lnTo>
                    <a:pt x="502998" y="4084435"/>
                  </a:lnTo>
                  <a:lnTo>
                    <a:pt x="505381" y="4127497"/>
                  </a:lnTo>
                  <a:lnTo>
                    <a:pt x="502789" y="4171316"/>
                  </a:lnTo>
                  <a:lnTo>
                    <a:pt x="495864" y="4208799"/>
                  </a:lnTo>
                  <a:lnTo>
                    <a:pt x="484147" y="4247456"/>
                  </a:lnTo>
                  <a:lnTo>
                    <a:pt x="468131" y="4287136"/>
                  </a:lnTo>
                  <a:lnTo>
                    <a:pt x="448306" y="4327684"/>
                  </a:lnTo>
                  <a:lnTo>
                    <a:pt x="425162" y="4368948"/>
                  </a:lnTo>
                  <a:lnTo>
                    <a:pt x="399192" y="4410775"/>
                  </a:lnTo>
                  <a:lnTo>
                    <a:pt x="370887" y="4453013"/>
                  </a:lnTo>
                  <a:lnTo>
                    <a:pt x="340737" y="4495508"/>
                  </a:lnTo>
                  <a:lnTo>
                    <a:pt x="309233" y="4538108"/>
                  </a:lnTo>
                  <a:lnTo>
                    <a:pt x="276867" y="4580659"/>
                  </a:lnTo>
                  <a:lnTo>
                    <a:pt x="179509" y="4706491"/>
                  </a:lnTo>
                  <a:lnTo>
                    <a:pt x="148605" y="4747319"/>
                  </a:lnTo>
                  <a:lnTo>
                    <a:pt x="119296" y="4787334"/>
                  </a:lnTo>
                  <a:lnTo>
                    <a:pt x="92071" y="4826383"/>
                  </a:lnTo>
                  <a:lnTo>
                    <a:pt x="67421" y="4864313"/>
                  </a:lnTo>
                  <a:lnTo>
                    <a:pt x="45839" y="4900972"/>
                  </a:lnTo>
                  <a:lnTo>
                    <a:pt x="27814" y="4936205"/>
                  </a:lnTo>
                  <a:lnTo>
                    <a:pt x="4403" y="5001787"/>
                  </a:lnTo>
                  <a:lnTo>
                    <a:pt x="0" y="5031830"/>
                  </a:lnTo>
                  <a:lnTo>
                    <a:pt x="1118" y="5059836"/>
                  </a:lnTo>
                  <a:lnTo>
                    <a:pt x="22619" y="5111722"/>
                  </a:lnTo>
                  <a:lnTo>
                    <a:pt x="68765" y="5158954"/>
                  </a:lnTo>
                  <a:lnTo>
                    <a:pt x="135081" y="5199981"/>
                  </a:lnTo>
                  <a:lnTo>
                    <a:pt x="174662" y="5218294"/>
                  </a:lnTo>
                  <a:lnTo>
                    <a:pt x="217917" y="5235208"/>
                  </a:lnTo>
                  <a:lnTo>
                    <a:pt x="264391" y="5250774"/>
                  </a:lnTo>
                  <a:lnTo>
                    <a:pt x="313625" y="5265042"/>
                  </a:lnTo>
                  <a:lnTo>
                    <a:pt x="365166" y="5278062"/>
                  </a:lnTo>
                  <a:lnTo>
                    <a:pt x="418556" y="5289886"/>
                  </a:lnTo>
                  <a:lnTo>
                    <a:pt x="473339" y="5300564"/>
                  </a:lnTo>
                  <a:lnTo>
                    <a:pt x="529059" y="5310147"/>
                  </a:lnTo>
                  <a:lnTo>
                    <a:pt x="585261" y="5318685"/>
                  </a:lnTo>
                  <a:lnTo>
                    <a:pt x="641487" y="5326229"/>
                  </a:lnTo>
                  <a:lnTo>
                    <a:pt x="697282" y="5332830"/>
                  </a:lnTo>
                  <a:lnTo>
                    <a:pt x="752190" y="5338539"/>
                  </a:lnTo>
                  <a:lnTo>
                    <a:pt x="805755" y="5343405"/>
                  </a:lnTo>
                  <a:lnTo>
                    <a:pt x="857519" y="5347480"/>
                  </a:lnTo>
                  <a:lnTo>
                    <a:pt x="907028" y="5350815"/>
                  </a:lnTo>
                  <a:lnTo>
                    <a:pt x="953825" y="5353459"/>
                  </a:lnTo>
                  <a:lnTo>
                    <a:pt x="997454" y="5355464"/>
                  </a:lnTo>
                  <a:lnTo>
                    <a:pt x="1048775" y="5355497"/>
                  </a:lnTo>
                  <a:lnTo>
                    <a:pt x="1100259" y="5351744"/>
                  </a:lnTo>
                  <a:lnTo>
                    <a:pt x="1151789" y="5344675"/>
                  </a:lnTo>
                  <a:lnTo>
                    <a:pt x="1203249" y="5334760"/>
                  </a:lnTo>
                  <a:lnTo>
                    <a:pt x="1254524" y="5322470"/>
                  </a:lnTo>
                  <a:lnTo>
                    <a:pt x="1305499" y="5308276"/>
                  </a:lnTo>
                  <a:lnTo>
                    <a:pt x="1356058" y="5292647"/>
                  </a:lnTo>
                  <a:lnTo>
                    <a:pt x="1406084" y="5276054"/>
                  </a:lnTo>
                  <a:lnTo>
                    <a:pt x="1455463" y="5258968"/>
                  </a:lnTo>
                  <a:lnTo>
                    <a:pt x="1551816" y="5225196"/>
                  </a:lnTo>
                  <a:lnTo>
                    <a:pt x="1598559" y="5209452"/>
                  </a:lnTo>
                  <a:lnTo>
                    <a:pt x="1644191" y="5195095"/>
                  </a:lnTo>
                  <a:lnTo>
                    <a:pt x="1688598" y="5182597"/>
                  </a:lnTo>
                  <a:lnTo>
                    <a:pt x="1731663" y="5172427"/>
                  </a:lnTo>
                  <a:lnTo>
                    <a:pt x="1773272" y="5165057"/>
                  </a:lnTo>
                  <a:lnTo>
                    <a:pt x="1813308" y="5160956"/>
                  </a:lnTo>
                  <a:lnTo>
                    <a:pt x="1851656" y="5160595"/>
                  </a:lnTo>
                  <a:lnTo>
                    <a:pt x="1901199" y="5166975"/>
                  </a:lnTo>
                  <a:lnTo>
                    <a:pt x="1946502" y="5180587"/>
                  </a:lnTo>
                  <a:lnTo>
                    <a:pt x="1988199" y="5200061"/>
                  </a:lnTo>
                  <a:lnTo>
                    <a:pt x="2026924" y="5224023"/>
                  </a:lnTo>
                  <a:lnTo>
                    <a:pt x="2063311" y="5251104"/>
                  </a:lnTo>
                  <a:lnTo>
                    <a:pt x="2097994" y="5279931"/>
                  </a:lnTo>
                  <a:lnTo>
                    <a:pt x="2131607" y="5309133"/>
                  </a:lnTo>
                  <a:lnTo>
                    <a:pt x="2164784" y="5337339"/>
                  </a:lnTo>
                  <a:lnTo>
                    <a:pt x="2198159" y="5363177"/>
                  </a:lnTo>
                  <a:lnTo>
                    <a:pt x="2232367" y="5385276"/>
                  </a:lnTo>
                  <a:lnTo>
                    <a:pt x="2268040" y="5402263"/>
                  </a:lnTo>
                  <a:lnTo>
                    <a:pt x="2305813" y="5412769"/>
                  </a:lnTo>
                  <a:lnTo>
                    <a:pt x="2346321" y="5415421"/>
                  </a:lnTo>
                  <a:lnTo>
                    <a:pt x="2382757" y="5410389"/>
                  </a:lnTo>
                  <a:lnTo>
                    <a:pt x="2419238" y="5398948"/>
                  </a:lnTo>
                  <a:lnTo>
                    <a:pt x="2455870" y="5382084"/>
                  </a:lnTo>
                  <a:lnTo>
                    <a:pt x="2492758" y="5360783"/>
                  </a:lnTo>
                  <a:lnTo>
                    <a:pt x="2530010" y="5336031"/>
                  </a:lnTo>
                  <a:lnTo>
                    <a:pt x="2567729" y="5308814"/>
                  </a:lnTo>
                  <a:lnTo>
                    <a:pt x="2644998" y="5250928"/>
                  </a:lnTo>
                  <a:lnTo>
                    <a:pt x="2684758" y="5222232"/>
                  </a:lnTo>
                  <a:lnTo>
                    <a:pt x="2725411" y="5195015"/>
                  </a:lnTo>
                  <a:lnTo>
                    <a:pt x="2767061" y="5170263"/>
                  </a:lnTo>
                  <a:lnTo>
                    <a:pt x="2809816" y="5148961"/>
                  </a:lnTo>
                  <a:lnTo>
                    <a:pt x="2853780" y="5132097"/>
                  </a:lnTo>
                  <a:lnTo>
                    <a:pt x="2899059" y="5120657"/>
                  </a:lnTo>
                  <a:lnTo>
                    <a:pt x="2945761" y="5115625"/>
                  </a:lnTo>
                  <a:lnTo>
                    <a:pt x="2981477" y="5117223"/>
                  </a:lnTo>
                  <a:lnTo>
                    <a:pt x="3020498" y="5123749"/>
                  </a:lnTo>
                  <a:lnTo>
                    <a:pt x="3062357" y="5134592"/>
                  </a:lnTo>
                  <a:lnTo>
                    <a:pt x="3106589" y="5149141"/>
                  </a:lnTo>
                  <a:lnTo>
                    <a:pt x="3152728" y="5166782"/>
                  </a:lnTo>
                  <a:lnTo>
                    <a:pt x="3200308" y="5186905"/>
                  </a:lnTo>
                  <a:lnTo>
                    <a:pt x="3248862" y="5208897"/>
                  </a:lnTo>
                  <a:lnTo>
                    <a:pt x="3297926" y="5232147"/>
                  </a:lnTo>
                  <a:lnTo>
                    <a:pt x="3443514" y="5303323"/>
                  </a:lnTo>
                  <a:lnTo>
                    <a:pt x="3489956" y="5325485"/>
                  </a:lnTo>
                  <a:lnTo>
                    <a:pt x="3534577" y="5345845"/>
                  </a:lnTo>
                  <a:lnTo>
                    <a:pt x="3576913" y="5363792"/>
                  </a:lnTo>
                  <a:lnTo>
                    <a:pt x="3616496" y="5378714"/>
                  </a:lnTo>
                  <a:lnTo>
                    <a:pt x="3685544" y="5397034"/>
                  </a:lnTo>
                  <a:lnTo>
                    <a:pt x="3714076" y="5399209"/>
                  </a:lnTo>
                  <a:lnTo>
                    <a:pt x="3737993" y="5395911"/>
                  </a:lnTo>
                  <a:lnTo>
                    <a:pt x="3756829" y="5386529"/>
                  </a:lnTo>
                  <a:lnTo>
                    <a:pt x="3770118" y="5370450"/>
                  </a:lnTo>
                  <a:lnTo>
                    <a:pt x="3776302" y="5352123"/>
                  </a:lnTo>
                  <a:lnTo>
                    <a:pt x="3777738" y="5330248"/>
                  </a:lnTo>
                  <a:lnTo>
                    <a:pt x="3774808" y="5305017"/>
                  </a:lnTo>
                  <a:lnTo>
                    <a:pt x="3757380" y="5245258"/>
                  </a:lnTo>
                  <a:lnTo>
                    <a:pt x="3727080" y="5174390"/>
                  </a:lnTo>
                  <a:lnTo>
                    <a:pt x="3708060" y="5135273"/>
                  </a:lnTo>
                  <a:lnTo>
                    <a:pt x="3686970" y="5093956"/>
                  </a:lnTo>
                  <a:lnTo>
                    <a:pt x="3664193" y="5050634"/>
                  </a:lnTo>
                  <a:lnTo>
                    <a:pt x="3589568" y="4910558"/>
                  </a:lnTo>
                  <a:lnTo>
                    <a:pt x="3563870" y="4861140"/>
                  </a:lnTo>
                  <a:lnTo>
                    <a:pt x="3538399" y="4810680"/>
                  </a:lnTo>
                  <a:lnTo>
                    <a:pt x="3513538" y="4759371"/>
                  </a:lnTo>
                  <a:lnTo>
                    <a:pt x="3489668" y="4707406"/>
                  </a:lnTo>
                  <a:lnTo>
                    <a:pt x="3467173" y="4654978"/>
                  </a:lnTo>
                  <a:lnTo>
                    <a:pt x="3446436" y="4602279"/>
                  </a:lnTo>
                  <a:lnTo>
                    <a:pt x="3427839" y="4549502"/>
                  </a:lnTo>
                  <a:lnTo>
                    <a:pt x="3411765" y="4496841"/>
                  </a:lnTo>
                  <a:lnTo>
                    <a:pt x="3398597" y="4444488"/>
                  </a:lnTo>
                  <a:lnTo>
                    <a:pt x="3388718" y="4392635"/>
                  </a:lnTo>
                  <a:lnTo>
                    <a:pt x="3382509" y="4341476"/>
                  </a:lnTo>
                  <a:lnTo>
                    <a:pt x="3380355" y="4291204"/>
                  </a:lnTo>
                  <a:lnTo>
                    <a:pt x="3381729" y="4249165"/>
                  </a:lnTo>
                  <a:lnTo>
                    <a:pt x="3385723" y="4206054"/>
                  </a:lnTo>
                  <a:lnTo>
                    <a:pt x="3392142" y="4161952"/>
                  </a:lnTo>
                  <a:lnTo>
                    <a:pt x="3400791" y="4116935"/>
                  </a:lnTo>
                  <a:lnTo>
                    <a:pt x="3411475" y="4071083"/>
                  </a:lnTo>
                  <a:lnTo>
                    <a:pt x="3423999" y="4024473"/>
                  </a:lnTo>
                  <a:lnTo>
                    <a:pt x="3438168" y="3977184"/>
                  </a:lnTo>
                  <a:lnTo>
                    <a:pt x="3453788" y="3929294"/>
                  </a:lnTo>
                  <a:lnTo>
                    <a:pt x="3470664" y="3880881"/>
                  </a:lnTo>
                  <a:lnTo>
                    <a:pt x="3488601" y="3832024"/>
                  </a:lnTo>
                  <a:lnTo>
                    <a:pt x="3507404" y="3782801"/>
                  </a:lnTo>
                  <a:lnTo>
                    <a:pt x="3526878" y="3733290"/>
                  </a:lnTo>
                  <a:lnTo>
                    <a:pt x="3607592" y="3533935"/>
                  </a:lnTo>
                  <a:lnTo>
                    <a:pt x="3627500" y="3484160"/>
                  </a:lnTo>
                  <a:lnTo>
                    <a:pt x="3646911" y="3434567"/>
                  </a:lnTo>
                  <a:lnTo>
                    <a:pt x="3665630" y="3385234"/>
                  </a:lnTo>
                  <a:lnTo>
                    <a:pt x="3683461" y="3336239"/>
                  </a:lnTo>
                  <a:lnTo>
                    <a:pt x="3700211" y="3287662"/>
                  </a:lnTo>
                  <a:lnTo>
                    <a:pt x="3715683" y="3239579"/>
                  </a:lnTo>
                  <a:lnTo>
                    <a:pt x="3729684" y="3192070"/>
                  </a:lnTo>
                  <a:lnTo>
                    <a:pt x="3742018" y="3145213"/>
                  </a:lnTo>
                  <a:lnTo>
                    <a:pt x="3752491" y="3099086"/>
                  </a:lnTo>
                  <a:lnTo>
                    <a:pt x="3760908" y="3053767"/>
                  </a:lnTo>
                  <a:lnTo>
                    <a:pt x="3767074" y="3009334"/>
                  </a:lnTo>
                  <a:lnTo>
                    <a:pt x="3770794" y="2965867"/>
                  </a:lnTo>
                  <a:lnTo>
                    <a:pt x="3771873" y="2923442"/>
                  </a:lnTo>
                  <a:lnTo>
                    <a:pt x="3770118" y="2882139"/>
                  </a:lnTo>
                  <a:lnTo>
                    <a:pt x="3764560" y="2837420"/>
                  </a:lnTo>
                  <a:lnTo>
                    <a:pt x="3755310" y="2793728"/>
                  </a:lnTo>
                  <a:lnTo>
                    <a:pt x="3742661" y="2750999"/>
                  </a:lnTo>
                  <a:lnTo>
                    <a:pt x="3726909" y="2709169"/>
                  </a:lnTo>
                  <a:lnTo>
                    <a:pt x="3708347" y="2668173"/>
                  </a:lnTo>
                  <a:lnTo>
                    <a:pt x="3687270" y="2627949"/>
                  </a:lnTo>
                  <a:lnTo>
                    <a:pt x="3663974" y="2588432"/>
                  </a:lnTo>
                  <a:lnTo>
                    <a:pt x="3638752" y="2549557"/>
                  </a:lnTo>
                  <a:lnTo>
                    <a:pt x="3611899" y="2511262"/>
                  </a:lnTo>
                  <a:lnTo>
                    <a:pt x="3583710" y="2473480"/>
                  </a:lnTo>
                  <a:lnTo>
                    <a:pt x="3554480" y="2436150"/>
                  </a:lnTo>
                  <a:lnTo>
                    <a:pt x="3524502" y="2399205"/>
                  </a:lnTo>
                  <a:lnTo>
                    <a:pt x="3494072" y="2362584"/>
                  </a:lnTo>
                  <a:lnTo>
                    <a:pt x="3433034" y="2290051"/>
                  </a:lnTo>
                  <a:lnTo>
                    <a:pt x="3403014" y="2254012"/>
                  </a:lnTo>
                  <a:lnTo>
                    <a:pt x="3373721" y="2218039"/>
                  </a:lnTo>
                  <a:lnTo>
                    <a:pt x="3345448" y="2182068"/>
                  </a:lnTo>
                  <a:lnTo>
                    <a:pt x="3318491" y="2146035"/>
                  </a:lnTo>
                  <a:lnTo>
                    <a:pt x="3293144" y="2109876"/>
                  </a:lnTo>
                  <a:lnTo>
                    <a:pt x="3269701" y="2073527"/>
                  </a:lnTo>
                  <a:lnTo>
                    <a:pt x="3248457" y="2036924"/>
                  </a:lnTo>
                  <a:lnTo>
                    <a:pt x="3229707" y="2000002"/>
                  </a:lnTo>
                  <a:lnTo>
                    <a:pt x="3213745" y="1962698"/>
                  </a:lnTo>
                  <a:lnTo>
                    <a:pt x="3200867" y="1924948"/>
                  </a:lnTo>
                  <a:lnTo>
                    <a:pt x="3191365" y="1886687"/>
                  </a:lnTo>
                  <a:lnTo>
                    <a:pt x="3185537" y="1847851"/>
                  </a:lnTo>
                  <a:lnTo>
                    <a:pt x="3183540" y="1804918"/>
                  </a:lnTo>
                  <a:lnTo>
                    <a:pt x="3185694" y="1760773"/>
                  </a:lnTo>
                  <a:lnTo>
                    <a:pt x="3191641" y="1715573"/>
                  </a:lnTo>
                  <a:lnTo>
                    <a:pt x="3201026" y="1669472"/>
                  </a:lnTo>
                  <a:lnTo>
                    <a:pt x="3213491" y="1622626"/>
                  </a:lnTo>
                  <a:lnTo>
                    <a:pt x="3228679" y="1575191"/>
                  </a:lnTo>
                  <a:lnTo>
                    <a:pt x="3246234" y="1527321"/>
                  </a:lnTo>
                  <a:lnTo>
                    <a:pt x="3265799" y="1479173"/>
                  </a:lnTo>
                  <a:lnTo>
                    <a:pt x="3287017" y="1430901"/>
                  </a:lnTo>
                  <a:lnTo>
                    <a:pt x="3309531" y="1382661"/>
                  </a:lnTo>
                  <a:lnTo>
                    <a:pt x="3332985" y="1334609"/>
                  </a:lnTo>
                  <a:lnTo>
                    <a:pt x="3357021" y="1286900"/>
                  </a:lnTo>
                  <a:lnTo>
                    <a:pt x="3429060" y="1147384"/>
                  </a:lnTo>
                  <a:lnTo>
                    <a:pt x="3451859" y="1102601"/>
                  </a:lnTo>
                  <a:lnTo>
                    <a:pt x="3473457" y="1058938"/>
                  </a:lnTo>
                  <a:lnTo>
                    <a:pt x="3493498" y="1016550"/>
                  </a:lnTo>
                  <a:lnTo>
                    <a:pt x="3511623" y="975593"/>
                  </a:lnTo>
                  <a:lnTo>
                    <a:pt x="3527477" y="936223"/>
                  </a:lnTo>
                  <a:lnTo>
                    <a:pt x="3540703" y="898594"/>
                  </a:lnTo>
                  <a:lnTo>
                    <a:pt x="3557842" y="829184"/>
                  </a:lnTo>
                  <a:lnTo>
                    <a:pt x="3561042" y="797713"/>
                  </a:lnTo>
                  <a:lnTo>
                    <a:pt x="3560187" y="768605"/>
                  </a:lnTo>
                  <a:lnTo>
                    <a:pt x="3551099" y="728169"/>
                  </a:lnTo>
                  <a:lnTo>
                    <a:pt x="3533883" y="693575"/>
                  </a:lnTo>
                  <a:lnTo>
                    <a:pt x="3509602" y="664164"/>
                  </a:lnTo>
                  <a:lnTo>
                    <a:pt x="3479321" y="639278"/>
                  </a:lnTo>
                  <a:lnTo>
                    <a:pt x="3444106" y="618257"/>
                  </a:lnTo>
                  <a:lnTo>
                    <a:pt x="3405022" y="600444"/>
                  </a:lnTo>
                  <a:lnTo>
                    <a:pt x="3363133" y="585178"/>
                  </a:lnTo>
                  <a:lnTo>
                    <a:pt x="3319506" y="571803"/>
                  </a:lnTo>
                  <a:lnTo>
                    <a:pt x="3275204" y="559658"/>
                  </a:lnTo>
                  <a:lnTo>
                    <a:pt x="3231292" y="548085"/>
                  </a:lnTo>
                  <a:lnTo>
                    <a:pt x="3188837" y="536426"/>
                  </a:lnTo>
                  <a:lnTo>
                    <a:pt x="3148903" y="524021"/>
                  </a:lnTo>
                  <a:lnTo>
                    <a:pt x="3112555" y="510212"/>
                  </a:lnTo>
                  <a:lnTo>
                    <a:pt x="3054876" y="475746"/>
                  </a:lnTo>
                  <a:lnTo>
                    <a:pt x="3024093" y="426316"/>
                  </a:lnTo>
                  <a:lnTo>
                    <a:pt x="3021263" y="395381"/>
                  </a:lnTo>
                  <a:lnTo>
                    <a:pt x="3025614" y="361685"/>
                  </a:lnTo>
                  <a:lnTo>
                    <a:pt x="3035574" y="325949"/>
                  </a:lnTo>
                  <a:lnTo>
                    <a:pt x="3049571" y="288893"/>
                  </a:lnTo>
                  <a:lnTo>
                    <a:pt x="3066033" y="251237"/>
                  </a:lnTo>
                  <a:lnTo>
                    <a:pt x="3083386" y="213699"/>
                  </a:lnTo>
                  <a:lnTo>
                    <a:pt x="3100059" y="177001"/>
                  </a:lnTo>
                  <a:lnTo>
                    <a:pt x="3114480" y="141861"/>
                  </a:lnTo>
                  <a:lnTo>
                    <a:pt x="3125075" y="109000"/>
                  </a:lnTo>
                  <a:lnTo>
                    <a:pt x="3130274" y="79137"/>
                  </a:lnTo>
                  <a:lnTo>
                    <a:pt x="3128502" y="52993"/>
                  </a:lnTo>
                  <a:lnTo>
                    <a:pt x="3118189" y="31286"/>
                  </a:lnTo>
                  <a:lnTo>
                    <a:pt x="3097762" y="14737"/>
                  </a:lnTo>
                  <a:lnTo>
                    <a:pt x="3065649" y="4065"/>
                  </a:lnTo>
                  <a:lnTo>
                    <a:pt x="3038976" y="741"/>
                  </a:lnTo>
                  <a:lnTo>
                    <a:pt x="3007303" y="0"/>
                  </a:lnTo>
                  <a:close/>
                </a:path>
              </a:pathLst>
            </a:custGeom>
            <a:solidFill>
              <a:srgbClr val="5382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38780" y="1150491"/>
              <a:ext cx="3778250" cy="5415915"/>
            </a:xfrm>
            <a:custGeom>
              <a:avLst/>
              <a:gdLst/>
              <a:ahLst/>
              <a:cxnLst/>
              <a:rect l="l" t="t" r="r" b="b"/>
              <a:pathLst>
                <a:path w="3778250" h="5415915">
                  <a:moveTo>
                    <a:pt x="1387090" y="213869"/>
                  </a:moveTo>
                  <a:lnTo>
                    <a:pt x="1310708" y="211960"/>
                  </a:lnTo>
                  <a:lnTo>
                    <a:pt x="1267754" y="208915"/>
                  </a:lnTo>
                  <a:lnTo>
                    <a:pt x="1222153" y="204859"/>
                  </a:lnTo>
                  <a:lnTo>
                    <a:pt x="1174306" y="200079"/>
                  </a:lnTo>
                  <a:lnTo>
                    <a:pt x="1124609" y="194860"/>
                  </a:lnTo>
                  <a:lnTo>
                    <a:pt x="1073461" y="189490"/>
                  </a:lnTo>
                  <a:lnTo>
                    <a:pt x="1021259" y="184255"/>
                  </a:lnTo>
                  <a:lnTo>
                    <a:pt x="968402" y="179443"/>
                  </a:lnTo>
                  <a:lnTo>
                    <a:pt x="915287" y="175339"/>
                  </a:lnTo>
                  <a:lnTo>
                    <a:pt x="862313" y="172230"/>
                  </a:lnTo>
                  <a:lnTo>
                    <a:pt x="809877" y="170403"/>
                  </a:lnTo>
                  <a:lnTo>
                    <a:pt x="758378" y="170145"/>
                  </a:lnTo>
                  <a:lnTo>
                    <a:pt x="708213" y="171743"/>
                  </a:lnTo>
                  <a:lnTo>
                    <a:pt x="659781" y="175482"/>
                  </a:lnTo>
                  <a:lnTo>
                    <a:pt x="613480" y="181650"/>
                  </a:lnTo>
                  <a:lnTo>
                    <a:pt x="569706" y="190534"/>
                  </a:lnTo>
                  <a:lnTo>
                    <a:pt x="528860" y="202419"/>
                  </a:lnTo>
                  <a:lnTo>
                    <a:pt x="491338" y="217593"/>
                  </a:lnTo>
                  <a:lnTo>
                    <a:pt x="457538" y="236343"/>
                  </a:lnTo>
                  <a:lnTo>
                    <a:pt x="401499" y="285665"/>
                  </a:lnTo>
                  <a:lnTo>
                    <a:pt x="377310" y="316353"/>
                  </a:lnTo>
                  <a:lnTo>
                    <a:pt x="355218" y="350713"/>
                  </a:lnTo>
                  <a:lnTo>
                    <a:pt x="335150" y="388438"/>
                  </a:lnTo>
                  <a:lnTo>
                    <a:pt x="317033" y="429223"/>
                  </a:lnTo>
                  <a:lnTo>
                    <a:pt x="300795" y="472762"/>
                  </a:lnTo>
                  <a:lnTo>
                    <a:pt x="286362" y="518749"/>
                  </a:lnTo>
                  <a:lnTo>
                    <a:pt x="273661" y="566878"/>
                  </a:lnTo>
                  <a:lnTo>
                    <a:pt x="262620" y="616843"/>
                  </a:lnTo>
                  <a:lnTo>
                    <a:pt x="253166" y="668338"/>
                  </a:lnTo>
                  <a:lnTo>
                    <a:pt x="245225" y="721058"/>
                  </a:lnTo>
                  <a:lnTo>
                    <a:pt x="238726" y="774696"/>
                  </a:lnTo>
                  <a:lnTo>
                    <a:pt x="233594" y="828946"/>
                  </a:lnTo>
                  <a:lnTo>
                    <a:pt x="229757" y="883503"/>
                  </a:lnTo>
                  <a:lnTo>
                    <a:pt x="227143" y="938060"/>
                  </a:lnTo>
                  <a:lnTo>
                    <a:pt x="225678" y="992312"/>
                  </a:lnTo>
                  <a:lnTo>
                    <a:pt x="225289" y="1045952"/>
                  </a:lnTo>
                  <a:lnTo>
                    <a:pt x="225904" y="1098676"/>
                  </a:lnTo>
                  <a:lnTo>
                    <a:pt x="227450" y="1150176"/>
                  </a:lnTo>
                  <a:lnTo>
                    <a:pt x="229853" y="1200148"/>
                  </a:lnTo>
                  <a:lnTo>
                    <a:pt x="233041" y="1248284"/>
                  </a:lnTo>
                  <a:lnTo>
                    <a:pt x="238236" y="1293154"/>
                  </a:lnTo>
                  <a:lnTo>
                    <a:pt x="246765" y="1337865"/>
                  </a:lnTo>
                  <a:lnTo>
                    <a:pt x="258277" y="1382443"/>
                  </a:lnTo>
                  <a:lnTo>
                    <a:pt x="272422" y="1426912"/>
                  </a:lnTo>
                  <a:lnTo>
                    <a:pt x="288849" y="1471298"/>
                  </a:lnTo>
                  <a:lnTo>
                    <a:pt x="307208" y="1515626"/>
                  </a:lnTo>
                  <a:lnTo>
                    <a:pt x="327148" y="1559921"/>
                  </a:lnTo>
                  <a:lnTo>
                    <a:pt x="348319" y="1604209"/>
                  </a:lnTo>
                  <a:lnTo>
                    <a:pt x="370371" y="1648515"/>
                  </a:lnTo>
                  <a:lnTo>
                    <a:pt x="392953" y="1692864"/>
                  </a:lnTo>
                  <a:lnTo>
                    <a:pt x="415714" y="1737282"/>
                  </a:lnTo>
                  <a:lnTo>
                    <a:pt x="438305" y="1781793"/>
                  </a:lnTo>
                  <a:lnTo>
                    <a:pt x="460374" y="1826423"/>
                  </a:lnTo>
                  <a:lnTo>
                    <a:pt x="481572" y="1871197"/>
                  </a:lnTo>
                  <a:lnTo>
                    <a:pt x="501547" y="1916141"/>
                  </a:lnTo>
                  <a:lnTo>
                    <a:pt x="519950" y="1961280"/>
                  </a:lnTo>
                  <a:lnTo>
                    <a:pt x="536430" y="2006638"/>
                  </a:lnTo>
                  <a:lnTo>
                    <a:pt x="550637" y="2052242"/>
                  </a:lnTo>
                  <a:lnTo>
                    <a:pt x="562219" y="2098116"/>
                  </a:lnTo>
                  <a:lnTo>
                    <a:pt x="570827" y="2144286"/>
                  </a:lnTo>
                  <a:lnTo>
                    <a:pt x="576110" y="2190777"/>
                  </a:lnTo>
                  <a:lnTo>
                    <a:pt x="577719" y="2237614"/>
                  </a:lnTo>
                  <a:lnTo>
                    <a:pt x="575683" y="2281039"/>
                  </a:lnTo>
                  <a:lnTo>
                    <a:pt x="570375" y="2325100"/>
                  </a:lnTo>
                  <a:lnTo>
                    <a:pt x="562087" y="2369728"/>
                  </a:lnTo>
                  <a:lnTo>
                    <a:pt x="551112" y="2414854"/>
                  </a:lnTo>
                  <a:lnTo>
                    <a:pt x="537742" y="2460411"/>
                  </a:lnTo>
                  <a:lnTo>
                    <a:pt x="522271" y="2506330"/>
                  </a:lnTo>
                  <a:lnTo>
                    <a:pt x="504991" y="2552543"/>
                  </a:lnTo>
                  <a:lnTo>
                    <a:pt x="486194" y="2598981"/>
                  </a:lnTo>
                  <a:lnTo>
                    <a:pt x="466173" y="2645576"/>
                  </a:lnTo>
                  <a:lnTo>
                    <a:pt x="445222" y="2692259"/>
                  </a:lnTo>
                  <a:lnTo>
                    <a:pt x="423632" y="2738963"/>
                  </a:lnTo>
                  <a:lnTo>
                    <a:pt x="401697" y="2785619"/>
                  </a:lnTo>
                  <a:lnTo>
                    <a:pt x="379708" y="2832159"/>
                  </a:lnTo>
                  <a:lnTo>
                    <a:pt x="357960" y="2878513"/>
                  </a:lnTo>
                  <a:lnTo>
                    <a:pt x="336743" y="2924615"/>
                  </a:lnTo>
                  <a:lnTo>
                    <a:pt x="316353" y="2970395"/>
                  </a:lnTo>
                  <a:lnTo>
                    <a:pt x="297079" y="3015785"/>
                  </a:lnTo>
                  <a:lnTo>
                    <a:pt x="279217" y="3060717"/>
                  </a:lnTo>
                  <a:lnTo>
                    <a:pt x="263058" y="3105123"/>
                  </a:lnTo>
                  <a:lnTo>
                    <a:pt x="248894" y="3148933"/>
                  </a:lnTo>
                  <a:lnTo>
                    <a:pt x="237020" y="3192081"/>
                  </a:lnTo>
                  <a:lnTo>
                    <a:pt x="227726" y="3234497"/>
                  </a:lnTo>
                  <a:lnTo>
                    <a:pt x="221307" y="3276113"/>
                  </a:lnTo>
                  <a:lnTo>
                    <a:pt x="218055" y="3316860"/>
                  </a:lnTo>
                  <a:lnTo>
                    <a:pt x="218684" y="3364589"/>
                  </a:lnTo>
                  <a:lnTo>
                    <a:pt x="223949" y="3411148"/>
                  </a:lnTo>
                  <a:lnTo>
                    <a:pt x="233317" y="3456645"/>
                  </a:lnTo>
                  <a:lnTo>
                    <a:pt x="246253" y="3501187"/>
                  </a:lnTo>
                  <a:lnTo>
                    <a:pt x="262223" y="3544881"/>
                  </a:lnTo>
                  <a:lnTo>
                    <a:pt x="280693" y="3587833"/>
                  </a:lnTo>
                  <a:lnTo>
                    <a:pt x="301130" y="3630152"/>
                  </a:lnTo>
                  <a:lnTo>
                    <a:pt x="322999" y="3671944"/>
                  </a:lnTo>
                  <a:lnTo>
                    <a:pt x="345767" y="3713316"/>
                  </a:lnTo>
                  <a:lnTo>
                    <a:pt x="368899" y="3754375"/>
                  </a:lnTo>
                  <a:lnTo>
                    <a:pt x="391861" y="3795229"/>
                  </a:lnTo>
                  <a:lnTo>
                    <a:pt x="414120" y="3835983"/>
                  </a:lnTo>
                  <a:lnTo>
                    <a:pt x="435142" y="3876746"/>
                  </a:lnTo>
                  <a:lnTo>
                    <a:pt x="454392" y="3917625"/>
                  </a:lnTo>
                  <a:lnTo>
                    <a:pt x="471336" y="3958726"/>
                  </a:lnTo>
                  <a:lnTo>
                    <a:pt x="485441" y="4000157"/>
                  </a:lnTo>
                  <a:lnTo>
                    <a:pt x="496173" y="4042024"/>
                  </a:lnTo>
                  <a:lnTo>
                    <a:pt x="502998" y="4084435"/>
                  </a:lnTo>
                  <a:lnTo>
                    <a:pt x="505381" y="4127497"/>
                  </a:lnTo>
                  <a:lnTo>
                    <a:pt x="502789" y="4171316"/>
                  </a:lnTo>
                  <a:lnTo>
                    <a:pt x="495864" y="4208799"/>
                  </a:lnTo>
                  <a:lnTo>
                    <a:pt x="484147" y="4247456"/>
                  </a:lnTo>
                  <a:lnTo>
                    <a:pt x="468131" y="4287136"/>
                  </a:lnTo>
                  <a:lnTo>
                    <a:pt x="448306" y="4327684"/>
                  </a:lnTo>
                  <a:lnTo>
                    <a:pt x="425162" y="4368948"/>
                  </a:lnTo>
                  <a:lnTo>
                    <a:pt x="399192" y="4410775"/>
                  </a:lnTo>
                  <a:lnTo>
                    <a:pt x="370887" y="4453013"/>
                  </a:lnTo>
                  <a:lnTo>
                    <a:pt x="340737" y="4495508"/>
                  </a:lnTo>
                  <a:lnTo>
                    <a:pt x="309233" y="4538108"/>
                  </a:lnTo>
                  <a:lnTo>
                    <a:pt x="276867" y="4580659"/>
                  </a:lnTo>
                  <a:lnTo>
                    <a:pt x="244131" y="4623008"/>
                  </a:lnTo>
                  <a:lnTo>
                    <a:pt x="211514" y="4665003"/>
                  </a:lnTo>
                  <a:lnTo>
                    <a:pt x="179509" y="4706491"/>
                  </a:lnTo>
                  <a:lnTo>
                    <a:pt x="148605" y="4747319"/>
                  </a:lnTo>
                  <a:lnTo>
                    <a:pt x="119296" y="4787334"/>
                  </a:lnTo>
                  <a:lnTo>
                    <a:pt x="92071" y="4826383"/>
                  </a:lnTo>
                  <a:lnTo>
                    <a:pt x="67421" y="4864313"/>
                  </a:lnTo>
                  <a:lnTo>
                    <a:pt x="45839" y="4900972"/>
                  </a:lnTo>
                  <a:lnTo>
                    <a:pt x="27814" y="4936205"/>
                  </a:lnTo>
                  <a:lnTo>
                    <a:pt x="4403" y="5001787"/>
                  </a:lnTo>
                  <a:lnTo>
                    <a:pt x="0" y="5031830"/>
                  </a:lnTo>
                  <a:lnTo>
                    <a:pt x="1118" y="5059836"/>
                  </a:lnTo>
                  <a:lnTo>
                    <a:pt x="22619" y="5111722"/>
                  </a:lnTo>
                  <a:lnTo>
                    <a:pt x="68765" y="5158954"/>
                  </a:lnTo>
                  <a:lnTo>
                    <a:pt x="135081" y="5199981"/>
                  </a:lnTo>
                  <a:lnTo>
                    <a:pt x="174662" y="5218294"/>
                  </a:lnTo>
                  <a:lnTo>
                    <a:pt x="217917" y="5235208"/>
                  </a:lnTo>
                  <a:lnTo>
                    <a:pt x="264391" y="5250774"/>
                  </a:lnTo>
                  <a:lnTo>
                    <a:pt x="313625" y="5265042"/>
                  </a:lnTo>
                  <a:lnTo>
                    <a:pt x="365166" y="5278062"/>
                  </a:lnTo>
                  <a:lnTo>
                    <a:pt x="418556" y="5289886"/>
                  </a:lnTo>
                  <a:lnTo>
                    <a:pt x="473339" y="5300564"/>
                  </a:lnTo>
                  <a:lnTo>
                    <a:pt x="529059" y="5310147"/>
                  </a:lnTo>
                  <a:lnTo>
                    <a:pt x="585261" y="5318685"/>
                  </a:lnTo>
                  <a:lnTo>
                    <a:pt x="641487" y="5326229"/>
                  </a:lnTo>
                  <a:lnTo>
                    <a:pt x="697282" y="5332830"/>
                  </a:lnTo>
                  <a:lnTo>
                    <a:pt x="752190" y="5338539"/>
                  </a:lnTo>
                  <a:lnTo>
                    <a:pt x="805755" y="5343405"/>
                  </a:lnTo>
                  <a:lnTo>
                    <a:pt x="857519" y="5347480"/>
                  </a:lnTo>
                  <a:lnTo>
                    <a:pt x="907028" y="5350815"/>
                  </a:lnTo>
                  <a:lnTo>
                    <a:pt x="953825" y="5353459"/>
                  </a:lnTo>
                  <a:lnTo>
                    <a:pt x="997454" y="5355464"/>
                  </a:lnTo>
                  <a:lnTo>
                    <a:pt x="1048775" y="5355497"/>
                  </a:lnTo>
                  <a:lnTo>
                    <a:pt x="1100259" y="5351744"/>
                  </a:lnTo>
                  <a:lnTo>
                    <a:pt x="1151789" y="5344675"/>
                  </a:lnTo>
                  <a:lnTo>
                    <a:pt x="1203249" y="5334760"/>
                  </a:lnTo>
                  <a:lnTo>
                    <a:pt x="1254524" y="5322470"/>
                  </a:lnTo>
                  <a:lnTo>
                    <a:pt x="1305499" y="5308276"/>
                  </a:lnTo>
                  <a:lnTo>
                    <a:pt x="1356058" y="5292647"/>
                  </a:lnTo>
                  <a:lnTo>
                    <a:pt x="1406084" y="5276054"/>
                  </a:lnTo>
                  <a:lnTo>
                    <a:pt x="1455463" y="5258968"/>
                  </a:lnTo>
                  <a:lnTo>
                    <a:pt x="1504079" y="5241859"/>
                  </a:lnTo>
                  <a:lnTo>
                    <a:pt x="1551816" y="5225196"/>
                  </a:lnTo>
                  <a:lnTo>
                    <a:pt x="1598559" y="5209452"/>
                  </a:lnTo>
                  <a:lnTo>
                    <a:pt x="1644191" y="5195095"/>
                  </a:lnTo>
                  <a:lnTo>
                    <a:pt x="1688598" y="5182597"/>
                  </a:lnTo>
                  <a:lnTo>
                    <a:pt x="1731663" y="5172427"/>
                  </a:lnTo>
                  <a:lnTo>
                    <a:pt x="1773272" y="5165057"/>
                  </a:lnTo>
                  <a:lnTo>
                    <a:pt x="1813308" y="5160956"/>
                  </a:lnTo>
                  <a:lnTo>
                    <a:pt x="1851656" y="5160595"/>
                  </a:lnTo>
                  <a:lnTo>
                    <a:pt x="1901199" y="5166975"/>
                  </a:lnTo>
                  <a:lnTo>
                    <a:pt x="1946502" y="5180587"/>
                  </a:lnTo>
                  <a:lnTo>
                    <a:pt x="1988199" y="5200061"/>
                  </a:lnTo>
                  <a:lnTo>
                    <a:pt x="2026924" y="5224023"/>
                  </a:lnTo>
                  <a:lnTo>
                    <a:pt x="2063311" y="5251104"/>
                  </a:lnTo>
                  <a:lnTo>
                    <a:pt x="2097994" y="5279931"/>
                  </a:lnTo>
                  <a:lnTo>
                    <a:pt x="2131607" y="5309133"/>
                  </a:lnTo>
                  <a:lnTo>
                    <a:pt x="2164784" y="5337339"/>
                  </a:lnTo>
                  <a:lnTo>
                    <a:pt x="2198159" y="5363177"/>
                  </a:lnTo>
                  <a:lnTo>
                    <a:pt x="2232367" y="5385276"/>
                  </a:lnTo>
                  <a:lnTo>
                    <a:pt x="2268040" y="5402263"/>
                  </a:lnTo>
                  <a:lnTo>
                    <a:pt x="2305813" y="5412769"/>
                  </a:lnTo>
                  <a:lnTo>
                    <a:pt x="2346321" y="5415421"/>
                  </a:lnTo>
                  <a:lnTo>
                    <a:pt x="2382757" y="5410389"/>
                  </a:lnTo>
                  <a:lnTo>
                    <a:pt x="2419238" y="5398948"/>
                  </a:lnTo>
                  <a:lnTo>
                    <a:pt x="2455870" y="5382084"/>
                  </a:lnTo>
                  <a:lnTo>
                    <a:pt x="2492758" y="5360783"/>
                  </a:lnTo>
                  <a:lnTo>
                    <a:pt x="2530010" y="5336031"/>
                  </a:lnTo>
                  <a:lnTo>
                    <a:pt x="2567729" y="5308814"/>
                  </a:lnTo>
                  <a:lnTo>
                    <a:pt x="2606023" y="5280117"/>
                  </a:lnTo>
                  <a:lnTo>
                    <a:pt x="2644998" y="5250928"/>
                  </a:lnTo>
                  <a:lnTo>
                    <a:pt x="2684758" y="5222232"/>
                  </a:lnTo>
                  <a:lnTo>
                    <a:pt x="2725411" y="5195015"/>
                  </a:lnTo>
                  <a:lnTo>
                    <a:pt x="2767061" y="5170263"/>
                  </a:lnTo>
                  <a:lnTo>
                    <a:pt x="2809816" y="5148961"/>
                  </a:lnTo>
                  <a:lnTo>
                    <a:pt x="2853780" y="5132097"/>
                  </a:lnTo>
                  <a:lnTo>
                    <a:pt x="2899059" y="5120657"/>
                  </a:lnTo>
                  <a:lnTo>
                    <a:pt x="2945761" y="5115625"/>
                  </a:lnTo>
                  <a:lnTo>
                    <a:pt x="2981477" y="5117223"/>
                  </a:lnTo>
                  <a:lnTo>
                    <a:pt x="3020498" y="5123749"/>
                  </a:lnTo>
                  <a:lnTo>
                    <a:pt x="3062357" y="5134592"/>
                  </a:lnTo>
                  <a:lnTo>
                    <a:pt x="3106589" y="5149141"/>
                  </a:lnTo>
                  <a:lnTo>
                    <a:pt x="3152728" y="5166782"/>
                  </a:lnTo>
                  <a:lnTo>
                    <a:pt x="3200308" y="5186905"/>
                  </a:lnTo>
                  <a:lnTo>
                    <a:pt x="3248862" y="5208897"/>
                  </a:lnTo>
                  <a:lnTo>
                    <a:pt x="3297926" y="5232147"/>
                  </a:lnTo>
                  <a:lnTo>
                    <a:pt x="3347034" y="5256042"/>
                  </a:lnTo>
                  <a:lnTo>
                    <a:pt x="3395718" y="5279972"/>
                  </a:lnTo>
                  <a:lnTo>
                    <a:pt x="3443514" y="5303323"/>
                  </a:lnTo>
                  <a:lnTo>
                    <a:pt x="3489956" y="5325485"/>
                  </a:lnTo>
                  <a:lnTo>
                    <a:pt x="3534577" y="5345845"/>
                  </a:lnTo>
                  <a:lnTo>
                    <a:pt x="3576913" y="5363792"/>
                  </a:lnTo>
                  <a:lnTo>
                    <a:pt x="3616496" y="5378714"/>
                  </a:lnTo>
                  <a:lnTo>
                    <a:pt x="3685544" y="5397034"/>
                  </a:lnTo>
                  <a:lnTo>
                    <a:pt x="3714076" y="5399209"/>
                  </a:lnTo>
                  <a:lnTo>
                    <a:pt x="3737993" y="5395911"/>
                  </a:lnTo>
                  <a:lnTo>
                    <a:pt x="3756829" y="5386529"/>
                  </a:lnTo>
                  <a:lnTo>
                    <a:pt x="3770118" y="5370450"/>
                  </a:lnTo>
                  <a:lnTo>
                    <a:pt x="3776302" y="5352123"/>
                  </a:lnTo>
                  <a:lnTo>
                    <a:pt x="3777738" y="5330248"/>
                  </a:lnTo>
                  <a:lnTo>
                    <a:pt x="3774808" y="5305017"/>
                  </a:lnTo>
                  <a:lnTo>
                    <a:pt x="3757380" y="5245258"/>
                  </a:lnTo>
                  <a:lnTo>
                    <a:pt x="3727080" y="5174390"/>
                  </a:lnTo>
                  <a:lnTo>
                    <a:pt x="3708060" y="5135273"/>
                  </a:lnTo>
                  <a:lnTo>
                    <a:pt x="3686970" y="5093956"/>
                  </a:lnTo>
                  <a:lnTo>
                    <a:pt x="3664193" y="5050634"/>
                  </a:lnTo>
                  <a:lnTo>
                    <a:pt x="3640112" y="5005498"/>
                  </a:lnTo>
                  <a:lnTo>
                    <a:pt x="3615110" y="4958742"/>
                  </a:lnTo>
                  <a:lnTo>
                    <a:pt x="3589568" y="4910558"/>
                  </a:lnTo>
                  <a:lnTo>
                    <a:pt x="3563870" y="4861140"/>
                  </a:lnTo>
                  <a:lnTo>
                    <a:pt x="3538399" y="4810680"/>
                  </a:lnTo>
                  <a:lnTo>
                    <a:pt x="3513538" y="4759371"/>
                  </a:lnTo>
                  <a:lnTo>
                    <a:pt x="3489668" y="4707406"/>
                  </a:lnTo>
                  <a:lnTo>
                    <a:pt x="3467173" y="4654978"/>
                  </a:lnTo>
                  <a:lnTo>
                    <a:pt x="3446436" y="4602279"/>
                  </a:lnTo>
                  <a:lnTo>
                    <a:pt x="3427839" y="4549502"/>
                  </a:lnTo>
                  <a:lnTo>
                    <a:pt x="3411765" y="4496841"/>
                  </a:lnTo>
                  <a:lnTo>
                    <a:pt x="3398597" y="4444488"/>
                  </a:lnTo>
                  <a:lnTo>
                    <a:pt x="3388718" y="4392635"/>
                  </a:lnTo>
                  <a:lnTo>
                    <a:pt x="3382509" y="4341476"/>
                  </a:lnTo>
                  <a:lnTo>
                    <a:pt x="3380355" y="4291204"/>
                  </a:lnTo>
                  <a:lnTo>
                    <a:pt x="3381729" y="4249165"/>
                  </a:lnTo>
                  <a:lnTo>
                    <a:pt x="3385723" y="4206054"/>
                  </a:lnTo>
                  <a:lnTo>
                    <a:pt x="3392142" y="4161952"/>
                  </a:lnTo>
                  <a:lnTo>
                    <a:pt x="3400791" y="4116935"/>
                  </a:lnTo>
                  <a:lnTo>
                    <a:pt x="3411475" y="4071083"/>
                  </a:lnTo>
                  <a:lnTo>
                    <a:pt x="3423999" y="4024473"/>
                  </a:lnTo>
                  <a:lnTo>
                    <a:pt x="3438168" y="3977184"/>
                  </a:lnTo>
                  <a:lnTo>
                    <a:pt x="3453788" y="3929294"/>
                  </a:lnTo>
                  <a:lnTo>
                    <a:pt x="3470664" y="3880881"/>
                  </a:lnTo>
                  <a:lnTo>
                    <a:pt x="3488601" y="3832024"/>
                  </a:lnTo>
                  <a:lnTo>
                    <a:pt x="3507404" y="3782801"/>
                  </a:lnTo>
                  <a:lnTo>
                    <a:pt x="3526878" y="3733290"/>
                  </a:lnTo>
                  <a:lnTo>
                    <a:pt x="3546829" y="3683570"/>
                  </a:lnTo>
                  <a:lnTo>
                    <a:pt x="3567061" y="3633718"/>
                  </a:lnTo>
                  <a:lnTo>
                    <a:pt x="3587380" y="3583814"/>
                  </a:lnTo>
                  <a:lnTo>
                    <a:pt x="3607592" y="3533935"/>
                  </a:lnTo>
                  <a:lnTo>
                    <a:pt x="3627500" y="3484160"/>
                  </a:lnTo>
                  <a:lnTo>
                    <a:pt x="3646911" y="3434567"/>
                  </a:lnTo>
                  <a:lnTo>
                    <a:pt x="3665630" y="3385234"/>
                  </a:lnTo>
                  <a:lnTo>
                    <a:pt x="3683461" y="3336239"/>
                  </a:lnTo>
                  <a:lnTo>
                    <a:pt x="3700211" y="3287662"/>
                  </a:lnTo>
                  <a:lnTo>
                    <a:pt x="3715683" y="3239579"/>
                  </a:lnTo>
                  <a:lnTo>
                    <a:pt x="3729684" y="3192070"/>
                  </a:lnTo>
                  <a:lnTo>
                    <a:pt x="3742018" y="3145213"/>
                  </a:lnTo>
                  <a:lnTo>
                    <a:pt x="3752491" y="3099086"/>
                  </a:lnTo>
                  <a:lnTo>
                    <a:pt x="3760908" y="3053767"/>
                  </a:lnTo>
                  <a:lnTo>
                    <a:pt x="3767074" y="3009334"/>
                  </a:lnTo>
                  <a:lnTo>
                    <a:pt x="3770794" y="2965867"/>
                  </a:lnTo>
                  <a:lnTo>
                    <a:pt x="3771873" y="2923442"/>
                  </a:lnTo>
                  <a:lnTo>
                    <a:pt x="3770118" y="2882139"/>
                  </a:lnTo>
                  <a:lnTo>
                    <a:pt x="3764560" y="2837420"/>
                  </a:lnTo>
                  <a:lnTo>
                    <a:pt x="3755310" y="2793728"/>
                  </a:lnTo>
                  <a:lnTo>
                    <a:pt x="3742661" y="2750999"/>
                  </a:lnTo>
                  <a:lnTo>
                    <a:pt x="3726909" y="2709169"/>
                  </a:lnTo>
                  <a:lnTo>
                    <a:pt x="3708347" y="2668173"/>
                  </a:lnTo>
                  <a:lnTo>
                    <a:pt x="3687270" y="2627949"/>
                  </a:lnTo>
                  <a:lnTo>
                    <a:pt x="3663974" y="2588432"/>
                  </a:lnTo>
                  <a:lnTo>
                    <a:pt x="3638752" y="2549557"/>
                  </a:lnTo>
                  <a:lnTo>
                    <a:pt x="3611899" y="2511262"/>
                  </a:lnTo>
                  <a:lnTo>
                    <a:pt x="3583710" y="2473480"/>
                  </a:lnTo>
                  <a:lnTo>
                    <a:pt x="3554480" y="2436150"/>
                  </a:lnTo>
                  <a:lnTo>
                    <a:pt x="3524502" y="2399205"/>
                  </a:lnTo>
                  <a:lnTo>
                    <a:pt x="3494072" y="2362584"/>
                  </a:lnTo>
                  <a:lnTo>
                    <a:pt x="3463484" y="2326220"/>
                  </a:lnTo>
                  <a:lnTo>
                    <a:pt x="3433034" y="2290051"/>
                  </a:lnTo>
                  <a:lnTo>
                    <a:pt x="3403014" y="2254012"/>
                  </a:lnTo>
                  <a:lnTo>
                    <a:pt x="3373721" y="2218039"/>
                  </a:lnTo>
                  <a:lnTo>
                    <a:pt x="3345448" y="2182068"/>
                  </a:lnTo>
                  <a:lnTo>
                    <a:pt x="3318491" y="2146035"/>
                  </a:lnTo>
                  <a:lnTo>
                    <a:pt x="3293144" y="2109876"/>
                  </a:lnTo>
                  <a:lnTo>
                    <a:pt x="3269701" y="2073527"/>
                  </a:lnTo>
                  <a:lnTo>
                    <a:pt x="3248457" y="2036924"/>
                  </a:lnTo>
                  <a:lnTo>
                    <a:pt x="3229707" y="2000002"/>
                  </a:lnTo>
                  <a:lnTo>
                    <a:pt x="3213745" y="1962698"/>
                  </a:lnTo>
                  <a:lnTo>
                    <a:pt x="3200867" y="1924948"/>
                  </a:lnTo>
                  <a:lnTo>
                    <a:pt x="3191365" y="1886687"/>
                  </a:lnTo>
                  <a:lnTo>
                    <a:pt x="3185537" y="1847851"/>
                  </a:lnTo>
                  <a:lnTo>
                    <a:pt x="3183540" y="1804918"/>
                  </a:lnTo>
                  <a:lnTo>
                    <a:pt x="3185694" y="1760773"/>
                  </a:lnTo>
                  <a:lnTo>
                    <a:pt x="3191641" y="1715573"/>
                  </a:lnTo>
                  <a:lnTo>
                    <a:pt x="3201026" y="1669472"/>
                  </a:lnTo>
                  <a:lnTo>
                    <a:pt x="3213491" y="1622626"/>
                  </a:lnTo>
                  <a:lnTo>
                    <a:pt x="3228679" y="1575191"/>
                  </a:lnTo>
                  <a:lnTo>
                    <a:pt x="3246234" y="1527321"/>
                  </a:lnTo>
                  <a:lnTo>
                    <a:pt x="3265799" y="1479173"/>
                  </a:lnTo>
                  <a:lnTo>
                    <a:pt x="3287017" y="1430901"/>
                  </a:lnTo>
                  <a:lnTo>
                    <a:pt x="3309531" y="1382661"/>
                  </a:lnTo>
                  <a:lnTo>
                    <a:pt x="3332985" y="1334609"/>
                  </a:lnTo>
                  <a:lnTo>
                    <a:pt x="3357021" y="1286900"/>
                  </a:lnTo>
                  <a:lnTo>
                    <a:pt x="3381284" y="1239689"/>
                  </a:lnTo>
                  <a:lnTo>
                    <a:pt x="3405416" y="1193132"/>
                  </a:lnTo>
                  <a:lnTo>
                    <a:pt x="3429060" y="1147384"/>
                  </a:lnTo>
                  <a:lnTo>
                    <a:pt x="3451859" y="1102601"/>
                  </a:lnTo>
                  <a:lnTo>
                    <a:pt x="3473457" y="1058938"/>
                  </a:lnTo>
                  <a:lnTo>
                    <a:pt x="3493498" y="1016550"/>
                  </a:lnTo>
                  <a:lnTo>
                    <a:pt x="3511623" y="975593"/>
                  </a:lnTo>
                  <a:lnTo>
                    <a:pt x="3527477" y="936223"/>
                  </a:lnTo>
                  <a:lnTo>
                    <a:pt x="3540703" y="898594"/>
                  </a:lnTo>
                  <a:lnTo>
                    <a:pt x="3557842" y="829184"/>
                  </a:lnTo>
                  <a:lnTo>
                    <a:pt x="3561042" y="797713"/>
                  </a:lnTo>
                  <a:lnTo>
                    <a:pt x="3560187" y="768605"/>
                  </a:lnTo>
                  <a:lnTo>
                    <a:pt x="3551099" y="728169"/>
                  </a:lnTo>
                  <a:lnTo>
                    <a:pt x="3533883" y="693575"/>
                  </a:lnTo>
                  <a:lnTo>
                    <a:pt x="3509602" y="664164"/>
                  </a:lnTo>
                  <a:lnTo>
                    <a:pt x="3479321" y="639278"/>
                  </a:lnTo>
                  <a:lnTo>
                    <a:pt x="3444106" y="618257"/>
                  </a:lnTo>
                  <a:lnTo>
                    <a:pt x="3405022" y="600444"/>
                  </a:lnTo>
                  <a:lnTo>
                    <a:pt x="3363133" y="585178"/>
                  </a:lnTo>
                  <a:lnTo>
                    <a:pt x="3319506" y="571803"/>
                  </a:lnTo>
                  <a:lnTo>
                    <a:pt x="3275204" y="559658"/>
                  </a:lnTo>
                  <a:lnTo>
                    <a:pt x="3231292" y="548085"/>
                  </a:lnTo>
                  <a:lnTo>
                    <a:pt x="3188837" y="536426"/>
                  </a:lnTo>
                  <a:lnTo>
                    <a:pt x="3148903" y="524021"/>
                  </a:lnTo>
                  <a:lnTo>
                    <a:pt x="3112555" y="510212"/>
                  </a:lnTo>
                  <a:lnTo>
                    <a:pt x="3054876" y="475746"/>
                  </a:lnTo>
                  <a:lnTo>
                    <a:pt x="3024093" y="426316"/>
                  </a:lnTo>
                  <a:lnTo>
                    <a:pt x="3021263" y="395381"/>
                  </a:lnTo>
                  <a:lnTo>
                    <a:pt x="3025614" y="361685"/>
                  </a:lnTo>
                  <a:lnTo>
                    <a:pt x="3035574" y="325949"/>
                  </a:lnTo>
                  <a:lnTo>
                    <a:pt x="3049571" y="288893"/>
                  </a:lnTo>
                  <a:lnTo>
                    <a:pt x="3066033" y="251237"/>
                  </a:lnTo>
                  <a:lnTo>
                    <a:pt x="3083386" y="213699"/>
                  </a:lnTo>
                  <a:lnTo>
                    <a:pt x="3100059" y="177001"/>
                  </a:lnTo>
                  <a:lnTo>
                    <a:pt x="3114480" y="141861"/>
                  </a:lnTo>
                  <a:lnTo>
                    <a:pt x="3125075" y="109000"/>
                  </a:lnTo>
                  <a:lnTo>
                    <a:pt x="3130274" y="79137"/>
                  </a:lnTo>
                  <a:lnTo>
                    <a:pt x="3128502" y="52993"/>
                  </a:lnTo>
                  <a:lnTo>
                    <a:pt x="3097762" y="14737"/>
                  </a:lnTo>
                  <a:lnTo>
                    <a:pt x="3038976" y="741"/>
                  </a:lnTo>
                  <a:lnTo>
                    <a:pt x="3007303" y="0"/>
                  </a:lnTo>
                  <a:lnTo>
                    <a:pt x="2971043" y="1640"/>
                  </a:lnTo>
                  <a:lnTo>
                    <a:pt x="2930609" y="5459"/>
                  </a:lnTo>
                  <a:lnTo>
                    <a:pt x="2886415" y="11257"/>
                  </a:lnTo>
                  <a:lnTo>
                    <a:pt x="2838872" y="18831"/>
                  </a:lnTo>
                  <a:lnTo>
                    <a:pt x="2788395" y="27980"/>
                  </a:lnTo>
                  <a:lnTo>
                    <a:pt x="2735397" y="38501"/>
                  </a:lnTo>
                  <a:lnTo>
                    <a:pt x="2680290" y="50194"/>
                  </a:lnTo>
                  <a:lnTo>
                    <a:pt x="2623488" y="62856"/>
                  </a:lnTo>
                  <a:lnTo>
                    <a:pt x="2565404" y="76286"/>
                  </a:lnTo>
                  <a:lnTo>
                    <a:pt x="2506452" y="90282"/>
                  </a:lnTo>
                  <a:lnTo>
                    <a:pt x="2447043" y="104643"/>
                  </a:lnTo>
                  <a:lnTo>
                    <a:pt x="2387592" y="119167"/>
                  </a:lnTo>
                  <a:lnTo>
                    <a:pt x="2328512" y="133651"/>
                  </a:lnTo>
                  <a:lnTo>
                    <a:pt x="2270215" y="147895"/>
                  </a:lnTo>
                  <a:lnTo>
                    <a:pt x="2213114" y="161697"/>
                  </a:lnTo>
                  <a:lnTo>
                    <a:pt x="2157624" y="174854"/>
                  </a:lnTo>
                  <a:lnTo>
                    <a:pt x="2104157" y="187166"/>
                  </a:lnTo>
                  <a:lnTo>
                    <a:pt x="2053126" y="198431"/>
                  </a:lnTo>
                  <a:lnTo>
                    <a:pt x="2004945" y="208447"/>
                  </a:lnTo>
                  <a:lnTo>
                    <a:pt x="1960026" y="217011"/>
                  </a:lnTo>
                  <a:lnTo>
                    <a:pt x="1918782" y="223924"/>
                  </a:lnTo>
                  <a:lnTo>
                    <a:pt x="1812510" y="235818"/>
                  </a:lnTo>
                  <a:lnTo>
                    <a:pt x="1756030" y="239088"/>
                  </a:lnTo>
                  <a:lnTo>
                    <a:pt x="1709587" y="239434"/>
                  </a:lnTo>
                  <a:lnTo>
                    <a:pt x="1670577" y="237497"/>
                  </a:lnTo>
                  <a:lnTo>
                    <a:pt x="1636399" y="233918"/>
                  </a:lnTo>
                  <a:lnTo>
                    <a:pt x="1604451" y="229338"/>
                  </a:lnTo>
                  <a:lnTo>
                    <a:pt x="1572131" y="224398"/>
                  </a:lnTo>
                  <a:lnTo>
                    <a:pt x="1536837" y="219740"/>
                  </a:lnTo>
                  <a:lnTo>
                    <a:pt x="1495967" y="216006"/>
                  </a:lnTo>
                  <a:lnTo>
                    <a:pt x="1446918" y="213835"/>
                  </a:lnTo>
                  <a:lnTo>
                    <a:pt x="1387090" y="21386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86384" y="1700783"/>
              <a:ext cx="3070860" cy="4537075"/>
            </a:xfrm>
            <a:custGeom>
              <a:avLst/>
              <a:gdLst/>
              <a:ahLst/>
              <a:cxnLst/>
              <a:rect l="l" t="t" r="r" b="b"/>
              <a:pathLst>
                <a:path w="3070860" h="4537075">
                  <a:moveTo>
                    <a:pt x="3070860" y="0"/>
                  </a:moveTo>
                  <a:lnTo>
                    <a:pt x="0" y="0"/>
                  </a:lnTo>
                  <a:lnTo>
                    <a:pt x="0" y="4536948"/>
                  </a:lnTo>
                  <a:lnTo>
                    <a:pt x="3070860" y="4536948"/>
                  </a:lnTo>
                  <a:lnTo>
                    <a:pt x="3070860" y="0"/>
                  </a:lnTo>
                  <a:close/>
                </a:path>
              </a:pathLst>
            </a:custGeom>
            <a:solidFill>
              <a:srgbClr val="7E7E7E">
                <a:alpha val="4196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86384" y="1700783"/>
              <a:ext cx="3070860" cy="4537075"/>
            </a:xfrm>
            <a:custGeom>
              <a:avLst/>
              <a:gdLst/>
              <a:ahLst/>
              <a:cxnLst/>
              <a:rect l="l" t="t" r="r" b="b"/>
              <a:pathLst>
                <a:path w="3070860" h="4537075">
                  <a:moveTo>
                    <a:pt x="0" y="4536948"/>
                  </a:moveTo>
                  <a:lnTo>
                    <a:pt x="3070860" y="4536948"/>
                  </a:lnTo>
                  <a:lnTo>
                    <a:pt x="3070860" y="0"/>
                  </a:lnTo>
                  <a:lnTo>
                    <a:pt x="0" y="0"/>
                  </a:lnTo>
                  <a:lnTo>
                    <a:pt x="0" y="4536948"/>
                  </a:lnTo>
                  <a:close/>
                </a:path>
              </a:pathLst>
            </a:custGeom>
            <a:ln w="12192">
              <a:solidFill>
                <a:srgbClr val="58585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4896" y="2572511"/>
              <a:ext cx="5430011" cy="928115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7735571" y="3803142"/>
            <a:ext cx="1136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rotineiro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9489" y="3790569"/>
            <a:ext cx="6108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0D0D0D"/>
                </a:solidFill>
                <a:latin typeface="Calibri"/>
                <a:cs typeface="Calibri"/>
              </a:rPr>
              <a:t>crise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93542" y="4445634"/>
            <a:ext cx="13754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0D0D0D"/>
                </a:solidFill>
                <a:latin typeface="Calibri"/>
                <a:cs typeface="Calibri"/>
              </a:rPr>
              <a:t>programas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654590" y="4509262"/>
            <a:ext cx="3115712" cy="1454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planejamento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FFFFFF"/>
                </a:solidFill>
                <a:latin typeface="Calibri"/>
                <a:cs typeface="Calibri"/>
              </a:rPr>
              <a:t>&amp;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projeto</a:t>
            </a:r>
            <a:endParaRPr sz="2400" dirty="0">
              <a:latin typeface="Calibri"/>
              <a:cs typeface="Calibri"/>
            </a:endParaRPr>
          </a:p>
          <a:p>
            <a:pPr marL="185420" marR="153035" algn="ctr">
              <a:spcBef>
                <a:spcPts val="1250"/>
              </a:spcBef>
            </a:pPr>
            <a:endParaRPr lang="pt-BR" sz="2400" b="1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85420" marR="153035" algn="ctr">
              <a:spcBef>
                <a:spcPts val="1250"/>
              </a:spcBef>
            </a:pPr>
            <a:r>
              <a:rPr sz="2400" b="1" dirty="0" err="1">
                <a:solidFill>
                  <a:srgbClr val="FFFFFF"/>
                </a:solidFill>
                <a:latin typeface="Calibri"/>
                <a:cs typeface="Calibri"/>
              </a:rPr>
              <a:t>aprender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adaptar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28241" y="5312642"/>
            <a:ext cx="440997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2400" b="1" dirty="0">
                <a:solidFill>
                  <a:srgbClr val="0D0D0D"/>
                </a:solidFill>
                <a:latin typeface="Calibri"/>
                <a:cs typeface="Calibri"/>
              </a:rPr>
              <a:t>“forçado”</a:t>
            </a:r>
            <a:r>
              <a:rPr sz="2400" b="1" spc="-7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D0D0D"/>
                </a:solidFill>
                <a:latin typeface="Calibri"/>
                <a:cs typeface="Calibri"/>
              </a:rPr>
              <a:t>a</a:t>
            </a:r>
            <a:r>
              <a:rPr sz="2400" b="1" spc="-70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0D0D0D"/>
                </a:solidFill>
                <a:latin typeface="Calibri"/>
                <a:cs typeface="Calibri"/>
              </a:rPr>
              <a:t>se</a:t>
            </a:r>
            <a:r>
              <a:rPr lang="pt-BR" sz="2400" b="1" spc="-25" dirty="0">
                <a:solidFill>
                  <a:srgbClr val="0D0D0D"/>
                </a:solidFill>
                <a:latin typeface="Calibri"/>
                <a:cs typeface="Calibri"/>
              </a:rPr>
              <a:t> </a:t>
            </a:r>
            <a:r>
              <a:rPr sz="2400" b="1" spc="-10" dirty="0" err="1">
                <a:solidFill>
                  <a:srgbClr val="0D0D0D"/>
                </a:solidFill>
                <a:latin typeface="Calibri"/>
                <a:cs typeface="Calibri"/>
              </a:rPr>
              <a:t>adaptar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789290" y="1777365"/>
            <a:ext cx="11137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orgânico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181350" y="1786891"/>
            <a:ext cx="132969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>
              <a:spcBef>
                <a:spcPts val="100"/>
              </a:spcBef>
            </a:pPr>
            <a:r>
              <a:rPr sz="2400" b="1" spc="-10" dirty="0">
                <a:solidFill>
                  <a:srgbClr val="0D0D0D"/>
                </a:solidFill>
                <a:latin typeface="Calibri"/>
                <a:cs typeface="Calibri"/>
              </a:rPr>
              <a:t>geometria cartesiana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52916" y="213007"/>
            <a:ext cx="6573145" cy="1120820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200" b="1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Novo</a:t>
            </a:r>
            <a:r>
              <a:rPr sz="7200" b="1" spc="-12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 </a:t>
            </a:r>
            <a:r>
              <a:rPr sz="7200" b="1" spc="-10" dirty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rPr>
              <a:t>Paradigma</a:t>
            </a:r>
            <a:endParaRPr sz="7200" b="1" dirty="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602739" y="6604814"/>
            <a:ext cx="233807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Adaptado</a:t>
            </a:r>
            <a:r>
              <a:rPr sz="900" spc="-2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de</a:t>
            </a:r>
            <a:r>
              <a:rPr sz="900" spc="-3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David</a:t>
            </a:r>
            <a:r>
              <a:rPr sz="900" spc="-3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Jackson</a:t>
            </a:r>
            <a:r>
              <a:rPr sz="900" spc="-4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–</a:t>
            </a:r>
            <a:r>
              <a:rPr sz="900" spc="-40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Resilient</a:t>
            </a:r>
            <a:r>
              <a:rPr sz="900" spc="-5" dirty="0">
                <a:solidFill>
                  <a:srgbClr val="A6A6A6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A6A6A6"/>
                </a:solidFill>
                <a:latin typeface="Calibri"/>
                <a:cs typeface="Calibri"/>
              </a:rPr>
              <a:t>Cities</a:t>
            </a:r>
            <a:r>
              <a:rPr sz="900" spc="-20" dirty="0">
                <a:solidFill>
                  <a:srgbClr val="A6A6A6"/>
                </a:solidFill>
                <a:latin typeface="Calibri"/>
                <a:cs typeface="Calibri"/>
              </a:rPr>
              <a:t> 2010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88D54E-C4D6-144A-40F9-2CCFC2C26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48F5902-531E-37F0-3164-767294BEF4CA}"/>
              </a:ext>
            </a:extLst>
          </p:cNvPr>
          <p:cNvSpPr txBox="1"/>
          <p:nvPr/>
        </p:nvSpPr>
        <p:spPr>
          <a:xfrm>
            <a:off x="275735" y="974830"/>
            <a:ext cx="423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Caminhos de concentração representativos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246C3AC-875D-B86F-28E6-D46AC14DBE30}"/>
              </a:ext>
            </a:extLst>
          </p:cNvPr>
          <p:cNvSpPr txBox="1"/>
          <p:nvPr/>
        </p:nvSpPr>
        <p:spPr>
          <a:xfrm>
            <a:off x="275735" y="239539"/>
            <a:ext cx="9235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 err="1">
                <a:solidFill>
                  <a:srgbClr val="EEF0FF"/>
                </a:solidFill>
                <a:effectLst/>
                <a:latin typeface="Google Sans"/>
              </a:rPr>
              <a:t>RCPs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(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Representative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Concentration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Pathways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)</a:t>
            </a:r>
            <a:endParaRPr lang="pt-BR" sz="3200" dirty="0"/>
          </a:p>
        </p:txBody>
      </p:sp>
      <p:pic>
        <p:nvPicPr>
          <p:cNvPr id="2050" name="Picture 2" descr="Representative Concentration Pathway - Wikipedia">
            <a:extLst>
              <a:ext uri="{FF2B5EF4-FFF2-40B4-BE49-F238E27FC236}">
                <a16:creationId xmlns:a16="http://schemas.microsoft.com/office/drawing/2014/main" id="{B1D394AD-EC40-20B5-229B-4B131DF4C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9" y="2479248"/>
            <a:ext cx="3700830" cy="2282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3CE1FFF-2487-672B-619D-03FDD3A489A9}"/>
              </a:ext>
            </a:extLst>
          </p:cNvPr>
          <p:cNvSpPr txBox="1"/>
          <p:nvPr/>
        </p:nvSpPr>
        <p:spPr>
          <a:xfrm>
            <a:off x="126501" y="1589259"/>
            <a:ext cx="78713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2.6 - </a:t>
            </a:r>
            <a:r>
              <a:rPr lang="pt-BR" sz="1400" dirty="0">
                <a:solidFill>
                  <a:srgbClr val="FFFF00"/>
                </a:solidFill>
              </a:rPr>
              <a:t>É um cenário desenvolvido pela equipe de modelagem IMAGE da PBL (Netherlands Environmental Assessment </a:t>
            </a:r>
            <a:r>
              <a:rPr lang="pt-BR" sz="1400" dirty="0" err="1">
                <a:solidFill>
                  <a:srgbClr val="FFFF00"/>
                </a:solidFill>
              </a:rPr>
              <a:t>Agency</a:t>
            </a:r>
            <a:r>
              <a:rPr lang="pt-BR" sz="1400" dirty="0">
                <a:solidFill>
                  <a:srgbClr val="FFFF00"/>
                </a:solidFill>
              </a:rPr>
              <a:t>). Este caminho de emissão é representativo de cenários da literatura que levam a níveis de concentração de gases estufa muito baixos. Este é um cenário mais </a:t>
            </a:r>
            <a:r>
              <a:rPr lang="pt-BR" sz="1400" dirty="0">
                <a:solidFill>
                  <a:schemeClr val="bg1"/>
                </a:solidFill>
              </a:rPr>
              <a:t>otimista</a:t>
            </a:r>
            <a:r>
              <a:rPr lang="pt-BR" sz="1400" dirty="0">
                <a:solidFill>
                  <a:srgbClr val="FFFF00"/>
                </a:solidFill>
              </a:rPr>
              <a:t> de “pico-declino”. Seu nível de 2 forçamento radiativo primeiro atinge um valor de cerca de 3,1 W/m2 até meados do século, e retorna para 2,6 W/m2 até 2100. Para alcançar tais níveis de forçamento radiativo, as emissões de gases de estufa (e indiretamente emissões de poluentes atmosféricos) são substancialmente reduzidas, ao longo do tempo. </a:t>
            </a:r>
          </a:p>
          <a:p>
            <a:pPr algn="just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427983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-1618938" y="-584616"/>
            <a:ext cx="6925472" cy="5618549"/>
            <a:chOff x="538317" y="659568"/>
            <a:chExt cx="6925472" cy="5618549"/>
          </a:xfrm>
        </p:grpSpPr>
        <p:sp>
          <p:nvSpPr>
            <p:cNvPr id="5" name="object 5"/>
            <p:cNvSpPr/>
            <p:nvPr/>
          </p:nvSpPr>
          <p:spPr>
            <a:xfrm>
              <a:off x="538317" y="659568"/>
              <a:ext cx="6505733" cy="5261547"/>
            </a:xfrm>
            <a:custGeom>
              <a:avLst/>
              <a:gdLst/>
              <a:ahLst/>
              <a:cxnLst/>
              <a:rect l="l" t="t" r="r" b="b"/>
              <a:pathLst>
                <a:path w="7280275" h="5303520">
                  <a:moveTo>
                    <a:pt x="3640074" y="0"/>
                  </a:moveTo>
                  <a:lnTo>
                    <a:pt x="3584328" y="304"/>
                  </a:lnTo>
                  <a:lnTo>
                    <a:pt x="3528784" y="1215"/>
                  </a:lnTo>
                  <a:lnTo>
                    <a:pt x="3473447" y="2728"/>
                  </a:lnTo>
                  <a:lnTo>
                    <a:pt x="3418325" y="4839"/>
                  </a:lnTo>
                  <a:lnTo>
                    <a:pt x="3363422" y="7543"/>
                  </a:lnTo>
                  <a:lnTo>
                    <a:pt x="3308745" y="10836"/>
                  </a:lnTo>
                  <a:lnTo>
                    <a:pt x="3254299" y="14714"/>
                  </a:lnTo>
                  <a:lnTo>
                    <a:pt x="3200091" y="19172"/>
                  </a:lnTo>
                  <a:lnTo>
                    <a:pt x="3146126" y="24206"/>
                  </a:lnTo>
                  <a:lnTo>
                    <a:pt x="3092411" y="29812"/>
                  </a:lnTo>
                  <a:lnTo>
                    <a:pt x="3038950" y="35985"/>
                  </a:lnTo>
                  <a:lnTo>
                    <a:pt x="2985752" y="42722"/>
                  </a:lnTo>
                  <a:lnTo>
                    <a:pt x="2932820" y="50017"/>
                  </a:lnTo>
                  <a:lnTo>
                    <a:pt x="2880162" y="57866"/>
                  </a:lnTo>
                  <a:lnTo>
                    <a:pt x="2827783" y="66265"/>
                  </a:lnTo>
                  <a:lnTo>
                    <a:pt x="2775689" y="75210"/>
                  </a:lnTo>
                  <a:lnTo>
                    <a:pt x="2723885" y="84697"/>
                  </a:lnTo>
                  <a:lnTo>
                    <a:pt x="2672379" y="94720"/>
                  </a:lnTo>
                  <a:lnTo>
                    <a:pt x="2621176" y="105276"/>
                  </a:lnTo>
                  <a:lnTo>
                    <a:pt x="2570282" y="116361"/>
                  </a:lnTo>
                  <a:lnTo>
                    <a:pt x="2519702" y="127970"/>
                  </a:lnTo>
                  <a:lnTo>
                    <a:pt x="2469444" y="140098"/>
                  </a:lnTo>
                  <a:lnTo>
                    <a:pt x="2419512" y="152741"/>
                  </a:lnTo>
                  <a:lnTo>
                    <a:pt x="2369913" y="165896"/>
                  </a:lnTo>
                  <a:lnTo>
                    <a:pt x="2320652" y="179557"/>
                  </a:lnTo>
                  <a:lnTo>
                    <a:pt x="2271736" y="193721"/>
                  </a:lnTo>
                  <a:lnTo>
                    <a:pt x="2223170" y="208383"/>
                  </a:lnTo>
                  <a:lnTo>
                    <a:pt x="2174961" y="223538"/>
                  </a:lnTo>
                  <a:lnTo>
                    <a:pt x="2127114" y="239183"/>
                  </a:lnTo>
                  <a:lnTo>
                    <a:pt x="2079636" y="255313"/>
                  </a:lnTo>
                  <a:lnTo>
                    <a:pt x="2032532" y="271923"/>
                  </a:lnTo>
                  <a:lnTo>
                    <a:pt x="1985808" y="289010"/>
                  </a:lnTo>
                  <a:lnTo>
                    <a:pt x="1939471" y="306569"/>
                  </a:lnTo>
                  <a:lnTo>
                    <a:pt x="1893526" y="324595"/>
                  </a:lnTo>
                  <a:lnTo>
                    <a:pt x="1847978" y="343085"/>
                  </a:lnTo>
                  <a:lnTo>
                    <a:pt x="1802835" y="362034"/>
                  </a:lnTo>
                  <a:lnTo>
                    <a:pt x="1758102" y="381438"/>
                  </a:lnTo>
                  <a:lnTo>
                    <a:pt x="1713785" y="401292"/>
                  </a:lnTo>
                  <a:lnTo>
                    <a:pt x="1669889" y="421592"/>
                  </a:lnTo>
                  <a:lnTo>
                    <a:pt x="1626422" y="442333"/>
                  </a:lnTo>
                  <a:lnTo>
                    <a:pt x="1583388" y="463513"/>
                  </a:lnTo>
                  <a:lnTo>
                    <a:pt x="1540794" y="485125"/>
                  </a:lnTo>
                  <a:lnTo>
                    <a:pt x="1498646" y="507165"/>
                  </a:lnTo>
                  <a:lnTo>
                    <a:pt x="1456949" y="529630"/>
                  </a:lnTo>
                  <a:lnTo>
                    <a:pt x="1415710" y="552516"/>
                  </a:lnTo>
                  <a:lnTo>
                    <a:pt x="1374935" y="575816"/>
                  </a:lnTo>
                  <a:lnTo>
                    <a:pt x="1334629" y="599529"/>
                  </a:lnTo>
                  <a:lnTo>
                    <a:pt x="1294798" y="623648"/>
                  </a:lnTo>
                  <a:lnTo>
                    <a:pt x="1255449" y="648170"/>
                  </a:lnTo>
                  <a:lnTo>
                    <a:pt x="1216588" y="673090"/>
                  </a:lnTo>
                  <a:lnTo>
                    <a:pt x="1178219" y="698404"/>
                  </a:lnTo>
                  <a:lnTo>
                    <a:pt x="1140350" y="724108"/>
                  </a:lnTo>
                  <a:lnTo>
                    <a:pt x="1102986" y="750198"/>
                  </a:lnTo>
                  <a:lnTo>
                    <a:pt x="1066133" y="776668"/>
                  </a:lnTo>
                  <a:lnTo>
                    <a:pt x="1029797" y="803515"/>
                  </a:lnTo>
                  <a:lnTo>
                    <a:pt x="993984" y="830734"/>
                  </a:lnTo>
                  <a:lnTo>
                    <a:pt x="958700" y="858322"/>
                  </a:lnTo>
                  <a:lnTo>
                    <a:pt x="923951" y="886273"/>
                  </a:lnTo>
                  <a:lnTo>
                    <a:pt x="889743" y="914583"/>
                  </a:lnTo>
                  <a:lnTo>
                    <a:pt x="856082" y="943249"/>
                  </a:lnTo>
                  <a:lnTo>
                    <a:pt x="822973" y="972265"/>
                  </a:lnTo>
                  <a:lnTo>
                    <a:pt x="790424" y="1001628"/>
                  </a:lnTo>
                  <a:lnTo>
                    <a:pt x="758439" y="1031332"/>
                  </a:lnTo>
                  <a:lnTo>
                    <a:pt x="727024" y="1061374"/>
                  </a:lnTo>
                  <a:lnTo>
                    <a:pt x="696186" y="1091750"/>
                  </a:lnTo>
                  <a:lnTo>
                    <a:pt x="665931" y="1122455"/>
                  </a:lnTo>
                  <a:lnTo>
                    <a:pt x="636264" y="1153484"/>
                  </a:lnTo>
                  <a:lnTo>
                    <a:pt x="607192" y="1184833"/>
                  </a:lnTo>
                  <a:lnTo>
                    <a:pt x="578719" y="1216499"/>
                  </a:lnTo>
                  <a:lnTo>
                    <a:pt x="550854" y="1248476"/>
                  </a:lnTo>
                  <a:lnTo>
                    <a:pt x="523600" y="1280761"/>
                  </a:lnTo>
                  <a:lnTo>
                    <a:pt x="496965" y="1313349"/>
                  </a:lnTo>
                  <a:lnTo>
                    <a:pt x="470953" y="1346235"/>
                  </a:lnTo>
                  <a:lnTo>
                    <a:pt x="445572" y="1379416"/>
                  </a:lnTo>
                  <a:lnTo>
                    <a:pt x="420827" y="1412887"/>
                  </a:lnTo>
                  <a:lnTo>
                    <a:pt x="396724" y="1446643"/>
                  </a:lnTo>
                  <a:lnTo>
                    <a:pt x="373269" y="1480681"/>
                  </a:lnTo>
                  <a:lnTo>
                    <a:pt x="350468" y="1514996"/>
                  </a:lnTo>
                  <a:lnTo>
                    <a:pt x="328327" y="1549583"/>
                  </a:lnTo>
                  <a:lnTo>
                    <a:pt x="306851" y="1584439"/>
                  </a:lnTo>
                  <a:lnTo>
                    <a:pt x="286047" y="1619559"/>
                  </a:lnTo>
                  <a:lnTo>
                    <a:pt x="265921" y="1654939"/>
                  </a:lnTo>
                  <a:lnTo>
                    <a:pt x="246479" y="1690574"/>
                  </a:lnTo>
                  <a:lnTo>
                    <a:pt x="227726" y="1726459"/>
                  </a:lnTo>
                  <a:lnTo>
                    <a:pt x="209668" y="1762592"/>
                  </a:lnTo>
                  <a:lnTo>
                    <a:pt x="192312" y="1798967"/>
                  </a:lnTo>
                  <a:lnTo>
                    <a:pt x="175664" y="1835580"/>
                  </a:lnTo>
                  <a:lnTo>
                    <a:pt x="159729" y="1872427"/>
                  </a:lnTo>
                  <a:lnTo>
                    <a:pt x="144513" y="1909503"/>
                  </a:lnTo>
                  <a:lnTo>
                    <a:pt x="130023" y="1946804"/>
                  </a:lnTo>
                  <a:lnTo>
                    <a:pt x="116264" y="1984325"/>
                  </a:lnTo>
                  <a:lnTo>
                    <a:pt x="103242" y="2022063"/>
                  </a:lnTo>
                  <a:lnTo>
                    <a:pt x="90963" y="2060013"/>
                  </a:lnTo>
                  <a:lnTo>
                    <a:pt x="79433" y="2098171"/>
                  </a:lnTo>
                  <a:lnTo>
                    <a:pt x="68658" y="2136532"/>
                  </a:lnTo>
                  <a:lnTo>
                    <a:pt x="58644" y="2175092"/>
                  </a:lnTo>
                  <a:lnTo>
                    <a:pt x="49397" y="2213847"/>
                  </a:lnTo>
                  <a:lnTo>
                    <a:pt x="40923" y="2252792"/>
                  </a:lnTo>
                  <a:lnTo>
                    <a:pt x="33228" y="2291924"/>
                  </a:lnTo>
                  <a:lnTo>
                    <a:pt x="26318" y="2331236"/>
                  </a:lnTo>
                  <a:lnTo>
                    <a:pt x="20198" y="2370727"/>
                  </a:lnTo>
                  <a:lnTo>
                    <a:pt x="14875" y="2410390"/>
                  </a:lnTo>
                  <a:lnTo>
                    <a:pt x="10354" y="2450222"/>
                  </a:lnTo>
                  <a:lnTo>
                    <a:pt x="6642" y="2490218"/>
                  </a:lnTo>
                  <a:lnTo>
                    <a:pt x="3745" y="2530374"/>
                  </a:lnTo>
                  <a:lnTo>
                    <a:pt x="1668" y="2570686"/>
                  </a:lnTo>
                  <a:lnTo>
                    <a:pt x="418" y="2611149"/>
                  </a:lnTo>
                  <a:lnTo>
                    <a:pt x="0" y="2651760"/>
                  </a:lnTo>
                  <a:lnTo>
                    <a:pt x="418" y="2692370"/>
                  </a:lnTo>
                  <a:lnTo>
                    <a:pt x="1668" y="2732833"/>
                  </a:lnTo>
                  <a:lnTo>
                    <a:pt x="3745" y="2773145"/>
                  </a:lnTo>
                  <a:lnTo>
                    <a:pt x="6642" y="2813301"/>
                  </a:lnTo>
                  <a:lnTo>
                    <a:pt x="10354" y="2853297"/>
                  </a:lnTo>
                  <a:lnTo>
                    <a:pt x="14875" y="2893129"/>
                  </a:lnTo>
                  <a:lnTo>
                    <a:pt x="20198" y="2932792"/>
                  </a:lnTo>
                  <a:lnTo>
                    <a:pt x="26318" y="2972283"/>
                  </a:lnTo>
                  <a:lnTo>
                    <a:pt x="33228" y="3011595"/>
                  </a:lnTo>
                  <a:lnTo>
                    <a:pt x="40923" y="3050727"/>
                  </a:lnTo>
                  <a:lnTo>
                    <a:pt x="49397" y="3089672"/>
                  </a:lnTo>
                  <a:lnTo>
                    <a:pt x="58644" y="3128427"/>
                  </a:lnTo>
                  <a:lnTo>
                    <a:pt x="68658" y="3166987"/>
                  </a:lnTo>
                  <a:lnTo>
                    <a:pt x="79433" y="3205348"/>
                  </a:lnTo>
                  <a:lnTo>
                    <a:pt x="90963" y="3243506"/>
                  </a:lnTo>
                  <a:lnTo>
                    <a:pt x="103242" y="3281456"/>
                  </a:lnTo>
                  <a:lnTo>
                    <a:pt x="116264" y="3319194"/>
                  </a:lnTo>
                  <a:lnTo>
                    <a:pt x="130023" y="3356715"/>
                  </a:lnTo>
                  <a:lnTo>
                    <a:pt x="144513" y="3394016"/>
                  </a:lnTo>
                  <a:lnTo>
                    <a:pt x="159729" y="3431092"/>
                  </a:lnTo>
                  <a:lnTo>
                    <a:pt x="175664" y="3467939"/>
                  </a:lnTo>
                  <a:lnTo>
                    <a:pt x="192312" y="3504552"/>
                  </a:lnTo>
                  <a:lnTo>
                    <a:pt x="209668" y="3540927"/>
                  </a:lnTo>
                  <a:lnTo>
                    <a:pt x="227726" y="3577060"/>
                  </a:lnTo>
                  <a:lnTo>
                    <a:pt x="246479" y="3612945"/>
                  </a:lnTo>
                  <a:lnTo>
                    <a:pt x="265921" y="3648580"/>
                  </a:lnTo>
                  <a:lnTo>
                    <a:pt x="286047" y="3683960"/>
                  </a:lnTo>
                  <a:lnTo>
                    <a:pt x="306851" y="3719080"/>
                  </a:lnTo>
                  <a:lnTo>
                    <a:pt x="328327" y="3753936"/>
                  </a:lnTo>
                  <a:lnTo>
                    <a:pt x="350468" y="3788523"/>
                  </a:lnTo>
                  <a:lnTo>
                    <a:pt x="373269" y="3822838"/>
                  </a:lnTo>
                  <a:lnTo>
                    <a:pt x="396724" y="3856876"/>
                  </a:lnTo>
                  <a:lnTo>
                    <a:pt x="420827" y="3890632"/>
                  </a:lnTo>
                  <a:lnTo>
                    <a:pt x="445572" y="3924103"/>
                  </a:lnTo>
                  <a:lnTo>
                    <a:pt x="470953" y="3957284"/>
                  </a:lnTo>
                  <a:lnTo>
                    <a:pt x="496965" y="3990170"/>
                  </a:lnTo>
                  <a:lnTo>
                    <a:pt x="523600" y="4022758"/>
                  </a:lnTo>
                  <a:lnTo>
                    <a:pt x="550854" y="4055043"/>
                  </a:lnTo>
                  <a:lnTo>
                    <a:pt x="578719" y="4087020"/>
                  </a:lnTo>
                  <a:lnTo>
                    <a:pt x="607192" y="4118686"/>
                  </a:lnTo>
                  <a:lnTo>
                    <a:pt x="636264" y="4150035"/>
                  </a:lnTo>
                  <a:lnTo>
                    <a:pt x="665931" y="4181064"/>
                  </a:lnTo>
                  <a:lnTo>
                    <a:pt x="696186" y="4211769"/>
                  </a:lnTo>
                  <a:lnTo>
                    <a:pt x="727024" y="4242145"/>
                  </a:lnTo>
                  <a:lnTo>
                    <a:pt x="758439" y="4272187"/>
                  </a:lnTo>
                  <a:lnTo>
                    <a:pt x="790424" y="4301891"/>
                  </a:lnTo>
                  <a:lnTo>
                    <a:pt x="822973" y="4331254"/>
                  </a:lnTo>
                  <a:lnTo>
                    <a:pt x="856082" y="4360270"/>
                  </a:lnTo>
                  <a:lnTo>
                    <a:pt x="889743" y="4388936"/>
                  </a:lnTo>
                  <a:lnTo>
                    <a:pt x="923951" y="4417246"/>
                  </a:lnTo>
                  <a:lnTo>
                    <a:pt x="958700" y="4445197"/>
                  </a:lnTo>
                  <a:lnTo>
                    <a:pt x="993984" y="4472785"/>
                  </a:lnTo>
                  <a:lnTo>
                    <a:pt x="1029797" y="4500004"/>
                  </a:lnTo>
                  <a:lnTo>
                    <a:pt x="1066133" y="4526851"/>
                  </a:lnTo>
                  <a:lnTo>
                    <a:pt x="1102986" y="4553321"/>
                  </a:lnTo>
                  <a:lnTo>
                    <a:pt x="1140350" y="4579411"/>
                  </a:lnTo>
                  <a:lnTo>
                    <a:pt x="1178219" y="4605115"/>
                  </a:lnTo>
                  <a:lnTo>
                    <a:pt x="1216588" y="4630429"/>
                  </a:lnTo>
                  <a:lnTo>
                    <a:pt x="1255449" y="4655349"/>
                  </a:lnTo>
                  <a:lnTo>
                    <a:pt x="1294798" y="4679871"/>
                  </a:lnTo>
                  <a:lnTo>
                    <a:pt x="1334629" y="4703990"/>
                  </a:lnTo>
                  <a:lnTo>
                    <a:pt x="1374935" y="4727703"/>
                  </a:lnTo>
                  <a:lnTo>
                    <a:pt x="1415710" y="4751003"/>
                  </a:lnTo>
                  <a:lnTo>
                    <a:pt x="1456949" y="4773889"/>
                  </a:lnTo>
                  <a:lnTo>
                    <a:pt x="1498646" y="4796354"/>
                  </a:lnTo>
                  <a:lnTo>
                    <a:pt x="1540794" y="4818394"/>
                  </a:lnTo>
                  <a:lnTo>
                    <a:pt x="1583388" y="4840006"/>
                  </a:lnTo>
                  <a:lnTo>
                    <a:pt x="1626422" y="4861186"/>
                  </a:lnTo>
                  <a:lnTo>
                    <a:pt x="1669889" y="4881927"/>
                  </a:lnTo>
                  <a:lnTo>
                    <a:pt x="1713785" y="4902227"/>
                  </a:lnTo>
                  <a:lnTo>
                    <a:pt x="1758102" y="4922081"/>
                  </a:lnTo>
                  <a:lnTo>
                    <a:pt x="1802835" y="4941485"/>
                  </a:lnTo>
                  <a:lnTo>
                    <a:pt x="1847978" y="4960434"/>
                  </a:lnTo>
                  <a:lnTo>
                    <a:pt x="1893526" y="4978924"/>
                  </a:lnTo>
                  <a:lnTo>
                    <a:pt x="1939471" y="4996950"/>
                  </a:lnTo>
                  <a:lnTo>
                    <a:pt x="1985808" y="5014509"/>
                  </a:lnTo>
                  <a:lnTo>
                    <a:pt x="2032532" y="5031596"/>
                  </a:lnTo>
                  <a:lnTo>
                    <a:pt x="2079636" y="5048206"/>
                  </a:lnTo>
                  <a:lnTo>
                    <a:pt x="2127114" y="5064336"/>
                  </a:lnTo>
                  <a:lnTo>
                    <a:pt x="2174961" y="5079981"/>
                  </a:lnTo>
                  <a:lnTo>
                    <a:pt x="2223170" y="5095136"/>
                  </a:lnTo>
                  <a:lnTo>
                    <a:pt x="2271736" y="5109798"/>
                  </a:lnTo>
                  <a:lnTo>
                    <a:pt x="2320652" y="5123962"/>
                  </a:lnTo>
                  <a:lnTo>
                    <a:pt x="2369913" y="5137623"/>
                  </a:lnTo>
                  <a:lnTo>
                    <a:pt x="2419512" y="5150778"/>
                  </a:lnTo>
                  <a:lnTo>
                    <a:pt x="2469444" y="5163421"/>
                  </a:lnTo>
                  <a:lnTo>
                    <a:pt x="2519702" y="5175549"/>
                  </a:lnTo>
                  <a:lnTo>
                    <a:pt x="2570282" y="5187158"/>
                  </a:lnTo>
                  <a:lnTo>
                    <a:pt x="2621176" y="5198243"/>
                  </a:lnTo>
                  <a:lnTo>
                    <a:pt x="2672379" y="5208799"/>
                  </a:lnTo>
                  <a:lnTo>
                    <a:pt x="2723885" y="5218822"/>
                  </a:lnTo>
                  <a:lnTo>
                    <a:pt x="2775689" y="5228309"/>
                  </a:lnTo>
                  <a:lnTo>
                    <a:pt x="2827783" y="5237254"/>
                  </a:lnTo>
                  <a:lnTo>
                    <a:pt x="2880162" y="5245653"/>
                  </a:lnTo>
                  <a:lnTo>
                    <a:pt x="2932820" y="5253502"/>
                  </a:lnTo>
                  <a:lnTo>
                    <a:pt x="2985752" y="5260797"/>
                  </a:lnTo>
                  <a:lnTo>
                    <a:pt x="3038950" y="5267534"/>
                  </a:lnTo>
                  <a:lnTo>
                    <a:pt x="3092411" y="5273707"/>
                  </a:lnTo>
                  <a:lnTo>
                    <a:pt x="3146126" y="5279313"/>
                  </a:lnTo>
                  <a:lnTo>
                    <a:pt x="3200091" y="5284347"/>
                  </a:lnTo>
                  <a:lnTo>
                    <a:pt x="3254299" y="5288805"/>
                  </a:lnTo>
                  <a:lnTo>
                    <a:pt x="3308745" y="5292683"/>
                  </a:lnTo>
                  <a:lnTo>
                    <a:pt x="3363422" y="5295976"/>
                  </a:lnTo>
                  <a:lnTo>
                    <a:pt x="3418325" y="5298680"/>
                  </a:lnTo>
                  <a:lnTo>
                    <a:pt x="3473447" y="5300791"/>
                  </a:lnTo>
                  <a:lnTo>
                    <a:pt x="3528784" y="5302304"/>
                  </a:lnTo>
                  <a:lnTo>
                    <a:pt x="3584328" y="5303215"/>
                  </a:lnTo>
                  <a:lnTo>
                    <a:pt x="3640074" y="5303520"/>
                  </a:lnTo>
                  <a:lnTo>
                    <a:pt x="3695819" y="5303215"/>
                  </a:lnTo>
                  <a:lnTo>
                    <a:pt x="3751363" y="5302304"/>
                  </a:lnTo>
                  <a:lnTo>
                    <a:pt x="3806700" y="5300791"/>
                  </a:lnTo>
                  <a:lnTo>
                    <a:pt x="3861822" y="5298680"/>
                  </a:lnTo>
                  <a:lnTo>
                    <a:pt x="3916725" y="5295976"/>
                  </a:lnTo>
                  <a:lnTo>
                    <a:pt x="3971402" y="5292683"/>
                  </a:lnTo>
                  <a:lnTo>
                    <a:pt x="4025848" y="5288805"/>
                  </a:lnTo>
                  <a:lnTo>
                    <a:pt x="4080056" y="5284347"/>
                  </a:lnTo>
                  <a:lnTo>
                    <a:pt x="4134021" y="5279313"/>
                  </a:lnTo>
                  <a:lnTo>
                    <a:pt x="4187736" y="5273707"/>
                  </a:lnTo>
                  <a:lnTo>
                    <a:pt x="4241197" y="5267534"/>
                  </a:lnTo>
                  <a:lnTo>
                    <a:pt x="4294395" y="5260797"/>
                  </a:lnTo>
                  <a:lnTo>
                    <a:pt x="4347327" y="5253502"/>
                  </a:lnTo>
                  <a:lnTo>
                    <a:pt x="4399985" y="5245653"/>
                  </a:lnTo>
                  <a:lnTo>
                    <a:pt x="4452364" y="5237254"/>
                  </a:lnTo>
                  <a:lnTo>
                    <a:pt x="4504458" y="5228309"/>
                  </a:lnTo>
                  <a:lnTo>
                    <a:pt x="4556262" y="5218822"/>
                  </a:lnTo>
                  <a:lnTo>
                    <a:pt x="4607768" y="5208799"/>
                  </a:lnTo>
                  <a:lnTo>
                    <a:pt x="4658971" y="5198243"/>
                  </a:lnTo>
                  <a:lnTo>
                    <a:pt x="4709865" y="5187158"/>
                  </a:lnTo>
                  <a:lnTo>
                    <a:pt x="4760445" y="5175549"/>
                  </a:lnTo>
                  <a:lnTo>
                    <a:pt x="4810703" y="5163421"/>
                  </a:lnTo>
                  <a:lnTo>
                    <a:pt x="4860635" y="5150778"/>
                  </a:lnTo>
                  <a:lnTo>
                    <a:pt x="4910234" y="5137623"/>
                  </a:lnTo>
                  <a:lnTo>
                    <a:pt x="4959495" y="5123962"/>
                  </a:lnTo>
                  <a:lnTo>
                    <a:pt x="5008411" y="5109798"/>
                  </a:lnTo>
                  <a:lnTo>
                    <a:pt x="5056977" y="5095136"/>
                  </a:lnTo>
                  <a:lnTo>
                    <a:pt x="5105186" y="5079981"/>
                  </a:lnTo>
                  <a:lnTo>
                    <a:pt x="5153033" y="5064336"/>
                  </a:lnTo>
                  <a:lnTo>
                    <a:pt x="5200511" y="5048206"/>
                  </a:lnTo>
                  <a:lnTo>
                    <a:pt x="5247615" y="5031596"/>
                  </a:lnTo>
                  <a:lnTo>
                    <a:pt x="5294339" y="5014509"/>
                  </a:lnTo>
                  <a:lnTo>
                    <a:pt x="5340676" y="4996950"/>
                  </a:lnTo>
                  <a:lnTo>
                    <a:pt x="5386621" y="4978924"/>
                  </a:lnTo>
                  <a:lnTo>
                    <a:pt x="5432169" y="4960434"/>
                  </a:lnTo>
                  <a:lnTo>
                    <a:pt x="5477312" y="4941485"/>
                  </a:lnTo>
                  <a:lnTo>
                    <a:pt x="5522045" y="4922081"/>
                  </a:lnTo>
                  <a:lnTo>
                    <a:pt x="5566362" y="4902227"/>
                  </a:lnTo>
                  <a:lnTo>
                    <a:pt x="5610258" y="4881927"/>
                  </a:lnTo>
                  <a:lnTo>
                    <a:pt x="5653725" y="4861186"/>
                  </a:lnTo>
                  <a:lnTo>
                    <a:pt x="5696759" y="4840006"/>
                  </a:lnTo>
                  <a:lnTo>
                    <a:pt x="5739353" y="4818394"/>
                  </a:lnTo>
                  <a:lnTo>
                    <a:pt x="5781501" y="4796354"/>
                  </a:lnTo>
                  <a:lnTo>
                    <a:pt x="5823198" y="4773889"/>
                  </a:lnTo>
                  <a:lnTo>
                    <a:pt x="5864437" y="4751003"/>
                  </a:lnTo>
                  <a:lnTo>
                    <a:pt x="5905212" y="4727703"/>
                  </a:lnTo>
                  <a:lnTo>
                    <a:pt x="5945518" y="4703990"/>
                  </a:lnTo>
                  <a:lnTo>
                    <a:pt x="5985349" y="4679871"/>
                  </a:lnTo>
                  <a:lnTo>
                    <a:pt x="6024698" y="4655349"/>
                  </a:lnTo>
                  <a:lnTo>
                    <a:pt x="6063559" y="4630429"/>
                  </a:lnTo>
                  <a:lnTo>
                    <a:pt x="6101928" y="4605115"/>
                  </a:lnTo>
                  <a:lnTo>
                    <a:pt x="6139797" y="4579411"/>
                  </a:lnTo>
                  <a:lnTo>
                    <a:pt x="6177161" y="4553321"/>
                  </a:lnTo>
                  <a:lnTo>
                    <a:pt x="6214014" y="4526851"/>
                  </a:lnTo>
                  <a:lnTo>
                    <a:pt x="6250350" y="4500004"/>
                  </a:lnTo>
                  <a:lnTo>
                    <a:pt x="6286163" y="4472785"/>
                  </a:lnTo>
                  <a:lnTo>
                    <a:pt x="6321447" y="4445197"/>
                  </a:lnTo>
                  <a:lnTo>
                    <a:pt x="6356196" y="4417246"/>
                  </a:lnTo>
                  <a:lnTo>
                    <a:pt x="6390404" y="4388936"/>
                  </a:lnTo>
                  <a:lnTo>
                    <a:pt x="6424065" y="4360270"/>
                  </a:lnTo>
                  <a:lnTo>
                    <a:pt x="6457174" y="4331254"/>
                  </a:lnTo>
                  <a:lnTo>
                    <a:pt x="6489723" y="4301891"/>
                  </a:lnTo>
                  <a:lnTo>
                    <a:pt x="6521708" y="4272187"/>
                  </a:lnTo>
                  <a:lnTo>
                    <a:pt x="6553123" y="4242145"/>
                  </a:lnTo>
                  <a:lnTo>
                    <a:pt x="6583961" y="4211769"/>
                  </a:lnTo>
                  <a:lnTo>
                    <a:pt x="6614216" y="4181064"/>
                  </a:lnTo>
                  <a:lnTo>
                    <a:pt x="6643883" y="4150035"/>
                  </a:lnTo>
                  <a:lnTo>
                    <a:pt x="6672955" y="4118686"/>
                  </a:lnTo>
                  <a:lnTo>
                    <a:pt x="6701428" y="4087020"/>
                  </a:lnTo>
                  <a:lnTo>
                    <a:pt x="6729293" y="4055043"/>
                  </a:lnTo>
                  <a:lnTo>
                    <a:pt x="6756547" y="4022758"/>
                  </a:lnTo>
                  <a:lnTo>
                    <a:pt x="6783182" y="3990170"/>
                  </a:lnTo>
                  <a:lnTo>
                    <a:pt x="6809194" y="3957284"/>
                  </a:lnTo>
                  <a:lnTo>
                    <a:pt x="6834575" y="3924103"/>
                  </a:lnTo>
                  <a:lnTo>
                    <a:pt x="6859320" y="3890632"/>
                  </a:lnTo>
                  <a:lnTo>
                    <a:pt x="6883423" y="3856876"/>
                  </a:lnTo>
                  <a:lnTo>
                    <a:pt x="6906878" y="3822838"/>
                  </a:lnTo>
                  <a:lnTo>
                    <a:pt x="6929679" y="3788523"/>
                  </a:lnTo>
                  <a:lnTo>
                    <a:pt x="6951820" y="3753936"/>
                  </a:lnTo>
                  <a:lnTo>
                    <a:pt x="6973296" y="3719080"/>
                  </a:lnTo>
                  <a:lnTo>
                    <a:pt x="6994100" y="3683960"/>
                  </a:lnTo>
                  <a:lnTo>
                    <a:pt x="7014226" y="3648580"/>
                  </a:lnTo>
                  <a:lnTo>
                    <a:pt x="7033668" y="3612945"/>
                  </a:lnTo>
                  <a:lnTo>
                    <a:pt x="7052421" y="3577060"/>
                  </a:lnTo>
                  <a:lnTo>
                    <a:pt x="7070479" y="3540927"/>
                  </a:lnTo>
                  <a:lnTo>
                    <a:pt x="7087835" y="3504552"/>
                  </a:lnTo>
                  <a:lnTo>
                    <a:pt x="7104483" y="3467939"/>
                  </a:lnTo>
                  <a:lnTo>
                    <a:pt x="7120418" y="3431092"/>
                  </a:lnTo>
                  <a:lnTo>
                    <a:pt x="7135634" y="3394016"/>
                  </a:lnTo>
                  <a:lnTo>
                    <a:pt x="7150124" y="3356715"/>
                  </a:lnTo>
                  <a:lnTo>
                    <a:pt x="7163883" y="3319194"/>
                  </a:lnTo>
                  <a:lnTo>
                    <a:pt x="7176905" y="3281456"/>
                  </a:lnTo>
                  <a:lnTo>
                    <a:pt x="7189184" y="3243506"/>
                  </a:lnTo>
                  <a:lnTo>
                    <a:pt x="7200714" y="3205348"/>
                  </a:lnTo>
                  <a:lnTo>
                    <a:pt x="7211489" y="3166987"/>
                  </a:lnTo>
                  <a:lnTo>
                    <a:pt x="7221503" y="3128427"/>
                  </a:lnTo>
                  <a:lnTo>
                    <a:pt x="7230750" y="3089672"/>
                  </a:lnTo>
                  <a:lnTo>
                    <a:pt x="7239224" y="3050727"/>
                  </a:lnTo>
                  <a:lnTo>
                    <a:pt x="7246919" y="3011595"/>
                  </a:lnTo>
                  <a:lnTo>
                    <a:pt x="7253829" y="2972283"/>
                  </a:lnTo>
                  <a:lnTo>
                    <a:pt x="7259949" y="2932792"/>
                  </a:lnTo>
                  <a:lnTo>
                    <a:pt x="7265272" y="2893129"/>
                  </a:lnTo>
                  <a:lnTo>
                    <a:pt x="7269793" y="2853297"/>
                  </a:lnTo>
                  <a:lnTo>
                    <a:pt x="7273505" y="2813301"/>
                  </a:lnTo>
                  <a:lnTo>
                    <a:pt x="7276402" y="2773145"/>
                  </a:lnTo>
                  <a:lnTo>
                    <a:pt x="7278479" y="2732833"/>
                  </a:lnTo>
                  <a:lnTo>
                    <a:pt x="7279729" y="2692370"/>
                  </a:lnTo>
                  <a:lnTo>
                    <a:pt x="7280148" y="2651760"/>
                  </a:lnTo>
                  <a:lnTo>
                    <a:pt x="7279729" y="2611149"/>
                  </a:lnTo>
                  <a:lnTo>
                    <a:pt x="7278479" y="2570686"/>
                  </a:lnTo>
                  <a:lnTo>
                    <a:pt x="7276402" y="2530374"/>
                  </a:lnTo>
                  <a:lnTo>
                    <a:pt x="7273505" y="2490218"/>
                  </a:lnTo>
                  <a:lnTo>
                    <a:pt x="7269793" y="2450222"/>
                  </a:lnTo>
                  <a:lnTo>
                    <a:pt x="7265272" y="2410390"/>
                  </a:lnTo>
                  <a:lnTo>
                    <a:pt x="7259949" y="2370727"/>
                  </a:lnTo>
                  <a:lnTo>
                    <a:pt x="7253829" y="2331236"/>
                  </a:lnTo>
                  <a:lnTo>
                    <a:pt x="7246919" y="2291924"/>
                  </a:lnTo>
                  <a:lnTo>
                    <a:pt x="7239224" y="2252792"/>
                  </a:lnTo>
                  <a:lnTo>
                    <a:pt x="7230750" y="2213847"/>
                  </a:lnTo>
                  <a:lnTo>
                    <a:pt x="7221503" y="2175092"/>
                  </a:lnTo>
                  <a:lnTo>
                    <a:pt x="7211489" y="2136532"/>
                  </a:lnTo>
                  <a:lnTo>
                    <a:pt x="7200714" y="2098171"/>
                  </a:lnTo>
                  <a:lnTo>
                    <a:pt x="7189184" y="2060013"/>
                  </a:lnTo>
                  <a:lnTo>
                    <a:pt x="7176905" y="2022063"/>
                  </a:lnTo>
                  <a:lnTo>
                    <a:pt x="7163883" y="1984325"/>
                  </a:lnTo>
                  <a:lnTo>
                    <a:pt x="7150124" y="1946804"/>
                  </a:lnTo>
                  <a:lnTo>
                    <a:pt x="7135634" y="1909503"/>
                  </a:lnTo>
                  <a:lnTo>
                    <a:pt x="7120418" y="1872427"/>
                  </a:lnTo>
                  <a:lnTo>
                    <a:pt x="7104483" y="1835580"/>
                  </a:lnTo>
                  <a:lnTo>
                    <a:pt x="7087835" y="1798967"/>
                  </a:lnTo>
                  <a:lnTo>
                    <a:pt x="7070479" y="1762592"/>
                  </a:lnTo>
                  <a:lnTo>
                    <a:pt x="7052421" y="1726459"/>
                  </a:lnTo>
                  <a:lnTo>
                    <a:pt x="7033668" y="1690574"/>
                  </a:lnTo>
                  <a:lnTo>
                    <a:pt x="7014226" y="1654939"/>
                  </a:lnTo>
                  <a:lnTo>
                    <a:pt x="6994100" y="1619559"/>
                  </a:lnTo>
                  <a:lnTo>
                    <a:pt x="6973296" y="1584439"/>
                  </a:lnTo>
                  <a:lnTo>
                    <a:pt x="6951820" y="1549583"/>
                  </a:lnTo>
                  <a:lnTo>
                    <a:pt x="6929679" y="1514996"/>
                  </a:lnTo>
                  <a:lnTo>
                    <a:pt x="6906878" y="1480681"/>
                  </a:lnTo>
                  <a:lnTo>
                    <a:pt x="6883423" y="1446643"/>
                  </a:lnTo>
                  <a:lnTo>
                    <a:pt x="6859320" y="1412887"/>
                  </a:lnTo>
                  <a:lnTo>
                    <a:pt x="6834575" y="1379416"/>
                  </a:lnTo>
                  <a:lnTo>
                    <a:pt x="6809194" y="1346235"/>
                  </a:lnTo>
                  <a:lnTo>
                    <a:pt x="6783182" y="1313349"/>
                  </a:lnTo>
                  <a:lnTo>
                    <a:pt x="6756547" y="1280761"/>
                  </a:lnTo>
                  <a:lnTo>
                    <a:pt x="6729293" y="1248476"/>
                  </a:lnTo>
                  <a:lnTo>
                    <a:pt x="6701428" y="1216499"/>
                  </a:lnTo>
                  <a:lnTo>
                    <a:pt x="6672955" y="1184833"/>
                  </a:lnTo>
                  <a:lnTo>
                    <a:pt x="6643883" y="1153484"/>
                  </a:lnTo>
                  <a:lnTo>
                    <a:pt x="6614216" y="1122455"/>
                  </a:lnTo>
                  <a:lnTo>
                    <a:pt x="6583961" y="1091750"/>
                  </a:lnTo>
                  <a:lnTo>
                    <a:pt x="6553123" y="1061374"/>
                  </a:lnTo>
                  <a:lnTo>
                    <a:pt x="6521708" y="1031332"/>
                  </a:lnTo>
                  <a:lnTo>
                    <a:pt x="6489723" y="1001628"/>
                  </a:lnTo>
                  <a:lnTo>
                    <a:pt x="6457174" y="972265"/>
                  </a:lnTo>
                  <a:lnTo>
                    <a:pt x="6424065" y="943249"/>
                  </a:lnTo>
                  <a:lnTo>
                    <a:pt x="6390404" y="914583"/>
                  </a:lnTo>
                  <a:lnTo>
                    <a:pt x="6356196" y="886273"/>
                  </a:lnTo>
                  <a:lnTo>
                    <a:pt x="6321447" y="858322"/>
                  </a:lnTo>
                  <a:lnTo>
                    <a:pt x="6286163" y="830734"/>
                  </a:lnTo>
                  <a:lnTo>
                    <a:pt x="6250350" y="803515"/>
                  </a:lnTo>
                  <a:lnTo>
                    <a:pt x="6214014" y="776668"/>
                  </a:lnTo>
                  <a:lnTo>
                    <a:pt x="6177161" y="750198"/>
                  </a:lnTo>
                  <a:lnTo>
                    <a:pt x="6139797" y="724108"/>
                  </a:lnTo>
                  <a:lnTo>
                    <a:pt x="6101928" y="698404"/>
                  </a:lnTo>
                  <a:lnTo>
                    <a:pt x="6063559" y="673090"/>
                  </a:lnTo>
                  <a:lnTo>
                    <a:pt x="6024698" y="648170"/>
                  </a:lnTo>
                  <a:lnTo>
                    <a:pt x="5985349" y="623648"/>
                  </a:lnTo>
                  <a:lnTo>
                    <a:pt x="5945518" y="599529"/>
                  </a:lnTo>
                  <a:lnTo>
                    <a:pt x="5905212" y="575816"/>
                  </a:lnTo>
                  <a:lnTo>
                    <a:pt x="5864437" y="552516"/>
                  </a:lnTo>
                  <a:lnTo>
                    <a:pt x="5823198" y="529630"/>
                  </a:lnTo>
                  <a:lnTo>
                    <a:pt x="5781501" y="507165"/>
                  </a:lnTo>
                  <a:lnTo>
                    <a:pt x="5739353" y="485125"/>
                  </a:lnTo>
                  <a:lnTo>
                    <a:pt x="5696759" y="463513"/>
                  </a:lnTo>
                  <a:lnTo>
                    <a:pt x="5653725" y="442333"/>
                  </a:lnTo>
                  <a:lnTo>
                    <a:pt x="5610258" y="421592"/>
                  </a:lnTo>
                  <a:lnTo>
                    <a:pt x="5566362" y="401292"/>
                  </a:lnTo>
                  <a:lnTo>
                    <a:pt x="5522045" y="381438"/>
                  </a:lnTo>
                  <a:lnTo>
                    <a:pt x="5477312" y="362034"/>
                  </a:lnTo>
                  <a:lnTo>
                    <a:pt x="5432169" y="343085"/>
                  </a:lnTo>
                  <a:lnTo>
                    <a:pt x="5386621" y="324595"/>
                  </a:lnTo>
                  <a:lnTo>
                    <a:pt x="5340676" y="306569"/>
                  </a:lnTo>
                  <a:lnTo>
                    <a:pt x="5294339" y="289010"/>
                  </a:lnTo>
                  <a:lnTo>
                    <a:pt x="5247615" y="271923"/>
                  </a:lnTo>
                  <a:lnTo>
                    <a:pt x="5200511" y="255313"/>
                  </a:lnTo>
                  <a:lnTo>
                    <a:pt x="5153033" y="239183"/>
                  </a:lnTo>
                  <a:lnTo>
                    <a:pt x="5105186" y="223538"/>
                  </a:lnTo>
                  <a:lnTo>
                    <a:pt x="5056977" y="208383"/>
                  </a:lnTo>
                  <a:lnTo>
                    <a:pt x="5008411" y="193721"/>
                  </a:lnTo>
                  <a:lnTo>
                    <a:pt x="4959495" y="179557"/>
                  </a:lnTo>
                  <a:lnTo>
                    <a:pt x="4910234" y="165896"/>
                  </a:lnTo>
                  <a:lnTo>
                    <a:pt x="4860635" y="152741"/>
                  </a:lnTo>
                  <a:lnTo>
                    <a:pt x="4810703" y="140098"/>
                  </a:lnTo>
                  <a:lnTo>
                    <a:pt x="4760445" y="127970"/>
                  </a:lnTo>
                  <a:lnTo>
                    <a:pt x="4709865" y="116361"/>
                  </a:lnTo>
                  <a:lnTo>
                    <a:pt x="4658971" y="105276"/>
                  </a:lnTo>
                  <a:lnTo>
                    <a:pt x="4607768" y="94720"/>
                  </a:lnTo>
                  <a:lnTo>
                    <a:pt x="4556262" y="84697"/>
                  </a:lnTo>
                  <a:lnTo>
                    <a:pt x="4504458" y="75210"/>
                  </a:lnTo>
                  <a:lnTo>
                    <a:pt x="4452364" y="66265"/>
                  </a:lnTo>
                  <a:lnTo>
                    <a:pt x="4399985" y="57866"/>
                  </a:lnTo>
                  <a:lnTo>
                    <a:pt x="4347327" y="50017"/>
                  </a:lnTo>
                  <a:lnTo>
                    <a:pt x="4294395" y="42722"/>
                  </a:lnTo>
                  <a:lnTo>
                    <a:pt x="4241197" y="35985"/>
                  </a:lnTo>
                  <a:lnTo>
                    <a:pt x="4187736" y="29812"/>
                  </a:lnTo>
                  <a:lnTo>
                    <a:pt x="4134021" y="24206"/>
                  </a:lnTo>
                  <a:lnTo>
                    <a:pt x="4080056" y="19172"/>
                  </a:lnTo>
                  <a:lnTo>
                    <a:pt x="4025848" y="14714"/>
                  </a:lnTo>
                  <a:lnTo>
                    <a:pt x="3971402" y="10836"/>
                  </a:lnTo>
                  <a:lnTo>
                    <a:pt x="3916725" y="7543"/>
                  </a:lnTo>
                  <a:lnTo>
                    <a:pt x="3861822" y="4839"/>
                  </a:lnTo>
                  <a:lnTo>
                    <a:pt x="3806700" y="2728"/>
                  </a:lnTo>
                  <a:lnTo>
                    <a:pt x="3751363" y="1215"/>
                  </a:lnTo>
                  <a:lnTo>
                    <a:pt x="3695819" y="304"/>
                  </a:lnTo>
                  <a:lnTo>
                    <a:pt x="3640074" y="0"/>
                  </a:lnTo>
                  <a:close/>
                </a:path>
              </a:pathLst>
            </a:custGeom>
            <a:solidFill>
              <a:srgbClr val="4471C4">
                <a:alpha val="5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78963" y="947928"/>
              <a:ext cx="1776984" cy="22113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65704" y="1167383"/>
              <a:ext cx="3934967" cy="18379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2619" y="2221991"/>
              <a:ext cx="5551170" cy="183108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319527" y="3172967"/>
              <a:ext cx="1965960" cy="22113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95244" y="3392423"/>
              <a:ext cx="3672839" cy="183794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57372" y="4447031"/>
              <a:ext cx="2474214" cy="1831086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205516" y="-76801"/>
            <a:ext cx="4311650" cy="44888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-1270" algn="ctr">
              <a:lnSpc>
                <a:spcPct val="100299"/>
              </a:lnSpc>
              <a:spcBef>
                <a:spcPts val="75"/>
              </a:spcBef>
              <a:tabLst>
                <a:tab pos="3434079" algn="l"/>
              </a:tabLst>
            </a:pPr>
            <a:r>
              <a:rPr sz="8000" b="1" spc="-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b="1" spc="-10" dirty="0">
                <a:solidFill>
                  <a:srgbClr val="FFFFFF"/>
                </a:solidFill>
                <a:latin typeface="Calibri"/>
                <a:cs typeface="Calibri"/>
              </a:rPr>
              <a:t>oluções baseadas</a:t>
            </a:r>
            <a:r>
              <a:rPr sz="6600" b="1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b="1" spc="-25" dirty="0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sz="80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b="1" spc="-10" dirty="0">
                <a:solidFill>
                  <a:srgbClr val="FFFFFF"/>
                </a:solidFill>
                <a:latin typeface="Calibri"/>
                <a:cs typeface="Calibri"/>
              </a:rPr>
              <a:t>atureza </a:t>
            </a:r>
            <a:r>
              <a:rPr sz="6600" b="1" spc="-25" dirty="0">
                <a:solidFill>
                  <a:srgbClr val="FFFFFF"/>
                </a:solidFill>
                <a:latin typeface="Calibri"/>
                <a:cs typeface="Calibri"/>
              </a:rPr>
              <a:t>SbN</a:t>
            </a:r>
            <a:endParaRPr sz="6600" dirty="0">
              <a:latin typeface="Calibri"/>
              <a:cs typeface="Calibri"/>
            </a:endParaRPr>
          </a:p>
        </p:txBody>
      </p:sp>
      <p:pic>
        <p:nvPicPr>
          <p:cNvPr id="9218" name="Picture 2" descr="Abordagens de soluções baseadas na natureza para responder a desafios... |  Download Scientific Diagram">
            <a:extLst>
              <a:ext uri="{FF2B5EF4-FFF2-40B4-BE49-F238E27FC236}">
                <a16:creationId xmlns:a16="http://schemas.microsoft.com/office/drawing/2014/main" id="{F8497E85-9642-EB89-57CB-15970A683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93" y="184853"/>
            <a:ext cx="5554100" cy="64882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E1F65C-435B-8D21-5D60-780B779F9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" y="0"/>
            <a:ext cx="11497456" cy="683261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B7465-3A54-BA52-59BD-7F1A7BACD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3D679175-1B11-48E7-F327-0ECCFF7B1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95" y="0"/>
            <a:ext cx="11497456" cy="6832617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A57CC8A-9AA6-81FA-457B-2F6595002836}"/>
              </a:ext>
            </a:extLst>
          </p:cNvPr>
          <p:cNvSpPr/>
          <p:nvPr/>
        </p:nvSpPr>
        <p:spPr>
          <a:xfrm>
            <a:off x="794479" y="1918741"/>
            <a:ext cx="1753849" cy="9593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C88C86C0-1741-5041-8CE9-E0EA305A99B2}"/>
              </a:ext>
            </a:extLst>
          </p:cNvPr>
          <p:cNvSpPr/>
          <p:nvPr/>
        </p:nvSpPr>
        <p:spPr>
          <a:xfrm>
            <a:off x="2835640" y="542144"/>
            <a:ext cx="2665750" cy="3722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17338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691922" cy="67455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5402" y="0"/>
            <a:ext cx="5186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3145282" y="476758"/>
            <a:ext cx="1854200" cy="1002030"/>
            <a:chOff x="1621282" y="476758"/>
            <a:chExt cx="1854200" cy="1002030"/>
          </a:xfrm>
        </p:grpSpPr>
        <p:sp>
          <p:nvSpPr>
            <p:cNvPr id="4" name="object 4"/>
            <p:cNvSpPr/>
            <p:nvPr/>
          </p:nvSpPr>
          <p:spPr>
            <a:xfrm>
              <a:off x="1627632" y="483108"/>
              <a:ext cx="1841500" cy="989330"/>
            </a:xfrm>
            <a:custGeom>
              <a:avLst/>
              <a:gdLst/>
              <a:ahLst/>
              <a:cxnLst/>
              <a:rect l="l" t="t" r="r" b="b"/>
              <a:pathLst>
                <a:path w="1841500" h="989330">
                  <a:moveTo>
                    <a:pt x="920495" y="0"/>
                  </a:moveTo>
                  <a:lnTo>
                    <a:pt x="859972" y="1051"/>
                  </a:lnTo>
                  <a:lnTo>
                    <a:pt x="800494" y="4163"/>
                  </a:lnTo>
                  <a:lnTo>
                    <a:pt x="742183" y="9269"/>
                  </a:lnTo>
                  <a:lnTo>
                    <a:pt x="685160" y="16306"/>
                  </a:lnTo>
                  <a:lnTo>
                    <a:pt x="629546" y="25206"/>
                  </a:lnTo>
                  <a:lnTo>
                    <a:pt x="575462" y="35907"/>
                  </a:lnTo>
                  <a:lnTo>
                    <a:pt x="523031" y="48342"/>
                  </a:lnTo>
                  <a:lnTo>
                    <a:pt x="472372" y="62446"/>
                  </a:lnTo>
                  <a:lnTo>
                    <a:pt x="423608" y="78154"/>
                  </a:lnTo>
                  <a:lnTo>
                    <a:pt x="376860" y="95402"/>
                  </a:lnTo>
                  <a:lnTo>
                    <a:pt x="332249" y="114123"/>
                  </a:lnTo>
                  <a:lnTo>
                    <a:pt x="289896" y="134254"/>
                  </a:lnTo>
                  <a:lnTo>
                    <a:pt x="249923" y="155728"/>
                  </a:lnTo>
                  <a:lnTo>
                    <a:pt x="212451" y="178481"/>
                  </a:lnTo>
                  <a:lnTo>
                    <a:pt x="177600" y="202448"/>
                  </a:lnTo>
                  <a:lnTo>
                    <a:pt x="145494" y="227563"/>
                  </a:lnTo>
                  <a:lnTo>
                    <a:pt x="116251" y="253761"/>
                  </a:lnTo>
                  <a:lnTo>
                    <a:pt x="66847" y="309148"/>
                  </a:lnTo>
                  <a:lnTo>
                    <a:pt x="30356" y="368086"/>
                  </a:lnTo>
                  <a:lnTo>
                    <a:pt x="7750" y="430057"/>
                  </a:lnTo>
                  <a:lnTo>
                    <a:pt x="0" y="494538"/>
                  </a:lnTo>
                  <a:lnTo>
                    <a:pt x="1957" y="527059"/>
                  </a:lnTo>
                  <a:lnTo>
                    <a:pt x="17257" y="590350"/>
                  </a:lnTo>
                  <a:lnTo>
                    <a:pt x="46927" y="650869"/>
                  </a:lnTo>
                  <a:lnTo>
                    <a:pt x="89995" y="708097"/>
                  </a:lnTo>
                  <a:lnTo>
                    <a:pt x="145494" y="761512"/>
                  </a:lnTo>
                  <a:lnTo>
                    <a:pt x="177600" y="786627"/>
                  </a:lnTo>
                  <a:lnTo>
                    <a:pt x="212451" y="810594"/>
                  </a:lnTo>
                  <a:lnTo>
                    <a:pt x="249923" y="833347"/>
                  </a:lnTo>
                  <a:lnTo>
                    <a:pt x="289896" y="854821"/>
                  </a:lnTo>
                  <a:lnTo>
                    <a:pt x="332249" y="874952"/>
                  </a:lnTo>
                  <a:lnTo>
                    <a:pt x="376860" y="893673"/>
                  </a:lnTo>
                  <a:lnTo>
                    <a:pt x="423608" y="910921"/>
                  </a:lnTo>
                  <a:lnTo>
                    <a:pt x="472372" y="926629"/>
                  </a:lnTo>
                  <a:lnTo>
                    <a:pt x="523031" y="940733"/>
                  </a:lnTo>
                  <a:lnTo>
                    <a:pt x="575462" y="953168"/>
                  </a:lnTo>
                  <a:lnTo>
                    <a:pt x="629546" y="963869"/>
                  </a:lnTo>
                  <a:lnTo>
                    <a:pt x="685160" y="972769"/>
                  </a:lnTo>
                  <a:lnTo>
                    <a:pt x="742183" y="979806"/>
                  </a:lnTo>
                  <a:lnTo>
                    <a:pt x="800494" y="984912"/>
                  </a:lnTo>
                  <a:lnTo>
                    <a:pt x="859972" y="988024"/>
                  </a:lnTo>
                  <a:lnTo>
                    <a:pt x="920495" y="989076"/>
                  </a:lnTo>
                  <a:lnTo>
                    <a:pt x="981019" y="988024"/>
                  </a:lnTo>
                  <a:lnTo>
                    <a:pt x="1040497" y="984912"/>
                  </a:lnTo>
                  <a:lnTo>
                    <a:pt x="1098808" y="979806"/>
                  </a:lnTo>
                  <a:lnTo>
                    <a:pt x="1155831" y="972769"/>
                  </a:lnTo>
                  <a:lnTo>
                    <a:pt x="1211445" y="963869"/>
                  </a:lnTo>
                  <a:lnTo>
                    <a:pt x="1265529" y="953168"/>
                  </a:lnTo>
                  <a:lnTo>
                    <a:pt x="1317960" y="940733"/>
                  </a:lnTo>
                  <a:lnTo>
                    <a:pt x="1368619" y="926629"/>
                  </a:lnTo>
                  <a:lnTo>
                    <a:pt x="1417383" y="910921"/>
                  </a:lnTo>
                  <a:lnTo>
                    <a:pt x="1464131" y="893673"/>
                  </a:lnTo>
                  <a:lnTo>
                    <a:pt x="1508742" y="874952"/>
                  </a:lnTo>
                  <a:lnTo>
                    <a:pt x="1551095" y="854821"/>
                  </a:lnTo>
                  <a:lnTo>
                    <a:pt x="1591068" y="833347"/>
                  </a:lnTo>
                  <a:lnTo>
                    <a:pt x="1628540" y="810594"/>
                  </a:lnTo>
                  <a:lnTo>
                    <a:pt x="1663391" y="786627"/>
                  </a:lnTo>
                  <a:lnTo>
                    <a:pt x="1695497" y="761512"/>
                  </a:lnTo>
                  <a:lnTo>
                    <a:pt x="1724740" y="735314"/>
                  </a:lnTo>
                  <a:lnTo>
                    <a:pt x="1774144" y="679927"/>
                  </a:lnTo>
                  <a:lnTo>
                    <a:pt x="1810635" y="620989"/>
                  </a:lnTo>
                  <a:lnTo>
                    <a:pt x="1833241" y="559018"/>
                  </a:lnTo>
                  <a:lnTo>
                    <a:pt x="1840992" y="494538"/>
                  </a:lnTo>
                  <a:lnTo>
                    <a:pt x="1839034" y="462016"/>
                  </a:lnTo>
                  <a:lnTo>
                    <a:pt x="1823734" y="398725"/>
                  </a:lnTo>
                  <a:lnTo>
                    <a:pt x="1794064" y="338206"/>
                  </a:lnTo>
                  <a:lnTo>
                    <a:pt x="1750996" y="280978"/>
                  </a:lnTo>
                  <a:lnTo>
                    <a:pt x="1695497" y="227563"/>
                  </a:lnTo>
                  <a:lnTo>
                    <a:pt x="1663391" y="202448"/>
                  </a:lnTo>
                  <a:lnTo>
                    <a:pt x="1628540" y="178481"/>
                  </a:lnTo>
                  <a:lnTo>
                    <a:pt x="1591068" y="155728"/>
                  </a:lnTo>
                  <a:lnTo>
                    <a:pt x="1551095" y="134254"/>
                  </a:lnTo>
                  <a:lnTo>
                    <a:pt x="1508742" y="114123"/>
                  </a:lnTo>
                  <a:lnTo>
                    <a:pt x="1464131" y="95402"/>
                  </a:lnTo>
                  <a:lnTo>
                    <a:pt x="1417383" y="78154"/>
                  </a:lnTo>
                  <a:lnTo>
                    <a:pt x="1368619" y="62446"/>
                  </a:lnTo>
                  <a:lnTo>
                    <a:pt x="1317960" y="48342"/>
                  </a:lnTo>
                  <a:lnTo>
                    <a:pt x="1265529" y="35907"/>
                  </a:lnTo>
                  <a:lnTo>
                    <a:pt x="1211445" y="25206"/>
                  </a:lnTo>
                  <a:lnTo>
                    <a:pt x="1155831" y="16306"/>
                  </a:lnTo>
                  <a:lnTo>
                    <a:pt x="1098808" y="9269"/>
                  </a:lnTo>
                  <a:lnTo>
                    <a:pt x="1040497" y="4163"/>
                  </a:lnTo>
                  <a:lnTo>
                    <a:pt x="981019" y="1051"/>
                  </a:lnTo>
                  <a:lnTo>
                    <a:pt x="920495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27632" y="483108"/>
              <a:ext cx="1841500" cy="989330"/>
            </a:xfrm>
            <a:custGeom>
              <a:avLst/>
              <a:gdLst/>
              <a:ahLst/>
              <a:cxnLst/>
              <a:rect l="l" t="t" r="r" b="b"/>
              <a:pathLst>
                <a:path w="1841500" h="989330">
                  <a:moveTo>
                    <a:pt x="0" y="494538"/>
                  </a:moveTo>
                  <a:lnTo>
                    <a:pt x="7750" y="430057"/>
                  </a:lnTo>
                  <a:lnTo>
                    <a:pt x="30356" y="368086"/>
                  </a:lnTo>
                  <a:lnTo>
                    <a:pt x="66847" y="309148"/>
                  </a:lnTo>
                  <a:lnTo>
                    <a:pt x="116251" y="253761"/>
                  </a:lnTo>
                  <a:lnTo>
                    <a:pt x="145494" y="227563"/>
                  </a:lnTo>
                  <a:lnTo>
                    <a:pt x="177600" y="202448"/>
                  </a:lnTo>
                  <a:lnTo>
                    <a:pt x="212451" y="178481"/>
                  </a:lnTo>
                  <a:lnTo>
                    <a:pt x="249923" y="155728"/>
                  </a:lnTo>
                  <a:lnTo>
                    <a:pt x="289896" y="134254"/>
                  </a:lnTo>
                  <a:lnTo>
                    <a:pt x="332249" y="114123"/>
                  </a:lnTo>
                  <a:lnTo>
                    <a:pt x="376860" y="95402"/>
                  </a:lnTo>
                  <a:lnTo>
                    <a:pt x="423608" y="78154"/>
                  </a:lnTo>
                  <a:lnTo>
                    <a:pt x="472372" y="62446"/>
                  </a:lnTo>
                  <a:lnTo>
                    <a:pt x="523031" y="48342"/>
                  </a:lnTo>
                  <a:lnTo>
                    <a:pt x="575462" y="35907"/>
                  </a:lnTo>
                  <a:lnTo>
                    <a:pt x="629546" y="25206"/>
                  </a:lnTo>
                  <a:lnTo>
                    <a:pt x="685160" y="16306"/>
                  </a:lnTo>
                  <a:lnTo>
                    <a:pt x="742183" y="9269"/>
                  </a:lnTo>
                  <a:lnTo>
                    <a:pt x="800494" y="4163"/>
                  </a:lnTo>
                  <a:lnTo>
                    <a:pt x="859972" y="1051"/>
                  </a:lnTo>
                  <a:lnTo>
                    <a:pt x="920495" y="0"/>
                  </a:lnTo>
                  <a:lnTo>
                    <a:pt x="981019" y="1051"/>
                  </a:lnTo>
                  <a:lnTo>
                    <a:pt x="1040497" y="4163"/>
                  </a:lnTo>
                  <a:lnTo>
                    <a:pt x="1098808" y="9269"/>
                  </a:lnTo>
                  <a:lnTo>
                    <a:pt x="1155831" y="16306"/>
                  </a:lnTo>
                  <a:lnTo>
                    <a:pt x="1211445" y="25206"/>
                  </a:lnTo>
                  <a:lnTo>
                    <a:pt x="1265529" y="35907"/>
                  </a:lnTo>
                  <a:lnTo>
                    <a:pt x="1317960" y="48342"/>
                  </a:lnTo>
                  <a:lnTo>
                    <a:pt x="1368619" y="62446"/>
                  </a:lnTo>
                  <a:lnTo>
                    <a:pt x="1417383" y="78154"/>
                  </a:lnTo>
                  <a:lnTo>
                    <a:pt x="1464131" y="95402"/>
                  </a:lnTo>
                  <a:lnTo>
                    <a:pt x="1508742" y="114123"/>
                  </a:lnTo>
                  <a:lnTo>
                    <a:pt x="1551095" y="134254"/>
                  </a:lnTo>
                  <a:lnTo>
                    <a:pt x="1591068" y="155728"/>
                  </a:lnTo>
                  <a:lnTo>
                    <a:pt x="1628540" y="178481"/>
                  </a:lnTo>
                  <a:lnTo>
                    <a:pt x="1663391" y="202448"/>
                  </a:lnTo>
                  <a:lnTo>
                    <a:pt x="1695497" y="227563"/>
                  </a:lnTo>
                  <a:lnTo>
                    <a:pt x="1724740" y="253761"/>
                  </a:lnTo>
                  <a:lnTo>
                    <a:pt x="1774144" y="309148"/>
                  </a:lnTo>
                  <a:lnTo>
                    <a:pt x="1810635" y="368086"/>
                  </a:lnTo>
                  <a:lnTo>
                    <a:pt x="1833241" y="430057"/>
                  </a:lnTo>
                  <a:lnTo>
                    <a:pt x="1840992" y="494538"/>
                  </a:lnTo>
                  <a:lnTo>
                    <a:pt x="1839034" y="527059"/>
                  </a:lnTo>
                  <a:lnTo>
                    <a:pt x="1823734" y="590350"/>
                  </a:lnTo>
                  <a:lnTo>
                    <a:pt x="1794064" y="650869"/>
                  </a:lnTo>
                  <a:lnTo>
                    <a:pt x="1750996" y="708097"/>
                  </a:lnTo>
                  <a:lnTo>
                    <a:pt x="1695497" y="761512"/>
                  </a:lnTo>
                  <a:lnTo>
                    <a:pt x="1663391" y="786627"/>
                  </a:lnTo>
                  <a:lnTo>
                    <a:pt x="1628540" y="810594"/>
                  </a:lnTo>
                  <a:lnTo>
                    <a:pt x="1591068" y="833347"/>
                  </a:lnTo>
                  <a:lnTo>
                    <a:pt x="1551095" y="854821"/>
                  </a:lnTo>
                  <a:lnTo>
                    <a:pt x="1508742" y="874952"/>
                  </a:lnTo>
                  <a:lnTo>
                    <a:pt x="1464131" y="893673"/>
                  </a:lnTo>
                  <a:lnTo>
                    <a:pt x="1417383" y="910921"/>
                  </a:lnTo>
                  <a:lnTo>
                    <a:pt x="1368619" y="926629"/>
                  </a:lnTo>
                  <a:lnTo>
                    <a:pt x="1317960" y="940733"/>
                  </a:lnTo>
                  <a:lnTo>
                    <a:pt x="1265529" y="953168"/>
                  </a:lnTo>
                  <a:lnTo>
                    <a:pt x="1211445" y="963869"/>
                  </a:lnTo>
                  <a:lnTo>
                    <a:pt x="1155831" y="972769"/>
                  </a:lnTo>
                  <a:lnTo>
                    <a:pt x="1098808" y="979806"/>
                  </a:lnTo>
                  <a:lnTo>
                    <a:pt x="1040497" y="984912"/>
                  </a:lnTo>
                  <a:lnTo>
                    <a:pt x="981019" y="988024"/>
                  </a:lnTo>
                  <a:lnTo>
                    <a:pt x="920495" y="989076"/>
                  </a:lnTo>
                  <a:lnTo>
                    <a:pt x="859972" y="988024"/>
                  </a:lnTo>
                  <a:lnTo>
                    <a:pt x="800494" y="984912"/>
                  </a:lnTo>
                  <a:lnTo>
                    <a:pt x="742183" y="979806"/>
                  </a:lnTo>
                  <a:lnTo>
                    <a:pt x="685160" y="972769"/>
                  </a:lnTo>
                  <a:lnTo>
                    <a:pt x="629546" y="963869"/>
                  </a:lnTo>
                  <a:lnTo>
                    <a:pt x="575462" y="953168"/>
                  </a:lnTo>
                  <a:lnTo>
                    <a:pt x="523031" y="940733"/>
                  </a:lnTo>
                  <a:lnTo>
                    <a:pt x="472372" y="926629"/>
                  </a:lnTo>
                  <a:lnTo>
                    <a:pt x="423608" y="910921"/>
                  </a:lnTo>
                  <a:lnTo>
                    <a:pt x="376860" y="893673"/>
                  </a:lnTo>
                  <a:lnTo>
                    <a:pt x="332249" y="874952"/>
                  </a:lnTo>
                  <a:lnTo>
                    <a:pt x="289896" y="854821"/>
                  </a:lnTo>
                  <a:lnTo>
                    <a:pt x="249923" y="833347"/>
                  </a:lnTo>
                  <a:lnTo>
                    <a:pt x="212451" y="810594"/>
                  </a:lnTo>
                  <a:lnTo>
                    <a:pt x="177600" y="786627"/>
                  </a:lnTo>
                  <a:lnTo>
                    <a:pt x="145494" y="761512"/>
                  </a:lnTo>
                  <a:lnTo>
                    <a:pt x="116251" y="735314"/>
                  </a:lnTo>
                  <a:lnTo>
                    <a:pt x="66847" y="679927"/>
                  </a:lnTo>
                  <a:lnTo>
                    <a:pt x="30356" y="620989"/>
                  </a:lnTo>
                  <a:lnTo>
                    <a:pt x="7750" y="559018"/>
                  </a:lnTo>
                  <a:lnTo>
                    <a:pt x="0" y="494538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81425" y="675259"/>
            <a:ext cx="5816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3025">
              <a:spcBef>
                <a:spcPts val="100"/>
              </a:spcBef>
            </a:pP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Teto </a:t>
            </a:r>
            <a:r>
              <a:rPr b="1" spc="-30" dirty="0">
                <a:solidFill>
                  <a:srgbClr val="FFFFFF"/>
                </a:solidFill>
                <a:latin typeface="Calibri"/>
                <a:cs typeface="Calibri"/>
              </a:rPr>
              <a:t>Verde</a:t>
            </a:r>
            <a:endParaRPr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548128" y="2659379"/>
            <a:ext cx="1679575" cy="1262380"/>
            <a:chOff x="1024127" y="2659379"/>
            <a:chExt cx="1679575" cy="1262380"/>
          </a:xfrm>
        </p:grpSpPr>
        <p:sp>
          <p:nvSpPr>
            <p:cNvPr id="8" name="object 8"/>
            <p:cNvSpPr/>
            <p:nvPr/>
          </p:nvSpPr>
          <p:spPr>
            <a:xfrm>
              <a:off x="1030223" y="2665475"/>
              <a:ext cx="1667510" cy="1249680"/>
            </a:xfrm>
            <a:custGeom>
              <a:avLst/>
              <a:gdLst/>
              <a:ahLst/>
              <a:cxnLst/>
              <a:rect l="l" t="t" r="r" b="b"/>
              <a:pathLst>
                <a:path w="1667510" h="1249679">
                  <a:moveTo>
                    <a:pt x="833627" y="0"/>
                  </a:moveTo>
                  <a:lnTo>
                    <a:pt x="778819" y="1329"/>
                  </a:lnTo>
                  <a:lnTo>
                    <a:pt x="724957" y="5261"/>
                  </a:lnTo>
                  <a:lnTo>
                    <a:pt x="672151" y="11715"/>
                  </a:lnTo>
                  <a:lnTo>
                    <a:pt x="620510" y="20608"/>
                  </a:lnTo>
                  <a:lnTo>
                    <a:pt x="570146" y="31857"/>
                  </a:lnTo>
                  <a:lnTo>
                    <a:pt x="521168" y="45380"/>
                  </a:lnTo>
                  <a:lnTo>
                    <a:pt x="473685" y="61095"/>
                  </a:lnTo>
                  <a:lnTo>
                    <a:pt x="427807" y="78919"/>
                  </a:lnTo>
                  <a:lnTo>
                    <a:pt x="383645" y="98771"/>
                  </a:lnTo>
                  <a:lnTo>
                    <a:pt x="341308" y="120566"/>
                  </a:lnTo>
                  <a:lnTo>
                    <a:pt x="300907" y="144224"/>
                  </a:lnTo>
                  <a:lnTo>
                    <a:pt x="262550" y="169662"/>
                  </a:lnTo>
                  <a:lnTo>
                    <a:pt x="226348" y="196797"/>
                  </a:lnTo>
                  <a:lnTo>
                    <a:pt x="192411" y="225547"/>
                  </a:lnTo>
                  <a:lnTo>
                    <a:pt x="160849" y="255830"/>
                  </a:lnTo>
                  <a:lnTo>
                    <a:pt x="131771" y="287564"/>
                  </a:lnTo>
                  <a:lnTo>
                    <a:pt x="105287" y="320665"/>
                  </a:lnTo>
                  <a:lnTo>
                    <a:pt x="81507" y="355052"/>
                  </a:lnTo>
                  <a:lnTo>
                    <a:pt x="60542" y="390642"/>
                  </a:lnTo>
                  <a:lnTo>
                    <a:pt x="42501" y="427353"/>
                  </a:lnTo>
                  <a:lnTo>
                    <a:pt x="27493" y="465103"/>
                  </a:lnTo>
                  <a:lnTo>
                    <a:pt x="15630" y="503809"/>
                  </a:lnTo>
                  <a:lnTo>
                    <a:pt x="7019" y="543389"/>
                  </a:lnTo>
                  <a:lnTo>
                    <a:pt x="1773" y="583759"/>
                  </a:lnTo>
                  <a:lnTo>
                    <a:pt x="0" y="624839"/>
                  </a:lnTo>
                  <a:lnTo>
                    <a:pt x="1773" y="665920"/>
                  </a:lnTo>
                  <a:lnTo>
                    <a:pt x="7019" y="706290"/>
                  </a:lnTo>
                  <a:lnTo>
                    <a:pt x="15630" y="745870"/>
                  </a:lnTo>
                  <a:lnTo>
                    <a:pt x="27493" y="784576"/>
                  </a:lnTo>
                  <a:lnTo>
                    <a:pt x="42501" y="822326"/>
                  </a:lnTo>
                  <a:lnTo>
                    <a:pt x="60542" y="859037"/>
                  </a:lnTo>
                  <a:lnTo>
                    <a:pt x="81507" y="894627"/>
                  </a:lnTo>
                  <a:lnTo>
                    <a:pt x="105287" y="929014"/>
                  </a:lnTo>
                  <a:lnTo>
                    <a:pt x="131771" y="962115"/>
                  </a:lnTo>
                  <a:lnTo>
                    <a:pt x="160849" y="993849"/>
                  </a:lnTo>
                  <a:lnTo>
                    <a:pt x="192411" y="1024132"/>
                  </a:lnTo>
                  <a:lnTo>
                    <a:pt x="226348" y="1052882"/>
                  </a:lnTo>
                  <a:lnTo>
                    <a:pt x="262550" y="1080017"/>
                  </a:lnTo>
                  <a:lnTo>
                    <a:pt x="300907" y="1105455"/>
                  </a:lnTo>
                  <a:lnTo>
                    <a:pt x="341308" y="1129113"/>
                  </a:lnTo>
                  <a:lnTo>
                    <a:pt x="383645" y="1150908"/>
                  </a:lnTo>
                  <a:lnTo>
                    <a:pt x="427807" y="1170760"/>
                  </a:lnTo>
                  <a:lnTo>
                    <a:pt x="473685" y="1188584"/>
                  </a:lnTo>
                  <a:lnTo>
                    <a:pt x="521168" y="1204299"/>
                  </a:lnTo>
                  <a:lnTo>
                    <a:pt x="570146" y="1217822"/>
                  </a:lnTo>
                  <a:lnTo>
                    <a:pt x="620510" y="1229071"/>
                  </a:lnTo>
                  <a:lnTo>
                    <a:pt x="672151" y="1237964"/>
                  </a:lnTo>
                  <a:lnTo>
                    <a:pt x="724957" y="1244418"/>
                  </a:lnTo>
                  <a:lnTo>
                    <a:pt x="778819" y="1248350"/>
                  </a:lnTo>
                  <a:lnTo>
                    <a:pt x="833627" y="1249680"/>
                  </a:lnTo>
                  <a:lnTo>
                    <a:pt x="888436" y="1248350"/>
                  </a:lnTo>
                  <a:lnTo>
                    <a:pt x="942298" y="1244418"/>
                  </a:lnTo>
                  <a:lnTo>
                    <a:pt x="995104" y="1237964"/>
                  </a:lnTo>
                  <a:lnTo>
                    <a:pt x="1046745" y="1229071"/>
                  </a:lnTo>
                  <a:lnTo>
                    <a:pt x="1097109" y="1217822"/>
                  </a:lnTo>
                  <a:lnTo>
                    <a:pt x="1146087" y="1204299"/>
                  </a:lnTo>
                  <a:lnTo>
                    <a:pt x="1193570" y="1188584"/>
                  </a:lnTo>
                  <a:lnTo>
                    <a:pt x="1239448" y="1170760"/>
                  </a:lnTo>
                  <a:lnTo>
                    <a:pt x="1283610" y="1150908"/>
                  </a:lnTo>
                  <a:lnTo>
                    <a:pt x="1325947" y="1129113"/>
                  </a:lnTo>
                  <a:lnTo>
                    <a:pt x="1366348" y="1105455"/>
                  </a:lnTo>
                  <a:lnTo>
                    <a:pt x="1404705" y="1080017"/>
                  </a:lnTo>
                  <a:lnTo>
                    <a:pt x="1440907" y="1052882"/>
                  </a:lnTo>
                  <a:lnTo>
                    <a:pt x="1474844" y="1024132"/>
                  </a:lnTo>
                  <a:lnTo>
                    <a:pt x="1506406" y="993849"/>
                  </a:lnTo>
                  <a:lnTo>
                    <a:pt x="1535484" y="962115"/>
                  </a:lnTo>
                  <a:lnTo>
                    <a:pt x="1561968" y="929014"/>
                  </a:lnTo>
                  <a:lnTo>
                    <a:pt x="1585748" y="894627"/>
                  </a:lnTo>
                  <a:lnTo>
                    <a:pt x="1606713" y="859037"/>
                  </a:lnTo>
                  <a:lnTo>
                    <a:pt x="1624754" y="822326"/>
                  </a:lnTo>
                  <a:lnTo>
                    <a:pt x="1639762" y="784576"/>
                  </a:lnTo>
                  <a:lnTo>
                    <a:pt x="1651625" y="745870"/>
                  </a:lnTo>
                  <a:lnTo>
                    <a:pt x="1660236" y="706290"/>
                  </a:lnTo>
                  <a:lnTo>
                    <a:pt x="1665482" y="665920"/>
                  </a:lnTo>
                  <a:lnTo>
                    <a:pt x="1667256" y="624839"/>
                  </a:lnTo>
                  <a:lnTo>
                    <a:pt x="1665482" y="583759"/>
                  </a:lnTo>
                  <a:lnTo>
                    <a:pt x="1660236" y="543389"/>
                  </a:lnTo>
                  <a:lnTo>
                    <a:pt x="1651625" y="503809"/>
                  </a:lnTo>
                  <a:lnTo>
                    <a:pt x="1639762" y="465103"/>
                  </a:lnTo>
                  <a:lnTo>
                    <a:pt x="1624754" y="427353"/>
                  </a:lnTo>
                  <a:lnTo>
                    <a:pt x="1606713" y="390642"/>
                  </a:lnTo>
                  <a:lnTo>
                    <a:pt x="1585748" y="355052"/>
                  </a:lnTo>
                  <a:lnTo>
                    <a:pt x="1561968" y="320665"/>
                  </a:lnTo>
                  <a:lnTo>
                    <a:pt x="1535484" y="287564"/>
                  </a:lnTo>
                  <a:lnTo>
                    <a:pt x="1506406" y="255830"/>
                  </a:lnTo>
                  <a:lnTo>
                    <a:pt x="1474844" y="225547"/>
                  </a:lnTo>
                  <a:lnTo>
                    <a:pt x="1440907" y="196797"/>
                  </a:lnTo>
                  <a:lnTo>
                    <a:pt x="1404705" y="169662"/>
                  </a:lnTo>
                  <a:lnTo>
                    <a:pt x="1366348" y="144224"/>
                  </a:lnTo>
                  <a:lnTo>
                    <a:pt x="1325947" y="120566"/>
                  </a:lnTo>
                  <a:lnTo>
                    <a:pt x="1283610" y="98771"/>
                  </a:lnTo>
                  <a:lnTo>
                    <a:pt x="1239448" y="78919"/>
                  </a:lnTo>
                  <a:lnTo>
                    <a:pt x="1193570" y="61095"/>
                  </a:lnTo>
                  <a:lnTo>
                    <a:pt x="1146087" y="45380"/>
                  </a:lnTo>
                  <a:lnTo>
                    <a:pt x="1097109" y="31857"/>
                  </a:lnTo>
                  <a:lnTo>
                    <a:pt x="1046745" y="20608"/>
                  </a:lnTo>
                  <a:lnTo>
                    <a:pt x="995104" y="11715"/>
                  </a:lnTo>
                  <a:lnTo>
                    <a:pt x="942298" y="5261"/>
                  </a:lnTo>
                  <a:lnTo>
                    <a:pt x="888436" y="1329"/>
                  </a:lnTo>
                  <a:lnTo>
                    <a:pt x="833627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30223" y="2665475"/>
              <a:ext cx="1667510" cy="1249680"/>
            </a:xfrm>
            <a:custGeom>
              <a:avLst/>
              <a:gdLst/>
              <a:ahLst/>
              <a:cxnLst/>
              <a:rect l="l" t="t" r="r" b="b"/>
              <a:pathLst>
                <a:path w="1667510" h="1249679">
                  <a:moveTo>
                    <a:pt x="0" y="624839"/>
                  </a:moveTo>
                  <a:lnTo>
                    <a:pt x="1773" y="583759"/>
                  </a:lnTo>
                  <a:lnTo>
                    <a:pt x="7019" y="543389"/>
                  </a:lnTo>
                  <a:lnTo>
                    <a:pt x="15630" y="503809"/>
                  </a:lnTo>
                  <a:lnTo>
                    <a:pt x="27493" y="465103"/>
                  </a:lnTo>
                  <a:lnTo>
                    <a:pt x="42501" y="427353"/>
                  </a:lnTo>
                  <a:lnTo>
                    <a:pt x="60542" y="390642"/>
                  </a:lnTo>
                  <a:lnTo>
                    <a:pt x="81507" y="355052"/>
                  </a:lnTo>
                  <a:lnTo>
                    <a:pt x="105287" y="320665"/>
                  </a:lnTo>
                  <a:lnTo>
                    <a:pt x="131771" y="287564"/>
                  </a:lnTo>
                  <a:lnTo>
                    <a:pt x="160849" y="255830"/>
                  </a:lnTo>
                  <a:lnTo>
                    <a:pt x="192411" y="225547"/>
                  </a:lnTo>
                  <a:lnTo>
                    <a:pt x="226348" y="196797"/>
                  </a:lnTo>
                  <a:lnTo>
                    <a:pt x="262550" y="169662"/>
                  </a:lnTo>
                  <a:lnTo>
                    <a:pt x="300907" y="144224"/>
                  </a:lnTo>
                  <a:lnTo>
                    <a:pt x="341308" y="120566"/>
                  </a:lnTo>
                  <a:lnTo>
                    <a:pt x="383645" y="98771"/>
                  </a:lnTo>
                  <a:lnTo>
                    <a:pt x="427807" y="78919"/>
                  </a:lnTo>
                  <a:lnTo>
                    <a:pt x="473685" y="61095"/>
                  </a:lnTo>
                  <a:lnTo>
                    <a:pt x="521168" y="45380"/>
                  </a:lnTo>
                  <a:lnTo>
                    <a:pt x="570146" y="31857"/>
                  </a:lnTo>
                  <a:lnTo>
                    <a:pt x="620510" y="20608"/>
                  </a:lnTo>
                  <a:lnTo>
                    <a:pt x="672151" y="11715"/>
                  </a:lnTo>
                  <a:lnTo>
                    <a:pt x="724957" y="5261"/>
                  </a:lnTo>
                  <a:lnTo>
                    <a:pt x="778819" y="1329"/>
                  </a:lnTo>
                  <a:lnTo>
                    <a:pt x="833627" y="0"/>
                  </a:lnTo>
                  <a:lnTo>
                    <a:pt x="888436" y="1329"/>
                  </a:lnTo>
                  <a:lnTo>
                    <a:pt x="942298" y="5261"/>
                  </a:lnTo>
                  <a:lnTo>
                    <a:pt x="995104" y="11715"/>
                  </a:lnTo>
                  <a:lnTo>
                    <a:pt x="1046745" y="20608"/>
                  </a:lnTo>
                  <a:lnTo>
                    <a:pt x="1097109" y="31857"/>
                  </a:lnTo>
                  <a:lnTo>
                    <a:pt x="1146087" y="45380"/>
                  </a:lnTo>
                  <a:lnTo>
                    <a:pt x="1193570" y="61095"/>
                  </a:lnTo>
                  <a:lnTo>
                    <a:pt x="1239448" y="78919"/>
                  </a:lnTo>
                  <a:lnTo>
                    <a:pt x="1283610" y="98771"/>
                  </a:lnTo>
                  <a:lnTo>
                    <a:pt x="1325947" y="120566"/>
                  </a:lnTo>
                  <a:lnTo>
                    <a:pt x="1366348" y="144224"/>
                  </a:lnTo>
                  <a:lnTo>
                    <a:pt x="1404705" y="169662"/>
                  </a:lnTo>
                  <a:lnTo>
                    <a:pt x="1440907" y="196797"/>
                  </a:lnTo>
                  <a:lnTo>
                    <a:pt x="1474844" y="225547"/>
                  </a:lnTo>
                  <a:lnTo>
                    <a:pt x="1506406" y="255830"/>
                  </a:lnTo>
                  <a:lnTo>
                    <a:pt x="1535484" y="287564"/>
                  </a:lnTo>
                  <a:lnTo>
                    <a:pt x="1561968" y="320665"/>
                  </a:lnTo>
                  <a:lnTo>
                    <a:pt x="1585748" y="355052"/>
                  </a:lnTo>
                  <a:lnTo>
                    <a:pt x="1606713" y="390642"/>
                  </a:lnTo>
                  <a:lnTo>
                    <a:pt x="1624754" y="427353"/>
                  </a:lnTo>
                  <a:lnTo>
                    <a:pt x="1639762" y="465103"/>
                  </a:lnTo>
                  <a:lnTo>
                    <a:pt x="1651625" y="503809"/>
                  </a:lnTo>
                  <a:lnTo>
                    <a:pt x="1660236" y="543389"/>
                  </a:lnTo>
                  <a:lnTo>
                    <a:pt x="1665482" y="583759"/>
                  </a:lnTo>
                  <a:lnTo>
                    <a:pt x="1667256" y="624839"/>
                  </a:lnTo>
                  <a:lnTo>
                    <a:pt x="1665482" y="665920"/>
                  </a:lnTo>
                  <a:lnTo>
                    <a:pt x="1660236" y="706290"/>
                  </a:lnTo>
                  <a:lnTo>
                    <a:pt x="1651625" y="745870"/>
                  </a:lnTo>
                  <a:lnTo>
                    <a:pt x="1639762" y="784576"/>
                  </a:lnTo>
                  <a:lnTo>
                    <a:pt x="1624754" y="822326"/>
                  </a:lnTo>
                  <a:lnTo>
                    <a:pt x="1606713" y="859037"/>
                  </a:lnTo>
                  <a:lnTo>
                    <a:pt x="1585748" y="894627"/>
                  </a:lnTo>
                  <a:lnTo>
                    <a:pt x="1561968" y="929014"/>
                  </a:lnTo>
                  <a:lnTo>
                    <a:pt x="1535484" y="962115"/>
                  </a:lnTo>
                  <a:lnTo>
                    <a:pt x="1506406" y="993849"/>
                  </a:lnTo>
                  <a:lnTo>
                    <a:pt x="1474844" y="1024132"/>
                  </a:lnTo>
                  <a:lnTo>
                    <a:pt x="1440907" y="1052882"/>
                  </a:lnTo>
                  <a:lnTo>
                    <a:pt x="1404705" y="1080017"/>
                  </a:lnTo>
                  <a:lnTo>
                    <a:pt x="1366348" y="1105455"/>
                  </a:lnTo>
                  <a:lnTo>
                    <a:pt x="1325947" y="1129113"/>
                  </a:lnTo>
                  <a:lnTo>
                    <a:pt x="1283610" y="1150908"/>
                  </a:lnTo>
                  <a:lnTo>
                    <a:pt x="1239448" y="1170760"/>
                  </a:lnTo>
                  <a:lnTo>
                    <a:pt x="1193570" y="1188584"/>
                  </a:lnTo>
                  <a:lnTo>
                    <a:pt x="1146087" y="1204299"/>
                  </a:lnTo>
                  <a:lnTo>
                    <a:pt x="1097109" y="1217822"/>
                  </a:lnTo>
                  <a:lnTo>
                    <a:pt x="1046745" y="1229071"/>
                  </a:lnTo>
                  <a:lnTo>
                    <a:pt x="995104" y="1237964"/>
                  </a:lnTo>
                  <a:lnTo>
                    <a:pt x="942298" y="1244418"/>
                  </a:lnTo>
                  <a:lnTo>
                    <a:pt x="888436" y="1248350"/>
                  </a:lnTo>
                  <a:lnTo>
                    <a:pt x="833627" y="1249680"/>
                  </a:lnTo>
                  <a:lnTo>
                    <a:pt x="778819" y="1248350"/>
                  </a:lnTo>
                  <a:lnTo>
                    <a:pt x="724957" y="1244418"/>
                  </a:lnTo>
                  <a:lnTo>
                    <a:pt x="672151" y="1237964"/>
                  </a:lnTo>
                  <a:lnTo>
                    <a:pt x="620510" y="1229071"/>
                  </a:lnTo>
                  <a:lnTo>
                    <a:pt x="570146" y="1217822"/>
                  </a:lnTo>
                  <a:lnTo>
                    <a:pt x="521168" y="1204299"/>
                  </a:lnTo>
                  <a:lnTo>
                    <a:pt x="473685" y="1188584"/>
                  </a:lnTo>
                  <a:lnTo>
                    <a:pt x="427807" y="1170760"/>
                  </a:lnTo>
                  <a:lnTo>
                    <a:pt x="383645" y="1150908"/>
                  </a:lnTo>
                  <a:lnTo>
                    <a:pt x="341308" y="1129113"/>
                  </a:lnTo>
                  <a:lnTo>
                    <a:pt x="300907" y="1105455"/>
                  </a:lnTo>
                  <a:lnTo>
                    <a:pt x="262550" y="1080017"/>
                  </a:lnTo>
                  <a:lnTo>
                    <a:pt x="226348" y="1052882"/>
                  </a:lnTo>
                  <a:lnTo>
                    <a:pt x="192411" y="1024132"/>
                  </a:lnTo>
                  <a:lnTo>
                    <a:pt x="160849" y="993849"/>
                  </a:lnTo>
                  <a:lnTo>
                    <a:pt x="131771" y="962115"/>
                  </a:lnTo>
                  <a:lnTo>
                    <a:pt x="105287" y="929014"/>
                  </a:lnTo>
                  <a:lnTo>
                    <a:pt x="81507" y="894627"/>
                  </a:lnTo>
                  <a:lnTo>
                    <a:pt x="60542" y="859037"/>
                  </a:lnTo>
                  <a:lnTo>
                    <a:pt x="42501" y="822326"/>
                  </a:lnTo>
                  <a:lnTo>
                    <a:pt x="27493" y="784576"/>
                  </a:lnTo>
                  <a:lnTo>
                    <a:pt x="15630" y="745870"/>
                  </a:lnTo>
                  <a:lnTo>
                    <a:pt x="7019" y="706290"/>
                  </a:lnTo>
                  <a:lnTo>
                    <a:pt x="1773" y="665920"/>
                  </a:lnTo>
                  <a:lnTo>
                    <a:pt x="0" y="6248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913380" y="2989327"/>
            <a:ext cx="94615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1610" marR="5080" indent="-169545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Jardim</a:t>
            </a:r>
            <a:r>
              <a:rPr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Chuva</a:t>
            </a:r>
            <a:endParaRPr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517650" y="4050539"/>
            <a:ext cx="2692400" cy="1059815"/>
            <a:chOff x="-6350" y="4050538"/>
            <a:chExt cx="2692400" cy="1059815"/>
          </a:xfrm>
        </p:grpSpPr>
        <p:sp>
          <p:nvSpPr>
            <p:cNvPr id="12" name="object 12"/>
            <p:cNvSpPr/>
            <p:nvPr/>
          </p:nvSpPr>
          <p:spPr>
            <a:xfrm>
              <a:off x="0" y="4056888"/>
              <a:ext cx="2679700" cy="1047115"/>
            </a:xfrm>
            <a:custGeom>
              <a:avLst/>
              <a:gdLst/>
              <a:ahLst/>
              <a:cxnLst/>
              <a:rect l="l" t="t" r="r" b="b"/>
              <a:pathLst>
                <a:path w="2679700" h="1047114">
                  <a:moveTo>
                    <a:pt x="1339596" y="0"/>
                  </a:moveTo>
                  <a:lnTo>
                    <a:pt x="1272736" y="640"/>
                  </a:lnTo>
                  <a:lnTo>
                    <a:pt x="1206725" y="2542"/>
                  </a:lnTo>
                  <a:lnTo>
                    <a:pt x="1141640" y="5674"/>
                  </a:lnTo>
                  <a:lnTo>
                    <a:pt x="1077556" y="10008"/>
                  </a:lnTo>
                  <a:lnTo>
                    <a:pt x="1014552" y="15513"/>
                  </a:lnTo>
                  <a:lnTo>
                    <a:pt x="952702" y="22159"/>
                  </a:lnTo>
                  <a:lnTo>
                    <a:pt x="892086" y="29916"/>
                  </a:lnTo>
                  <a:lnTo>
                    <a:pt x="832778" y="38755"/>
                  </a:lnTo>
                  <a:lnTo>
                    <a:pt x="774856" y="48644"/>
                  </a:lnTo>
                  <a:lnTo>
                    <a:pt x="718396" y="59556"/>
                  </a:lnTo>
                  <a:lnTo>
                    <a:pt x="663476" y="71458"/>
                  </a:lnTo>
                  <a:lnTo>
                    <a:pt x="610171" y="84322"/>
                  </a:lnTo>
                  <a:lnTo>
                    <a:pt x="558560" y="98118"/>
                  </a:lnTo>
                  <a:lnTo>
                    <a:pt x="508718" y="112815"/>
                  </a:lnTo>
                  <a:lnTo>
                    <a:pt x="460722" y="128383"/>
                  </a:lnTo>
                  <a:lnTo>
                    <a:pt x="414649" y="144793"/>
                  </a:lnTo>
                  <a:lnTo>
                    <a:pt x="370576" y="162015"/>
                  </a:lnTo>
                  <a:lnTo>
                    <a:pt x="328580" y="180018"/>
                  </a:lnTo>
                  <a:lnTo>
                    <a:pt x="288737" y="198773"/>
                  </a:lnTo>
                  <a:lnTo>
                    <a:pt x="251123" y="218250"/>
                  </a:lnTo>
                  <a:lnTo>
                    <a:pt x="215817" y="238418"/>
                  </a:lnTo>
                  <a:lnTo>
                    <a:pt x="182894" y="259249"/>
                  </a:lnTo>
                  <a:lnTo>
                    <a:pt x="124505" y="302775"/>
                  </a:lnTo>
                  <a:lnTo>
                    <a:pt x="76571" y="348589"/>
                  </a:lnTo>
                  <a:lnTo>
                    <a:pt x="39706" y="396451"/>
                  </a:lnTo>
                  <a:lnTo>
                    <a:pt x="14524" y="446122"/>
                  </a:lnTo>
                  <a:lnTo>
                    <a:pt x="1639" y="497361"/>
                  </a:lnTo>
                  <a:lnTo>
                    <a:pt x="0" y="523494"/>
                  </a:lnTo>
                  <a:lnTo>
                    <a:pt x="1639" y="549626"/>
                  </a:lnTo>
                  <a:lnTo>
                    <a:pt x="14524" y="600865"/>
                  </a:lnTo>
                  <a:lnTo>
                    <a:pt x="39706" y="650536"/>
                  </a:lnTo>
                  <a:lnTo>
                    <a:pt x="76571" y="698398"/>
                  </a:lnTo>
                  <a:lnTo>
                    <a:pt x="124505" y="744212"/>
                  </a:lnTo>
                  <a:lnTo>
                    <a:pt x="182894" y="787738"/>
                  </a:lnTo>
                  <a:lnTo>
                    <a:pt x="215817" y="808569"/>
                  </a:lnTo>
                  <a:lnTo>
                    <a:pt x="251123" y="828737"/>
                  </a:lnTo>
                  <a:lnTo>
                    <a:pt x="288737" y="848214"/>
                  </a:lnTo>
                  <a:lnTo>
                    <a:pt x="328580" y="866969"/>
                  </a:lnTo>
                  <a:lnTo>
                    <a:pt x="370576" y="884972"/>
                  </a:lnTo>
                  <a:lnTo>
                    <a:pt x="414649" y="902194"/>
                  </a:lnTo>
                  <a:lnTo>
                    <a:pt x="460722" y="918604"/>
                  </a:lnTo>
                  <a:lnTo>
                    <a:pt x="508718" y="934172"/>
                  </a:lnTo>
                  <a:lnTo>
                    <a:pt x="558560" y="948869"/>
                  </a:lnTo>
                  <a:lnTo>
                    <a:pt x="610171" y="962665"/>
                  </a:lnTo>
                  <a:lnTo>
                    <a:pt x="663476" y="975529"/>
                  </a:lnTo>
                  <a:lnTo>
                    <a:pt x="718396" y="987431"/>
                  </a:lnTo>
                  <a:lnTo>
                    <a:pt x="774856" y="998343"/>
                  </a:lnTo>
                  <a:lnTo>
                    <a:pt x="832778" y="1008232"/>
                  </a:lnTo>
                  <a:lnTo>
                    <a:pt x="892086" y="1017071"/>
                  </a:lnTo>
                  <a:lnTo>
                    <a:pt x="952702" y="1024828"/>
                  </a:lnTo>
                  <a:lnTo>
                    <a:pt x="1014552" y="1031474"/>
                  </a:lnTo>
                  <a:lnTo>
                    <a:pt x="1077556" y="1036979"/>
                  </a:lnTo>
                  <a:lnTo>
                    <a:pt x="1141640" y="1041313"/>
                  </a:lnTo>
                  <a:lnTo>
                    <a:pt x="1206725" y="1044445"/>
                  </a:lnTo>
                  <a:lnTo>
                    <a:pt x="1272736" y="1046347"/>
                  </a:lnTo>
                  <a:lnTo>
                    <a:pt x="1339596" y="1046988"/>
                  </a:lnTo>
                  <a:lnTo>
                    <a:pt x="1406449" y="1046347"/>
                  </a:lnTo>
                  <a:lnTo>
                    <a:pt x="1472455" y="1044445"/>
                  </a:lnTo>
                  <a:lnTo>
                    <a:pt x="1537537" y="1041313"/>
                  </a:lnTo>
                  <a:lnTo>
                    <a:pt x="1601617" y="1036979"/>
                  </a:lnTo>
                  <a:lnTo>
                    <a:pt x="1664619" y="1031474"/>
                  </a:lnTo>
                  <a:lnTo>
                    <a:pt x="1726465" y="1024828"/>
                  </a:lnTo>
                  <a:lnTo>
                    <a:pt x="1787080" y="1017071"/>
                  </a:lnTo>
                  <a:lnTo>
                    <a:pt x="1846387" y="1008232"/>
                  </a:lnTo>
                  <a:lnTo>
                    <a:pt x="1904308" y="998343"/>
                  </a:lnTo>
                  <a:lnTo>
                    <a:pt x="1960767" y="987431"/>
                  </a:lnTo>
                  <a:lnTo>
                    <a:pt x="2015687" y="975529"/>
                  </a:lnTo>
                  <a:lnTo>
                    <a:pt x="2068992" y="962665"/>
                  </a:lnTo>
                  <a:lnTo>
                    <a:pt x="2120604" y="948869"/>
                  </a:lnTo>
                  <a:lnTo>
                    <a:pt x="2170446" y="934172"/>
                  </a:lnTo>
                  <a:lnTo>
                    <a:pt x="2218443" y="918604"/>
                  </a:lnTo>
                  <a:lnTo>
                    <a:pt x="2264517" y="902194"/>
                  </a:lnTo>
                  <a:lnTo>
                    <a:pt x="2308592" y="884972"/>
                  </a:lnTo>
                  <a:lnTo>
                    <a:pt x="2350590" y="866969"/>
                  </a:lnTo>
                  <a:lnTo>
                    <a:pt x="2390435" y="848214"/>
                  </a:lnTo>
                  <a:lnTo>
                    <a:pt x="2428050" y="828737"/>
                  </a:lnTo>
                  <a:lnTo>
                    <a:pt x="2463358" y="808569"/>
                  </a:lnTo>
                  <a:lnTo>
                    <a:pt x="2496283" y="787738"/>
                  </a:lnTo>
                  <a:lnTo>
                    <a:pt x="2554676" y="744212"/>
                  </a:lnTo>
                  <a:lnTo>
                    <a:pt x="2602613" y="698398"/>
                  </a:lnTo>
                  <a:lnTo>
                    <a:pt x="2639481" y="650536"/>
                  </a:lnTo>
                  <a:lnTo>
                    <a:pt x="2664665" y="600865"/>
                  </a:lnTo>
                  <a:lnTo>
                    <a:pt x="2677552" y="549626"/>
                  </a:lnTo>
                  <a:lnTo>
                    <a:pt x="2679192" y="523494"/>
                  </a:lnTo>
                  <a:lnTo>
                    <a:pt x="2677552" y="497361"/>
                  </a:lnTo>
                  <a:lnTo>
                    <a:pt x="2664665" y="446122"/>
                  </a:lnTo>
                  <a:lnTo>
                    <a:pt x="2639481" y="396451"/>
                  </a:lnTo>
                  <a:lnTo>
                    <a:pt x="2602613" y="348589"/>
                  </a:lnTo>
                  <a:lnTo>
                    <a:pt x="2554676" y="302775"/>
                  </a:lnTo>
                  <a:lnTo>
                    <a:pt x="2496283" y="259249"/>
                  </a:lnTo>
                  <a:lnTo>
                    <a:pt x="2463358" y="238418"/>
                  </a:lnTo>
                  <a:lnTo>
                    <a:pt x="2428050" y="218250"/>
                  </a:lnTo>
                  <a:lnTo>
                    <a:pt x="2390435" y="198773"/>
                  </a:lnTo>
                  <a:lnTo>
                    <a:pt x="2350590" y="180018"/>
                  </a:lnTo>
                  <a:lnTo>
                    <a:pt x="2308592" y="162015"/>
                  </a:lnTo>
                  <a:lnTo>
                    <a:pt x="2264517" y="144793"/>
                  </a:lnTo>
                  <a:lnTo>
                    <a:pt x="2218443" y="128383"/>
                  </a:lnTo>
                  <a:lnTo>
                    <a:pt x="2170446" y="112815"/>
                  </a:lnTo>
                  <a:lnTo>
                    <a:pt x="2120604" y="98118"/>
                  </a:lnTo>
                  <a:lnTo>
                    <a:pt x="2068992" y="84322"/>
                  </a:lnTo>
                  <a:lnTo>
                    <a:pt x="2015687" y="71458"/>
                  </a:lnTo>
                  <a:lnTo>
                    <a:pt x="1960767" y="59556"/>
                  </a:lnTo>
                  <a:lnTo>
                    <a:pt x="1904308" y="48644"/>
                  </a:lnTo>
                  <a:lnTo>
                    <a:pt x="1846387" y="38755"/>
                  </a:lnTo>
                  <a:lnTo>
                    <a:pt x="1787080" y="29916"/>
                  </a:lnTo>
                  <a:lnTo>
                    <a:pt x="1726465" y="22159"/>
                  </a:lnTo>
                  <a:lnTo>
                    <a:pt x="1664619" y="15513"/>
                  </a:lnTo>
                  <a:lnTo>
                    <a:pt x="1601617" y="10008"/>
                  </a:lnTo>
                  <a:lnTo>
                    <a:pt x="1537537" y="5674"/>
                  </a:lnTo>
                  <a:lnTo>
                    <a:pt x="1472455" y="2542"/>
                  </a:lnTo>
                  <a:lnTo>
                    <a:pt x="1406449" y="640"/>
                  </a:lnTo>
                  <a:lnTo>
                    <a:pt x="133959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4056888"/>
              <a:ext cx="2679700" cy="1047115"/>
            </a:xfrm>
            <a:custGeom>
              <a:avLst/>
              <a:gdLst/>
              <a:ahLst/>
              <a:cxnLst/>
              <a:rect l="l" t="t" r="r" b="b"/>
              <a:pathLst>
                <a:path w="2679700" h="1047114">
                  <a:moveTo>
                    <a:pt x="0" y="523494"/>
                  </a:moveTo>
                  <a:lnTo>
                    <a:pt x="6506" y="471560"/>
                  </a:lnTo>
                  <a:lnTo>
                    <a:pt x="25616" y="421075"/>
                  </a:lnTo>
                  <a:lnTo>
                    <a:pt x="56717" y="372279"/>
                  </a:lnTo>
                  <a:lnTo>
                    <a:pt x="99193" y="325411"/>
                  </a:lnTo>
                  <a:lnTo>
                    <a:pt x="152431" y="280711"/>
                  </a:lnTo>
                  <a:lnTo>
                    <a:pt x="215817" y="238418"/>
                  </a:lnTo>
                  <a:lnTo>
                    <a:pt x="251123" y="218250"/>
                  </a:lnTo>
                  <a:lnTo>
                    <a:pt x="288737" y="198773"/>
                  </a:lnTo>
                  <a:lnTo>
                    <a:pt x="328580" y="180018"/>
                  </a:lnTo>
                  <a:lnTo>
                    <a:pt x="370576" y="162015"/>
                  </a:lnTo>
                  <a:lnTo>
                    <a:pt x="414649" y="144793"/>
                  </a:lnTo>
                  <a:lnTo>
                    <a:pt x="460722" y="128383"/>
                  </a:lnTo>
                  <a:lnTo>
                    <a:pt x="508718" y="112815"/>
                  </a:lnTo>
                  <a:lnTo>
                    <a:pt x="558560" y="98118"/>
                  </a:lnTo>
                  <a:lnTo>
                    <a:pt x="610171" y="84322"/>
                  </a:lnTo>
                  <a:lnTo>
                    <a:pt x="663476" y="71458"/>
                  </a:lnTo>
                  <a:lnTo>
                    <a:pt x="718396" y="59556"/>
                  </a:lnTo>
                  <a:lnTo>
                    <a:pt x="774856" y="48644"/>
                  </a:lnTo>
                  <a:lnTo>
                    <a:pt x="832778" y="38755"/>
                  </a:lnTo>
                  <a:lnTo>
                    <a:pt x="892086" y="29916"/>
                  </a:lnTo>
                  <a:lnTo>
                    <a:pt x="952702" y="22159"/>
                  </a:lnTo>
                  <a:lnTo>
                    <a:pt x="1014552" y="15513"/>
                  </a:lnTo>
                  <a:lnTo>
                    <a:pt x="1077556" y="10008"/>
                  </a:lnTo>
                  <a:lnTo>
                    <a:pt x="1141640" y="5674"/>
                  </a:lnTo>
                  <a:lnTo>
                    <a:pt x="1206725" y="2542"/>
                  </a:lnTo>
                  <a:lnTo>
                    <a:pt x="1272736" y="640"/>
                  </a:lnTo>
                  <a:lnTo>
                    <a:pt x="1339596" y="0"/>
                  </a:lnTo>
                  <a:lnTo>
                    <a:pt x="1406449" y="640"/>
                  </a:lnTo>
                  <a:lnTo>
                    <a:pt x="1472455" y="2542"/>
                  </a:lnTo>
                  <a:lnTo>
                    <a:pt x="1537537" y="5674"/>
                  </a:lnTo>
                  <a:lnTo>
                    <a:pt x="1601617" y="10008"/>
                  </a:lnTo>
                  <a:lnTo>
                    <a:pt x="1664619" y="15513"/>
                  </a:lnTo>
                  <a:lnTo>
                    <a:pt x="1726465" y="22159"/>
                  </a:lnTo>
                  <a:lnTo>
                    <a:pt x="1787080" y="29916"/>
                  </a:lnTo>
                  <a:lnTo>
                    <a:pt x="1846387" y="38755"/>
                  </a:lnTo>
                  <a:lnTo>
                    <a:pt x="1904308" y="48644"/>
                  </a:lnTo>
                  <a:lnTo>
                    <a:pt x="1960767" y="59556"/>
                  </a:lnTo>
                  <a:lnTo>
                    <a:pt x="2015687" y="71458"/>
                  </a:lnTo>
                  <a:lnTo>
                    <a:pt x="2068992" y="84322"/>
                  </a:lnTo>
                  <a:lnTo>
                    <a:pt x="2120604" y="98118"/>
                  </a:lnTo>
                  <a:lnTo>
                    <a:pt x="2170446" y="112815"/>
                  </a:lnTo>
                  <a:lnTo>
                    <a:pt x="2218443" y="128383"/>
                  </a:lnTo>
                  <a:lnTo>
                    <a:pt x="2264517" y="144793"/>
                  </a:lnTo>
                  <a:lnTo>
                    <a:pt x="2308592" y="162015"/>
                  </a:lnTo>
                  <a:lnTo>
                    <a:pt x="2350590" y="180018"/>
                  </a:lnTo>
                  <a:lnTo>
                    <a:pt x="2390435" y="198773"/>
                  </a:lnTo>
                  <a:lnTo>
                    <a:pt x="2428050" y="218250"/>
                  </a:lnTo>
                  <a:lnTo>
                    <a:pt x="2463358" y="238418"/>
                  </a:lnTo>
                  <a:lnTo>
                    <a:pt x="2496283" y="259249"/>
                  </a:lnTo>
                  <a:lnTo>
                    <a:pt x="2554676" y="302775"/>
                  </a:lnTo>
                  <a:lnTo>
                    <a:pt x="2602613" y="348589"/>
                  </a:lnTo>
                  <a:lnTo>
                    <a:pt x="2639481" y="396451"/>
                  </a:lnTo>
                  <a:lnTo>
                    <a:pt x="2664665" y="446122"/>
                  </a:lnTo>
                  <a:lnTo>
                    <a:pt x="2677552" y="497361"/>
                  </a:lnTo>
                  <a:lnTo>
                    <a:pt x="2679192" y="523494"/>
                  </a:lnTo>
                  <a:lnTo>
                    <a:pt x="2677552" y="549626"/>
                  </a:lnTo>
                  <a:lnTo>
                    <a:pt x="2664665" y="600865"/>
                  </a:lnTo>
                  <a:lnTo>
                    <a:pt x="2639481" y="650536"/>
                  </a:lnTo>
                  <a:lnTo>
                    <a:pt x="2602613" y="698398"/>
                  </a:lnTo>
                  <a:lnTo>
                    <a:pt x="2554676" y="744212"/>
                  </a:lnTo>
                  <a:lnTo>
                    <a:pt x="2496283" y="787738"/>
                  </a:lnTo>
                  <a:lnTo>
                    <a:pt x="2463358" y="808569"/>
                  </a:lnTo>
                  <a:lnTo>
                    <a:pt x="2428050" y="828737"/>
                  </a:lnTo>
                  <a:lnTo>
                    <a:pt x="2390435" y="848214"/>
                  </a:lnTo>
                  <a:lnTo>
                    <a:pt x="2350590" y="866969"/>
                  </a:lnTo>
                  <a:lnTo>
                    <a:pt x="2308592" y="884972"/>
                  </a:lnTo>
                  <a:lnTo>
                    <a:pt x="2264517" y="902194"/>
                  </a:lnTo>
                  <a:lnTo>
                    <a:pt x="2218443" y="918604"/>
                  </a:lnTo>
                  <a:lnTo>
                    <a:pt x="2170446" y="934172"/>
                  </a:lnTo>
                  <a:lnTo>
                    <a:pt x="2120604" y="948869"/>
                  </a:lnTo>
                  <a:lnTo>
                    <a:pt x="2068992" y="962665"/>
                  </a:lnTo>
                  <a:lnTo>
                    <a:pt x="2015687" y="975529"/>
                  </a:lnTo>
                  <a:lnTo>
                    <a:pt x="1960767" y="987431"/>
                  </a:lnTo>
                  <a:lnTo>
                    <a:pt x="1904308" y="998343"/>
                  </a:lnTo>
                  <a:lnTo>
                    <a:pt x="1846387" y="1008232"/>
                  </a:lnTo>
                  <a:lnTo>
                    <a:pt x="1787080" y="1017071"/>
                  </a:lnTo>
                  <a:lnTo>
                    <a:pt x="1726465" y="1024828"/>
                  </a:lnTo>
                  <a:lnTo>
                    <a:pt x="1664619" y="1031474"/>
                  </a:lnTo>
                  <a:lnTo>
                    <a:pt x="1601617" y="1036979"/>
                  </a:lnTo>
                  <a:lnTo>
                    <a:pt x="1537537" y="1041313"/>
                  </a:lnTo>
                  <a:lnTo>
                    <a:pt x="1472455" y="1044445"/>
                  </a:lnTo>
                  <a:lnTo>
                    <a:pt x="1406449" y="1046347"/>
                  </a:lnTo>
                  <a:lnTo>
                    <a:pt x="1339596" y="1046988"/>
                  </a:lnTo>
                  <a:lnTo>
                    <a:pt x="1272736" y="1046347"/>
                  </a:lnTo>
                  <a:lnTo>
                    <a:pt x="1206725" y="1044445"/>
                  </a:lnTo>
                  <a:lnTo>
                    <a:pt x="1141640" y="1041313"/>
                  </a:lnTo>
                  <a:lnTo>
                    <a:pt x="1077556" y="1036979"/>
                  </a:lnTo>
                  <a:lnTo>
                    <a:pt x="1014552" y="1031474"/>
                  </a:lnTo>
                  <a:lnTo>
                    <a:pt x="952702" y="1024828"/>
                  </a:lnTo>
                  <a:lnTo>
                    <a:pt x="892086" y="1017071"/>
                  </a:lnTo>
                  <a:lnTo>
                    <a:pt x="832778" y="1008232"/>
                  </a:lnTo>
                  <a:lnTo>
                    <a:pt x="774856" y="998343"/>
                  </a:lnTo>
                  <a:lnTo>
                    <a:pt x="718396" y="987431"/>
                  </a:lnTo>
                  <a:lnTo>
                    <a:pt x="663476" y="975529"/>
                  </a:lnTo>
                  <a:lnTo>
                    <a:pt x="610171" y="962665"/>
                  </a:lnTo>
                  <a:lnTo>
                    <a:pt x="558560" y="948869"/>
                  </a:lnTo>
                  <a:lnTo>
                    <a:pt x="508718" y="934172"/>
                  </a:lnTo>
                  <a:lnTo>
                    <a:pt x="460722" y="918604"/>
                  </a:lnTo>
                  <a:lnTo>
                    <a:pt x="414649" y="902194"/>
                  </a:lnTo>
                  <a:lnTo>
                    <a:pt x="370576" y="884972"/>
                  </a:lnTo>
                  <a:lnTo>
                    <a:pt x="328580" y="866969"/>
                  </a:lnTo>
                  <a:lnTo>
                    <a:pt x="288737" y="848214"/>
                  </a:lnTo>
                  <a:lnTo>
                    <a:pt x="251123" y="828737"/>
                  </a:lnTo>
                  <a:lnTo>
                    <a:pt x="215817" y="808569"/>
                  </a:lnTo>
                  <a:lnTo>
                    <a:pt x="182894" y="787738"/>
                  </a:lnTo>
                  <a:lnTo>
                    <a:pt x="124505" y="744212"/>
                  </a:lnTo>
                  <a:lnTo>
                    <a:pt x="76571" y="698398"/>
                  </a:lnTo>
                  <a:lnTo>
                    <a:pt x="39706" y="650536"/>
                  </a:lnTo>
                  <a:lnTo>
                    <a:pt x="14524" y="600865"/>
                  </a:lnTo>
                  <a:lnTo>
                    <a:pt x="1639" y="549626"/>
                  </a:lnTo>
                  <a:lnTo>
                    <a:pt x="0" y="523494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06880" y="4279215"/>
            <a:ext cx="151574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Parques</a:t>
            </a:r>
            <a:endParaRPr>
              <a:latin typeface="Calibri"/>
              <a:cs typeface="Calibri"/>
            </a:endParaRPr>
          </a:p>
          <a:p>
            <a:pPr algn="ctr">
              <a:spcBef>
                <a:spcPts val="5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Multifuncionais</a:t>
            </a:r>
            <a:endParaRPr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96257" y="4620515"/>
            <a:ext cx="1597660" cy="1059815"/>
            <a:chOff x="2572257" y="4620514"/>
            <a:chExt cx="1597660" cy="1059815"/>
          </a:xfrm>
        </p:grpSpPr>
        <p:sp>
          <p:nvSpPr>
            <p:cNvPr id="16" name="object 16"/>
            <p:cNvSpPr/>
            <p:nvPr/>
          </p:nvSpPr>
          <p:spPr>
            <a:xfrm>
              <a:off x="2578607" y="4626864"/>
              <a:ext cx="1584960" cy="1047115"/>
            </a:xfrm>
            <a:custGeom>
              <a:avLst/>
              <a:gdLst/>
              <a:ahLst/>
              <a:cxnLst/>
              <a:rect l="l" t="t" r="r" b="b"/>
              <a:pathLst>
                <a:path w="1584960" h="1047114">
                  <a:moveTo>
                    <a:pt x="792480" y="0"/>
                  </a:moveTo>
                  <a:lnTo>
                    <a:pt x="735888" y="1314"/>
                  </a:lnTo>
                  <a:lnTo>
                    <a:pt x="680369" y="5197"/>
                  </a:lnTo>
                  <a:lnTo>
                    <a:pt x="626058" y="11561"/>
                  </a:lnTo>
                  <a:lnTo>
                    <a:pt x="573089" y="20317"/>
                  </a:lnTo>
                  <a:lnTo>
                    <a:pt x="521595" y="31376"/>
                  </a:lnTo>
                  <a:lnTo>
                    <a:pt x="471712" y="44651"/>
                  </a:lnTo>
                  <a:lnTo>
                    <a:pt x="423572" y="60053"/>
                  </a:lnTo>
                  <a:lnTo>
                    <a:pt x="377311" y="77492"/>
                  </a:lnTo>
                  <a:lnTo>
                    <a:pt x="333062" y="96882"/>
                  </a:lnTo>
                  <a:lnTo>
                    <a:pt x="290959" y="118132"/>
                  </a:lnTo>
                  <a:lnTo>
                    <a:pt x="251137" y="141156"/>
                  </a:lnTo>
                  <a:lnTo>
                    <a:pt x="213731" y="165863"/>
                  </a:lnTo>
                  <a:lnTo>
                    <a:pt x="178873" y="192166"/>
                  </a:lnTo>
                  <a:lnTo>
                    <a:pt x="146698" y="219977"/>
                  </a:lnTo>
                  <a:lnTo>
                    <a:pt x="117340" y="249206"/>
                  </a:lnTo>
                  <a:lnTo>
                    <a:pt x="90934" y="279765"/>
                  </a:lnTo>
                  <a:lnTo>
                    <a:pt x="67613" y="311566"/>
                  </a:lnTo>
                  <a:lnTo>
                    <a:pt x="47513" y="344521"/>
                  </a:lnTo>
                  <a:lnTo>
                    <a:pt x="17507" y="413535"/>
                  </a:lnTo>
                  <a:lnTo>
                    <a:pt x="1989" y="486100"/>
                  </a:lnTo>
                  <a:lnTo>
                    <a:pt x="0" y="523494"/>
                  </a:lnTo>
                  <a:lnTo>
                    <a:pt x="1989" y="560887"/>
                  </a:lnTo>
                  <a:lnTo>
                    <a:pt x="17507" y="633452"/>
                  </a:lnTo>
                  <a:lnTo>
                    <a:pt x="47513" y="702466"/>
                  </a:lnTo>
                  <a:lnTo>
                    <a:pt x="67613" y="735421"/>
                  </a:lnTo>
                  <a:lnTo>
                    <a:pt x="90934" y="767222"/>
                  </a:lnTo>
                  <a:lnTo>
                    <a:pt x="117340" y="797781"/>
                  </a:lnTo>
                  <a:lnTo>
                    <a:pt x="146698" y="827010"/>
                  </a:lnTo>
                  <a:lnTo>
                    <a:pt x="178873" y="854821"/>
                  </a:lnTo>
                  <a:lnTo>
                    <a:pt x="213731" y="881124"/>
                  </a:lnTo>
                  <a:lnTo>
                    <a:pt x="251137" y="905831"/>
                  </a:lnTo>
                  <a:lnTo>
                    <a:pt x="290959" y="928855"/>
                  </a:lnTo>
                  <a:lnTo>
                    <a:pt x="333062" y="950105"/>
                  </a:lnTo>
                  <a:lnTo>
                    <a:pt x="377311" y="969495"/>
                  </a:lnTo>
                  <a:lnTo>
                    <a:pt x="423572" y="986934"/>
                  </a:lnTo>
                  <a:lnTo>
                    <a:pt x="471712" y="1002336"/>
                  </a:lnTo>
                  <a:lnTo>
                    <a:pt x="521595" y="1015611"/>
                  </a:lnTo>
                  <a:lnTo>
                    <a:pt x="573089" y="1026670"/>
                  </a:lnTo>
                  <a:lnTo>
                    <a:pt x="626058" y="1035426"/>
                  </a:lnTo>
                  <a:lnTo>
                    <a:pt x="680369" y="1041790"/>
                  </a:lnTo>
                  <a:lnTo>
                    <a:pt x="735888" y="1045673"/>
                  </a:lnTo>
                  <a:lnTo>
                    <a:pt x="792480" y="1046988"/>
                  </a:lnTo>
                  <a:lnTo>
                    <a:pt x="849071" y="1045673"/>
                  </a:lnTo>
                  <a:lnTo>
                    <a:pt x="904590" y="1041790"/>
                  </a:lnTo>
                  <a:lnTo>
                    <a:pt x="958901" y="1035426"/>
                  </a:lnTo>
                  <a:lnTo>
                    <a:pt x="1011870" y="1026670"/>
                  </a:lnTo>
                  <a:lnTo>
                    <a:pt x="1063364" y="1015611"/>
                  </a:lnTo>
                  <a:lnTo>
                    <a:pt x="1113247" y="1002336"/>
                  </a:lnTo>
                  <a:lnTo>
                    <a:pt x="1161387" y="986934"/>
                  </a:lnTo>
                  <a:lnTo>
                    <a:pt x="1207648" y="969495"/>
                  </a:lnTo>
                  <a:lnTo>
                    <a:pt x="1251897" y="950105"/>
                  </a:lnTo>
                  <a:lnTo>
                    <a:pt x="1294000" y="928855"/>
                  </a:lnTo>
                  <a:lnTo>
                    <a:pt x="1333822" y="905831"/>
                  </a:lnTo>
                  <a:lnTo>
                    <a:pt x="1371228" y="881124"/>
                  </a:lnTo>
                  <a:lnTo>
                    <a:pt x="1406086" y="854821"/>
                  </a:lnTo>
                  <a:lnTo>
                    <a:pt x="1438261" y="827010"/>
                  </a:lnTo>
                  <a:lnTo>
                    <a:pt x="1467619" y="797781"/>
                  </a:lnTo>
                  <a:lnTo>
                    <a:pt x="1494025" y="767222"/>
                  </a:lnTo>
                  <a:lnTo>
                    <a:pt x="1517346" y="735421"/>
                  </a:lnTo>
                  <a:lnTo>
                    <a:pt x="1537446" y="702466"/>
                  </a:lnTo>
                  <a:lnTo>
                    <a:pt x="1567452" y="633452"/>
                  </a:lnTo>
                  <a:lnTo>
                    <a:pt x="1582970" y="560887"/>
                  </a:lnTo>
                  <a:lnTo>
                    <a:pt x="1584959" y="523494"/>
                  </a:lnTo>
                  <a:lnTo>
                    <a:pt x="1582970" y="486100"/>
                  </a:lnTo>
                  <a:lnTo>
                    <a:pt x="1567452" y="413535"/>
                  </a:lnTo>
                  <a:lnTo>
                    <a:pt x="1537446" y="344521"/>
                  </a:lnTo>
                  <a:lnTo>
                    <a:pt x="1517346" y="311566"/>
                  </a:lnTo>
                  <a:lnTo>
                    <a:pt x="1494025" y="279765"/>
                  </a:lnTo>
                  <a:lnTo>
                    <a:pt x="1467619" y="249206"/>
                  </a:lnTo>
                  <a:lnTo>
                    <a:pt x="1438261" y="219977"/>
                  </a:lnTo>
                  <a:lnTo>
                    <a:pt x="1406086" y="192166"/>
                  </a:lnTo>
                  <a:lnTo>
                    <a:pt x="1371228" y="165863"/>
                  </a:lnTo>
                  <a:lnTo>
                    <a:pt x="1333822" y="141156"/>
                  </a:lnTo>
                  <a:lnTo>
                    <a:pt x="1294000" y="118132"/>
                  </a:lnTo>
                  <a:lnTo>
                    <a:pt x="1251897" y="96882"/>
                  </a:lnTo>
                  <a:lnTo>
                    <a:pt x="1207648" y="77492"/>
                  </a:lnTo>
                  <a:lnTo>
                    <a:pt x="1161387" y="60053"/>
                  </a:lnTo>
                  <a:lnTo>
                    <a:pt x="1113247" y="44651"/>
                  </a:lnTo>
                  <a:lnTo>
                    <a:pt x="1063364" y="31376"/>
                  </a:lnTo>
                  <a:lnTo>
                    <a:pt x="1011870" y="20317"/>
                  </a:lnTo>
                  <a:lnTo>
                    <a:pt x="958901" y="11561"/>
                  </a:lnTo>
                  <a:lnTo>
                    <a:pt x="904590" y="5197"/>
                  </a:lnTo>
                  <a:lnTo>
                    <a:pt x="849071" y="1314"/>
                  </a:lnTo>
                  <a:lnTo>
                    <a:pt x="79248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78607" y="4626864"/>
              <a:ext cx="1584960" cy="1047115"/>
            </a:xfrm>
            <a:custGeom>
              <a:avLst/>
              <a:gdLst/>
              <a:ahLst/>
              <a:cxnLst/>
              <a:rect l="l" t="t" r="r" b="b"/>
              <a:pathLst>
                <a:path w="1584960" h="1047114">
                  <a:moveTo>
                    <a:pt x="0" y="523494"/>
                  </a:moveTo>
                  <a:lnTo>
                    <a:pt x="7870" y="449418"/>
                  </a:lnTo>
                  <a:lnTo>
                    <a:pt x="30766" y="378540"/>
                  </a:lnTo>
                  <a:lnTo>
                    <a:pt x="67613" y="311566"/>
                  </a:lnTo>
                  <a:lnTo>
                    <a:pt x="90934" y="279765"/>
                  </a:lnTo>
                  <a:lnTo>
                    <a:pt x="117340" y="249206"/>
                  </a:lnTo>
                  <a:lnTo>
                    <a:pt x="146698" y="219977"/>
                  </a:lnTo>
                  <a:lnTo>
                    <a:pt x="178873" y="192166"/>
                  </a:lnTo>
                  <a:lnTo>
                    <a:pt x="213731" y="165863"/>
                  </a:lnTo>
                  <a:lnTo>
                    <a:pt x="251137" y="141156"/>
                  </a:lnTo>
                  <a:lnTo>
                    <a:pt x="290959" y="118132"/>
                  </a:lnTo>
                  <a:lnTo>
                    <a:pt x="333062" y="96882"/>
                  </a:lnTo>
                  <a:lnTo>
                    <a:pt x="377311" y="77492"/>
                  </a:lnTo>
                  <a:lnTo>
                    <a:pt x="423572" y="60053"/>
                  </a:lnTo>
                  <a:lnTo>
                    <a:pt x="471712" y="44651"/>
                  </a:lnTo>
                  <a:lnTo>
                    <a:pt x="521595" y="31376"/>
                  </a:lnTo>
                  <a:lnTo>
                    <a:pt x="573089" y="20317"/>
                  </a:lnTo>
                  <a:lnTo>
                    <a:pt x="626058" y="11561"/>
                  </a:lnTo>
                  <a:lnTo>
                    <a:pt x="680369" y="5197"/>
                  </a:lnTo>
                  <a:lnTo>
                    <a:pt x="735888" y="1314"/>
                  </a:lnTo>
                  <a:lnTo>
                    <a:pt x="792480" y="0"/>
                  </a:lnTo>
                  <a:lnTo>
                    <a:pt x="849071" y="1314"/>
                  </a:lnTo>
                  <a:lnTo>
                    <a:pt x="904590" y="5197"/>
                  </a:lnTo>
                  <a:lnTo>
                    <a:pt x="958901" y="11561"/>
                  </a:lnTo>
                  <a:lnTo>
                    <a:pt x="1011870" y="20317"/>
                  </a:lnTo>
                  <a:lnTo>
                    <a:pt x="1063364" y="31376"/>
                  </a:lnTo>
                  <a:lnTo>
                    <a:pt x="1113247" y="44651"/>
                  </a:lnTo>
                  <a:lnTo>
                    <a:pt x="1161387" y="60053"/>
                  </a:lnTo>
                  <a:lnTo>
                    <a:pt x="1207648" y="77492"/>
                  </a:lnTo>
                  <a:lnTo>
                    <a:pt x="1251897" y="96882"/>
                  </a:lnTo>
                  <a:lnTo>
                    <a:pt x="1294000" y="118132"/>
                  </a:lnTo>
                  <a:lnTo>
                    <a:pt x="1333822" y="141156"/>
                  </a:lnTo>
                  <a:lnTo>
                    <a:pt x="1371228" y="165863"/>
                  </a:lnTo>
                  <a:lnTo>
                    <a:pt x="1406086" y="192166"/>
                  </a:lnTo>
                  <a:lnTo>
                    <a:pt x="1438261" y="219977"/>
                  </a:lnTo>
                  <a:lnTo>
                    <a:pt x="1467619" y="249206"/>
                  </a:lnTo>
                  <a:lnTo>
                    <a:pt x="1494025" y="279765"/>
                  </a:lnTo>
                  <a:lnTo>
                    <a:pt x="1517346" y="311566"/>
                  </a:lnTo>
                  <a:lnTo>
                    <a:pt x="1537446" y="344521"/>
                  </a:lnTo>
                  <a:lnTo>
                    <a:pt x="1567452" y="413535"/>
                  </a:lnTo>
                  <a:lnTo>
                    <a:pt x="1582970" y="486100"/>
                  </a:lnTo>
                  <a:lnTo>
                    <a:pt x="1584959" y="523494"/>
                  </a:lnTo>
                  <a:lnTo>
                    <a:pt x="1582970" y="560887"/>
                  </a:lnTo>
                  <a:lnTo>
                    <a:pt x="1567452" y="633452"/>
                  </a:lnTo>
                  <a:lnTo>
                    <a:pt x="1537446" y="702466"/>
                  </a:lnTo>
                  <a:lnTo>
                    <a:pt x="1517346" y="735421"/>
                  </a:lnTo>
                  <a:lnTo>
                    <a:pt x="1494025" y="767222"/>
                  </a:lnTo>
                  <a:lnTo>
                    <a:pt x="1467619" y="797781"/>
                  </a:lnTo>
                  <a:lnTo>
                    <a:pt x="1438261" y="827010"/>
                  </a:lnTo>
                  <a:lnTo>
                    <a:pt x="1406086" y="854821"/>
                  </a:lnTo>
                  <a:lnTo>
                    <a:pt x="1371228" y="881124"/>
                  </a:lnTo>
                  <a:lnTo>
                    <a:pt x="1333822" y="905831"/>
                  </a:lnTo>
                  <a:lnTo>
                    <a:pt x="1294000" y="928855"/>
                  </a:lnTo>
                  <a:lnTo>
                    <a:pt x="1251897" y="950105"/>
                  </a:lnTo>
                  <a:lnTo>
                    <a:pt x="1207648" y="969495"/>
                  </a:lnTo>
                  <a:lnTo>
                    <a:pt x="1161387" y="986934"/>
                  </a:lnTo>
                  <a:lnTo>
                    <a:pt x="1113247" y="1002336"/>
                  </a:lnTo>
                  <a:lnTo>
                    <a:pt x="1063364" y="1015611"/>
                  </a:lnTo>
                  <a:lnTo>
                    <a:pt x="1011870" y="1026670"/>
                  </a:lnTo>
                  <a:lnTo>
                    <a:pt x="958901" y="1035426"/>
                  </a:lnTo>
                  <a:lnTo>
                    <a:pt x="904590" y="1041790"/>
                  </a:lnTo>
                  <a:lnTo>
                    <a:pt x="849071" y="1045673"/>
                  </a:lnTo>
                  <a:lnTo>
                    <a:pt x="792480" y="1046988"/>
                  </a:lnTo>
                  <a:lnTo>
                    <a:pt x="735888" y="1045673"/>
                  </a:lnTo>
                  <a:lnTo>
                    <a:pt x="680369" y="1041790"/>
                  </a:lnTo>
                  <a:lnTo>
                    <a:pt x="626058" y="1035426"/>
                  </a:lnTo>
                  <a:lnTo>
                    <a:pt x="573089" y="1026670"/>
                  </a:lnTo>
                  <a:lnTo>
                    <a:pt x="521595" y="1015611"/>
                  </a:lnTo>
                  <a:lnTo>
                    <a:pt x="471712" y="1002336"/>
                  </a:lnTo>
                  <a:lnTo>
                    <a:pt x="423572" y="986934"/>
                  </a:lnTo>
                  <a:lnTo>
                    <a:pt x="377311" y="969495"/>
                  </a:lnTo>
                  <a:lnTo>
                    <a:pt x="333062" y="950105"/>
                  </a:lnTo>
                  <a:lnTo>
                    <a:pt x="290959" y="928855"/>
                  </a:lnTo>
                  <a:lnTo>
                    <a:pt x="251137" y="905831"/>
                  </a:lnTo>
                  <a:lnTo>
                    <a:pt x="213731" y="881124"/>
                  </a:lnTo>
                  <a:lnTo>
                    <a:pt x="178873" y="854821"/>
                  </a:lnTo>
                  <a:lnTo>
                    <a:pt x="146698" y="827010"/>
                  </a:lnTo>
                  <a:lnTo>
                    <a:pt x="117340" y="797781"/>
                  </a:lnTo>
                  <a:lnTo>
                    <a:pt x="90934" y="767222"/>
                  </a:lnTo>
                  <a:lnTo>
                    <a:pt x="67613" y="735421"/>
                  </a:lnTo>
                  <a:lnTo>
                    <a:pt x="47513" y="702466"/>
                  </a:lnTo>
                  <a:lnTo>
                    <a:pt x="17507" y="633452"/>
                  </a:lnTo>
                  <a:lnTo>
                    <a:pt x="1989" y="560887"/>
                  </a:lnTo>
                  <a:lnTo>
                    <a:pt x="0" y="523494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453254" y="4849114"/>
            <a:ext cx="887094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ETE</a:t>
            </a:r>
            <a:endParaRPr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Biológica</a:t>
            </a:r>
            <a:endParaRPr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999990" y="5717795"/>
            <a:ext cx="1871980" cy="1059815"/>
            <a:chOff x="3475990" y="5717794"/>
            <a:chExt cx="1871980" cy="1059815"/>
          </a:xfrm>
        </p:grpSpPr>
        <p:sp>
          <p:nvSpPr>
            <p:cNvPr id="20" name="object 20"/>
            <p:cNvSpPr/>
            <p:nvPr/>
          </p:nvSpPr>
          <p:spPr>
            <a:xfrm>
              <a:off x="3482340" y="5724144"/>
              <a:ext cx="1859280" cy="1047115"/>
            </a:xfrm>
            <a:custGeom>
              <a:avLst/>
              <a:gdLst/>
              <a:ahLst/>
              <a:cxnLst/>
              <a:rect l="l" t="t" r="r" b="b"/>
              <a:pathLst>
                <a:path w="1859279" h="1047115">
                  <a:moveTo>
                    <a:pt x="929639" y="0"/>
                  </a:moveTo>
                  <a:lnTo>
                    <a:pt x="868512" y="1113"/>
                  </a:lnTo>
                  <a:lnTo>
                    <a:pt x="808440" y="4408"/>
                  </a:lnTo>
                  <a:lnTo>
                    <a:pt x="749547" y="9814"/>
                  </a:lnTo>
                  <a:lnTo>
                    <a:pt x="691956" y="17264"/>
                  </a:lnTo>
                  <a:lnTo>
                    <a:pt x="635788" y="26688"/>
                  </a:lnTo>
                  <a:lnTo>
                    <a:pt x="581166" y="38017"/>
                  </a:lnTo>
                  <a:lnTo>
                    <a:pt x="528213" y="51182"/>
                  </a:lnTo>
                  <a:lnTo>
                    <a:pt x="477052" y="66114"/>
                  </a:lnTo>
                  <a:lnTo>
                    <a:pt x="427803" y="82745"/>
                  </a:lnTo>
                  <a:lnTo>
                    <a:pt x="380591" y="101004"/>
                  </a:lnTo>
                  <a:lnTo>
                    <a:pt x="335537" y="120824"/>
                  </a:lnTo>
                  <a:lnTo>
                    <a:pt x="292764" y="142135"/>
                  </a:lnTo>
                  <a:lnTo>
                    <a:pt x="252395" y="164868"/>
                  </a:lnTo>
                  <a:lnTo>
                    <a:pt x="214551" y="188955"/>
                  </a:lnTo>
                  <a:lnTo>
                    <a:pt x="179356" y="214326"/>
                  </a:lnTo>
                  <a:lnTo>
                    <a:pt x="146931" y="240912"/>
                  </a:lnTo>
                  <a:lnTo>
                    <a:pt x="117400" y="268644"/>
                  </a:lnTo>
                  <a:lnTo>
                    <a:pt x="90884" y="297454"/>
                  </a:lnTo>
                  <a:lnTo>
                    <a:pt x="47390" y="358030"/>
                  </a:lnTo>
                  <a:lnTo>
                    <a:pt x="17427" y="422087"/>
                  </a:lnTo>
                  <a:lnTo>
                    <a:pt x="1977" y="489074"/>
                  </a:lnTo>
                  <a:lnTo>
                    <a:pt x="0" y="523493"/>
                  </a:lnTo>
                  <a:lnTo>
                    <a:pt x="1977" y="557913"/>
                  </a:lnTo>
                  <a:lnTo>
                    <a:pt x="17427" y="624900"/>
                  </a:lnTo>
                  <a:lnTo>
                    <a:pt x="47390" y="688957"/>
                  </a:lnTo>
                  <a:lnTo>
                    <a:pt x="90884" y="749533"/>
                  </a:lnTo>
                  <a:lnTo>
                    <a:pt x="117400" y="778343"/>
                  </a:lnTo>
                  <a:lnTo>
                    <a:pt x="146931" y="806075"/>
                  </a:lnTo>
                  <a:lnTo>
                    <a:pt x="179356" y="832661"/>
                  </a:lnTo>
                  <a:lnTo>
                    <a:pt x="214551" y="858032"/>
                  </a:lnTo>
                  <a:lnTo>
                    <a:pt x="252395" y="882119"/>
                  </a:lnTo>
                  <a:lnTo>
                    <a:pt x="292764" y="904852"/>
                  </a:lnTo>
                  <a:lnTo>
                    <a:pt x="335537" y="926163"/>
                  </a:lnTo>
                  <a:lnTo>
                    <a:pt x="380591" y="945983"/>
                  </a:lnTo>
                  <a:lnTo>
                    <a:pt x="427803" y="964242"/>
                  </a:lnTo>
                  <a:lnTo>
                    <a:pt x="477052" y="980873"/>
                  </a:lnTo>
                  <a:lnTo>
                    <a:pt x="528213" y="995805"/>
                  </a:lnTo>
                  <a:lnTo>
                    <a:pt x="581166" y="1008970"/>
                  </a:lnTo>
                  <a:lnTo>
                    <a:pt x="635788" y="1020299"/>
                  </a:lnTo>
                  <a:lnTo>
                    <a:pt x="691956" y="1029723"/>
                  </a:lnTo>
                  <a:lnTo>
                    <a:pt x="749547" y="1037173"/>
                  </a:lnTo>
                  <a:lnTo>
                    <a:pt x="808440" y="1042579"/>
                  </a:lnTo>
                  <a:lnTo>
                    <a:pt x="868512" y="1045874"/>
                  </a:lnTo>
                  <a:lnTo>
                    <a:pt x="929639" y="1046987"/>
                  </a:lnTo>
                  <a:lnTo>
                    <a:pt x="990767" y="1045874"/>
                  </a:lnTo>
                  <a:lnTo>
                    <a:pt x="1050839" y="1042579"/>
                  </a:lnTo>
                  <a:lnTo>
                    <a:pt x="1109732" y="1037173"/>
                  </a:lnTo>
                  <a:lnTo>
                    <a:pt x="1167323" y="1029723"/>
                  </a:lnTo>
                  <a:lnTo>
                    <a:pt x="1223491" y="1020299"/>
                  </a:lnTo>
                  <a:lnTo>
                    <a:pt x="1278113" y="1008970"/>
                  </a:lnTo>
                  <a:lnTo>
                    <a:pt x="1331066" y="995805"/>
                  </a:lnTo>
                  <a:lnTo>
                    <a:pt x="1382227" y="980873"/>
                  </a:lnTo>
                  <a:lnTo>
                    <a:pt x="1431476" y="964242"/>
                  </a:lnTo>
                  <a:lnTo>
                    <a:pt x="1478688" y="945983"/>
                  </a:lnTo>
                  <a:lnTo>
                    <a:pt x="1523742" y="926163"/>
                  </a:lnTo>
                  <a:lnTo>
                    <a:pt x="1566515" y="904852"/>
                  </a:lnTo>
                  <a:lnTo>
                    <a:pt x="1606884" y="882119"/>
                  </a:lnTo>
                  <a:lnTo>
                    <a:pt x="1644728" y="858032"/>
                  </a:lnTo>
                  <a:lnTo>
                    <a:pt x="1679923" y="832661"/>
                  </a:lnTo>
                  <a:lnTo>
                    <a:pt x="1712348" y="806075"/>
                  </a:lnTo>
                  <a:lnTo>
                    <a:pt x="1741879" y="778343"/>
                  </a:lnTo>
                  <a:lnTo>
                    <a:pt x="1768395" y="749533"/>
                  </a:lnTo>
                  <a:lnTo>
                    <a:pt x="1811889" y="688957"/>
                  </a:lnTo>
                  <a:lnTo>
                    <a:pt x="1841852" y="624900"/>
                  </a:lnTo>
                  <a:lnTo>
                    <a:pt x="1857302" y="557913"/>
                  </a:lnTo>
                  <a:lnTo>
                    <a:pt x="1859280" y="523493"/>
                  </a:lnTo>
                  <a:lnTo>
                    <a:pt x="1857302" y="489074"/>
                  </a:lnTo>
                  <a:lnTo>
                    <a:pt x="1841852" y="422087"/>
                  </a:lnTo>
                  <a:lnTo>
                    <a:pt x="1811889" y="358030"/>
                  </a:lnTo>
                  <a:lnTo>
                    <a:pt x="1768395" y="297454"/>
                  </a:lnTo>
                  <a:lnTo>
                    <a:pt x="1741879" y="268644"/>
                  </a:lnTo>
                  <a:lnTo>
                    <a:pt x="1712348" y="240912"/>
                  </a:lnTo>
                  <a:lnTo>
                    <a:pt x="1679923" y="214326"/>
                  </a:lnTo>
                  <a:lnTo>
                    <a:pt x="1644728" y="188955"/>
                  </a:lnTo>
                  <a:lnTo>
                    <a:pt x="1606884" y="164868"/>
                  </a:lnTo>
                  <a:lnTo>
                    <a:pt x="1566515" y="142135"/>
                  </a:lnTo>
                  <a:lnTo>
                    <a:pt x="1523742" y="120824"/>
                  </a:lnTo>
                  <a:lnTo>
                    <a:pt x="1478688" y="101004"/>
                  </a:lnTo>
                  <a:lnTo>
                    <a:pt x="1431476" y="82745"/>
                  </a:lnTo>
                  <a:lnTo>
                    <a:pt x="1382227" y="66114"/>
                  </a:lnTo>
                  <a:lnTo>
                    <a:pt x="1331066" y="51182"/>
                  </a:lnTo>
                  <a:lnTo>
                    <a:pt x="1278113" y="38017"/>
                  </a:lnTo>
                  <a:lnTo>
                    <a:pt x="1223491" y="26688"/>
                  </a:lnTo>
                  <a:lnTo>
                    <a:pt x="1167323" y="17264"/>
                  </a:lnTo>
                  <a:lnTo>
                    <a:pt x="1109732" y="9814"/>
                  </a:lnTo>
                  <a:lnTo>
                    <a:pt x="1050839" y="4408"/>
                  </a:lnTo>
                  <a:lnTo>
                    <a:pt x="990767" y="1113"/>
                  </a:lnTo>
                  <a:lnTo>
                    <a:pt x="92963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482340" y="5724144"/>
              <a:ext cx="1859280" cy="1047115"/>
            </a:xfrm>
            <a:custGeom>
              <a:avLst/>
              <a:gdLst/>
              <a:ahLst/>
              <a:cxnLst/>
              <a:rect l="l" t="t" r="r" b="b"/>
              <a:pathLst>
                <a:path w="1859279" h="1047115">
                  <a:moveTo>
                    <a:pt x="0" y="523493"/>
                  </a:moveTo>
                  <a:lnTo>
                    <a:pt x="7827" y="455249"/>
                  </a:lnTo>
                  <a:lnTo>
                    <a:pt x="30656" y="389658"/>
                  </a:lnTo>
                  <a:lnTo>
                    <a:pt x="67507" y="327272"/>
                  </a:lnTo>
                  <a:lnTo>
                    <a:pt x="117400" y="268644"/>
                  </a:lnTo>
                  <a:lnTo>
                    <a:pt x="146931" y="240912"/>
                  </a:lnTo>
                  <a:lnTo>
                    <a:pt x="179356" y="214326"/>
                  </a:lnTo>
                  <a:lnTo>
                    <a:pt x="214551" y="188955"/>
                  </a:lnTo>
                  <a:lnTo>
                    <a:pt x="252395" y="164868"/>
                  </a:lnTo>
                  <a:lnTo>
                    <a:pt x="292764" y="142135"/>
                  </a:lnTo>
                  <a:lnTo>
                    <a:pt x="335537" y="120824"/>
                  </a:lnTo>
                  <a:lnTo>
                    <a:pt x="380591" y="101004"/>
                  </a:lnTo>
                  <a:lnTo>
                    <a:pt x="427803" y="82745"/>
                  </a:lnTo>
                  <a:lnTo>
                    <a:pt x="477052" y="66114"/>
                  </a:lnTo>
                  <a:lnTo>
                    <a:pt x="528213" y="51182"/>
                  </a:lnTo>
                  <a:lnTo>
                    <a:pt x="581166" y="38017"/>
                  </a:lnTo>
                  <a:lnTo>
                    <a:pt x="635788" y="26688"/>
                  </a:lnTo>
                  <a:lnTo>
                    <a:pt x="691956" y="17264"/>
                  </a:lnTo>
                  <a:lnTo>
                    <a:pt x="749547" y="9814"/>
                  </a:lnTo>
                  <a:lnTo>
                    <a:pt x="808440" y="4408"/>
                  </a:lnTo>
                  <a:lnTo>
                    <a:pt x="868512" y="1113"/>
                  </a:lnTo>
                  <a:lnTo>
                    <a:pt x="929639" y="0"/>
                  </a:lnTo>
                  <a:lnTo>
                    <a:pt x="990767" y="1113"/>
                  </a:lnTo>
                  <a:lnTo>
                    <a:pt x="1050839" y="4408"/>
                  </a:lnTo>
                  <a:lnTo>
                    <a:pt x="1109732" y="9814"/>
                  </a:lnTo>
                  <a:lnTo>
                    <a:pt x="1167323" y="17264"/>
                  </a:lnTo>
                  <a:lnTo>
                    <a:pt x="1223491" y="26688"/>
                  </a:lnTo>
                  <a:lnTo>
                    <a:pt x="1278113" y="38017"/>
                  </a:lnTo>
                  <a:lnTo>
                    <a:pt x="1331066" y="51182"/>
                  </a:lnTo>
                  <a:lnTo>
                    <a:pt x="1382227" y="66114"/>
                  </a:lnTo>
                  <a:lnTo>
                    <a:pt x="1431476" y="82745"/>
                  </a:lnTo>
                  <a:lnTo>
                    <a:pt x="1478688" y="101004"/>
                  </a:lnTo>
                  <a:lnTo>
                    <a:pt x="1523742" y="120824"/>
                  </a:lnTo>
                  <a:lnTo>
                    <a:pt x="1566515" y="142135"/>
                  </a:lnTo>
                  <a:lnTo>
                    <a:pt x="1606884" y="164868"/>
                  </a:lnTo>
                  <a:lnTo>
                    <a:pt x="1644728" y="188955"/>
                  </a:lnTo>
                  <a:lnTo>
                    <a:pt x="1679923" y="214326"/>
                  </a:lnTo>
                  <a:lnTo>
                    <a:pt x="1712348" y="240912"/>
                  </a:lnTo>
                  <a:lnTo>
                    <a:pt x="1741879" y="268644"/>
                  </a:lnTo>
                  <a:lnTo>
                    <a:pt x="1768395" y="297454"/>
                  </a:lnTo>
                  <a:lnTo>
                    <a:pt x="1811889" y="358030"/>
                  </a:lnTo>
                  <a:lnTo>
                    <a:pt x="1841852" y="422087"/>
                  </a:lnTo>
                  <a:lnTo>
                    <a:pt x="1857302" y="489074"/>
                  </a:lnTo>
                  <a:lnTo>
                    <a:pt x="1859280" y="523493"/>
                  </a:lnTo>
                  <a:lnTo>
                    <a:pt x="1857302" y="557913"/>
                  </a:lnTo>
                  <a:lnTo>
                    <a:pt x="1841852" y="624900"/>
                  </a:lnTo>
                  <a:lnTo>
                    <a:pt x="1811889" y="688957"/>
                  </a:lnTo>
                  <a:lnTo>
                    <a:pt x="1768395" y="749533"/>
                  </a:lnTo>
                  <a:lnTo>
                    <a:pt x="1741879" y="778343"/>
                  </a:lnTo>
                  <a:lnTo>
                    <a:pt x="1712348" y="806075"/>
                  </a:lnTo>
                  <a:lnTo>
                    <a:pt x="1679923" y="832661"/>
                  </a:lnTo>
                  <a:lnTo>
                    <a:pt x="1644728" y="858032"/>
                  </a:lnTo>
                  <a:lnTo>
                    <a:pt x="1606884" y="882119"/>
                  </a:lnTo>
                  <a:lnTo>
                    <a:pt x="1566515" y="904852"/>
                  </a:lnTo>
                  <a:lnTo>
                    <a:pt x="1523742" y="926163"/>
                  </a:lnTo>
                  <a:lnTo>
                    <a:pt x="1478688" y="945983"/>
                  </a:lnTo>
                  <a:lnTo>
                    <a:pt x="1431476" y="964242"/>
                  </a:lnTo>
                  <a:lnTo>
                    <a:pt x="1382227" y="980873"/>
                  </a:lnTo>
                  <a:lnTo>
                    <a:pt x="1331066" y="995805"/>
                  </a:lnTo>
                  <a:lnTo>
                    <a:pt x="1278113" y="1008970"/>
                  </a:lnTo>
                  <a:lnTo>
                    <a:pt x="1223491" y="1020299"/>
                  </a:lnTo>
                  <a:lnTo>
                    <a:pt x="1167323" y="1029723"/>
                  </a:lnTo>
                  <a:lnTo>
                    <a:pt x="1109732" y="1037173"/>
                  </a:lnTo>
                  <a:lnTo>
                    <a:pt x="1050839" y="1042579"/>
                  </a:lnTo>
                  <a:lnTo>
                    <a:pt x="990767" y="1045874"/>
                  </a:lnTo>
                  <a:lnTo>
                    <a:pt x="929639" y="1046987"/>
                  </a:lnTo>
                  <a:lnTo>
                    <a:pt x="868512" y="1045874"/>
                  </a:lnTo>
                  <a:lnTo>
                    <a:pt x="808440" y="1042579"/>
                  </a:lnTo>
                  <a:lnTo>
                    <a:pt x="749547" y="1037173"/>
                  </a:lnTo>
                  <a:lnTo>
                    <a:pt x="691956" y="1029723"/>
                  </a:lnTo>
                  <a:lnTo>
                    <a:pt x="635788" y="1020299"/>
                  </a:lnTo>
                  <a:lnTo>
                    <a:pt x="581166" y="1008970"/>
                  </a:lnTo>
                  <a:lnTo>
                    <a:pt x="528213" y="995805"/>
                  </a:lnTo>
                  <a:lnTo>
                    <a:pt x="477052" y="980873"/>
                  </a:lnTo>
                  <a:lnTo>
                    <a:pt x="427803" y="964242"/>
                  </a:lnTo>
                  <a:lnTo>
                    <a:pt x="380591" y="945983"/>
                  </a:lnTo>
                  <a:lnTo>
                    <a:pt x="335537" y="926163"/>
                  </a:lnTo>
                  <a:lnTo>
                    <a:pt x="292764" y="904852"/>
                  </a:lnTo>
                  <a:lnTo>
                    <a:pt x="252395" y="882119"/>
                  </a:lnTo>
                  <a:lnTo>
                    <a:pt x="214551" y="858032"/>
                  </a:lnTo>
                  <a:lnTo>
                    <a:pt x="179356" y="832661"/>
                  </a:lnTo>
                  <a:lnTo>
                    <a:pt x="146931" y="806075"/>
                  </a:lnTo>
                  <a:lnTo>
                    <a:pt x="117400" y="778343"/>
                  </a:lnTo>
                  <a:lnTo>
                    <a:pt x="90884" y="749533"/>
                  </a:lnTo>
                  <a:lnTo>
                    <a:pt x="47390" y="688957"/>
                  </a:lnTo>
                  <a:lnTo>
                    <a:pt x="17427" y="624900"/>
                  </a:lnTo>
                  <a:lnTo>
                    <a:pt x="1977" y="557913"/>
                  </a:lnTo>
                  <a:lnTo>
                    <a:pt x="0" y="523493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364860" y="5947054"/>
            <a:ext cx="1143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77825">
              <a:spcBef>
                <a:spcPts val="100"/>
              </a:spcBef>
            </a:pP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Fito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remediação</a:t>
            </a:r>
            <a:endParaRPr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204459" y="376428"/>
            <a:ext cx="1943100" cy="1367155"/>
            <a:chOff x="3680459" y="376427"/>
            <a:chExt cx="1943100" cy="1367155"/>
          </a:xfrm>
        </p:grpSpPr>
        <p:sp>
          <p:nvSpPr>
            <p:cNvPr id="24" name="object 24"/>
            <p:cNvSpPr/>
            <p:nvPr/>
          </p:nvSpPr>
          <p:spPr>
            <a:xfrm>
              <a:off x="3686555" y="382523"/>
              <a:ext cx="1931035" cy="1355090"/>
            </a:xfrm>
            <a:custGeom>
              <a:avLst/>
              <a:gdLst/>
              <a:ahLst/>
              <a:cxnLst/>
              <a:rect l="l" t="t" r="r" b="b"/>
              <a:pathLst>
                <a:path w="1931035" h="1355089">
                  <a:moveTo>
                    <a:pt x="965454" y="0"/>
                  </a:moveTo>
                  <a:lnTo>
                    <a:pt x="908732" y="1149"/>
                  </a:lnTo>
                  <a:lnTo>
                    <a:pt x="852872" y="4557"/>
                  </a:lnTo>
                  <a:lnTo>
                    <a:pt x="797966" y="10158"/>
                  </a:lnTo>
                  <a:lnTo>
                    <a:pt x="744102" y="17890"/>
                  </a:lnTo>
                  <a:lnTo>
                    <a:pt x="691374" y="27688"/>
                  </a:lnTo>
                  <a:lnTo>
                    <a:pt x="639869" y="39490"/>
                  </a:lnTo>
                  <a:lnTo>
                    <a:pt x="589680" y="53232"/>
                  </a:lnTo>
                  <a:lnTo>
                    <a:pt x="540897" y="68851"/>
                  </a:lnTo>
                  <a:lnTo>
                    <a:pt x="493611" y="86282"/>
                  </a:lnTo>
                  <a:lnTo>
                    <a:pt x="447911" y="105462"/>
                  </a:lnTo>
                  <a:lnTo>
                    <a:pt x="403890" y="126328"/>
                  </a:lnTo>
                  <a:lnTo>
                    <a:pt x="361636" y="148816"/>
                  </a:lnTo>
                  <a:lnTo>
                    <a:pt x="321242" y="172863"/>
                  </a:lnTo>
                  <a:lnTo>
                    <a:pt x="282797" y="198405"/>
                  </a:lnTo>
                  <a:lnTo>
                    <a:pt x="246392" y="225379"/>
                  </a:lnTo>
                  <a:lnTo>
                    <a:pt x="212118" y="253721"/>
                  </a:lnTo>
                  <a:lnTo>
                    <a:pt x="180065" y="283368"/>
                  </a:lnTo>
                  <a:lnTo>
                    <a:pt x="150324" y="314255"/>
                  </a:lnTo>
                  <a:lnTo>
                    <a:pt x="122985" y="346321"/>
                  </a:lnTo>
                  <a:lnTo>
                    <a:pt x="98140" y="379500"/>
                  </a:lnTo>
                  <a:lnTo>
                    <a:pt x="75878" y="413730"/>
                  </a:lnTo>
                  <a:lnTo>
                    <a:pt x="56291" y="448947"/>
                  </a:lnTo>
                  <a:lnTo>
                    <a:pt x="39468" y="485087"/>
                  </a:lnTo>
                  <a:lnTo>
                    <a:pt x="25501" y="522087"/>
                  </a:lnTo>
                  <a:lnTo>
                    <a:pt x="14480" y="559884"/>
                  </a:lnTo>
                  <a:lnTo>
                    <a:pt x="6496" y="598414"/>
                  </a:lnTo>
                  <a:lnTo>
                    <a:pt x="1639" y="637613"/>
                  </a:lnTo>
                  <a:lnTo>
                    <a:pt x="0" y="677417"/>
                  </a:lnTo>
                  <a:lnTo>
                    <a:pt x="1639" y="717222"/>
                  </a:lnTo>
                  <a:lnTo>
                    <a:pt x="6496" y="756421"/>
                  </a:lnTo>
                  <a:lnTo>
                    <a:pt x="14480" y="794951"/>
                  </a:lnTo>
                  <a:lnTo>
                    <a:pt x="25501" y="832748"/>
                  </a:lnTo>
                  <a:lnTo>
                    <a:pt x="39468" y="869748"/>
                  </a:lnTo>
                  <a:lnTo>
                    <a:pt x="56291" y="905888"/>
                  </a:lnTo>
                  <a:lnTo>
                    <a:pt x="75878" y="941105"/>
                  </a:lnTo>
                  <a:lnTo>
                    <a:pt x="98140" y="975335"/>
                  </a:lnTo>
                  <a:lnTo>
                    <a:pt x="122985" y="1008514"/>
                  </a:lnTo>
                  <a:lnTo>
                    <a:pt x="150324" y="1040580"/>
                  </a:lnTo>
                  <a:lnTo>
                    <a:pt x="180065" y="1071467"/>
                  </a:lnTo>
                  <a:lnTo>
                    <a:pt x="212118" y="1101114"/>
                  </a:lnTo>
                  <a:lnTo>
                    <a:pt x="246392" y="1129456"/>
                  </a:lnTo>
                  <a:lnTo>
                    <a:pt x="282797" y="1156430"/>
                  </a:lnTo>
                  <a:lnTo>
                    <a:pt x="321242" y="1181972"/>
                  </a:lnTo>
                  <a:lnTo>
                    <a:pt x="361636" y="1206019"/>
                  </a:lnTo>
                  <a:lnTo>
                    <a:pt x="403890" y="1228507"/>
                  </a:lnTo>
                  <a:lnTo>
                    <a:pt x="447911" y="1249373"/>
                  </a:lnTo>
                  <a:lnTo>
                    <a:pt x="493611" y="1268553"/>
                  </a:lnTo>
                  <a:lnTo>
                    <a:pt x="540897" y="1285984"/>
                  </a:lnTo>
                  <a:lnTo>
                    <a:pt x="589680" y="1301603"/>
                  </a:lnTo>
                  <a:lnTo>
                    <a:pt x="639869" y="1315345"/>
                  </a:lnTo>
                  <a:lnTo>
                    <a:pt x="691374" y="1327147"/>
                  </a:lnTo>
                  <a:lnTo>
                    <a:pt x="744102" y="1336945"/>
                  </a:lnTo>
                  <a:lnTo>
                    <a:pt x="797966" y="1344677"/>
                  </a:lnTo>
                  <a:lnTo>
                    <a:pt x="852872" y="1350278"/>
                  </a:lnTo>
                  <a:lnTo>
                    <a:pt x="908732" y="1353686"/>
                  </a:lnTo>
                  <a:lnTo>
                    <a:pt x="965454" y="1354836"/>
                  </a:lnTo>
                  <a:lnTo>
                    <a:pt x="1022175" y="1353686"/>
                  </a:lnTo>
                  <a:lnTo>
                    <a:pt x="1078035" y="1350278"/>
                  </a:lnTo>
                  <a:lnTo>
                    <a:pt x="1132941" y="1344677"/>
                  </a:lnTo>
                  <a:lnTo>
                    <a:pt x="1186805" y="1336945"/>
                  </a:lnTo>
                  <a:lnTo>
                    <a:pt x="1239533" y="1327147"/>
                  </a:lnTo>
                  <a:lnTo>
                    <a:pt x="1291038" y="1315345"/>
                  </a:lnTo>
                  <a:lnTo>
                    <a:pt x="1341227" y="1301603"/>
                  </a:lnTo>
                  <a:lnTo>
                    <a:pt x="1390010" y="1285984"/>
                  </a:lnTo>
                  <a:lnTo>
                    <a:pt x="1437296" y="1268553"/>
                  </a:lnTo>
                  <a:lnTo>
                    <a:pt x="1482996" y="1249373"/>
                  </a:lnTo>
                  <a:lnTo>
                    <a:pt x="1527017" y="1228507"/>
                  </a:lnTo>
                  <a:lnTo>
                    <a:pt x="1569271" y="1206019"/>
                  </a:lnTo>
                  <a:lnTo>
                    <a:pt x="1609665" y="1181972"/>
                  </a:lnTo>
                  <a:lnTo>
                    <a:pt x="1648110" y="1156430"/>
                  </a:lnTo>
                  <a:lnTo>
                    <a:pt x="1684515" y="1129456"/>
                  </a:lnTo>
                  <a:lnTo>
                    <a:pt x="1718789" y="1101114"/>
                  </a:lnTo>
                  <a:lnTo>
                    <a:pt x="1750842" y="1071467"/>
                  </a:lnTo>
                  <a:lnTo>
                    <a:pt x="1780583" y="1040580"/>
                  </a:lnTo>
                  <a:lnTo>
                    <a:pt x="1807922" y="1008514"/>
                  </a:lnTo>
                  <a:lnTo>
                    <a:pt x="1832767" y="975335"/>
                  </a:lnTo>
                  <a:lnTo>
                    <a:pt x="1855029" y="941105"/>
                  </a:lnTo>
                  <a:lnTo>
                    <a:pt x="1874616" y="905888"/>
                  </a:lnTo>
                  <a:lnTo>
                    <a:pt x="1891439" y="869748"/>
                  </a:lnTo>
                  <a:lnTo>
                    <a:pt x="1905406" y="832748"/>
                  </a:lnTo>
                  <a:lnTo>
                    <a:pt x="1916427" y="794951"/>
                  </a:lnTo>
                  <a:lnTo>
                    <a:pt x="1924411" y="756421"/>
                  </a:lnTo>
                  <a:lnTo>
                    <a:pt x="1929268" y="717222"/>
                  </a:lnTo>
                  <a:lnTo>
                    <a:pt x="1930908" y="677417"/>
                  </a:lnTo>
                  <a:lnTo>
                    <a:pt x="1929268" y="637613"/>
                  </a:lnTo>
                  <a:lnTo>
                    <a:pt x="1924411" y="598414"/>
                  </a:lnTo>
                  <a:lnTo>
                    <a:pt x="1916427" y="559884"/>
                  </a:lnTo>
                  <a:lnTo>
                    <a:pt x="1905406" y="522087"/>
                  </a:lnTo>
                  <a:lnTo>
                    <a:pt x="1891439" y="485087"/>
                  </a:lnTo>
                  <a:lnTo>
                    <a:pt x="1874616" y="448947"/>
                  </a:lnTo>
                  <a:lnTo>
                    <a:pt x="1855029" y="413730"/>
                  </a:lnTo>
                  <a:lnTo>
                    <a:pt x="1832767" y="379500"/>
                  </a:lnTo>
                  <a:lnTo>
                    <a:pt x="1807922" y="346321"/>
                  </a:lnTo>
                  <a:lnTo>
                    <a:pt x="1780583" y="314255"/>
                  </a:lnTo>
                  <a:lnTo>
                    <a:pt x="1750842" y="283368"/>
                  </a:lnTo>
                  <a:lnTo>
                    <a:pt x="1718789" y="253721"/>
                  </a:lnTo>
                  <a:lnTo>
                    <a:pt x="1684515" y="225379"/>
                  </a:lnTo>
                  <a:lnTo>
                    <a:pt x="1648110" y="198405"/>
                  </a:lnTo>
                  <a:lnTo>
                    <a:pt x="1609665" y="172863"/>
                  </a:lnTo>
                  <a:lnTo>
                    <a:pt x="1569271" y="148816"/>
                  </a:lnTo>
                  <a:lnTo>
                    <a:pt x="1527017" y="126328"/>
                  </a:lnTo>
                  <a:lnTo>
                    <a:pt x="1482996" y="105462"/>
                  </a:lnTo>
                  <a:lnTo>
                    <a:pt x="1437296" y="86282"/>
                  </a:lnTo>
                  <a:lnTo>
                    <a:pt x="1390010" y="68851"/>
                  </a:lnTo>
                  <a:lnTo>
                    <a:pt x="1341227" y="53232"/>
                  </a:lnTo>
                  <a:lnTo>
                    <a:pt x="1291038" y="39490"/>
                  </a:lnTo>
                  <a:lnTo>
                    <a:pt x="1239533" y="27688"/>
                  </a:lnTo>
                  <a:lnTo>
                    <a:pt x="1186805" y="17890"/>
                  </a:lnTo>
                  <a:lnTo>
                    <a:pt x="1132941" y="10158"/>
                  </a:lnTo>
                  <a:lnTo>
                    <a:pt x="1078035" y="4557"/>
                  </a:lnTo>
                  <a:lnTo>
                    <a:pt x="1022175" y="1149"/>
                  </a:lnTo>
                  <a:lnTo>
                    <a:pt x="96545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686555" y="382523"/>
              <a:ext cx="1931035" cy="1355090"/>
            </a:xfrm>
            <a:custGeom>
              <a:avLst/>
              <a:gdLst/>
              <a:ahLst/>
              <a:cxnLst/>
              <a:rect l="l" t="t" r="r" b="b"/>
              <a:pathLst>
                <a:path w="1931035" h="1355089">
                  <a:moveTo>
                    <a:pt x="0" y="677417"/>
                  </a:moveTo>
                  <a:lnTo>
                    <a:pt x="1639" y="637613"/>
                  </a:lnTo>
                  <a:lnTo>
                    <a:pt x="6496" y="598414"/>
                  </a:lnTo>
                  <a:lnTo>
                    <a:pt x="14480" y="559884"/>
                  </a:lnTo>
                  <a:lnTo>
                    <a:pt x="25501" y="522087"/>
                  </a:lnTo>
                  <a:lnTo>
                    <a:pt x="39468" y="485087"/>
                  </a:lnTo>
                  <a:lnTo>
                    <a:pt x="56291" y="448947"/>
                  </a:lnTo>
                  <a:lnTo>
                    <a:pt x="75878" y="413730"/>
                  </a:lnTo>
                  <a:lnTo>
                    <a:pt x="98140" y="379500"/>
                  </a:lnTo>
                  <a:lnTo>
                    <a:pt x="122985" y="346321"/>
                  </a:lnTo>
                  <a:lnTo>
                    <a:pt x="150324" y="314255"/>
                  </a:lnTo>
                  <a:lnTo>
                    <a:pt x="180065" y="283368"/>
                  </a:lnTo>
                  <a:lnTo>
                    <a:pt x="212118" y="253721"/>
                  </a:lnTo>
                  <a:lnTo>
                    <a:pt x="246392" y="225379"/>
                  </a:lnTo>
                  <a:lnTo>
                    <a:pt x="282797" y="198405"/>
                  </a:lnTo>
                  <a:lnTo>
                    <a:pt x="321242" y="172863"/>
                  </a:lnTo>
                  <a:lnTo>
                    <a:pt x="361636" y="148816"/>
                  </a:lnTo>
                  <a:lnTo>
                    <a:pt x="403890" y="126328"/>
                  </a:lnTo>
                  <a:lnTo>
                    <a:pt x="447911" y="105462"/>
                  </a:lnTo>
                  <a:lnTo>
                    <a:pt x="493611" y="86282"/>
                  </a:lnTo>
                  <a:lnTo>
                    <a:pt x="540897" y="68851"/>
                  </a:lnTo>
                  <a:lnTo>
                    <a:pt x="589680" y="53232"/>
                  </a:lnTo>
                  <a:lnTo>
                    <a:pt x="639869" y="39490"/>
                  </a:lnTo>
                  <a:lnTo>
                    <a:pt x="691374" y="27688"/>
                  </a:lnTo>
                  <a:lnTo>
                    <a:pt x="744102" y="17890"/>
                  </a:lnTo>
                  <a:lnTo>
                    <a:pt x="797966" y="10158"/>
                  </a:lnTo>
                  <a:lnTo>
                    <a:pt x="852872" y="4557"/>
                  </a:lnTo>
                  <a:lnTo>
                    <a:pt x="908732" y="1149"/>
                  </a:lnTo>
                  <a:lnTo>
                    <a:pt x="965454" y="0"/>
                  </a:lnTo>
                  <a:lnTo>
                    <a:pt x="1022175" y="1149"/>
                  </a:lnTo>
                  <a:lnTo>
                    <a:pt x="1078035" y="4557"/>
                  </a:lnTo>
                  <a:lnTo>
                    <a:pt x="1132941" y="10158"/>
                  </a:lnTo>
                  <a:lnTo>
                    <a:pt x="1186805" y="17890"/>
                  </a:lnTo>
                  <a:lnTo>
                    <a:pt x="1239533" y="27688"/>
                  </a:lnTo>
                  <a:lnTo>
                    <a:pt x="1291038" y="39490"/>
                  </a:lnTo>
                  <a:lnTo>
                    <a:pt x="1341227" y="53232"/>
                  </a:lnTo>
                  <a:lnTo>
                    <a:pt x="1390010" y="68851"/>
                  </a:lnTo>
                  <a:lnTo>
                    <a:pt x="1437296" y="86282"/>
                  </a:lnTo>
                  <a:lnTo>
                    <a:pt x="1482996" y="105462"/>
                  </a:lnTo>
                  <a:lnTo>
                    <a:pt x="1527017" y="126328"/>
                  </a:lnTo>
                  <a:lnTo>
                    <a:pt x="1569271" y="148816"/>
                  </a:lnTo>
                  <a:lnTo>
                    <a:pt x="1609665" y="172863"/>
                  </a:lnTo>
                  <a:lnTo>
                    <a:pt x="1648110" y="198405"/>
                  </a:lnTo>
                  <a:lnTo>
                    <a:pt x="1684515" y="225379"/>
                  </a:lnTo>
                  <a:lnTo>
                    <a:pt x="1718789" y="253721"/>
                  </a:lnTo>
                  <a:lnTo>
                    <a:pt x="1750842" y="283368"/>
                  </a:lnTo>
                  <a:lnTo>
                    <a:pt x="1780583" y="314255"/>
                  </a:lnTo>
                  <a:lnTo>
                    <a:pt x="1807922" y="346321"/>
                  </a:lnTo>
                  <a:lnTo>
                    <a:pt x="1832767" y="379500"/>
                  </a:lnTo>
                  <a:lnTo>
                    <a:pt x="1855029" y="413730"/>
                  </a:lnTo>
                  <a:lnTo>
                    <a:pt x="1874616" y="448947"/>
                  </a:lnTo>
                  <a:lnTo>
                    <a:pt x="1891439" y="485087"/>
                  </a:lnTo>
                  <a:lnTo>
                    <a:pt x="1905406" y="522087"/>
                  </a:lnTo>
                  <a:lnTo>
                    <a:pt x="1916427" y="559884"/>
                  </a:lnTo>
                  <a:lnTo>
                    <a:pt x="1924411" y="598414"/>
                  </a:lnTo>
                  <a:lnTo>
                    <a:pt x="1929268" y="637613"/>
                  </a:lnTo>
                  <a:lnTo>
                    <a:pt x="1930908" y="677417"/>
                  </a:lnTo>
                  <a:lnTo>
                    <a:pt x="1929268" y="717222"/>
                  </a:lnTo>
                  <a:lnTo>
                    <a:pt x="1924411" y="756421"/>
                  </a:lnTo>
                  <a:lnTo>
                    <a:pt x="1916427" y="794951"/>
                  </a:lnTo>
                  <a:lnTo>
                    <a:pt x="1905406" y="832748"/>
                  </a:lnTo>
                  <a:lnTo>
                    <a:pt x="1891439" y="869748"/>
                  </a:lnTo>
                  <a:lnTo>
                    <a:pt x="1874616" y="905888"/>
                  </a:lnTo>
                  <a:lnTo>
                    <a:pt x="1855029" y="941105"/>
                  </a:lnTo>
                  <a:lnTo>
                    <a:pt x="1832767" y="975335"/>
                  </a:lnTo>
                  <a:lnTo>
                    <a:pt x="1807922" y="1008514"/>
                  </a:lnTo>
                  <a:lnTo>
                    <a:pt x="1780583" y="1040580"/>
                  </a:lnTo>
                  <a:lnTo>
                    <a:pt x="1750842" y="1071467"/>
                  </a:lnTo>
                  <a:lnTo>
                    <a:pt x="1718789" y="1101114"/>
                  </a:lnTo>
                  <a:lnTo>
                    <a:pt x="1684515" y="1129456"/>
                  </a:lnTo>
                  <a:lnTo>
                    <a:pt x="1648110" y="1156430"/>
                  </a:lnTo>
                  <a:lnTo>
                    <a:pt x="1609665" y="1181972"/>
                  </a:lnTo>
                  <a:lnTo>
                    <a:pt x="1569271" y="1206019"/>
                  </a:lnTo>
                  <a:lnTo>
                    <a:pt x="1527017" y="1228507"/>
                  </a:lnTo>
                  <a:lnTo>
                    <a:pt x="1482996" y="1249373"/>
                  </a:lnTo>
                  <a:lnTo>
                    <a:pt x="1437296" y="1268553"/>
                  </a:lnTo>
                  <a:lnTo>
                    <a:pt x="1390010" y="1285984"/>
                  </a:lnTo>
                  <a:lnTo>
                    <a:pt x="1341227" y="1301603"/>
                  </a:lnTo>
                  <a:lnTo>
                    <a:pt x="1291038" y="1315345"/>
                  </a:lnTo>
                  <a:lnTo>
                    <a:pt x="1239533" y="1327147"/>
                  </a:lnTo>
                  <a:lnTo>
                    <a:pt x="1186805" y="1336945"/>
                  </a:lnTo>
                  <a:lnTo>
                    <a:pt x="1132941" y="1344677"/>
                  </a:lnTo>
                  <a:lnTo>
                    <a:pt x="1078035" y="1350278"/>
                  </a:lnTo>
                  <a:lnTo>
                    <a:pt x="1022175" y="1353686"/>
                  </a:lnTo>
                  <a:lnTo>
                    <a:pt x="965454" y="1354836"/>
                  </a:lnTo>
                  <a:lnTo>
                    <a:pt x="908732" y="1353686"/>
                  </a:lnTo>
                  <a:lnTo>
                    <a:pt x="852872" y="1350278"/>
                  </a:lnTo>
                  <a:lnTo>
                    <a:pt x="797966" y="1344677"/>
                  </a:lnTo>
                  <a:lnTo>
                    <a:pt x="744102" y="1336945"/>
                  </a:lnTo>
                  <a:lnTo>
                    <a:pt x="691374" y="1327147"/>
                  </a:lnTo>
                  <a:lnTo>
                    <a:pt x="639869" y="1315345"/>
                  </a:lnTo>
                  <a:lnTo>
                    <a:pt x="589680" y="1301603"/>
                  </a:lnTo>
                  <a:lnTo>
                    <a:pt x="540897" y="1285984"/>
                  </a:lnTo>
                  <a:lnTo>
                    <a:pt x="493611" y="1268553"/>
                  </a:lnTo>
                  <a:lnTo>
                    <a:pt x="447911" y="1249373"/>
                  </a:lnTo>
                  <a:lnTo>
                    <a:pt x="403890" y="1228507"/>
                  </a:lnTo>
                  <a:lnTo>
                    <a:pt x="361636" y="1206019"/>
                  </a:lnTo>
                  <a:lnTo>
                    <a:pt x="321242" y="1181972"/>
                  </a:lnTo>
                  <a:lnTo>
                    <a:pt x="282797" y="1156430"/>
                  </a:lnTo>
                  <a:lnTo>
                    <a:pt x="246392" y="1129456"/>
                  </a:lnTo>
                  <a:lnTo>
                    <a:pt x="212118" y="1101114"/>
                  </a:lnTo>
                  <a:lnTo>
                    <a:pt x="180065" y="1071467"/>
                  </a:lnTo>
                  <a:lnTo>
                    <a:pt x="150324" y="1040580"/>
                  </a:lnTo>
                  <a:lnTo>
                    <a:pt x="122985" y="1008514"/>
                  </a:lnTo>
                  <a:lnTo>
                    <a:pt x="98140" y="975335"/>
                  </a:lnTo>
                  <a:lnTo>
                    <a:pt x="75878" y="941105"/>
                  </a:lnTo>
                  <a:lnTo>
                    <a:pt x="56291" y="905888"/>
                  </a:lnTo>
                  <a:lnTo>
                    <a:pt x="39468" y="869748"/>
                  </a:lnTo>
                  <a:lnTo>
                    <a:pt x="25501" y="832748"/>
                  </a:lnTo>
                  <a:lnTo>
                    <a:pt x="14480" y="794951"/>
                  </a:lnTo>
                  <a:lnTo>
                    <a:pt x="6496" y="756421"/>
                  </a:lnTo>
                  <a:lnTo>
                    <a:pt x="1639" y="717222"/>
                  </a:lnTo>
                  <a:lnTo>
                    <a:pt x="0" y="67741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5582540" y="620648"/>
            <a:ext cx="1188085" cy="848994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solidFill>
                  <a:srgbClr val="FFFFFF"/>
                </a:solidFill>
              </a:rPr>
              <a:t>Restauração </a:t>
            </a:r>
            <a:r>
              <a:rPr sz="1800" spc="-10" dirty="0">
                <a:solidFill>
                  <a:srgbClr val="FFFFFF"/>
                </a:solidFill>
              </a:rPr>
              <a:t>Áreas Degradadas</a:t>
            </a:r>
            <a:endParaRPr sz="1800"/>
          </a:p>
        </p:txBody>
      </p:sp>
      <p:grpSp>
        <p:nvGrpSpPr>
          <p:cNvPr id="27" name="object 27"/>
          <p:cNvGrpSpPr/>
          <p:nvPr/>
        </p:nvGrpSpPr>
        <p:grpSpPr>
          <a:xfrm>
            <a:off x="7395971" y="507491"/>
            <a:ext cx="1941830" cy="1262380"/>
            <a:chOff x="5871971" y="507491"/>
            <a:chExt cx="1941830" cy="1262380"/>
          </a:xfrm>
        </p:grpSpPr>
        <p:sp>
          <p:nvSpPr>
            <p:cNvPr id="28" name="object 28"/>
            <p:cNvSpPr/>
            <p:nvPr/>
          </p:nvSpPr>
          <p:spPr>
            <a:xfrm>
              <a:off x="5878067" y="513587"/>
              <a:ext cx="1929764" cy="1249680"/>
            </a:xfrm>
            <a:custGeom>
              <a:avLst/>
              <a:gdLst/>
              <a:ahLst/>
              <a:cxnLst/>
              <a:rect l="l" t="t" r="r" b="b"/>
              <a:pathLst>
                <a:path w="1929765" h="1249680">
                  <a:moveTo>
                    <a:pt x="964691" y="0"/>
                  </a:moveTo>
                  <a:lnTo>
                    <a:pt x="905927" y="1140"/>
                  </a:lnTo>
                  <a:lnTo>
                    <a:pt x="848094" y="4518"/>
                  </a:lnTo>
                  <a:lnTo>
                    <a:pt x="791292" y="10068"/>
                  </a:lnTo>
                  <a:lnTo>
                    <a:pt x="735623" y="17724"/>
                  </a:lnTo>
                  <a:lnTo>
                    <a:pt x="681188" y="27421"/>
                  </a:lnTo>
                  <a:lnTo>
                    <a:pt x="628087" y="39095"/>
                  </a:lnTo>
                  <a:lnTo>
                    <a:pt x="576422" y="52678"/>
                  </a:lnTo>
                  <a:lnTo>
                    <a:pt x="526293" y="68107"/>
                  </a:lnTo>
                  <a:lnTo>
                    <a:pt x="477802" y="85315"/>
                  </a:lnTo>
                  <a:lnTo>
                    <a:pt x="431049" y="104238"/>
                  </a:lnTo>
                  <a:lnTo>
                    <a:pt x="386135" y="124809"/>
                  </a:lnTo>
                  <a:lnTo>
                    <a:pt x="343161" y="146964"/>
                  </a:lnTo>
                  <a:lnTo>
                    <a:pt x="302228" y="170637"/>
                  </a:lnTo>
                  <a:lnTo>
                    <a:pt x="263437" y="195763"/>
                  </a:lnTo>
                  <a:lnTo>
                    <a:pt x="226889" y="222276"/>
                  </a:lnTo>
                  <a:lnTo>
                    <a:pt x="192685" y="250110"/>
                  </a:lnTo>
                  <a:lnTo>
                    <a:pt x="160926" y="279202"/>
                  </a:lnTo>
                  <a:lnTo>
                    <a:pt x="131713" y="309484"/>
                  </a:lnTo>
                  <a:lnTo>
                    <a:pt x="105146" y="340893"/>
                  </a:lnTo>
                  <a:lnTo>
                    <a:pt x="81326" y="373361"/>
                  </a:lnTo>
                  <a:lnTo>
                    <a:pt x="60355" y="406825"/>
                  </a:lnTo>
                  <a:lnTo>
                    <a:pt x="42334" y="441218"/>
                  </a:lnTo>
                  <a:lnTo>
                    <a:pt x="27363" y="476476"/>
                  </a:lnTo>
                  <a:lnTo>
                    <a:pt x="6975" y="549321"/>
                  </a:lnTo>
                  <a:lnTo>
                    <a:pt x="0" y="624839"/>
                  </a:lnTo>
                  <a:lnTo>
                    <a:pt x="1760" y="662900"/>
                  </a:lnTo>
                  <a:lnTo>
                    <a:pt x="15543" y="737147"/>
                  </a:lnTo>
                  <a:lnTo>
                    <a:pt x="42334" y="808461"/>
                  </a:lnTo>
                  <a:lnTo>
                    <a:pt x="60355" y="842854"/>
                  </a:lnTo>
                  <a:lnTo>
                    <a:pt x="81326" y="876318"/>
                  </a:lnTo>
                  <a:lnTo>
                    <a:pt x="105146" y="908786"/>
                  </a:lnTo>
                  <a:lnTo>
                    <a:pt x="131713" y="940195"/>
                  </a:lnTo>
                  <a:lnTo>
                    <a:pt x="160926" y="970477"/>
                  </a:lnTo>
                  <a:lnTo>
                    <a:pt x="192685" y="999569"/>
                  </a:lnTo>
                  <a:lnTo>
                    <a:pt x="226889" y="1027403"/>
                  </a:lnTo>
                  <a:lnTo>
                    <a:pt x="263437" y="1053916"/>
                  </a:lnTo>
                  <a:lnTo>
                    <a:pt x="302228" y="1079042"/>
                  </a:lnTo>
                  <a:lnTo>
                    <a:pt x="343161" y="1102715"/>
                  </a:lnTo>
                  <a:lnTo>
                    <a:pt x="386135" y="1124870"/>
                  </a:lnTo>
                  <a:lnTo>
                    <a:pt x="431049" y="1145441"/>
                  </a:lnTo>
                  <a:lnTo>
                    <a:pt x="477802" y="1164364"/>
                  </a:lnTo>
                  <a:lnTo>
                    <a:pt x="526293" y="1181572"/>
                  </a:lnTo>
                  <a:lnTo>
                    <a:pt x="576422" y="1197001"/>
                  </a:lnTo>
                  <a:lnTo>
                    <a:pt x="628087" y="1210584"/>
                  </a:lnTo>
                  <a:lnTo>
                    <a:pt x="681188" y="1222258"/>
                  </a:lnTo>
                  <a:lnTo>
                    <a:pt x="735623" y="1231955"/>
                  </a:lnTo>
                  <a:lnTo>
                    <a:pt x="791292" y="1239611"/>
                  </a:lnTo>
                  <a:lnTo>
                    <a:pt x="848094" y="1245161"/>
                  </a:lnTo>
                  <a:lnTo>
                    <a:pt x="905927" y="1248539"/>
                  </a:lnTo>
                  <a:lnTo>
                    <a:pt x="964691" y="1249679"/>
                  </a:lnTo>
                  <a:lnTo>
                    <a:pt x="1023456" y="1248539"/>
                  </a:lnTo>
                  <a:lnTo>
                    <a:pt x="1081289" y="1245161"/>
                  </a:lnTo>
                  <a:lnTo>
                    <a:pt x="1138091" y="1239611"/>
                  </a:lnTo>
                  <a:lnTo>
                    <a:pt x="1193760" y="1231955"/>
                  </a:lnTo>
                  <a:lnTo>
                    <a:pt x="1248195" y="1222258"/>
                  </a:lnTo>
                  <a:lnTo>
                    <a:pt x="1301296" y="1210584"/>
                  </a:lnTo>
                  <a:lnTo>
                    <a:pt x="1352961" y="1197001"/>
                  </a:lnTo>
                  <a:lnTo>
                    <a:pt x="1403090" y="1181572"/>
                  </a:lnTo>
                  <a:lnTo>
                    <a:pt x="1451581" y="1164364"/>
                  </a:lnTo>
                  <a:lnTo>
                    <a:pt x="1498334" y="1145441"/>
                  </a:lnTo>
                  <a:lnTo>
                    <a:pt x="1543248" y="1124870"/>
                  </a:lnTo>
                  <a:lnTo>
                    <a:pt x="1586222" y="1102715"/>
                  </a:lnTo>
                  <a:lnTo>
                    <a:pt x="1627155" y="1079042"/>
                  </a:lnTo>
                  <a:lnTo>
                    <a:pt x="1665946" y="1053916"/>
                  </a:lnTo>
                  <a:lnTo>
                    <a:pt x="1702494" y="1027403"/>
                  </a:lnTo>
                  <a:lnTo>
                    <a:pt x="1736698" y="999569"/>
                  </a:lnTo>
                  <a:lnTo>
                    <a:pt x="1768457" y="970477"/>
                  </a:lnTo>
                  <a:lnTo>
                    <a:pt x="1797670" y="940195"/>
                  </a:lnTo>
                  <a:lnTo>
                    <a:pt x="1824237" y="908786"/>
                  </a:lnTo>
                  <a:lnTo>
                    <a:pt x="1848057" y="876318"/>
                  </a:lnTo>
                  <a:lnTo>
                    <a:pt x="1869028" y="842854"/>
                  </a:lnTo>
                  <a:lnTo>
                    <a:pt x="1887049" y="808461"/>
                  </a:lnTo>
                  <a:lnTo>
                    <a:pt x="1902020" y="773203"/>
                  </a:lnTo>
                  <a:lnTo>
                    <a:pt x="1922408" y="700358"/>
                  </a:lnTo>
                  <a:lnTo>
                    <a:pt x="1929384" y="624839"/>
                  </a:lnTo>
                  <a:lnTo>
                    <a:pt x="1927623" y="586779"/>
                  </a:lnTo>
                  <a:lnTo>
                    <a:pt x="1913840" y="512532"/>
                  </a:lnTo>
                  <a:lnTo>
                    <a:pt x="1887049" y="441218"/>
                  </a:lnTo>
                  <a:lnTo>
                    <a:pt x="1869028" y="406825"/>
                  </a:lnTo>
                  <a:lnTo>
                    <a:pt x="1848057" y="373361"/>
                  </a:lnTo>
                  <a:lnTo>
                    <a:pt x="1824237" y="340893"/>
                  </a:lnTo>
                  <a:lnTo>
                    <a:pt x="1797670" y="309484"/>
                  </a:lnTo>
                  <a:lnTo>
                    <a:pt x="1768457" y="279202"/>
                  </a:lnTo>
                  <a:lnTo>
                    <a:pt x="1736698" y="250110"/>
                  </a:lnTo>
                  <a:lnTo>
                    <a:pt x="1702494" y="222276"/>
                  </a:lnTo>
                  <a:lnTo>
                    <a:pt x="1665946" y="195763"/>
                  </a:lnTo>
                  <a:lnTo>
                    <a:pt x="1627155" y="170637"/>
                  </a:lnTo>
                  <a:lnTo>
                    <a:pt x="1586222" y="146964"/>
                  </a:lnTo>
                  <a:lnTo>
                    <a:pt x="1543248" y="124809"/>
                  </a:lnTo>
                  <a:lnTo>
                    <a:pt x="1498334" y="104238"/>
                  </a:lnTo>
                  <a:lnTo>
                    <a:pt x="1451581" y="85315"/>
                  </a:lnTo>
                  <a:lnTo>
                    <a:pt x="1403090" y="68107"/>
                  </a:lnTo>
                  <a:lnTo>
                    <a:pt x="1352961" y="52678"/>
                  </a:lnTo>
                  <a:lnTo>
                    <a:pt x="1301296" y="39095"/>
                  </a:lnTo>
                  <a:lnTo>
                    <a:pt x="1248195" y="27421"/>
                  </a:lnTo>
                  <a:lnTo>
                    <a:pt x="1193760" y="17724"/>
                  </a:lnTo>
                  <a:lnTo>
                    <a:pt x="1138091" y="10068"/>
                  </a:lnTo>
                  <a:lnTo>
                    <a:pt x="1081289" y="4518"/>
                  </a:lnTo>
                  <a:lnTo>
                    <a:pt x="1023456" y="1140"/>
                  </a:lnTo>
                  <a:lnTo>
                    <a:pt x="96469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878067" y="513587"/>
              <a:ext cx="1929764" cy="1249680"/>
            </a:xfrm>
            <a:custGeom>
              <a:avLst/>
              <a:gdLst/>
              <a:ahLst/>
              <a:cxnLst/>
              <a:rect l="l" t="t" r="r" b="b"/>
              <a:pathLst>
                <a:path w="1929765" h="1249680">
                  <a:moveTo>
                    <a:pt x="0" y="624839"/>
                  </a:moveTo>
                  <a:lnTo>
                    <a:pt x="1760" y="586779"/>
                  </a:lnTo>
                  <a:lnTo>
                    <a:pt x="15543" y="512532"/>
                  </a:lnTo>
                  <a:lnTo>
                    <a:pt x="42334" y="441218"/>
                  </a:lnTo>
                  <a:lnTo>
                    <a:pt x="60355" y="406825"/>
                  </a:lnTo>
                  <a:lnTo>
                    <a:pt x="81326" y="373361"/>
                  </a:lnTo>
                  <a:lnTo>
                    <a:pt x="105146" y="340893"/>
                  </a:lnTo>
                  <a:lnTo>
                    <a:pt x="131713" y="309484"/>
                  </a:lnTo>
                  <a:lnTo>
                    <a:pt x="160926" y="279202"/>
                  </a:lnTo>
                  <a:lnTo>
                    <a:pt x="192685" y="250110"/>
                  </a:lnTo>
                  <a:lnTo>
                    <a:pt x="226889" y="222276"/>
                  </a:lnTo>
                  <a:lnTo>
                    <a:pt x="263437" y="195763"/>
                  </a:lnTo>
                  <a:lnTo>
                    <a:pt x="302228" y="170637"/>
                  </a:lnTo>
                  <a:lnTo>
                    <a:pt x="343161" y="146964"/>
                  </a:lnTo>
                  <a:lnTo>
                    <a:pt x="386135" y="124809"/>
                  </a:lnTo>
                  <a:lnTo>
                    <a:pt x="431049" y="104238"/>
                  </a:lnTo>
                  <a:lnTo>
                    <a:pt x="477802" y="85315"/>
                  </a:lnTo>
                  <a:lnTo>
                    <a:pt x="526293" y="68107"/>
                  </a:lnTo>
                  <a:lnTo>
                    <a:pt x="576422" y="52678"/>
                  </a:lnTo>
                  <a:lnTo>
                    <a:pt x="628087" y="39095"/>
                  </a:lnTo>
                  <a:lnTo>
                    <a:pt x="681188" y="27421"/>
                  </a:lnTo>
                  <a:lnTo>
                    <a:pt x="735623" y="17724"/>
                  </a:lnTo>
                  <a:lnTo>
                    <a:pt x="791292" y="10068"/>
                  </a:lnTo>
                  <a:lnTo>
                    <a:pt x="848094" y="4518"/>
                  </a:lnTo>
                  <a:lnTo>
                    <a:pt x="905927" y="1140"/>
                  </a:lnTo>
                  <a:lnTo>
                    <a:pt x="964691" y="0"/>
                  </a:lnTo>
                  <a:lnTo>
                    <a:pt x="1023456" y="1140"/>
                  </a:lnTo>
                  <a:lnTo>
                    <a:pt x="1081289" y="4518"/>
                  </a:lnTo>
                  <a:lnTo>
                    <a:pt x="1138091" y="10068"/>
                  </a:lnTo>
                  <a:lnTo>
                    <a:pt x="1193760" y="17724"/>
                  </a:lnTo>
                  <a:lnTo>
                    <a:pt x="1248195" y="27421"/>
                  </a:lnTo>
                  <a:lnTo>
                    <a:pt x="1301296" y="39095"/>
                  </a:lnTo>
                  <a:lnTo>
                    <a:pt x="1352961" y="52678"/>
                  </a:lnTo>
                  <a:lnTo>
                    <a:pt x="1403090" y="68107"/>
                  </a:lnTo>
                  <a:lnTo>
                    <a:pt x="1451581" y="85315"/>
                  </a:lnTo>
                  <a:lnTo>
                    <a:pt x="1498334" y="104238"/>
                  </a:lnTo>
                  <a:lnTo>
                    <a:pt x="1543248" y="124809"/>
                  </a:lnTo>
                  <a:lnTo>
                    <a:pt x="1586222" y="146964"/>
                  </a:lnTo>
                  <a:lnTo>
                    <a:pt x="1627155" y="170637"/>
                  </a:lnTo>
                  <a:lnTo>
                    <a:pt x="1665946" y="195763"/>
                  </a:lnTo>
                  <a:lnTo>
                    <a:pt x="1702494" y="222276"/>
                  </a:lnTo>
                  <a:lnTo>
                    <a:pt x="1736698" y="250110"/>
                  </a:lnTo>
                  <a:lnTo>
                    <a:pt x="1768457" y="279202"/>
                  </a:lnTo>
                  <a:lnTo>
                    <a:pt x="1797670" y="309484"/>
                  </a:lnTo>
                  <a:lnTo>
                    <a:pt x="1824237" y="340893"/>
                  </a:lnTo>
                  <a:lnTo>
                    <a:pt x="1848057" y="373361"/>
                  </a:lnTo>
                  <a:lnTo>
                    <a:pt x="1869028" y="406825"/>
                  </a:lnTo>
                  <a:lnTo>
                    <a:pt x="1887049" y="441218"/>
                  </a:lnTo>
                  <a:lnTo>
                    <a:pt x="1902020" y="476476"/>
                  </a:lnTo>
                  <a:lnTo>
                    <a:pt x="1922408" y="549321"/>
                  </a:lnTo>
                  <a:lnTo>
                    <a:pt x="1929384" y="624839"/>
                  </a:lnTo>
                  <a:lnTo>
                    <a:pt x="1927623" y="662900"/>
                  </a:lnTo>
                  <a:lnTo>
                    <a:pt x="1913840" y="737147"/>
                  </a:lnTo>
                  <a:lnTo>
                    <a:pt x="1887049" y="808461"/>
                  </a:lnTo>
                  <a:lnTo>
                    <a:pt x="1869028" y="842854"/>
                  </a:lnTo>
                  <a:lnTo>
                    <a:pt x="1848057" y="876318"/>
                  </a:lnTo>
                  <a:lnTo>
                    <a:pt x="1824237" y="908786"/>
                  </a:lnTo>
                  <a:lnTo>
                    <a:pt x="1797670" y="940195"/>
                  </a:lnTo>
                  <a:lnTo>
                    <a:pt x="1768457" y="970477"/>
                  </a:lnTo>
                  <a:lnTo>
                    <a:pt x="1736698" y="999569"/>
                  </a:lnTo>
                  <a:lnTo>
                    <a:pt x="1702494" y="1027403"/>
                  </a:lnTo>
                  <a:lnTo>
                    <a:pt x="1665946" y="1053916"/>
                  </a:lnTo>
                  <a:lnTo>
                    <a:pt x="1627155" y="1079042"/>
                  </a:lnTo>
                  <a:lnTo>
                    <a:pt x="1586222" y="1102715"/>
                  </a:lnTo>
                  <a:lnTo>
                    <a:pt x="1543248" y="1124870"/>
                  </a:lnTo>
                  <a:lnTo>
                    <a:pt x="1498334" y="1145441"/>
                  </a:lnTo>
                  <a:lnTo>
                    <a:pt x="1451581" y="1164364"/>
                  </a:lnTo>
                  <a:lnTo>
                    <a:pt x="1403090" y="1181572"/>
                  </a:lnTo>
                  <a:lnTo>
                    <a:pt x="1352961" y="1197001"/>
                  </a:lnTo>
                  <a:lnTo>
                    <a:pt x="1301296" y="1210584"/>
                  </a:lnTo>
                  <a:lnTo>
                    <a:pt x="1248195" y="1222258"/>
                  </a:lnTo>
                  <a:lnTo>
                    <a:pt x="1193760" y="1231955"/>
                  </a:lnTo>
                  <a:lnTo>
                    <a:pt x="1138091" y="1239611"/>
                  </a:lnTo>
                  <a:lnTo>
                    <a:pt x="1081289" y="1245161"/>
                  </a:lnTo>
                  <a:lnTo>
                    <a:pt x="1023456" y="1248539"/>
                  </a:lnTo>
                  <a:lnTo>
                    <a:pt x="964691" y="1249679"/>
                  </a:lnTo>
                  <a:lnTo>
                    <a:pt x="905927" y="1248539"/>
                  </a:lnTo>
                  <a:lnTo>
                    <a:pt x="848094" y="1245161"/>
                  </a:lnTo>
                  <a:lnTo>
                    <a:pt x="791292" y="1239611"/>
                  </a:lnTo>
                  <a:lnTo>
                    <a:pt x="735623" y="1231955"/>
                  </a:lnTo>
                  <a:lnTo>
                    <a:pt x="681188" y="1222258"/>
                  </a:lnTo>
                  <a:lnTo>
                    <a:pt x="628087" y="1210584"/>
                  </a:lnTo>
                  <a:lnTo>
                    <a:pt x="576422" y="1197001"/>
                  </a:lnTo>
                  <a:lnTo>
                    <a:pt x="526293" y="1181572"/>
                  </a:lnTo>
                  <a:lnTo>
                    <a:pt x="477802" y="1164364"/>
                  </a:lnTo>
                  <a:lnTo>
                    <a:pt x="431049" y="1145441"/>
                  </a:lnTo>
                  <a:lnTo>
                    <a:pt x="386135" y="1124870"/>
                  </a:lnTo>
                  <a:lnTo>
                    <a:pt x="343161" y="1102715"/>
                  </a:lnTo>
                  <a:lnTo>
                    <a:pt x="302228" y="1079042"/>
                  </a:lnTo>
                  <a:lnTo>
                    <a:pt x="263437" y="1053916"/>
                  </a:lnTo>
                  <a:lnTo>
                    <a:pt x="226889" y="1027403"/>
                  </a:lnTo>
                  <a:lnTo>
                    <a:pt x="192685" y="999569"/>
                  </a:lnTo>
                  <a:lnTo>
                    <a:pt x="160926" y="970477"/>
                  </a:lnTo>
                  <a:lnTo>
                    <a:pt x="131713" y="940195"/>
                  </a:lnTo>
                  <a:lnTo>
                    <a:pt x="105146" y="908786"/>
                  </a:lnTo>
                  <a:lnTo>
                    <a:pt x="81326" y="876318"/>
                  </a:lnTo>
                  <a:lnTo>
                    <a:pt x="60355" y="842854"/>
                  </a:lnTo>
                  <a:lnTo>
                    <a:pt x="42334" y="808461"/>
                  </a:lnTo>
                  <a:lnTo>
                    <a:pt x="27363" y="773203"/>
                  </a:lnTo>
                  <a:lnTo>
                    <a:pt x="6975" y="700358"/>
                  </a:lnTo>
                  <a:lnTo>
                    <a:pt x="0" y="6248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7787385" y="836421"/>
            <a:ext cx="1160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 marR="5080" indent="-216535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Arborização Urbana</a:t>
            </a:r>
            <a:endParaRPr>
              <a:latin typeface="Calibri"/>
              <a:cs typeface="Calibri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7961377" y="1853183"/>
            <a:ext cx="2196465" cy="1262380"/>
            <a:chOff x="6437376" y="1853183"/>
            <a:chExt cx="2196465" cy="1262380"/>
          </a:xfrm>
        </p:grpSpPr>
        <p:sp>
          <p:nvSpPr>
            <p:cNvPr id="32" name="object 32"/>
            <p:cNvSpPr/>
            <p:nvPr/>
          </p:nvSpPr>
          <p:spPr>
            <a:xfrm>
              <a:off x="6443472" y="1859279"/>
              <a:ext cx="2184400" cy="1249680"/>
            </a:xfrm>
            <a:custGeom>
              <a:avLst/>
              <a:gdLst/>
              <a:ahLst/>
              <a:cxnLst/>
              <a:rect l="l" t="t" r="r" b="b"/>
              <a:pathLst>
                <a:path w="2184400" h="1249680">
                  <a:moveTo>
                    <a:pt x="1091946" y="0"/>
                  </a:moveTo>
                  <a:lnTo>
                    <a:pt x="1032028" y="924"/>
                  </a:lnTo>
                  <a:lnTo>
                    <a:pt x="972956" y="3666"/>
                  </a:lnTo>
                  <a:lnTo>
                    <a:pt x="914812" y="8178"/>
                  </a:lnTo>
                  <a:lnTo>
                    <a:pt x="857680" y="14413"/>
                  </a:lnTo>
                  <a:lnTo>
                    <a:pt x="801643" y="22322"/>
                  </a:lnTo>
                  <a:lnTo>
                    <a:pt x="746784" y="31857"/>
                  </a:lnTo>
                  <a:lnTo>
                    <a:pt x="693186" y="42972"/>
                  </a:lnTo>
                  <a:lnTo>
                    <a:pt x="640933" y="55619"/>
                  </a:lnTo>
                  <a:lnTo>
                    <a:pt x="590108" y="69749"/>
                  </a:lnTo>
                  <a:lnTo>
                    <a:pt x="540794" y="85315"/>
                  </a:lnTo>
                  <a:lnTo>
                    <a:pt x="493074" y="102270"/>
                  </a:lnTo>
                  <a:lnTo>
                    <a:pt x="447031" y="120566"/>
                  </a:lnTo>
                  <a:lnTo>
                    <a:pt x="402750" y="140155"/>
                  </a:lnTo>
                  <a:lnTo>
                    <a:pt x="360312" y="160990"/>
                  </a:lnTo>
                  <a:lnTo>
                    <a:pt x="319801" y="183022"/>
                  </a:lnTo>
                  <a:lnTo>
                    <a:pt x="281301" y="206205"/>
                  </a:lnTo>
                  <a:lnTo>
                    <a:pt x="244895" y="230490"/>
                  </a:lnTo>
                  <a:lnTo>
                    <a:pt x="210665" y="255830"/>
                  </a:lnTo>
                  <a:lnTo>
                    <a:pt x="178696" y="282178"/>
                  </a:lnTo>
                  <a:lnTo>
                    <a:pt x="149069" y="309484"/>
                  </a:lnTo>
                  <a:lnTo>
                    <a:pt x="121870" y="337703"/>
                  </a:lnTo>
                  <a:lnTo>
                    <a:pt x="97180" y="366786"/>
                  </a:lnTo>
                  <a:lnTo>
                    <a:pt x="55662" y="427353"/>
                  </a:lnTo>
                  <a:lnTo>
                    <a:pt x="25182" y="490806"/>
                  </a:lnTo>
                  <a:lnTo>
                    <a:pt x="6406" y="556762"/>
                  </a:lnTo>
                  <a:lnTo>
                    <a:pt x="0" y="624840"/>
                  </a:lnTo>
                  <a:lnTo>
                    <a:pt x="1615" y="659120"/>
                  </a:lnTo>
                  <a:lnTo>
                    <a:pt x="14290" y="726184"/>
                  </a:lnTo>
                  <a:lnTo>
                    <a:pt x="39001" y="790936"/>
                  </a:lnTo>
                  <a:lnTo>
                    <a:pt x="75083" y="852994"/>
                  </a:lnTo>
                  <a:lnTo>
                    <a:pt x="121870" y="911976"/>
                  </a:lnTo>
                  <a:lnTo>
                    <a:pt x="149069" y="940195"/>
                  </a:lnTo>
                  <a:lnTo>
                    <a:pt x="178696" y="967501"/>
                  </a:lnTo>
                  <a:lnTo>
                    <a:pt x="210665" y="993849"/>
                  </a:lnTo>
                  <a:lnTo>
                    <a:pt x="244895" y="1019189"/>
                  </a:lnTo>
                  <a:lnTo>
                    <a:pt x="281301" y="1043474"/>
                  </a:lnTo>
                  <a:lnTo>
                    <a:pt x="319801" y="1066657"/>
                  </a:lnTo>
                  <a:lnTo>
                    <a:pt x="360312" y="1088689"/>
                  </a:lnTo>
                  <a:lnTo>
                    <a:pt x="402750" y="1109524"/>
                  </a:lnTo>
                  <a:lnTo>
                    <a:pt x="447031" y="1129113"/>
                  </a:lnTo>
                  <a:lnTo>
                    <a:pt x="493074" y="1147409"/>
                  </a:lnTo>
                  <a:lnTo>
                    <a:pt x="540794" y="1164364"/>
                  </a:lnTo>
                  <a:lnTo>
                    <a:pt x="590108" y="1179930"/>
                  </a:lnTo>
                  <a:lnTo>
                    <a:pt x="640933" y="1194060"/>
                  </a:lnTo>
                  <a:lnTo>
                    <a:pt x="693186" y="1206707"/>
                  </a:lnTo>
                  <a:lnTo>
                    <a:pt x="746784" y="1217822"/>
                  </a:lnTo>
                  <a:lnTo>
                    <a:pt x="801643" y="1227357"/>
                  </a:lnTo>
                  <a:lnTo>
                    <a:pt x="857680" y="1235266"/>
                  </a:lnTo>
                  <a:lnTo>
                    <a:pt x="914812" y="1241501"/>
                  </a:lnTo>
                  <a:lnTo>
                    <a:pt x="972956" y="1246013"/>
                  </a:lnTo>
                  <a:lnTo>
                    <a:pt x="1032028" y="1248755"/>
                  </a:lnTo>
                  <a:lnTo>
                    <a:pt x="1091946" y="1249680"/>
                  </a:lnTo>
                  <a:lnTo>
                    <a:pt x="1151863" y="1248755"/>
                  </a:lnTo>
                  <a:lnTo>
                    <a:pt x="1210935" y="1246013"/>
                  </a:lnTo>
                  <a:lnTo>
                    <a:pt x="1269079" y="1241501"/>
                  </a:lnTo>
                  <a:lnTo>
                    <a:pt x="1326211" y="1235266"/>
                  </a:lnTo>
                  <a:lnTo>
                    <a:pt x="1382248" y="1227357"/>
                  </a:lnTo>
                  <a:lnTo>
                    <a:pt x="1437107" y="1217822"/>
                  </a:lnTo>
                  <a:lnTo>
                    <a:pt x="1490705" y="1206707"/>
                  </a:lnTo>
                  <a:lnTo>
                    <a:pt x="1542958" y="1194060"/>
                  </a:lnTo>
                  <a:lnTo>
                    <a:pt x="1593783" y="1179930"/>
                  </a:lnTo>
                  <a:lnTo>
                    <a:pt x="1643097" y="1164364"/>
                  </a:lnTo>
                  <a:lnTo>
                    <a:pt x="1690817" y="1147409"/>
                  </a:lnTo>
                  <a:lnTo>
                    <a:pt x="1736860" y="1129113"/>
                  </a:lnTo>
                  <a:lnTo>
                    <a:pt x="1781141" y="1109524"/>
                  </a:lnTo>
                  <a:lnTo>
                    <a:pt x="1823579" y="1088689"/>
                  </a:lnTo>
                  <a:lnTo>
                    <a:pt x="1864090" y="1066657"/>
                  </a:lnTo>
                  <a:lnTo>
                    <a:pt x="1902590" y="1043474"/>
                  </a:lnTo>
                  <a:lnTo>
                    <a:pt x="1938996" y="1019189"/>
                  </a:lnTo>
                  <a:lnTo>
                    <a:pt x="1973226" y="993849"/>
                  </a:lnTo>
                  <a:lnTo>
                    <a:pt x="2005195" y="967501"/>
                  </a:lnTo>
                  <a:lnTo>
                    <a:pt x="2034822" y="940195"/>
                  </a:lnTo>
                  <a:lnTo>
                    <a:pt x="2062021" y="911976"/>
                  </a:lnTo>
                  <a:lnTo>
                    <a:pt x="2086711" y="882893"/>
                  </a:lnTo>
                  <a:lnTo>
                    <a:pt x="2128229" y="822326"/>
                  </a:lnTo>
                  <a:lnTo>
                    <a:pt x="2158709" y="758873"/>
                  </a:lnTo>
                  <a:lnTo>
                    <a:pt x="2177485" y="692917"/>
                  </a:lnTo>
                  <a:lnTo>
                    <a:pt x="2183892" y="624840"/>
                  </a:lnTo>
                  <a:lnTo>
                    <a:pt x="2182276" y="590559"/>
                  </a:lnTo>
                  <a:lnTo>
                    <a:pt x="2169601" y="523495"/>
                  </a:lnTo>
                  <a:lnTo>
                    <a:pt x="2144890" y="458743"/>
                  </a:lnTo>
                  <a:lnTo>
                    <a:pt x="2108808" y="396685"/>
                  </a:lnTo>
                  <a:lnTo>
                    <a:pt x="2062021" y="337703"/>
                  </a:lnTo>
                  <a:lnTo>
                    <a:pt x="2034822" y="309484"/>
                  </a:lnTo>
                  <a:lnTo>
                    <a:pt x="2005195" y="282178"/>
                  </a:lnTo>
                  <a:lnTo>
                    <a:pt x="1973226" y="255830"/>
                  </a:lnTo>
                  <a:lnTo>
                    <a:pt x="1938996" y="230490"/>
                  </a:lnTo>
                  <a:lnTo>
                    <a:pt x="1902590" y="206205"/>
                  </a:lnTo>
                  <a:lnTo>
                    <a:pt x="1864090" y="183022"/>
                  </a:lnTo>
                  <a:lnTo>
                    <a:pt x="1823579" y="160990"/>
                  </a:lnTo>
                  <a:lnTo>
                    <a:pt x="1781141" y="140155"/>
                  </a:lnTo>
                  <a:lnTo>
                    <a:pt x="1736860" y="120566"/>
                  </a:lnTo>
                  <a:lnTo>
                    <a:pt x="1690817" y="102270"/>
                  </a:lnTo>
                  <a:lnTo>
                    <a:pt x="1643097" y="85315"/>
                  </a:lnTo>
                  <a:lnTo>
                    <a:pt x="1593783" y="69749"/>
                  </a:lnTo>
                  <a:lnTo>
                    <a:pt x="1542958" y="55619"/>
                  </a:lnTo>
                  <a:lnTo>
                    <a:pt x="1490705" y="42972"/>
                  </a:lnTo>
                  <a:lnTo>
                    <a:pt x="1437107" y="31857"/>
                  </a:lnTo>
                  <a:lnTo>
                    <a:pt x="1382248" y="22322"/>
                  </a:lnTo>
                  <a:lnTo>
                    <a:pt x="1326211" y="14413"/>
                  </a:lnTo>
                  <a:lnTo>
                    <a:pt x="1269079" y="8178"/>
                  </a:lnTo>
                  <a:lnTo>
                    <a:pt x="1210935" y="3666"/>
                  </a:lnTo>
                  <a:lnTo>
                    <a:pt x="1151863" y="924"/>
                  </a:lnTo>
                  <a:lnTo>
                    <a:pt x="109194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43472" y="1859279"/>
              <a:ext cx="2184400" cy="1249680"/>
            </a:xfrm>
            <a:custGeom>
              <a:avLst/>
              <a:gdLst/>
              <a:ahLst/>
              <a:cxnLst/>
              <a:rect l="l" t="t" r="r" b="b"/>
              <a:pathLst>
                <a:path w="2184400" h="1249680">
                  <a:moveTo>
                    <a:pt x="0" y="624840"/>
                  </a:moveTo>
                  <a:lnTo>
                    <a:pt x="6406" y="556762"/>
                  </a:lnTo>
                  <a:lnTo>
                    <a:pt x="25182" y="490806"/>
                  </a:lnTo>
                  <a:lnTo>
                    <a:pt x="55662" y="427353"/>
                  </a:lnTo>
                  <a:lnTo>
                    <a:pt x="97180" y="366786"/>
                  </a:lnTo>
                  <a:lnTo>
                    <a:pt x="121870" y="337703"/>
                  </a:lnTo>
                  <a:lnTo>
                    <a:pt x="149069" y="309484"/>
                  </a:lnTo>
                  <a:lnTo>
                    <a:pt x="178696" y="282178"/>
                  </a:lnTo>
                  <a:lnTo>
                    <a:pt x="210665" y="255830"/>
                  </a:lnTo>
                  <a:lnTo>
                    <a:pt x="244895" y="230490"/>
                  </a:lnTo>
                  <a:lnTo>
                    <a:pt x="281301" y="206205"/>
                  </a:lnTo>
                  <a:lnTo>
                    <a:pt x="319801" y="183022"/>
                  </a:lnTo>
                  <a:lnTo>
                    <a:pt x="360312" y="160990"/>
                  </a:lnTo>
                  <a:lnTo>
                    <a:pt x="402750" y="140155"/>
                  </a:lnTo>
                  <a:lnTo>
                    <a:pt x="447031" y="120566"/>
                  </a:lnTo>
                  <a:lnTo>
                    <a:pt x="493074" y="102270"/>
                  </a:lnTo>
                  <a:lnTo>
                    <a:pt x="540794" y="85315"/>
                  </a:lnTo>
                  <a:lnTo>
                    <a:pt x="590108" y="69749"/>
                  </a:lnTo>
                  <a:lnTo>
                    <a:pt x="640933" y="55619"/>
                  </a:lnTo>
                  <a:lnTo>
                    <a:pt x="693186" y="42972"/>
                  </a:lnTo>
                  <a:lnTo>
                    <a:pt x="746784" y="31857"/>
                  </a:lnTo>
                  <a:lnTo>
                    <a:pt x="801643" y="22322"/>
                  </a:lnTo>
                  <a:lnTo>
                    <a:pt x="857680" y="14413"/>
                  </a:lnTo>
                  <a:lnTo>
                    <a:pt x="914812" y="8178"/>
                  </a:lnTo>
                  <a:lnTo>
                    <a:pt x="972956" y="3666"/>
                  </a:lnTo>
                  <a:lnTo>
                    <a:pt x="1032028" y="924"/>
                  </a:lnTo>
                  <a:lnTo>
                    <a:pt x="1091946" y="0"/>
                  </a:lnTo>
                  <a:lnTo>
                    <a:pt x="1151863" y="924"/>
                  </a:lnTo>
                  <a:lnTo>
                    <a:pt x="1210935" y="3666"/>
                  </a:lnTo>
                  <a:lnTo>
                    <a:pt x="1269079" y="8178"/>
                  </a:lnTo>
                  <a:lnTo>
                    <a:pt x="1326211" y="14413"/>
                  </a:lnTo>
                  <a:lnTo>
                    <a:pt x="1382248" y="22322"/>
                  </a:lnTo>
                  <a:lnTo>
                    <a:pt x="1437107" y="31857"/>
                  </a:lnTo>
                  <a:lnTo>
                    <a:pt x="1490705" y="42972"/>
                  </a:lnTo>
                  <a:lnTo>
                    <a:pt x="1542958" y="55619"/>
                  </a:lnTo>
                  <a:lnTo>
                    <a:pt x="1593783" y="69749"/>
                  </a:lnTo>
                  <a:lnTo>
                    <a:pt x="1643097" y="85315"/>
                  </a:lnTo>
                  <a:lnTo>
                    <a:pt x="1690817" y="102270"/>
                  </a:lnTo>
                  <a:lnTo>
                    <a:pt x="1736860" y="120566"/>
                  </a:lnTo>
                  <a:lnTo>
                    <a:pt x="1781141" y="140155"/>
                  </a:lnTo>
                  <a:lnTo>
                    <a:pt x="1823579" y="160990"/>
                  </a:lnTo>
                  <a:lnTo>
                    <a:pt x="1864090" y="183022"/>
                  </a:lnTo>
                  <a:lnTo>
                    <a:pt x="1902590" y="206205"/>
                  </a:lnTo>
                  <a:lnTo>
                    <a:pt x="1938996" y="230490"/>
                  </a:lnTo>
                  <a:lnTo>
                    <a:pt x="1973226" y="255830"/>
                  </a:lnTo>
                  <a:lnTo>
                    <a:pt x="2005195" y="282178"/>
                  </a:lnTo>
                  <a:lnTo>
                    <a:pt x="2034822" y="309484"/>
                  </a:lnTo>
                  <a:lnTo>
                    <a:pt x="2062021" y="337703"/>
                  </a:lnTo>
                  <a:lnTo>
                    <a:pt x="2086711" y="366786"/>
                  </a:lnTo>
                  <a:lnTo>
                    <a:pt x="2128229" y="427353"/>
                  </a:lnTo>
                  <a:lnTo>
                    <a:pt x="2158709" y="490806"/>
                  </a:lnTo>
                  <a:lnTo>
                    <a:pt x="2177485" y="556762"/>
                  </a:lnTo>
                  <a:lnTo>
                    <a:pt x="2183892" y="624840"/>
                  </a:lnTo>
                  <a:lnTo>
                    <a:pt x="2182276" y="659120"/>
                  </a:lnTo>
                  <a:lnTo>
                    <a:pt x="2169601" y="726184"/>
                  </a:lnTo>
                  <a:lnTo>
                    <a:pt x="2144890" y="790936"/>
                  </a:lnTo>
                  <a:lnTo>
                    <a:pt x="2108808" y="852994"/>
                  </a:lnTo>
                  <a:lnTo>
                    <a:pt x="2062021" y="911976"/>
                  </a:lnTo>
                  <a:lnTo>
                    <a:pt x="2034822" y="940195"/>
                  </a:lnTo>
                  <a:lnTo>
                    <a:pt x="2005195" y="967501"/>
                  </a:lnTo>
                  <a:lnTo>
                    <a:pt x="1973226" y="993849"/>
                  </a:lnTo>
                  <a:lnTo>
                    <a:pt x="1938996" y="1019189"/>
                  </a:lnTo>
                  <a:lnTo>
                    <a:pt x="1902590" y="1043474"/>
                  </a:lnTo>
                  <a:lnTo>
                    <a:pt x="1864090" y="1066657"/>
                  </a:lnTo>
                  <a:lnTo>
                    <a:pt x="1823579" y="1088689"/>
                  </a:lnTo>
                  <a:lnTo>
                    <a:pt x="1781141" y="1109524"/>
                  </a:lnTo>
                  <a:lnTo>
                    <a:pt x="1736860" y="1129113"/>
                  </a:lnTo>
                  <a:lnTo>
                    <a:pt x="1690817" y="1147409"/>
                  </a:lnTo>
                  <a:lnTo>
                    <a:pt x="1643097" y="1164364"/>
                  </a:lnTo>
                  <a:lnTo>
                    <a:pt x="1593783" y="1179930"/>
                  </a:lnTo>
                  <a:lnTo>
                    <a:pt x="1542958" y="1194060"/>
                  </a:lnTo>
                  <a:lnTo>
                    <a:pt x="1490705" y="1206707"/>
                  </a:lnTo>
                  <a:lnTo>
                    <a:pt x="1437107" y="1217822"/>
                  </a:lnTo>
                  <a:lnTo>
                    <a:pt x="1382248" y="1227357"/>
                  </a:lnTo>
                  <a:lnTo>
                    <a:pt x="1326211" y="1235266"/>
                  </a:lnTo>
                  <a:lnTo>
                    <a:pt x="1269079" y="1241501"/>
                  </a:lnTo>
                  <a:lnTo>
                    <a:pt x="1210935" y="1246013"/>
                  </a:lnTo>
                  <a:lnTo>
                    <a:pt x="1151863" y="1248755"/>
                  </a:lnTo>
                  <a:lnTo>
                    <a:pt x="1091946" y="1249680"/>
                  </a:lnTo>
                  <a:lnTo>
                    <a:pt x="1032028" y="1248755"/>
                  </a:lnTo>
                  <a:lnTo>
                    <a:pt x="972956" y="1246013"/>
                  </a:lnTo>
                  <a:lnTo>
                    <a:pt x="914812" y="1241501"/>
                  </a:lnTo>
                  <a:lnTo>
                    <a:pt x="857680" y="1235266"/>
                  </a:lnTo>
                  <a:lnTo>
                    <a:pt x="801643" y="1227357"/>
                  </a:lnTo>
                  <a:lnTo>
                    <a:pt x="746784" y="1217822"/>
                  </a:lnTo>
                  <a:lnTo>
                    <a:pt x="693186" y="1206707"/>
                  </a:lnTo>
                  <a:lnTo>
                    <a:pt x="640933" y="1194060"/>
                  </a:lnTo>
                  <a:lnTo>
                    <a:pt x="590108" y="1179930"/>
                  </a:lnTo>
                  <a:lnTo>
                    <a:pt x="540794" y="1164364"/>
                  </a:lnTo>
                  <a:lnTo>
                    <a:pt x="493074" y="1147409"/>
                  </a:lnTo>
                  <a:lnTo>
                    <a:pt x="447031" y="1129113"/>
                  </a:lnTo>
                  <a:lnTo>
                    <a:pt x="402750" y="1109524"/>
                  </a:lnTo>
                  <a:lnTo>
                    <a:pt x="360312" y="1088689"/>
                  </a:lnTo>
                  <a:lnTo>
                    <a:pt x="319801" y="1066657"/>
                  </a:lnTo>
                  <a:lnTo>
                    <a:pt x="281301" y="1043474"/>
                  </a:lnTo>
                  <a:lnTo>
                    <a:pt x="244895" y="1019189"/>
                  </a:lnTo>
                  <a:lnTo>
                    <a:pt x="210665" y="993849"/>
                  </a:lnTo>
                  <a:lnTo>
                    <a:pt x="178696" y="967501"/>
                  </a:lnTo>
                  <a:lnTo>
                    <a:pt x="149069" y="940195"/>
                  </a:lnTo>
                  <a:lnTo>
                    <a:pt x="121870" y="911976"/>
                  </a:lnTo>
                  <a:lnTo>
                    <a:pt x="97180" y="882893"/>
                  </a:lnTo>
                  <a:lnTo>
                    <a:pt x="55662" y="822326"/>
                  </a:lnTo>
                  <a:lnTo>
                    <a:pt x="25182" y="758873"/>
                  </a:lnTo>
                  <a:lnTo>
                    <a:pt x="6406" y="692917"/>
                  </a:lnTo>
                  <a:lnTo>
                    <a:pt x="0" y="62484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431149" y="2045970"/>
            <a:ext cx="12592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3175" algn="ctr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Recuperação Ecossistemas Costeiros</a:t>
            </a:r>
            <a:endParaRPr>
              <a:latin typeface="Calibri"/>
              <a:cs typeface="Calibri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8360410" y="5306314"/>
            <a:ext cx="1943735" cy="1262380"/>
            <a:chOff x="6836409" y="5306314"/>
            <a:chExt cx="1943735" cy="1262380"/>
          </a:xfrm>
        </p:grpSpPr>
        <p:sp>
          <p:nvSpPr>
            <p:cNvPr id="36" name="object 36"/>
            <p:cNvSpPr/>
            <p:nvPr/>
          </p:nvSpPr>
          <p:spPr>
            <a:xfrm>
              <a:off x="6842759" y="5312664"/>
              <a:ext cx="1931035" cy="1249680"/>
            </a:xfrm>
            <a:custGeom>
              <a:avLst/>
              <a:gdLst/>
              <a:ahLst/>
              <a:cxnLst/>
              <a:rect l="l" t="t" r="r" b="b"/>
              <a:pathLst>
                <a:path w="1931034" h="1249679">
                  <a:moveTo>
                    <a:pt x="965454" y="0"/>
                  </a:moveTo>
                  <a:lnTo>
                    <a:pt x="906647" y="1140"/>
                  </a:lnTo>
                  <a:lnTo>
                    <a:pt x="848771" y="4517"/>
                  </a:lnTo>
                  <a:lnTo>
                    <a:pt x="791928" y="10067"/>
                  </a:lnTo>
                  <a:lnTo>
                    <a:pt x="736217" y="17722"/>
                  </a:lnTo>
                  <a:lnTo>
                    <a:pt x="681741" y="27419"/>
                  </a:lnTo>
                  <a:lnTo>
                    <a:pt x="628599" y="39092"/>
                  </a:lnTo>
                  <a:lnTo>
                    <a:pt x="576894" y="52674"/>
                  </a:lnTo>
                  <a:lnTo>
                    <a:pt x="526726" y="68102"/>
                  </a:lnTo>
                  <a:lnTo>
                    <a:pt x="478197" y="85310"/>
                  </a:lnTo>
                  <a:lnTo>
                    <a:pt x="431407" y="104231"/>
                  </a:lnTo>
                  <a:lnTo>
                    <a:pt x="386457" y="124802"/>
                  </a:lnTo>
                  <a:lnTo>
                    <a:pt x="343448" y="146956"/>
                  </a:lnTo>
                  <a:lnTo>
                    <a:pt x="302482" y="170628"/>
                  </a:lnTo>
                  <a:lnTo>
                    <a:pt x="263660" y="195753"/>
                  </a:lnTo>
                  <a:lnTo>
                    <a:pt x="227082" y="222265"/>
                  </a:lnTo>
                  <a:lnTo>
                    <a:pt x="192849" y="250100"/>
                  </a:lnTo>
                  <a:lnTo>
                    <a:pt x="161064" y="279191"/>
                  </a:lnTo>
                  <a:lnTo>
                    <a:pt x="131825" y="309473"/>
                  </a:lnTo>
                  <a:lnTo>
                    <a:pt x="105236" y="340881"/>
                  </a:lnTo>
                  <a:lnTo>
                    <a:pt x="81396" y="373350"/>
                  </a:lnTo>
                  <a:lnTo>
                    <a:pt x="60408" y="406815"/>
                  </a:lnTo>
                  <a:lnTo>
                    <a:pt x="42371" y="441209"/>
                  </a:lnTo>
                  <a:lnTo>
                    <a:pt x="27386" y="476467"/>
                  </a:lnTo>
                  <a:lnTo>
                    <a:pt x="6981" y="549317"/>
                  </a:lnTo>
                  <a:lnTo>
                    <a:pt x="0" y="624840"/>
                  </a:lnTo>
                  <a:lnTo>
                    <a:pt x="1762" y="662902"/>
                  </a:lnTo>
                  <a:lnTo>
                    <a:pt x="15556" y="737154"/>
                  </a:lnTo>
                  <a:lnTo>
                    <a:pt x="42371" y="808470"/>
                  </a:lnTo>
                  <a:lnTo>
                    <a:pt x="60408" y="842864"/>
                  </a:lnTo>
                  <a:lnTo>
                    <a:pt x="81396" y="876329"/>
                  </a:lnTo>
                  <a:lnTo>
                    <a:pt x="105236" y="908798"/>
                  </a:lnTo>
                  <a:lnTo>
                    <a:pt x="131825" y="940206"/>
                  </a:lnTo>
                  <a:lnTo>
                    <a:pt x="161064" y="970488"/>
                  </a:lnTo>
                  <a:lnTo>
                    <a:pt x="192849" y="999579"/>
                  </a:lnTo>
                  <a:lnTo>
                    <a:pt x="227082" y="1027414"/>
                  </a:lnTo>
                  <a:lnTo>
                    <a:pt x="263660" y="1053926"/>
                  </a:lnTo>
                  <a:lnTo>
                    <a:pt x="302482" y="1079051"/>
                  </a:lnTo>
                  <a:lnTo>
                    <a:pt x="343448" y="1102723"/>
                  </a:lnTo>
                  <a:lnTo>
                    <a:pt x="386457" y="1124877"/>
                  </a:lnTo>
                  <a:lnTo>
                    <a:pt x="431407" y="1145448"/>
                  </a:lnTo>
                  <a:lnTo>
                    <a:pt x="478197" y="1164369"/>
                  </a:lnTo>
                  <a:lnTo>
                    <a:pt x="526726" y="1181577"/>
                  </a:lnTo>
                  <a:lnTo>
                    <a:pt x="576894" y="1197005"/>
                  </a:lnTo>
                  <a:lnTo>
                    <a:pt x="628599" y="1210587"/>
                  </a:lnTo>
                  <a:lnTo>
                    <a:pt x="681741" y="1222260"/>
                  </a:lnTo>
                  <a:lnTo>
                    <a:pt x="736217" y="1231957"/>
                  </a:lnTo>
                  <a:lnTo>
                    <a:pt x="791928" y="1239612"/>
                  </a:lnTo>
                  <a:lnTo>
                    <a:pt x="848771" y="1245162"/>
                  </a:lnTo>
                  <a:lnTo>
                    <a:pt x="906647" y="1248539"/>
                  </a:lnTo>
                  <a:lnTo>
                    <a:pt x="965454" y="1249680"/>
                  </a:lnTo>
                  <a:lnTo>
                    <a:pt x="1024260" y="1248539"/>
                  </a:lnTo>
                  <a:lnTo>
                    <a:pt x="1082136" y="1245162"/>
                  </a:lnTo>
                  <a:lnTo>
                    <a:pt x="1138979" y="1239612"/>
                  </a:lnTo>
                  <a:lnTo>
                    <a:pt x="1194690" y="1231957"/>
                  </a:lnTo>
                  <a:lnTo>
                    <a:pt x="1249166" y="1222260"/>
                  </a:lnTo>
                  <a:lnTo>
                    <a:pt x="1302308" y="1210587"/>
                  </a:lnTo>
                  <a:lnTo>
                    <a:pt x="1354013" y="1197005"/>
                  </a:lnTo>
                  <a:lnTo>
                    <a:pt x="1404181" y="1181577"/>
                  </a:lnTo>
                  <a:lnTo>
                    <a:pt x="1452710" y="1164369"/>
                  </a:lnTo>
                  <a:lnTo>
                    <a:pt x="1499500" y="1145448"/>
                  </a:lnTo>
                  <a:lnTo>
                    <a:pt x="1544450" y="1124877"/>
                  </a:lnTo>
                  <a:lnTo>
                    <a:pt x="1587459" y="1102723"/>
                  </a:lnTo>
                  <a:lnTo>
                    <a:pt x="1628425" y="1079051"/>
                  </a:lnTo>
                  <a:lnTo>
                    <a:pt x="1667247" y="1053926"/>
                  </a:lnTo>
                  <a:lnTo>
                    <a:pt x="1703825" y="1027414"/>
                  </a:lnTo>
                  <a:lnTo>
                    <a:pt x="1738058" y="999579"/>
                  </a:lnTo>
                  <a:lnTo>
                    <a:pt x="1769843" y="970488"/>
                  </a:lnTo>
                  <a:lnTo>
                    <a:pt x="1799082" y="940206"/>
                  </a:lnTo>
                  <a:lnTo>
                    <a:pt x="1825671" y="908798"/>
                  </a:lnTo>
                  <a:lnTo>
                    <a:pt x="1849511" y="876329"/>
                  </a:lnTo>
                  <a:lnTo>
                    <a:pt x="1870499" y="842864"/>
                  </a:lnTo>
                  <a:lnTo>
                    <a:pt x="1888536" y="808470"/>
                  </a:lnTo>
                  <a:lnTo>
                    <a:pt x="1903521" y="773212"/>
                  </a:lnTo>
                  <a:lnTo>
                    <a:pt x="1923926" y="700362"/>
                  </a:lnTo>
                  <a:lnTo>
                    <a:pt x="1930908" y="624840"/>
                  </a:lnTo>
                  <a:lnTo>
                    <a:pt x="1929145" y="586777"/>
                  </a:lnTo>
                  <a:lnTo>
                    <a:pt x="1915351" y="512525"/>
                  </a:lnTo>
                  <a:lnTo>
                    <a:pt x="1888536" y="441209"/>
                  </a:lnTo>
                  <a:lnTo>
                    <a:pt x="1870499" y="406815"/>
                  </a:lnTo>
                  <a:lnTo>
                    <a:pt x="1849511" y="373350"/>
                  </a:lnTo>
                  <a:lnTo>
                    <a:pt x="1825671" y="340881"/>
                  </a:lnTo>
                  <a:lnTo>
                    <a:pt x="1799082" y="309473"/>
                  </a:lnTo>
                  <a:lnTo>
                    <a:pt x="1769843" y="279191"/>
                  </a:lnTo>
                  <a:lnTo>
                    <a:pt x="1738058" y="250100"/>
                  </a:lnTo>
                  <a:lnTo>
                    <a:pt x="1703825" y="222265"/>
                  </a:lnTo>
                  <a:lnTo>
                    <a:pt x="1667247" y="195753"/>
                  </a:lnTo>
                  <a:lnTo>
                    <a:pt x="1628425" y="170628"/>
                  </a:lnTo>
                  <a:lnTo>
                    <a:pt x="1587459" y="146956"/>
                  </a:lnTo>
                  <a:lnTo>
                    <a:pt x="1544450" y="124802"/>
                  </a:lnTo>
                  <a:lnTo>
                    <a:pt x="1499500" y="104231"/>
                  </a:lnTo>
                  <a:lnTo>
                    <a:pt x="1452710" y="85310"/>
                  </a:lnTo>
                  <a:lnTo>
                    <a:pt x="1404181" y="68102"/>
                  </a:lnTo>
                  <a:lnTo>
                    <a:pt x="1354013" y="52674"/>
                  </a:lnTo>
                  <a:lnTo>
                    <a:pt x="1302308" y="39092"/>
                  </a:lnTo>
                  <a:lnTo>
                    <a:pt x="1249166" y="27419"/>
                  </a:lnTo>
                  <a:lnTo>
                    <a:pt x="1194690" y="17722"/>
                  </a:lnTo>
                  <a:lnTo>
                    <a:pt x="1138979" y="10067"/>
                  </a:lnTo>
                  <a:lnTo>
                    <a:pt x="1082136" y="4517"/>
                  </a:lnTo>
                  <a:lnTo>
                    <a:pt x="1024260" y="1140"/>
                  </a:lnTo>
                  <a:lnTo>
                    <a:pt x="96545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842759" y="5312664"/>
              <a:ext cx="1931035" cy="1249680"/>
            </a:xfrm>
            <a:custGeom>
              <a:avLst/>
              <a:gdLst/>
              <a:ahLst/>
              <a:cxnLst/>
              <a:rect l="l" t="t" r="r" b="b"/>
              <a:pathLst>
                <a:path w="1931034" h="1249679">
                  <a:moveTo>
                    <a:pt x="0" y="624840"/>
                  </a:moveTo>
                  <a:lnTo>
                    <a:pt x="1762" y="586777"/>
                  </a:lnTo>
                  <a:lnTo>
                    <a:pt x="15556" y="512525"/>
                  </a:lnTo>
                  <a:lnTo>
                    <a:pt x="42371" y="441209"/>
                  </a:lnTo>
                  <a:lnTo>
                    <a:pt x="60408" y="406815"/>
                  </a:lnTo>
                  <a:lnTo>
                    <a:pt x="81396" y="373350"/>
                  </a:lnTo>
                  <a:lnTo>
                    <a:pt x="105236" y="340881"/>
                  </a:lnTo>
                  <a:lnTo>
                    <a:pt x="131825" y="309473"/>
                  </a:lnTo>
                  <a:lnTo>
                    <a:pt x="161064" y="279191"/>
                  </a:lnTo>
                  <a:lnTo>
                    <a:pt x="192849" y="250100"/>
                  </a:lnTo>
                  <a:lnTo>
                    <a:pt x="227082" y="222265"/>
                  </a:lnTo>
                  <a:lnTo>
                    <a:pt x="263660" y="195753"/>
                  </a:lnTo>
                  <a:lnTo>
                    <a:pt x="302482" y="170628"/>
                  </a:lnTo>
                  <a:lnTo>
                    <a:pt x="343448" y="146956"/>
                  </a:lnTo>
                  <a:lnTo>
                    <a:pt x="386457" y="124802"/>
                  </a:lnTo>
                  <a:lnTo>
                    <a:pt x="431407" y="104231"/>
                  </a:lnTo>
                  <a:lnTo>
                    <a:pt x="478197" y="85310"/>
                  </a:lnTo>
                  <a:lnTo>
                    <a:pt x="526726" y="68102"/>
                  </a:lnTo>
                  <a:lnTo>
                    <a:pt x="576894" y="52674"/>
                  </a:lnTo>
                  <a:lnTo>
                    <a:pt x="628599" y="39092"/>
                  </a:lnTo>
                  <a:lnTo>
                    <a:pt x="681741" y="27419"/>
                  </a:lnTo>
                  <a:lnTo>
                    <a:pt x="736217" y="17722"/>
                  </a:lnTo>
                  <a:lnTo>
                    <a:pt x="791928" y="10067"/>
                  </a:lnTo>
                  <a:lnTo>
                    <a:pt x="848771" y="4517"/>
                  </a:lnTo>
                  <a:lnTo>
                    <a:pt x="906647" y="1140"/>
                  </a:lnTo>
                  <a:lnTo>
                    <a:pt x="965454" y="0"/>
                  </a:lnTo>
                  <a:lnTo>
                    <a:pt x="1024260" y="1140"/>
                  </a:lnTo>
                  <a:lnTo>
                    <a:pt x="1082136" y="4517"/>
                  </a:lnTo>
                  <a:lnTo>
                    <a:pt x="1138979" y="10067"/>
                  </a:lnTo>
                  <a:lnTo>
                    <a:pt x="1194690" y="17722"/>
                  </a:lnTo>
                  <a:lnTo>
                    <a:pt x="1249166" y="27419"/>
                  </a:lnTo>
                  <a:lnTo>
                    <a:pt x="1302308" y="39092"/>
                  </a:lnTo>
                  <a:lnTo>
                    <a:pt x="1354013" y="52674"/>
                  </a:lnTo>
                  <a:lnTo>
                    <a:pt x="1404181" y="68102"/>
                  </a:lnTo>
                  <a:lnTo>
                    <a:pt x="1452710" y="85310"/>
                  </a:lnTo>
                  <a:lnTo>
                    <a:pt x="1499500" y="104231"/>
                  </a:lnTo>
                  <a:lnTo>
                    <a:pt x="1544450" y="124802"/>
                  </a:lnTo>
                  <a:lnTo>
                    <a:pt x="1587459" y="146956"/>
                  </a:lnTo>
                  <a:lnTo>
                    <a:pt x="1628425" y="170628"/>
                  </a:lnTo>
                  <a:lnTo>
                    <a:pt x="1667247" y="195753"/>
                  </a:lnTo>
                  <a:lnTo>
                    <a:pt x="1703825" y="222265"/>
                  </a:lnTo>
                  <a:lnTo>
                    <a:pt x="1738058" y="250100"/>
                  </a:lnTo>
                  <a:lnTo>
                    <a:pt x="1769843" y="279191"/>
                  </a:lnTo>
                  <a:lnTo>
                    <a:pt x="1799082" y="309473"/>
                  </a:lnTo>
                  <a:lnTo>
                    <a:pt x="1825671" y="340881"/>
                  </a:lnTo>
                  <a:lnTo>
                    <a:pt x="1849511" y="373350"/>
                  </a:lnTo>
                  <a:lnTo>
                    <a:pt x="1870499" y="406815"/>
                  </a:lnTo>
                  <a:lnTo>
                    <a:pt x="1888536" y="441209"/>
                  </a:lnTo>
                  <a:lnTo>
                    <a:pt x="1903521" y="476467"/>
                  </a:lnTo>
                  <a:lnTo>
                    <a:pt x="1923926" y="549317"/>
                  </a:lnTo>
                  <a:lnTo>
                    <a:pt x="1930908" y="624840"/>
                  </a:lnTo>
                  <a:lnTo>
                    <a:pt x="1929145" y="662902"/>
                  </a:lnTo>
                  <a:lnTo>
                    <a:pt x="1915351" y="737154"/>
                  </a:lnTo>
                  <a:lnTo>
                    <a:pt x="1888536" y="808470"/>
                  </a:lnTo>
                  <a:lnTo>
                    <a:pt x="1870499" y="842864"/>
                  </a:lnTo>
                  <a:lnTo>
                    <a:pt x="1849511" y="876329"/>
                  </a:lnTo>
                  <a:lnTo>
                    <a:pt x="1825671" y="908798"/>
                  </a:lnTo>
                  <a:lnTo>
                    <a:pt x="1799082" y="940206"/>
                  </a:lnTo>
                  <a:lnTo>
                    <a:pt x="1769843" y="970488"/>
                  </a:lnTo>
                  <a:lnTo>
                    <a:pt x="1738058" y="999579"/>
                  </a:lnTo>
                  <a:lnTo>
                    <a:pt x="1703825" y="1027414"/>
                  </a:lnTo>
                  <a:lnTo>
                    <a:pt x="1667247" y="1053926"/>
                  </a:lnTo>
                  <a:lnTo>
                    <a:pt x="1628425" y="1079051"/>
                  </a:lnTo>
                  <a:lnTo>
                    <a:pt x="1587459" y="1102723"/>
                  </a:lnTo>
                  <a:lnTo>
                    <a:pt x="1544450" y="1124877"/>
                  </a:lnTo>
                  <a:lnTo>
                    <a:pt x="1499500" y="1145448"/>
                  </a:lnTo>
                  <a:lnTo>
                    <a:pt x="1452710" y="1164369"/>
                  </a:lnTo>
                  <a:lnTo>
                    <a:pt x="1404181" y="1181577"/>
                  </a:lnTo>
                  <a:lnTo>
                    <a:pt x="1354013" y="1197005"/>
                  </a:lnTo>
                  <a:lnTo>
                    <a:pt x="1302308" y="1210587"/>
                  </a:lnTo>
                  <a:lnTo>
                    <a:pt x="1249166" y="1222260"/>
                  </a:lnTo>
                  <a:lnTo>
                    <a:pt x="1194690" y="1231957"/>
                  </a:lnTo>
                  <a:lnTo>
                    <a:pt x="1138979" y="1239612"/>
                  </a:lnTo>
                  <a:lnTo>
                    <a:pt x="1082136" y="1245162"/>
                  </a:lnTo>
                  <a:lnTo>
                    <a:pt x="1024260" y="1248539"/>
                  </a:lnTo>
                  <a:lnTo>
                    <a:pt x="965454" y="1249680"/>
                  </a:lnTo>
                  <a:lnTo>
                    <a:pt x="906647" y="1248539"/>
                  </a:lnTo>
                  <a:lnTo>
                    <a:pt x="848771" y="1245162"/>
                  </a:lnTo>
                  <a:lnTo>
                    <a:pt x="791928" y="1239612"/>
                  </a:lnTo>
                  <a:lnTo>
                    <a:pt x="736217" y="1231957"/>
                  </a:lnTo>
                  <a:lnTo>
                    <a:pt x="681741" y="1222260"/>
                  </a:lnTo>
                  <a:lnTo>
                    <a:pt x="628599" y="1210587"/>
                  </a:lnTo>
                  <a:lnTo>
                    <a:pt x="576894" y="1197005"/>
                  </a:lnTo>
                  <a:lnTo>
                    <a:pt x="526726" y="1181577"/>
                  </a:lnTo>
                  <a:lnTo>
                    <a:pt x="478197" y="1164369"/>
                  </a:lnTo>
                  <a:lnTo>
                    <a:pt x="431407" y="1145448"/>
                  </a:lnTo>
                  <a:lnTo>
                    <a:pt x="386457" y="1124877"/>
                  </a:lnTo>
                  <a:lnTo>
                    <a:pt x="343448" y="1102723"/>
                  </a:lnTo>
                  <a:lnTo>
                    <a:pt x="302482" y="1079051"/>
                  </a:lnTo>
                  <a:lnTo>
                    <a:pt x="263660" y="1053926"/>
                  </a:lnTo>
                  <a:lnTo>
                    <a:pt x="227082" y="1027414"/>
                  </a:lnTo>
                  <a:lnTo>
                    <a:pt x="192849" y="999579"/>
                  </a:lnTo>
                  <a:lnTo>
                    <a:pt x="161064" y="970488"/>
                  </a:lnTo>
                  <a:lnTo>
                    <a:pt x="131825" y="940206"/>
                  </a:lnTo>
                  <a:lnTo>
                    <a:pt x="105236" y="908798"/>
                  </a:lnTo>
                  <a:lnTo>
                    <a:pt x="81396" y="876329"/>
                  </a:lnTo>
                  <a:lnTo>
                    <a:pt x="60408" y="842864"/>
                  </a:lnTo>
                  <a:lnTo>
                    <a:pt x="42371" y="808470"/>
                  </a:lnTo>
                  <a:lnTo>
                    <a:pt x="27386" y="773212"/>
                  </a:lnTo>
                  <a:lnTo>
                    <a:pt x="6981" y="700362"/>
                  </a:lnTo>
                  <a:lnTo>
                    <a:pt x="0" y="62484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8868536" y="5635854"/>
            <a:ext cx="92964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3180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Lagoa</a:t>
            </a:r>
            <a:r>
              <a:rPr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Detenção</a:t>
            </a:r>
            <a:endParaRPr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738874" y="4449827"/>
            <a:ext cx="1943735" cy="1142365"/>
            <a:chOff x="5214873" y="4449826"/>
            <a:chExt cx="1943735" cy="1142365"/>
          </a:xfrm>
        </p:grpSpPr>
        <p:sp>
          <p:nvSpPr>
            <p:cNvPr id="40" name="object 40"/>
            <p:cNvSpPr/>
            <p:nvPr/>
          </p:nvSpPr>
          <p:spPr>
            <a:xfrm>
              <a:off x="5221223" y="4456176"/>
              <a:ext cx="1931035" cy="1129665"/>
            </a:xfrm>
            <a:custGeom>
              <a:avLst/>
              <a:gdLst/>
              <a:ahLst/>
              <a:cxnLst/>
              <a:rect l="l" t="t" r="r" b="b"/>
              <a:pathLst>
                <a:path w="1931034" h="1129664">
                  <a:moveTo>
                    <a:pt x="965453" y="0"/>
                  </a:moveTo>
                  <a:lnTo>
                    <a:pt x="904403" y="1111"/>
                  </a:lnTo>
                  <a:lnTo>
                    <a:pt x="844361" y="4400"/>
                  </a:lnTo>
                  <a:lnTo>
                    <a:pt x="785440" y="9801"/>
                  </a:lnTo>
                  <a:lnTo>
                    <a:pt x="727753" y="17248"/>
                  </a:lnTo>
                  <a:lnTo>
                    <a:pt x="671414" y="26674"/>
                  </a:lnTo>
                  <a:lnTo>
                    <a:pt x="616536" y="38013"/>
                  </a:lnTo>
                  <a:lnTo>
                    <a:pt x="563232" y="51200"/>
                  </a:lnTo>
                  <a:lnTo>
                    <a:pt x="511615" y="66168"/>
                  </a:lnTo>
                  <a:lnTo>
                    <a:pt x="461798" y="82850"/>
                  </a:lnTo>
                  <a:lnTo>
                    <a:pt x="413895" y="101180"/>
                  </a:lnTo>
                  <a:lnTo>
                    <a:pt x="368018" y="121093"/>
                  </a:lnTo>
                  <a:lnTo>
                    <a:pt x="324281" y="142522"/>
                  </a:lnTo>
                  <a:lnTo>
                    <a:pt x="282797" y="165401"/>
                  </a:lnTo>
                  <a:lnTo>
                    <a:pt x="243679" y="189664"/>
                  </a:lnTo>
                  <a:lnTo>
                    <a:pt x="207040" y="215244"/>
                  </a:lnTo>
                  <a:lnTo>
                    <a:pt x="172993" y="242075"/>
                  </a:lnTo>
                  <a:lnTo>
                    <a:pt x="141652" y="270091"/>
                  </a:lnTo>
                  <a:lnTo>
                    <a:pt x="113129" y="299226"/>
                  </a:lnTo>
                  <a:lnTo>
                    <a:pt x="87539" y="329414"/>
                  </a:lnTo>
                  <a:lnTo>
                    <a:pt x="64993" y="360588"/>
                  </a:lnTo>
                  <a:lnTo>
                    <a:pt x="29489" y="425631"/>
                  </a:lnTo>
                  <a:lnTo>
                    <a:pt x="7523" y="493825"/>
                  </a:lnTo>
                  <a:lnTo>
                    <a:pt x="0" y="564642"/>
                  </a:lnTo>
                  <a:lnTo>
                    <a:pt x="1899" y="600344"/>
                  </a:lnTo>
                  <a:lnTo>
                    <a:pt x="16757" y="669916"/>
                  </a:lnTo>
                  <a:lnTo>
                    <a:pt x="45605" y="736600"/>
                  </a:lnTo>
                  <a:lnTo>
                    <a:pt x="87539" y="799869"/>
                  </a:lnTo>
                  <a:lnTo>
                    <a:pt x="113129" y="830057"/>
                  </a:lnTo>
                  <a:lnTo>
                    <a:pt x="141652" y="859192"/>
                  </a:lnTo>
                  <a:lnTo>
                    <a:pt x="172993" y="887208"/>
                  </a:lnTo>
                  <a:lnTo>
                    <a:pt x="207040" y="914039"/>
                  </a:lnTo>
                  <a:lnTo>
                    <a:pt x="243679" y="939619"/>
                  </a:lnTo>
                  <a:lnTo>
                    <a:pt x="282797" y="963882"/>
                  </a:lnTo>
                  <a:lnTo>
                    <a:pt x="324281" y="986761"/>
                  </a:lnTo>
                  <a:lnTo>
                    <a:pt x="368018" y="1008190"/>
                  </a:lnTo>
                  <a:lnTo>
                    <a:pt x="413895" y="1028103"/>
                  </a:lnTo>
                  <a:lnTo>
                    <a:pt x="461798" y="1046433"/>
                  </a:lnTo>
                  <a:lnTo>
                    <a:pt x="511615" y="1063115"/>
                  </a:lnTo>
                  <a:lnTo>
                    <a:pt x="563232" y="1078083"/>
                  </a:lnTo>
                  <a:lnTo>
                    <a:pt x="616536" y="1091270"/>
                  </a:lnTo>
                  <a:lnTo>
                    <a:pt x="671414" y="1102609"/>
                  </a:lnTo>
                  <a:lnTo>
                    <a:pt x="727753" y="1112035"/>
                  </a:lnTo>
                  <a:lnTo>
                    <a:pt x="785440" y="1119482"/>
                  </a:lnTo>
                  <a:lnTo>
                    <a:pt x="844361" y="1124883"/>
                  </a:lnTo>
                  <a:lnTo>
                    <a:pt x="904403" y="1128172"/>
                  </a:lnTo>
                  <a:lnTo>
                    <a:pt x="965453" y="1129284"/>
                  </a:lnTo>
                  <a:lnTo>
                    <a:pt x="1026504" y="1128172"/>
                  </a:lnTo>
                  <a:lnTo>
                    <a:pt x="1086546" y="1124883"/>
                  </a:lnTo>
                  <a:lnTo>
                    <a:pt x="1145467" y="1119482"/>
                  </a:lnTo>
                  <a:lnTo>
                    <a:pt x="1203154" y="1112035"/>
                  </a:lnTo>
                  <a:lnTo>
                    <a:pt x="1259493" y="1102609"/>
                  </a:lnTo>
                  <a:lnTo>
                    <a:pt x="1314371" y="1091270"/>
                  </a:lnTo>
                  <a:lnTo>
                    <a:pt x="1367675" y="1078083"/>
                  </a:lnTo>
                  <a:lnTo>
                    <a:pt x="1419292" y="1063115"/>
                  </a:lnTo>
                  <a:lnTo>
                    <a:pt x="1469109" y="1046433"/>
                  </a:lnTo>
                  <a:lnTo>
                    <a:pt x="1517012" y="1028103"/>
                  </a:lnTo>
                  <a:lnTo>
                    <a:pt x="1562889" y="1008190"/>
                  </a:lnTo>
                  <a:lnTo>
                    <a:pt x="1606626" y="986761"/>
                  </a:lnTo>
                  <a:lnTo>
                    <a:pt x="1648110" y="963882"/>
                  </a:lnTo>
                  <a:lnTo>
                    <a:pt x="1687228" y="939619"/>
                  </a:lnTo>
                  <a:lnTo>
                    <a:pt x="1723867" y="914039"/>
                  </a:lnTo>
                  <a:lnTo>
                    <a:pt x="1757914" y="887208"/>
                  </a:lnTo>
                  <a:lnTo>
                    <a:pt x="1789255" y="859192"/>
                  </a:lnTo>
                  <a:lnTo>
                    <a:pt x="1817778" y="830057"/>
                  </a:lnTo>
                  <a:lnTo>
                    <a:pt x="1843368" y="799869"/>
                  </a:lnTo>
                  <a:lnTo>
                    <a:pt x="1865914" y="768695"/>
                  </a:lnTo>
                  <a:lnTo>
                    <a:pt x="1901418" y="703652"/>
                  </a:lnTo>
                  <a:lnTo>
                    <a:pt x="1923384" y="635458"/>
                  </a:lnTo>
                  <a:lnTo>
                    <a:pt x="1930907" y="564642"/>
                  </a:lnTo>
                  <a:lnTo>
                    <a:pt x="1929008" y="528939"/>
                  </a:lnTo>
                  <a:lnTo>
                    <a:pt x="1914150" y="459367"/>
                  </a:lnTo>
                  <a:lnTo>
                    <a:pt x="1885302" y="392683"/>
                  </a:lnTo>
                  <a:lnTo>
                    <a:pt x="1843368" y="329414"/>
                  </a:lnTo>
                  <a:lnTo>
                    <a:pt x="1817778" y="299226"/>
                  </a:lnTo>
                  <a:lnTo>
                    <a:pt x="1789255" y="270091"/>
                  </a:lnTo>
                  <a:lnTo>
                    <a:pt x="1757914" y="242075"/>
                  </a:lnTo>
                  <a:lnTo>
                    <a:pt x="1723867" y="215244"/>
                  </a:lnTo>
                  <a:lnTo>
                    <a:pt x="1687228" y="189664"/>
                  </a:lnTo>
                  <a:lnTo>
                    <a:pt x="1648110" y="165401"/>
                  </a:lnTo>
                  <a:lnTo>
                    <a:pt x="1606626" y="142522"/>
                  </a:lnTo>
                  <a:lnTo>
                    <a:pt x="1562889" y="121093"/>
                  </a:lnTo>
                  <a:lnTo>
                    <a:pt x="1517012" y="101180"/>
                  </a:lnTo>
                  <a:lnTo>
                    <a:pt x="1469109" y="82850"/>
                  </a:lnTo>
                  <a:lnTo>
                    <a:pt x="1419292" y="66168"/>
                  </a:lnTo>
                  <a:lnTo>
                    <a:pt x="1367675" y="51200"/>
                  </a:lnTo>
                  <a:lnTo>
                    <a:pt x="1314371" y="38013"/>
                  </a:lnTo>
                  <a:lnTo>
                    <a:pt x="1259493" y="26674"/>
                  </a:lnTo>
                  <a:lnTo>
                    <a:pt x="1203154" y="17248"/>
                  </a:lnTo>
                  <a:lnTo>
                    <a:pt x="1145467" y="9801"/>
                  </a:lnTo>
                  <a:lnTo>
                    <a:pt x="1086546" y="4400"/>
                  </a:lnTo>
                  <a:lnTo>
                    <a:pt x="1026504" y="1111"/>
                  </a:lnTo>
                  <a:lnTo>
                    <a:pt x="96545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221223" y="4456176"/>
              <a:ext cx="1931035" cy="1129665"/>
            </a:xfrm>
            <a:custGeom>
              <a:avLst/>
              <a:gdLst/>
              <a:ahLst/>
              <a:cxnLst/>
              <a:rect l="l" t="t" r="r" b="b"/>
              <a:pathLst>
                <a:path w="1931034" h="1129664">
                  <a:moveTo>
                    <a:pt x="0" y="564642"/>
                  </a:moveTo>
                  <a:lnTo>
                    <a:pt x="7523" y="493825"/>
                  </a:lnTo>
                  <a:lnTo>
                    <a:pt x="29489" y="425631"/>
                  </a:lnTo>
                  <a:lnTo>
                    <a:pt x="64993" y="360588"/>
                  </a:lnTo>
                  <a:lnTo>
                    <a:pt x="87539" y="329414"/>
                  </a:lnTo>
                  <a:lnTo>
                    <a:pt x="113129" y="299226"/>
                  </a:lnTo>
                  <a:lnTo>
                    <a:pt x="141652" y="270091"/>
                  </a:lnTo>
                  <a:lnTo>
                    <a:pt x="172993" y="242075"/>
                  </a:lnTo>
                  <a:lnTo>
                    <a:pt x="207040" y="215244"/>
                  </a:lnTo>
                  <a:lnTo>
                    <a:pt x="243679" y="189664"/>
                  </a:lnTo>
                  <a:lnTo>
                    <a:pt x="282797" y="165401"/>
                  </a:lnTo>
                  <a:lnTo>
                    <a:pt x="324281" y="142522"/>
                  </a:lnTo>
                  <a:lnTo>
                    <a:pt x="368018" y="121093"/>
                  </a:lnTo>
                  <a:lnTo>
                    <a:pt x="413895" y="101180"/>
                  </a:lnTo>
                  <a:lnTo>
                    <a:pt x="461798" y="82850"/>
                  </a:lnTo>
                  <a:lnTo>
                    <a:pt x="511615" y="66168"/>
                  </a:lnTo>
                  <a:lnTo>
                    <a:pt x="563232" y="51200"/>
                  </a:lnTo>
                  <a:lnTo>
                    <a:pt x="616536" y="38013"/>
                  </a:lnTo>
                  <a:lnTo>
                    <a:pt x="671414" y="26674"/>
                  </a:lnTo>
                  <a:lnTo>
                    <a:pt x="727753" y="17248"/>
                  </a:lnTo>
                  <a:lnTo>
                    <a:pt x="785440" y="9801"/>
                  </a:lnTo>
                  <a:lnTo>
                    <a:pt x="844361" y="4400"/>
                  </a:lnTo>
                  <a:lnTo>
                    <a:pt x="904403" y="1111"/>
                  </a:lnTo>
                  <a:lnTo>
                    <a:pt x="965453" y="0"/>
                  </a:lnTo>
                  <a:lnTo>
                    <a:pt x="1026504" y="1111"/>
                  </a:lnTo>
                  <a:lnTo>
                    <a:pt x="1086546" y="4400"/>
                  </a:lnTo>
                  <a:lnTo>
                    <a:pt x="1145467" y="9801"/>
                  </a:lnTo>
                  <a:lnTo>
                    <a:pt x="1203154" y="17248"/>
                  </a:lnTo>
                  <a:lnTo>
                    <a:pt x="1259493" y="26674"/>
                  </a:lnTo>
                  <a:lnTo>
                    <a:pt x="1314371" y="38013"/>
                  </a:lnTo>
                  <a:lnTo>
                    <a:pt x="1367675" y="51200"/>
                  </a:lnTo>
                  <a:lnTo>
                    <a:pt x="1419292" y="66168"/>
                  </a:lnTo>
                  <a:lnTo>
                    <a:pt x="1469109" y="82850"/>
                  </a:lnTo>
                  <a:lnTo>
                    <a:pt x="1517012" y="101180"/>
                  </a:lnTo>
                  <a:lnTo>
                    <a:pt x="1562889" y="121093"/>
                  </a:lnTo>
                  <a:lnTo>
                    <a:pt x="1606626" y="142522"/>
                  </a:lnTo>
                  <a:lnTo>
                    <a:pt x="1648110" y="165401"/>
                  </a:lnTo>
                  <a:lnTo>
                    <a:pt x="1687228" y="189664"/>
                  </a:lnTo>
                  <a:lnTo>
                    <a:pt x="1723867" y="215244"/>
                  </a:lnTo>
                  <a:lnTo>
                    <a:pt x="1757914" y="242075"/>
                  </a:lnTo>
                  <a:lnTo>
                    <a:pt x="1789255" y="270091"/>
                  </a:lnTo>
                  <a:lnTo>
                    <a:pt x="1817778" y="299226"/>
                  </a:lnTo>
                  <a:lnTo>
                    <a:pt x="1843368" y="329414"/>
                  </a:lnTo>
                  <a:lnTo>
                    <a:pt x="1865914" y="360588"/>
                  </a:lnTo>
                  <a:lnTo>
                    <a:pt x="1901418" y="425631"/>
                  </a:lnTo>
                  <a:lnTo>
                    <a:pt x="1923384" y="493825"/>
                  </a:lnTo>
                  <a:lnTo>
                    <a:pt x="1930907" y="564642"/>
                  </a:lnTo>
                  <a:lnTo>
                    <a:pt x="1929008" y="600344"/>
                  </a:lnTo>
                  <a:lnTo>
                    <a:pt x="1914150" y="669916"/>
                  </a:lnTo>
                  <a:lnTo>
                    <a:pt x="1885302" y="736600"/>
                  </a:lnTo>
                  <a:lnTo>
                    <a:pt x="1843368" y="799869"/>
                  </a:lnTo>
                  <a:lnTo>
                    <a:pt x="1817778" y="830057"/>
                  </a:lnTo>
                  <a:lnTo>
                    <a:pt x="1789255" y="859192"/>
                  </a:lnTo>
                  <a:lnTo>
                    <a:pt x="1757914" y="887208"/>
                  </a:lnTo>
                  <a:lnTo>
                    <a:pt x="1723867" y="914039"/>
                  </a:lnTo>
                  <a:lnTo>
                    <a:pt x="1687228" y="939619"/>
                  </a:lnTo>
                  <a:lnTo>
                    <a:pt x="1648110" y="963882"/>
                  </a:lnTo>
                  <a:lnTo>
                    <a:pt x="1606626" y="986761"/>
                  </a:lnTo>
                  <a:lnTo>
                    <a:pt x="1562889" y="1008190"/>
                  </a:lnTo>
                  <a:lnTo>
                    <a:pt x="1517012" y="1028103"/>
                  </a:lnTo>
                  <a:lnTo>
                    <a:pt x="1469109" y="1046433"/>
                  </a:lnTo>
                  <a:lnTo>
                    <a:pt x="1419292" y="1063115"/>
                  </a:lnTo>
                  <a:lnTo>
                    <a:pt x="1367675" y="1078083"/>
                  </a:lnTo>
                  <a:lnTo>
                    <a:pt x="1314371" y="1091270"/>
                  </a:lnTo>
                  <a:lnTo>
                    <a:pt x="1259493" y="1102609"/>
                  </a:lnTo>
                  <a:lnTo>
                    <a:pt x="1203154" y="1112035"/>
                  </a:lnTo>
                  <a:lnTo>
                    <a:pt x="1145467" y="1119482"/>
                  </a:lnTo>
                  <a:lnTo>
                    <a:pt x="1086546" y="1124883"/>
                  </a:lnTo>
                  <a:lnTo>
                    <a:pt x="1026504" y="1128172"/>
                  </a:lnTo>
                  <a:lnTo>
                    <a:pt x="965453" y="1129284"/>
                  </a:lnTo>
                  <a:lnTo>
                    <a:pt x="904403" y="1128172"/>
                  </a:lnTo>
                  <a:lnTo>
                    <a:pt x="844361" y="1124883"/>
                  </a:lnTo>
                  <a:lnTo>
                    <a:pt x="785440" y="1119482"/>
                  </a:lnTo>
                  <a:lnTo>
                    <a:pt x="727753" y="1112035"/>
                  </a:lnTo>
                  <a:lnTo>
                    <a:pt x="671414" y="1102609"/>
                  </a:lnTo>
                  <a:lnTo>
                    <a:pt x="616536" y="1091270"/>
                  </a:lnTo>
                  <a:lnTo>
                    <a:pt x="563232" y="1078083"/>
                  </a:lnTo>
                  <a:lnTo>
                    <a:pt x="511615" y="1063115"/>
                  </a:lnTo>
                  <a:lnTo>
                    <a:pt x="461798" y="1046433"/>
                  </a:lnTo>
                  <a:lnTo>
                    <a:pt x="413895" y="1028103"/>
                  </a:lnTo>
                  <a:lnTo>
                    <a:pt x="368018" y="1008190"/>
                  </a:lnTo>
                  <a:lnTo>
                    <a:pt x="324281" y="986761"/>
                  </a:lnTo>
                  <a:lnTo>
                    <a:pt x="282797" y="963882"/>
                  </a:lnTo>
                  <a:lnTo>
                    <a:pt x="243679" y="939619"/>
                  </a:lnTo>
                  <a:lnTo>
                    <a:pt x="207040" y="914039"/>
                  </a:lnTo>
                  <a:lnTo>
                    <a:pt x="172993" y="887208"/>
                  </a:lnTo>
                  <a:lnTo>
                    <a:pt x="141652" y="859192"/>
                  </a:lnTo>
                  <a:lnTo>
                    <a:pt x="113129" y="830057"/>
                  </a:lnTo>
                  <a:lnTo>
                    <a:pt x="87539" y="799869"/>
                  </a:lnTo>
                  <a:lnTo>
                    <a:pt x="64993" y="768695"/>
                  </a:lnTo>
                  <a:lnTo>
                    <a:pt x="29489" y="703652"/>
                  </a:lnTo>
                  <a:lnTo>
                    <a:pt x="7523" y="635458"/>
                  </a:lnTo>
                  <a:lnTo>
                    <a:pt x="0" y="564642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256526" y="4719269"/>
            <a:ext cx="910590" cy="5753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655">
              <a:spcBef>
                <a:spcPts val="100"/>
              </a:spcBef>
            </a:pPr>
            <a:r>
              <a:rPr b="1" dirty="0">
                <a:solidFill>
                  <a:srgbClr val="FFFFFF"/>
                </a:solidFill>
                <a:latin typeface="Calibri"/>
                <a:cs typeface="Calibri"/>
              </a:rPr>
              <a:t>Lagoa</a:t>
            </a:r>
            <a:r>
              <a:rPr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>
              <a:latin typeface="Calibri"/>
              <a:cs typeface="Calibri"/>
            </a:endParaRPr>
          </a:p>
          <a:p>
            <a:pPr marL="12700">
              <a:spcBef>
                <a:spcPts val="5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Retenção</a:t>
            </a:r>
            <a:endParaRPr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1887981" y="1455166"/>
            <a:ext cx="2061210" cy="1000760"/>
            <a:chOff x="363981" y="1455166"/>
            <a:chExt cx="2061210" cy="1000760"/>
          </a:xfrm>
        </p:grpSpPr>
        <p:sp>
          <p:nvSpPr>
            <p:cNvPr id="44" name="object 44"/>
            <p:cNvSpPr/>
            <p:nvPr/>
          </p:nvSpPr>
          <p:spPr>
            <a:xfrm>
              <a:off x="370331" y="1461516"/>
              <a:ext cx="2048510" cy="988060"/>
            </a:xfrm>
            <a:custGeom>
              <a:avLst/>
              <a:gdLst/>
              <a:ahLst/>
              <a:cxnLst/>
              <a:rect l="l" t="t" r="r" b="b"/>
              <a:pathLst>
                <a:path w="2048510" h="988060">
                  <a:moveTo>
                    <a:pt x="1024128" y="0"/>
                  </a:moveTo>
                  <a:lnTo>
                    <a:pt x="961741" y="901"/>
                  </a:lnTo>
                  <a:lnTo>
                    <a:pt x="900343" y="3570"/>
                  </a:lnTo>
                  <a:lnTo>
                    <a:pt x="840040" y="7956"/>
                  </a:lnTo>
                  <a:lnTo>
                    <a:pt x="780940" y="14007"/>
                  </a:lnTo>
                  <a:lnTo>
                    <a:pt x="723150" y="21670"/>
                  </a:lnTo>
                  <a:lnTo>
                    <a:pt x="666777" y="30896"/>
                  </a:lnTo>
                  <a:lnTo>
                    <a:pt x="611929" y="41630"/>
                  </a:lnTo>
                  <a:lnTo>
                    <a:pt x="558711" y="53823"/>
                  </a:lnTo>
                  <a:lnTo>
                    <a:pt x="507232" y="67422"/>
                  </a:lnTo>
                  <a:lnTo>
                    <a:pt x="457598" y="82376"/>
                  </a:lnTo>
                  <a:lnTo>
                    <a:pt x="409917" y="98633"/>
                  </a:lnTo>
                  <a:lnTo>
                    <a:pt x="364296" y="116141"/>
                  </a:lnTo>
                  <a:lnTo>
                    <a:pt x="320842" y="134849"/>
                  </a:lnTo>
                  <a:lnTo>
                    <a:pt x="279662" y="154705"/>
                  </a:lnTo>
                  <a:lnTo>
                    <a:pt x="240863" y="175657"/>
                  </a:lnTo>
                  <a:lnTo>
                    <a:pt x="204552" y="197653"/>
                  </a:lnTo>
                  <a:lnTo>
                    <a:pt x="170836" y="220643"/>
                  </a:lnTo>
                  <a:lnTo>
                    <a:pt x="139824" y="244573"/>
                  </a:lnTo>
                  <a:lnTo>
                    <a:pt x="86334" y="295051"/>
                  </a:lnTo>
                  <a:lnTo>
                    <a:pt x="44941" y="348674"/>
                  </a:lnTo>
                  <a:lnTo>
                    <a:pt x="16500" y="405028"/>
                  </a:lnTo>
                  <a:lnTo>
                    <a:pt x="1869" y="463700"/>
                  </a:lnTo>
                  <a:lnTo>
                    <a:pt x="0" y="493775"/>
                  </a:lnTo>
                  <a:lnTo>
                    <a:pt x="1869" y="523851"/>
                  </a:lnTo>
                  <a:lnTo>
                    <a:pt x="16500" y="582523"/>
                  </a:lnTo>
                  <a:lnTo>
                    <a:pt x="44941" y="638877"/>
                  </a:lnTo>
                  <a:lnTo>
                    <a:pt x="86334" y="692500"/>
                  </a:lnTo>
                  <a:lnTo>
                    <a:pt x="139824" y="742978"/>
                  </a:lnTo>
                  <a:lnTo>
                    <a:pt x="170836" y="766908"/>
                  </a:lnTo>
                  <a:lnTo>
                    <a:pt x="204552" y="789898"/>
                  </a:lnTo>
                  <a:lnTo>
                    <a:pt x="240863" y="811894"/>
                  </a:lnTo>
                  <a:lnTo>
                    <a:pt x="279662" y="832846"/>
                  </a:lnTo>
                  <a:lnTo>
                    <a:pt x="320842" y="852702"/>
                  </a:lnTo>
                  <a:lnTo>
                    <a:pt x="364296" y="871410"/>
                  </a:lnTo>
                  <a:lnTo>
                    <a:pt x="409917" y="888918"/>
                  </a:lnTo>
                  <a:lnTo>
                    <a:pt x="457598" y="905175"/>
                  </a:lnTo>
                  <a:lnTo>
                    <a:pt x="507232" y="920129"/>
                  </a:lnTo>
                  <a:lnTo>
                    <a:pt x="558711" y="933728"/>
                  </a:lnTo>
                  <a:lnTo>
                    <a:pt x="611929" y="945921"/>
                  </a:lnTo>
                  <a:lnTo>
                    <a:pt x="666777" y="956655"/>
                  </a:lnTo>
                  <a:lnTo>
                    <a:pt x="723150" y="965881"/>
                  </a:lnTo>
                  <a:lnTo>
                    <a:pt x="780940" y="973544"/>
                  </a:lnTo>
                  <a:lnTo>
                    <a:pt x="840040" y="979595"/>
                  </a:lnTo>
                  <a:lnTo>
                    <a:pt x="900343" y="983981"/>
                  </a:lnTo>
                  <a:lnTo>
                    <a:pt x="961741" y="986650"/>
                  </a:lnTo>
                  <a:lnTo>
                    <a:pt x="1024128" y="987551"/>
                  </a:lnTo>
                  <a:lnTo>
                    <a:pt x="1086519" y="986650"/>
                  </a:lnTo>
                  <a:lnTo>
                    <a:pt x="1147922" y="983981"/>
                  </a:lnTo>
                  <a:lnTo>
                    <a:pt x="1208228" y="979595"/>
                  </a:lnTo>
                  <a:lnTo>
                    <a:pt x="1267331" y="973544"/>
                  </a:lnTo>
                  <a:lnTo>
                    <a:pt x="1325124" y="965881"/>
                  </a:lnTo>
                  <a:lnTo>
                    <a:pt x="1381498" y="956655"/>
                  </a:lnTo>
                  <a:lnTo>
                    <a:pt x="1436348" y="945921"/>
                  </a:lnTo>
                  <a:lnTo>
                    <a:pt x="1489566" y="933728"/>
                  </a:lnTo>
                  <a:lnTo>
                    <a:pt x="1541046" y="920129"/>
                  </a:lnTo>
                  <a:lnTo>
                    <a:pt x="1590679" y="905175"/>
                  </a:lnTo>
                  <a:lnTo>
                    <a:pt x="1638360" y="888918"/>
                  </a:lnTo>
                  <a:lnTo>
                    <a:pt x="1683980" y="871410"/>
                  </a:lnTo>
                  <a:lnTo>
                    <a:pt x="1727433" y="852702"/>
                  </a:lnTo>
                  <a:lnTo>
                    <a:pt x="1768612" y="832846"/>
                  </a:lnTo>
                  <a:lnTo>
                    <a:pt x="1807409" y="811894"/>
                  </a:lnTo>
                  <a:lnTo>
                    <a:pt x="1843718" y="789898"/>
                  </a:lnTo>
                  <a:lnTo>
                    <a:pt x="1877432" y="766908"/>
                  </a:lnTo>
                  <a:lnTo>
                    <a:pt x="1908443" y="742978"/>
                  </a:lnTo>
                  <a:lnTo>
                    <a:pt x="1961928" y="692500"/>
                  </a:lnTo>
                  <a:lnTo>
                    <a:pt x="2003319" y="638877"/>
                  </a:lnTo>
                  <a:lnTo>
                    <a:pt x="2031757" y="582523"/>
                  </a:lnTo>
                  <a:lnTo>
                    <a:pt x="2046387" y="523851"/>
                  </a:lnTo>
                  <a:lnTo>
                    <a:pt x="2048256" y="493775"/>
                  </a:lnTo>
                  <a:lnTo>
                    <a:pt x="2046387" y="463700"/>
                  </a:lnTo>
                  <a:lnTo>
                    <a:pt x="2031757" y="405028"/>
                  </a:lnTo>
                  <a:lnTo>
                    <a:pt x="2003319" y="348674"/>
                  </a:lnTo>
                  <a:lnTo>
                    <a:pt x="1961928" y="295051"/>
                  </a:lnTo>
                  <a:lnTo>
                    <a:pt x="1908443" y="244573"/>
                  </a:lnTo>
                  <a:lnTo>
                    <a:pt x="1877432" y="220643"/>
                  </a:lnTo>
                  <a:lnTo>
                    <a:pt x="1843718" y="197653"/>
                  </a:lnTo>
                  <a:lnTo>
                    <a:pt x="1807409" y="175657"/>
                  </a:lnTo>
                  <a:lnTo>
                    <a:pt x="1768612" y="154705"/>
                  </a:lnTo>
                  <a:lnTo>
                    <a:pt x="1727433" y="134849"/>
                  </a:lnTo>
                  <a:lnTo>
                    <a:pt x="1683980" y="116141"/>
                  </a:lnTo>
                  <a:lnTo>
                    <a:pt x="1638360" y="98633"/>
                  </a:lnTo>
                  <a:lnTo>
                    <a:pt x="1590679" y="82376"/>
                  </a:lnTo>
                  <a:lnTo>
                    <a:pt x="1541046" y="67422"/>
                  </a:lnTo>
                  <a:lnTo>
                    <a:pt x="1489566" y="53823"/>
                  </a:lnTo>
                  <a:lnTo>
                    <a:pt x="1436348" y="41630"/>
                  </a:lnTo>
                  <a:lnTo>
                    <a:pt x="1381498" y="30896"/>
                  </a:lnTo>
                  <a:lnTo>
                    <a:pt x="1325124" y="21670"/>
                  </a:lnTo>
                  <a:lnTo>
                    <a:pt x="1267331" y="14007"/>
                  </a:lnTo>
                  <a:lnTo>
                    <a:pt x="1208228" y="7956"/>
                  </a:lnTo>
                  <a:lnTo>
                    <a:pt x="1147922" y="3570"/>
                  </a:lnTo>
                  <a:lnTo>
                    <a:pt x="1086519" y="901"/>
                  </a:lnTo>
                  <a:lnTo>
                    <a:pt x="102412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70331" y="1461516"/>
              <a:ext cx="2048510" cy="988060"/>
            </a:xfrm>
            <a:custGeom>
              <a:avLst/>
              <a:gdLst/>
              <a:ahLst/>
              <a:cxnLst/>
              <a:rect l="l" t="t" r="r" b="b"/>
              <a:pathLst>
                <a:path w="2048510" h="988060">
                  <a:moveTo>
                    <a:pt x="0" y="493775"/>
                  </a:moveTo>
                  <a:lnTo>
                    <a:pt x="7404" y="434100"/>
                  </a:lnTo>
                  <a:lnTo>
                    <a:pt x="29047" y="376536"/>
                  </a:lnTo>
                  <a:lnTo>
                    <a:pt x="64072" y="321496"/>
                  </a:lnTo>
                  <a:lnTo>
                    <a:pt x="111621" y="269393"/>
                  </a:lnTo>
                  <a:lnTo>
                    <a:pt x="170836" y="220643"/>
                  </a:lnTo>
                  <a:lnTo>
                    <a:pt x="204552" y="197653"/>
                  </a:lnTo>
                  <a:lnTo>
                    <a:pt x="240863" y="175657"/>
                  </a:lnTo>
                  <a:lnTo>
                    <a:pt x="279662" y="154705"/>
                  </a:lnTo>
                  <a:lnTo>
                    <a:pt x="320842" y="134849"/>
                  </a:lnTo>
                  <a:lnTo>
                    <a:pt x="364296" y="116141"/>
                  </a:lnTo>
                  <a:lnTo>
                    <a:pt x="409917" y="98633"/>
                  </a:lnTo>
                  <a:lnTo>
                    <a:pt x="457598" y="82376"/>
                  </a:lnTo>
                  <a:lnTo>
                    <a:pt x="507232" y="67422"/>
                  </a:lnTo>
                  <a:lnTo>
                    <a:pt x="558711" y="53823"/>
                  </a:lnTo>
                  <a:lnTo>
                    <a:pt x="611929" y="41630"/>
                  </a:lnTo>
                  <a:lnTo>
                    <a:pt x="666777" y="30896"/>
                  </a:lnTo>
                  <a:lnTo>
                    <a:pt x="723150" y="21670"/>
                  </a:lnTo>
                  <a:lnTo>
                    <a:pt x="780940" y="14007"/>
                  </a:lnTo>
                  <a:lnTo>
                    <a:pt x="840040" y="7956"/>
                  </a:lnTo>
                  <a:lnTo>
                    <a:pt x="900343" y="3570"/>
                  </a:lnTo>
                  <a:lnTo>
                    <a:pt x="961741" y="901"/>
                  </a:lnTo>
                  <a:lnTo>
                    <a:pt x="1024128" y="0"/>
                  </a:lnTo>
                  <a:lnTo>
                    <a:pt x="1086519" y="901"/>
                  </a:lnTo>
                  <a:lnTo>
                    <a:pt x="1147922" y="3570"/>
                  </a:lnTo>
                  <a:lnTo>
                    <a:pt x="1208228" y="7956"/>
                  </a:lnTo>
                  <a:lnTo>
                    <a:pt x="1267331" y="14007"/>
                  </a:lnTo>
                  <a:lnTo>
                    <a:pt x="1325124" y="21670"/>
                  </a:lnTo>
                  <a:lnTo>
                    <a:pt x="1381498" y="30896"/>
                  </a:lnTo>
                  <a:lnTo>
                    <a:pt x="1436348" y="41630"/>
                  </a:lnTo>
                  <a:lnTo>
                    <a:pt x="1489566" y="53823"/>
                  </a:lnTo>
                  <a:lnTo>
                    <a:pt x="1541046" y="67422"/>
                  </a:lnTo>
                  <a:lnTo>
                    <a:pt x="1590679" y="82376"/>
                  </a:lnTo>
                  <a:lnTo>
                    <a:pt x="1638360" y="98633"/>
                  </a:lnTo>
                  <a:lnTo>
                    <a:pt x="1683980" y="116141"/>
                  </a:lnTo>
                  <a:lnTo>
                    <a:pt x="1727433" y="134849"/>
                  </a:lnTo>
                  <a:lnTo>
                    <a:pt x="1768612" y="154705"/>
                  </a:lnTo>
                  <a:lnTo>
                    <a:pt x="1807409" y="175657"/>
                  </a:lnTo>
                  <a:lnTo>
                    <a:pt x="1843718" y="197653"/>
                  </a:lnTo>
                  <a:lnTo>
                    <a:pt x="1877432" y="220643"/>
                  </a:lnTo>
                  <a:lnTo>
                    <a:pt x="1908443" y="244573"/>
                  </a:lnTo>
                  <a:lnTo>
                    <a:pt x="1961928" y="295051"/>
                  </a:lnTo>
                  <a:lnTo>
                    <a:pt x="2003319" y="348674"/>
                  </a:lnTo>
                  <a:lnTo>
                    <a:pt x="2031757" y="405028"/>
                  </a:lnTo>
                  <a:lnTo>
                    <a:pt x="2046387" y="463700"/>
                  </a:lnTo>
                  <a:lnTo>
                    <a:pt x="2048256" y="493775"/>
                  </a:lnTo>
                  <a:lnTo>
                    <a:pt x="2046387" y="523851"/>
                  </a:lnTo>
                  <a:lnTo>
                    <a:pt x="2031757" y="582523"/>
                  </a:lnTo>
                  <a:lnTo>
                    <a:pt x="2003319" y="638877"/>
                  </a:lnTo>
                  <a:lnTo>
                    <a:pt x="1961928" y="692500"/>
                  </a:lnTo>
                  <a:lnTo>
                    <a:pt x="1908443" y="742978"/>
                  </a:lnTo>
                  <a:lnTo>
                    <a:pt x="1877432" y="766908"/>
                  </a:lnTo>
                  <a:lnTo>
                    <a:pt x="1843718" y="789898"/>
                  </a:lnTo>
                  <a:lnTo>
                    <a:pt x="1807409" y="811894"/>
                  </a:lnTo>
                  <a:lnTo>
                    <a:pt x="1768612" y="832846"/>
                  </a:lnTo>
                  <a:lnTo>
                    <a:pt x="1727433" y="852702"/>
                  </a:lnTo>
                  <a:lnTo>
                    <a:pt x="1683980" y="871410"/>
                  </a:lnTo>
                  <a:lnTo>
                    <a:pt x="1638360" y="888918"/>
                  </a:lnTo>
                  <a:lnTo>
                    <a:pt x="1590679" y="905175"/>
                  </a:lnTo>
                  <a:lnTo>
                    <a:pt x="1541046" y="920129"/>
                  </a:lnTo>
                  <a:lnTo>
                    <a:pt x="1489566" y="933728"/>
                  </a:lnTo>
                  <a:lnTo>
                    <a:pt x="1436348" y="945921"/>
                  </a:lnTo>
                  <a:lnTo>
                    <a:pt x="1381498" y="956655"/>
                  </a:lnTo>
                  <a:lnTo>
                    <a:pt x="1325124" y="965881"/>
                  </a:lnTo>
                  <a:lnTo>
                    <a:pt x="1267331" y="973544"/>
                  </a:lnTo>
                  <a:lnTo>
                    <a:pt x="1208228" y="979595"/>
                  </a:lnTo>
                  <a:lnTo>
                    <a:pt x="1147922" y="983981"/>
                  </a:lnTo>
                  <a:lnTo>
                    <a:pt x="1086519" y="986650"/>
                  </a:lnTo>
                  <a:lnTo>
                    <a:pt x="1024128" y="987551"/>
                  </a:lnTo>
                  <a:lnTo>
                    <a:pt x="961741" y="986650"/>
                  </a:lnTo>
                  <a:lnTo>
                    <a:pt x="900343" y="983981"/>
                  </a:lnTo>
                  <a:lnTo>
                    <a:pt x="840040" y="979595"/>
                  </a:lnTo>
                  <a:lnTo>
                    <a:pt x="780940" y="973544"/>
                  </a:lnTo>
                  <a:lnTo>
                    <a:pt x="723150" y="965881"/>
                  </a:lnTo>
                  <a:lnTo>
                    <a:pt x="666777" y="956655"/>
                  </a:lnTo>
                  <a:lnTo>
                    <a:pt x="611929" y="945921"/>
                  </a:lnTo>
                  <a:lnTo>
                    <a:pt x="558711" y="933728"/>
                  </a:lnTo>
                  <a:lnTo>
                    <a:pt x="507232" y="920129"/>
                  </a:lnTo>
                  <a:lnTo>
                    <a:pt x="457598" y="905175"/>
                  </a:lnTo>
                  <a:lnTo>
                    <a:pt x="409917" y="888918"/>
                  </a:lnTo>
                  <a:lnTo>
                    <a:pt x="364296" y="871410"/>
                  </a:lnTo>
                  <a:lnTo>
                    <a:pt x="320842" y="852702"/>
                  </a:lnTo>
                  <a:lnTo>
                    <a:pt x="279662" y="832846"/>
                  </a:lnTo>
                  <a:lnTo>
                    <a:pt x="240863" y="811894"/>
                  </a:lnTo>
                  <a:lnTo>
                    <a:pt x="204552" y="789898"/>
                  </a:lnTo>
                  <a:lnTo>
                    <a:pt x="170836" y="766908"/>
                  </a:lnTo>
                  <a:lnTo>
                    <a:pt x="139824" y="742978"/>
                  </a:lnTo>
                  <a:lnTo>
                    <a:pt x="86334" y="692500"/>
                  </a:lnTo>
                  <a:lnTo>
                    <a:pt x="44941" y="638877"/>
                  </a:lnTo>
                  <a:lnTo>
                    <a:pt x="16500" y="582523"/>
                  </a:lnTo>
                  <a:lnTo>
                    <a:pt x="1869" y="523851"/>
                  </a:lnTo>
                  <a:lnTo>
                    <a:pt x="0" y="493775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2627783" y="1653285"/>
            <a:ext cx="5810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885">
              <a:spcBef>
                <a:spcPts val="100"/>
              </a:spcBef>
            </a:pP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Rua </a:t>
            </a:r>
            <a:r>
              <a:rPr b="1" spc="-35" dirty="0">
                <a:solidFill>
                  <a:srgbClr val="FFFFFF"/>
                </a:solidFill>
                <a:latin typeface="Calibri"/>
                <a:cs typeface="Calibri"/>
              </a:rPr>
              <a:t>Verde</a:t>
            </a:r>
            <a:endParaRPr>
              <a:latin typeface="Calibri"/>
              <a:cs typeface="Calibri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8515857" y="3308350"/>
            <a:ext cx="1942464" cy="1262380"/>
            <a:chOff x="6991857" y="3308350"/>
            <a:chExt cx="1942464" cy="1262380"/>
          </a:xfrm>
        </p:grpSpPr>
        <p:sp>
          <p:nvSpPr>
            <p:cNvPr id="48" name="object 48"/>
            <p:cNvSpPr/>
            <p:nvPr/>
          </p:nvSpPr>
          <p:spPr>
            <a:xfrm>
              <a:off x="6998207" y="3314700"/>
              <a:ext cx="1929764" cy="1249680"/>
            </a:xfrm>
            <a:custGeom>
              <a:avLst/>
              <a:gdLst/>
              <a:ahLst/>
              <a:cxnLst/>
              <a:rect l="l" t="t" r="r" b="b"/>
              <a:pathLst>
                <a:path w="1929765" h="1249679">
                  <a:moveTo>
                    <a:pt x="964692" y="0"/>
                  </a:moveTo>
                  <a:lnTo>
                    <a:pt x="905927" y="1140"/>
                  </a:lnTo>
                  <a:lnTo>
                    <a:pt x="848094" y="4518"/>
                  </a:lnTo>
                  <a:lnTo>
                    <a:pt x="791292" y="10068"/>
                  </a:lnTo>
                  <a:lnTo>
                    <a:pt x="735623" y="17724"/>
                  </a:lnTo>
                  <a:lnTo>
                    <a:pt x="681188" y="27421"/>
                  </a:lnTo>
                  <a:lnTo>
                    <a:pt x="628087" y="39095"/>
                  </a:lnTo>
                  <a:lnTo>
                    <a:pt x="576422" y="52678"/>
                  </a:lnTo>
                  <a:lnTo>
                    <a:pt x="526293" y="68107"/>
                  </a:lnTo>
                  <a:lnTo>
                    <a:pt x="477802" y="85315"/>
                  </a:lnTo>
                  <a:lnTo>
                    <a:pt x="431049" y="104238"/>
                  </a:lnTo>
                  <a:lnTo>
                    <a:pt x="386135" y="124809"/>
                  </a:lnTo>
                  <a:lnTo>
                    <a:pt x="343161" y="146964"/>
                  </a:lnTo>
                  <a:lnTo>
                    <a:pt x="302228" y="170637"/>
                  </a:lnTo>
                  <a:lnTo>
                    <a:pt x="263437" y="195763"/>
                  </a:lnTo>
                  <a:lnTo>
                    <a:pt x="226889" y="222276"/>
                  </a:lnTo>
                  <a:lnTo>
                    <a:pt x="192685" y="250110"/>
                  </a:lnTo>
                  <a:lnTo>
                    <a:pt x="160926" y="279202"/>
                  </a:lnTo>
                  <a:lnTo>
                    <a:pt x="131713" y="309484"/>
                  </a:lnTo>
                  <a:lnTo>
                    <a:pt x="105146" y="340893"/>
                  </a:lnTo>
                  <a:lnTo>
                    <a:pt x="81326" y="373361"/>
                  </a:lnTo>
                  <a:lnTo>
                    <a:pt x="60355" y="406825"/>
                  </a:lnTo>
                  <a:lnTo>
                    <a:pt x="42334" y="441218"/>
                  </a:lnTo>
                  <a:lnTo>
                    <a:pt x="27363" y="476476"/>
                  </a:lnTo>
                  <a:lnTo>
                    <a:pt x="6975" y="549321"/>
                  </a:lnTo>
                  <a:lnTo>
                    <a:pt x="0" y="624839"/>
                  </a:lnTo>
                  <a:lnTo>
                    <a:pt x="1760" y="662900"/>
                  </a:lnTo>
                  <a:lnTo>
                    <a:pt x="15543" y="737147"/>
                  </a:lnTo>
                  <a:lnTo>
                    <a:pt x="42334" y="808461"/>
                  </a:lnTo>
                  <a:lnTo>
                    <a:pt x="60355" y="842854"/>
                  </a:lnTo>
                  <a:lnTo>
                    <a:pt x="81326" y="876318"/>
                  </a:lnTo>
                  <a:lnTo>
                    <a:pt x="105146" y="908786"/>
                  </a:lnTo>
                  <a:lnTo>
                    <a:pt x="131713" y="940195"/>
                  </a:lnTo>
                  <a:lnTo>
                    <a:pt x="160926" y="970477"/>
                  </a:lnTo>
                  <a:lnTo>
                    <a:pt x="192685" y="999569"/>
                  </a:lnTo>
                  <a:lnTo>
                    <a:pt x="226889" y="1027403"/>
                  </a:lnTo>
                  <a:lnTo>
                    <a:pt x="263437" y="1053916"/>
                  </a:lnTo>
                  <a:lnTo>
                    <a:pt x="302228" y="1079042"/>
                  </a:lnTo>
                  <a:lnTo>
                    <a:pt x="343161" y="1102715"/>
                  </a:lnTo>
                  <a:lnTo>
                    <a:pt x="386135" y="1124870"/>
                  </a:lnTo>
                  <a:lnTo>
                    <a:pt x="431049" y="1145441"/>
                  </a:lnTo>
                  <a:lnTo>
                    <a:pt x="477802" y="1164364"/>
                  </a:lnTo>
                  <a:lnTo>
                    <a:pt x="526293" y="1181572"/>
                  </a:lnTo>
                  <a:lnTo>
                    <a:pt x="576422" y="1197001"/>
                  </a:lnTo>
                  <a:lnTo>
                    <a:pt x="628087" y="1210584"/>
                  </a:lnTo>
                  <a:lnTo>
                    <a:pt x="681188" y="1222258"/>
                  </a:lnTo>
                  <a:lnTo>
                    <a:pt x="735623" y="1231955"/>
                  </a:lnTo>
                  <a:lnTo>
                    <a:pt x="791292" y="1239611"/>
                  </a:lnTo>
                  <a:lnTo>
                    <a:pt x="848094" y="1245161"/>
                  </a:lnTo>
                  <a:lnTo>
                    <a:pt x="905927" y="1248539"/>
                  </a:lnTo>
                  <a:lnTo>
                    <a:pt x="964692" y="1249680"/>
                  </a:lnTo>
                  <a:lnTo>
                    <a:pt x="1023456" y="1248539"/>
                  </a:lnTo>
                  <a:lnTo>
                    <a:pt x="1081289" y="1245161"/>
                  </a:lnTo>
                  <a:lnTo>
                    <a:pt x="1138091" y="1239611"/>
                  </a:lnTo>
                  <a:lnTo>
                    <a:pt x="1193760" y="1231955"/>
                  </a:lnTo>
                  <a:lnTo>
                    <a:pt x="1248195" y="1222258"/>
                  </a:lnTo>
                  <a:lnTo>
                    <a:pt x="1301296" y="1210584"/>
                  </a:lnTo>
                  <a:lnTo>
                    <a:pt x="1352961" y="1197001"/>
                  </a:lnTo>
                  <a:lnTo>
                    <a:pt x="1403090" y="1181572"/>
                  </a:lnTo>
                  <a:lnTo>
                    <a:pt x="1451581" y="1164364"/>
                  </a:lnTo>
                  <a:lnTo>
                    <a:pt x="1498334" y="1145441"/>
                  </a:lnTo>
                  <a:lnTo>
                    <a:pt x="1543248" y="1124870"/>
                  </a:lnTo>
                  <a:lnTo>
                    <a:pt x="1586222" y="1102715"/>
                  </a:lnTo>
                  <a:lnTo>
                    <a:pt x="1627155" y="1079042"/>
                  </a:lnTo>
                  <a:lnTo>
                    <a:pt x="1665946" y="1053916"/>
                  </a:lnTo>
                  <a:lnTo>
                    <a:pt x="1702494" y="1027403"/>
                  </a:lnTo>
                  <a:lnTo>
                    <a:pt x="1736698" y="999569"/>
                  </a:lnTo>
                  <a:lnTo>
                    <a:pt x="1768457" y="970477"/>
                  </a:lnTo>
                  <a:lnTo>
                    <a:pt x="1797670" y="940195"/>
                  </a:lnTo>
                  <a:lnTo>
                    <a:pt x="1824237" y="908786"/>
                  </a:lnTo>
                  <a:lnTo>
                    <a:pt x="1848057" y="876318"/>
                  </a:lnTo>
                  <a:lnTo>
                    <a:pt x="1869028" y="842854"/>
                  </a:lnTo>
                  <a:lnTo>
                    <a:pt x="1887049" y="808461"/>
                  </a:lnTo>
                  <a:lnTo>
                    <a:pt x="1902020" y="773203"/>
                  </a:lnTo>
                  <a:lnTo>
                    <a:pt x="1922408" y="700358"/>
                  </a:lnTo>
                  <a:lnTo>
                    <a:pt x="1929384" y="624839"/>
                  </a:lnTo>
                  <a:lnTo>
                    <a:pt x="1927623" y="586779"/>
                  </a:lnTo>
                  <a:lnTo>
                    <a:pt x="1913840" y="512532"/>
                  </a:lnTo>
                  <a:lnTo>
                    <a:pt x="1887049" y="441218"/>
                  </a:lnTo>
                  <a:lnTo>
                    <a:pt x="1869028" y="406825"/>
                  </a:lnTo>
                  <a:lnTo>
                    <a:pt x="1848057" y="373361"/>
                  </a:lnTo>
                  <a:lnTo>
                    <a:pt x="1824237" y="340893"/>
                  </a:lnTo>
                  <a:lnTo>
                    <a:pt x="1797670" y="309484"/>
                  </a:lnTo>
                  <a:lnTo>
                    <a:pt x="1768457" y="279202"/>
                  </a:lnTo>
                  <a:lnTo>
                    <a:pt x="1736698" y="250110"/>
                  </a:lnTo>
                  <a:lnTo>
                    <a:pt x="1702494" y="222276"/>
                  </a:lnTo>
                  <a:lnTo>
                    <a:pt x="1665946" y="195763"/>
                  </a:lnTo>
                  <a:lnTo>
                    <a:pt x="1627155" y="170637"/>
                  </a:lnTo>
                  <a:lnTo>
                    <a:pt x="1586222" y="146964"/>
                  </a:lnTo>
                  <a:lnTo>
                    <a:pt x="1543248" y="124809"/>
                  </a:lnTo>
                  <a:lnTo>
                    <a:pt x="1498334" y="104238"/>
                  </a:lnTo>
                  <a:lnTo>
                    <a:pt x="1451581" y="85315"/>
                  </a:lnTo>
                  <a:lnTo>
                    <a:pt x="1403090" y="68107"/>
                  </a:lnTo>
                  <a:lnTo>
                    <a:pt x="1352961" y="52678"/>
                  </a:lnTo>
                  <a:lnTo>
                    <a:pt x="1301296" y="39095"/>
                  </a:lnTo>
                  <a:lnTo>
                    <a:pt x="1248195" y="27421"/>
                  </a:lnTo>
                  <a:lnTo>
                    <a:pt x="1193760" y="17724"/>
                  </a:lnTo>
                  <a:lnTo>
                    <a:pt x="1138091" y="10068"/>
                  </a:lnTo>
                  <a:lnTo>
                    <a:pt x="1081289" y="4518"/>
                  </a:lnTo>
                  <a:lnTo>
                    <a:pt x="1023456" y="1140"/>
                  </a:lnTo>
                  <a:lnTo>
                    <a:pt x="96469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6998207" y="3314700"/>
              <a:ext cx="1929764" cy="1249680"/>
            </a:xfrm>
            <a:custGeom>
              <a:avLst/>
              <a:gdLst/>
              <a:ahLst/>
              <a:cxnLst/>
              <a:rect l="l" t="t" r="r" b="b"/>
              <a:pathLst>
                <a:path w="1929765" h="1249679">
                  <a:moveTo>
                    <a:pt x="0" y="624839"/>
                  </a:moveTo>
                  <a:lnTo>
                    <a:pt x="1760" y="586779"/>
                  </a:lnTo>
                  <a:lnTo>
                    <a:pt x="15543" y="512532"/>
                  </a:lnTo>
                  <a:lnTo>
                    <a:pt x="42334" y="441218"/>
                  </a:lnTo>
                  <a:lnTo>
                    <a:pt x="60355" y="406825"/>
                  </a:lnTo>
                  <a:lnTo>
                    <a:pt x="81326" y="373361"/>
                  </a:lnTo>
                  <a:lnTo>
                    <a:pt x="105146" y="340893"/>
                  </a:lnTo>
                  <a:lnTo>
                    <a:pt x="131713" y="309484"/>
                  </a:lnTo>
                  <a:lnTo>
                    <a:pt x="160926" y="279202"/>
                  </a:lnTo>
                  <a:lnTo>
                    <a:pt x="192685" y="250110"/>
                  </a:lnTo>
                  <a:lnTo>
                    <a:pt x="226889" y="222276"/>
                  </a:lnTo>
                  <a:lnTo>
                    <a:pt x="263437" y="195763"/>
                  </a:lnTo>
                  <a:lnTo>
                    <a:pt x="302228" y="170637"/>
                  </a:lnTo>
                  <a:lnTo>
                    <a:pt x="343161" y="146964"/>
                  </a:lnTo>
                  <a:lnTo>
                    <a:pt x="386135" y="124809"/>
                  </a:lnTo>
                  <a:lnTo>
                    <a:pt x="431049" y="104238"/>
                  </a:lnTo>
                  <a:lnTo>
                    <a:pt x="477802" y="85315"/>
                  </a:lnTo>
                  <a:lnTo>
                    <a:pt x="526293" y="68107"/>
                  </a:lnTo>
                  <a:lnTo>
                    <a:pt x="576422" y="52678"/>
                  </a:lnTo>
                  <a:lnTo>
                    <a:pt x="628087" y="39095"/>
                  </a:lnTo>
                  <a:lnTo>
                    <a:pt x="681188" y="27421"/>
                  </a:lnTo>
                  <a:lnTo>
                    <a:pt x="735623" y="17724"/>
                  </a:lnTo>
                  <a:lnTo>
                    <a:pt x="791292" y="10068"/>
                  </a:lnTo>
                  <a:lnTo>
                    <a:pt x="848094" y="4518"/>
                  </a:lnTo>
                  <a:lnTo>
                    <a:pt x="905927" y="1140"/>
                  </a:lnTo>
                  <a:lnTo>
                    <a:pt x="964692" y="0"/>
                  </a:lnTo>
                  <a:lnTo>
                    <a:pt x="1023456" y="1140"/>
                  </a:lnTo>
                  <a:lnTo>
                    <a:pt x="1081289" y="4518"/>
                  </a:lnTo>
                  <a:lnTo>
                    <a:pt x="1138091" y="10068"/>
                  </a:lnTo>
                  <a:lnTo>
                    <a:pt x="1193760" y="17724"/>
                  </a:lnTo>
                  <a:lnTo>
                    <a:pt x="1248195" y="27421"/>
                  </a:lnTo>
                  <a:lnTo>
                    <a:pt x="1301296" y="39095"/>
                  </a:lnTo>
                  <a:lnTo>
                    <a:pt x="1352961" y="52678"/>
                  </a:lnTo>
                  <a:lnTo>
                    <a:pt x="1403090" y="68107"/>
                  </a:lnTo>
                  <a:lnTo>
                    <a:pt x="1451581" y="85315"/>
                  </a:lnTo>
                  <a:lnTo>
                    <a:pt x="1498334" y="104238"/>
                  </a:lnTo>
                  <a:lnTo>
                    <a:pt x="1543248" y="124809"/>
                  </a:lnTo>
                  <a:lnTo>
                    <a:pt x="1586222" y="146964"/>
                  </a:lnTo>
                  <a:lnTo>
                    <a:pt x="1627155" y="170637"/>
                  </a:lnTo>
                  <a:lnTo>
                    <a:pt x="1665946" y="195763"/>
                  </a:lnTo>
                  <a:lnTo>
                    <a:pt x="1702494" y="222276"/>
                  </a:lnTo>
                  <a:lnTo>
                    <a:pt x="1736698" y="250110"/>
                  </a:lnTo>
                  <a:lnTo>
                    <a:pt x="1768457" y="279202"/>
                  </a:lnTo>
                  <a:lnTo>
                    <a:pt x="1797670" y="309484"/>
                  </a:lnTo>
                  <a:lnTo>
                    <a:pt x="1824237" y="340893"/>
                  </a:lnTo>
                  <a:lnTo>
                    <a:pt x="1848057" y="373361"/>
                  </a:lnTo>
                  <a:lnTo>
                    <a:pt x="1869028" y="406825"/>
                  </a:lnTo>
                  <a:lnTo>
                    <a:pt x="1887049" y="441218"/>
                  </a:lnTo>
                  <a:lnTo>
                    <a:pt x="1902020" y="476476"/>
                  </a:lnTo>
                  <a:lnTo>
                    <a:pt x="1922408" y="549321"/>
                  </a:lnTo>
                  <a:lnTo>
                    <a:pt x="1929384" y="624839"/>
                  </a:lnTo>
                  <a:lnTo>
                    <a:pt x="1927623" y="662900"/>
                  </a:lnTo>
                  <a:lnTo>
                    <a:pt x="1913840" y="737147"/>
                  </a:lnTo>
                  <a:lnTo>
                    <a:pt x="1887049" y="808461"/>
                  </a:lnTo>
                  <a:lnTo>
                    <a:pt x="1869028" y="842854"/>
                  </a:lnTo>
                  <a:lnTo>
                    <a:pt x="1848057" y="876318"/>
                  </a:lnTo>
                  <a:lnTo>
                    <a:pt x="1824237" y="908786"/>
                  </a:lnTo>
                  <a:lnTo>
                    <a:pt x="1797670" y="940195"/>
                  </a:lnTo>
                  <a:lnTo>
                    <a:pt x="1768457" y="970477"/>
                  </a:lnTo>
                  <a:lnTo>
                    <a:pt x="1736698" y="999569"/>
                  </a:lnTo>
                  <a:lnTo>
                    <a:pt x="1702494" y="1027403"/>
                  </a:lnTo>
                  <a:lnTo>
                    <a:pt x="1665946" y="1053916"/>
                  </a:lnTo>
                  <a:lnTo>
                    <a:pt x="1627155" y="1079042"/>
                  </a:lnTo>
                  <a:lnTo>
                    <a:pt x="1586222" y="1102715"/>
                  </a:lnTo>
                  <a:lnTo>
                    <a:pt x="1543248" y="1124870"/>
                  </a:lnTo>
                  <a:lnTo>
                    <a:pt x="1498334" y="1145441"/>
                  </a:lnTo>
                  <a:lnTo>
                    <a:pt x="1451581" y="1164364"/>
                  </a:lnTo>
                  <a:lnTo>
                    <a:pt x="1403090" y="1181572"/>
                  </a:lnTo>
                  <a:lnTo>
                    <a:pt x="1352961" y="1197001"/>
                  </a:lnTo>
                  <a:lnTo>
                    <a:pt x="1301296" y="1210584"/>
                  </a:lnTo>
                  <a:lnTo>
                    <a:pt x="1248195" y="1222258"/>
                  </a:lnTo>
                  <a:lnTo>
                    <a:pt x="1193760" y="1231955"/>
                  </a:lnTo>
                  <a:lnTo>
                    <a:pt x="1138091" y="1239611"/>
                  </a:lnTo>
                  <a:lnTo>
                    <a:pt x="1081289" y="1245161"/>
                  </a:lnTo>
                  <a:lnTo>
                    <a:pt x="1023456" y="1248539"/>
                  </a:lnTo>
                  <a:lnTo>
                    <a:pt x="964692" y="1249680"/>
                  </a:lnTo>
                  <a:lnTo>
                    <a:pt x="905927" y="1248539"/>
                  </a:lnTo>
                  <a:lnTo>
                    <a:pt x="848094" y="1245161"/>
                  </a:lnTo>
                  <a:lnTo>
                    <a:pt x="791292" y="1239611"/>
                  </a:lnTo>
                  <a:lnTo>
                    <a:pt x="735623" y="1231955"/>
                  </a:lnTo>
                  <a:lnTo>
                    <a:pt x="681188" y="1222258"/>
                  </a:lnTo>
                  <a:lnTo>
                    <a:pt x="628087" y="1210584"/>
                  </a:lnTo>
                  <a:lnTo>
                    <a:pt x="576422" y="1197001"/>
                  </a:lnTo>
                  <a:lnTo>
                    <a:pt x="526293" y="1181572"/>
                  </a:lnTo>
                  <a:lnTo>
                    <a:pt x="477802" y="1164364"/>
                  </a:lnTo>
                  <a:lnTo>
                    <a:pt x="431049" y="1145441"/>
                  </a:lnTo>
                  <a:lnTo>
                    <a:pt x="386135" y="1124870"/>
                  </a:lnTo>
                  <a:lnTo>
                    <a:pt x="343161" y="1102715"/>
                  </a:lnTo>
                  <a:lnTo>
                    <a:pt x="302228" y="1079042"/>
                  </a:lnTo>
                  <a:lnTo>
                    <a:pt x="263437" y="1053916"/>
                  </a:lnTo>
                  <a:lnTo>
                    <a:pt x="226889" y="1027403"/>
                  </a:lnTo>
                  <a:lnTo>
                    <a:pt x="192685" y="999569"/>
                  </a:lnTo>
                  <a:lnTo>
                    <a:pt x="160926" y="970477"/>
                  </a:lnTo>
                  <a:lnTo>
                    <a:pt x="131713" y="940195"/>
                  </a:lnTo>
                  <a:lnTo>
                    <a:pt x="105146" y="908786"/>
                  </a:lnTo>
                  <a:lnTo>
                    <a:pt x="81326" y="876318"/>
                  </a:lnTo>
                  <a:lnTo>
                    <a:pt x="60355" y="842854"/>
                  </a:lnTo>
                  <a:lnTo>
                    <a:pt x="42334" y="808461"/>
                  </a:lnTo>
                  <a:lnTo>
                    <a:pt x="27363" y="773203"/>
                  </a:lnTo>
                  <a:lnTo>
                    <a:pt x="6975" y="700358"/>
                  </a:lnTo>
                  <a:lnTo>
                    <a:pt x="0" y="6248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9018779" y="3638169"/>
            <a:ext cx="9391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4320">
              <a:spcBef>
                <a:spcPts val="100"/>
              </a:spcBef>
            </a:pPr>
            <a:r>
              <a:rPr b="1" spc="-25" dirty="0">
                <a:solidFill>
                  <a:srgbClr val="FFFFFF"/>
                </a:solidFill>
                <a:latin typeface="Calibri"/>
                <a:cs typeface="Calibri"/>
              </a:rPr>
              <a:t>Rua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Completa</a:t>
            </a:r>
            <a:endParaRPr>
              <a:latin typeface="Calibri"/>
              <a:cs typeface="Calibri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1887981" y="5608066"/>
            <a:ext cx="2451100" cy="858519"/>
            <a:chOff x="363981" y="5608065"/>
            <a:chExt cx="2451100" cy="858519"/>
          </a:xfrm>
        </p:grpSpPr>
        <p:sp>
          <p:nvSpPr>
            <p:cNvPr id="52" name="object 52"/>
            <p:cNvSpPr/>
            <p:nvPr/>
          </p:nvSpPr>
          <p:spPr>
            <a:xfrm>
              <a:off x="370331" y="5614415"/>
              <a:ext cx="2438400" cy="845819"/>
            </a:xfrm>
            <a:custGeom>
              <a:avLst/>
              <a:gdLst/>
              <a:ahLst/>
              <a:cxnLst/>
              <a:rect l="l" t="t" r="r" b="b"/>
              <a:pathLst>
                <a:path w="2438400" h="845820">
                  <a:moveTo>
                    <a:pt x="1219200" y="0"/>
                  </a:moveTo>
                  <a:lnTo>
                    <a:pt x="1150015" y="669"/>
                  </a:lnTo>
                  <a:lnTo>
                    <a:pt x="1081844" y="2654"/>
                  </a:lnTo>
                  <a:lnTo>
                    <a:pt x="1014787" y="5918"/>
                  </a:lnTo>
                  <a:lnTo>
                    <a:pt x="948949" y="10425"/>
                  </a:lnTo>
                  <a:lnTo>
                    <a:pt x="884433" y="16141"/>
                  </a:lnTo>
                  <a:lnTo>
                    <a:pt x="821340" y="23030"/>
                  </a:lnTo>
                  <a:lnTo>
                    <a:pt x="759774" y="31054"/>
                  </a:lnTo>
                  <a:lnTo>
                    <a:pt x="699839" y="40180"/>
                  </a:lnTo>
                  <a:lnTo>
                    <a:pt x="641636" y="50371"/>
                  </a:lnTo>
                  <a:lnTo>
                    <a:pt x="585269" y="61592"/>
                  </a:lnTo>
                  <a:lnTo>
                    <a:pt x="530841" y="73806"/>
                  </a:lnTo>
                  <a:lnTo>
                    <a:pt x="478455" y="86979"/>
                  </a:lnTo>
                  <a:lnTo>
                    <a:pt x="428213" y="101074"/>
                  </a:lnTo>
                  <a:lnTo>
                    <a:pt x="380219" y="116055"/>
                  </a:lnTo>
                  <a:lnTo>
                    <a:pt x="334575" y="131888"/>
                  </a:lnTo>
                  <a:lnTo>
                    <a:pt x="291384" y="148536"/>
                  </a:lnTo>
                  <a:lnTo>
                    <a:pt x="250750" y="165963"/>
                  </a:lnTo>
                  <a:lnTo>
                    <a:pt x="212776" y="184135"/>
                  </a:lnTo>
                  <a:lnTo>
                    <a:pt x="177563" y="203015"/>
                  </a:lnTo>
                  <a:lnTo>
                    <a:pt x="115836" y="242756"/>
                  </a:lnTo>
                  <a:lnTo>
                    <a:pt x="66393" y="284902"/>
                  </a:lnTo>
                  <a:lnTo>
                    <a:pt x="30056" y="329166"/>
                  </a:lnTo>
                  <a:lnTo>
                    <a:pt x="7651" y="375264"/>
                  </a:lnTo>
                  <a:lnTo>
                    <a:pt x="0" y="422910"/>
                  </a:lnTo>
                  <a:lnTo>
                    <a:pt x="1930" y="446908"/>
                  </a:lnTo>
                  <a:lnTo>
                    <a:pt x="17061" y="493815"/>
                  </a:lnTo>
                  <a:lnTo>
                    <a:pt x="46535" y="539032"/>
                  </a:lnTo>
                  <a:lnTo>
                    <a:pt x="89527" y="582273"/>
                  </a:lnTo>
                  <a:lnTo>
                    <a:pt x="145215" y="623252"/>
                  </a:lnTo>
                  <a:lnTo>
                    <a:pt x="212776" y="661684"/>
                  </a:lnTo>
                  <a:lnTo>
                    <a:pt x="250750" y="679856"/>
                  </a:lnTo>
                  <a:lnTo>
                    <a:pt x="291384" y="697283"/>
                  </a:lnTo>
                  <a:lnTo>
                    <a:pt x="334575" y="713931"/>
                  </a:lnTo>
                  <a:lnTo>
                    <a:pt x="380219" y="729764"/>
                  </a:lnTo>
                  <a:lnTo>
                    <a:pt x="428213" y="744745"/>
                  </a:lnTo>
                  <a:lnTo>
                    <a:pt x="478455" y="758840"/>
                  </a:lnTo>
                  <a:lnTo>
                    <a:pt x="530841" y="772013"/>
                  </a:lnTo>
                  <a:lnTo>
                    <a:pt x="585269" y="784227"/>
                  </a:lnTo>
                  <a:lnTo>
                    <a:pt x="641636" y="795448"/>
                  </a:lnTo>
                  <a:lnTo>
                    <a:pt x="699839" y="805639"/>
                  </a:lnTo>
                  <a:lnTo>
                    <a:pt x="759774" y="814765"/>
                  </a:lnTo>
                  <a:lnTo>
                    <a:pt x="821340" y="822789"/>
                  </a:lnTo>
                  <a:lnTo>
                    <a:pt x="884433" y="829678"/>
                  </a:lnTo>
                  <a:lnTo>
                    <a:pt x="948949" y="835394"/>
                  </a:lnTo>
                  <a:lnTo>
                    <a:pt x="1014787" y="839901"/>
                  </a:lnTo>
                  <a:lnTo>
                    <a:pt x="1081844" y="843165"/>
                  </a:lnTo>
                  <a:lnTo>
                    <a:pt x="1150015" y="845150"/>
                  </a:lnTo>
                  <a:lnTo>
                    <a:pt x="1219200" y="845820"/>
                  </a:lnTo>
                  <a:lnTo>
                    <a:pt x="1288385" y="845150"/>
                  </a:lnTo>
                  <a:lnTo>
                    <a:pt x="1356558" y="843165"/>
                  </a:lnTo>
                  <a:lnTo>
                    <a:pt x="1423615" y="839901"/>
                  </a:lnTo>
                  <a:lnTo>
                    <a:pt x="1489453" y="835394"/>
                  </a:lnTo>
                  <a:lnTo>
                    <a:pt x="1553971" y="829678"/>
                  </a:lnTo>
                  <a:lnTo>
                    <a:pt x="1617064" y="822789"/>
                  </a:lnTo>
                  <a:lnTo>
                    <a:pt x="1678630" y="814765"/>
                  </a:lnTo>
                  <a:lnTo>
                    <a:pt x="1738566" y="805639"/>
                  </a:lnTo>
                  <a:lnTo>
                    <a:pt x="1796769" y="795448"/>
                  </a:lnTo>
                  <a:lnTo>
                    <a:pt x="1853135" y="784227"/>
                  </a:lnTo>
                  <a:lnTo>
                    <a:pt x="1907563" y="772013"/>
                  </a:lnTo>
                  <a:lnTo>
                    <a:pt x="1959950" y="758840"/>
                  </a:lnTo>
                  <a:lnTo>
                    <a:pt x="2010191" y="744745"/>
                  </a:lnTo>
                  <a:lnTo>
                    <a:pt x="2058185" y="729764"/>
                  </a:lnTo>
                  <a:lnTo>
                    <a:pt x="2103829" y="713931"/>
                  </a:lnTo>
                  <a:lnTo>
                    <a:pt x="2147019" y="697283"/>
                  </a:lnTo>
                  <a:lnTo>
                    <a:pt x="2187652" y="679856"/>
                  </a:lnTo>
                  <a:lnTo>
                    <a:pt x="2225627" y="661684"/>
                  </a:lnTo>
                  <a:lnTo>
                    <a:pt x="2260839" y="642804"/>
                  </a:lnTo>
                  <a:lnTo>
                    <a:pt x="2322565" y="603063"/>
                  </a:lnTo>
                  <a:lnTo>
                    <a:pt x="2372008" y="560917"/>
                  </a:lnTo>
                  <a:lnTo>
                    <a:pt x="2408343" y="516653"/>
                  </a:lnTo>
                  <a:lnTo>
                    <a:pt x="2430748" y="470555"/>
                  </a:lnTo>
                  <a:lnTo>
                    <a:pt x="2438400" y="422910"/>
                  </a:lnTo>
                  <a:lnTo>
                    <a:pt x="2436470" y="398911"/>
                  </a:lnTo>
                  <a:lnTo>
                    <a:pt x="2421338" y="352004"/>
                  </a:lnTo>
                  <a:lnTo>
                    <a:pt x="2391865" y="306787"/>
                  </a:lnTo>
                  <a:lnTo>
                    <a:pt x="2348873" y="263546"/>
                  </a:lnTo>
                  <a:lnTo>
                    <a:pt x="2293186" y="222567"/>
                  </a:lnTo>
                  <a:lnTo>
                    <a:pt x="2225627" y="184135"/>
                  </a:lnTo>
                  <a:lnTo>
                    <a:pt x="2187652" y="165963"/>
                  </a:lnTo>
                  <a:lnTo>
                    <a:pt x="2147019" y="148536"/>
                  </a:lnTo>
                  <a:lnTo>
                    <a:pt x="2103829" y="131888"/>
                  </a:lnTo>
                  <a:lnTo>
                    <a:pt x="2058185" y="116055"/>
                  </a:lnTo>
                  <a:lnTo>
                    <a:pt x="2010191" y="101074"/>
                  </a:lnTo>
                  <a:lnTo>
                    <a:pt x="1959950" y="86979"/>
                  </a:lnTo>
                  <a:lnTo>
                    <a:pt x="1907563" y="73806"/>
                  </a:lnTo>
                  <a:lnTo>
                    <a:pt x="1853135" y="61592"/>
                  </a:lnTo>
                  <a:lnTo>
                    <a:pt x="1796769" y="50371"/>
                  </a:lnTo>
                  <a:lnTo>
                    <a:pt x="1738566" y="40180"/>
                  </a:lnTo>
                  <a:lnTo>
                    <a:pt x="1678630" y="31054"/>
                  </a:lnTo>
                  <a:lnTo>
                    <a:pt x="1617064" y="23030"/>
                  </a:lnTo>
                  <a:lnTo>
                    <a:pt x="1553971" y="16141"/>
                  </a:lnTo>
                  <a:lnTo>
                    <a:pt x="1489453" y="10425"/>
                  </a:lnTo>
                  <a:lnTo>
                    <a:pt x="1423615" y="5918"/>
                  </a:lnTo>
                  <a:lnTo>
                    <a:pt x="1356558" y="2654"/>
                  </a:lnTo>
                  <a:lnTo>
                    <a:pt x="1288385" y="669"/>
                  </a:lnTo>
                  <a:lnTo>
                    <a:pt x="1219200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70331" y="5614415"/>
              <a:ext cx="2438400" cy="845819"/>
            </a:xfrm>
            <a:custGeom>
              <a:avLst/>
              <a:gdLst/>
              <a:ahLst/>
              <a:cxnLst/>
              <a:rect l="l" t="t" r="r" b="b"/>
              <a:pathLst>
                <a:path w="2438400" h="845820">
                  <a:moveTo>
                    <a:pt x="0" y="422910"/>
                  </a:moveTo>
                  <a:lnTo>
                    <a:pt x="7651" y="375264"/>
                  </a:lnTo>
                  <a:lnTo>
                    <a:pt x="30056" y="329166"/>
                  </a:lnTo>
                  <a:lnTo>
                    <a:pt x="66393" y="284902"/>
                  </a:lnTo>
                  <a:lnTo>
                    <a:pt x="115836" y="242756"/>
                  </a:lnTo>
                  <a:lnTo>
                    <a:pt x="177563" y="203015"/>
                  </a:lnTo>
                  <a:lnTo>
                    <a:pt x="212776" y="184135"/>
                  </a:lnTo>
                  <a:lnTo>
                    <a:pt x="250750" y="165963"/>
                  </a:lnTo>
                  <a:lnTo>
                    <a:pt x="291384" y="148536"/>
                  </a:lnTo>
                  <a:lnTo>
                    <a:pt x="334575" y="131888"/>
                  </a:lnTo>
                  <a:lnTo>
                    <a:pt x="380219" y="116055"/>
                  </a:lnTo>
                  <a:lnTo>
                    <a:pt x="428213" y="101074"/>
                  </a:lnTo>
                  <a:lnTo>
                    <a:pt x="478455" y="86979"/>
                  </a:lnTo>
                  <a:lnTo>
                    <a:pt x="530841" y="73806"/>
                  </a:lnTo>
                  <a:lnTo>
                    <a:pt x="585269" y="61592"/>
                  </a:lnTo>
                  <a:lnTo>
                    <a:pt x="641636" y="50371"/>
                  </a:lnTo>
                  <a:lnTo>
                    <a:pt x="699839" y="40180"/>
                  </a:lnTo>
                  <a:lnTo>
                    <a:pt x="759774" y="31054"/>
                  </a:lnTo>
                  <a:lnTo>
                    <a:pt x="821340" y="23030"/>
                  </a:lnTo>
                  <a:lnTo>
                    <a:pt x="884433" y="16141"/>
                  </a:lnTo>
                  <a:lnTo>
                    <a:pt x="948949" y="10425"/>
                  </a:lnTo>
                  <a:lnTo>
                    <a:pt x="1014787" y="5918"/>
                  </a:lnTo>
                  <a:lnTo>
                    <a:pt x="1081844" y="2654"/>
                  </a:lnTo>
                  <a:lnTo>
                    <a:pt x="1150015" y="669"/>
                  </a:lnTo>
                  <a:lnTo>
                    <a:pt x="1219200" y="0"/>
                  </a:lnTo>
                  <a:lnTo>
                    <a:pt x="1288385" y="669"/>
                  </a:lnTo>
                  <a:lnTo>
                    <a:pt x="1356558" y="2654"/>
                  </a:lnTo>
                  <a:lnTo>
                    <a:pt x="1423615" y="5918"/>
                  </a:lnTo>
                  <a:lnTo>
                    <a:pt x="1489453" y="10425"/>
                  </a:lnTo>
                  <a:lnTo>
                    <a:pt x="1553971" y="16141"/>
                  </a:lnTo>
                  <a:lnTo>
                    <a:pt x="1617064" y="23030"/>
                  </a:lnTo>
                  <a:lnTo>
                    <a:pt x="1678630" y="31054"/>
                  </a:lnTo>
                  <a:lnTo>
                    <a:pt x="1738566" y="40180"/>
                  </a:lnTo>
                  <a:lnTo>
                    <a:pt x="1796769" y="50371"/>
                  </a:lnTo>
                  <a:lnTo>
                    <a:pt x="1853135" y="61592"/>
                  </a:lnTo>
                  <a:lnTo>
                    <a:pt x="1907563" y="73806"/>
                  </a:lnTo>
                  <a:lnTo>
                    <a:pt x="1959950" y="86979"/>
                  </a:lnTo>
                  <a:lnTo>
                    <a:pt x="2010191" y="101074"/>
                  </a:lnTo>
                  <a:lnTo>
                    <a:pt x="2058185" y="116055"/>
                  </a:lnTo>
                  <a:lnTo>
                    <a:pt x="2103829" y="131888"/>
                  </a:lnTo>
                  <a:lnTo>
                    <a:pt x="2147019" y="148536"/>
                  </a:lnTo>
                  <a:lnTo>
                    <a:pt x="2187652" y="165963"/>
                  </a:lnTo>
                  <a:lnTo>
                    <a:pt x="2225627" y="184135"/>
                  </a:lnTo>
                  <a:lnTo>
                    <a:pt x="2260839" y="203015"/>
                  </a:lnTo>
                  <a:lnTo>
                    <a:pt x="2322565" y="242756"/>
                  </a:lnTo>
                  <a:lnTo>
                    <a:pt x="2372008" y="284902"/>
                  </a:lnTo>
                  <a:lnTo>
                    <a:pt x="2408343" y="329166"/>
                  </a:lnTo>
                  <a:lnTo>
                    <a:pt x="2430748" y="375264"/>
                  </a:lnTo>
                  <a:lnTo>
                    <a:pt x="2438400" y="422910"/>
                  </a:lnTo>
                  <a:lnTo>
                    <a:pt x="2436470" y="446908"/>
                  </a:lnTo>
                  <a:lnTo>
                    <a:pt x="2421338" y="493815"/>
                  </a:lnTo>
                  <a:lnTo>
                    <a:pt x="2391865" y="539032"/>
                  </a:lnTo>
                  <a:lnTo>
                    <a:pt x="2348873" y="582273"/>
                  </a:lnTo>
                  <a:lnTo>
                    <a:pt x="2293186" y="623252"/>
                  </a:lnTo>
                  <a:lnTo>
                    <a:pt x="2225627" y="661684"/>
                  </a:lnTo>
                  <a:lnTo>
                    <a:pt x="2187652" y="679856"/>
                  </a:lnTo>
                  <a:lnTo>
                    <a:pt x="2147019" y="697283"/>
                  </a:lnTo>
                  <a:lnTo>
                    <a:pt x="2103829" y="713931"/>
                  </a:lnTo>
                  <a:lnTo>
                    <a:pt x="2058185" y="729764"/>
                  </a:lnTo>
                  <a:lnTo>
                    <a:pt x="2010191" y="744745"/>
                  </a:lnTo>
                  <a:lnTo>
                    <a:pt x="1959950" y="758840"/>
                  </a:lnTo>
                  <a:lnTo>
                    <a:pt x="1907563" y="772013"/>
                  </a:lnTo>
                  <a:lnTo>
                    <a:pt x="1853135" y="784227"/>
                  </a:lnTo>
                  <a:lnTo>
                    <a:pt x="1796769" y="795448"/>
                  </a:lnTo>
                  <a:lnTo>
                    <a:pt x="1738566" y="805639"/>
                  </a:lnTo>
                  <a:lnTo>
                    <a:pt x="1678630" y="814765"/>
                  </a:lnTo>
                  <a:lnTo>
                    <a:pt x="1617064" y="822789"/>
                  </a:lnTo>
                  <a:lnTo>
                    <a:pt x="1553971" y="829678"/>
                  </a:lnTo>
                  <a:lnTo>
                    <a:pt x="1489453" y="835394"/>
                  </a:lnTo>
                  <a:lnTo>
                    <a:pt x="1423615" y="839901"/>
                  </a:lnTo>
                  <a:lnTo>
                    <a:pt x="1356558" y="843165"/>
                  </a:lnTo>
                  <a:lnTo>
                    <a:pt x="1288385" y="845150"/>
                  </a:lnTo>
                  <a:lnTo>
                    <a:pt x="1219200" y="845820"/>
                  </a:lnTo>
                  <a:lnTo>
                    <a:pt x="1150015" y="845150"/>
                  </a:lnTo>
                  <a:lnTo>
                    <a:pt x="1081844" y="843165"/>
                  </a:lnTo>
                  <a:lnTo>
                    <a:pt x="1014787" y="839901"/>
                  </a:lnTo>
                  <a:lnTo>
                    <a:pt x="948949" y="835394"/>
                  </a:lnTo>
                  <a:lnTo>
                    <a:pt x="884433" y="829678"/>
                  </a:lnTo>
                  <a:lnTo>
                    <a:pt x="821340" y="822789"/>
                  </a:lnTo>
                  <a:lnTo>
                    <a:pt x="759774" y="814765"/>
                  </a:lnTo>
                  <a:lnTo>
                    <a:pt x="699839" y="805639"/>
                  </a:lnTo>
                  <a:lnTo>
                    <a:pt x="641636" y="795448"/>
                  </a:lnTo>
                  <a:lnTo>
                    <a:pt x="585269" y="784227"/>
                  </a:lnTo>
                  <a:lnTo>
                    <a:pt x="530841" y="772013"/>
                  </a:lnTo>
                  <a:lnTo>
                    <a:pt x="478455" y="758840"/>
                  </a:lnTo>
                  <a:lnTo>
                    <a:pt x="428213" y="744745"/>
                  </a:lnTo>
                  <a:lnTo>
                    <a:pt x="380219" y="729764"/>
                  </a:lnTo>
                  <a:lnTo>
                    <a:pt x="334575" y="713931"/>
                  </a:lnTo>
                  <a:lnTo>
                    <a:pt x="291384" y="697283"/>
                  </a:lnTo>
                  <a:lnTo>
                    <a:pt x="250750" y="679856"/>
                  </a:lnTo>
                  <a:lnTo>
                    <a:pt x="212776" y="661684"/>
                  </a:lnTo>
                  <a:lnTo>
                    <a:pt x="177563" y="642804"/>
                  </a:lnTo>
                  <a:lnTo>
                    <a:pt x="115836" y="603063"/>
                  </a:lnTo>
                  <a:lnTo>
                    <a:pt x="66393" y="560917"/>
                  </a:lnTo>
                  <a:lnTo>
                    <a:pt x="30056" y="516653"/>
                  </a:lnTo>
                  <a:lnTo>
                    <a:pt x="7651" y="470555"/>
                  </a:lnTo>
                  <a:lnTo>
                    <a:pt x="0" y="42291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4" name="object 54"/>
          <p:cNvSpPr txBox="1"/>
          <p:nvPr/>
        </p:nvSpPr>
        <p:spPr>
          <a:xfrm>
            <a:off x="2413813" y="5873598"/>
            <a:ext cx="13989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Bioengenharia</a:t>
            </a:r>
            <a:endParaRPr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4538473" y="2171701"/>
            <a:ext cx="3095625" cy="2304415"/>
            <a:chOff x="3014472" y="2171700"/>
            <a:chExt cx="3095625" cy="2304415"/>
          </a:xfrm>
        </p:grpSpPr>
        <p:sp>
          <p:nvSpPr>
            <p:cNvPr id="56" name="object 56"/>
            <p:cNvSpPr/>
            <p:nvPr/>
          </p:nvSpPr>
          <p:spPr>
            <a:xfrm>
              <a:off x="3033522" y="2190750"/>
              <a:ext cx="3057525" cy="2266315"/>
            </a:xfrm>
            <a:custGeom>
              <a:avLst/>
              <a:gdLst/>
              <a:ahLst/>
              <a:cxnLst/>
              <a:rect l="l" t="t" r="r" b="b"/>
              <a:pathLst>
                <a:path w="3057525" h="2266315">
                  <a:moveTo>
                    <a:pt x="1528572" y="0"/>
                  </a:moveTo>
                  <a:lnTo>
                    <a:pt x="1057782" y="448817"/>
                  </a:lnTo>
                  <a:lnTo>
                    <a:pt x="302767" y="448817"/>
                  </a:lnTo>
                  <a:lnTo>
                    <a:pt x="470788" y="1008507"/>
                  </a:lnTo>
                  <a:lnTo>
                    <a:pt x="0" y="1457452"/>
                  </a:lnTo>
                  <a:lnTo>
                    <a:pt x="680338" y="1706499"/>
                  </a:lnTo>
                  <a:lnTo>
                    <a:pt x="848360" y="2266188"/>
                  </a:lnTo>
                  <a:lnTo>
                    <a:pt x="1528572" y="2017141"/>
                  </a:lnTo>
                  <a:lnTo>
                    <a:pt x="2208783" y="2266188"/>
                  </a:lnTo>
                  <a:lnTo>
                    <a:pt x="2376804" y="1706499"/>
                  </a:lnTo>
                  <a:lnTo>
                    <a:pt x="3057143" y="1457452"/>
                  </a:lnTo>
                  <a:lnTo>
                    <a:pt x="2586354" y="1008507"/>
                  </a:lnTo>
                  <a:lnTo>
                    <a:pt x="2754376" y="448817"/>
                  </a:lnTo>
                  <a:lnTo>
                    <a:pt x="1999361" y="448817"/>
                  </a:lnTo>
                  <a:lnTo>
                    <a:pt x="1528572" y="0"/>
                  </a:lnTo>
                  <a:close/>
                </a:path>
              </a:pathLst>
            </a:custGeom>
            <a:solidFill>
              <a:srgbClr val="9DC3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3033522" y="2190750"/>
              <a:ext cx="3057525" cy="2266315"/>
            </a:xfrm>
            <a:custGeom>
              <a:avLst/>
              <a:gdLst/>
              <a:ahLst/>
              <a:cxnLst/>
              <a:rect l="l" t="t" r="r" b="b"/>
              <a:pathLst>
                <a:path w="3057525" h="2266315">
                  <a:moveTo>
                    <a:pt x="0" y="1457452"/>
                  </a:moveTo>
                  <a:lnTo>
                    <a:pt x="470788" y="1008507"/>
                  </a:lnTo>
                  <a:lnTo>
                    <a:pt x="302767" y="448817"/>
                  </a:lnTo>
                  <a:lnTo>
                    <a:pt x="1057782" y="448817"/>
                  </a:lnTo>
                  <a:lnTo>
                    <a:pt x="1528572" y="0"/>
                  </a:lnTo>
                  <a:lnTo>
                    <a:pt x="1999361" y="448817"/>
                  </a:lnTo>
                  <a:lnTo>
                    <a:pt x="2754376" y="448817"/>
                  </a:lnTo>
                  <a:lnTo>
                    <a:pt x="2586354" y="1008507"/>
                  </a:lnTo>
                  <a:lnTo>
                    <a:pt x="3057143" y="1457452"/>
                  </a:lnTo>
                  <a:lnTo>
                    <a:pt x="2376804" y="1706499"/>
                  </a:lnTo>
                  <a:lnTo>
                    <a:pt x="2208783" y="2266188"/>
                  </a:lnTo>
                  <a:lnTo>
                    <a:pt x="1528572" y="2017141"/>
                  </a:lnTo>
                  <a:lnTo>
                    <a:pt x="848360" y="2266188"/>
                  </a:lnTo>
                  <a:lnTo>
                    <a:pt x="680338" y="1706499"/>
                  </a:lnTo>
                  <a:lnTo>
                    <a:pt x="0" y="1457452"/>
                  </a:lnTo>
                  <a:close/>
                </a:path>
              </a:pathLst>
            </a:custGeom>
            <a:ln w="38099">
              <a:solidFill>
                <a:srgbClr val="92D0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5327397" y="3019424"/>
            <a:ext cx="15182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2800" b="1" spc="-10" dirty="0">
                <a:solidFill>
                  <a:srgbClr val="1F3863"/>
                </a:solidFill>
                <a:latin typeface="Calibri"/>
                <a:cs typeface="Calibri"/>
              </a:rPr>
              <a:t>Tipologias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E52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79635" y="642650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740" y="6260084"/>
            <a:ext cx="57118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AMERICAN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FORESTS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http://www.americanforests.org/bigtrees/tree-protection-toolkit/tree-</a:t>
            </a:r>
            <a:r>
              <a:rPr sz="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benefits/</a:t>
            </a:r>
            <a:r>
              <a:rPr sz="900" spc="37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Acesso: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01.11.2015)</a:t>
            </a:r>
            <a:endParaRPr sz="900">
              <a:latin typeface="Calibri"/>
              <a:cs typeface="Calibri"/>
            </a:endParaRPr>
          </a:p>
          <a:p>
            <a:pPr marL="12700"/>
            <a:r>
              <a:rPr sz="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http://www.earthshare.org/2013/07/treebenefits.html</a:t>
            </a:r>
            <a:endParaRPr sz="900">
              <a:latin typeface="Calibri"/>
              <a:cs typeface="Calibri"/>
            </a:endParaRPr>
          </a:p>
          <a:p>
            <a:pPr marL="12700" marR="4149725"/>
            <a:r>
              <a:rPr sz="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http://www.fs.fed.us/learn/trees</a:t>
            </a:r>
            <a:r>
              <a:rPr sz="900" spc="50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Adaptado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Elmqvist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al.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2013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057146" y="2415285"/>
            <a:ext cx="1780539" cy="803910"/>
            <a:chOff x="533145" y="2415285"/>
            <a:chExt cx="1780539" cy="803910"/>
          </a:xfrm>
        </p:grpSpPr>
        <p:sp>
          <p:nvSpPr>
            <p:cNvPr id="7" name="object 7"/>
            <p:cNvSpPr/>
            <p:nvPr/>
          </p:nvSpPr>
          <p:spPr>
            <a:xfrm>
              <a:off x="539495" y="2421635"/>
              <a:ext cx="1767839" cy="791210"/>
            </a:xfrm>
            <a:custGeom>
              <a:avLst/>
              <a:gdLst/>
              <a:ahLst/>
              <a:cxnLst/>
              <a:rect l="l" t="t" r="r" b="b"/>
              <a:pathLst>
                <a:path w="1767839" h="791210">
                  <a:moveTo>
                    <a:pt x="883919" y="0"/>
                  </a:moveTo>
                  <a:lnTo>
                    <a:pt x="817952" y="1084"/>
                  </a:lnTo>
                  <a:lnTo>
                    <a:pt x="753300" y="4287"/>
                  </a:lnTo>
                  <a:lnTo>
                    <a:pt x="690137" y="9532"/>
                  </a:lnTo>
                  <a:lnTo>
                    <a:pt x="628632" y="16742"/>
                  </a:lnTo>
                  <a:lnTo>
                    <a:pt x="568956" y="25841"/>
                  </a:lnTo>
                  <a:lnTo>
                    <a:pt x="511281" y="36752"/>
                  </a:lnTo>
                  <a:lnTo>
                    <a:pt x="455777" y="49400"/>
                  </a:lnTo>
                  <a:lnTo>
                    <a:pt x="402616" y="63708"/>
                  </a:lnTo>
                  <a:lnTo>
                    <a:pt x="351968" y="79598"/>
                  </a:lnTo>
                  <a:lnTo>
                    <a:pt x="304003" y="96996"/>
                  </a:lnTo>
                  <a:lnTo>
                    <a:pt x="258894" y="115824"/>
                  </a:lnTo>
                  <a:lnTo>
                    <a:pt x="216810" y="136005"/>
                  </a:lnTo>
                  <a:lnTo>
                    <a:pt x="177924" y="157465"/>
                  </a:lnTo>
                  <a:lnTo>
                    <a:pt x="142405" y="180125"/>
                  </a:lnTo>
                  <a:lnTo>
                    <a:pt x="110424" y="203910"/>
                  </a:lnTo>
                  <a:lnTo>
                    <a:pt x="57763" y="254549"/>
                  </a:lnTo>
                  <a:lnTo>
                    <a:pt x="21307" y="308769"/>
                  </a:lnTo>
                  <a:lnTo>
                    <a:pt x="2424" y="365960"/>
                  </a:lnTo>
                  <a:lnTo>
                    <a:pt x="0" y="395477"/>
                  </a:lnTo>
                  <a:lnTo>
                    <a:pt x="2424" y="424995"/>
                  </a:lnTo>
                  <a:lnTo>
                    <a:pt x="21307" y="482186"/>
                  </a:lnTo>
                  <a:lnTo>
                    <a:pt x="57763" y="536406"/>
                  </a:lnTo>
                  <a:lnTo>
                    <a:pt x="110424" y="587045"/>
                  </a:lnTo>
                  <a:lnTo>
                    <a:pt x="142405" y="610830"/>
                  </a:lnTo>
                  <a:lnTo>
                    <a:pt x="177924" y="633490"/>
                  </a:lnTo>
                  <a:lnTo>
                    <a:pt x="216810" y="654950"/>
                  </a:lnTo>
                  <a:lnTo>
                    <a:pt x="258894" y="675132"/>
                  </a:lnTo>
                  <a:lnTo>
                    <a:pt x="304003" y="693959"/>
                  </a:lnTo>
                  <a:lnTo>
                    <a:pt x="351968" y="711357"/>
                  </a:lnTo>
                  <a:lnTo>
                    <a:pt x="402616" y="727247"/>
                  </a:lnTo>
                  <a:lnTo>
                    <a:pt x="455777" y="741555"/>
                  </a:lnTo>
                  <a:lnTo>
                    <a:pt x="511281" y="754203"/>
                  </a:lnTo>
                  <a:lnTo>
                    <a:pt x="568956" y="765114"/>
                  </a:lnTo>
                  <a:lnTo>
                    <a:pt x="628632" y="774213"/>
                  </a:lnTo>
                  <a:lnTo>
                    <a:pt x="690137" y="781423"/>
                  </a:lnTo>
                  <a:lnTo>
                    <a:pt x="753300" y="786668"/>
                  </a:lnTo>
                  <a:lnTo>
                    <a:pt x="817952" y="789871"/>
                  </a:lnTo>
                  <a:lnTo>
                    <a:pt x="883919" y="790955"/>
                  </a:lnTo>
                  <a:lnTo>
                    <a:pt x="949889" y="789871"/>
                  </a:lnTo>
                  <a:lnTo>
                    <a:pt x="1014542" y="786668"/>
                  </a:lnTo>
                  <a:lnTo>
                    <a:pt x="1077706" y="781423"/>
                  </a:lnTo>
                  <a:lnTo>
                    <a:pt x="1139212" y="774213"/>
                  </a:lnTo>
                  <a:lnTo>
                    <a:pt x="1198888" y="765114"/>
                  </a:lnTo>
                  <a:lnTo>
                    <a:pt x="1256563" y="754203"/>
                  </a:lnTo>
                  <a:lnTo>
                    <a:pt x="1312067" y="741555"/>
                  </a:lnTo>
                  <a:lnTo>
                    <a:pt x="1365229" y="727247"/>
                  </a:lnTo>
                  <a:lnTo>
                    <a:pt x="1415877" y="711357"/>
                  </a:lnTo>
                  <a:lnTo>
                    <a:pt x="1463841" y="693959"/>
                  </a:lnTo>
                  <a:lnTo>
                    <a:pt x="1508950" y="675131"/>
                  </a:lnTo>
                  <a:lnTo>
                    <a:pt x="1551033" y="654950"/>
                  </a:lnTo>
                  <a:lnTo>
                    <a:pt x="1589919" y="633490"/>
                  </a:lnTo>
                  <a:lnTo>
                    <a:pt x="1625438" y="610830"/>
                  </a:lnTo>
                  <a:lnTo>
                    <a:pt x="1657417" y="587045"/>
                  </a:lnTo>
                  <a:lnTo>
                    <a:pt x="1710078" y="536406"/>
                  </a:lnTo>
                  <a:lnTo>
                    <a:pt x="1746533" y="482186"/>
                  </a:lnTo>
                  <a:lnTo>
                    <a:pt x="1765415" y="424995"/>
                  </a:lnTo>
                  <a:lnTo>
                    <a:pt x="1767840" y="395477"/>
                  </a:lnTo>
                  <a:lnTo>
                    <a:pt x="1765415" y="365960"/>
                  </a:lnTo>
                  <a:lnTo>
                    <a:pt x="1746533" y="308769"/>
                  </a:lnTo>
                  <a:lnTo>
                    <a:pt x="1710078" y="254549"/>
                  </a:lnTo>
                  <a:lnTo>
                    <a:pt x="1657417" y="203910"/>
                  </a:lnTo>
                  <a:lnTo>
                    <a:pt x="1625438" y="180125"/>
                  </a:lnTo>
                  <a:lnTo>
                    <a:pt x="1589919" y="157465"/>
                  </a:lnTo>
                  <a:lnTo>
                    <a:pt x="1551033" y="136005"/>
                  </a:lnTo>
                  <a:lnTo>
                    <a:pt x="1508950" y="115823"/>
                  </a:lnTo>
                  <a:lnTo>
                    <a:pt x="1463841" y="96996"/>
                  </a:lnTo>
                  <a:lnTo>
                    <a:pt x="1415877" y="79598"/>
                  </a:lnTo>
                  <a:lnTo>
                    <a:pt x="1365229" y="63708"/>
                  </a:lnTo>
                  <a:lnTo>
                    <a:pt x="1312067" y="49400"/>
                  </a:lnTo>
                  <a:lnTo>
                    <a:pt x="1256563" y="36752"/>
                  </a:lnTo>
                  <a:lnTo>
                    <a:pt x="1198888" y="25841"/>
                  </a:lnTo>
                  <a:lnTo>
                    <a:pt x="1139212" y="16742"/>
                  </a:lnTo>
                  <a:lnTo>
                    <a:pt x="1077706" y="9532"/>
                  </a:lnTo>
                  <a:lnTo>
                    <a:pt x="1014542" y="4287"/>
                  </a:lnTo>
                  <a:lnTo>
                    <a:pt x="949889" y="1084"/>
                  </a:lnTo>
                  <a:lnTo>
                    <a:pt x="883919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39495" y="2421635"/>
              <a:ext cx="1767839" cy="791210"/>
            </a:xfrm>
            <a:custGeom>
              <a:avLst/>
              <a:gdLst/>
              <a:ahLst/>
              <a:cxnLst/>
              <a:rect l="l" t="t" r="r" b="b"/>
              <a:pathLst>
                <a:path w="1767839" h="791210">
                  <a:moveTo>
                    <a:pt x="0" y="395477"/>
                  </a:moveTo>
                  <a:lnTo>
                    <a:pt x="9583" y="337031"/>
                  </a:lnTo>
                  <a:lnTo>
                    <a:pt x="37424" y="281250"/>
                  </a:lnTo>
                  <a:lnTo>
                    <a:pt x="82153" y="228744"/>
                  </a:lnTo>
                  <a:lnTo>
                    <a:pt x="142405" y="180125"/>
                  </a:lnTo>
                  <a:lnTo>
                    <a:pt x="177924" y="157465"/>
                  </a:lnTo>
                  <a:lnTo>
                    <a:pt x="216810" y="136005"/>
                  </a:lnTo>
                  <a:lnTo>
                    <a:pt x="258894" y="115824"/>
                  </a:lnTo>
                  <a:lnTo>
                    <a:pt x="304003" y="96996"/>
                  </a:lnTo>
                  <a:lnTo>
                    <a:pt x="351968" y="79598"/>
                  </a:lnTo>
                  <a:lnTo>
                    <a:pt x="402616" y="63708"/>
                  </a:lnTo>
                  <a:lnTo>
                    <a:pt x="455777" y="49400"/>
                  </a:lnTo>
                  <a:lnTo>
                    <a:pt x="511281" y="36752"/>
                  </a:lnTo>
                  <a:lnTo>
                    <a:pt x="568956" y="25841"/>
                  </a:lnTo>
                  <a:lnTo>
                    <a:pt x="628632" y="16742"/>
                  </a:lnTo>
                  <a:lnTo>
                    <a:pt x="690137" y="9532"/>
                  </a:lnTo>
                  <a:lnTo>
                    <a:pt x="753300" y="4287"/>
                  </a:lnTo>
                  <a:lnTo>
                    <a:pt x="817952" y="1084"/>
                  </a:lnTo>
                  <a:lnTo>
                    <a:pt x="883919" y="0"/>
                  </a:lnTo>
                  <a:lnTo>
                    <a:pt x="949889" y="1084"/>
                  </a:lnTo>
                  <a:lnTo>
                    <a:pt x="1014542" y="4287"/>
                  </a:lnTo>
                  <a:lnTo>
                    <a:pt x="1077706" y="9532"/>
                  </a:lnTo>
                  <a:lnTo>
                    <a:pt x="1139212" y="16742"/>
                  </a:lnTo>
                  <a:lnTo>
                    <a:pt x="1198888" y="25841"/>
                  </a:lnTo>
                  <a:lnTo>
                    <a:pt x="1256563" y="36752"/>
                  </a:lnTo>
                  <a:lnTo>
                    <a:pt x="1312067" y="49400"/>
                  </a:lnTo>
                  <a:lnTo>
                    <a:pt x="1365229" y="63708"/>
                  </a:lnTo>
                  <a:lnTo>
                    <a:pt x="1415877" y="79598"/>
                  </a:lnTo>
                  <a:lnTo>
                    <a:pt x="1463841" y="96996"/>
                  </a:lnTo>
                  <a:lnTo>
                    <a:pt x="1508950" y="115823"/>
                  </a:lnTo>
                  <a:lnTo>
                    <a:pt x="1551033" y="136005"/>
                  </a:lnTo>
                  <a:lnTo>
                    <a:pt x="1589919" y="157465"/>
                  </a:lnTo>
                  <a:lnTo>
                    <a:pt x="1625438" y="180125"/>
                  </a:lnTo>
                  <a:lnTo>
                    <a:pt x="1657417" y="203910"/>
                  </a:lnTo>
                  <a:lnTo>
                    <a:pt x="1710078" y="254549"/>
                  </a:lnTo>
                  <a:lnTo>
                    <a:pt x="1746533" y="308769"/>
                  </a:lnTo>
                  <a:lnTo>
                    <a:pt x="1765415" y="365960"/>
                  </a:lnTo>
                  <a:lnTo>
                    <a:pt x="1767840" y="395477"/>
                  </a:lnTo>
                  <a:lnTo>
                    <a:pt x="1765415" y="424995"/>
                  </a:lnTo>
                  <a:lnTo>
                    <a:pt x="1746533" y="482186"/>
                  </a:lnTo>
                  <a:lnTo>
                    <a:pt x="1710078" y="536406"/>
                  </a:lnTo>
                  <a:lnTo>
                    <a:pt x="1657417" y="587045"/>
                  </a:lnTo>
                  <a:lnTo>
                    <a:pt x="1625438" y="610830"/>
                  </a:lnTo>
                  <a:lnTo>
                    <a:pt x="1589919" y="633490"/>
                  </a:lnTo>
                  <a:lnTo>
                    <a:pt x="1551033" y="654950"/>
                  </a:lnTo>
                  <a:lnTo>
                    <a:pt x="1508950" y="675131"/>
                  </a:lnTo>
                  <a:lnTo>
                    <a:pt x="1463841" y="693959"/>
                  </a:lnTo>
                  <a:lnTo>
                    <a:pt x="1415877" y="711357"/>
                  </a:lnTo>
                  <a:lnTo>
                    <a:pt x="1365229" y="727247"/>
                  </a:lnTo>
                  <a:lnTo>
                    <a:pt x="1312067" y="741555"/>
                  </a:lnTo>
                  <a:lnTo>
                    <a:pt x="1256563" y="754203"/>
                  </a:lnTo>
                  <a:lnTo>
                    <a:pt x="1198888" y="765114"/>
                  </a:lnTo>
                  <a:lnTo>
                    <a:pt x="1139212" y="774213"/>
                  </a:lnTo>
                  <a:lnTo>
                    <a:pt x="1077706" y="781423"/>
                  </a:lnTo>
                  <a:lnTo>
                    <a:pt x="1014542" y="786668"/>
                  </a:lnTo>
                  <a:lnTo>
                    <a:pt x="949889" y="789871"/>
                  </a:lnTo>
                  <a:lnTo>
                    <a:pt x="883919" y="790955"/>
                  </a:lnTo>
                  <a:lnTo>
                    <a:pt x="817952" y="789871"/>
                  </a:lnTo>
                  <a:lnTo>
                    <a:pt x="753300" y="786668"/>
                  </a:lnTo>
                  <a:lnTo>
                    <a:pt x="690137" y="781423"/>
                  </a:lnTo>
                  <a:lnTo>
                    <a:pt x="628632" y="774213"/>
                  </a:lnTo>
                  <a:lnTo>
                    <a:pt x="568956" y="765114"/>
                  </a:lnTo>
                  <a:lnTo>
                    <a:pt x="511281" y="754203"/>
                  </a:lnTo>
                  <a:lnTo>
                    <a:pt x="455777" y="741555"/>
                  </a:lnTo>
                  <a:lnTo>
                    <a:pt x="402616" y="727247"/>
                  </a:lnTo>
                  <a:lnTo>
                    <a:pt x="351968" y="711357"/>
                  </a:lnTo>
                  <a:lnTo>
                    <a:pt x="304003" y="693959"/>
                  </a:lnTo>
                  <a:lnTo>
                    <a:pt x="258894" y="675132"/>
                  </a:lnTo>
                  <a:lnTo>
                    <a:pt x="216810" y="654950"/>
                  </a:lnTo>
                  <a:lnTo>
                    <a:pt x="177924" y="633490"/>
                  </a:lnTo>
                  <a:lnTo>
                    <a:pt x="142405" y="610830"/>
                  </a:lnTo>
                  <a:lnTo>
                    <a:pt x="110424" y="587045"/>
                  </a:lnTo>
                  <a:lnTo>
                    <a:pt x="57763" y="536406"/>
                  </a:lnTo>
                  <a:lnTo>
                    <a:pt x="21307" y="482186"/>
                  </a:lnTo>
                  <a:lnTo>
                    <a:pt x="2424" y="424995"/>
                  </a:lnTo>
                  <a:lnTo>
                    <a:pt x="0" y="39547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430576" y="2472690"/>
            <a:ext cx="1033780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indent="-1905" algn="ctr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Previne erosão/perda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solo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17650" y="3279394"/>
            <a:ext cx="1669414" cy="803910"/>
            <a:chOff x="-6350" y="3279394"/>
            <a:chExt cx="1669414" cy="803910"/>
          </a:xfrm>
        </p:grpSpPr>
        <p:sp>
          <p:nvSpPr>
            <p:cNvPr id="11" name="object 11"/>
            <p:cNvSpPr/>
            <p:nvPr/>
          </p:nvSpPr>
          <p:spPr>
            <a:xfrm>
              <a:off x="0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4" h="791210">
                  <a:moveTo>
                    <a:pt x="828294" y="0"/>
                  </a:moveTo>
                  <a:lnTo>
                    <a:pt x="763563" y="1189"/>
                  </a:lnTo>
                  <a:lnTo>
                    <a:pt x="700195" y="4700"/>
                  </a:lnTo>
                  <a:lnTo>
                    <a:pt x="638373" y="10443"/>
                  </a:lnTo>
                  <a:lnTo>
                    <a:pt x="578283" y="18332"/>
                  </a:lnTo>
                  <a:lnTo>
                    <a:pt x="520107" y="28277"/>
                  </a:lnTo>
                  <a:lnTo>
                    <a:pt x="464031" y="40192"/>
                  </a:lnTo>
                  <a:lnTo>
                    <a:pt x="410238" y="53989"/>
                  </a:lnTo>
                  <a:lnTo>
                    <a:pt x="358912" y="69579"/>
                  </a:lnTo>
                  <a:lnTo>
                    <a:pt x="310238" y="86874"/>
                  </a:lnTo>
                  <a:lnTo>
                    <a:pt x="264400" y="105788"/>
                  </a:lnTo>
                  <a:lnTo>
                    <a:pt x="221581" y="126231"/>
                  </a:lnTo>
                  <a:lnTo>
                    <a:pt x="181966" y="148116"/>
                  </a:lnTo>
                  <a:lnTo>
                    <a:pt x="145740" y="171356"/>
                  </a:lnTo>
                  <a:lnTo>
                    <a:pt x="113086" y="195862"/>
                  </a:lnTo>
                  <a:lnTo>
                    <a:pt x="84188" y="221546"/>
                  </a:lnTo>
                  <a:lnTo>
                    <a:pt x="38399" y="276098"/>
                  </a:lnTo>
                  <a:lnTo>
                    <a:pt x="9845" y="334310"/>
                  </a:lnTo>
                  <a:lnTo>
                    <a:pt x="0" y="395477"/>
                  </a:lnTo>
                  <a:lnTo>
                    <a:pt x="2492" y="426387"/>
                  </a:lnTo>
                  <a:lnTo>
                    <a:pt x="21875" y="486164"/>
                  </a:lnTo>
                  <a:lnTo>
                    <a:pt x="59231" y="542634"/>
                  </a:lnTo>
                  <a:lnTo>
                    <a:pt x="113086" y="595093"/>
                  </a:lnTo>
                  <a:lnTo>
                    <a:pt x="145740" y="619599"/>
                  </a:lnTo>
                  <a:lnTo>
                    <a:pt x="181966" y="642839"/>
                  </a:lnTo>
                  <a:lnTo>
                    <a:pt x="221581" y="664724"/>
                  </a:lnTo>
                  <a:lnTo>
                    <a:pt x="264400" y="685167"/>
                  </a:lnTo>
                  <a:lnTo>
                    <a:pt x="310238" y="704081"/>
                  </a:lnTo>
                  <a:lnTo>
                    <a:pt x="358912" y="721376"/>
                  </a:lnTo>
                  <a:lnTo>
                    <a:pt x="410238" y="736966"/>
                  </a:lnTo>
                  <a:lnTo>
                    <a:pt x="464031" y="750763"/>
                  </a:lnTo>
                  <a:lnTo>
                    <a:pt x="520107" y="762678"/>
                  </a:lnTo>
                  <a:lnTo>
                    <a:pt x="578283" y="772623"/>
                  </a:lnTo>
                  <a:lnTo>
                    <a:pt x="638373" y="780512"/>
                  </a:lnTo>
                  <a:lnTo>
                    <a:pt x="700195" y="786255"/>
                  </a:lnTo>
                  <a:lnTo>
                    <a:pt x="763563" y="789766"/>
                  </a:lnTo>
                  <a:lnTo>
                    <a:pt x="828294" y="790955"/>
                  </a:lnTo>
                  <a:lnTo>
                    <a:pt x="893024" y="789766"/>
                  </a:lnTo>
                  <a:lnTo>
                    <a:pt x="956392" y="786255"/>
                  </a:lnTo>
                  <a:lnTo>
                    <a:pt x="1018214" y="780512"/>
                  </a:lnTo>
                  <a:lnTo>
                    <a:pt x="1078304" y="772623"/>
                  </a:lnTo>
                  <a:lnTo>
                    <a:pt x="1136480" y="762678"/>
                  </a:lnTo>
                  <a:lnTo>
                    <a:pt x="1192556" y="750763"/>
                  </a:lnTo>
                  <a:lnTo>
                    <a:pt x="1246349" y="736966"/>
                  </a:lnTo>
                  <a:lnTo>
                    <a:pt x="1297675" y="721376"/>
                  </a:lnTo>
                  <a:lnTo>
                    <a:pt x="1346349" y="704081"/>
                  </a:lnTo>
                  <a:lnTo>
                    <a:pt x="1392187" y="685167"/>
                  </a:lnTo>
                  <a:lnTo>
                    <a:pt x="1435006" y="664724"/>
                  </a:lnTo>
                  <a:lnTo>
                    <a:pt x="1474621" y="642839"/>
                  </a:lnTo>
                  <a:lnTo>
                    <a:pt x="1510847" y="619599"/>
                  </a:lnTo>
                  <a:lnTo>
                    <a:pt x="1543501" y="595093"/>
                  </a:lnTo>
                  <a:lnTo>
                    <a:pt x="1572399" y="569409"/>
                  </a:lnTo>
                  <a:lnTo>
                    <a:pt x="1618188" y="514857"/>
                  </a:lnTo>
                  <a:lnTo>
                    <a:pt x="1646742" y="456645"/>
                  </a:lnTo>
                  <a:lnTo>
                    <a:pt x="1656588" y="395477"/>
                  </a:lnTo>
                  <a:lnTo>
                    <a:pt x="1654095" y="364568"/>
                  </a:lnTo>
                  <a:lnTo>
                    <a:pt x="1634712" y="304791"/>
                  </a:lnTo>
                  <a:lnTo>
                    <a:pt x="1597356" y="248321"/>
                  </a:lnTo>
                  <a:lnTo>
                    <a:pt x="1543501" y="195862"/>
                  </a:lnTo>
                  <a:lnTo>
                    <a:pt x="1510847" y="171356"/>
                  </a:lnTo>
                  <a:lnTo>
                    <a:pt x="1474621" y="148116"/>
                  </a:lnTo>
                  <a:lnTo>
                    <a:pt x="1435006" y="126231"/>
                  </a:lnTo>
                  <a:lnTo>
                    <a:pt x="1392187" y="105788"/>
                  </a:lnTo>
                  <a:lnTo>
                    <a:pt x="1346349" y="86874"/>
                  </a:lnTo>
                  <a:lnTo>
                    <a:pt x="1297675" y="69579"/>
                  </a:lnTo>
                  <a:lnTo>
                    <a:pt x="1246349" y="53989"/>
                  </a:lnTo>
                  <a:lnTo>
                    <a:pt x="1192556" y="40192"/>
                  </a:lnTo>
                  <a:lnTo>
                    <a:pt x="1136480" y="28277"/>
                  </a:lnTo>
                  <a:lnTo>
                    <a:pt x="1078304" y="18332"/>
                  </a:lnTo>
                  <a:lnTo>
                    <a:pt x="1018214" y="10443"/>
                  </a:lnTo>
                  <a:lnTo>
                    <a:pt x="956392" y="4700"/>
                  </a:lnTo>
                  <a:lnTo>
                    <a:pt x="893024" y="1189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4" h="791210">
                  <a:moveTo>
                    <a:pt x="0" y="395477"/>
                  </a:moveTo>
                  <a:lnTo>
                    <a:pt x="9845" y="334310"/>
                  </a:lnTo>
                  <a:lnTo>
                    <a:pt x="38399" y="276098"/>
                  </a:lnTo>
                  <a:lnTo>
                    <a:pt x="84188" y="221546"/>
                  </a:lnTo>
                  <a:lnTo>
                    <a:pt x="113086" y="195862"/>
                  </a:lnTo>
                  <a:lnTo>
                    <a:pt x="145740" y="171356"/>
                  </a:lnTo>
                  <a:lnTo>
                    <a:pt x="181966" y="148116"/>
                  </a:lnTo>
                  <a:lnTo>
                    <a:pt x="221581" y="126231"/>
                  </a:lnTo>
                  <a:lnTo>
                    <a:pt x="264400" y="105788"/>
                  </a:lnTo>
                  <a:lnTo>
                    <a:pt x="310238" y="86874"/>
                  </a:lnTo>
                  <a:lnTo>
                    <a:pt x="358912" y="69579"/>
                  </a:lnTo>
                  <a:lnTo>
                    <a:pt x="410238" y="53989"/>
                  </a:lnTo>
                  <a:lnTo>
                    <a:pt x="464031" y="40192"/>
                  </a:lnTo>
                  <a:lnTo>
                    <a:pt x="520107" y="28277"/>
                  </a:lnTo>
                  <a:lnTo>
                    <a:pt x="578283" y="18332"/>
                  </a:lnTo>
                  <a:lnTo>
                    <a:pt x="638373" y="10443"/>
                  </a:lnTo>
                  <a:lnTo>
                    <a:pt x="700195" y="4700"/>
                  </a:lnTo>
                  <a:lnTo>
                    <a:pt x="763563" y="1189"/>
                  </a:lnTo>
                  <a:lnTo>
                    <a:pt x="828294" y="0"/>
                  </a:lnTo>
                  <a:lnTo>
                    <a:pt x="893024" y="1189"/>
                  </a:lnTo>
                  <a:lnTo>
                    <a:pt x="956392" y="4700"/>
                  </a:lnTo>
                  <a:lnTo>
                    <a:pt x="1018214" y="10443"/>
                  </a:lnTo>
                  <a:lnTo>
                    <a:pt x="1078304" y="18332"/>
                  </a:lnTo>
                  <a:lnTo>
                    <a:pt x="1136480" y="28277"/>
                  </a:lnTo>
                  <a:lnTo>
                    <a:pt x="1192556" y="40192"/>
                  </a:lnTo>
                  <a:lnTo>
                    <a:pt x="1246349" y="53989"/>
                  </a:lnTo>
                  <a:lnTo>
                    <a:pt x="1297675" y="69579"/>
                  </a:lnTo>
                  <a:lnTo>
                    <a:pt x="1346349" y="86874"/>
                  </a:lnTo>
                  <a:lnTo>
                    <a:pt x="1392187" y="105788"/>
                  </a:lnTo>
                  <a:lnTo>
                    <a:pt x="1435006" y="126231"/>
                  </a:lnTo>
                  <a:lnTo>
                    <a:pt x="1474621" y="148116"/>
                  </a:lnTo>
                  <a:lnTo>
                    <a:pt x="1510847" y="171356"/>
                  </a:lnTo>
                  <a:lnTo>
                    <a:pt x="1543501" y="195862"/>
                  </a:lnTo>
                  <a:lnTo>
                    <a:pt x="1572399" y="221546"/>
                  </a:lnTo>
                  <a:lnTo>
                    <a:pt x="1618188" y="276098"/>
                  </a:lnTo>
                  <a:lnTo>
                    <a:pt x="1646742" y="334310"/>
                  </a:lnTo>
                  <a:lnTo>
                    <a:pt x="1656588" y="395477"/>
                  </a:lnTo>
                  <a:lnTo>
                    <a:pt x="1654095" y="426387"/>
                  </a:lnTo>
                  <a:lnTo>
                    <a:pt x="1634712" y="486164"/>
                  </a:lnTo>
                  <a:lnTo>
                    <a:pt x="1597356" y="542634"/>
                  </a:lnTo>
                  <a:lnTo>
                    <a:pt x="1543501" y="595093"/>
                  </a:lnTo>
                  <a:lnTo>
                    <a:pt x="1510847" y="619599"/>
                  </a:lnTo>
                  <a:lnTo>
                    <a:pt x="1474621" y="642839"/>
                  </a:lnTo>
                  <a:lnTo>
                    <a:pt x="1435006" y="664724"/>
                  </a:lnTo>
                  <a:lnTo>
                    <a:pt x="1392187" y="685167"/>
                  </a:lnTo>
                  <a:lnTo>
                    <a:pt x="1346349" y="704081"/>
                  </a:lnTo>
                  <a:lnTo>
                    <a:pt x="1297675" y="721376"/>
                  </a:lnTo>
                  <a:lnTo>
                    <a:pt x="1246349" y="736966"/>
                  </a:lnTo>
                  <a:lnTo>
                    <a:pt x="1192556" y="750763"/>
                  </a:lnTo>
                  <a:lnTo>
                    <a:pt x="1136480" y="762678"/>
                  </a:lnTo>
                  <a:lnTo>
                    <a:pt x="1078304" y="772623"/>
                  </a:lnTo>
                  <a:lnTo>
                    <a:pt x="1018214" y="780512"/>
                  </a:lnTo>
                  <a:lnTo>
                    <a:pt x="956392" y="786255"/>
                  </a:lnTo>
                  <a:lnTo>
                    <a:pt x="893024" y="789766"/>
                  </a:lnTo>
                  <a:lnTo>
                    <a:pt x="828294" y="790955"/>
                  </a:lnTo>
                  <a:lnTo>
                    <a:pt x="763563" y="789766"/>
                  </a:lnTo>
                  <a:lnTo>
                    <a:pt x="700195" y="786255"/>
                  </a:lnTo>
                  <a:lnTo>
                    <a:pt x="638373" y="780512"/>
                  </a:lnTo>
                  <a:lnTo>
                    <a:pt x="578283" y="772623"/>
                  </a:lnTo>
                  <a:lnTo>
                    <a:pt x="520107" y="762678"/>
                  </a:lnTo>
                  <a:lnTo>
                    <a:pt x="464031" y="750763"/>
                  </a:lnTo>
                  <a:lnTo>
                    <a:pt x="410238" y="736966"/>
                  </a:lnTo>
                  <a:lnTo>
                    <a:pt x="358912" y="721376"/>
                  </a:lnTo>
                  <a:lnTo>
                    <a:pt x="310238" y="704081"/>
                  </a:lnTo>
                  <a:lnTo>
                    <a:pt x="264400" y="685167"/>
                  </a:lnTo>
                  <a:lnTo>
                    <a:pt x="221581" y="664724"/>
                  </a:lnTo>
                  <a:lnTo>
                    <a:pt x="181966" y="642839"/>
                  </a:lnTo>
                  <a:lnTo>
                    <a:pt x="145740" y="619599"/>
                  </a:lnTo>
                  <a:lnTo>
                    <a:pt x="113086" y="595093"/>
                  </a:lnTo>
                  <a:lnTo>
                    <a:pt x="84188" y="569409"/>
                  </a:lnTo>
                  <a:lnTo>
                    <a:pt x="38399" y="514857"/>
                  </a:lnTo>
                  <a:lnTo>
                    <a:pt x="9845" y="456645"/>
                  </a:lnTo>
                  <a:lnTo>
                    <a:pt x="0" y="39547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856333" y="3336797"/>
            <a:ext cx="98933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Melhora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do ar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970009" y="3279394"/>
            <a:ext cx="1669414" cy="803910"/>
            <a:chOff x="7446009" y="3279394"/>
            <a:chExt cx="1669414" cy="803910"/>
          </a:xfrm>
        </p:grpSpPr>
        <p:sp>
          <p:nvSpPr>
            <p:cNvPr id="15" name="object 15"/>
            <p:cNvSpPr/>
            <p:nvPr/>
          </p:nvSpPr>
          <p:spPr>
            <a:xfrm>
              <a:off x="7452359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5" h="791210">
                  <a:moveTo>
                    <a:pt x="828294" y="0"/>
                  </a:moveTo>
                  <a:lnTo>
                    <a:pt x="763563" y="1189"/>
                  </a:lnTo>
                  <a:lnTo>
                    <a:pt x="700195" y="4700"/>
                  </a:lnTo>
                  <a:lnTo>
                    <a:pt x="638373" y="10443"/>
                  </a:lnTo>
                  <a:lnTo>
                    <a:pt x="578283" y="18332"/>
                  </a:lnTo>
                  <a:lnTo>
                    <a:pt x="520107" y="28277"/>
                  </a:lnTo>
                  <a:lnTo>
                    <a:pt x="464031" y="40192"/>
                  </a:lnTo>
                  <a:lnTo>
                    <a:pt x="410238" y="53989"/>
                  </a:lnTo>
                  <a:lnTo>
                    <a:pt x="358912" y="69579"/>
                  </a:lnTo>
                  <a:lnTo>
                    <a:pt x="310238" y="86874"/>
                  </a:lnTo>
                  <a:lnTo>
                    <a:pt x="264400" y="105788"/>
                  </a:lnTo>
                  <a:lnTo>
                    <a:pt x="221581" y="126231"/>
                  </a:lnTo>
                  <a:lnTo>
                    <a:pt x="181966" y="148116"/>
                  </a:lnTo>
                  <a:lnTo>
                    <a:pt x="145740" y="171356"/>
                  </a:lnTo>
                  <a:lnTo>
                    <a:pt x="113086" y="195862"/>
                  </a:lnTo>
                  <a:lnTo>
                    <a:pt x="84188" y="221546"/>
                  </a:lnTo>
                  <a:lnTo>
                    <a:pt x="38399" y="276098"/>
                  </a:lnTo>
                  <a:lnTo>
                    <a:pt x="9845" y="334310"/>
                  </a:lnTo>
                  <a:lnTo>
                    <a:pt x="0" y="395477"/>
                  </a:lnTo>
                  <a:lnTo>
                    <a:pt x="2492" y="426387"/>
                  </a:lnTo>
                  <a:lnTo>
                    <a:pt x="21875" y="486164"/>
                  </a:lnTo>
                  <a:lnTo>
                    <a:pt x="59231" y="542634"/>
                  </a:lnTo>
                  <a:lnTo>
                    <a:pt x="113086" y="595093"/>
                  </a:lnTo>
                  <a:lnTo>
                    <a:pt x="145740" y="619599"/>
                  </a:lnTo>
                  <a:lnTo>
                    <a:pt x="181966" y="642839"/>
                  </a:lnTo>
                  <a:lnTo>
                    <a:pt x="221581" y="664724"/>
                  </a:lnTo>
                  <a:lnTo>
                    <a:pt x="264400" y="685167"/>
                  </a:lnTo>
                  <a:lnTo>
                    <a:pt x="310238" y="704081"/>
                  </a:lnTo>
                  <a:lnTo>
                    <a:pt x="358912" y="721376"/>
                  </a:lnTo>
                  <a:lnTo>
                    <a:pt x="410238" y="736966"/>
                  </a:lnTo>
                  <a:lnTo>
                    <a:pt x="464031" y="750763"/>
                  </a:lnTo>
                  <a:lnTo>
                    <a:pt x="520107" y="762678"/>
                  </a:lnTo>
                  <a:lnTo>
                    <a:pt x="578283" y="772623"/>
                  </a:lnTo>
                  <a:lnTo>
                    <a:pt x="638373" y="780512"/>
                  </a:lnTo>
                  <a:lnTo>
                    <a:pt x="700195" y="786255"/>
                  </a:lnTo>
                  <a:lnTo>
                    <a:pt x="763563" y="789766"/>
                  </a:lnTo>
                  <a:lnTo>
                    <a:pt x="828294" y="790955"/>
                  </a:lnTo>
                  <a:lnTo>
                    <a:pt x="893024" y="789766"/>
                  </a:lnTo>
                  <a:lnTo>
                    <a:pt x="956392" y="786255"/>
                  </a:lnTo>
                  <a:lnTo>
                    <a:pt x="1018214" y="780512"/>
                  </a:lnTo>
                  <a:lnTo>
                    <a:pt x="1078304" y="772623"/>
                  </a:lnTo>
                  <a:lnTo>
                    <a:pt x="1136480" y="762678"/>
                  </a:lnTo>
                  <a:lnTo>
                    <a:pt x="1192556" y="750763"/>
                  </a:lnTo>
                  <a:lnTo>
                    <a:pt x="1246349" y="736966"/>
                  </a:lnTo>
                  <a:lnTo>
                    <a:pt x="1297675" y="721376"/>
                  </a:lnTo>
                  <a:lnTo>
                    <a:pt x="1346349" y="704081"/>
                  </a:lnTo>
                  <a:lnTo>
                    <a:pt x="1392187" y="685167"/>
                  </a:lnTo>
                  <a:lnTo>
                    <a:pt x="1435006" y="664724"/>
                  </a:lnTo>
                  <a:lnTo>
                    <a:pt x="1474621" y="642839"/>
                  </a:lnTo>
                  <a:lnTo>
                    <a:pt x="1510847" y="619599"/>
                  </a:lnTo>
                  <a:lnTo>
                    <a:pt x="1543501" y="595093"/>
                  </a:lnTo>
                  <a:lnTo>
                    <a:pt x="1572399" y="569409"/>
                  </a:lnTo>
                  <a:lnTo>
                    <a:pt x="1618188" y="514857"/>
                  </a:lnTo>
                  <a:lnTo>
                    <a:pt x="1646742" y="456645"/>
                  </a:lnTo>
                  <a:lnTo>
                    <a:pt x="1656588" y="395477"/>
                  </a:lnTo>
                  <a:lnTo>
                    <a:pt x="1654095" y="364568"/>
                  </a:lnTo>
                  <a:lnTo>
                    <a:pt x="1634712" y="304791"/>
                  </a:lnTo>
                  <a:lnTo>
                    <a:pt x="1597356" y="248321"/>
                  </a:lnTo>
                  <a:lnTo>
                    <a:pt x="1543501" y="195862"/>
                  </a:lnTo>
                  <a:lnTo>
                    <a:pt x="1510847" y="171356"/>
                  </a:lnTo>
                  <a:lnTo>
                    <a:pt x="1474621" y="148116"/>
                  </a:lnTo>
                  <a:lnTo>
                    <a:pt x="1435006" y="126231"/>
                  </a:lnTo>
                  <a:lnTo>
                    <a:pt x="1392187" y="105788"/>
                  </a:lnTo>
                  <a:lnTo>
                    <a:pt x="1346349" y="86874"/>
                  </a:lnTo>
                  <a:lnTo>
                    <a:pt x="1297675" y="69579"/>
                  </a:lnTo>
                  <a:lnTo>
                    <a:pt x="1246349" y="53989"/>
                  </a:lnTo>
                  <a:lnTo>
                    <a:pt x="1192556" y="40192"/>
                  </a:lnTo>
                  <a:lnTo>
                    <a:pt x="1136480" y="28277"/>
                  </a:lnTo>
                  <a:lnTo>
                    <a:pt x="1078304" y="18332"/>
                  </a:lnTo>
                  <a:lnTo>
                    <a:pt x="1018214" y="10443"/>
                  </a:lnTo>
                  <a:lnTo>
                    <a:pt x="956392" y="4700"/>
                  </a:lnTo>
                  <a:lnTo>
                    <a:pt x="893024" y="1189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52359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5" h="791210">
                  <a:moveTo>
                    <a:pt x="0" y="395477"/>
                  </a:moveTo>
                  <a:lnTo>
                    <a:pt x="9845" y="334310"/>
                  </a:lnTo>
                  <a:lnTo>
                    <a:pt x="38399" y="276098"/>
                  </a:lnTo>
                  <a:lnTo>
                    <a:pt x="84188" y="221546"/>
                  </a:lnTo>
                  <a:lnTo>
                    <a:pt x="113086" y="195862"/>
                  </a:lnTo>
                  <a:lnTo>
                    <a:pt x="145740" y="171356"/>
                  </a:lnTo>
                  <a:lnTo>
                    <a:pt x="181966" y="148116"/>
                  </a:lnTo>
                  <a:lnTo>
                    <a:pt x="221581" y="126231"/>
                  </a:lnTo>
                  <a:lnTo>
                    <a:pt x="264400" y="105788"/>
                  </a:lnTo>
                  <a:lnTo>
                    <a:pt x="310238" y="86874"/>
                  </a:lnTo>
                  <a:lnTo>
                    <a:pt x="358912" y="69579"/>
                  </a:lnTo>
                  <a:lnTo>
                    <a:pt x="410238" y="53989"/>
                  </a:lnTo>
                  <a:lnTo>
                    <a:pt x="464031" y="40192"/>
                  </a:lnTo>
                  <a:lnTo>
                    <a:pt x="520107" y="28277"/>
                  </a:lnTo>
                  <a:lnTo>
                    <a:pt x="578283" y="18332"/>
                  </a:lnTo>
                  <a:lnTo>
                    <a:pt x="638373" y="10443"/>
                  </a:lnTo>
                  <a:lnTo>
                    <a:pt x="700195" y="4700"/>
                  </a:lnTo>
                  <a:lnTo>
                    <a:pt x="763563" y="1189"/>
                  </a:lnTo>
                  <a:lnTo>
                    <a:pt x="828294" y="0"/>
                  </a:lnTo>
                  <a:lnTo>
                    <a:pt x="893024" y="1189"/>
                  </a:lnTo>
                  <a:lnTo>
                    <a:pt x="956392" y="4700"/>
                  </a:lnTo>
                  <a:lnTo>
                    <a:pt x="1018214" y="10443"/>
                  </a:lnTo>
                  <a:lnTo>
                    <a:pt x="1078304" y="18332"/>
                  </a:lnTo>
                  <a:lnTo>
                    <a:pt x="1136480" y="28277"/>
                  </a:lnTo>
                  <a:lnTo>
                    <a:pt x="1192556" y="40192"/>
                  </a:lnTo>
                  <a:lnTo>
                    <a:pt x="1246349" y="53989"/>
                  </a:lnTo>
                  <a:lnTo>
                    <a:pt x="1297675" y="69579"/>
                  </a:lnTo>
                  <a:lnTo>
                    <a:pt x="1346349" y="86874"/>
                  </a:lnTo>
                  <a:lnTo>
                    <a:pt x="1392187" y="105788"/>
                  </a:lnTo>
                  <a:lnTo>
                    <a:pt x="1435006" y="126231"/>
                  </a:lnTo>
                  <a:lnTo>
                    <a:pt x="1474621" y="148116"/>
                  </a:lnTo>
                  <a:lnTo>
                    <a:pt x="1510847" y="171356"/>
                  </a:lnTo>
                  <a:lnTo>
                    <a:pt x="1543501" y="195862"/>
                  </a:lnTo>
                  <a:lnTo>
                    <a:pt x="1572399" y="221546"/>
                  </a:lnTo>
                  <a:lnTo>
                    <a:pt x="1618188" y="276098"/>
                  </a:lnTo>
                  <a:lnTo>
                    <a:pt x="1646742" y="334310"/>
                  </a:lnTo>
                  <a:lnTo>
                    <a:pt x="1656588" y="395477"/>
                  </a:lnTo>
                  <a:lnTo>
                    <a:pt x="1654095" y="426387"/>
                  </a:lnTo>
                  <a:lnTo>
                    <a:pt x="1634712" y="486164"/>
                  </a:lnTo>
                  <a:lnTo>
                    <a:pt x="1597356" y="542634"/>
                  </a:lnTo>
                  <a:lnTo>
                    <a:pt x="1543501" y="595093"/>
                  </a:lnTo>
                  <a:lnTo>
                    <a:pt x="1510847" y="619599"/>
                  </a:lnTo>
                  <a:lnTo>
                    <a:pt x="1474621" y="642839"/>
                  </a:lnTo>
                  <a:lnTo>
                    <a:pt x="1435006" y="664724"/>
                  </a:lnTo>
                  <a:lnTo>
                    <a:pt x="1392187" y="685167"/>
                  </a:lnTo>
                  <a:lnTo>
                    <a:pt x="1346349" y="704081"/>
                  </a:lnTo>
                  <a:lnTo>
                    <a:pt x="1297675" y="721376"/>
                  </a:lnTo>
                  <a:lnTo>
                    <a:pt x="1246349" y="736966"/>
                  </a:lnTo>
                  <a:lnTo>
                    <a:pt x="1192556" y="750763"/>
                  </a:lnTo>
                  <a:lnTo>
                    <a:pt x="1136480" y="762678"/>
                  </a:lnTo>
                  <a:lnTo>
                    <a:pt x="1078304" y="772623"/>
                  </a:lnTo>
                  <a:lnTo>
                    <a:pt x="1018214" y="780512"/>
                  </a:lnTo>
                  <a:lnTo>
                    <a:pt x="956392" y="786255"/>
                  </a:lnTo>
                  <a:lnTo>
                    <a:pt x="893024" y="789766"/>
                  </a:lnTo>
                  <a:lnTo>
                    <a:pt x="828294" y="790955"/>
                  </a:lnTo>
                  <a:lnTo>
                    <a:pt x="763563" y="789766"/>
                  </a:lnTo>
                  <a:lnTo>
                    <a:pt x="700195" y="786255"/>
                  </a:lnTo>
                  <a:lnTo>
                    <a:pt x="638373" y="780512"/>
                  </a:lnTo>
                  <a:lnTo>
                    <a:pt x="578283" y="772623"/>
                  </a:lnTo>
                  <a:lnTo>
                    <a:pt x="520107" y="762678"/>
                  </a:lnTo>
                  <a:lnTo>
                    <a:pt x="464031" y="750763"/>
                  </a:lnTo>
                  <a:lnTo>
                    <a:pt x="410238" y="736966"/>
                  </a:lnTo>
                  <a:lnTo>
                    <a:pt x="358912" y="721376"/>
                  </a:lnTo>
                  <a:lnTo>
                    <a:pt x="310238" y="704081"/>
                  </a:lnTo>
                  <a:lnTo>
                    <a:pt x="264400" y="685167"/>
                  </a:lnTo>
                  <a:lnTo>
                    <a:pt x="221581" y="664724"/>
                  </a:lnTo>
                  <a:lnTo>
                    <a:pt x="181966" y="642839"/>
                  </a:lnTo>
                  <a:lnTo>
                    <a:pt x="145740" y="619599"/>
                  </a:lnTo>
                  <a:lnTo>
                    <a:pt x="113086" y="595093"/>
                  </a:lnTo>
                  <a:lnTo>
                    <a:pt x="84188" y="569409"/>
                  </a:lnTo>
                  <a:lnTo>
                    <a:pt x="38399" y="514857"/>
                  </a:lnTo>
                  <a:lnTo>
                    <a:pt x="9845" y="456645"/>
                  </a:lnTo>
                  <a:lnTo>
                    <a:pt x="0" y="39547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332721" y="3385566"/>
            <a:ext cx="94424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spcBef>
                <a:spcPts val="100"/>
              </a:spcBef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Reduz 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Enchentes</a:t>
            </a:r>
            <a:r>
              <a:rPr sz="1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Deslizamentos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524000" y="1622805"/>
            <a:ext cx="9144000" cy="4616450"/>
            <a:chOff x="0" y="1622805"/>
            <a:chExt cx="9144000" cy="461645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148327"/>
              <a:ext cx="9144000" cy="209092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548383" y="1629155"/>
              <a:ext cx="1655445" cy="792480"/>
            </a:xfrm>
            <a:custGeom>
              <a:avLst/>
              <a:gdLst/>
              <a:ahLst/>
              <a:cxnLst/>
              <a:rect l="l" t="t" r="r" b="b"/>
              <a:pathLst>
                <a:path w="1655445" h="792480">
                  <a:moveTo>
                    <a:pt x="827532" y="0"/>
                  </a:moveTo>
                  <a:lnTo>
                    <a:pt x="762855" y="1192"/>
                  </a:lnTo>
                  <a:lnTo>
                    <a:pt x="699541" y="4710"/>
                  </a:lnTo>
                  <a:lnTo>
                    <a:pt x="637774" y="10465"/>
                  </a:lnTo>
                  <a:lnTo>
                    <a:pt x="577736" y="18370"/>
                  </a:lnTo>
                  <a:lnTo>
                    <a:pt x="519612" y="28337"/>
                  </a:lnTo>
                  <a:lnTo>
                    <a:pt x="463587" y="40277"/>
                  </a:lnTo>
                  <a:lnTo>
                    <a:pt x="409843" y="54102"/>
                  </a:lnTo>
                  <a:lnTo>
                    <a:pt x="358564" y="69723"/>
                  </a:lnTo>
                  <a:lnTo>
                    <a:pt x="309936" y="87054"/>
                  </a:lnTo>
                  <a:lnTo>
                    <a:pt x="264141" y="106006"/>
                  </a:lnTo>
                  <a:lnTo>
                    <a:pt x="221363" y="126490"/>
                  </a:lnTo>
                  <a:lnTo>
                    <a:pt x="181786" y="148418"/>
                  </a:lnTo>
                  <a:lnTo>
                    <a:pt x="145595" y="171704"/>
                  </a:lnTo>
                  <a:lnTo>
                    <a:pt x="112973" y="196257"/>
                  </a:lnTo>
                  <a:lnTo>
                    <a:pt x="84104" y="221990"/>
                  </a:lnTo>
                  <a:lnTo>
                    <a:pt x="38360" y="276645"/>
                  </a:lnTo>
                  <a:lnTo>
                    <a:pt x="9835" y="334963"/>
                  </a:lnTo>
                  <a:lnTo>
                    <a:pt x="0" y="396240"/>
                  </a:lnTo>
                  <a:lnTo>
                    <a:pt x="2489" y="427203"/>
                  </a:lnTo>
                  <a:lnTo>
                    <a:pt x="21853" y="487089"/>
                  </a:lnTo>
                  <a:lnTo>
                    <a:pt x="59172" y="543663"/>
                  </a:lnTo>
                  <a:lnTo>
                    <a:pt x="112973" y="596222"/>
                  </a:lnTo>
                  <a:lnTo>
                    <a:pt x="145595" y="620776"/>
                  </a:lnTo>
                  <a:lnTo>
                    <a:pt x="181786" y="644061"/>
                  </a:lnTo>
                  <a:lnTo>
                    <a:pt x="221363" y="665989"/>
                  </a:lnTo>
                  <a:lnTo>
                    <a:pt x="264141" y="686473"/>
                  </a:lnTo>
                  <a:lnTo>
                    <a:pt x="309936" y="705425"/>
                  </a:lnTo>
                  <a:lnTo>
                    <a:pt x="358564" y="722756"/>
                  </a:lnTo>
                  <a:lnTo>
                    <a:pt x="409843" y="738378"/>
                  </a:lnTo>
                  <a:lnTo>
                    <a:pt x="463587" y="752202"/>
                  </a:lnTo>
                  <a:lnTo>
                    <a:pt x="519612" y="764142"/>
                  </a:lnTo>
                  <a:lnTo>
                    <a:pt x="577736" y="774109"/>
                  </a:lnTo>
                  <a:lnTo>
                    <a:pt x="637774" y="782014"/>
                  </a:lnTo>
                  <a:lnTo>
                    <a:pt x="699541" y="787769"/>
                  </a:lnTo>
                  <a:lnTo>
                    <a:pt x="762855" y="791287"/>
                  </a:lnTo>
                  <a:lnTo>
                    <a:pt x="827532" y="792480"/>
                  </a:lnTo>
                  <a:lnTo>
                    <a:pt x="892208" y="791287"/>
                  </a:lnTo>
                  <a:lnTo>
                    <a:pt x="955522" y="787769"/>
                  </a:lnTo>
                  <a:lnTo>
                    <a:pt x="1017289" y="782014"/>
                  </a:lnTo>
                  <a:lnTo>
                    <a:pt x="1077327" y="774109"/>
                  </a:lnTo>
                  <a:lnTo>
                    <a:pt x="1135451" y="764142"/>
                  </a:lnTo>
                  <a:lnTo>
                    <a:pt x="1191476" y="752202"/>
                  </a:lnTo>
                  <a:lnTo>
                    <a:pt x="1245220" y="738378"/>
                  </a:lnTo>
                  <a:lnTo>
                    <a:pt x="1296499" y="722756"/>
                  </a:lnTo>
                  <a:lnTo>
                    <a:pt x="1345127" y="705425"/>
                  </a:lnTo>
                  <a:lnTo>
                    <a:pt x="1390922" y="686473"/>
                  </a:lnTo>
                  <a:lnTo>
                    <a:pt x="1433700" y="665989"/>
                  </a:lnTo>
                  <a:lnTo>
                    <a:pt x="1473277" y="644061"/>
                  </a:lnTo>
                  <a:lnTo>
                    <a:pt x="1509468" y="620776"/>
                  </a:lnTo>
                  <a:lnTo>
                    <a:pt x="1542090" y="596222"/>
                  </a:lnTo>
                  <a:lnTo>
                    <a:pt x="1570959" y="570489"/>
                  </a:lnTo>
                  <a:lnTo>
                    <a:pt x="1616703" y="515834"/>
                  </a:lnTo>
                  <a:lnTo>
                    <a:pt x="1645228" y="457516"/>
                  </a:lnTo>
                  <a:lnTo>
                    <a:pt x="1655064" y="396240"/>
                  </a:lnTo>
                  <a:lnTo>
                    <a:pt x="1652574" y="365276"/>
                  </a:lnTo>
                  <a:lnTo>
                    <a:pt x="1633210" y="305390"/>
                  </a:lnTo>
                  <a:lnTo>
                    <a:pt x="1595891" y="248816"/>
                  </a:lnTo>
                  <a:lnTo>
                    <a:pt x="1542090" y="196257"/>
                  </a:lnTo>
                  <a:lnTo>
                    <a:pt x="1509468" y="171704"/>
                  </a:lnTo>
                  <a:lnTo>
                    <a:pt x="1473277" y="148418"/>
                  </a:lnTo>
                  <a:lnTo>
                    <a:pt x="1433700" y="126490"/>
                  </a:lnTo>
                  <a:lnTo>
                    <a:pt x="1390922" y="106006"/>
                  </a:lnTo>
                  <a:lnTo>
                    <a:pt x="1345127" y="87054"/>
                  </a:lnTo>
                  <a:lnTo>
                    <a:pt x="1296499" y="69723"/>
                  </a:lnTo>
                  <a:lnTo>
                    <a:pt x="1245220" y="54101"/>
                  </a:lnTo>
                  <a:lnTo>
                    <a:pt x="1191476" y="40277"/>
                  </a:lnTo>
                  <a:lnTo>
                    <a:pt x="1135451" y="28337"/>
                  </a:lnTo>
                  <a:lnTo>
                    <a:pt x="1077327" y="18370"/>
                  </a:lnTo>
                  <a:lnTo>
                    <a:pt x="1017289" y="10465"/>
                  </a:lnTo>
                  <a:lnTo>
                    <a:pt x="955522" y="4710"/>
                  </a:lnTo>
                  <a:lnTo>
                    <a:pt x="892208" y="1192"/>
                  </a:lnTo>
                  <a:lnTo>
                    <a:pt x="82753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48383" y="1629155"/>
              <a:ext cx="1655445" cy="792480"/>
            </a:xfrm>
            <a:custGeom>
              <a:avLst/>
              <a:gdLst/>
              <a:ahLst/>
              <a:cxnLst/>
              <a:rect l="l" t="t" r="r" b="b"/>
              <a:pathLst>
                <a:path w="1655445" h="792480">
                  <a:moveTo>
                    <a:pt x="0" y="396240"/>
                  </a:moveTo>
                  <a:lnTo>
                    <a:pt x="9835" y="334963"/>
                  </a:lnTo>
                  <a:lnTo>
                    <a:pt x="38360" y="276645"/>
                  </a:lnTo>
                  <a:lnTo>
                    <a:pt x="84104" y="221990"/>
                  </a:lnTo>
                  <a:lnTo>
                    <a:pt x="112973" y="196257"/>
                  </a:lnTo>
                  <a:lnTo>
                    <a:pt x="145595" y="171704"/>
                  </a:lnTo>
                  <a:lnTo>
                    <a:pt x="181786" y="148418"/>
                  </a:lnTo>
                  <a:lnTo>
                    <a:pt x="221363" y="126490"/>
                  </a:lnTo>
                  <a:lnTo>
                    <a:pt x="264141" y="106006"/>
                  </a:lnTo>
                  <a:lnTo>
                    <a:pt x="309936" y="87054"/>
                  </a:lnTo>
                  <a:lnTo>
                    <a:pt x="358564" y="69723"/>
                  </a:lnTo>
                  <a:lnTo>
                    <a:pt x="409843" y="54102"/>
                  </a:lnTo>
                  <a:lnTo>
                    <a:pt x="463587" y="40277"/>
                  </a:lnTo>
                  <a:lnTo>
                    <a:pt x="519612" y="28337"/>
                  </a:lnTo>
                  <a:lnTo>
                    <a:pt x="577736" y="18370"/>
                  </a:lnTo>
                  <a:lnTo>
                    <a:pt x="637774" y="10465"/>
                  </a:lnTo>
                  <a:lnTo>
                    <a:pt x="699541" y="4710"/>
                  </a:lnTo>
                  <a:lnTo>
                    <a:pt x="762855" y="1192"/>
                  </a:lnTo>
                  <a:lnTo>
                    <a:pt x="827532" y="0"/>
                  </a:lnTo>
                  <a:lnTo>
                    <a:pt x="892208" y="1192"/>
                  </a:lnTo>
                  <a:lnTo>
                    <a:pt x="955522" y="4710"/>
                  </a:lnTo>
                  <a:lnTo>
                    <a:pt x="1017289" y="10465"/>
                  </a:lnTo>
                  <a:lnTo>
                    <a:pt x="1077327" y="18370"/>
                  </a:lnTo>
                  <a:lnTo>
                    <a:pt x="1135451" y="28337"/>
                  </a:lnTo>
                  <a:lnTo>
                    <a:pt x="1191476" y="40277"/>
                  </a:lnTo>
                  <a:lnTo>
                    <a:pt x="1245220" y="54101"/>
                  </a:lnTo>
                  <a:lnTo>
                    <a:pt x="1296499" y="69723"/>
                  </a:lnTo>
                  <a:lnTo>
                    <a:pt x="1345127" y="87054"/>
                  </a:lnTo>
                  <a:lnTo>
                    <a:pt x="1390922" y="106006"/>
                  </a:lnTo>
                  <a:lnTo>
                    <a:pt x="1433700" y="126490"/>
                  </a:lnTo>
                  <a:lnTo>
                    <a:pt x="1473277" y="148418"/>
                  </a:lnTo>
                  <a:lnTo>
                    <a:pt x="1509468" y="171704"/>
                  </a:lnTo>
                  <a:lnTo>
                    <a:pt x="1542090" y="196257"/>
                  </a:lnTo>
                  <a:lnTo>
                    <a:pt x="1570959" y="221990"/>
                  </a:lnTo>
                  <a:lnTo>
                    <a:pt x="1616703" y="276645"/>
                  </a:lnTo>
                  <a:lnTo>
                    <a:pt x="1645228" y="334963"/>
                  </a:lnTo>
                  <a:lnTo>
                    <a:pt x="1655064" y="396240"/>
                  </a:lnTo>
                  <a:lnTo>
                    <a:pt x="1652574" y="427203"/>
                  </a:lnTo>
                  <a:lnTo>
                    <a:pt x="1633210" y="487089"/>
                  </a:lnTo>
                  <a:lnTo>
                    <a:pt x="1595891" y="543663"/>
                  </a:lnTo>
                  <a:lnTo>
                    <a:pt x="1542090" y="596222"/>
                  </a:lnTo>
                  <a:lnTo>
                    <a:pt x="1509468" y="620776"/>
                  </a:lnTo>
                  <a:lnTo>
                    <a:pt x="1473277" y="644061"/>
                  </a:lnTo>
                  <a:lnTo>
                    <a:pt x="1433700" y="665989"/>
                  </a:lnTo>
                  <a:lnTo>
                    <a:pt x="1390922" y="686473"/>
                  </a:lnTo>
                  <a:lnTo>
                    <a:pt x="1345127" y="705425"/>
                  </a:lnTo>
                  <a:lnTo>
                    <a:pt x="1296499" y="722756"/>
                  </a:lnTo>
                  <a:lnTo>
                    <a:pt x="1245220" y="738378"/>
                  </a:lnTo>
                  <a:lnTo>
                    <a:pt x="1191476" y="752202"/>
                  </a:lnTo>
                  <a:lnTo>
                    <a:pt x="1135451" y="764142"/>
                  </a:lnTo>
                  <a:lnTo>
                    <a:pt x="1077327" y="774109"/>
                  </a:lnTo>
                  <a:lnTo>
                    <a:pt x="1017289" y="782014"/>
                  </a:lnTo>
                  <a:lnTo>
                    <a:pt x="955522" y="787769"/>
                  </a:lnTo>
                  <a:lnTo>
                    <a:pt x="892208" y="791287"/>
                  </a:lnTo>
                  <a:lnTo>
                    <a:pt x="827532" y="792480"/>
                  </a:lnTo>
                  <a:lnTo>
                    <a:pt x="762855" y="791287"/>
                  </a:lnTo>
                  <a:lnTo>
                    <a:pt x="699541" y="787769"/>
                  </a:lnTo>
                  <a:lnTo>
                    <a:pt x="637774" y="782014"/>
                  </a:lnTo>
                  <a:lnTo>
                    <a:pt x="577736" y="774109"/>
                  </a:lnTo>
                  <a:lnTo>
                    <a:pt x="519612" y="764142"/>
                  </a:lnTo>
                  <a:lnTo>
                    <a:pt x="463587" y="752202"/>
                  </a:lnTo>
                  <a:lnTo>
                    <a:pt x="409843" y="738378"/>
                  </a:lnTo>
                  <a:lnTo>
                    <a:pt x="358564" y="722756"/>
                  </a:lnTo>
                  <a:lnTo>
                    <a:pt x="309936" y="705425"/>
                  </a:lnTo>
                  <a:lnTo>
                    <a:pt x="264141" y="686473"/>
                  </a:lnTo>
                  <a:lnTo>
                    <a:pt x="221363" y="665989"/>
                  </a:lnTo>
                  <a:lnTo>
                    <a:pt x="181786" y="644061"/>
                  </a:lnTo>
                  <a:lnTo>
                    <a:pt x="145595" y="620776"/>
                  </a:lnTo>
                  <a:lnTo>
                    <a:pt x="112973" y="596222"/>
                  </a:lnTo>
                  <a:lnTo>
                    <a:pt x="84104" y="570489"/>
                  </a:lnTo>
                  <a:lnTo>
                    <a:pt x="38360" y="515834"/>
                  </a:lnTo>
                  <a:lnTo>
                    <a:pt x="9835" y="457516"/>
                  </a:lnTo>
                  <a:lnTo>
                    <a:pt x="0" y="39624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408933" y="1679905"/>
            <a:ext cx="98171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270" algn="ctr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Melhora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qualidade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25" dirty="0">
                <a:solidFill>
                  <a:srgbClr val="FFFFFF"/>
                </a:solidFill>
                <a:latin typeface="Calibri"/>
                <a:cs typeface="Calibri"/>
              </a:rPr>
              <a:t>da 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água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3432049" y="1988821"/>
            <a:ext cx="6785609" cy="4231005"/>
            <a:chOff x="1908048" y="1988820"/>
            <a:chExt cx="6785609" cy="4231005"/>
          </a:xfrm>
        </p:grpSpPr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8048" y="1988820"/>
              <a:ext cx="5184648" cy="4230624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731507" y="2493264"/>
              <a:ext cx="1955800" cy="792480"/>
            </a:xfrm>
            <a:custGeom>
              <a:avLst/>
              <a:gdLst/>
              <a:ahLst/>
              <a:cxnLst/>
              <a:rect l="l" t="t" r="r" b="b"/>
              <a:pathLst>
                <a:path w="1955800" h="792479">
                  <a:moveTo>
                    <a:pt x="977646" y="0"/>
                  </a:moveTo>
                  <a:lnTo>
                    <a:pt x="910717" y="914"/>
                  </a:lnTo>
                  <a:lnTo>
                    <a:pt x="844998" y="3617"/>
                  </a:lnTo>
                  <a:lnTo>
                    <a:pt x="780634" y="8050"/>
                  </a:lnTo>
                  <a:lnTo>
                    <a:pt x="717770" y="14155"/>
                  </a:lnTo>
                  <a:lnTo>
                    <a:pt x="656553" y="21871"/>
                  </a:lnTo>
                  <a:lnTo>
                    <a:pt x="597128" y="31140"/>
                  </a:lnTo>
                  <a:lnTo>
                    <a:pt x="539640" y="41903"/>
                  </a:lnTo>
                  <a:lnTo>
                    <a:pt x="484236" y="54101"/>
                  </a:lnTo>
                  <a:lnTo>
                    <a:pt x="431062" y="67675"/>
                  </a:lnTo>
                  <a:lnTo>
                    <a:pt x="380262" y="82566"/>
                  </a:lnTo>
                  <a:lnTo>
                    <a:pt x="331982" y="98714"/>
                  </a:lnTo>
                  <a:lnTo>
                    <a:pt x="286369" y="116062"/>
                  </a:lnTo>
                  <a:lnTo>
                    <a:pt x="243567" y="134548"/>
                  </a:lnTo>
                  <a:lnTo>
                    <a:pt x="203723" y="154116"/>
                  </a:lnTo>
                  <a:lnTo>
                    <a:pt x="166982" y="174705"/>
                  </a:lnTo>
                  <a:lnTo>
                    <a:pt x="133491" y="196257"/>
                  </a:lnTo>
                  <a:lnTo>
                    <a:pt x="76836" y="242012"/>
                  </a:lnTo>
                  <a:lnTo>
                    <a:pt x="34926" y="290909"/>
                  </a:lnTo>
                  <a:lnTo>
                    <a:pt x="8925" y="342476"/>
                  </a:lnTo>
                  <a:lnTo>
                    <a:pt x="0" y="396239"/>
                  </a:lnTo>
                  <a:lnTo>
                    <a:pt x="2255" y="423367"/>
                  </a:lnTo>
                  <a:lnTo>
                    <a:pt x="19864" y="476091"/>
                  </a:lnTo>
                  <a:lnTo>
                    <a:pt x="53966" y="526382"/>
                  </a:lnTo>
                  <a:lnTo>
                    <a:pt x="103393" y="573767"/>
                  </a:lnTo>
                  <a:lnTo>
                    <a:pt x="166982" y="617774"/>
                  </a:lnTo>
                  <a:lnTo>
                    <a:pt x="203723" y="638363"/>
                  </a:lnTo>
                  <a:lnTo>
                    <a:pt x="243567" y="657931"/>
                  </a:lnTo>
                  <a:lnTo>
                    <a:pt x="286369" y="676417"/>
                  </a:lnTo>
                  <a:lnTo>
                    <a:pt x="331982" y="693765"/>
                  </a:lnTo>
                  <a:lnTo>
                    <a:pt x="380262" y="709913"/>
                  </a:lnTo>
                  <a:lnTo>
                    <a:pt x="431062" y="724804"/>
                  </a:lnTo>
                  <a:lnTo>
                    <a:pt x="484236" y="738377"/>
                  </a:lnTo>
                  <a:lnTo>
                    <a:pt x="539640" y="750576"/>
                  </a:lnTo>
                  <a:lnTo>
                    <a:pt x="597128" y="761339"/>
                  </a:lnTo>
                  <a:lnTo>
                    <a:pt x="656553" y="770608"/>
                  </a:lnTo>
                  <a:lnTo>
                    <a:pt x="717770" y="778324"/>
                  </a:lnTo>
                  <a:lnTo>
                    <a:pt x="780634" y="784429"/>
                  </a:lnTo>
                  <a:lnTo>
                    <a:pt x="844998" y="788862"/>
                  </a:lnTo>
                  <a:lnTo>
                    <a:pt x="910717" y="791565"/>
                  </a:lnTo>
                  <a:lnTo>
                    <a:pt x="977646" y="792480"/>
                  </a:lnTo>
                  <a:lnTo>
                    <a:pt x="1044574" y="791565"/>
                  </a:lnTo>
                  <a:lnTo>
                    <a:pt x="1110293" y="788862"/>
                  </a:lnTo>
                  <a:lnTo>
                    <a:pt x="1174657" y="784429"/>
                  </a:lnTo>
                  <a:lnTo>
                    <a:pt x="1237521" y="778324"/>
                  </a:lnTo>
                  <a:lnTo>
                    <a:pt x="1298738" y="770608"/>
                  </a:lnTo>
                  <a:lnTo>
                    <a:pt x="1358163" y="761339"/>
                  </a:lnTo>
                  <a:lnTo>
                    <a:pt x="1415651" y="750576"/>
                  </a:lnTo>
                  <a:lnTo>
                    <a:pt x="1471055" y="738378"/>
                  </a:lnTo>
                  <a:lnTo>
                    <a:pt x="1524229" y="724804"/>
                  </a:lnTo>
                  <a:lnTo>
                    <a:pt x="1575029" y="709913"/>
                  </a:lnTo>
                  <a:lnTo>
                    <a:pt x="1623309" y="693765"/>
                  </a:lnTo>
                  <a:lnTo>
                    <a:pt x="1668922" y="676417"/>
                  </a:lnTo>
                  <a:lnTo>
                    <a:pt x="1711724" y="657931"/>
                  </a:lnTo>
                  <a:lnTo>
                    <a:pt x="1751568" y="638363"/>
                  </a:lnTo>
                  <a:lnTo>
                    <a:pt x="1788309" y="617774"/>
                  </a:lnTo>
                  <a:lnTo>
                    <a:pt x="1821800" y="596222"/>
                  </a:lnTo>
                  <a:lnTo>
                    <a:pt x="1878455" y="550467"/>
                  </a:lnTo>
                  <a:lnTo>
                    <a:pt x="1920365" y="501570"/>
                  </a:lnTo>
                  <a:lnTo>
                    <a:pt x="1946366" y="450003"/>
                  </a:lnTo>
                  <a:lnTo>
                    <a:pt x="1955292" y="396239"/>
                  </a:lnTo>
                  <a:lnTo>
                    <a:pt x="1953036" y="369112"/>
                  </a:lnTo>
                  <a:lnTo>
                    <a:pt x="1935427" y="316388"/>
                  </a:lnTo>
                  <a:lnTo>
                    <a:pt x="1901325" y="266097"/>
                  </a:lnTo>
                  <a:lnTo>
                    <a:pt x="1851898" y="218712"/>
                  </a:lnTo>
                  <a:lnTo>
                    <a:pt x="1788309" y="174705"/>
                  </a:lnTo>
                  <a:lnTo>
                    <a:pt x="1751568" y="154116"/>
                  </a:lnTo>
                  <a:lnTo>
                    <a:pt x="1711724" y="134548"/>
                  </a:lnTo>
                  <a:lnTo>
                    <a:pt x="1668922" y="116062"/>
                  </a:lnTo>
                  <a:lnTo>
                    <a:pt x="1623309" y="98714"/>
                  </a:lnTo>
                  <a:lnTo>
                    <a:pt x="1575029" y="82566"/>
                  </a:lnTo>
                  <a:lnTo>
                    <a:pt x="1524229" y="67675"/>
                  </a:lnTo>
                  <a:lnTo>
                    <a:pt x="1471055" y="54102"/>
                  </a:lnTo>
                  <a:lnTo>
                    <a:pt x="1415651" y="41903"/>
                  </a:lnTo>
                  <a:lnTo>
                    <a:pt x="1358163" y="31140"/>
                  </a:lnTo>
                  <a:lnTo>
                    <a:pt x="1298738" y="21871"/>
                  </a:lnTo>
                  <a:lnTo>
                    <a:pt x="1237521" y="14155"/>
                  </a:lnTo>
                  <a:lnTo>
                    <a:pt x="1174657" y="8050"/>
                  </a:lnTo>
                  <a:lnTo>
                    <a:pt x="1110293" y="3617"/>
                  </a:lnTo>
                  <a:lnTo>
                    <a:pt x="1044574" y="914"/>
                  </a:lnTo>
                  <a:lnTo>
                    <a:pt x="977646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731507" y="2493264"/>
              <a:ext cx="1955800" cy="792480"/>
            </a:xfrm>
            <a:custGeom>
              <a:avLst/>
              <a:gdLst/>
              <a:ahLst/>
              <a:cxnLst/>
              <a:rect l="l" t="t" r="r" b="b"/>
              <a:pathLst>
                <a:path w="1955800" h="792479">
                  <a:moveTo>
                    <a:pt x="0" y="396239"/>
                  </a:moveTo>
                  <a:lnTo>
                    <a:pt x="8925" y="342476"/>
                  </a:lnTo>
                  <a:lnTo>
                    <a:pt x="34926" y="290909"/>
                  </a:lnTo>
                  <a:lnTo>
                    <a:pt x="76836" y="242012"/>
                  </a:lnTo>
                  <a:lnTo>
                    <a:pt x="133491" y="196257"/>
                  </a:lnTo>
                  <a:lnTo>
                    <a:pt x="166982" y="174705"/>
                  </a:lnTo>
                  <a:lnTo>
                    <a:pt x="203723" y="154116"/>
                  </a:lnTo>
                  <a:lnTo>
                    <a:pt x="243567" y="134548"/>
                  </a:lnTo>
                  <a:lnTo>
                    <a:pt x="286369" y="116062"/>
                  </a:lnTo>
                  <a:lnTo>
                    <a:pt x="331982" y="98714"/>
                  </a:lnTo>
                  <a:lnTo>
                    <a:pt x="380262" y="82566"/>
                  </a:lnTo>
                  <a:lnTo>
                    <a:pt x="431062" y="67675"/>
                  </a:lnTo>
                  <a:lnTo>
                    <a:pt x="484236" y="54101"/>
                  </a:lnTo>
                  <a:lnTo>
                    <a:pt x="539640" y="41903"/>
                  </a:lnTo>
                  <a:lnTo>
                    <a:pt x="597128" y="31140"/>
                  </a:lnTo>
                  <a:lnTo>
                    <a:pt x="656553" y="21871"/>
                  </a:lnTo>
                  <a:lnTo>
                    <a:pt x="717770" y="14155"/>
                  </a:lnTo>
                  <a:lnTo>
                    <a:pt x="780634" y="8050"/>
                  </a:lnTo>
                  <a:lnTo>
                    <a:pt x="844998" y="3617"/>
                  </a:lnTo>
                  <a:lnTo>
                    <a:pt x="910717" y="914"/>
                  </a:lnTo>
                  <a:lnTo>
                    <a:pt x="977646" y="0"/>
                  </a:lnTo>
                  <a:lnTo>
                    <a:pt x="1044574" y="914"/>
                  </a:lnTo>
                  <a:lnTo>
                    <a:pt x="1110293" y="3617"/>
                  </a:lnTo>
                  <a:lnTo>
                    <a:pt x="1174657" y="8050"/>
                  </a:lnTo>
                  <a:lnTo>
                    <a:pt x="1237521" y="14155"/>
                  </a:lnTo>
                  <a:lnTo>
                    <a:pt x="1298738" y="21871"/>
                  </a:lnTo>
                  <a:lnTo>
                    <a:pt x="1358163" y="31140"/>
                  </a:lnTo>
                  <a:lnTo>
                    <a:pt x="1415651" y="41903"/>
                  </a:lnTo>
                  <a:lnTo>
                    <a:pt x="1471055" y="54102"/>
                  </a:lnTo>
                  <a:lnTo>
                    <a:pt x="1524229" y="67675"/>
                  </a:lnTo>
                  <a:lnTo>
                    <a:pt x="1575029" y="82566"/>
                  </a:lnTo>
                  <a:lnTo>
                    <a:pt x="1623309" y="98714"/>
                  </a:lnTo>
                  <a:lnTo>
                    <a:pt x="1668922" y="116062"/>
                  </a:lnTo>
                  <a:lnTo>
                    <a:pt x="1711724" y="134548"/>
                  </a:lnTo>
                  <a:lnTo>
                    <a:pt x="1751568" y="154116"/>
                  </a:lnTo>
                  <a:lnTo>
                    <a:pt x="1788309" y="174705"/>
                  </a:lnTo>
                  <a:lnTo>
                    <a:pt x="1821800" y="196257"/>
                  </a:lnTo>
                  <a:lnTo>
                    <a:pt x="1878455" y="242012"/>
                  </a:lnTo>
                  <a:lnTo>
                    <a:pt x="1920365" y="290909"/>
                  </a:lnTo>
                  <a:lnTo>
                    <a:pt x="1946366" y="342476"/>
                  </a:lnTo>
                  <a:lnTo>
                    <a:pt x="1955292" y="396239"/>
                  </a:lnTo>
                  <a:lnTo>
                    <a:pt x="1953036" y="423367"/>
                  </a:lnTo>
                  <a:lnTo>
                    <a:pt x="1935427" y="476091"/>
                  </a:lnTo>
                  <a:lnTo>
                    <a:pt x="1901325" y="526382"/>
                  </a:lnTo>
                  <a:lnTo>
                    <a:pt x="1851898" y="573767"/>
                  </a:lnTo>
                  <a:lnTo>
                    <a:pt x="1788309" y="617774"/>
                  </a:lnTo>
                  <a:lnTo>
                    <a:pt x="1751568" y="638363"/>
                  </a:lnTo>
                  <a:lnTo>
                    <a:pt x="1711724" y="657931"/>
                  </a:lnTo>
                  <a:lnTo>
                    <a:pt x="1668922" y="676417"/>
                  </a:lnTo>
                  <a:lnTo>
                    <a:pt x="1623309" y="693765"/>
                  </a:lnTo>
                  <a:lnTo>
                    <a:pt x="1575029" y="709913"/>
                  </a:lnTo>
                  <a:lnTo>
                    <a:pt x="1524229" y="724804"/>
                  </a:lnTo>
                  <a:lnTo>
                    <a:pt x="1471055" y="738378"/>
                  </a:lnTo>
                  <a:lnTo>
                    <a:pt x="1415651" y="750576"/>
                  </a:lnTo>
                  <a:lnTo>
                    <a:pt x="1358163" y="761339"/>
                  </a:lnTo>
                  <a:lnTo>
                    <a:pt x="1298738" y="770608"/>
                  </a:lnTo>
                  <a:lnTo>
                    <a:pt x="1237521" y="778324"/>
                  </a:lnTo>
                  <a:lnTo>
                    <a:pt x="1174657" y="784429"/>
                  </a:lnTo>
                  <a:lnTo>
                    <a:pt x="1110293" y="788862"/>
                  </a:lnTo>
                  <a:lnTo>
                    <a:pt x="1044574" y="791565"/>
                  </a:lnTo>
                  <a:lnTo>
                    <a:pt x="977646" y="792480"/>
                  </a:lnTo>
                  <a:lnTo>
                    <a:pt x="910717" y="791565"/>
                  </a:lnTo>
                  <a:lnTo>
                    <a:pt x="844998" y="788862"/>
                  </a:lnTo>
                  <a:lnTo>
                    <a:pt x="780634" y="784429"/>
                  </a:lnTo>
                  <a:lnTo>
                    <a:pt x="717770" y="778324"/>
                  </a:lnTo>
                  <a:lnTo>
                    <a:pt x="656553" y="770608"/>
                  </a:lnTo>
                  <a:lnTo>
                    <a:pt x="597128" y="761339"/>
                  </a:lnTo>
                  <a:lnTo>
                    <a:pt x="539640" y="750576"/>
                  </a:lnTo>
                  <a:lnTo>
                    <a:pt x="484236" y="738377"/>
                  </a:lnTo>
                  <a:lnTo>
                    <a:pt x="431062" y="724804"/>
                  </a:lnTo>
                  <a:lnTo>
                    <a:pt x="380262" y="709913"/>
                  </a:lnTo>
                  <a:lnTo>
                    <a:pt x="331982" y="693765"/>
                  </a:lnTo>
                  <a:lnTo>
                    <a:pt x="286369" y="676417"/>
                  </a:lnTo>
                  <a:lnTo>
                    <a:pt x="243567" y="657931"/>
                  </a:lnTo>
                  <a:lnTo>
                    <a:pt x="203723" y="638363"/>
                  </a:lnTo>
                  <a:lnTo>
                    <a:pt x="166982" y="617774"/>
                  </a:lnTo>
                  <a:lnTo>
                    <a:pt x="133491" y="596222"/>
                  </a:lnTo>
                  <a:lnTo>
                    <a:pt x="76836" y="550467"/>
                  </a:lnTo>
                  <a:lnTo>
                    <a:pt x="34926" y="501570"/>
                  </a:lnTo>
                  <a:lnTo>
                    <a:pt x="8925" y="450003"/>
                  </a:lnTo>
                  <a:lnTo>
                    <a:pt x="0" y="3962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8634730" y="2636011"/>
            <a:ext cx="119634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92100">
              <a:spcBef>
                <a:spcPts val="100"/>
              </a:spcBef>
            </a:pP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Habitat Biodiversidade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7458203" y="1694433"/>
            <a:ext cx="1668145" cy="805180"/>
            <a:chOff x="5934202" y="1694433"/>
            <a:chExt cx="1668145" cy="805180"/>
          </a:xfrm>
        </p:grpSpPr>
        <p:sp>
          <p:nvSpPr>
            <p:cNvPr id="29" name="object 29"/>
            <p:cNvSpPr/>
            <p:nvPr/>
          </p:nvSpPr>
          <p:spPr>
            <a:xfrm>
              <a:off x="5940552" y="1700783"/>
              <a:ext cx="1655445" cy="792480"/>
            </a:xfrm>
            <a:custGeom>
              <a:avLst/>
              <a:gdLst/>
              <a:ahLst/>
              <a:cxnLst/>
              <a:rect l="l" t="t" r="r" b="b"/>
              <a:pathLst>
                <a:path w="1655445" h="792480">
                  <a:moveTo>
                    <a:pt x="827531" y="0"/>
                  </a:moveTo>
                  <a:lnTo>
                    <a:pt x="762855" y="1192"/>
                  </a:lnTo>
                  <a:lnTo>
                    <a:pt x="699541" y="4710"/>
                  </a:lnTo>
                  <a:lnTo>
                    <a:pt x="637774" y="10465"/>
                  </a:lnTo>
                  <a:lnTo>
                    <a:pt x="577736" y="18370"/>
                  </a:lnTo>
                  <a:lnTo>
                    <a:pt x="519612" y="28337"/>
                  </a:lnTo>
                  <a:lnTo>
                    <a:pt x="463587" y="40277"/>
                  </a:lnTo>
                  <a:lnTo>
                    <a:pt x="409843" y="54102"/>
                  </a:lnTo>
                  <a:lnTo>
                    <a:pt x="358564" y="69723"/>
                  </a:lnTo>
                  <a:lnTo>
                    <a:pt x="309936" y="87054"/>
                  </a:lnTo>
                  <a:lnTo>
                    <a:pt x="264141" y="106006"/>
                  </a:lnTo>
                  <a:lnTo>
                    <a:pt x="221363" y="126490"/>
                  </a:lnTo>
                  <a:lnTo>
                    <a:pt x="181786" y="148418"/>
                  </a:lnTo>
                  <a:lnTo>
                    <a:pt x="145595" y="171704"/>
                  </a:lnTo>
                  <a:lnTo>
                    <a:pt x="112973" y="196257"/>
                  </a:lnTo>
                  <a:lnTo>
                    <a:pt x="84104" y="221990"/>
                  </a:lnTo>
                  <a:lnTo>
                    <a:pt x="38360" y="276645"/>
                  </a:lnTo>
                  <a:lnTo>
                    <a:pt x="9835" y="334963"/>
                  </a:lnTo>
                  <a:lnTo>
                    <a:pt x="0" y="396239"/>
                  </a:lnTo>
                  <a:lnTo>
                    <a:pt x="2489" y="427203"/>
                  </a:lnTo>
                  <a:lnTo>
                    <a:pt x="21853" y="487089"/>
                  </a:lnTo>
                  <a:lnTo>
                    <a:pt x="59172" y="543663"/>
                  </a:lnTo>
                  <a:lnTo>
                    <a:pt x="112973" y="596222"/>
                  </a:lnTo>
                  <a:lnTo>
                    <a:pt x="145595" y="620776"/>
                  </a:lnTo>
                  <a:lnTo>
                    <a:pt x="181786" y="644061"/>
                  </a:lnTo>
                  <a:lnTo>
                    <a:pt x="221363" y="665989"/>
                  </a:lnTo>
                  <a:lnTo>
                    <a:pt x="264141" y="686473"/>
                  </a:lnTo>
                  <a:lnTo>
                    <a:pt x="309936" y="705425"/>
                  </a:lnTo>
                  <a:lnTo>
                    <a:pt x="358564" y="722756"/>
                  </a:lnTo>
                  <a:lnTo>
                    <a:pt x="409843" y="738378"/>
                  </a:lnTo>
                  <a:lnTo>
                    <a:pt x="463587" y="752202"/>
                  </a:lnTo>
                  <a:lnTo>
                    <a:pt x="519612" y="764142"/>
                  </a:lnTo>
                  <a:lnTo>
                    <a:pt x="577736" y="774109"/>
                  </a:lnTo>
                  <a:lnTo>
                    <a:pt x="637774" y="782014"/>
                  </a:lnTo>
                  <a:lnTo>
                    <a:pt x="699541" y="787769"/>
                  </a:lnTo>
                  <a:lnTo>
                    <a:pt x="762855" y="791287"/>
                  </a:lnTo>
                  <a:lnTo>
                    <a:pt x="827531" y="792479"/>
                  </a:lnTo>
                  <a:lnTo>
                    <a:pt x="892208" y="791287"/>
                  </a:lnTo>
                  <a:lnTo>
                    <a:pt x="955522" y="787769"/>
                  </a:lnTo>
                  <a:lnTo>
                    <a:pt x="1017289" y="782014"/>
                  </a:lnTo>
                  <a:lnTo>
                    <a:pt x="1077327" y="774109"/>
                  </a:lnTo>
                  <a:lnTo>
                    <a:pt x="1135451" y="764142"/>
                  </a:lnTo>
                  <a:lnTo>
                    <a:pt x="1191476" y="752202"/>
                  </a:lnTo>
                  <a:lnTo>
                    <a:pt x="1245220" y="738377"/>
                  </a:lnTo>
                  <a:lnTo>
                    <a:pt x="1296499" y="722756"/>
                  </a:lnTo>
                  <a:lnTo>
                    <a:pt x="1345127" y="705425"/>
                  </a:lnTo>
                  <a:lnTo>
                    <a:pt x="1390922" y="686473"/>
                  </a:lnTo>
                  <a:lnTo>
                    <a:pt x="1433700" y="665989"/>
                  </a:lnTo>
                  <a:lnTo>
                    <a:pt x="1473277" y="644061"/>
                  </a:lnTo>
                  <a:lnTo>
                    <a:pt x="1509468" y="620775"/>
                  </a:lnTo>
                  <a:lnTo>
                    <a:pt x="1542090" y="596222"/>
                  </a:lnTo>
                  <a:lnTo>
                    <a:pt x="1570959" y="570489"/>
                  </a:lnTo>
                  <a:lnTo>
                    <a:pt x="1616703" y="515834"/>
                  </a:lnTo>
                  <a:lnTo>
                    <a:pt x="1645228" y="457516"/>
                  </a:lnTo>
                  <a:lnTo>
                    <a:pt x="1655064" y="396239"/>
                  </a:lnTo>
                  <a:lnTo>
                    <a:pt x="1652574" y="365276"/>
                  </a:lnTo>
                  <a:lnTo>
                    <a:pt x="1633210" y="305390"/>
                  </a:lnTo>
                  <a:lnTo>
                    <a:pt x="1595891" y="248816"/>
                  </a:lnTo>
                  <a:lnTo>
                    <a:pt x="1542090" y="196257"/>
                  </a:lnTo>
                  <a:lnTo>
                    <a:pt x="1509468" y="171703"/>
                  </a:lnTo>
                  <a:lnTo>
                    <a:pt x="1473277" y="148418"/>
                  </a:lnTo>
                  <a:lnTo>
                    <a:pt x="1433700" y="126490"/>
                  </a:lnTo>
                  <a:lnTo>
                    <a:pt x="1390922" y="106006"/>
                  </a:lnTo>
                  <a:lnTo>
                    <a:pt x="1345127" y="87054"/>
                  </a:lnTo>
                  <a:lnTo>
                    <a:pt x="1296499" y="69723"/>
                  </a:lnTo>
                  <a:lnTo>
                    <a:pt x="1245220" y="54101"/>
                  </a:lnTo>
                  <a:lnTo>
                    <a:pt x="1191476" y="40277"/>
                  </a:lnTo>
                  <a:lnTo>
                    <a:pt x="1135451" y="28337"/>
                  </a:lnTo>
                  <a:lnTo>
                    <a:pt x="1077327" y="18370"/>
                  </a:lnTo>
                  <a:lnTo>
                    <a:pt x="1017289" y="10465"/>
                  </a:lnTo>
                  <a:lnTo>
                    <a:pt x="955522" y="4710"/>
                  </a:lnTo>
                  <a:lnTo>
                    <a:pt x="892208" y="1192"/>
                  </a:lnTo>
                  <a:lnTo>
                    <a:pt x="827531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40552" y="1700783"/>
              <a:ext cx="1655445" cy="792480"/>
            </a:xfrm>
            <a:custGeom>
              <a:avLst/>
              <a:gdLst/>
              <a:ahLst/>
              <a:cxnLst/>
              <a:rect l="l" t="t" r="r" b="b"/>
              <a:pathLst>
                <a:path w="1655445" h="792480">
                  <a:moveTo>
                    <a:pt x="0" y="396239"/>
                  </a:moveTo>
                  <a:lnTo>
                    <a:pt x="9835" y="334963"/>
                  </a:lnTo>
                  <a:lnTo>
                    <a:pt x="38360" y="276645"/>
                  </a:lnTo>
                  <a:lnTo>
                    <a:pt x="84104" y="221990"/>
                  </a:lnTo>
                  <a:lnTo>
                    <a:pt x="112973" y="196257"/>
                  </a:lnTo>
                  <a:lnTo>
                    <a:pt x="145595" y="171704"/>
                  </a:lnTo>
                  <a:lnTo>
                    <a:pt x="181786" y="148418"/>
                  </a:lnTo>
                  <a:lnTo>
                    <a:pt x="221363" y="126490"/>
                  </a:lnTo>
                  <a:lnTo>
                    <a:pt x="264141" y="106006"/>
                  </a:lnTo>
                  <a:lnTo>
                    <a:pt x="309936" y="87054"/>
                  </a:lnTo>
                  <a:lnTo>
                    <a:pt x="358564" y="69723"/>
                  </a:lnTo>
                  <a:lnTo>
                    <a:pt x="409843" y="54102"/>
                  </a:lnTo>
                  <a:lnTo>
                    <a:pt x="463587" y="40277"/>
                  </a:lnTo>
                  <a:lnTo>
                    <a:pt x="519612" y="28337"/>
                  </a:lnTo>
                  <a:lnTo>
                    <a:pt x="577736" y="18370"/>
                  </a:lnTo>
                  <a:lnTo>
                    <a:pt x="637774" y="10465"/>
                  </a:lnTo>
                  <a:lnTo>
                    <a:pt x="699541" y="4710"/>
                  </a:lnTo>
                  <a:lnTo>
                    <a:pt x="762855" y="1192"/>
                  </a:lnTo>
                  <a:lnTo>
                    <a:pt x="827531" y="0"/>
                  </a:lnTo>
                  <a:lnTo>
                    <a:pt x="892208" y="1192"/>
                  </a:lnTo>
                  <a:lnTo>
                    <a:pt x="955522" y="4710"/>
                  </a:lnTo>
                  <a:lnTo>
                    <a:pt x="1017289" y="10465"/>
                  </a:lnTo>
                  <a:lnTo>
                    <a:pt x="1077327" y="18370"/>
                  </a:lnTo>
                  <a:lnTo>
                    <a:pt x="1135451" y="28337"/>
                  </a:lnTo>
                  <a:lnTo>
                    <a:pt x="1191476" y="40277"/>
                  </a:lnTo>
                  <a:lnTo>
                    <a:pt x="1245220" y="54101"/>
                  </a:lnTo>
                  <a:lnTo>
                    <a:pt x="1296499" y="69723"/>
                  </a:lnTo>
                  <a:lnTo>
                    <a:pt x="1345127" y="87054"/>
                  </a:lnTo>
                  <a:lnTo>
                    <a:pt x="1390922" y="106006"/>
                  </a:lnTo>
                  <a:lnTo>
                    <a:pt x="1433700" y="126490"/>
                  </a:lnTo>
                  <a:lnTo>
                    <a:pt x="1473277" y="148418"/>
                  </a:lnTo>
                  <a:lnTo>
                    <a:pt x="1509468" y="171703"/>
                  </a:lnTo>
                  <a:lnTo>
                    <a:pt x="1542090" y="196257"/>
                  </a:lnTo>
                  <a:lnTo>
                    <a:pt x="1570959" y="221990"/>
                  </a:lnTo>
                  <a:lnTo>
                    <a:pt x="1616703" y="276645"/>
                  </a:lnTo>
                  <a:lnTo>
                    <a:pt x="1645228" y="334963"/>
                  </a:lnTo>
                  <a:lnTo>
                    <a:pt x="1655064" y="396239"/>
                  </a:lnTo>
                  <a:lnTo>
                    <a:pt x="1652574" y="427203"/>
                  </a:lnTo>
                  <a:lnTo>
                    <a:pt x="1633210" y="487089"/>
                  </a:lnTo>
                  <a:lnTo>
                    <a:pt x="1595891" y="543663"/>
                  </a:lnTo>
                  <a:lnTo>
                    <a:pt x="1542090" y="596222"/>
                  </a:lnTo>
                  <a:lnTo>
                    <a:pt x="1509468" y="620775"/>
                  </a:lnTo>
                  <a:lnTo>
                    <a:pt x="1473277" y="644061"/>
                  </a:lnTo>
                  <a:lnTo>
                    <a:pt x="1433700" y="665989"/>
                  </a:lnTo>
                  <a:lnTo>
                    <a:pt x="1390922" y="686473"/>
                  </a:lnTo>
                  <a:lnTo>
                    <a:pt x="1345127" y="705425"/>
                  </a:lnTo>
                  <a:lnTo>
                    <a:pt x="1296499" y="722756"/>
                  </a:lnTo>
                  <a:lnTo>
                    <a:pt x="1245220" y="738377"/>
                  </a:lnTo>
                  <a:lnTo>
                    <a:pt x="1191476" y="752202"/>
                  </a:lnTo>
                  <a:lnTo>
                    <a:pt x="1135451" y="764142"/>
                  </a:lnTo>
                  <a:lnTo>
                    <a:pt x="1077327" y="774109"/>
                  </a:lnTo>
                  <a:lnTo>
                    <a:pt x="1017289" y="782014"/>
                  </a:lnTo>
                  <a:lnTo>
                    <a:pt x="955522" y="787769"/>
                  </a:lnTo>
                  <a:lnTo>
                    <a:pt x="892208" y="791287"/>
                  </a:lnTo>
                  <a:lnTo>
                    <a:pt x="827531" y="792479"/>
                  </a:lnTo>
                  <a:lnTo>
                    <a:pt x="762855" y="791287"/>
                  </a:lnTo>
                  <a:lnTo>
                    <a:pt x="699541" y="787769"/>
                  </a:lnTo>
                  <a:lnTo>
                    <a:pt x="637774" y="782014"/>
                  </a:lnTo>
                  <a:lnTo>
                    <a:pt x="577736" y="774109"/>
                  </a:lnTo>
                  <a:lnTo>
                    <a:pt x="519612" y="764142"/>
                  </a:lnTo>
                  <a:lnTo>
                    <a:pt x="463587" y="752202"/>
                  </a:lnTo>
                  <a:lnTo>
                    <a:pt x="409843" y="738378"/>
                  </a:lnTo>
                  <a:lnTo>
                    <a:pt x="358564" y="722756"/>
                  </a:lnTo>
                  <a:lnTo>
                    <a:pt x="309936" y="705425"/>
                  </a:lnTo>
                  <a:lnTo>
                    <a:pt x="264141" y="686473"/>
                  </a:lnTo>
                  <a:lnTo>
                    <a:pt x="221363" y="665989"/>
                  </a:lnTo>
                  <a:lnTo>
                    <a:pt x="181786" y="644061"/>
                  </a:lnTo>
                  <a:lnTo>
                    <a:pt x="145595" y="620776"/>
                  </a:lnTo>
                  <a:lnTo>
                    <a:pt x="112973" y="596222"/>
                  </a:lnTo>
                  <a:lnTo>
                    <a:pt x="84104" y="570489"/>
                  </a:lnTo>
                  <a:lnTo>
                    <a:pt x="38360" y="515834"/>
                  </a:lnTo>
                  <a:lnTo>
                    <a:pt x="9835" y="457516"/>
                  </a:lnTo>
                  <a:lnTo>
                    <a:pt x="0" y="3962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7872222" y="1843785"/>
            <a:ext cx="8413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15" marR="5080" indent="-82550"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Reduz</a:t>
            </a:r>
            <a:r>
              <a:rPr sz="15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Ilha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5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Calor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6161278" y="1046733"/>
            <a:ext cx="1669414" cy="805180"/>
            <a:chOff x="4637278" y="1046733"/>
            <a:chExt cx="1669414" cy="805180"/>
          </a:xfrm>
        </p:grpSpPr>
        <p:sp>
          <p:nvSpPr>
            <p:cNvPr id="33" name="object 33"/>
            <p:cNvSpPr/>
            <p:nvPr/>
          </p:nvSpPr>
          <p:spPr>
            <a:xfrm>
              <a:off x="4643628" y="1053083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828294" y="0"/>
                  </a:moveTo>
                  <a:lnTo>
                    <a:pt x="763563" y="1192"/>
                  </a:lnTo>
                  <a:lnTo>
                    <a:pt x="700195" y="4710"/>
                  </a:lnTo>
                  <a:lnTo>
                    <a:pt x="638373" y="10465"/>
                  </a:lnTo>
                  <a:lnTo>
                    <a:pt x="578283" y="18370"/>
                  </a:lnTo>
                  <a:lnTo>
                    <a:pt x="520107" y="28337"/>
                  </a:lnTo>
                  <a:lnTo>
                    <a:pt x="464031" y="40277"/>
                  </a:lnTo>
                  <a:lnTo>
                    <a:pt x="410238" y="54102"/>
                  </a:lnTo>
                  <a:lnTo>
                    <a:pt x="358912" y="69723"/>
                  </a:lnTo>
                  <a:lnTo>
                    <a:pt x="310238" y="87054"/>
                  </a:lnTo>
                  <a:lnTo>
                    <a:pt x="264400" y="106006"/>
                  </a:lnTo>
                  <a:lnTo>
                    <a:pt x="221581" y="126490"/>
                  </a:lnTo>
                  <a:lnTo>
                    <a:pt x="181966" y="148418"/>
                  </a:lnTo>
                  <a:lnTo>
                    <a:pt x="145740" y="171704"/>
                  </a:lnTo>
                  <a:lnTo>
                    <a:pt x="113086" y="196257"/>
                  </a:lnTo>
                  <a:lnTo>
                    <a:pt x="84188" y="221990"/>
                  </a:lnTo>
                  <a:lnTo>
                    <a:pt x="38399" y="276645"/>
                  </a:lnTo>
                  <a:lnTo>
                    <a:pt x="9845" y="334963"/>
                  </a:lnTo>
                  <a:lnTo>
                    <a:pt x="0" y="396239"/>
                  </a:lnTo>
                  <a:lnTo>
                    <a:pt x="2492" y="427203"/>
                  </a:lnTo>
                  <a:lnTo>
                    <a:pt x="21875" y="487089"/>
                  </a:lnTo>
                  <a:lnTo>
                    <a:pt x="59231" y="543663"/>
                  </a:lnTo>
                  <a:lnTo>
                    <a:pt x="113086" y="596222"/>
                  </a:lnTo>
                  <a:lnTo>
                    <a:pt x="145740" y="620776"/>
                  </a:lnTo>
                  <a:lnTo>
                    <a:pt x="181966" y="644061"/>
                  </a:lnTo>
                  <a:lnTo>
                    <a:pt x="221581" y="665989"/>
                  </a:lnTo>
                  <a:lnTo>
                    <a:pt x="264400" y="686473"/>
                  </a:lnTo>
                  <a:lnTo>
                    <a:pt x="310238" y="705425"/>
                  </a:lnTo>
                  <a:lnTo>
                    <a:pt x="358912" y="722756"/>
                  </a:lnTo>
                  <a:lnTo>
                    <a:pt x="410238" y="738378"/>
                  </a:lnTo>
                  <a:lnTo>
                    <a:pt x="464031" y="752202"/>
                  </a:lnTo>
                  <a:lnTo>
                    <a:pt x="520107" y="764142"/>
                  </a:lnTo>
                  <a:lnTo>
                    <a:pt x="578283" y="774109"/>
                  </a:lnTo>
                  <a:lnTo>
                    <a:pt x="638373" y="782014"/>
                  </a:lnTo>
                  <a:lnTo>
                    <a:pt x="700195" y="787769"/>
                  </a:lnTo>
                  <a:lnTo>
                    <a:pt x="763563" y="791287"/>
                  </a:lnTo>
                  <a:lnTo>
                    <a:pt x="828294" y="792479"/>
                  </a:lnTo>
                  <a:lnTo>
                    <a:pt x="893024" y="791287"/>
                  </a:lnTo>
                  <a:lnTo>
                    <a:pt x="956392" y="787769"/>
                  </a:lnTo>
                  <a:lnTo>
                    <a:pt x="1018214" y="782014"/>
                  </a:lnTo>
                  <a:lnTo>
                    <a:pt x="1078304" y="774109"/>
                  </a:lnTo>
                  <a:lnTo>
                    <a:pt x="1136480" y="764142"/>
                  </a:lnTo>
                  <a:lnTo>
                    <a:pt x="1192556" y="752202"/>
                  </a:lnTo>
                  <a:lnTo>
                    <a:pt x="1246349" y="738377"/>
                  </a:lnTo>
                  <a:lnTo>
                    <a:pt x="1297675" y="722756"/>
                  </a:lnTo>
                  <a:lnTo>
                    <a:pt x="1346349" y="705425"/>
                  </a:lnTo>
                  <a:lnTo>
                    <a:pt x="1392187" y="686473"/>
                  </a:lnTo>
                  <a:lnTo>
                    <a:pt x="1435006" y="665989"/>
                  </a:lnTo>
                  <a:lnTo>
                    <a:pt x="1474621" y="644061"/>
                  </a:lnTo>
                  <a:lnTo>
                    <a:pt x="1510847" y="620775"/>
                  </a:lnTo>
                  <a:lnTo>
                    <a:pt x="1543501" y="596222"/>
                  </a:lnTo>
                  <a:lnTo>
                    <a:pt x="1572399" y="570489"/>
                  </a:lnTo>
                  <a:lnTo>
                    <a:pt x="1618188" y="515834"/>
                  </a:lnTo>
                  <a:lnTo>
                    <a:pt x="1646742" y="457516"/>
                  </a:lnTo>
                  <a:lnTo>
                    <a:pt x="1656588" y="396239"/>
                  </a:lnTo>
                  <a:lnTo>
                    <a:pt x="1654095" y="365276"/>
                  </a:lnTo>
                  <a:lnTo>
                    <a:pt x="1634712" y="305390"/>
                  </a:lnTo>
                  <a:lnTo>
                    <a:pt x="1597356" y="248816"/>
                  </a:lnTo>
                  <a:lnTo>
                    <a:pt x="1543501" y="196257"/>
                  </a:lnTo>
                  <a:lnTo>
                    <a:pt x="1510847" y="171703"/>
                  </a:lnTo>
                  <a:lnTo>
                    <a:pt x="1474621" y="148418"/>
                  </a:lnTo>
                  <a:lnTo>
                    <a:pt x="1435006" y="126490"/>
                  </a:lnTo>
                  <a:lnTo>
                    <a:pt x="1392187" y="106006"/>
                  </a:lnTo>
                  <a:lnTo>
                    <a:pt x="1346349" y="87054"/>
                  </a:lnTo>
                  <a:lnTo>
                    <a:pt x="1297675" y="69723"/>
                  </a:lnTo>
                  <a:lnTo>
                    <a:pt x="1246349" y="54101"/>
                  </a:lnTo>
                  <a:lnTo>
                    <a:pt x="1192556" y="40277"/>
                  </a:lnTo>
                  <a:lnTo>
                    <a:pt x="1136480" y="28337"/>
                  </a:lnTo>
                  <a:lnTo>
                    <a:pt x="1078304" y="18370"/>
                  </a:lnTo>
                  <a:lnTo>
                    <a:pt x="1018214" y="10465"/>
                  </a:lnTo>
                  <a:lnTo>
                    <a:pt x="956392" y="4710"/>
                  </a:lnTo>
                  <a:lnTo>
                    <a:pt x="893024" y="1192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643628" y="1053083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0" y="396239"/>
                  </a:moveTo>
                  <a:lnTo>
                    <a:pt x="9845" y="334963"/>
                  </a:lnTo>
                  <a:lnTo>
                    <a:pt x="38399" y="276645"/>
                  </a:lnTo>
                  <a:lnTo>
                    <a:pt x="84188" y="221990"/>
                  </a:lnTo>
                  <a:lnTo>
                    <a:pt x="113086" y="196257"/>
                  </a:lnTo>
                  <a:lnTo>
                    <a:pt x="145740" y="171704"/>
                  </a:lnTo>
                  <a:lnTo>
                    <a:pt x="181966" y="148418"/>
                  </a:lnTo>
                  <a:lnTo>
                    <a:pt x="221581" y="126490"/>
                  </a:lnTo>
                  <a:lnTo>
                    <a:pt x="264400" y="106006"/>
                  </a:lnTo>
                  <a:lnTo>
                    <a:pt x="310238" y="87054"/>
                  </a:lnTo>
                  <a:lnTo>
                    <a:pt x="358912" y="69723"/>
                  </a:lnTo>
                  <a:lnTo>
                    <a:pt x="410238" y="54102"/>
                  </a:lnTo>
                  <a:lnTo>
                    <a:pt x="464031" y="40277"/>
                  </a:lnTo>
                  <a:lnTo>
                    <a:pt x="520107" y="28337"/>
                  </a:lnTo>
                  <a:lnTo>
                    <a:pt x="578283" y="18370"/>
                  </a:lnTo>
                  <a:lnTo>
                    <a:pt x="638373" y="10465"/>
                  </a:lnTo>
                  <a:lnTo>
                    <a:pt x="700195" y="4710"/>
                  </a:lnTo>
                  <a:lnTo>
                    <a:pt x="763563" y="1192"/>
                  </a:lnTo>
                  <a:lnTo>
                    <a:pt x="828294" y="0"/>
                  </a:lnTo>
                  <a:lnTo>
                    <a:pt x="893024" y="1192"/>
                  </a:lnTo>
                  <a:lnTo>
                    <a:pt x="956392" y="4710"/>
                  </a:lnTo>
                  <a:lnTo>
                    <a:pt x="1018214" y="10465"/>
                  </a:lnTo>
                  <a:lnTo>
                    <a:pt x="1078304" y="18370"/>
                  </a:lnTo>
                  <a:lnTo>
                    <a:pt x="1136480" y="28337"/>
                  </a:lnTo>
                  <a:lnTo>
                    <a:pt x="1192556" y="40277"/>
                  </a:lnTo>
                  <a:lnTo>
                    <a:pt x="1246349" y="54101"/>
                  </a:lnTo>
                  <a:lnTo>
                    <a:pt x="1297675" y="69723"/>
                  </a:lnTo>
                  <a:lnTo>
                    <a:pt x="1346349" y="87054"/>
                  </a:lnTo>
                  <a:lnTo>
                    <a:pt x="1392187" y="106006"/>
                  </a:lnTo>
                  <a:lnTo>
                    <a:pt x="1435006" y="126490"/>
                  </a:lnTo>
                  <a:lnTo>
                    <a:pt x="1474621" y="148418"/>
                  </a:lnTo>
                  <a:lnTo>
                    <a:pt x="1510847" y="171703"/>
                  </a:lnTo>
                  <a:lnTo>
                    <a:pt x="1543501" y="196257"/>
                  </a:lnTo>
                  <a:lnTo>
                    <a:pt x="1572399" y="221990"/>
                  </a:lnTo>
                  <a:lnTo>
                    <a:pt x="1618188" y="276645"/>
                  </a:lnTo>
                  <a:lnTo>
                    <a:pt x="1646742" y="334963"/>
                  </a:lnTo>
                  <a:lnTo>
                    <a:pt x="1656588" y="396239"/>
                  </a:lnTo>
                  <a:lnTo>
                    <a:pt x="1654095" y="427203"/>
                  </a:lnTo>
                  <a:lnTo>
                    <a:pt x="1634712" y="487089"/>
                  </a:lnTo>
                  <a:lnTo>
                    <a:pt x="1597356" y="543663"/>
                  </a:lnTo>
                  <a:lnTo>
                    <a:pt x="1543501" y="596222"/>
                  </a:lnTo>
                  <a:lnTo>
                    <a:pt x="1510847" y="620775"/>
                  </a:lnTo>
                  <a:lnTo>
                    <a:pt x="1474621" y="644061"/>
                  </a:lnTo>
                  <a:lnTo>
                    <a:pt x="1435006" y="665989"/>
                  </a:lnTo>
                  <a:lnTo>
                    <a:pt x="1392187" y="686473"/>
                  </a:lnTo>
                  <a:lnTo>
                    <a:pt x="1346349" y="705425"/>
                  </a:lnTo>
                  <a:lnTo>
                    <a:pt x="1297675" y="722756"/>
                  </a:lnTo>
                  <a:lnTo>
                    <a:pt x="1246349" y="738377"/>
                  </a:lnTo>
                  <a:lnTo>
                    <a:pt x="1192556" y="752202"/>
                  </a:lnTo>
                  <a:lnTo>
                    <a:pt x="1136480" y="764142"/>
                  </a:lnTo>
                  <a:lnTo>
                    <a:pt x="1078304" y="774109"/>
                  </a:lnTo>
                  <a:lnTo>
                    <a:pt x="1018214" y="782014"/>
                  </a:lnTo>
                  <a:lnTo>
                    <a:pt x="956392" y="787769"/>
                  </a:lnTo>
                  <a:lnTo>
                    <a:pt x="893024" y="791287"/>
                  </a:lnTo>
                  <a:lnTo>
                    <a:pt x="828294" y="792479"/>
                  </a:lnTo>
                  <a:lnTo>
                    <a:pt x="763563" y="791287"/>
                  </a:lnTo>
                  <a:lnTo>
                    <a:pt x="700195" y="787769"/>
                  </a:lnTo>
                  <a:lnTo>
                    <a:pt x="638373" y="782014"/>
                  </a:lnTo>
                  <a:lnTo>
                    <a:pt x="578283" y="774109"/>
                  </a:lnTo>
                  <a:lnTo>
                    <a:pt x="520107" y="764142"/>
                  </a:lnTo>
                  <a:lnTo>
                    <a:pt x="464031" y="752202"/>
                  </a:lnTo>
                  <a:lnTo>
                    <a:pt x="410238" y="738378"/>
                  </a:lnTo>
                  <a:lnTo>
                    <a:pt x="358912" y="722756"/>
                  </a:lnTo>
                  <a:lnTo>
                    <a:pt x="310238" y="705425"/>
                  </a:lnTo>
                  <a:lnTo>
                    <a:pt x="264400" y="686473"/>
                  </a:lnTo>
                  <a:lnTo>
                    <a:pt x="221581" y="665989"/>
                  </a:lnTo>
                  <a:lnTo>
                    <a:pt x="181966" y="644061"/>
                  </a:lnTo>
                  <a:lnTo>
                    <a:pt x="145740" y="620776"/>
                  </a:lnTo>
                  <a:lnTo>
                    <a:pt x="113086" y="596222"/>
                  </a:lnTo>
                  <a:lnTo>
                    <a:pt x="84188" y="570489"/>
                  </a:lnTo>
                  <a:lnTo>
                    <a:pt x="38399" y="515834"/>
                  </a:lnTo>
                  <a:lnTo>
                    <a:pt x="9845" y="457516"/>
                  </a:lnTo>
                  <a:lnTo>
                    <a:pt x="0" y="396239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6716015" y="1195578"/>
            <a:ext cx="5619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7305">
              <a:spcBef>
                <a:spcPts val="100"/>
              </a:spcBef>
            </a:pPr>
            <a:r>
              <a:rPr sz="1500" b="1" spc="-20" dirty="0">
                <a:solidFill>
                  <a:srgbClr val="FFFFFF"/>
                </a:solidFill>
                <a:latin typeface="Calibri"/>
                <a:cs typeface="Calibri"/>
              </a:rPr>
              <a:t>Reduz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Ruídos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361688" y="1046988"/>
            <a:ext cx="1668780" cy="805180"/>
            <a:chOff x="2837688" y="1046988"/>
            <a:chExt cx="1668780" cy="805180"/>
          </a:xfrm>
        </p:grpSpPr>
        <p:sp>
          <p:nvSpPr>
            <p:cNvPr id="37" name="object 37"/>
            <p:cNvSpPr/>
            <p:nvPr/>
          </p:nvSpPr>
          <p:spPr>
            <a:xfrm>
              <a:off x="2843784" y="1053084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828294" y="0"/>
                  </a:moveTo>
                  <a:lnTo>
                    <a:pt x="763563" y="1192"/>
                  </a:lnTo>
                  <a:lnTo>
                    <a:pt x="700195" y="4710"/>
                  </a:lnTo>
                  <a:lnTo>
                    <a:pt x="638373" y="10465"/>
                  </a:lnTo>
                  <a:lnTo>
                    <a:pt x="578283" y="18370"/>
                  </a:lnTo>
                  <a:lnTo>
                    <a:pt x="520107" y="28337"/>
                  </a:lnTo>
                  <a:lnTo>
                    <a:pt x="464031" y="40277"/>
                  </a:lnTo>
                  <a:lnTo>
                    <a:pt x="410238" y="54102"/>
                  </a:lnTo>
                  <a:lnTo>
                    <a:pt x="358912" y="69723"/>
                  </a:lnTo>
                  <a:lnTo>
                    <a:pt x="310238" y="87054"/>
                  </a:lnTo>
                  <a:lnTo>
                    <a:pt x="264400" y="106006"/>
                  </a:lnTo>
                  <a:lnTo>
                    <a:pt x="221581" y="126490"/>
                  </a:lnTo>
                  <a:lnTo>
                    <a:pt x="181966" y="148418"/>
                  </a:lnTo>
                  <a:lnTo>
                    <a:pt x="145740" y="171704"/>
                  </a:lnTo>
                  <a:lnTo>
                    <a:pt x="113086" y="196257"/>
                  </a:lnTo>
                  <a:lnTo>
                    <a:pt x="84188" y="221990"/>
                  </a:lnTo>
                  <a:lnTo>
                    <a:pt x="38399" y="276645"/>
                  </a:lnTo>
                  <a:lnTo>
                    <a:pt x="9845" y="334963"/>
                  </a:lnTo>
                  <a:lnTo>
                    <a:pt x="0" y="396239"/>
                  </a:lnTo>
                  <a:lnTo>
                    <a:pt x="2492" y="427203"/>
                  </a:lnTo>
                  <a:lnTo>
                    <a:pt x="21875" y="487089"/>
                  </a:lnTo>
                  <a:lnTo>
                    <a:pt x="59231" y="543663"/>
                  </a:lnTo>
                  <a:lnTo>
                    <a:pt x="113086" y="596222"/>
                  </a:lnTo>
                  <a:lnTo>
                    <a:pt x="145740" y="620776"/>
                  </a:lnTo>
                  <a:lnTo>
                    <a:pt x="181966" y="644061"/>
                  </a:lnTo>
                  <a:lnTo>
                    <a:pt x="221581" y="665989"/>
                  </a:lnTo>
                  <a:lnTo>
                    <a:pt x="264400" y="686473"/>
                  </a:lnTo>
                  <a:lnTo>
                    <a:pt x="310238" y="705425"/>
                  </a:lnTo>
                  <a:lnTo>
                    <a:pt x="358912" y="722756"/>
                  </a:lnTo>
                  <a:lnTo>
                    <a:pt x="410238" y="738378"/>
                  </a:lnTo>
                  <a:lnTo>
                    <a:pt x="464031" y="752202"/>
                  </a:lnTo>
                  <a:lnTo>
                    <a:pt x="520107" y="764142"/>
                  </a:lnTo>
                  <a:lnTo>
                    <a:pt x="578283" y="774109"/>
                  </a:lnTo>
                  <a:lnTo>
                    <a:pt x="638373" y="782014"/>
                  </a:lnTo>
                  <a:lnTo>
                    <a:pt x="700195" y="787769"/>
                  </a:lnTo>
                  <a:lnTo>
                    <a:pt x="763563" y="791287"/>
                  </a:lnTo>
                  <a:lnTo>
                    <a:pt x="828294" y="792479"/>
                  </a:lnTo>
                  <a:lnTo>
                    <a:pt x="893024" y="791287"/>
                  </a:lnTo>
                  <a:lnTo>
                    <a:pt x="956392" y="787769"/>
                  </a:lnTo>
                  <a:lnTo>
                    <a:pt x="1018214" y="782014"/>
                  </a:lnTo>
                  <a:lnTo>
                    <a:pt x="1078304" y="774109"/>
                  </a:lnTo>
                  <a:lnTo>
                    <a:pt x="1136480" y="764142"/>
                  </a:lnTo>
                  <a:lnTo>
                    <a:pt x="1192556" y="752202"/>
                  </a:lnTo>
                  <a:lnTo>
                    <a:pt x="1246349" y="738377"/>
                  </a:lnTo>
                  <a:lnTo>
                    <a:pt x="1297675" y="722756"/>
                  </a:lnTo>
                  <a:lnTo>
                    <a:pt x="1346349" y="705425"/>
                  </a:lnTo>
                  <a:lnTo>
                    <a:pt x="1392187" y="686473"/>
                  </a:lnTo>
                  <a:lnTo>
                    <a:pt x="1435006" y="665989"/>
                  </a:lnTo>
                  <a:lnTo>
                    <a:pt x="1474621" y="644061"/>
                  </a:lnTo>
                  <a:lnTo>
                    <a:pt x="1510847" y="620775"/>
                  </a:lnTo>
                  <a:lnTo>
                    <a:pt x="1543501" y="596222"/>
                  </a:lnTo>
                  <a:lnTo>
                    <a:pt x="1572399" y="570489"/>
                  </a:lnTo>
                  <a:lnTo>
                    <a:pt x="1618188" y="515834"/>
                  </a:lnTo>
                  <a:lnTo>
                    <a:pt x="1646742" y="457516"/>
                  </a:lnTo>
                  <a:lnTo>
                    <a:pt x="1656588" y="396239"/>
                  </a:lnTo>
                  <a:lnTo>
                    <a:pt x="1654095" y="365276"/>
                  </a:lnTo>
                  <a:lnTo>
                    <a:pt x="1634712" y="305390"/>
                  </a:lnTo>
                  <a:lnTo>
                    <a:pt x="1597356" y="248816"/>
                  </a:lnTo>
                  <a:lnTo>
                    <a:pt x="1543501" y="196257"/>
                  </a:lnTo>
                  <a:lnTo>
                    <a:pt x="1510847" y="171703"/>
                  </a:lnTo>
                  <a:lnTo>
                    <a:pt x="1474621" y="148418"/>
                  </a:lnTo>
                  <a:lnTo>
                    <a:pt x="1435006" y="126490"/>
                  </a:lnTo>
                  <a:lnTo>
                    <a:pt x="1392187" y="106006"/>
                  </a:lnTo>
                  <a:lnTo>
                    <a:pt x="1346349" y="87054"/>
                  </a:lnTo>
                  <a:lnTo>
                    <a:pt x="1297675" y="69723"/>
                  </a:lnTo>
                  <a:lnTo>
                    <a:pt x="1246349" y="54101"/>
                  </a:lnTo>
                  <a:lnTo>
                    <a:pt x="1192556" y="40277"/>
                  </a:lnTo>
                  <a:lnTo>
                    <a:pt x="1136480" y="28337"/>
                  </a:lnTo>
                  <a:lnTo>
                    <a:pt x="1078304" y="18370"/>
                  </a:lnTo>
                  <a:lnTo>
                    <a:pt x="1018214" y="10465"/>
                  </a:lnTo>
                  <a:lnTo>
                    <a:pt x="956392" y="4710"/>
                  </a:lnTo>
                  <a:lnTo>
                    <a:pt x="893024" y="1192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2843784" y="1053084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0" y="396239"/>
                  </a:moveTo>
                  <a:lnTo>
                    <a:pt x="9845" y="334963"/>
                  </a:lnTo>
                  <a:lnTo>
                    <a:pt x="38399" y="276645"/>
                  </a:lnTo>
                  <a:lnTo>
                    <a:pt x="84188" y="221990"/>
                  </a:lnTo>
                  <a:lnTo>
                    <a:pt x="113086" y="196257"/>
                  </a:lnTo>
                  <a:lnTo>
                    <a:pt x="145740" y="171704"/>
                  </a:lnTo>
                  <a:lnTo>
                    <a:pt x="181966" y="148418"/>
                  </a:lnTo>
                  <a:lnTo>
                    <a:pt x="221581" y="126490"/>
                  </a:lnTo>
                  <a:lnTo>
                    <a:pt x="264400" y="106006"/>
                  </a:lnTo>
                  <a:lnTo>
                    <a:pt x="310238" y="87054"/>
                  </a:lnTo>
                  <a:lnTo>
                    <a:pt x="358912" y="69723"/>
                  </a:lnTo>
                  <a:lnTo>
                    <a:pt x="410238" y="54102"/>
                  </a:lnTo>
                  <a:lnTo>
                    <a:pt x="464031" y="40277"/>
                  </a:lnTo>
                  <a:lnTo>
                    <a:pt x="520107" y="28337"/>
                  </a:lnTo>
                  <a:lnTo>
                    <a:pt x="578283" y="18370"/>
                  </a:lnTo>
                  <a:lnTo>
                    <a:pt x="638373" y="10465"/>
                  </a:lnTo>
                  <a:lnTo>
                    <a:pt x="700195" y="4710"/>
                  </a:lnTo>
                  <a:lnTo>
                    <a:pt x="763563" y="1192"/>
                  </a:lnTo>
                  <a:lnTo>
                    <a:pt x="828294" y="0"/>
                  </a:lnTo>
                  <a:lnTo>
                    <a:pt x="893024" y="1192"/>
                  </a:lnTo>
                  <a:lnTo>
                    <a:pt x="956392" y="4710"/>
                  </a:lnTo>
                  <a:lnTo>
                    <a:pt x="1018214" y="10465"/>
                  </a:lnTo>
                  <a:lnTo>
                    <a:pt x="1078304" y="18370"/>
                  </a:lnTo>
                  <a:lnTo>
                    <a:pt x="1136480" y="28337"/>
                  </a:lnTo>
                  <a:lnTo>
                    <a:pt x="1192556" y="40277"/>
                  </a:lnTo>
                  <a:lnTo>
                    <a:pt x="1246349" y="54101"/>
                  </a:lnTo>
                  <a:lnTo>
                    <a:pt x="1297675" y="69723"/>
                  </a:lnTo>
                  <a:lnTo>
                    <a:pt x="1346349" y="87054"/>
                  </a:lnTo>
                  <a:lnTo>
                    <a:pt x="1392187" y="106006"/>
                  </a:lnTo>
                  <a:lnTo>
                    <a:pt x="1435006" y="126490"/>
                  </a:lnTo>
                  <a:lnTo>
                    <a:pt x="1474621" y="148418"/>
                  </a:lnTo>
                  <a:lnTo>
                    <a:pt x="1510847" y="171703"/>
                  </a:lnTo>
                  <a:lnTo>
                    <a:pt x="1543501" y="196257"/>
                  </a:lnTo>
                  <a:lnTo>
                    <a:pt x="1572399" y="221990"/>
                  </a:lnTo>
                  <a:lnTo>
                    <a:pt x="1618188" y="276645"/>
                  </a:lnTo>
                  <a:lnTo>
                    <a:pt x="1646742" y="334963"/>
                  </a:lnTo>
                  <a:lnTo>
                    <a:pt x="1656588" y="396239"/>
                  </a:lnTo>
                  <a:lnTo>
                    <a:pt x="1654095" y="427203"/>
                  </a:lnTo>
                  <a:lnTo>
                    <a:pt x="1634712" y="487089"/>
                  </a:lnTo>
                  <a:lnTo>
                    <a:pt x="1597356" y="543663"/>
                  </a:lnTo>
                  <a:lnTo>
                    <a:pt x="1543501" y="596222"/>
                  </a:lnTo>
                  <a:lnTo>
                    <a:pt x="1510847" y="620775"/>
                  </a:lnTo>
                  <a:lnTo>
                    <a:pt x="1474621" y="644061"/>
                  </a:lnTo>
                  <a:lnTo>
                    <a:pt x="1435006" y="665989"/>
                  </a:lnTo>
                  <a:lnTo>
                    <a:pt x="1392187" y="686473"/>
                  </a:lnTo>
                  <a:lnTo>
                    <a:pt x="1346349" y="705425"/>
                  </a:lnTo>
                  <a:lnTo>
                    <a:pt x="1297675" y="722756"/>
                  </a:lnTo>
                  <a:lnTo>
                    <a:pt x="1246349" y="738377"/>
                  </a:lnTo>
                  <a:lnTo>
                    <a:pt x="1192556" y="752202"/>
                  </a:lnTo>
                  <a:lnTo>
                    <a:pt x="1136480" y="764142"/>
                  </a:lnTo>
                  <a:lnTo>
                    <a:pt x="1078304" y="774109"/>
                  </a:lnTo>
                  <a:lnTo>
                    <a:pt x="1018214" y="782014"/>
                  </a:lnTo>
                  <a:lnTo>
                    <a:pt x="956392" y="787769"/>
                  </a:lnTo>
                  <a:lnTo>
                    <a:pt x="893024" y="791287"/>
                  </a:lnTo>
                  <a:lnTo>
                    <a:pt x="828294" y="792479"/>
                  </a:lnTo>
                  <a:lnTo>
                    <a:pt x="763563" y="791287"/>
                  </a:lnTo>
                  <a:lnTo>
                    <a:pt x="700195" y="787769"/>
                  </a:lnTo>
                  <a:lnTo>
                    <a:pt x="638373" y="782014"/>
                  </a:lnTo>
                  <a:lnTo>
                    <a:pt x="578283" y="774109"/>
                  </a:lnTo>
                  <a:lnTo>
                    <a:pt x="520107" y="764142"/>
                  </a:lnTo>
                  <a:lnTo>
                    <a:pt x="464031" y="752202"/>
                  </a:lnTo>
                  <a:lnTo>
                    <a:pt x="410238" y="738378"/>
                  </a:lnTo>
                  <a:lnTo>
                    <a:pt x="358912" y="722756"/>
                  </a:lnTo>
                  <a:lnTo>
                    <a:pt x="310238" y="705425"/>
                  </a:lnTo>
                  <a:lnTo>
                    <a:pt x="264400" y="686473"/>
                  </a:lnTo>
                  <a:lnTo>
                    <a:pt x="221581" y="665989"/>
                  </a:lnTo>
                  <a:lnTo>
                    <a:pt x="181966" y="644061"/>
                  </a:lnTo>
                  <a:lnTo>
                    <a:pt x="145740" y="620776"/>
                  </a:lnTo>
                  <a:lnTo>
                    <a:pt x="113086" y="596222"/>
                  </a:lnTo>
                  <a:lnTo>
                    <a:pt x="84188" y="570489"/>
                  </a:lnTo>
                  <a:lnTo>
                    <a:pt x="38399" y="515834"/>
                  </a:lnTo>
                  <a:lnTo>
                    <a:pt x="9845" y="457516"/>
                  </a:lnTo>
                  <a:lnTo>
                    <a:pt x="0" y="3962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705350" y="1195578"/>
            <a:ext cx="98298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"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Produz</a:t>
            </a:r>
            <a:r>
              <a:rPr sz="15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O²</a:t>
            </a:r>
            <a:r>
              <a:rPr sz="15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50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Captura</a:t>
            </a:r>
            <a:r>
              <a:rPr sz="15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Calibri"/>
                <a:cs typeface="Calibri"/>
              </a:rPr>
              <a:t>CO²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2354986" y="45847"/>
            <a:ext cx="7476490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Serviços</a:t>
            </a:r>
            <a:r>
              <a:rPr sz="4000" spc="-16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Ecossistêmicos</a:t>
            </a:r>
            <a:r>
              <a:rPr sz="4000" spc="-12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Ambientais</a:t>
            </a:r>
            <a:endParaRPr sz="400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2E52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ln w="12192">
            <a:solidFill>
              <a:srgbClr val="2E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79635" y="6426504"/>
            <a:ext cx="1809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200" spc="-25" dirty="0">
                <a:solidFill>
                  <a:srgbClr val="888888"/>
                </a:solidFill>
                <a:latin typeface="Calibri"/>
                <a:cs typeface="Calibri"/>
              </a:rPr>
              <a:t>15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02740" y="6260084"/>
            <a:ext cx="571182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AMERICAN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FORESTS</a:t>
            </a:r>
            <a:r>
              <a:rPr sz="9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http://www.americanforests.org/bigtrees/tree-protection-toolkit/tree-</a:t>
            </a:r>
            <a:r>
              <a:rPr sz="9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2"/>
              </a:rPr>
              <a:t>benefits/</a:t>
            </a:r>
            <a:r>
              <a:rPr sz="900" spc="37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Acesso:</a:t>
            </a:r>
            <a:r>
              <a:rPr sz="9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10" dirty="0">
                <a:solidFill>
                  <a:srgbClr val="FFFFFF"/>
                </a:solidFill>
                <a:latin typeface="Calibri"/>
                <a:cs typeface="Calibri"/>
              </a:rPr>
              <a:t>01.11.2015)</a:t>
            </a:r>
            <a:endParaRPr sz="900">
              <a:latin typeface="Calibri"/>
              <a:cs typeface="Calibri"/>
            </a:endParaRPr>
          </a:p>
          <a:p>
            <a:pPr marL="12700"/>
            <a:r>
              <a:rPr sz="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http://www.earthshare.org/2013/07/treebenefits.html</a:t>
            </a:r>
            <a:endParaRPr sz="900">
              <a:latin typeface="Calibri"/>
              <a:cs typeface="Calibri"/>
            </a:endParaRPr>
          </a:p>
          <a:p>
            <a:pPr marL="12700" marR="4149725"/>
            <a:r>
              <a:rPr sz="9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/>
              </a:rPr>
              <a:t>http://www.fs.fed.us/learn/trees</a:t>
            </a:r>
            <a:r>
              <a:rPr sz="900" spc="500" dirty="0">
                <a:solidFill>
                  <a:srgbClr val="0462C1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Adaptado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Elmqvist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9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al.</a:t>
            </a:r>
            <a:r>
              <a:rPr sz="9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Calibri"/>
                <a:cs typeface="Calibri"/>
              </a:rPr>
              <a:t>2013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913891" y="2415285"/>
            <a:ext cx="1668145" cy="803910"/>
            <a:chOff x="389890" y="2415285"/>
            <a:chExt cx="1668145" cy="803910"/>
          </a:xfrm>
        </p:grpSpPr>
        <p:sp>
          <p:nvSpPr>
            <p:cNvPr id="7" name="object 7"/>
            <p:cNvSpPr/>
            <p:nvPr/>
          </p:nvSpPr>
          <p:spPr>
            <a:xfrm>
              <a:off x="396240" y="2421635"/>
              <a:ext cx="1655445" cy="791210"/>
            </a:xfrm>
            <a:custGeom>
              <a:avLst/>
              <a:gdLst/>
              <a:ahLst/>
              <a:cxnLst/>
              <a:rect l="l" t="t" r="r" b="b"/>
              <a:pathLst>
                <a:path w="1655445" h="791210">
                  <a:moveTo>
                    <a:pt x="827532" y="0"/>
                  </a:moveTo>
                  <a:lnTo>
                    <a:pt x="762860" y="1189"/>
                  </a:lnTo>
                  <a:lnTo>
                    <a:pt x="699550" y="4700"/>
                  </a:lnTo>
                  <a:lnTo>
                    <a:pt x="637786" y="10443"/>
                  </a:lnTo>
                  <a:lnTo>
                    <a:pt x="577750" y="18332"/>
                  </a:lnTo>
                  <a:lnTo>
                    <a:pt x="519628" y="28277"/>
                  </a:lnTo>
                  <a:lnTo>
                    <a:pt x="463603" y="40192"/>
                  </a:lnTo>
                  <a:lnTo>
                    <a:pt x="409860" y="53989"/>
                  </a:lnTo>
                  <a:lnTo>
                    <a:pt x="358581" y="69579"/>
                  </a:lnTo>
                  <a:lnTo>
                    <a:pt x="309952" y="86874"/>
                  </a:lnTo>
                  <a:lnTo>
                    <a:pt x="264156" y="105788"/>
                  </a:lnTo>
                  <a:lnTo>
                    <a:pt x="221377" y="126231"/>
                  </a:lnTo>
                  <a:lnTo>
                    <a:pt x="181798" y="148116"/>
                  </a:lnTo>
                  <a:lnTo>
                    <a:pt x="145605" y="171356"/>
                  </a:lnTo>
                  <a:lnTo>
                    <a:pt x="112982" y="195862"/>
                  </a:lnTo>
                  <a:lnTo>
                    <a:pt x="84111" y="221546"/>
                  </a:lnTo>
                  <a:lnTo>
                    <a:pt x="38363" y="276098"/>
                  </a:lnTo>
                  <a:lnTo>
                    <a:pt x="9836" y="334310"/>
                  </a:lnTo>
                  <a:lnTo>
                    <a:pt x="0" y="395477"/>
                  </a:lnTo>
                  <a:lnTo>
                    <a:pt x="2489" y="426387"/>
                  </a:lnTo>
                  <a:lnTo>
                    <a:pt x="21855" y="486164"/>
                  </a:lnTo>
                  <a:lnTo>
                    <a:pt x="59176" y="542634"/>
                  </a:lnTo>
                  <a:lnTo>
                    <a:pt x="112982" y="595093"/>
                  </a:lnTo>
                  <a:lnTo>
                    <a:pt x="145605" y="619599"/>
                  </a:lnTo>
                  <a:lnTo>
                    <a:pt x="181798" y="642839"/>
                  </a:lnTo>
                  <a:lnTo>
                    <a:pt x="221377" y="664724"/>
                  </a:lnTo>
                  <a:lnTo>
                    <a:pt x="264156" y="685167"/>
                  </a:lnTo>
                  <a:lnTo>
                    <a:pt x="309952" y="704081"/>
                  </a:lnTo>
                  <a:lnTo>
                    <a:pt x="358581" y="721376"/>
                  </a:lnTo>
                  <a:lnTo>
                    <a:pt x="409860" y="736966"/>
                  </a:lnTo>
                  <a:lnTo>
                    <a:pt x="463603" y="750763"/>
                  </a:lnTo>
                  <a:lnTo>
                    <a:pt x="519628" y="762678"/>
                  </a:lnTo>
                  <a:lnTo>
                    <a:pt x="577750" y="772623"/>
                  </a:lnTo>
                  <a:lnTo>
                    <a:pt x="637786" y="780512"/>
                  </a:lnTo>
                  <a:lnTo>
                    <a:pt x="699550" y="786255"/>
                  </a:lnTo>
                  <a:lnTo>
                    <a:pt x="762860" y="789766"/>
                  </a:lnTo>
                  <a:lnTo>
                    <a:pt x="827532" y="790955"/>
                  </a:lnTo>
                  <a:lnTo>
                    <a:pt x="892208" y="789766"/>
                  </a:lnTo>
                  <a:lnTo>
                    <a:pt x="955522" y="786255"/>
                  </a:lnTo>
                  <a:lnTo>
                    <a:pt x="1017289" y="780512"/>
                  </a:lnTo>
                  <a:lnTo>
                    <a:pt x="1077327" y="772623"/>
                  </a:lnTo>
                  <a:lnTo>
                    <a:pt x="1135451" y="762678"/>
                  </a:lnTo>
                  <a:lnTo>
                    <a:pt x="1191476" y="750763"/>
                  </a:lnTo>
                  <a:lnTo>
                    <a:pt x="1245220" y="736966"/>
                  </a:lnTo>
                  <a:lnTo>
                    <a:pt x="1296499" y="721376"/>
                  </a:lnTo>
                  <a:lnTo>
                    <a:pt x="1345127" y="704081"/>
                  </a:lnTo>
                  <a:lnTo>
                    <a:pt x="1390922" y="685167"/>
                  </a:lnTo>
                  <a:lnTo>
                    <a:pt x="1433700" y="664724"/>
                  </a:lnTo>
                  <a:lnTo>
                    <a:pt x="1473277" y="642839"/>
                  </a:lnTo>
                  <a:lnTo>
                    <a:pt x="1509468" y="619599"/>
                  </a:lnTo>
                  <a:lnTo>
                    <a:pt x="1542090" y="595093"/>
                  </a:lnTo>
                  <a:lnTo>
                    <a:pt x="1570959" y="569409"/>
                  </a:lnTo>
                  <a:lnTo>
                    <a:pt x="1616703" y="514857"/>
                  </a:lnTo>
                  <a:lnTo>
                    <a:pt x="1645228" y="456645"/>
                  </a:lnTo>
                  <a:lnTo>
                    <a:pt x="1655064" y="395477"/>
                  </a:lnTo>
                  <a:lnTo>
                    <a:pt x="1652574" y="364568"/>
                  </a:lnTo>
                  <a:lnTo>
                    <a:pt x="1633210" y="304791"/>
                  </a:lnTo>
                  <a:lnTo>
                    <a:pt x="1595891" y="248321"/>
                  </a:lnTo>
                  <a:lnTo>
                    <a:pt x="1542090" y="195862"/>
                  </a:lnTo>
                  <a:lnTo>
                    <a:pt x="1509468" y="171356"/>
                  </a:lnTo>
                  <a:lnTo>
                    <a:pt x="1473277" y="148116"/>
                  </a:lnTo>
                  <a:lnTo>
                    <a:pt x="1433700" y="126231"/>
                  </a:lnTo>
                  <a:lnTo>
                    <a:pt x="1390922" y="105788"/>
                  </a:lnTo>
                  <a:lnTo>
                    <a:pt x="1345127" y="86874"/>
                  </a:lnTo>
                  <a:lnTo>
                    <a:pt x="1296499" y="69579"/>
                  </a:lnTo>
                  <a:lnTo>
                    <a:pt x="1245220" y="53989"/>
                  </a:lnTo>
                  <a:lnTo>
                    <a:pt x="1191476" y="40192"/>
                  </a:lnTo>
                  <a:lnTo>
                    <a:pt x="1135451" y="28277"/>
                  </a:lnTo>
                  <a:lnTo>
                    <a:pt x="1077327" y="18332"/>
                  </a:lnTo>
                  <a:lnTo>
                    <a:pt x="1017289" y="10443"/>
                  </a:lnTo>
                  <a:lnTo>
                    <a:pt x="955522" y="4700"/>
                  </a:lnTo>
                  <a:lnTo>
                    <a:pt x="892208" y="1189"/>
                  </a:lnTo>
                  <a:lnTo>
                    <a:pt x="827532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6240" y="2421635"/>
              <a:ext cx="1655445" cy="791210"/>
            </a:xfrm>
            <a:custGeom>
              <a:avLst/>
              <a:gdLst/>
              <a:ahLst/>
              <a:cxnLst/>
              <a:rect l="l" t="t" r="r" b="b"/>
              <a:pathLst>
                <a:path w="1655445" h="791210">
                  <a:moveTo>
                    <a:pt x="0" y="395477"/>
                  </a:moveTo>
                  <a:lnTo>
                    <a:pt x="9836" y="334310"/>
                  </a:lnTo>
                  <a:lnTo>
                    <a:pt x="38363" y="276098"/>
                  </a:lnTo>
                  <a:lnTo>
                    <a:pt x="84111" y="221546"/>
                  </a:lnTo>
                  <a:lnTo>
                    <a:pt x="112982" y="195862"/>
                  </a:lnTo>
                  <a:lnTo>
                    <a:pt x="145605" y="171356"/>
                  </a:lnTo>
                  <a:lnTo>
                    <a:pt x="181798" y="148116"/>
                  </a:lnTo>
                  <a:lnTo>
                    <a:pt x="221377" y="126231"/>
                  </a:lnTo>
                  <a:lnTo>
                    <a:pt x="264156" y="105788"/>
                  </a:lnTo>
                  <a:lnTo>
                    <a:pt x="309952" y="86874"/>
                  </a:lnTo>
                  <a:lnTo>
                    <a:pt x="358581" y="69579"/>
                  </a:lnTo>
                  <a:lnTo>
                    <a:pt x="409860" y="53989"/>
                  </a:lnTo>
                  <a:lnTo>
                    <a:pt x="463603" y="40192"/>
                  </a:lnTo>
                  <a:lnTo>
                    <a:pt x="519628" y="28277"/>
                  </a:lnTo>
                  <a:lnTo>
                    <a:pt x="577750" y="18332"/>
                  </a:lnTo>
                  <a:lnTo>
                    <a:pt x="637786" y="10443"/>
                  </a:lnTo>
                  <a:lnTo>
                    <a:pt x="699550" y="4700"/>
                  </a:lnTo>
                  <a:lnTo>
                    <a:pt x="762860" y="1189"/>
                  </a:lnTo>
                  <a:lnTo>
                    <a:pt x="827532" y="0"/>
                  </a:lnTo>
                  <a:lnTo>
                    <a:pt x="892208" y="1189"/>
                  </a:lnTo>
                  <a:lnTo>
                    <a:pt x="955522" y="4700"/>
                  </a:lnTo>
                  <a:lnTo>
                    <a:pt x="1017289" y="10443"/>
                  </a:lnTo>
                  <a:lnTo>
                    <a:pt x="1077327" y="18332"/>
                  </a:lnTo>
                  <a:lnTo>
                    <a:pt x="1135451" y="28277"/>
                  </a:lnTo>
                  <a:lnTo>
                    <a:pt x="1191476" y="40192"/>
                  </a:lnTo>
                  <a:lnTo>
                    <a:pt x="1245220" y="53989"/>
                  </a:lnTo>
                  <a:lnTo>
                    <a:pt x="1296499" y="69579"/>
                  </a:lnTo>
                  <a:lnTo>
                    <a:pt x="1345127" y="86874"/>
                  </a:lnTo>
                  <a:lnTo>
                    <a:pt x="1390922" y="105788"/>
                  </a:lnTo>
                  <a:lnTo>
                    <a:pt x="1433700" y="126231"/>
                  </a:lnTo>
                  <a:lnTo>
                    <a:pt x="1473277" y="148116"/>
                  </a:lnTo>
                  <a:lnTo>
                    <a:pt x="1509468" y="171356"/>
                  </a:lnTo>
                  <a:lnTo>
                    <a:pt x="1542090" y="195862"/>
                  </a:lnTo>
                  <a:lnTo>
                    <a:pt x="1570959" y="221546"/>
                  </a:lnTo>
                  <a:lnTo>
                    <a:pt x="1616703" y="276098"/>
                  </a:lnTo>
                  <a:lnTo>
                    <a:pt x="1645228" y="334310"/>
                  </a:lnTo>
                  <a:lnTo>
                    <a:pt x="1655064" y="395477"/>
                  </a:lnTo>
                  <a:lnTo>
                    <a:pt x="1652574" y="426387"/>
                  </a:lnTo>
                  <a:lnTo>
                    <a:pt x="1633210" y="486164"/>
                  </a:lnTo>
                  <a:lnTo>
                    <a:pt x="1595891" y="542634"/>
                  </a:lnTo>
                  <a:lnTo>
                    <a:pt x="1542090" y="595093"/>
                  </a:lnTo>
                  <a:lnTo>
                    <a:pt x="1509468" y="619599"/>
                  </a:lnTo>
                  <a:lnTo>
                    <a:pt x="1473277" y="642839"/>
                  </a:lnTo>
                  <a:lnTo>
                    <a:pt x="1433700" y="664724"/>
                  </a:lnTo>
                  <a:lnTo>
                    <a:pt x="1390922" y="685167"/>
                  </a:lnTo>
                  <a:lnTo>
                    <a:pt x="1345127" y="704081"/>
                  </a:lnTo>
                  <a:lnTo>
                    <a:pt x="1296499" y="721376"/>
                  </a:lnTo>
                  <a:lnTo>
                    <a:pt x="1245220" y="736966"/>
                  </a:lnTo>
                  <a:lnTo>
                    <a:pt x="1191476" y="750763"/>
                  </a:lnTo>
                  <a:lnTo>
                    <a:pt x="1135451" y="762678"/>
                  </a:lnTo>
                  <a:lnTo>
                    <a:pt x="1077327" y="772623"/>
                  </a:lnTo>
                  <a:lnTo>
                    <a:pt x="1017289" y="780512"/>
                  </a:lnTo>
                  <a:lnTo>
                    <a:pt x="955522" y="786255"/>
                  </a:lnTo>
                  <a:lnTo>
                    <a:pt x="892208" y="789766"/>
                  </a:lnTo>
                  <a:lnTo>
                    <a:pt x="827532" y="790955"/>
                  </a:lnTo>
                  <a:lnTo>
                    <a:pt x="762860" y="789766"/>
                  </a:lnTo>
                  <a:lnTo>
                    <a:pt x="699550" y="786255"/>
                  </a:lnTo>
                  <a:lnTo>
                    <a:pt x="637786" y="780512"/>
                  </a:lnTo>
                  <a:lnTo>
                    <a:pt x="577750" y="772623"/>
                  </a:lnTo>
                  <a:lnTo>
                    <a:pt x="519628" y="762678"/>
                  </a:lnTo>
                  <a:lnTo>
                    <a:pt x="463603" y="750763"/>
                  </a:lnTo>
                  <a:lnTo>
                    <a:pt x="409860" y="736966"/>
                  </a:lnTo>
                  <a:lnTo>
                    <a:pt x="358581" y="721376"/>
                  </a:lnTo>
                  <a:lnTo>
                    <a:pt x="309952" y="704081"/>
                  </a:lnTo>
                  <a:lnTo>
                    <a:pt x="264156" y="685167"/>
                  </a:lnTo>
                  <a:lnTo>
                    <a:pt x="221377" y="664724"/>
                  </a:lnTo>
                  <a:lnTo>
                    <a:pt x="181798" y="642839"/>
                  </a:lnTo>
                  <a:lnTo>
                    <a:pt x="145605" y="619599"/>
                  </a:lnTo>
                  <a:lnTo>
                    <a:pt x="112982" y="595093"/>
                  </a:lnTo>
                  <a:lnTo>
                    <a:pt x="84111" y="569409"/>
                  </a:lnTo>
                  <a:lnTo>
                    <a:pt x="38363" y="514857"/>
                  </a:lnTo>
                  <a:lnTo>
                    <a:pt x="9836" y="456645"/>
                  </a:lnTo>
                  <a:lnTo>
                    <a:pt x="0" y="39547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349500" y="2515361"/>
            <a:ext cx="7950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5885">
              <a:spcBef>
                <a:spcPts val="100"/>
              </a:spcBef>
            </a:pP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Reduz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Estresse</a:t>
            </a:r>
            <a:endParaRPr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517650" y="3279394"/>
            <a:ext cx="1669414" cy="803910"/>
            <a:chOff x="-6350" y="3279394"/>
            <a:chExt cx="1669414" cy="803910"/>
          </a:xfrm>
        </p:grpSpPr>
        <p:sp>
          <p:nvSpPr>
            <p:cNvPr id="11" name="object 11"/>
            <p:cNvSpPr/>
            <p:nvPr/>
          </p:nvSpPr>
          <p:spPr>
            <a:xfrm>
              <a:off x="0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4" h="791210">
                  <a:moveTo>
                    <a:pt x="828294" y="0"/>
                  </a:moveTo>
                  <a:lnTo>
                    <a:pt x="763563" y="1189"/>
                  </a:lnTo>
                  <a:lnTo>
                    <a:pt x="700195" y="4700"/>
                  </a:lnTo>
                  <a:lnTo>
                    <a:pt x="638373" y="10443"/>
                  </a:lnTo>
                  <a:lnTo>
                    <a:pt x="578283" y="18332"/>
                  </a:lnTo>
                  <a:lnTo>
                    <a:pt x="520107" y="28277"/>
                  </a:lnTo>
                  <a:lnTo>
                    <a:pt x="464031" y="40192"/>
                  </a:lnTo>
                  <a:lnTo>
                    <a:pt x="410238" y="53989"/>
                  </a:lnTo>
                  <a:lnTo>
                    <a:pt x="358912" y="69579"/>
                  </a:lnTo>
                  <a:lnTo>
                    <a:pt x="310238" y="86874"/>
                  </a:lnTo>
                  <a:lnTo>
                    <a:pt x="264400" y="105788"/>
                  </a:lnTo>
                  <a:lnTo>
                    <a:pt x="221581" y="126231"/>
                  </a:lnTo>
                  <a:lnTo>
                    <a:pt x="181966" y="148116"/>
                  </a:lnTo>
                  <a:lnTo>
                    <a:pt x="145740" y="171356"/>
                  </a:lnTo>
                  <a:lnTo>
                    <a:pt x="113086" y="195862"/>
                  </a:lnTo>
                  <a:lnTo>
                    <a:pt x="84188" y="221546"/>
                  </a:lnTo>
                  <a:lnTo>
                    <a:pt x="38399" y="276098"/>
                  </a:lnTo>
                  <a:lnTo>
                    <a:pt x="9845" y="334310"/>
                  </a:lnTo>
                  <a:lnTo>
                    <a:pt x="0" y="395477"/>
                  </a:lnTo>
                  <a:lnTo>
                    <a:pt x="2492" y="426387"/>
                  </a:lnTo>
                  <a:lnTo>
                    <a:pt x="21875" y="486164"/>
                  </a:lnTo>
                  <a:lnTo>
                    <a:pt x="59231" y="542634"/>
                  </a:lnTo>
                  <a:lnTo>
                    <a:pt x="113086" y="595093"/>
                  </a:lnTo>
                  <a:lnTo>
                    <a:pt x="145740" y="619599"/>
                  </a:lnTo>
                  <a:lnTo>
                    <a:pt x="181966" y="642839"/>
                  </a:lnTo>
                  <a:lnTo>
                    <a:pt x="221581" y="664724"/>
                  </a:lnTo>
                  <a:lnTo>
                    <a:pt x="264400" y="685167"/>
                  </a:lnTo>
                  <a:lnTo>
                    <a:pt x="310238" y="704081"/>
                  </a:lnTo>
                  <a:lnTo>
                    <a:pt x="358912" y="721376"/>
                  </a:lnTo>
                  <a:lnTo>
                    <a:pt x="410238" y="736966"/>
                  </a:lnTo>
                  <a:lnTo>
                    <a:pt x="464031" y="750763"/>
                  </a:lnTo>
                  <a:lnTo>
                    <a:pt x="520107" y="762678"/>
                  </a:lnTo>
                  <a:lnTo>
                    <a:pt x="578283" y="772623"/>
                  </a:lnTo>
                  <a:lnTo>
                    <a:pt x="638373" y="780512"/>
                  </a:lnTo>
                  <a:lnTo>
                    <a:pt x="700195" y="786255"/>
                  </a:lnTo>
                  <a:lnTo>
                    <a:pt x="763563" y="789766"/>
                  </a:lnTo>
                  <a:lnTo>
                    <a:pt x="828294" y="790955"/>
                  </a:lnTo>
                  <a:lnTo>
                    <a:pt x="893024" y="789766"/>
                  </a:lnTo>
                  <a:lnTo>
                    <a:pt x="956392" y="786255"/>
                  </a:lnTo>
                  <a:lnTo>
                    <a:pt x="1018214" y="780512"/>
                  </a:lnTo>
                  <a:lnTo>
                    <a:pt x="1078304" y="772623"/>
                  </a:lnTo>
                  <a:lnTo>
                    <a:pt x="1136480" y="762678"/>
                  </a:lnTo>
                  <a:lnTo>
                    <a:pt x="1192556" y="750763"/>
                  </a:lnTo>
                  <a:lnTo>
                    <a:pt x="1246349" y="736966"/>
                  </a:lnTo>
                  <a:lnTo>
                    <a:pt x="1297675" y="721376"/>
                  </a:lnTo>
                  <a:lnTo>
                    <a:pt x="1346349" y="704081"/>
                  </a:lnTo>
                  <a:lnTo>
                    <a:pt x="1392187" y="685167"/>
                  </a:lnTo>
                  <a:lnTo>
                    <a:pt x="1435006" y="664724"/>
                  </a:lnTo>
                  <a:lnTo>
                    <a:pt x="1474621" y="642839"/>
                  </a:lnTo>
                  <a:lnTo>
                    <a:pt x="1510847" y="619599"/>
                  </a:lnTo>
                  <a:lnTo>
                    <a:pt x="1543501" y="595093"/>
                  </a:lnTo>
                  <a:lnTo>
                    <a:pt x="1572399" y="569409"/>
                  </a:lnTo>
                  <a:lnTo>
                    <a:pt x="1618188" y="514857"/>
                  </a:lnTo>
                  <a:lnTo>
                    <a:pt x="1646742" y="456645"/>
                  </a:lnTo>
                  <a:lnTo>
                    <a:pt x="1656588" y="395477"/>
                  </a:lnTo>
                  <a:lnTo>
                    <a:pt x="1654095" y="364568"/>
                  </a:lnTo>
                  <a:lnTo>
                    <a:pt x="1634712" y="304791"/>
                  </a:lnTo>
                  <a:lnTo>
                    <a:pt x="1597356" y="248321"/>
                  </a:lnTo>
                  <a:lnTo>
                    <a:pt x="1543501" y="195862"/>
                  </a:lnTo>
                  <a:lnTo>
                    <a:pt x="1510847" y="171356"/>
                  </a:lnTo>
                  <a:lnTo>
                    <a:pt x="1474621" y="148116"/>
                  </a:lnTo>
                  <a:lnTo>
                    <a:pt x="1435006" y="126231"/>
                  </a:lnTo>
                  <a:lnTo>
                    <a:pt x="1392187" y="105788"/>
                  </a:lnTo>
                  <a:lnTo>
                    <a:pt x="1346349" y="86874"/>
                  </a:lnTo>
                  <a:lnTo>
                    <a:pt x="1297675" y="69579"/>
                  </a:lnTo>
                  <a:lnTo>
                    <a:pt x="1246349" y="53989"/>
                  </a:lnTo>
                  <a:lnTo>
                    <a:pt x="1192556" y="40192"/>
                  </a:lnTo>
                  <a:lnTo>
                    <a:pt x="1136480" y="28277"/>
                  </a:lnTo>
                  <a:lnTo>
                    <a:pt x="1078304" y="18332"/>
                  </a:lnTo>
                  <a:lnTo>
                    <a:pt x="1018214" y="10443"/>
                  </a:lnTo>
                  <a:lnTo>
                    <a:pt x="956392" y="4700"/>
                  </a:lnTo>
                  <a:lnTo>
                    <a:pt x="893024" y="1189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4" h="791210">
                  <a:moveTo>
                    <a:pt x="0" y="395477"/>
                  </a:moveTo>
                  <a:lnTo>
                    <a:pt x="9845" y="334310"/>
                  </a:lnTo>
                  <a:lnTo>
                    <a:pt x="38399" y="276098"/>
                  </a:lnTo>
                  <a:lnTo>
                    <a:pt x="84188" y="221546"/>
                  </a:lnTo>
                  <a:lnTo>
                    <a:pt x="113086" y="195862"/>
                  </a:lnTo>
                  <a:lnTo>
                    <a:pt x="145740" y="171356"/>
                  </a:lnTo>
                  <a:lnTo>
                    <a:pt x="181966" y="148116"/>
                  </a:lnTo>
                  <a:lnTo>
                    <a:pt x="221581" y="126231"/>
                  </a:lnTo>
                  <a:lnTo>
                    <a:pt x="264400" y="105788"/>
                  </a:lnTo>
                  <a:lnTo>
                    <a:pt x="310238" y="86874"/>
                  </a:lnTo>
                  <a:lnTo>
                    <a:pt x="358912" y="69579"/>
                  </a:lnTo>
                  <a:lnTo>
                    <a:pt x="410238" y="53989"/>
                  </a:lnTo>
                  <a:lnTo>
                    <a:pt x="464031" y="40192"/>
                  </a:lnTo>
                  <a:lnTo>
                    <a:pt x="520107" y="28277"/>
                  </a:lnTo>
                  <a:lnTo>
                    <a:pt x="578283" y="18332"/>
                  </a:lnTo>
                  <a:lnTo>
                    <a:pt x="638373" y="10443"/>
                  </a:lnTo>
                  <a:lnTo>
                    <a:pt x="700195" y="4700"/>
                  </a:lnTo>
                  <a:lnTo>
                    <a:pt x="763563" y="1189"/>
                  </a:lnTo>
                  <a:lnTo>
                    <a:pt x="828294" y="0"/>
                  </a:lnTo>
                  <a:lnTo>
                    <a:pt x="893024" y="1189"/>
                  </a:lnTo>
                  <a:lnTo>
                    <a:pt x="956392" y="4700"/>
                  </a:lnTo>
                  <a:lnTo>
                    <a:pt x="1018214" y="10443"/>
                  </a:lnTo>
                  <a:lnTo>
                    <a:pt x="1078304" y="18332"/>
                  </a:lnTo>
                  <a:lnTo>
                    <a:pt x="1136480" y="28277"/>
                  </a:lnTo>
                  <a:lnTo>
                    <a:pt x="1192556" y="40192"/>
                  </a:lnTo>
                  <a:lnTo>
                    <a:pt x="1246349" y="53989"/>
                  </a:lnTo>
                  <a:lnTo>
                    <a:pt x="1297675" y="69579"/>
                  </a:lnTo>
                  <a:lnTo>
                    <a:pt x="1346349" y="86874"/>
                  </a:lnTo>
                  <a:lnTo>
                    <a:pt x="1392187" y="105788"/>
                  </a:lnTo>
                  <a:lnTo>
                    <a:pt x="1435006" y="126231"/>
                  </a:lnTo>
                  <a:lnTo>
                    <a:pt x="1474621" y="148116"/>
                  </a:lnTo>
                  <a:lnTo>
                    <a:pt x="1510847" y="171356"/>
                  </a:lnTo>
                  <a:lnTo>
                    <a:pt x="1543501" y="195862"/>
                  </a:lnTo>
                  <a:lnTo>
                    <a:pt x="1572399" y="221546"/>
                  </a:lnTo>
                  <a:lnTo>
                    <a:pt x="1618188" y="276098"/>
                  </a:lnTo>
                  <a:lnTo>
                    <a:pt x="1646742" y="334310"/>
                  </a:lnTo>
                  <a:lnTo>
                    <a:pt x="1656588" y="395477"/>
                  </a:lnTo>
                  <a:lnTo>
                    <a:pt x="1654095" y="426387"/>
                  </a:lnTo>
                  <a:lnTo>
                    <a:pt x="1634712" y="486164"/>
                  </a:lnTo>
                  <a:lnTo>
                    <a:pt x="1597356" y="542634"/>
                  </a:lnTo>
                  <a:lnTo>
                    <a:pt x="1543501" y="595093"/>
                  </a:lnTo>
                  <a:lnTo>
                    <a:pt x="1510847" y="619599"/>
                  </a:lnTo>
                  <a:lnTo>
                    <a:pt x="1474621" y="642839"/>
                  </a:lnTo>
                  <a:lnTo>
                    <a:pt x="1435006" y="664724"/>
                  </a:lnTo>
                  <a:lnTo>
                    <a:pt x="1392187" y="685167"/>
                  </a:lnTo>
                  <a:lnTo>
                    <a:pt x="1346349" y="704081"/>
                  </a:lnTo>
                  <a:lnTo>
                    <a:pt x="1297675" y="721376"/>
                  </a:lnTo>
                  <a:lnTo>
                    <a:pt x="1246349" y="736966"/>
                  </a:lnTo>
                  <a:lnTo>
                    <a:pt x="1192556" y="750763"/>
                  </a:lnTo>
                  <a:lnTo>
                    <a:pt x="1136480" y="762678"/>
                  </a:lnTo>
                  <a:lnTo>
                    <a:pt x="1078304" y="772623"/>
                  </a:lnTo>
                  <a:lnTo>
                    <a:pt x="1018214" y="780512"/>
                  </a:lnTo>
                  <a:lnTo>
                    <a:pt x="956392" y="786255"/>
                  </a:lnTo>
                  <a:lnTo>
                    <a:pt x="893024" y="789766"/>
                  </a:lnTo>
                  <a:lnTo>
                    <a:pt x="828294" y="790955"/>
                  </a:lnTo>
                  <a:lnTo>
                    <a:pt x="763563" y="789766"/>
                  </a:lnTo>
                  <a:lnTo>
                    <a:pt x="700195" y="786255"/>
                  </a:lnTo>
                  <a:lnTo>
                    <a:pt x="638373" y="780512"/>
                  </a:lnTo>
                  <a:lnTo>
                    <a:pt x="578283" y="772623"/>
                  </a:lnTo>
                  <a:lnTo>
                    <a:pt x="520107" y="762678"/>
                  </a:lnTo>
                  <a:lnTo>
                    <a:pt x="464031" y="750763"/>
                  </a:lnTo>
                  <a:lnTo>
                    <a:pt x="410238" y="736966"/>
                  </a:lnTo>
                  <a:lnTo>
                    <a:pt x="358912" y="721376"/>
                  </a:lnTo>
                  <a:lnTo>
                    <a:pt x="310238" y="704081"/>
                  </a:lnTo>
                  <a:lnTo>
                    <a:pt x="264400" y="685167"/>
                  </a:lnTo>
                  <a:lnTo>
                    <a:pt x="221581" y="664724"/>
                  </a:lnTo>
                  <a:lnTo>
                    <a:pt x="181966" y="642839"/>
                  </a:lnTo>
                  <a:lnTo>
                    <a:pt x="145740" y="619599"/>
                  </a:lnTo>
                  <a:lnTo>
                    <a:pt x="113086" y="595093"/>
                  </a:lnTo>
                  <a:lnTo>
                    <a:pt x="84188" y="569409"/>
                  </a:lnTo>
                  <a:lnTo>
                    <a:pt x="38399" y="514857"/>
                  </a:lnTo>
                  <a:lnTo>
                    <a:pt x="9845" y="456645"/>
                  </a:lnTo>
                  <a:lnTo>
                    <a:pt x="0" y="39547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914245" y="3336797"/>
            <a:ext cx="87503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270" algn="ctr">
              <a:spcBef>
                <a:spcPts val="105"/>
              </a:spcBef>
            </a:pP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Incentiva Mobilidade Limpa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970009" y="3279394"/>
            <a:ext cx="1669414" cy="803910"/>
            <a:chOff x="7446009" y="3279394"/>
            <a:chExt cx="1669414" cy="803910"/>
          </a:xfrm>
        </p:grpSpPr>
        <p:sp>
          <p:nvSpPr>
            <p:cNvPr id="15" name="object 15"/>
            <p:cNvSpPr/>
            <p:nvPr/>
          </p:nvSpPr>
          <p:spPr>
            <a:xfrm>
              <a:off x="7452359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5" h="791210">
                  <a:moveTo>
                    <a:pt x="828294" y="0"/>
                  </a:moveTo>
                  <a:lnTo>
                    <a:pt x="763563" y="1189"/>
                  </a:lnTo>
                  <a:lnTo>
                    <a:pt x="700195" y="4700"/>
                  </a:lnTo>
                  <a:lnTo>
                    <a:pt x="638373" y="10443"/>
                  </a:lnTo>
                  <a:lnTo>
                    <a:pt x="578283" y="18332"/>
                  </a:lnTo>
                  <a:lnTo>
                    <a:pt x="520107" y="28277"/>
                  </a:lnTo>
                  <a:lnTo>
                    <a:pt x="464031" y="40192"/>
                  </a:lnTo>
                  <a:lnTo>
                    <a:pt x="410238" y="53989"/>
                  </a:lnTo>
                  <a:lnTo>
                    <a:pt x="358912" y="69579"/>
                  </a:lnTo>
                  <a:lnTo>
                    <a:pt x="310238" y="86874"/>
                  </a:lnTo>
                  <a:lnTo>
                    <a:pt x="264400" y="105788"/>
                  </a:lnTo>
                  <a:lnTo>
                    <a:pt x="221581" y="126231"/>
                  </a:lnTo>
                  <a:lnTo>
                    <a:pt x="181966" y="148116"/>
                  </a:lnTo>
                  <a:lnTo>
                    <a:pt x="145740" y="171356"/>
                  </a:lnTo>
                  <a:lnTo>
                    <a:pt x="113086" y="195862"/>
                  </a:lnTo>
                  <a:lnTo>
                    <a:pt x="84188" y="221546"/>
                  </a:lnTo>
                  <a:lnTo>
                    <a:pt x="38399" y="276098"/>
                  </a:lnTo>
                  <a:lnTo>
                    <a:pt x="9845" y="334310"/>
                  </a:lnTo>
                  <a:lnTo>
                    <a:pt x="0" y="395477"/>
                  </a:lnTo>
                  <a:lnTo>
                    <a:pt x="2492" y="426387"/>
                  </a:lnTo>
                  <a:lnTo>
                    <a:pt x="21875" y="486164"/>
                  </a:lnTo>
                  <a:lnTo>
                    <a:pt x="59231" y="542634"/>
                  </a:lnTo>
                  <a:lnTo>
                    <a:pt x="113086" y="595093"/>
                  </a:lnTo>
                  <a:lnTo>
                    <a:pt x="145740" y="619599"/>
                  </a:lnTo>
                  <a:lnTo>
                    <a:pt x="181966" y="642839"/>
                  </a:lnTo>
                  <a:lnTo>
                    <a:pt x="221581" y="664724"/>
                  </a:lnTo>
                  <a:lnTo>
                    <a:pt x="264400" y="685167"/>
                  </a:lnTo>
                  <a:lnTo>
                    <a:pt x="310238" y="704081"/>
                  </a:lnTo>
                  <a:lnTo>
                    <a:pt x="358912" y="721376"/>
                  </a:lnTo>
                  <a:lnTo>
                    <a:pt x="410238" y="736966"/>
                  </a:lnTo>
                  <a:lnTo>
                    <a:pt x="464031" y="750763"/>
                  </a:lnTo>
                  <a:lnTo>
                    <a:pt x="520107" y="762678"/>
                  </a:lnTo>
                  <a:lnTo>
                    <a:pt x="578283" y="772623"/>
                  </a:lnTo>
                  <a:lnTo>
                    <a:pt x="638373" y="780512"/>
                  </a:lnTo>
                  <a:lnTo>
                    <a:pt x="700195" y="786255"/>
                  </a:lnTo>
                  <a:lnTo>
                    <a:pt x="763563" y="789766"/>
                  </a:lnTo>
                  <a:lnTo>
                    <a:pt x="828294" y="790955"/>
                  </a:lnTo>
                  <a:lnTo>
                    <a:pt x="893024" y="789766"/>
                  </a:lnTo>
                  <a:lnTo>
                    <a:pt x="956392" y="786255"/>
                  </a:lnTo>
                  <a:lnTo>
                    <a:pt x="1018214" y="780512"/>
                  </a:lnTo>
                  <a:lnTo>
                    <a:pt x="1078304" y="772623"/>
                  </a:lnTo>
                  <a:lnTo>
                    <a:pt x="1136480" y="762678"/>
                  </a:lnTo>
                  <a:lnTo>
                    <a:pt x="1192556" y="750763"/>
                  </a:lnTo>
                  <a:lnTo>
                    <a:pt x="1246349" y="736966"/>
                  </a:lnTo>
                  <a:lnTo>
                    <a:pt x="1297675" y="721376"/>
                  </a:lnTo>
                  <a:lnTo>
                    <a:pt x="1346349" y="704081"/>
                  </a:lnTo>
                  <a:lnTo>
                    <a:pt x="1392187" y="685167"/>
                  </a:lnTo>
                  <a:lnTo>
                    <a:pt x="1435006" y="664724"/>
                  </a:lnTo>
                  <a:lnTo>
                    <a:pt x="1474621" y="642839"/>
                  </a:lnTo>
                  <a:lnTo>
                    <a:pt x="1510847" y="619599"/>
                  </a:lnTo>
                  <a:lnTo>
                    <a:pt x="1543501" y="595093"/>
                  </a:lnTo>
                  <a:lnTo>
                    <a:pt x="1572399" y="569409"/>
                  </a:lnTo>
                  <a:lnTo>
                    <a:pt x="1618188" y="514857"/>
                  </a:lnTo>
                  <a:lnTo>
                    <a:pt x="1646742" y="456645"/>
                  </a:lnTo>
                  <a:lnTo>
                    <a:pt x="1656588" y="395477"/>
                  </a:lnTo>
                  <a:lnTo>
                    <a:pt x="1654095" y="364568"/>
                  </a:lnTo>
                  <a:lnTo>
                    <a:pt x="1634712" y="304791"/>
                  </a:lnTo>
                  <a:lnTo>
                    <a:pt x="1597356" y="248321"/>
                  </a:lnTo>
                  <a:lnTo>
                    <a:pt x="1543501" y="195862"/>
                  </a:lnTo>
                  <a:lnTo>
                    <a:pt x="1510847" y="171356"/>
                  </a:lnTo>
                  <a:lnTo>
                    <a:pt x="1474621" y="148116"/>
                  </a:lnTo>
                  <a:lnTo>
                    <a:pt x="1435006" y="126231"/>
                  </a:lnTo>
                  <a:lnTo>
                    <a:pt x="1392187" y="105788"/>
                  </a:lnTo>
                  <a:lnTo>
                    <a:pt x="1346349" y="86874"/>
                  </a:lnTo>
                  <a:lnTo>
                    <a:pt x="1297675" y="69579"/>
                  </a:lnTo>
                  <a:lnTo>
                    <a:pt x="1246349" y="53989"/>
                  </a:lnTo>
                  <a:lnTo>
                    <a:pt x="1192556" y="40192"/>
                  </a:lnTo>
                  <a:lnTo>
                    <a:pt x="1136480" y="28277"/>
                  </a:lnTo>
                  <a:lnTo>
                    <a:pt x="1078304" y="18332"/>
                  </a:lnTo>
                  <a:lnTo>
                    <a:pt x="1018214" y="10443"/>
                  </a:lnTo>
                  <a:lnTo>
                    <a:pt x="956392" y="4700"/>
                  </a:lnTo>
                  <a:lnTo>
                    <a:pt x="893024" y="1189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452359" y="3285744"/>
              <a:ext cx="1656714" cy="791210"/>
            </a:xfrm>
            <a:custGeom>
              <a:avLst/>
              <a:gdLst/>
              <a:ahLst/>
              <a:cxnLst/>
              <a:rect l="l" t="t" r="r" b="b"/>
              <a:pathLst>
                <a:path w="1656715" h="791210">
                  <a:moveTo>
                    <a:pt x="0" y="395477"/>
                  </a:moveTo>
                  <a:lnTo>
                    <a:pt x="9845" y="334310"/>
                  </a:lnTo>
                  <a:lnTo>
                    <a:pt x="38399" y="276098"/>
                  </a:lnTo>
                  <a:lnTo>
                    <a:pt x="84188" y="221546"/>
                  </a:lnTo>
                  <a:lnTo>
                    <a:pt x="113086" y="195862"/>
                  </a:lnTo>
                  <a:lnTo>
                    <a:pt x="145740" y="171356"/>
                  </a:lnTo>
                  <a:lnTo>
                    <a:pt x="181966" y="148116"/>
                  </a:lnTo>
                  <a:lnTo>
                    <a:pt x="221581" y="126231"/>
                  </a:lnTo>
                  <a:lnTo>
                    <a:pt x="264400" y="105788"/>
                  </a:lnTo>
                  <a:lnTo>
                    <a:pt x="310238" y="86874"/>
                  </a:lnTo>
                  <a:lnTo>
                    <a:pt x="358912" y="69579"/>
                  </a:lnTo>
                  <a:lnTo>
                    <a:pt x="410238" y="53989"/>
                  </a:lnTo>
                  <a:lnTo>
                    <a:pt x="464031" y="40192"/>
                  </a:lnTo>
                  <a:lnTo>
                    <a:pt x="520107" y="28277"/>
                  </a:lnTo>
                  <a:lnTo>
                    <a:pt x="578283" y="18332"/>
                  </a:lnTo>
                  <a:lnTo>
                    <a:pt x="638373" y="10443"/>
                  </a:lnTo>
                  <a:lnTo>
                    <a:pt x="700195" y="4700"/>
                  </a:lnTo>
                  <a:lnTo>
                    <a:pt x="763563" y="1189"/>
                  </a:lnTo>
                  <a:lnTo>
                    <a:pt x="828294" y="0"/>
                  </a:lnTo>
                  <a:lnTo>
                    <a:pt x="893024" y="1189"/>
                  </a:lnTo>
                  <a:lnTo>
                    <a:pt x="956392" y="4700"/>
                  </a:lnTo>
                  <a:lnTo>
                    <a:pt x="1018214" y="10443"/>
                  </a:lnTo>
                  <a:lnTo>
                    <a:pt x="1078304" y="18332"/>
                  </a:lnTo>
                  <a:lnTo>
                    <a:pt x="1136480" y="28277"/>
                  </a:lnTo>
                  <a:lnTo>
                    <a:pt x="1192556" y="40192"/>
                  </a:lnTo>
                  <a:lnTo>
                    <a:pt x="1246349" y="53989"/>
                  </a:lnTo>
                  <a:lnTo>
                    <a:pt x="1297675" y="69579"/>
                  </a:lnTo>
                  <a:lnTo>
                    <a:pt x="1346349" y="86874"/>
                  </a:lnTo>
                  <a:lnTo>
                    <a:pt x="1392187" y="105788"/>
                  </a:lnTo>
                  <a:lnTo>
                    <a:pt x="1435006" y="126231"/>
                  </a:lnTo>
                  <a:lnTo>
                    <a:pt x="1474621" y="148116"/>
                  </a:lnTo>
                  <a:lnTo>
                    <a:pt x="1510847" y="171356"/>
                  </a:lnTo>
                  <a:lnTo>
                    <a:pt x="1543501" y="195862"/>
                  </a:lnTo>
                  <a:lnTo>
                    <a:pt x="1572399" y="221546"/>
                  </a:lnTo>
                  <a:lnTo>
                    <a:pt x="1618188" y="276098"/>
                  </a:lnTo>
                  <a:lnTo>
                    <a:pt x="1646742" y="334310"/>
                  </a:lnTo>
                  <a:lnTo>
                    <a:pt x="1656588" y="395477"/>
                  </a:lnTo>
                  <a:lnTo>
                    <a:pt x="1654095" y="426387"/>
                  </a:lnTo>
                  <a:lnTo>
                    <a:pt x="1634712" y="486164"/>
                  </a:lnTo>
                  <a:lnTo>
                    <a:pt x="1597356" y="542634"/>
                  </a:lnTo>
                  <a:lnTo>
                    <a:pt x="1543501" y="595093"/>
                  </a:lnTo>
                  <a:lnTo>
                    <a:pt x="1510847" y="619599"/>
                  </a:lnTo>
                  <a:lnTo>
                    <a:pt x="1474621" y="642839"/>
                  </a:lnTo>
                  <a:lnTo>
                    <a:pt x="1435006" y="664724"/>
                  </a:lnTo>
                  <a:lnTo>
                    <a:pt x="1392187" y="685167"/>
                  </a:lnTo>
                  <a:lnTo>
                    <a:pt x="1346349" y="704081"/>
                  </a:lnTo>
                  <a:lnTo>
                    <a:pt x="1297675" y="721376"/>
                  </a:lnTo>
                  <a:lnTo>
                    <a:pt x="1246349" y="736966"/>
                  </a:lnTo>
                  <a:lnTo>
                    <a:pt x="1192556" y="750763"/>
                  </a:lnTo>
                  <a:lnTo>
                    <a:pt x="1136480" y="762678"/>
                  </a:lnTo>
                  <a:lnTo>
                    <a:pt x="1078304" y="772623"/>
                  </a:lnTo>
                  <a:lnTo>
                    <a:pt x="1018214" y="780512"/>
                  </a:lnTo>
                  <a:lnTo>
                    <a:pt x="956392" y="786255"/>
                  </a:lnTo>
                  <a:lnTo>
                    <a:pt x="893024" y="789766"/>
                  </a:lnTo>
                  <a:lnTo>
                    <a:pt x="828294" y="790955"/>
                  </a:lnTo>
                  <a:lnTo>
                    <a:pt x="763563" y="789766"/>
                  </a:lnTo>
                  <a:lnTo>
                    <a:pt x="700195" y="786255"/>
                  </a:lnTo>
                  <a:lnTo>
                    <a:pt x="638373" y="780512"/>
                  </a:lnTo>
                  <a:lnTo>
                    <a:pt x="578283" y="772623"/>
                  </a:lnTo>
                  <a:lnTo>
                    <a:pt x="520107" y="762678"/>
                  </a:lnTo>
                  <a:lnTo>
                    <a:pt x="464031" y="750763"/>
                  </a:lnTo>
                  <a:lnTo>
                    <a:pt x="410238" y="736966"/>
                  </a:lnTo>
                  <a:lnTo>
                    <a:pt x="358912" y="721376"/>
                  </a:lnTo>
                  <a:lnTo>
                    <a:pt x="310238" y="704081"/>
                  </a:lnTo>
                  <a:lnTo>
                    <a:pt x="264400" y="685167"/>
                  </a:lnTo>
                  <a:lnTo>
                    <a:pt x="221581" y="664724"/>
                  </a:lnTo>
                  <a:lnTo>
                    <a:pt x="181966" y="642839"/>
                  </a:lnTo>
                  <a:lnTo>
                    <a:pt x="145740" y="619599"/>
                  </a:lnTo>
                  <a:lnTo>
                    <a:pt x="113086" y="595093"/>
                  </a:lnTo>
                  <a:lnTo>
                    <a:pt x="84188" y="569409"/>
                  </a:lnTo>
                  <a:lnTo>
                    <a:pt x="38399" y="514857"/>
                  </a:lnTo>
                  <a:lnTo>
                    <a:pt x="9845" y="456645"/>
                  </a:lnTo>
                  <a:lnTo>
                    <a:pt x="0" y="395477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434830" y="3412997"/>
            <a:ext cx="7391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Melhora</a:t>
            </a:r>
            <a:endParaRPr sz="1600">
              <a:latin typeface="Calibri"/>
              <a:cs typeface="Calibri"/>
            </a:endParaRPr>
          </a:p>
          <a:p>
            <a:pPr marL="113030"/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Saúde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704846" y="1694433"/>
            <a:ext cx="1741170" cy="805180"/>
            <a:chOff x="1180846" y="1694433"/>
            <a:chExt cx="1741170" cy="805180"/>
          </a:xfrm>
        </p:grpSpPr>
        <p:sp>
          <p:nvSpPr>
            <p:cNvPr id="19" name="object 19"/>
            <p:cNvSpPr/>
            <p:nvPr/>
          </p:nvSpPr>
          <p:spPr>
            <a:xfrm>
              <a:off x="1187196" y="1700783"/>
              <a:ext cx="1728470" cy="792480"/>
            </a:xfrm>
            <a:custGeom>
              <a:avLst/>
              <a:gdLst/>
              <a:ahLst/>
              <a:cxnLst/>
              <a:rect l="l" t="t" r="r" b="b"/>
              <a:pathLst>
                <a:path w="1728470" h="792480">
                  <a:moveTo>
                    <a:pt x="864108" y="0"/>
                  </a:moveTo>
                  <a:lnTo>
                    <a:pt x="799614" y="1086"/>
                  </a:lnTo>
                  <a:lnTo>
                    <a:pt x="736409" y="4296"/>
                  </a:lnTo>
                  <a:lnTo>
                    <a:pt x="674658" y="9552"/>
                  </a:lnTo>
                  <a:lnTo>
                    <a:pt x="614530" y="16777"/>
                  </a:lnTo>
                  <a:lnTo>
                    <a:pt x="556191" y="25895"/>
                  </a:lnTo>
                  <a:lnTo>
                    <a:pt x="499807" y="36830"/>
                  </a:lnTo>
                  <a:lnTo>
                    <a:pt x="445547" y="49504"/>
                  </a:lnTo>
                  <a:lnTo>
                    <a:pt x="393577" y="63840"/>
                  </a:lnTo>
                  <a:lnTo>
                    <a:pt x="344065" y="79763"/>
                  </a:lnTo>
                  <a:lnTo>
                    <a:pt x="297176" y="97196"/>
                  </a:lnTo>
                  <a:lnTo>
                    <a:pt x="253079" y="116062"/>
                  </a:lnTo>
                  <a:lnTo>
                    <a:pt x="211940" y="136284"/>
                  </a:lnTo>
                  <a:lnTo>
                    <a:pt x="173926" y="157785"/>
                  </a:lnTo>
                  <a:lnTo>
                    <a:pt x="139204" y="180490"/>
                  </a:lnTo>
                  <a:lnTo>
                    <a:pt x="107942" y="204321"/>
                  </a:lnTo>
                  <a:lnTo>
                    <a:pt x="56464" y="255056"/>
                  </a:lnTo>
                  <a:lnTo>
                    <a:pt x="20828" y="309376"/>
                  </a:lnTo>
                  <a:lnTo>
                    <a:pt x="2369" y="366670"/>
                  </a:lnTo>
                  <a:lnTo>
                    <a:pt x="0" y="396239"/>
                  </a:lnTo>
                  <a:lnTo>
                    <a:pt x="2369" y="425809"/>
                  </a:lnTo>
                  <a:lnTo>
                    <a:pt x="20828" y="483103"/>
                  </a:lnTo>
                  <a:lnTo>
                    <a:pt x="56464" y="537423"/>
                  </a:lnTo>
                  <a:lnTo>
                    <a:pt x="107942" y="588158"/>
                  </a:lnTo>
                  <a:lnTo>
                    <a:pt x="139204" y="611989"/>
                  </a:lnTo>
                  <a:lnTo>
                    <a:pt x="173926" y="634694"/>
                  </a:lnTo>
                  <a:lnTo>
                    <a:pt x="211940" y="656195"/>
                  </a:lnTo>
                  <a:lnTo>
                    <a:pt x="253079" y="676417"/>
                  </a:lnTo>
                  <a:lnTo>
                    <a:pt x="297176" y="695283"/>
                  </a:lnTo>
                  <a:lnTo>
                    <a:pt x="344065" y="712716"/>
                  </a:lnTo>
                  <a:lnTo>
                    <a:pt x="393577" y="728639"/>
                  </a:lnTo>
                  <a:lnTo>
                    <a:pt x="445547" y="742975"/>
                  </a:lnTo>
                  <a:lnTo>
                    <a:pt x="499807" y="755649"/>
                  </a:lnTo>
                  <a:lnTo>
                    <a:pt x="556191" y="766584"/>
                  </a:lnTo>
                  <a:lnTo>
                    <a:pt x="614530" y="775702"/>
                  </a:lnTo>
                  <a:lnTo>
                    <a:pt x="674658" y="782927"/>
                  </a:lnTo>
                  <a:lnTo>
                    <a:pt x="736409" y="788183"/>
                  </a:lnTo>
                  <a:lnTo>
                    <a:pt x="799614" y="791393"/>
                  </a:lnTo>
                  <a:lnTo>
                    <a:pt x="864108" y="792479"/>
                  </a:lnTo>
                  <a:lnTo>
                    <a:pt x="928601" y="791393"/>
                  </a:lnTo>
                  <a:lnTo>
                    <a:pt x="991806" y="788183"/>
                  </a:lnTo>
                  <a:lnTo>
                    <a:pt x="1053557" y="782927"/>
                  </a:lnTo>
                  <a:lnTo>
                    <a:pt x="1113685" y="775702"/>
                  </a:lnTo>
                  <a:lnTo>
                    <a:pt x="1172024" y="766584"/>
                  </a:lnTo>
                  <a:lnTo>
                    <a:pt x="1228408" y="755649"/>
                  </a:lnTo>
                  <a:lnTo>
                    <a:pt x="1282668" y="742975"/>
                  </a:lnTo>
                  <a:lnTo>
                    <a:pt x="1334638" y="728639"/>
                  </a:lnTo>
                  <a:lnTo>
                    <a:pt x="1384150" y="712716"/>
                  </a:lnTo>
                  <a:lnTo>
                    <a:pt x="1431039" y="695283"/>
                  </a:lnTo>
                  <a:lnTo>
                    <a:pt x="1475136" y="676417"/>
                  </a:lnTo>
                  <a:lnTo>
                    <a:pt x="1516275" y="656195"/>
                  </a:lnTo>
                  <a:lnTo>
                    <a:pt x="1554289" y="634694"/>
                  </a:lnTo>
                  <a:lnTo>
                    <a:pt x="1589011" y="611989"/>
                  </a:lnTo>
                  <a:lnTo>
                    <a:pt x="1620273" y="588158"/>
                  </a:lnTo>
                  <a:lnTo>
                    <a:pt x="1671751" y="537423"/>
                  </a:lnTo>
                  <a:lnTo>
                    <a:pt x="1707387" y="483103"/>
                  </a:lnTo>
                  <a:lnTo>
                    <a:pt x="1725846" y="425809"/>
                  </a:lnTo>
                  <a:lnTo>
                    <a:pt x="1728215" y="396239"/>
                  </a:lnTo>
                  <a:lnTo>
                    <a:pt x="1725846" y="366670"/>
                  </a:lnTo>
                  <a:lnTo>
                    <a:pt x="1707387" y="309376"/>
                  </a:lnTo>
                  <a:lnTo>
                    <a:pt x="1671751" y="255056"/>
                  </a:lnTo>
                  <a:lnTo>
                    <a:pt x="1620273" y="204321"/>
                  </a:lnTo>
                  <a:lnTo>
                    <a:pt x="1589011" y="180490"/>
                  </a:lnTo>
                  <a:lnTo>
                    <a:pt x="1554289" y="157785"/>
                  </a:lnTo>
                  <a:lnTo>
                    <a:pt x="1516275" y="136284"/>
                  </a:lnTo>
                  <a:lnTo>
                    <a:pt x="1475136" y="116062"/>
                  </a:lnTo>
                  <a:lnTo>
                    <a:pt x="1431039" y="97196"/>
                  </a:lnTo>
                  <a:lnTo>
                    <a:pt x="1384150" y="79763"/>
                  </a:lnTo>
                  <a:lnTo>
                    <a:pt x="1334638" y="63840"/>
                  </a:lnTo>
                  <a:lnTo>
                    <a:pt x="1282668" y="49504"/>
                  </a:lnTo>
                  <a:lnTo>
                    <a:pt x="1228408" y="36830"/>
                  </a:lnTo>
                  <a:lnTo>
                    <a:pt x="1172024" y="25895"/>
                  </a:lnTo>
                  <a:lnTo>
                    <a:pt x="1113685" y="16777"/>
                  </a:lnTo>
                  <a:lnTo>
                    <a:pt x="1053557" y="9552"/>
                  </a:lnTo>
                  <a:lnTo>
                    <a:pt x="991806" y="4296"/>
                  </a:lnTo>
                  <a:lnTo>
                    <a:pt x="928601" y="1086"/>
                  </a:lnTo>
                  <a:lnTo>
                    <a:pt x="864108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87196" y="1700783"/>
              <a:ext cx="1728470" cy="792480"/>
            </a:xfrm>
            <a:custGeom>
              <a:avLst/>
              <a:gdLst/>
              <a:ahLst/>
              <a:cxnLst/>
              <a:rect l="l" t="t" r="r" b="b"/>
              <a:pathLst>
                <a:path w="1728470" h="792480">
                  <a:moveTo>
                    <a:pt x="0" y="396239"/>
                  </a:moveTo>
                  <a:lnTo>
                    <a:pt x="9368" y="337690"/>
                  </a:lnTo>
                  <a:lnTo>
                    <a:pt x="36582" y="281806"/>
                  </a:lnTo>
                  <a:lnTo>
                    <a:pt x="80307" y="229202"/>
                  </a:lnTo>
                  <a:lnTo>
                    <a:pt x="139204" y="180490"/>
                  </a:lnTo>
                  <a:lnTo>
                    <a:pt x="173926" y="157785"/>
                  </a:lnTo>
                  <a:lnTo>
                    <a:pt x="211940" y="136284"/>
                  </a:lnTo>
                  <a:lnTo>
                    <a:pt x="253079" y="116062"/>
                  </a:lnTo>
                  <a:lnTo>
                    <a:pt x="297176" y="97196"/>
                  </a:lnTo>
                  <a:lnTo>
                    <a:pt x="344065" y="79763"/>
                  </a:lnTo>
                  <a:lnTo>
                    <a:pt x="393577" y="63840"/>
                  </a:lnTo>
                  <a:lnTo>
                    <a:pt x="445547" y="49504"/>
                  </a:lnTo>
                  <a:lnTo>
                    <a:pt x="499807" y="36830"/>
                  </a:lnTo>
                  <a:lnTo>
                    <a:pt x="556191" y="25895"/>
                  </a:lnTo>
                  <a:lnTo>
                    <a:pt x="614530" y="16777"/>
                  </a:lnTo>
                  <a:lnTo>
                    <a:pt x="674658" y="9552"/>
                  </a:lnTo>
                  <a:lnTo>
                    <a:pt x="736409" y="4296"/>
                  </a:lnTo>
                  <a:lnTo>
                    <a:pt x="799614" y="1086"/>
                  </a:lnTo>
                  <a:lnTo>
                    <a:pt x="864108" y="0"/>
                  </a:lnTo>
                  <a:lnTo>
                    <a:pt x="928601" y="1086"/>
                  </a:lnTo>
                  <a:lnTo>
                    <a:pt x="991806" y="4296"/>
                  </a:lnTo>
                  <a:lnTo>
                    <a:pt x="1053557" y="9552"/>
                  </a:lnTo>
                  <a:lnTo>
                    <a:pt x="1113685" y="16777"/>
                  </a:lnTo>
                  <a:lnTo>
                    <a:pt x="1172024" y="25895"/>
                  </a:lnTo>
                  <a:lnTo>
                    <a:pt x="1228408" y="36830"/>
                  </a:lnTo>
                  <a:lnTo>
                    <a:pt x="1282668" y="49504"/>
                  </a:lnTo>
                  <a:lnTo>
                    <a:pt x="1334638" y="63840"/>
                  </a:lnTo>
                  <a:lnTo>
                    <a:pt x="1384150" y="79763"/>
                  </a:lnTo>
                  <a:lnTo>
                    <a:pt x="1431039" y="97196"/>
                  </a:lnTo>
                  <a:lnTo>
                    <a:pt x="1475136" y="116062"/>
                  </a:lnTo>
                  <a:lnTo>
                    <a:pt x="1516275" y="136284"/>
                  </a:lnTo>
                  <a:lnTo>
                    <a:pt x="1554289" y="157785"/>
                  </a:lnTo>
                  <a:lnTo>
                    <a:pt x="1589011" y="180490"/>
                  </a:lnTo>
                  <a:lnTo>
                    <a:pt x="1620273" y="204321"/>
                  </a:lnTo>
                  <a:lnTo>
                    <a:pt x="1671751" y="255056"/>
                  </a:lnTo>
                  <a:lnTo>
                    <a:pt x="1707387" y="309376"/>
                  </a:lnTo>
                  <a:lnTo>
                    <a:pt x="1725846" y="366670"/>
                  </a:lnTo>
                  <a:lnTo>
                    <a:pt x="1728215" y="396239"/>
                  </a:lnTo>
                  <a:lnTo>
                    <a:pt x="1725846" y="425809"/>
                  </a:lnTo>
                  <a:lnTo>
                    <a:pt x="1707387" y="483103"/>
                  </a:lnTo>
                  <a:lnTo>
                    <a:pt x="1671751" y="537423"/>
                  </a:lnTo>
                  <a:lnTo>
                    <a:pt x="1620273" y="588158"/>
                  </a:lnTo>
                  <a:lnTo>
                    <a:pt x="1589011" y="611989"/>
                  </a:lnTo>
                  <a:lnTo>
                    <a:pt x="1554289" y="634694"/>
                  </a:lnTo>
                  <a:lnTo>
                    <a:pt x="1516275" y="656195"/>
                  </a:lnTo>
                  <a:lnTo>
                    <a:pt x="1475136" y="676417"/>
                  </a:lnTo>
                  <a:lnTo>
                    <a:pt x="1431039" y="695283"/>
                  </a:lnTo>
                  <a:lnTo>
                    <a:pt x="1384150" y="712716"/>
                  </a:lnTo>
                  <a:lnTo>
                    <a:pt x="1334638" y="728639"/>
                  </a:lnTo>
                  <a:lnTo>
                    <a:pt x="1282668" y="742975"/>
                  </a:lnTo>
                  <a:lnTo>
                    <a:pt x="1228408" y="755649"/>
                  </a:lnTo>
                  <a:lnTo>
                    <a:pt x="1172024" y="766584"/>
                  </a:lnTo>
                  <a:lnTo>
                    <a:pt x="1113685" y="775702"/>
                  </a:lnTo>
                  <a:lnTo>
                    <a:pt x="1053557" y="782927"/>
                  </a:lnTo>
                  <a:lnTo>
                    <a:pt x="991806" y="788183"/>
                  </a:lnTo>
                  <a:lnTo>
                    <a:pt x="928601" y="791393"/>
                  </a:lnTo>
                  <a:lnTo>
                    <a:pt x="864108" y="792479"/>
                  </a:lnTo>
                  <a:lnTo>
                    <a:pt x="799614" y="791393"/>
                  </a:lnTo>
                  <a:lnTo>
                    <a:pt x="736409" y="788183"/>
                  </a:lnTo>
                  <a:lnTo>
                    <a:pt x="674658" y="782927"/>
                  </a:lnTo>
                  <a:lnTo>
                    <a:pt x="614530" y="775702"/>
                  </a:lnTo>
                  <a:lnTo>
                    <a:pt x="556191" y="766584"/>
                  </a:lnTo>
                  <a:lnTo>
                    <a:pt x="499807" y="755649"/>
                  </a:lnTo>
                  <a:lnTo>
                    <a:pt x="445547" y="742975"/>
                  </a:lnTo>
                  <a:lnTo>
                    <a:pt x="393577" y="728639"/>
                  </a:lnTo>
                  <a:lnTo>
                    <a:pt x="344065" y="712716"/>
                  </a:lnTo>
                  <a:lnTo>
                    <a:pt x="297176" y="695283"/>
                  </a:lnTo>
                  <a:lnTo>
                    <a:pt x="253079" y="676417"/>
                  </a:lnTo>
                  <a:lnTo>
                    <a:pt x="211940" y="656195"/>
                  </a:lnTo>
                  <a:lnTo>
                    <a:pt x="173926" y="634694"/>
                  </a:lnTo>
                  <a:lnTo>
                    <a:pt x="139204" y="611989"/>
                  </a:lnTo>
                  <a:lnTo>
                    <a:pt x="107942" y="588158"/>
                  </a:lnTo>
                  <a:lnTo>
                    <a:pt x="56464" y="537423"/>
                  </a:lnTo>
                  <a:lnTo>
                    <a:pt x="20828" y="483103"/>
                  </a:lnTo>
                  <a:lnTo>
                    <a:pt x="2369" y="425809"/>
                  </a:lnTo>
                  <a:lnTo>
                    <a:pt x="0" y="3962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060953" y="1843785"/>
            <a:ext cx="10287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675">
              <a:spcBef>
                <a:spcPts val="100"/>
              </a:spcBef>
            </a:pP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Fortalece</a:t>
            </a:r>
            <a:r>
              <a:rPr sz="15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Comunidade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524000" y="1189989"/>
            <a:ext cx="9144000" cy="5049520"/>
            <a:chOff x="0" y="1189989"/>
            <a:chExt cx="9144000" cy="5049520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4148327"/>
              <a:ext cx="9144000" cy="209092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2555748" y="1196339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828293" y="0"/>
                  </a:moveTo>
                  <a:lnTo>
                    <a:pt x="763563" y="1192"/>
                  </a:lnTo>
                  <a:lnTo>
                    <a:pt x="700195" y="4710"/>
                  </a:lnTo>
                  <a:lnTo>
                    <a:pt x="638373" y="10465"/>
                  </a:lnTo>
                  <a:lnTo>
                    <a:pt x="578283" y="18370"/>
                  </a:lnTo>
                  <a:lnTo>
                    <a:pt x="520107" y="28337"/>
                  </a:lnTo>
                  <a:lnTo>
                    <a:pt x="464031" y="40277"/>
                  </a:lnTo>
                  <a:lnTo>
                    <a:pt x="410238" y="54101"/>
                  </a:lnTo>
                  <a:lnTo>
                    <a:pt x="358912" y="69723"/>
                  </a:lnTo>
                  <a:lnTo>
                    <a:pt x="310238" y="87054"/>
                  </a:lnTo>
                  <a:lnTo>
                    <a:pt x="264400" y="106006"/>
                  </a:lnTo>
                  <a:lnTo>
                    <a:pt x="221581" y="126490"/>
                  </a:lnTo>
                  <a:lnTo>
                    <a:pt x="181966" y="148418"/>
                  </a:lnTo>
                  <a:lnTo>
                    <a:pt x="145740" y="171704"/>
                  </a:lnTo>
                  <a:lnTo>
                    <a:pt x="113086" y="196257"/>
                  </a:lnTo>
                  <a:lnTo>
                    <a:pt x="84188" y="221990"/>
                  </a:lnTo>
                  <a:lnTo>
                    <a:pt x="38399" y="276645"/>
                  </a:lnTo>
                  <a:lnTo>
                    <a:pt x="9845" y="334963"/>
                  </a:lnTo>
                  <a:lnTo>
                    <a:pt x="0" y="396239"/>
                  </a:lnTo>
                  <a:lnTo>
                    <a:pt x="2492" y="427203"/>
                  </a:lnTo>
                  <a:lnTo>
                    <a:pt x="21875" y="487089"/>
                  </a:lnTo>
                  <a:lnTo>
                    <a:pt x="59231" y="543663"/>
                  </a:lnTo>
                  <a:lnTo>
                    <a:pt x="113086" y="596222"/>
                  </a:lnTo>
                  <a:lnTo>
                    <a:pt x="145740" y="620776"/>
                  </a:lnTo>
                  <a:lnTo>
                    <a:pt x="181966" y="644061"/>
                  </a:lnTo>
                  <a:lnTo>
                    <a:pt x="221581" y="665989"/>
                  </a:lnTo>
                  <a:lnTo>
                    <a:pt x="264400" y="686473"/>
                  </a:lnTo>
                  <a:lnTo>
                    <a:pt x="310238" y="705425"/>
                  </a:lnTo>
                  <a:lnTo>
                    <a:pt x="358912" y="722756"/>
                  </a:lnTo>
                  <a:lnTo>
                    <a:pt x="410238" y="738378"/>
                  </a:lnTo>
                  <a:lnTo>
                    <a:pt x="464031" y="752202"/>
                  </a:lnTo>
                  <a:lnTo>
                    <a:pt x="520107" y="764142"/>
                  </a:lnTo>
                  <a:lnTo>
                    <a:pt x="578283" y="774109"/>
                  </a:lnTo>
                  <a:lnTo>
                    <a:pt x="638373" y="782014"/>
                  </a:lnTo>
                  <a:lnTo>
                    <a:pt x="700195" y="787769"/>
                  </a:lnTo>
                  <a:lnTo>
                    <a:pt x="763563" y="791287"/>
                  </a:lnTo>
                  <a:lnTo>
                    <a:pt x="828293" y="792480"/>
                  </a:lnTo>
                  <a:lnTo>
                    <a:pt x="893024" y="791287"/>
                  </a:lnTo>
                  <a:lnTo>
                    <a:pt x="956392" y="787769"/>
                  </a:lnTo>
                  <a:lnTo>
                    <a:pt x="1018214" y="782014"/>
                  </a:lnTo>
                  <a:lnTo>
                    <a:pt x="1078304" y="774109"/>
                  </a:lnTo>
                  <a:lnTo>
                    <a:pt x="1136480" y="764142"/>
                  </a:lnTo>
                  <a:lnTo>
                    <a:pt x="1192556" y="752202"/>
                  </a:lnTo>
                  <a:lnTo>
                    <a:pt x="1246349" y="738377"/>
                  </a:lnTo>
                  <a:lnTo>
                    <a:pt x="1297675" y="722756"/>
                  </a:lnTo>
                  <a:lnTo>
                    <a:pt x="1346349" y="705425"/>
                  </a:lnTo>
                  <a:lnTo>
                    <a:pt x="1392187" y="686473"/>
                  </a:lnTo>
                  <a:lnTo>
                    <a:pt x="1435006" y="665989"/>
                  </a:lnTo>
                  <a:lnTo>
                    <a:pt x="1474621" y="644061"/>
                  </a:lnTo>
                  <a:lnTo>
                    <a:pt x="1510847" y="620775"/>
                  </a:lnTo>
                  <a:lnTo>
                    <a:pt x="1543501" y="596222"/>
                  </a:lnTo>
                  <a:lnTo>
                    <a:pt x="1572399" y="570489"/>
                  </a:lnTo>
                  <a:lnTo>
                    <a:pt x="1618188" y="515834"/>
                  </a:lnTo>
                  <a:lnTo>
                    <a:pt x="1646742" y="457516"/>
                  </a:lnTo>
                  <a:lnTo>
                    <a:pt x="1656588" y="396239"/>
                  </a:lnTo>
                  <a:lnTo>
                    <a:pt x="1654095" y="365276"/>
                  </a:lnTo>
                  <a:lnTo>
                    <a:pt x="1634712" y="305390"/>
                  </a:lnTo>
                  <a:lnTo>
                    <a:pt x="1597356" y="248816"/>
                  </a:lnTo>
                  <a:lnTo>
                    <a:pt x="1543501" y="196257"/>
                  </a:lnTo>
                  <a:lnTo>
                    <a:pt x="1510847" y="171704"/>
                  </a:lnTo>
                  <a:lnTo>
                    <a:pt x="1474621" y="148418"/>
                  </a:lnTo>
                  <a:lnTo>
                    <a:pt x="1435006" y="126490"/>
                  </a:lnTo>
                  <a:lnTo>
                    <a:pt x="1392187" y="106006"/>
                  </a:lnTo>
                  <a:lnTo>
                    <a:pt x="1346349" y="87054"/>
                  </a:lnTo>
                  <a:lnTo>
                    <a:pt x="1297675" y="69723"/>
                  </a:lnTo>
                  <a:lnTo>
                    <a:pt x="1246349" y="54101"/>
                  </a:lnTo>
                  <a:lnTo>
                    <a:pt x="1192556" y="40277"/>
                  </a:lnTo>
                  <a:lnTo>
                    <a:pt x="1136480" y="28337"/>
                  </a:lnTo>
                  <a:lnTo>
                    <a:pt x="1078304" y="18370"/>
                  </a:lnTo>
                  <a:lnTo>
                    <a:pt x="1018214" y="10465"/>
                  </a:lnTo>
                  <a:lnTo>
                    <a:pt x="956392" y="4710"/>
                  </a:lnTo>
                  <a:lnTo>
                    <a:pt x="893024" y="1192"/>
                  </a:lnTo>
                  <a:lnTo>
                    <a:pt x="82829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555748" y="1196339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0" y="396239"/>
                  </a:moveTo>
                  <a:lnTo>
                    <a:pt x="9845" y="334963"/>
                  </a:lnTo>
                  <a:lnTo>
                    <a:pt x="38399" y="276645"/>
                  </a:lnTo>
                  <a:lnTo>
                    <a:pt x="84188" y="221990"/>
                  </a:lnTo>
                  <a:lnTo>
                    <a:pt x="113086" y="196257"/>
                  </a:lnTo>
                  <a:lnTo>
                    <a:pt x="145740" y="171704"/>
                  </a:lnTo>
                  <a:lnTo>
                    <a:pt x="181966" y="148418"/>
                  </a:lnTo>
                  <a:lnTo>
                    <a:pt x="221581" y="126490"/>
                  </a:lnTo>
                  <a:lnTo>
                    <a:pt x="264400" y="106006"/>
                  </a:lnTo>
                  <a:lnTo>
                    <a:pt x="310238" y="87054"/>
                  </a:lnTo>
                  <a:lnTo>
                    <a:pt x="358912" y="69723"/>
                  </a:lnTo>
                  <a:lnTo>
                    <a:pt x="410238" y="54101"/>
                  </a:lnTo>
                  <a:lnTo>
                    <a:pt x="464031" y="40277"/>
                  </a:lnTo>
                  <a:lnTo>
                    <a:pt x="520107" y="28337"/>
                  </a:lnTo>
                  <a:lnTo>
                    <a:pt x="578283" y="18370"/>
                  </a:lnTo>
                  <a:lnTo>
                    <a:pt x="638373" y="10465"/>
                  </a:lnTo>
                  <a:lnTo>
                    <a:pt x="700195" y="4710"/>
                  </a:lnTo>
                  <a:lnTo>
                    <a:pt x="763563" y="1192"/>
                  </a:lnTo>
                  <a:lnTo>
                    <a:pt x="828293" y="0"/>
                  </a:lnTo>
                  <a:lnTo>
                    <a:pt x="893024" y="1192"/>
                  </a:lnTo>
                  <a:lnTo>
                    <a:pt x="956392" y="4710"/>
                  </a:lnTo>
                  <a:lnTo>
                    <a:pt x="1018214" y="10465"/>
                  </a:lnTo>
                  <a:lnTo>
                    <a:pt x="1078304" y="18370"/>
                  </a:lnTo>
                  <a:lnTo>
                    <a:pt x="1136480" y="28337"/>
                  </a:lnTo>
                  <a:lnTo>
                    <a:pt x="1192556" y="40277"/>
                  </a:lnTo>
                  <a:lnTo>
                    <a:pt x="1246349" y="54101"/>
                  </a:lnTo>
                  <a:lnTo>
                    <a:pt x="1297675" y="69723"/>
                  </a:lnTo>
                  <a:lnTo>
                    <a:pt x="1346349" y="87054"/>
                  </a:lnTo>
                  <a:lnTo>
                    <a:pt x="1392187" y="106006"/>
                  </a:lnTo>
                  <a:lnTo>
                    <a:pt x="1435006" y="126490"/>
                  </a:lnTo>
                  <a:lnTo>
                    <a:pt x="1474621" y="148418"/>
                  </a:lnTo>
                  <a:lnTo>
                    <a:pt x="1510847" y="171704"/>
                  </a:lnTo>
                  <a:lnTo>
                    <a:pt x="1543501" y="196257"/>
                  </a:lnTo>
                  <a:lnTo>
                    <a:pt x="1572399" y="221990"/>
                  </a:lnTo>
                  <a:lnTo>
                    <a:pt x="1618188" y="276645"/>
                  </a:lnTo>
                  <a:lnTo>
                    <a:pt x="1646742" y="334963"/>
                  </a:lnTo>
                  <a:lnTo>
                    <a:pt x="1656588" y="396239"/>
                  </a:lnTo>
                  <a:lnTo>
                    <a:pt x="1654095" y="427203"/>
                  </a:lnTo>
                  <a:lnTo>
                    <a:pt x="1634712" y="487089"/>
                  </a:lnTo>
                  <a:lnTo>
                    <a:pt x="1597356" y="543663"/>
                  </a:lnTo>
                  <a:lnTo>
                    <a:pt x="1543501" y="596222"/>
                  </a:lnTo>
                  <a:lnTo>
                    <a:pt x="1510847" y="620775"/>
                  </a:lnTo>
                  <a:lnTo>
                    <a:pt x="1474621" y="644061"/>
                  </a:lnTo>
                  <a:lnTo>
                    <a:pt x="1435006" y="665989"/>
                  </a:lnTo>
                  <a:lnTo>
                    <a:pt x="1392187" y="686473"/>
                  </a:lnTo>
                  <a:lnTo>
                    <a:pt x="1346349" y="705425"/>
                  </a:lnTo>
                  <a:lnTo>
                    <a:pt x="1297675" y="722756"/>
                  </a:lnTo>
                  <a:lnTo>
                    <a:pt x="1246349" y="738377"/>
                  </a:lnTo>
                  <a:lnTo>
                    <a:pt x="1192556" y="752202"/>
                  </a:lnTo>
                  <a:lnTo>
                    <a:pt x="1136480" y="764142"/>
                  </a:lnTo>
                  <a:lnTo>
                    <a:pt x="1078304" y="774109"/>
                  </a:lnTo>
                  <a:lnTo>
                    <a:pt x="1018214" y="782014"/>
                  </a:lnTo>
                  <a:lnTo>
                    <a:pt x="956392" y="787769"/>
                  </a:lnTo>
                  <a:lnTo>
                    <a:pt x="893024" y="791287"/>
                  </a:lnTo>
                  <a:lnTo>
                    <a:pt x="828293" y="792480"/>
                  </a:lnTo>
                  <a:lnTo>
                    <a:pt x="763563" y="791287"/>
                  </a:lnTo>
                  <a:lnTo>
                    <a:pt x="700195" y="787769"/>
                  </a:lnTo>
                  <a:lnTo>
                    <a:pt x="638373" y="782014"/>
                  </a:lnTo>
                  <a:lnTo>
                    <a:pt x="578283" y="774109"/>
                  </a:lnTo>
                  <a:lnTo>
                    <a:pt x="520107" y="764142"/>
                  </a:lnTo>
                  <a:lnTo>
                    <a:pt x="464031" y="752202"/>
                  </a:lnTo>
                  <a:lnTo>
                    <a:pt x="410238" y="738378"/>
                  </a:lnTo>
                  <a:lnTo>
                    <a:pt x="358912" y="722756"/>
                  </a:lnTo>
                  <a:lnTo>
                    <a:pt x="310238" y="705425"/>
                  </a:lnTo>
                  <a:lnTo>
                    <a:pt x="264400" y="686473"/>
                  </a:lnTo>
                  <a:lnTo>
                    <a:pt x="221581" y="665989"/>
                  </a:lnTo>
                  <a:lnTo>
                    <a:pt x="181966" y="644061"/>
                  </a:lnTo>
                  <a:lnTo>
                    <a:pt x="145740" y="620776"/>
                  </a:lnTo>
                  <a:lnTo>
                    <a:pt x="113086" y="596222"/>
                  </a:lnTo>
                  <a:lnTo>
                    <a:pt x="84188" y="570489"/>
                  </a:lnTo>
                  <a:lnTo>
                    <a:pt x="38399" y="515834"/>
                  </a:lnTo>
                  <a:lnTo>
                    <a:pt x="9845" y="457516"/>
                  </a:lnTo>
                  <a:lnTo>
                    <a:pt x="0" y="3962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432555" y="1290954"/>
            <a:ext cx="9493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 marR="5080" indent="-204470">
              <a:spcBef>
                <a:spcPts val="100"/>
              </a:spcBef>
            </a:pPr>
            <a:r>
              <a:rPr b="1" spc="-20" dirty="0">
                <a:solidFill>
                  <a:srgbClr val="FFFFFF"/>
                </a:solidFill>
                <a:latin typeface="Calibri"/>
                <a:cs typeface="Calibri"/>
              </a:rPr>
              <a:t>Valoriza </a:t>
            </a:r>
            <a:r>
              <a:rPr b="1" spc="-5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b="1" spc="-10" dirty="0">
                <a:solidFill>
                  <a:srgbClr val="FFFFFF"/>
                </a:solidFill>
                <a:latin typeface="Calibri"/>
                <a:cs typeface="Calibri"/>
              </a:rPr>
              <a:t>Lugar</a:t>
            </a:r>
            <a:endParaRPr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432049" y="1988821"/>
            <a:ext cx="6631305" cy="4231005"/>
            <a:chOff x="1908048" y="1988820"/>
            <a:chExt cx="6631305" cy="4231005"/>
          </a:xfrm>
        </p:grpSpPr>
        <p:pic>
          <p:nvPicPr>
            <p:cNvPr id="28" name="object 2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08048" y="1988820"/>
              <a:ext cx="5184648" cy="4230624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6876288" y="2493264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5" h="792479">
                  <a:moveTo>
                    <a:pt x="828293" y="0"/>
                  </a:moveTo>
                  <a:lnTo>
                    <a:pt x="763563" y="1192"/>
                  </a:lnTo>
                  <a:lnTo>
                    <a:pt x="700195" y="4710"/>
                  </a:lnTo>
                  <a:lnTo>
                    <a:pt x="638373" y="10465"/>
                  </a:lnTo>
                  <a:lnTo>
                    <a:pt x="578283" y="18370"/>
                  </a:lnTo>
                  <a:lnTo>
                    <a:pt x="520107" y="28337"/>
                  </a:lnTo>
                  <a:lnTo>
                    <a:pt x="464031" y="40277"/>
                  </a:lnTo>
                  <a:lnTo>
                    <a:pt x="410238" y="54101"/>
                  </a:lnTo>
                  <a:lnTo>
                    <a:pt x="358912" y="69723"/>
                  </a:lnTo>
                  <a:lnTo>
                    <a:pt x="310238" y="87054"/>
                  </a:lnTo>
                  <a:lnTo>
                    <a:pt x="264400" y="106006"/>
                  </a:lnTo>
                  <a:lnTo>
                    <a:pt x="221581" y="126490"/>
                  </a:lnTo>
                  <a:lnTo>
                    <a:pt x="181966" y="148418"/>
                  </a:lnTo>
                  <a:lnTo>
                    <a:pt x="145740" y="171704"/>
                  </a:lnTo>
                  <a:lnTo>
                    <a:pt x="113086" y="196257"/>
                  </a:lnTo>
                  <a:lnTo>
                    <a:pt x="84188" y="221990"/>
                  </a:lnTo>
                  <a:lnTo>
                    <a:pt x="38399" y="276645"/>
                  </a:lnTo>
                  <a:lnTo>
                    <a:pt x="9845" y="334963"/>
                  </a:lnTo>
                  <a:lnTo>
                    <a:pt x="0" y="396239"/>
                  </a:lnTo>
                  <a:lnTo>
                    <a:pt x="2492" y="427203"/>
                  </a:lnTo>
                  <a:lnTo>
                    <a:pt x="21875" y="487089"/>
                  </a:lnTo>
                  <a:lnTo>
                    <a:pt x="59231" y="543663"/>
                  </a:lnTo>
                  <a:lnTo>
                    <a:pt x="113086" y="596222"/>
                  </a:lnTo>
                  <a:lnTo>
                    <a:pt x="145740" y="620776"/>
                  </a:lnTo>
                  <a:lnTo>
                    <a:pt x="181966" y="644061"/>
                  </a:lnTo>
                  <a:lnTo>
                    <a:pt x="221581" y="665989"/>
                  </a:lnTo>
                  <a:lnTo>
                    <a:pt x="264400" y="686473"/>
                  </a:lnTo>
                  <a:lnTo>
                    <a:pt x="310238" y="705425"/>
                  </a:lnTo>
                  <a:lnTo>
                    <a:pt x="358912" y="722756"/>
                  </a:lnTo>
                  <a:lnTo>
                    <a:pt x="410238" y="738378"/>
                  </a:lnTo>
                  <a:lnTo>
                    <a:pt x="464031" y="752202"/>
                  </a:lnTo>
                  <a:lnTo>
                    <a:pt x="520107" y="764142"/>
                  </a:lnTo>
                  <a:lnTo>
                    <a:pt x="578283" y="774109"/>
                  </a:lnTo>
                  <a:lnTo>
                    <a:pt x="638373" y="782014"/>
                  </a:lnTo>
                  <a:lnTo>
                    <a:pt x="700195" y="787769"/>
                  </a:lnTo>
                  <a:lnTo>
                    <a:pt x="763563" y="791287"/>
                  </a:lnTo>
                  <a:lnTo>
                    <a:pt x="828293" y="792480"/>
                  </a:lnTo>
                  <a:lnTo>
                    <a:pt x="893024" y="791287"/>
                  </a:lnTo>
                  <a:lnTo>
                    <a:pt x="956392" y="787769"/>
                  </a:lnTo>
                  <a:lnTo>
                    <a:pt x="1018214" y="782014"/>
                  </a:lnTo>
                  <a:lnTo>
                    <a:pt x="1078304" y="774109"/>
                  </a:lnTo>
                  <a:lnTo>
                    <a:pt x="1136480" y="764142"/>
                  </a:lnTo>
                  <a:lnTo>
                    <a:pt x="1192556" y="752202"/>
                  </a:lnTo>
                  <a:lnTo>
                    <a:pt x="1246349" y="738377"/>
                  </a:lnTo>
                  <a:lnTo>
                    <a:pt x="1297675" y="722756"/>
                  </a:lnTo>
                  <a:lnTo>
                    <a:pt x="1346349" y="705425"/>
                  </a:lnTo>
                  <a:lnTo>
                    <a:pt x="1392187" y="686473"/>
                  </a:lnTo>
                  <a:lnTo>
                    <a:pt x="1435006" y="665989"/>
                  </a:lnTo>
                  <a:lnTo>
                    <a:pt x="1474621" y="644061"/>
                  </a:lnTo>
                  <a:lnTo>
                    <a:pt x="1510847" y="620775"/>
                  </a:lnTo>
                  <a:lnTo>
                    <a:pt x="1543501" y="596222"/>
                  </a:lnTo>
                  <a:lnTo>
                    <a:pt x="1572399" y="570489"/>
                  </a:lnTo>
                  <a:lnTo>
                    <a:pt x="1618188" y="515834"/>
                  </a:lnTo>
                  <a:lnTo>
                    <a:pt x="1646742" y="457516"/>
                  </a:lnTo>
                  <a:lnTo>
                    <a:pt x="1656587" y="396239"/>
                  </a:lnTo>
                  <a:lnTo>
                    <a:pt x="1654095" y="365276"/>
                  </a:lnTo>
                  <a:lnTo>
                    <a:pt x="1634712" y="305390"/>
                  </a:lnTo>
                  <a:lnTo>
                    <a:pt x="1597356" y="248816"/>
                  </a:lnTo>
                  <a:lnTo>
                    <a:pt x="1543501" y="196257"/>
                  </a:lnTo>
                  <a:lnTo>
                    <a:pt x="1510847" y="171704"/>
                  </a:lnTo>
                  <a:lnTo>
                    <a:pt x="1474621" y="148418"/>
                  </a:lnTo>
                  <a:lnTo>
                    <a:pt x="1435006" y="126490"/>
                  </a:lnTo>
                  <a:lnTo>
                    <a:pt x="1392187" y="106006"/>
                  </a:lnTo>
                  <a:lnTo>
                    <a:pt x="1346349" y="87054"/>
                  </a:lnTo>
                  <a:lnTo>
                    <a:pt x="1297675" y="69723"/>
                  </a:lnTo>
                  <a:lnTo>
                    <a:pt x="1246349" y="54101"/>
                  </a:lnTo>
                  <a:lnTo>
                    <a:pt x="1192556" y="40277"/>
                  </a:lnTo>
                  <a:lnTo>
                    <a:pt x="1136480" y="28337"/>
                  </a:lnTo>
                  <a:lnTo>
                    <a:pt x="1078304" y="18370"/>
                  </a:lnTo>
                  <a:lnTo>
                    <a:pt x="1018214" y="10465"/>
                  </a:lnTo>
                  <a:lnTo>
                    <a:pt x="956392" y="4710"/>
                  </a:lnTo>
                  <a:lnTo>
                    <a:pt x="893024" y="1192"/>
                  </a:lnTo>
                  <a:lnTo>
                    <a:pt x="82829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876288" y="2493264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5" h="792479">
                  <a:moveTo>
                    <a:pt x="0" y="396239"/>
                  </a:moveTo>
                  <a:lnTo>
                    <a:pt x="9845" y="334963"/>
                  </a:lnTo>
                  <a:lnTo>
                    <a:pt x="38399" y="276645"/>
                  </a:lnTo>
                  <a:lnTo>
                    <a:pt x="84188" y="221990"/>
                  </a:lnTo>
                  <a:lnTo>
                    <a:pt x="113086" y="196257"/>
                  </a:lnTo>
                  <a:lnTo>
                    <a:pt x="145740" y="171704"/>
                  </a:lnTo>
                  <a:lnTo>
                    <a:pt x="181966" y="148418"/>
                  </a:lnTo>
                  <a:lnTo>
                    <a:pt x="221581" y="126490"/>
                  </a:lnTo>
                  <a:lnTo>
                    <a:pt x="264400" y="106006"/>
                  </a:lnTo>
                  <a:lnTo>
                    <a:pt x="310238" y="87054"/>
                  </a:lnTo>
                  <a:lnTo>
                    <a:pt x="358912" y="69723"/>
                  </a:lnTo>
                  <a:lnTo>
                    <a:pt x="410238" y="54101"/>
                  </a:lnTo>
                  <a:lnTo>
                    <a:pt x="464031" y="40277"/>
                  </a:lnTo>
                  <a:lnTo>
                    <a:pt x="520107" y="28337"/>
                  </a:lnTo>
                  <a:lnTo>
                    <a:pt x="578283" y="18370"/>
                  </a:lnTo>
                  <a:lnTo>
                    <a:pt x="638373" y="10465"/>
                  </a:lnTo>
                  <a:lnTo>
                    <a:pt x="700195" y="4710"/>
                  </a:lnTo>
                  <a:lnTo>
                    <a:pt x="763563" y="1192"/>
                  </a:lnTo>
                  <a:lnTo>
                    <a:pt x="828293" y="0"/>
                  </a:lnTo>
                  <a:lnTo>
                    <a:pt x="893024" y="1192"/>
                  </a:lnTo>
                  <a:lnTo>
                    <a:pt x="956392" y="4710"/>
                  </a:lnTo>
                  <a:lnTo>
                    <a:pt x="1018214" y="10465"/>
                  </a:lnTo>
                  <a:lnTo>
                    <a:pt x="1078304" y="18370"/>
                  </a:lnTo>
                  <a:lnTo>
                    <a:pt x="1136480" y="28337"/>
                  </a:lnTo>
                  <a:lnTo>
                    <a:pt x="1192556" y="40277"/>
                  </a:lnTo>
                  <a:lnTo>
                    <a:pt x="1246349" y="54101"/>
                  </a:lnTo>
                  <a:lnTo>
                    <a:pt x="1297675" y="69723"/>
                  </a:lnTo>
                  <a:lnTo>
                    <a:pt x="1346349" y="87054"/>
                  </a:lnTo>
                  <a:lnTo>
                    <a:pt x="1392187" y="106006"/>
                  </a:lnTo>
                  <a:lnTo>
                    <a:pt x="1435006" y="126490"/>
                  </a:lnTo>
                  <a:lnTo>
                    <a:pt x="1474621" y="148418"/>
                  </a:lnTo>
                  <a:lnTo>
                    <a:pt x="1510847" y="171704"/>
                  </a:lnTo>
                  <a:lnTo>
                    <a:pt x="1543501" y="196257"/>
                  </a:lnTo>
                  <a:lnTo>
                    <a:pt x="1572399" y="221990"/>
                  </a:lnTo>
                  <a:lnTo>
                    <a:pt x="1618188" y="276645"/>
                  </a:lnTo>
                  <a:lnTo>
                    <a:pt x="1646742" y="334963"/>
                  </a:lnTo>
                  <a:lnTo>
                    <a:pt x="1656587" y="396239"/>
                  </a:lnTo>
                  <a:lnTo>
                    <a:pt x="1654095" y="427203"/>
                  </a:lnTo>
                  <a:lnTo>
                    <a:pt x="1634712" y="487089"/>
                  </a:lnTo>
                  <a:lnTo>
                    <a:pt x="1597356" y="543663"/>
                  </a:lnTo>
                  <a:lnTo>
                    <a:pt x="1543501" y="596222"/>
                  </a:lnTo>
                  <a:lnTo>
                    <a:pt x="1510847" y="620775"/>
                  </a:lnTo>
                  <a:lnTo>
                    <a:pt x="1474621" y="644061"/>
                  </a:lnTo>
                  <a:lnTo>
                    <a:pt x="1435006" y="665989"/>
                  </a:lnTo>
                  <a:lnTo>
                    <a:pt x="1392187" y="686473"/>
                  </a:lnTo>
                  <a:lnTo>
                    <a:pt x="1346349" y="705425"/>
                  </a:lnTo>
                  <a:lnTo>
                    <a:pt x="1297675" y="722756"/>
                  </a:lnTo>
                  <a:lnTo>
                    <a:pt x="1246349" y="738377"/>
                  </a:lnTo>
                  <a:lnTo>
                    <a:pt x="1192556" y="752202"/>
                  </a:lnTo>
                  <a:lnTo>
                    <a:pt x="1136480" y="764142"/>
                  </a:lnTo>
                  <a:lnTo>
                    <a:pt x="1078304" y="774109"/>
                  </a:lnTo>
                  <a:lnTo>
                    <a:pt x="1018214" y="782014"/>
                  </a:lnTo>
                  <a:lnTo>
                    <a:pt x="956392" y="787769"/>
                  </a:lnTo>
                  <a:lnTo>
                    <a:pt x="893024" y="791287"/>
                  </a:lnTo>
                  <a:lnTo>
                    <a:pt x="828293" y="792480"/>
                  </a:lnTo>
                  <a:lnTo>
                    <a:pt x="763563" y="791287"/>
                  </a:lnTo>
                  <a:lnTo>
                    <a:pt x="700195" y="787769"/>
                  </a:lnTo>
                  <a:lnTo>
                    <a:pt x="638373" y="782014"/>
                  </a:lnTo>
                  <a:lnTo>
                    <a:pt x="578283" y="774109"/>
                  </a:lnTo>
                  <a:lnTo>
                    <a:pt x="520107" y="764142"/>
                  </a:lnTo>
                  <a:lnTo>
                    <a:pt x="464031" y="752202"/>
                  </a:lnTo>
                  <a:lnTo>
                    <a:pt x="410238" y="738378"/>
                  </a:lnTo>
                  <a:lnTo>
                    <a:pt x="358912" y="722756"/>
                  </a:lnTo>
                  <a:lnTo>
                    <a:pt x="310238" y="705425"/>
                  </a:lnTo>
                  <a:lnTo>
                    <a:pt x="264400" y="686473"/>
                  </a:lnTo>
                  <a:lnTo>
                    <a:pt x="221581" y="665989"/>
                  </a:lnTo>
                  <a:lnTo>
                    <a:pt x="181966" y="644061"/>
                  </a:lnTo>
                  <a:lnTo>
                    <a:pt x="145740" y="620776"/>
                  </a:lnTo>
                  <a:lnTo>
                    <a:pt x="113086" y="596222"/>
                  </a:lnTo>
                  <a:lnTo>
                    <a:pt x="84188" y="570489"/>
                  </a:lnTo>
                  <a:lnTo>
                    <a:pt x="38399" y="515834"/>
                  </a:lnTo>
                  <a:lnTo>
                    <a:pt x="9845" y="457516"/>
                  </a:lnTo>
                  <a:lnTo>
                    <a:pt x="0" y="396239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760968" y="2620772"/>
            <a:ext cx="9372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1630" marR="5080" indent="-329565"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Protege</a:t>
            </a:r>
            <a:r>
              <a:rPr sz="1600" b="1" spc="-25" dirty="0">
                <a:solidFill>
                  <a:srgbClr val="FFFFFF"/>
                </a:solidFill>
                <a:latin typeface="Calibri"/>
                <a:cs typeface="Calibri"/>
              </a:rPr>
              <a:t> de UV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7817865" y="1694433"/>
            <a:ext cx="1669414" cy="805180"/>
            <a:chOff x="6293865" y="1694433"/>
            <a:chExt cx="1669414" cy="805180"/>
          </a:xfrm>
        </p:grpSpPr>
        <p:sp>
          <p:nvSpPr>
            <p:cNvPr id="33" name="object 33"/>
            <p:cNvSpPr/>
            <p:nvPr/>
          </p:nvSpPr>
          <p:spPr>
            <a:xfrm>
              <a:off x="6300215" y="1700783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5" h="792480">
                  <a:moveTo>
                    <a:pt x="828293" y="0"/>
                  </a:moveTo>
                  <a:lnTo>
                    <a:pt x="763563" y="1192"/>
                  </a:lnTo>
                  <a:lnTo>
                    <a:pt x="700195" y="4710"/>
                  </a:lnTo>
                  <a:lnTo>
                    <a:pt x="638373" y="10465"/>
                  </a:lnTo>
                  <a:lnTo>
                    <a:pt x="578283" y="18370"/>
                  </a:lnTo>
                  <a:lnTo>
                    <a:pt x="520107" y="28337"/>
                  </a:lnTo>
                  <a:lnTo>
                    <a:pt x="464031" y="40277"/>
                  </a:lnTo>
                  <a:lnTo>
                    <a:pt x="410238" y="54102"/>
                  </a:lnTo>
                  <a:lnTo>
                    <a:pt x="358912" y="69723"/>
                  </a:lnTo>
                  <a:lnTo>
                    <a:pt x="310238" y="87054"/>
                  </a:lnTo>
                  <a:lnTo>
                    <a:pt x="264400" y="106006"/>
                  </a:lnTo>
                  <a:lnTo>
                    <a:pt x="221581" y="126490"/>
                  </a:lnTo>
                  <a:lnTo>
                    <a:pt x="181966" y="148418"/>
                  </a:lnTo>
                  <a:lnTo>
                    <a:pt x="145740" y="171704"/>
                  </a:lnTo>
                  <a:lnTo>
                    <a:pt x="113086" y="196257"/>
                  </a:lnTo>
                  <a:lnTo>
                    <a:pt x="84188" y="221990"/>
                  </a:lnTo>
                  <a:lnTo>
                    <a:pt x="38399" y="276645"/>
                  </a:lnTo>
                  <a:lnTo>
                    <a:pt x="9845" y="334963"/>
                  </a:lnTo>
                  <a:lnTo>
                    <a:pt x="0" y="396239"/>
                  </a:lnTo>
                  <a:lnTo>
                    <a:pt x="2492" y="427203"/>
                  </a:lnTo>
                  <a:lnTo>
                    <a:pt x="21875" y="487089"/>
                  </a:lnTo>
                  <a:lnTo>
                    <a:pt x="59231" y="543663"/>
                  </a:lnTo>
                  <a:lnTo>
                    <a:pt x="113086" y="596222"/>
                  </a:lnTo>
                  <a:lnTo>
                    <a:pt x="145740" y="620776"/>
                  </a:lnTo>
                  <a:lnTo>
                    <a:pt x="181966" y="644061"/>
                  </a:lnTo>
                  <a:lnTo>
                    <a:pt x="221581" y="665989"/>
                  </a:lnTo>
                  <a:lnTo>
                    <a:pt x="264400" y="686473"/>
                  </a:lnTo>
                  <a:lnTo>
                    <a:pt x="310238" y="705425"/>
                  </a:lnTo>
                  <a:lnTo>
                    <a:pt x="358912" y="722756"/>
                  </a:lnTo>
                  <a:lnTo>
                    <a:pt x="410238" y="738378"/>
                  </a:lnTo>
                  <a:lnTo>
                    <a:pt x="464031" y="752202"/>
                  </a:lnTo>
                  <a:lnTo>
                    <a:pt x="520107" y="764142"/>
                  </a:lnTo>
                  <a:lnTo>
                    <a:pt x="578283" y="774109"/>
                  </a:lnTo>
                  <a:lnTo>
                    <a:pt x="638373" y="782014"/>
                  </a:lnTo>
                  <a:lnTo>
                    <a:pt x="700195" y="787769"/>
                  </a:lnTo>
                  <a:lnTo>
                    <a:pt x="763563" y="791287"/>
                  </a:lnTo>
                  <a:lnTo>
                    <a:pt x="828293" y="792479"/>
                  </a:lnTo>
                  <a:lnTo>
                    <a:pt x="893024" y="791287"/>
                  </a:lnTo>
                  <a:lnTo>
                    <a:pt x="956392" y="787769"/>
                  </a:lnTo>
                  <a:lnTo>
                    <a:pt x="1018214" y="782014"/>
                  </a:lnTo>
                  <a:lnTo>
                    <a:pt x="1078304" y="774109"/>
                  </a:lnTo>
                  <a:lnTo>
                    <a:pt x="1136480" y="764142"/>
                  </a:lnTo>
                  <a:lnTo>
                    <a:pt x="1192556" y="752202"/>
                  </a:lnTo>
                  <a:lnTo>
                    <a:pt x="1246349" y="738377"/>
                  </a:lnTo>
                  <a:lnTo>
                    <a:pt x="1297675" y="722756"/>
                  </a:lnTo>
                  <a:lnTo>
                    <a:pt x="1346349" y="705425"/>
                  </a:lnTo>
                  <a:lnTo>
                    <a:pt x="1392187" y="686473"/>
                  </a:lnTo>
                  <a:lnTo>
                    <a:pt x="1435006" y="665989"/>
                  </a:lnTo>
                  <a:lnTo>
                    <a:pt x="1474621" y="644061"/>
                  </a:lnTo>
                  <a:lnTo>
                    <a:pt x="1510847" y="620775"/>
                  </a:lnTo>
                  <a:lnTo>
                    <a:pt x="1543501" y="596222"/>
                  </a:lnTo>
                  <a:lnTo>
                    <a:pt x="1572399" y="570489"/>
                  </a:lnTo>
                  <a:lnTo>
                    <a:pt x="1618188" y="515834"/>
                  </a:lnTo>
                  <a:lnTo>
                    <a:pt x="1646742" y="457516"/>
                  </a:lnTo>
                  <a:lnTo>
                    <a:pt x="1656588" y="396239"/>
                  </a:lnTo>
                  <a:lnTo>
                    <a:pt x="1654095" y="365276"/>
                  </a:lnTo>
                  <a:lnTo>
                    <a:pt x="1634712" y="305390"/>
                  </a:lnTo>
                  <a:lnTo>
                    <a:pt x="1597356" y="248816"/>
                  </a:lnTo>
                  <a:lnTo>
                    <a:pt x="1543501" y="196257"/>
                  </a:lnTo>
                  <a:lnTo>
                    <a:pt x="1510847" y="171703"/>
                  </a:lnTo>
                  <a:lnTo>
                    <a:pt x="1474621" y="148418"/>
                  </a:lnTo>
                  <a:lnTo>
                    <a:pt x="1435006" y="126490"/>
                  </a:lnTo>
                  <a:lnTo>
                    <a:pt x="1392187" y="106006"/>
                  </a:lnTo>
                  <a:lnTo>
                    <a:pt x="1346349" y="87054"/>
                  </a:lnTo>
                  <a:lnTo>
                    <a:pt x="1297675" y="69723"/>
                  </a:lnTo>
                  <a:lnTo>
                    <a:pt x="1246349" y="54101"/>
                  </a:lnTo>
                  <a:lnTo>
                    <a:pt x="1192556" y="40277"/>
                  </a:lnTo>
                  <a:lnTo>
                    <a:pt x="1136480" y="28337"/>
                  </a:lnTo>
                  <a:lnTo>
                    <a:pt x="1078304" y="18370"/>
                  </a:lnTo>
                  <a:lnTo>
                    <a:pt x="1018214" y="10465"/>
                  </a:lnTo>
                  <a:lnTo>
                    <a:pt x="956392" y="4710"/>
                  </a:lnTo>
                  <a:lnTo>
                    <a:pt x="893024" y="1192"/>
                  </a:lnTo>
                  <a:lnTo>
                    <a:pt x="828293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00215" y="1700783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5" h="792480">
                  <a:moveTo>
                    <a:pt x="0" y="396239"/>
                  </a:moveTo>
                  <a:lnTo>
                    <a:pt x="9845" y="334963"/>
                  </a:lnTo>
                  <a:lnTo>
                    <a:pt x="38399" y="276645"/>
                  </a:lnTo>
                  <a:lnTo>
                    <a:pt x="84188" y="221990"/>
                  </a:lnTo>
                  <a:lnTo>
                    <a:pt x="113086" y="196257"/>
                  </a:lnTo>
                  <a:lnTo>
                    <a:pt x="145740" y="171704"/>
                  </a:lnTo>
                  <a:lnTo>
                    <a:pt x="181966" y="148418"/>
                  </a:lnTo>
                  <a:lnTo>
                    <a:pt x="221581" y="126490"/>
                  </a:lnTo>
                  <a:lnTo>
                    <a:pt x="264400" y="106006"/>
                  </a:lnTo>
                  <a:lnTo>
                    <a:pt x="310238" y="87054"/>
                  </a:lnTo>
                  <a:lnTo>
                    <a:pt x="358912" y="69723"/>
                  </a:lnTo>
                  <a:lnTo>
                    <a:pt x="410238" y="54102"/>
                  </a:lnTo>
                  <a:lnTo>
                    <a:pt x="464031" y="40277"/>
                  </a:lnTo>
                  <a:lnTo>
                    <a:pt x="520107" y="28337"/>
                  </a:lnTo>
                  <a:lnTo>
                    <a:pt x="578283" y="18370"/>
                  </a:lnTo>
                  <a:lnTo>
                    <a:pt x="638373" y="10465"/>
                  </a:lnTo>
                  <a:lnTo>
                    <a:pt x="700195" y="4710"/>
                  </a:lnTo>
                  <a:lnTo>
                    <a:pt x="763563" y="1192"/>
                  </a:lnTo>
                  <a:lnTo>
                    <a:pt x="828293" y="0"/>
                  </a:lnTo>
                  <a:lnTo>
                    <a:pt x="893024" y="1192"/>
                  </a:lnTo>
                  <a:lnTo>
                    <a:pt x="956392" y="4710"/>
                  </a:lnTo>
                  <a:lnTo>
                    <a:pt x="1018214" y="10465"/>
                  </a:lnTo>
                  <a:lnTo>
                    <a:pt x="1078304" y="18370"/>
                  </a:lnTo>
                  <a:lnTo>
                    <a:pt x="1136480" y="28337"/>
                  </a:lnTo>
                  <a:lnTo>
                    <a:pt x="1192556" y="40277"/>
                  </a:lnTo>
                  <a:lnTo>
                    <a:pt x="1246349" y="54101"/>
                  </a:lnTo>
                  <a:lnTo>
                    <a:pt x="1297675" y="69723"/>
                  </a:lnTo>
                  <a:lnTo>
                    <a:pt x="1346349" y="87054"/>
                  </a:lnTo>
                  <a:lnTo>
                    <a:pt x="1392187" y="106006"/>
                  </a:lnTo>
                  <a:lnTo>
                    <a:pt x="1435006" y="126490"/>
                  </a:lnTo>
                  <a:lnTo>
                    <a:pt x="1474621" y="148418"/>
                  </a:lnTo>
                  <a:lnTo>
                    <a:pt x="1510847" y="171703"/>
                  </a:lnTo>
                  <a:lnTo>
                    <a:pt x="1543501" y="196257"/>
                  </a:lnTo>
                  <a:lnTo>
                    <a:pt x="1572399" y="221990"/>
                  </a:lnTo>
                  <a:lnTo>
                    <a:pt x="1618188" y="276645"/>
                  </a:lnTo>
                  <a:lnTo>
                    <a:pt x="1646742" y="334963"/>
                  </a:lnTo>
                  <a:lnTo>
                    <a:pt x="1656588" y="396239"/>
                  </a:lnTo>
                  <a:lnTo>
                    <a:pt x="1654095" y="427203"/>
                  </a:lnTo>
                  <a:lnTo>
                    <a:pt x="1634712" y="487089"/>
                  </a:lnTo>
                  <a:lnTo>
                    <a:pt x="1597356" y="543663"/>
                  </a:lnTo>
                  <a:lnTo>
                    <a:pt x="1543501" y="596222"/>
                  </a:lnTo>
                  <a:lnTo>
                    <a:pt x="1510847" y="620775"/>
                  </a:lnTo>
                  <a:lnTo>
                    <a:pt x="1474621" y="644061"/>
                  </a:lnTo>
                  <a:lnTo>
                    <a:pt x="1435006" y="665989"/>
                  </a:lnTo>
                  <a:lnTo>
                    <a:pt x="1392187" y="686473"/>
                  </a:lnTo>
                  <a:lnTo>
                    <a:pt x="1346349" y="705425"/>
                  </a:lnTo>
                  <a:lnTo>
                    <a:pt x="1297675" y="722756"/>
                  </a:lnTo>
                  <a:lnTo>
                    <a:pt x="1246349" y="738377"/>
                  </a:lnTo>
                  <a:lnTo>
                    <a:pt x="1192556" y="752202"/>
                  </a:lnTo>
                  <a:lnTo>
                    <a:pt x="1136480" y="764142"/>
                  </a:lnTo>
                  <a:lnTo>
                    <a:pt x="1078304" y="774109"/>
                  </a:lnTo>
                  <a:lnTo>
                    <a:pt x="1018214" y="782014"/>
                  </a:lnTo>
                  <a:lnTo>
                    <a:pt x="956392" y="787769"/>
                  </a:lnTo>
                  <a:lnTo>
                    <a:pt x="893024" y="791287"/>
                  </a:lnTo>
                  <a:lnTo>
                    <a:pt x="828293" y="792479"/>
                  </a:lnTo>
                  <a:lnTo>
                    <a:pt x="763563" y="791287"/>
                  </a:lnTo>
                  <a:lnTo>
                    <a:pt x="700195" y="787769"/>
                  </a:lnTo>
                  <a:lnTo>
                    <a:pt x="638373" y="782014"/>
                  </a:lnTo>
                  <a:lnTo>
                    <a:pt x="578283" y="774109"/>
                  </a:lnTo>
                  <a:lnTo>
                    <a:pt x="520107" y="764142"/>
                  </a:lnTo>
                  <a:lnTo>
                    <a:pt x="464031" y="752202"/>
                  </a:lnTo>
                  <a:lnTo>
                    <a:pt x="410238" y="738378"/>
                  </a:lnTo>
                  <a:lnTo>
                    <a:pt x="358912" y="722756"/>
                  </a:lnTo>
                  <a:lnTo>
                    <a:pt x="310238" y="705425"/>
                  </a:lnTo>
                  <a:lnTo>
                    <a:pt x="264400" y="686473"/>
                  </a:lnTo>
                  <a:lnTo>
                    <a:pt x="221581" y="665989"/>
                  </a:lnTo>
                  <a:lnTo>
                    <a:pt x="181966" y="644061"/>
                  </a:lnTo>
                  <a:lnTo>
                    <a:pt x="145740" y="620776"/>
                  </a:lnTo>
                  <a:lnTo>
                    <a:pt x="113086" y="596222"/>
                  </a:lnTo>
                  <a:lnTo>
                    <a:pt x="84188" y="570489"/>
                  </a:lnTo>
                  <a:lnTo>
                    <a:pt x="38399" y="515834"/>
                  </a:lnTo>
                  <a:lnTo>
                    <a:pt x="9845" y="457516"/>
                  </a:lnTo>
                  <a:lnTo>
                    <a:pt x="0" y="396239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8166608" y="1752346"/>
            <a:ext cx="973455" cy="666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spcBef>
                <a:spcPts val="105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Acelera</a:t>
            </a:r>
            <a:r>
              <a:rPr sz="14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Recuperação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Doentes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6377686" y="1189989"/>
            <a:ext cx="1776095" cy="805180"/>
            <a:chOff x="4853685" y="1189989"/>
            <a:chExt cx="1776095" cy="805180"/>
          </a:xfrm>
        </p:grpSpPr>
        <p:sp>
          <p:nvSpPr>
            <p:cNvPr id="37" name="object 37"/>
            <p:cNvSpPr/>
            <p:nvPr/>
          </p:nvSpPr>
          <p:spPr>
            <a:xfrm>
              <a:off x="4860035" y="1196339"/>
              <a:ext cx="1763395" cy="792480"/>
            </a:xfrm>
            <a:custGeom>
              <a:avLst/>
              <a:gdLst/>
              <a:ahLst/>
              <a:cxnLst/>
              <a:rect l="l" t="t" r="r" b="b"/>
              <a:pathLst>
                <a:path w="1763395" h="792480">
                  <a:moveTo>
                    <a:pt x="881634" y="0"/>
                  </a:moveTo>
                  <a:lnTo>
                    <a:pt x="815836" y="1086"/>
                  </a:lnTo>
                  <a:lnTo>
                    <a:pt x="751351" y="4296"/>
                  </a:lnTo>
                  <a:lnTo>
                    <a:pt x="688350" y="9552"/>
                  </a:lnTo>
                  <a:lnTo>
                    <a:pt x="627004" y="16777"/>
                  </a:lnTo>
                  <a:lnTo>
                    <a:pt x="567483" y="25895"/>
                  </a:lnTo>
                  <a:lnTo>
                    <a:pt x="509957" y="36830"/>
                  </a:lnTo>
                  <a:lnTo>
                    <a:pt x="454596" y="49504"/>
                  </a:lnTo>
                  <a:lnTo>
                    <a:pt x="401572" y="63840"/>
                  </a:lnTo>
                  <a:lnTo>
                    <a:pt x="351055" y="79763"/>
                  </a:lnTo>
                  <a:lnTo>
                    <a:pt x="303215" y="97196"/>
                  </a:lnTo>
                  <a:lnTo>
                    <a:pt x="258222" y="116062"/>
                  </a:lnTo>
                  <a:lnTo>
                    <a:pt x="216248" y="136284"/>
                  </a:lnTo>
                  <a:lnTo>
                    <a:pt x="177462" y="157785"/>
                  </a:lnTo>
                  <a:lnTo>
                    <a:pt x="142035" y="180490"/>
                  </a:lnTo>
                  <a:lnTo>
                    <a:pt x="110137" y="204321"/>
                  </a:lnTo>
                  <a:lnTo>
                    <a:pt x="57613" y="255056"/>
                  </a:lnTo>
                  <a:lnTo>
                    <a:pt x="21252" y="309376"/>
                  </a:lnTo>
                  <a:lnTo>
                    <a:pt x="2418" y="366670"/>
                  </a:lnTo>
                  <a:lnTo>
                    <a:pt x="0" y="396239"/>
                  </a:lnTo>
                  <a:lnTo>
                    <a:pt x="2418" y="425809"/>
                  </a:lnTo>
                  <a:lnTo>
                    <a:pt x="21252" y="483103"/>
                  </a:lnTo>
                  <a:lnTo>
                    <a:pt x="57613" y="537423"/>
                  </a:lnTo>
                  <a:lnTo>
                    <a:pt x="110137" y="588158"/>
                  </a:lnTo>
                  <a:lnTo>
                    <a:pt x="142035" y="611989"/>
                  </a:lnTo>
                  <a:lnTo>
                    <a:pt x="177462" y="634694"/>
                  </a:lnTo>
                  <a:lnTo>
                    <a:pt x="216248" y="656195"/>
                  </a:lnTo>
                  <a:lnTo>
                    <a:pt x="258222" y="676417"/>
                  </a:lnTo>
                  <a:lnTo>
                    <a:pt x="303215" y="695283"/>
                  </a:lnTo>
                  <a:lnTo>
                    <a:pt x="351055" y="712716"/>
                  </a:lnTo>
                  <a:lnTo>
                    <a:pt x="401572" y="728639"/>
                  </a:lnTo>
                  <a:lnTo>
                    <a:pt x="454596" y="742975"/>
                  </a:lnTo>
                  <a:lnTo>
                    <a:pt x="509957" y="755649"/>
                  </a:lnTo>
                  <a:lnTo>
                    <a:pt x="567483" y="766584"/>
                  </a:lnTo>
                  <a:lnTo>
                    <a:pt x="627004" y="775702"/>
                  </a:lnTo>
                  <a:lnTo>
                    <a:pt x="688350" y="782927"/>
                  </a:lnTo>
                  <a:lnTo>
                    <a:pt x="751351" y="788183"/>
                  </a:lnTo>
                  <a:lnTo>
                    <a:pt x="815836" y="791393"/>
                  </a:lnTo>
                  <a:lnTo>
                    <a:pt x="881634" y="792480"/>
                  </a:lnTo>
                  <a:lnTo>
                    <a:pt x="947431" y="791393"/>
                  </a:lnTo>
                  <a:lnTo>
                    <a:pt x="1011916" y="788183"/>
                  </a:lnTo>
                  <a:lnTo>
                    <a:pt x="1074917" y="782927"/>
                  </a:lnTo>
                  <a:lnTo>
                    <a:pt x="1136263" y="775702"/>
                  </a:lnTo>
                  <a:lnTo>
                    <a:pt x="1195784" y="766584"/>
                  </a:lnTo>
                  <a:lnTo>
                    <a:pt x="1253310" y="755649"/>
                  </a:lnTo>
                  <a:lnTo>
                    <a:pt x="1308671" y="742975"/>
                  </a:lnTo>
                  <a:lnTo>
                    <a:pt x="1361695" y="728639"/>
                  </a:lnTo>
                  <a:lnTo>
                    <a:pt x="1412212" y="712716"/>
                  </a:lnTo>
                  <a:lnTo>
                    <a:pt x="1460052" y="695283"/>
                  </a:lnTo>
                  <a:lnTo>
                    <a:pt x="1505045" y="676417"/>
                  </a:lnTo>
                  <a:lnTo>
                    <a:pt x="1547019" y="656195"/>
                  </a:lnTo>
                  <a:lnTo>
                    <a:pt x="1585805" y="634694"/>
                  </a:lnTo>
                  <a:lnTo>
                    <a:pt x="1621232" y="611989"/>
                  </a:lnTo>
                  <a:lnTo>
                    <a:pt x="1653130" y="588158"/>
                  </a:lnTo>
                  <a:lnTo>
                    <a:pt x="1705654" y="537423"/>
                  </a:lnTo>
                  <a:lnTo>
                    <a:pt x="1742015" y="483103"/>
                  </a:lnTo>
                  <a:lnTo>
                    <a:pt x="1760849" y="425809"/>
                  </a:lnTo>
                  <a:lnTo>
                    <a:pt x="1763267" y="396239"/>
                  </a:lnTo>
                  <a:lnTo>
                    <a:pt x="1760849" y="366670"/>
                  </a:lnTo>
                  <a:lnTo>
                    <a:pt x="1742015" y="309376"/>
                  </a:lnTo>
                  <a:lnTo>
                    <a:pt x="1705654" y="255056"/>
                  </a:lnTo>
                  <a:lnTo>
                    <a:pt x="1653130" y="204321"/>
                  </a:lnTo>
                  <a:lnTo>
                    <a:pt x="1621232" y="180490"/>
                  </a:lnTo>
                  <a:lnTo>
                    <a:pt x="1585805" y="157785"/>
                  </a:lnTo>
                  <a:lnTo>
                    <a:pt x="1547019" y="136284"/>
                  </a:lnTo>
                  <a:lnTo>
                    <a:pt x="1505045" y="116062"/>
                  </a:lnTo>
                  <a:lnTo>
                    <a:pt x="1460052" y="97196"/>
                  </a:lnTo>
                  <a:lnTo>
                    <a:pt x="1412212" y="79763"/>
                  </a:lnTo>
                  <a:lnTo>
                    <a:pt x="1361695" y="63840"/>
                  </a:lnTo>
                  <a:lnTo>
                    <a:pt x="1308671" y="49504"/>
                  </a:lnTo>
                  <a:lnTo>
                    <a:pt x="1253310" y="36830"/>
                  </a:lnTo>
                  <a:lnTo>
                    <a:pt x="1195784" y="25895"/>
                  </a:lnTo>
                  <a:lnTo>
                    <a:pt x="1136263" y="16777"/>
                  </a:lnTo>
                  <a:lnTo>
                    <a:pt x="1074917" y="9552"/>
                  </a:lnTo>
                  <a:lnTo>
                    <a:pt x="1011916" y="4296"/>
                  </a:lnTo>
                  <a:lnTo>
                    <a:pt x="947431" y="1086"/>
                  </a:lnTo>
                  <a:lnTo>
                    <a:pt x="88163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4860035" y="1196339"/>
              <a:ext cx="1763395" cy="792480"/>
            </a:xfrm>
            <a:custGeom>
              <a:avLst/>
              <a:gdLst/>
              <a:ahLst/>
              <a:cxnLst/>
              <a:rect l="l" t="t" r="r" b="b"/>
              <a:pathLst>
                <a:path w="1763395" h="792480">
                  <a:moveTo>
                    <a:pt x="0" y="396239"/>
                  </a:moveTo>
                  <a:lnTo>
                    <a:pt x="9559" y="337690"/>
                  </a:lnTo>
                  <a:lnTo>
                    <a:pt x="37327" y="281806"/>
                  </a:lnTo>
                  <a:lnTo>
                    <a:pt x="81940" y="229202"/>
                  </a:lnTo>
                  <a:lnTo>
                    <a:pt x="142035" y="180490"/>
                  </a:lnTo>
                  <a:lnTo>
                    <a:pt x="177462" y="157785"/>
                  </a:lnTo>
                  <a:lnTo>
                    <a:pt x="216248" y="136284"/>
                  </a:lnTo>
                  <a:lnTo>
                    <a:pt x="258222" y="116062"/>
                  </a:lnTo>
                  <a:lnTo>
                    <a:pt x="303215" y="97196"/>
                  </a:lnTo>
                  <a:lnTo>
                    <a:pt x="351055" y="79763"/>
                  </a:lnTo>
                  <a:lnTo>
                    <a:pt x="401572" y="63840"/>
                  </a:lnTo>
                  <a:lnTo>
                    <a:pt x="454596" y="49504"/>
                  </a:lnTo>
                  <a:lnTo>
                    <a:pt x="509957" y="36830"/>
                  </a:lnTo>
                  <a:lnTo>
                    <a:pt x="567483" y="25895"/>
                  </a:lnTo>
                  <a:lnTo>
                    <a:pt x="627004" y="16777"/>
                  </a:lnTo>
                  <a:lnTo>
                    <a:pt x="688350" y="9552"/>
                  </a:lnTo>
                  <a:lnTo>
                    <a:pt x="751351" y="4296"/>
                  </a:lnTo>
                  <a:lnTo>
                    <a:pt x="815836" y="1086"/>
                  </a:lnTo>
                  <a:lnTo>
                    <a:pt x="881634" y="0"/>
                  </a:lnTo>
                  <a:lnTo>
                    <a:pt x="947431" y="1086"/>
                  </a:lnTo>
                  <a:lnTo>
                    <a:pt x="1011916" y="4296"/>
                  </a:lnTo>
                  <a:lnTo>
                    <a:pt x="1074917" y="9552"/>
                  </a:lnTo>
                  <a:lnTo>
                    <a:pt x="1136263" y="16777"/>
                  </a:lnTo>
                  <a:lnTo>
                    <a:pt x="1195784" y="25895"/>
                  </a:lnTo>
                  <a:lnTo>
                    <a:pt x="1253310" y="36830"/>
                  </a:lnTo>
                  <a:lnTo>
                    <a:pt x="1308671" y="49504"/>
                  </a:lnTo>
                  <a:lnTo>
                    <a:pt x="1361695" y="63840"/>
                  </a:lnTo>
                  <a:lnTo>
                    <a:pt x="1412212" y="79763"/>
                  </a:lnTo>
                  <a:lnTo>
                    <a:pt x="1460052" y="97196"/>
                  </a:lnTo>
                  <a:lnTo>
                    <a:pt x="1505045" y="116062"/>
                  </a:lnTo>
                  <a:lnTo>
                    <a:pt x="1547019" y="136284"/>
                  </a:lnTo>
                  <a:lnTo>
                    <a:pt x="1585805" y="157785"/>
                  </a:lnTo>
                  <a:lnTo>
                    <a:pt x="1621232" y="180490"/>
                  </a:lnTo>
                  <a:lnTo>
                    <a:pt x="1653130" y="204321"/>
                  </a:lnTo>
                  <a:lnTo>
                    <a:pt x="1705654" y="255056"/>
                  </a:lnTo>
                  <a:lnTo>
                    <a:pt x="1742015" y="309376"/>
                  </a:lnTo>
                  <a:lnTo>
                    <a:pt x="1760849" y="366670"/>
                  </a:lnTo>
                  <a:lnTo>
                    <a:pt x="1763267" y="396239"/>
                  </a:lnTo>
                  <a:lnTo>
                    <a:pt x="1760849" y="425809"/>
                  </a:lnTo>
                  <a:lnTo>
                    <a:pt x="1742015" y="483103"/>
                  </a:lnTo>
                  <a:lnTo>
                    <a:pt x="1705654" y="537423"/>
                  </a:lnTo>
                  <a:lnTo>
                    <a:pt x="1653130" y="588158"/>
                  </a:lnTo>
                  <a:lnTo>
                    <a:pt x="1621232" y="611989"/>
                  </a:lnTo>
                  <a:lnTo>
                    <a:pt x="1585805" y="634694"/>
                  </a:lnTo>
                  <a:lnTo>
                    <a:pt x="1547019" y="656195"/>
                  </a:lnTo>
                  <a:lnTo>
                    <a:pt x="1505045" y="676417"/>
                  </a:lnTo>
                  <a:lnTo>
                    <a:pt x="1460052" y="695283"/>
                  </a:lnTo>
                  <a:lnTo>
                    <a:pt x="1412212" y="712716"/>
                  </a:lnTo>
                  <a:lnTo>
                    <a:pt x="1361695" y="728639"/>
                  </a:lnTo>
                  <a:lnTo>
                    <a:pt x="1308671" y="742975"/>
                  </a:lnTo>
                  <a:lnTo>
                    <a:pt x="1253310" y="755649"/>
                  </a:lnTo>
                  <a:lnTo>
                    <a:pt x="1195784" y="766584"/>
                  </a:lnTo>
                  <a:lnTo>
                    <a:pt x="1136263" y="775702"/>
                  </a:lnTo>
                  <a:lnTo>
                    <a:pt x="1074917" y="782927"/>
                  </a:lnTo>
                  <a:lnTo>
                    <a:pt x="1011916" y="788183"/>
                  </a:lnTo>
                  <a:lnTo>
                    <a:pt x="947431" y="791393"/>
                  </a:lnTo>
                  <a:lnTo>
                    <a:pt x="881634" y="792480"/>
                  </a:lnTo>
                  <a:lnTo>
                    <a:pt x="815836" y="791393"/>
                  </a:lnTo>
                  <a:lnTo>
                    <a:pt x="751351" y="788183"/>
                  </a:lnTo>
                  <a:lnTo>
                    <a:pt x="688350" y="782927"/>
                  </a:lnTo>
                  <a:lnTo>
                    <a:pt x="627004" y="775702"/>
                  </a:lnTo>
                  <a:lnTo>
                    <a:pt x="567483" y="766584"/>
                  </a:lnTo>
                  <a:lnTo>
                    <a:pt x="509957" y="755649"/>
                  </a:lnTo>
                  <a:lnTo>
                    <a:pt x="454596" y="742975"/>
                  </a:lnTo>
                  <a:lnTo>
                    <a:pt x="401572" y="728639"/>
                  </a:lnTo>
                  <a:lnTo>
                    <a:pt x="351055" y="712716"/>
                  </a:lnTo>
                  <a:lnTo>
                    <a:pt x="303215" y="695283"/>
                  </a:lnTo>
                  <a:lnTo>
                    <a:pt x="258222" y="676417"/>
                  </a:lnTo>
                  <a:lnTo>
                    <a:pt x="216248" y="656195"/>
                  </a:lnTo>
                  <a:lnTo>
                    <a:pt x="177462" y="634694"/>
                  </a:lnTo>
                  <a:lnTo>
                    <a:pt x="142035" y="611989"/>
                  </a:lnTo>
                  <a:lnTo>
                    <a:pt x="110137" y="588158"/>
                  </a:lnTo>
                  <a:lnTo>
                    <a:pt x="57613" y="537423"/>
                  </a:lnTo>
                  <a:lnTo>
                    <a:pt x="21252" y="483103"/>
                  </a:lnTo>
                  <a:lnTo>
                    <a:pt x="2418" y="425809"/>
                  </a:lnTo>
                  <a:lnTo>
                    <a:pt x="0" y="396239"/>
                  </a:lnTo>
                  <a:close/>
                </a:path>
              </a:pathLst>
            </a:custGeom>
            <a:ln w="12191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755639" y="1465326"/>
            <a:ext cx="1023619" cy="438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spcBef>
                <a:spcPts val="105"/>
              </a:spcBef>
            </a:pPr>
            <a:r>
              <a:rPr sz="1350" b="1" dirty="0">
                <a:solidFill>
                  <a:srgbClr val="FFFFFF"/>
                </a:solidFill>
                <a:latin typeface="Calibri"/>
                <a:cs typeface="Calibri"/>
              </a:rPr>
              <a:t>Violência</a:t>
            </a:r>
            <a:r>
              <a:rPr sz="13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50" b="1" spc="-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3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350" b="1" spc="-10" dirty="0">
                <a:solidFill>
                  <a:srgbClr val="FFFFFF"/>
                </a:solidFill>
                <a:latin typeface="Calibri"/>
                <a:cs typeface="Calibri"/>
              </a:rPr>
              <a:t>Criminalidade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5225796" y="614172"/>
            <a:ext cx="1668780" cy="805180"/>
            <a:chOff x="3701796" y="614172"/>
            <a:chExt cx="1668780" cy="805180"/>
          </a:xfrm>
        </p:grpSpPr>
        <p:sp>
          <p:nvSpPr>
            <p:cNvPr id="41" name="object 41"/>
            <p:cNvSpPr/>
            <p:nvPr/>
          </p:nvSpPr>
          <p:spPr>
            <a:xfrm>
              <a:off x="3707892" y="620268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828294" y="0"/>
                  </a:moveTo>
                  <a:lnTo>
                    <a:pt x="763563" y="1192"/>
                  </a:lnTo>
                  <a:lnTo>
                    <a:pt x="700195" y="4710"/>
                  </a:lnTo>
                  <a:lnTo>
                    <a:pt x="638373" y="10465"/>
                  </a:lnTo>
                  <a:lnTo>
                    <a:pt x="578283" y="18370"/>
                  </a:lnTo>
                  <a:lnTo>
                    <a:pt x="520107" y="28337"/>
                  </a:lnTo>
                  <a:lnTo>
                    <a:pt x="464031" y="40277"/>
                  </a:lnTo>
                  <a:lnTo>
                    <a:pt x="410238" y="54102"/>
                  </a:lnTo>
                  <a:lnTo>
                    <a:pt x="358912" y="69723"/>
                  </a:lnTo>
                  <a:lnTo>
                    <a:pt x="310238" y="87054"/>
                  </a:lnTo>
                  <a:lnTo>
                    <a:pt x="264400" y="106006"/>
                  </a:lnTo>
                  <a:lnTo>
                    <a:pt x="221581" y="126490"/>
                  </a:lnTo>
                  <a:lnTo>
                    <a:pt x="181966" y="148418"/>
                  </a:lnTo>
                  <a:lnTo>
                    <a:pt x="145740" y="171704"/>
                  </a:lnTo>
                  <a:lnTo>
                    <a:pt x="113086" y="196257"/>
                  </a:lnTo>
                  <a:lnTo>
                    <a:pt x="84188" y="221990"/>
                  </a:lnTo>
                  <a:lnTo>
                    <a:pt x="38399" y="276645"/>
                  </a:lnTo>
                  <a:lnTo>
                    <a:pt x="9845" y="334963"/>
                  </a:lnTo>
                  <a:lnTo>
                    <a:pt x="0" y="396240"/>
                  </a:lnTo>
                  <a:lnTo>
                    <a:pt x="2492" y="427203"/>
                  </a:lnTo>
                  <a:lnTo>
                    <a:pt x="21875" y="487089"/>
                  </a:lnTo>
                  <a:lnTo>
                    <a:pt x="59231" y="543663"/>
                  </a:lnTo>
                  <a:lnTo>
                    <a:pt x="113086" y="596222"/>
                  </a:lnTo>
                  <a:lnTo>
                    <a:pt x="145740" y="620776"/>
                  </a:lnTo>
                  <a:lnTo>
                    <a:pt x="181966" y="644061"/>
                  </a:lnTo>
                  <a:lnTo>
                    <a:pt x="221581" y="665989"/>
                  </a:lnTo>
                  <a:lnTo>
                    <a:pt x="264400" y="686473"/>
                  </a:lnTo>
                  <a:lnTo>
                    <a:pt x="310238" y="705425"/>
                  </a:lnTo>
                  <a:lnTo>
                    <a:pt x="358912" y="722756"/>
                  </a:lnTo>
                  <a:lnTo>
                    <a:pt x="410238" y="738378"/>
                  </a:lnTo>
                  <a:lnTo>
                    <a:pt x="464031" y="752202"/>
                  </a:lnTo>
                  <a:lnTo>
                    <a:pt x="520107" y="764142"/>
                  </a:lnTo>
                  <a:lnTo>
                    <a:pt x="578283" y="774109"/>
                  </a:lnTo>
                  <a:lnTo>
                    <a:pt x="638373" y="782014"/>
                  </a:lnTo>
                  <a:lnTo>
                    <a:pt x="700195" y="787769"/>
                  </a:lnTo>
                  <a:lnTo>
                    <a:pt x="763563" y="791287"/>
                  </a:lnTo>
                  <a:lnTo>
                    <a:pt x="828294" y="792480"/>
                  </a:lnTo>
                  <a:lnTo>
                    <a:pt x="893024" y="791287"/>
                  </a:lnTo>
                  <a:lnTo>
                    <a:pt x="956392" y="787769"/>
                  </a:lnTo>
                  <a:lnTo>
                    <a:pt x="1018214" y="782014"/>
                  </a:lnTo>
                  <a:lnTo>
                    <a:pt x="1078304" y="774109"/>
                  </a:lnTo>
                  <a:lnTo>
                    <a:pt x="1136480" y="764142"/>
                  </a:lnTo>
                  <a:lnTo>
                    <a:pt x="1192556" y="752202"/>
                  </a:lnTo>
                  <a:lnTo>
                    <a:pt x="1246349" y="738378"/>
                  </a:lnTo>
                  <a:lnTo>
                    <a:pt x="1297675" y="722756"/>
                  </a:lnTo>
                  <a:lnTo>
                    <a:pt x="1346349" y="705425"/>
                  </a:lnTo>
                  <a:lnTo>
                    <a:pt x="1392187" y="686473"/>
                  </a:lnTo>
                  <a:lnTo>
                    <a:pt x="1435006" y="665989"/>
                  </a:lnTo>
                  <a:lnTo>
                    <a:pt x="1474621" y="644061"/>
                  </a:lnTo>
                  <a:lnTo>
                    <a:pt x="1510847" y="620776"/>
                  </a:lnTo>
                  <a:lnTo>
                    <a:pt x="1543501" y="596222"/>
                  </a:lnTo>
                  <a:lnTo>
                    <a:pt x="1572399" y="570489"/>
                  </a:lnTo>
                  <a:lnTo>
                    <a:pt x="1618188" y="515834"/>
                  </a:lnTo>
                  <a:lnTo>
                    <a:pt x="1646742" y="457516"/>
                  </a:lnTo>
                  <a:lnTo>
                    <a:pt x="1656588" y="396240"/>
                  </a:lnTo>
                  <a:lnTo>
                    <a:pt x="1654095" y="365276"/>
                  </a:lnTo>
                  <a:lnTo>
                    <a:pt x="1634712" y="305390"/>
                  </a:lnTo>
                  <a:lnTo>
                    <a:pt x="1597356" y="248816"/>
                  </a:lnTo>
                  <a:lnTo>
                    <a:pt x="1543501" y="196257"/>
                  </a:lnTo>
                  <a:lnTo>
                    <a:pt x="1510847" y="171704"/>
                  </a:lnTo>
                  <a:lnTo>
                    <a:pt x="1474621" y="148418"/>
                  </a:lnTo>
                  <a:lnTo>
                    <a:pt x="1435006" y="126490"/>
                  </a:lnTo>
                  <a:lnTo>
                    <a:pt x="1392187" y="106006"/>
                  </a:lnTo>
                  <a:lnTo>
                    <a:pt x="1346349" y="87054"/>
                  </a:lnTo>
                  <a:lnTo>
                    <a:pt x="1297675" y="69723"/>
                  </a:lnTo>
                  <a:lnTo>
                    <a:pt x="1246349" y="54101"/>
                  </a:lnTo>
                  <a:lnTo>
                    <a:pt x="1192556" y="40277"/>
                  </a:lnTo>
                  <a:lnTo>
                    <a:pt x="1136480" y="28337"/>
                  </a:lnTo>
                  <a:lnTo>
                    <a:pt x="1078304" y="18370"/>
                  </a:lnTo>
                  <a:lnTo>
                    <a:pt x="1018214" y="10465"/>
                  </a:lnTo>
                  <a:lnTo>
                    <a:pt x="956392" y="4710"/>
                  </a:lnTo>
                  <a:lnTo>
                    <a:pt x="893024" y="1192"/>
                  </a:lnTo>
                  <a:lnTo>
                    <a:pt x="828294" y="0"/>
                  </a:lnTo>
                  <a:close/>
                </a:path>
              </a:pathLst>
            </a:custGeom>
            <a:solidFill>
              <a:srgbClr val="4471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707892" y="620268"/>
              <a:ext cx="1656714" cy="792480"/>
            </a:xfrm>
            <a:custGeom>
              <a:avLst/>
              <a:gdLst/>
              <a:ahLst/>
              <a:cxnLst/>
              <a:rect l="l" t="t" r="r" b="b"/>
              <a:pathLst>
                <a:path w="1656714" h="792480">
                  <a:moveTo>
                    <a:pt x="0" y="396240"/>
                  </a:moveTo>
                  <a:lnTo>
                    <a:pt x="9845" y="334963"/>
                  </a:lnTo>
                  <a:lnTo>
                    <a:pt x="38399" y="276645"/>
                  </a:lnTo>
                  <a:lnTo>
                    <a:pt x="84188" y="221990"/>
                  </a:lnTo>
                  <a:lnTo>
                    <a:pt x="113086" y="196257"/>
                  </a:lnTo>
                  <a:lnTo>
                    <a:pt x="145740" y="171704"/>
                  </a:lnTo>
                  <a:lnTo>
                    <a:pt x="181966" y="148418"/>
                  </a:lnTo>
                  <a:lnTo>
                    <a:pt x="221581" y="126490"/>
                  </a:lnTo>
                  <a:lnTo>
                    <a:pt x="264400" y="106006"/>
                  </a:lnTo>
                  <a:lnTo>
                    <a:pt x="310238" y="87054"/>
                  </a:lnTo>
                  <a:lnTo>
                    <a:pt x="358912" y="69723"/>
                  </a:lnTo>
                  <a:lnTo>
                    <a:pt x="410238" y="54102"/>
                  </a:lnTo>
                  <a:lnTo>
                    <a:pt x="464031" y="40277"/>
                  </a:lnTo>
                  <a:lnTo>
                    <a:pt x="520107" y="28337"/>
                  </a:lnTo>
                  <a:lnTo>
                    <a:pt x="578283" y="18370"/>
                  </a:lnTo>
                  <a:lnTo>
                    <a:pt x="638373" y="10465"/>
                  </a:lnTo>
                  <a:lnTo>
                    <a:pt x="700195" y="4710"/>
                  </a:lnTo>
                  <a:lnTo>
                    <a:pt x="763563" y="1192"/>
                  </a:lnTo>
                  <a:lnTo>
                    <a:pt x="828294" y="0"/>
                  </a:lnTo>
                  <a:lnTo>
                    <a:pt x="893024" y="1192"/>
                  </a:lnTo>
                  <a:lnTo>
                    <a:pt x="956392" y="4710"/>
                  </a:lnTo>
                  <a:lnTo>
                    <a:pt x="1018214" y="10465"/>
                  </a:lnTo>
                  <a:lnTo>
                    <a:pt x="1078304" y="18370"/>
                  </a:lnTo>
                  <a:lnTo>
                    <a:pt x="1136480" y="28337"/>
                  </a:lnTo>
                  <a:lnTo>
                    <a:pt x="1192556" y="40277"/>
                  </a:lnTo>
                  <a:lnTo>
                    <a:pt x="1246349" y="54101"/>
                  </a:lnTo>
                  <a:lnTo>
                    <a:pt x="1297675" y="69723"/>
                  </a:lnTo>
                  <a:lnTo>
                    <a:pt x="1346349" y="87054"/>
                  </a:lnTo>
                  <a:lnTo>
                    <a:pt x="1392187" y="106006"/>
                  </a:lnTo>
                  <a:lnTo>
                    <a:pt x="1435006" y="126490"/>
                  </a:lnTo>
                  <a:lnTo>
                    <a:pt x="1474621" y="148418"/>
                  </a:lnTo>
                  <a:lnTo>
                    <a:pt x="1510847" y="171704"/>
                  </a:lnTo>
                  <a:lnTo>
                    <a:pt x="1543501" y="196257"/>
                  </a:lnTo>
                  <a:lnTo>
                    <a:pt x="1572399" y="221990"/>
                  </a:lnTo>
                  <a:lnTo>
                    <a:pt x="1618188" y="276645"/>
                  </a:lnTo>
                  <a:lnTo>
                    <a:pt x="1646742" y="334963"/>
                  </a:lnTo>
                  <a:lnTo>
                    <a:pt x="1656588" y="396240"/>
                  </a:lnTo>
                  <a:lnTo>
                    <a:pt x="1654095" y="427203"/>
                  </a:lnTo>
                  <a:lnTo>
                    <a:pt x="1634712" y="487089"/>
                  </a:lnTo>
                  <a:lnTo>
                    <a:pt x="1597356" y="543663"/>
                  </a:lnTo>
                  <a:lnTo>
                    <a:pt x="1543501" y="596222"/>
                  </a:lnTo>
                  <a:lnTo>
                    <a:pt x="1510847" y="620776"/>
                  </a:lnTo>
                  <a:lnTo>
                    <a:pt x="1474621" y="644061"/>
                  </a:lnTo>
                  <a:lnTo>
                    <a:pt x="1435006" y="665989"/>
                  </a:lnTo>
                  <a:lnTo>
                    <a:pt x="1392187" y="686473"/>
                  </a:lnTo>
                  <a:lnTo>
                    <a:pt x="1346349" y="705425"/>
                  </a:lnTo>
                  <a:lnTo>
                    <a:pt x="1297675" y="722756"/>
                  </a:lnTo>
                  <a:lnTo>
                    <a:pt x="1246349" y="738378"/>
                  </a:lnTo>
                  <a:lnTo>
                    <a:pt x="1192556" y="752202"/>
                  </a:lnTo>
                  <a:lnTo>
                    <a:pt x="1136480" y="764142"/>
                  </a:lnTo>
                  <a:lnTo>
                    <a:pt x="1078304" y="774109"/>
                  </a:lnTo>
                  <a:lnTo>
                    <a:pt x="1018214" y="782014"/>
                  </a:lnTo>
                  <a:lnTo>
                    <a:pt x="956392" y="787769"/>
                  </a:lnTo>
                  <a:lnTo>
                    <a:pt x="893024" y="791287"/>
                  </a:lnTo>
                  <a:lnTo>
                    <a:pt x="828294" y="792480"/>
                  </a:lnTo>
                  <a:lnTo>
                    <a:pt x="763563" y="791287"/>
                  </a:lnTo>
                  <a:lnTo>
                    <a:pt x="700195" y="787769"/>
                  </a:lnTo>
                  <a:lnTo>
                    <a:pt x="638373" y="782014"/>
                  </a:lnTo>
                  <a:lnTo>
                    <a:pt x="578283" y="774109"/>
                  </a:lnTo>
                  <a:lnTo>
                    <a:pt x="520107" y="764142"/>
                  </a:lnTo>
                  <a:lnTo>
                    <a:pt x="464031" y="752202"/>
                  </a:lnTo>
                  <a:lnTo>
                    <a:pt x="410238" y="738378"/>
                  </a:lnTo>
                  <a:lnTo>
                    <a:pt x="358912" y="722756"/>
                  </a:lnTo>
                  <a:lnTo>
                    <a:pt x="310238" y="705425"/>
                  </a:lnTo>
                  <a:lnTo>
                    <a:pt x="264400" y="686473"/>
                  </a:lnTo>
                  <a:lnTo>
                    <a:pt x="221581" y="665989"/>
                  </a:lnTo>
                  <a:lnTo>
                    <a:pt x="181966" y="644061"/>
                  </a:lnTo>
                  <a:lnTo>
                    <a:pt x="145740" y="620776"/>
                  </a:lnTo>
                  <a:lnTo>
                    <a:pt x="113086" y="596222"/>
                  </a:lnTo>
                  <a:lnTo>
                    <a:pt x="84188" y="570489"/>
                  </a:lnTo>
                  <a:lnTo>
                    <a:pt x="38399" y="515834"/>
                  </a:lnTo>
                  <a:lnTo>
                    <a:pt x="9845" y="457516"/>
                  </a:lnTo>
                  <a:lnTo>
                    <a:pt x="0" y="39624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567934" y="648970"/>
            <a:ext cx="1929130" cy="843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48055" indent="-2540" algn="ctr">
              <a:spcBef>
                <a:spcPts val="100"/>
              </a:spcBef>
            </a:pP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Reduz </a:t>
            </a:r>
            <a:r>
              <a:rPr sz="1500" b="1" dirty="0">
                <a:solidFill>
                  <a:srgbClr val="FFFFFF"/>
                </a:solidFill>
                <a:latin typeface="Calibri"/>
                <a:cs typeface="Calibri"/>
              </a:rPr>
              <a:t>consumo</a:t>
            </a:r>
            <a:r>
              <a:rPr sz="15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500" b="1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500" b="1" spc="-10" dirty="0">
                <a:solidFill>
                  <a:srgbClr val="FFFFFF"/>
                </a:solidFill>
                <a:latin typeface="Calibri"/>
                <a:cs typeface="Calibri"/>
              </a:rPr>
              <a:t>energia</a:t>
            </a:r>
            <a:endParaRPr sz="1500">
              <a:latin typeface="Calibri"/>
              <a:cs typeface="Calibri"/>
            </a:endParaRPr>
          </a:p>
          <a:p>
            <a:pPr marL="1467485" algn="ctr">
              <a:lnSpc>
                <a:spcPts val="1035"/>
              </a:lnSpc>
            </a:pPr>
            <a:r>
              <a:rPr sz="1350" b="1" spc="-10" dirty="0">
                <a:solidFill>
                  <a:srgbClr val="FFFFFF"/>
                </a:solidFill>
                <a:latin typeface="Calibri"/>
                <a:cs typeface="Calibri"/>
              </a:rPr>
              <a:t>Reduz</a:t>
            </a:r>
            <a:endParaRPr sz="1350">
              <a:latin typeface="Calibri"/>
              <a:cs typeface="Calibri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2836545" y="45847"/>
            <a:ext cx="6513195" cy="635000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FFFFFF"/>
                </a:solidFill>
              </a:rPr>
              <a:t>Serviços</a:t>
            </a:r>
            <a:r>
              <a:rPr sz="4000" spc="-160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Ecossistêmicos</a:t>
            </a:r>
            <a:r>
              <a:rPr sz="4000" spc="-125" dirty="0">
                <a:solidFill>
                  <a:srgbClr val="FFFFFF"/>
                </a:solidFill>
              </a:rPr>
              <a:t> </a:t>
            </a:r>
            <a:r>
              <a:rPr sz="4000" spc="-10" dirty="0">
                <a:solidFill>
                  <a:srgbClr val="FFFFFF"/>
                </a:solidFill>
              </a:rPr>
              <a:t>Sociais</a:t>
            </a:r>
            <a:endParaRPr sz="400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1F386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26785" y="1229310"/>
            <a:ext cx="2437130" cy="1854835"/>
          </a:xfrm>
          <a:prstGeom prst="rect">
            <a:avLst/>
          </a:prstGeom>
        </p:spPr>
        <p:txBody>
          <a:bodyPr vert="horz" wrap="square" lIns="0" tIns="12065" rIns="0" bIns="0" rtlCol="0" anchor="ctr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</a:rPr>
              <a:t>Águas </a:t>
            </a:r>
            <a:r>
              <a:rPr sz="4000" spc="-20" dirty="0">
                <a:solidFill>
                  <a:srgbClr val="FFFFFF"/>
                </a:solidFill>
              </a:rPr>
              <a:t>Mobilidade </a:t>
            </a:r>
            <a:r>
              <a:rPr sz="4000" spc="-10" dirty="0">
                <a:solidFill>
                  <a:srgbClr val="FFFFFF"/>
                </a:solidFill>
              </a:rPr>
              <a:t>Energia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526786" y="3059048"/>
            <a:ext cx="4980305" cy="2463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Ambiente</a:t>
            </a:r>
            <a:r>
              <a:rPr sz="4000" b="1" spc="-1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Construído Saneamento</a:t>
            </a:r>
            <a:r>
              <a:rPr sz="4000" b="1" spc="-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Ambiental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Visão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0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Planejamento Inovação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974593" y="865378"/>
            <a:ext cx="1519555" cy="5320665"/>
          </a:xfrm>
          <a:custGeom>
            <a:avLst/>
            <a:gdLst/>
            <a:ahLst/>
            <a:cxnLst/>
            <a:rect l="l" t="t" r="r" b="b"/>
            <a:pathLst>
              <a:path w="1519554" h="5320665">
                <a:moveTo>
                  <a:pt x="1227073" y="0"/>
                </a:moveTo>
                <a:lnTo>
                  <a:pt x="1170577" y="1352"/>
                </a:lnTo>
                <a:lnTo>
                  <a:pt x="1117022" y="5408"/>
                </a:lnTo>
                <a:lnTo>
                  <a:pt x="1066410" y="12166"/>
                </a:lnTo>
                <a:lnTo>
                  <a:pt x="1018745" y="21623"/>
                </a:lnTo>
                <a:lnTo>
                  <a:pt x="974027" y="33777"/>
                </a:lnTo>
                <a:lnTo>
                  <a:pt x="932259" y="48625"/>
                </a:lnTo>
                <a:lnTo>
                  <a:pt x="893444" y="66167"/>
                </a:lnTo>
                <a:lnTo>
                  <a:pt x="851333" y="90033"/>
                </a:lnTo>
                <a:lnTo>
                  <a:pt x="812122" y="117569"/>
                </a:lnTo>
                <a:lnTo>
                  <a:pt x="775811" y="148780"/>
                </a:lnTo>
                <a:lnTo>
                  <a:pt x="742399" y="183674"/>
                </a:lnTo>
                <a:lnTo>
                  <a:pt x="711887" y="222259"/>
                </a:lnTo>
                <a:lnTo>
                  <a:pt x="684276" y="264541"/>
                </a:lnTo>
                <a:lnTo>
                  <a:pt x="662861" y="303635"/>
                </a:lnTo>
                <a:lnTo>
                  <a:pt x="643464" y="345372"/>
                </a:lnTo>
                <a:lnTo>
                  <a:pt x="626079" y="389747"/>
                </a:lnTo>
                <a:lnTo>
                  <a:pt x="610703" y="436760"/>
                </a:lnTo>
                <a:lnTo>
                  <a:pt x="597330" y="486407"/>
                </a:lnTo>
                <a:lnTo>
                  <a:pt x="585958" y="538687"/>
                </a:lnTo>
                <a:lnTo>
                  <a:pt x="576580" y="593598"/>
                </a:lnTo>
                <a:lnTo>
                  <a:pt x="571040" y="634216"/>
                </a:lnTo>
                <a:lnTo>
                  <a:pt x="566080" y="677357"/>
                </a:lnTo>
                <a:lnTo>
                  <a:pt x="561701" y="723019"/>
                </a:lnTo>
                <a:lnTo>
                  <a:pt x="557903" y="771204"/>
                </a:lnTo>
                <a:lnTo>
                  <a:pt x="554688" y="821912"/>
                </a:lnTo>
                <a:lnTo>
                  <a:pt x="552055" y="875141"/>
                </a:lnTo>
                <a:lnTo>
                  <a:pt x="550006" y="930893"/>
                </a:lnTo>
                <a:lnTo>
                  <a:pt x="548542" y="989167"/>
                </a:lnTo>
                <a:lnTo>
                  <a:pt x="547663" y="1049963"/>
                </a:lnTo>
                <a:lnTo>
                  <a:pt x="547369" y="1113282"/>
                </a:lnTo>
                <a:lnTo>
                  <a:pt x="547369" y="1608455"/>
                </a:lnTo>
                <a:lnTo>
                  <a:pt x="546591" y="1670727"/>
                </a:lnTo>
                <a:lnTo>
                  <a:pt x="544257" y="1730416"/>
                </a:lnTo>
                <a:lnTo>
                  <a:pt x="540365" y="1787523"/>
                </a:lnTo>
                <a:lnTo>
                  <a:pt x="534914" y="1842045"/>
                </a:lnTo>
                <a:lnTo>
                  <a:pt x="527904" y="1893984"/>
                </a:lnTo>
                <a:lnTo>
                  <a:pt x="519334" y="1943338"/>
                </a:lnTo>
                <a:lnTo>
                  <a:pt x="509203" y="1990107"/>
                </a:lnTo>
                <a:lnTo>
                  <a:pt x="497510" y="2034290"/>
                </a:lnTo>
                <a:lnTo>
                  <a:pt x="484254" y="2075888"/>
                </a:lnTo>
                <a:lnTo>
                  <a:pt x="469435" y="2114899"/>
                </a:lnTo>
                <a:lnTo>
                  <a:pt x="453051" y="2151324"/>
                </a:lnTo>
                <a:lnTo>
                  <a:pt x="435101" y="2185162"/>
                </a:lnTo>
                <a:lnTo>
                  <a:pt x="408742" y="2226446"/>
                </a:lnTo>
                <a:lnTo>
                  <a:pt x="379532" y="2263517"/>
                </a:lnTo>
                <a:lnTo>
                  <a:pt x="347472" y="2296376"/>
                </a:lnTo>
                <a:lnTo>
                  <a:pt x="312561" y="2325023"/>
                </a:lnTo>
                <a:lnTo>
                  <a:pt x="274799" y="2349460"/>
                </a:lnTo>
                <a:lnTo>
                  <a:pt x="234187" y="2369688"/>
                </a:lnTo>
                <a:lnTo>
                  <a:pt x="190725" y="2385707"/>
                </a:lnTo>
                <a:lnTo>
                  <a:pt x="144413" y="2397519"/>
                </a:lnTo>
                <a:lnTo>
                  <a:pt x="95250" y="2405126"/>
                </a:lnTo>
                <a:lnTo>
                  <a:pt x="82010" y="2408366"/>
                </a:lnTo>
                <a:lnTo>
                  <a:pt x="40405" y="2425944"/>
                </a:lnTo>
                <a:lnTo>
                  <a:pt x="14966" y="2464944"/>
                </a:lnTo>
                <a:lnTo>
                  <a:pt x="4571" y="2509647"/>
                </a:lnTo>
                <a:lnTo>
                  <a:pt x="285" y="2569011"/>
                </a:lnTo>
                <a:lnTo>
                  <a:pt x="0" y="2592705"/>
                </a:lnTo>
                <a:lnTo>
                  <a:pt x="380" y="2615086"/>
                </a:lnTo>
                <a:lnTo>
                  <a:pt x="3428" y="2655802"/>
                </a:lnTo>
                <a:lnTo>
                  <a:pt x="13398" y="2706036"/>
                </a:lnTo>
                <a:lnTo>
                  <a:pt x="28890" y="2741158"/>
                </a:lnTo>
                <a:lnTo>
                  <a:pt x="62009" y="2768461"/>
                </a:lnTo>
                <a:lnTo>
                  <a:pt x="98425" y="2780284"/>
                </a:lnTo>
                <a:lnTo>
                  <a:pt x="156144" y="2789431"/>
                </a:lnTo>
                <a:lnTo>
                  <a:pt x="209470" y="2804509"/>
                </a:lnTo>
                <a:lnTo>
                  <a:pt x="258391" y="2825539"/>
                </a:lnTo>
                <a:lnTo>
                  <a:pt x="302894" y="2852547"/>
                </a:lnTo>
                <a:lnTo>
                  <a:pt x="343259" y="2884858"/>
                </a:lnTo>
                <a:lnTo>
                  <a:pt x="379777" y="2921777"/>
                </a:lnTo>
                <a:lnTo>
                  <a:pt x="412462" y="2963292"/>
                </a:lnTo>
                <a:lnTo>
                  <a:pt x="441325" y="3009392"/>
                </a:lnTo>
                <a:lnTo>
                  <a:pt x="461715" y="3049458"/>
                </a:lnTo>
                <a:lnTo>
                  <a:pt x="479904" y="3092092"/>
                </a:lnTo>
                <a:lnTo>
                  <a:pt x="495887" y="3137298"/>
                </a:lnTo>
                <a:lnTo>
                  <a:pt x="509657" y="3185082"/>
                </a:lnTo>
                <a:lnTo>
                  <a:pt x="521207" y="3235452"/>
                </a:lnTo>
                <a:lnTo>
                  <a:pt x="528175" y="3273987"/>
                </a:lnTo>
                <a:lnTo>
                  <a:pt x="534059" y="3315788"/>
                </a:lnTo>
                <a:lnTo>
                  <a:pt x="538862" y="3360855"/>
                </a:lnTo>
                <a:lnTo>
                  <a:pt x="542591" y="3409188"/>
                </a:lnTo>
                <a:lnTo>
                  <a:pt x="545249" y="3460786"/>
                </a:lnTo>
                <a:lnTo>
                  <a:pt x="546840" y="3515650"/>
                </a:lnTo>
                <a:lnTo>
                  <a:pt x="547369" y="3573779"/>
                </a:lnTo>
                <a:lnTo>
                  <a:pt x="547369" y="4207383"/>
                </a:lnTo>
                <a:lnTo>
                  <a:pt x="547648" y="4271280"/>
                </a:lnTo>
                <a:lnTo>
                  <a:pt x="548481" y="4332595"/>
                </a:lnTo>
                <a:lnTo>
                  <a:pt x="549869" y="4391327"/>
                </a:lnTo>
                <a:lnTo>
                  <a:pt x="551811" y="4447477"/>
                </a:lnTo>
                <a:lnTo>
                  <a:pt x="554307" y="4501045"/>
                </a:lnTo>
                <a:lnTo>
                  <a:pt x="557355" y="4552031"/>
                </a:lnTo>
                <a:lnTo>
                  <a:pt x="560954" y="4600436"/>
                </a:lnTo>
                <a:lnTo>
                  <a:pt x="565105" y="4646260"/>
                </a:lnTo>
                <a:lnTo>
                  <a:pt x="569805" y="4689503"/>
                </a:lnTo>
                <a:lnTo>
                  <a:pt x="575056" y="4730165"/>
                </a:lnTo>
                <a:lnTo>
                  <a:pt x="583998" y="4785057"/>
                </a:lnTo>
                <a:lnTo>
                  <a:pt x="594936" y="4837248"/>
                </a:lnTo>
                <a:lnTo>
                  <a:pt x="607873" y="4886740"/>
                </a:lnTo>
                <a:lnTo>
                  <a:pt x="622813" y="4933532"/>
                </a:lnTo>
                <a:lnTo>
                  <a:pt x="639763" y="4977625"/>
                </a:lnTo>
                <a:lnTo>
                  <a:pt x="658724" y="5019018"/>
                </a:lnTo>
                <a:lnTo>
                  <a:pt x="679703" y="5057711"/>
                </a:lnTo>
                <a:lnTo>
                  <a:pt x="706839" y="5099485"/>
                </a:lnTo>
                <a:lnTo>
                  <a:pt x="737060" y="5137673"/>
                </a:lnTo>
                <a:lnTo>
                  <a:pt x="770366" y="5172275"/>
                </a:lnTo>
                <a:lnTo>
                  <a:pt x="806751" y="5203288"/>
                </a:lnTo>
                <a:lnTo>
                  <a:pt x="846212" y="5230713"/>
                </a:lnTo>
                <a:lnTo>
                  <a:pt x="888745" y="5254548"/>
                </a:lnTo>
                <a:lnTo>
                  <a:pt x="928074" y="5272091"/>
                </a:lnTo>
                <a:lnTo>
                  <a:pt x="970404" y="5286934"/>
                </a:lnTo>
                <a:lnTo>
                  <a:pt x="1015735" y="5299077"/>
                </a:lnTo>
                <a:lnTo>
                  <a:pt x="1064068" y="5308522"/>
                </a:lnTo>
                <a:lnTo>
                  <a:pt x="1115402" y="5315268"/>
                </a:lnTo>
                <a:lnTo>
                  <a:pt x="1169737" y="5319315"/>
                </a:lnTo>
                <a:lnTo>
                  <a:pt x="1227073" y="5320665"/>
                </a:lnTo>
                <a:lnTo>
                  <a:pt x="1281287" y="5320282"/>
                </a:lnTo>
                <a:lnTo>
                  <a:pt x="1327022" y="5319128"/>
                </a:lnTo>
                <a:lnTo>
                  <a:pt x="1371996" y="5314903"/>
                </a:lnTo>
                <a:lnTo>
                  <a:pt x="1423923" y="5305298"/>
                </a:lnTo>
                <a:lnTo>
                  <a:pt x="1433163" y="5304528"/>
                </a:lnTo>
                <a:lnTo>
                  <a:pt x="1469814" y="5286357"/>
                </a:lnTo>
                <a:lnTo>
                  <a:pt x="1499594" y="5249741"/>
                </a:lnTo>
                <a:lnTo>
                  <a:pt x="1513078" y="5205336"/>
                </a:lnTo>
                <a:lnTo>
                  <a:pt x="1517761" y="5166507"/>
                </a:lnTo>
                <a:lnTo>
                  <a:pt x="1519300" y="5120754"/>
                </a:lnTo>
                <a:lnTo>
                  <a:pt x="1518918" y="5094324"/>
                </a:lnTo>
                <a:lnTo>
                  <a:pt x="1515818" y="5048961"/>
                </a:lnTo>
                <a:lnTo>
                  <a:pt x="1505061" y="4997737"/>
                </a:lnTo>
                <a:lnTo>
                  <a:pt x="1485709" y="4960924"/>
                </a:lnTo>
                <a:lnTo>
                  <a:pt x="1446561" y="4935268"/>
                </a:lnTo>
                <a:lnTo>
                  <a:pt x="1408557" y="4930076"/>
                </a:lnTo>
                <a:lnTo>
                  <a:pt x="1279397" y="4927003"/>
                </a:lnTo>
                <a:lnTo>
                  <a:pt x="1245298" y="4925272"/>
                </a:lnTo>
                <a:lnTo>
                  <a:pt x="1184529" y="4911427"/>
                </a:lnTo>
                <a:lnTo>
                  <a:pt x="1133665" y="4882498"/>
                </a:lnTo>
                <a:lnTo>
                  <a:pt x="1092136" y="4830987"/>
                </a:lnTo>
                <a:lnTo>
                  <a:pt x="1074800" y="4796294"/>
                </a:lnTo>
                <a:lnTo>
                  <a:pt x="1059751" y="4755064"/>
                </a:lnTo>
                <a:lnTo>
                  <a:pt x="1046797" y="4706724"/>
                </a:lnTo>
                <a:lnTo>
                  <a:pt x="1035938" y="4651255"/>
                </a:lnTo>
                <a:lnTo>
                  <a:pt x="1027175" y="4588637"/>
                </a:lnTo>
                <a:lnTo>
                  <a:pt x="1020435" y="4513887"/>
                </a:lnTo>
                <a:lnTo>
                  <a:pt x="1017793" y="4470026"/>
                </a:lnTo>
                <a:lnTo>
                  <a:pt x="1015634" y="4421838"/>
                </a:lnTo>
                <a:lnTo>
                  <a:pt x="1013958" y="4369322"/>
                </a:lnTo>
                <a:lnTo>
                  <a:pt x="1012763" y="4312477"/>
                </a:lnTo>
                <a:lnTo>
                  <a:pt x="1012047" y="4251301"/>
                </a:lnTo>
                <a:lnTo>
                  <a:pt x="1011808" y="4185793"/>
                </a:lnTo>
                <a:lnTo>
                  <a:pt x="1011808" y="3601466"/>
                </a:lnTo>
                <a:lnTo>
                  <a:pt x="1011422" y="3545661"/>
                </a:lnTo>
                <a:lnTo>
                  <a:pt x="1010263" y="3492071"/>
                </a:lnTo>
                <a:lnTo>
                  <a:pt x="1008333" y="3440695"/>
                </a:lnTo>
                <a:lnTo>
                  <a:pt x="1005633" y="3391535"/>
                </a:lnTo>
                <a:lnTo>
                  <a:pt x="1002166" y="3344588"/>
                </a:lnTo>
                <a:lnTo>
                  <a:pt x="997932" y="3299856"/>
                </a:lnTo>
                <a:lnTo>
                  <a:pt x="992933" y="3257339"/>
                </a:lnTo>
                <a:lnTo>
                  <a:pt x="987170" y="3217037"/>
                </a:lnTo>
                <a:lnTo>
                  <a:pt x="977910" y="3165537"/>
                </a:lnTo>
                <a:lnTo>
                  <a:pt x="966512" y="3115681"/>
                </a:lnTo>
                <a:lnTo>
                  <a:pt x="952976" y="3067462"/>
                </a:lnTo>
                <a:lnTo>
                  <a:pt x="937302" y="3020873"/>
                </a:lnTo>
                <a:lnTo>
                  <a:pt x="919490" y="2975907"/>
                </a:lnTo>
                <a:lnTo>
                  <a:pt x="899541" y="2932557"/>
                </a:lnTo>
                <a:lnTo>
                  <a:pt x="872657" y="2882980"/>
                </a:lnTo>
                <a:lnTo>
                  <a:pt x="842451" y="2836353"/>
                </a:lnTo>
                <a:lnTo>
                  <a:pt x="808923" y="2792672"/>
                </a:lnTo>
                <a:lnTo>
                  <a:pt x="772073" y="2751928"/>
                </a:lnTo>
                <a:lnTo>
                  <a:pt x="731901" y="2714117"/>
                </a:lnTo>
                <a:lnTo>
                  <a:pt x="695504" y="2685553"/>
                </a:lnTo>
                <a:lnTo>
                  <a:pt x="656039" y="2660316"/>
                </a:lnTo>
                <a:lnTo>
                  <a:pt x="613505" y="2638409"/>
                </a:lnTo>
                <a:lnTo>
                  <a:pt x="567901" y="2619835"/>
                </a:lnTo>
                <a:lnTo>
                  <a:pt x="519228" y="2604600"/>
                </a:lnTo>
                <a:lnTo>
                  <a:pt x="467487" y="2592705"/>
                </a:lnTo>
                <a:lnTo>
                  <a:pt x="519228" y="2579825"/>
                </a:lnTo>
                <a:lnTo>
                  <a:pt x="567901" y="2563791"/>
                </a:lnTo>
                <a:lnTo>
                  <a:pt x="613505" y="2544603"/>
                </a:lnTo>
                <a:lnTo>
                  <a:pt x="656039" y="2522262"/>
                </a:lnTo>
                <a:lnTo>
                  <a:pt x="695504" y="2496767"/>
                </a:lnTo>
                <a:lnTo>
                  <a:pt x="731901" y="2468118"/>
                </a:lnTo>
                <a:lnTo>
                  <a:pt x="772073" y="2430429"/>
                </a:lnTo>
                <a:lnTo>
                  <a:pt x="808923" y="2389906"/>
                </a:lnTo>
                <a:lnTo>
                  <a:pt x="842451" y="2346548"/>
                </a:lnTo>
                <a:lnTo>
                  <a:pt x="872657" y="2300356"/>
                </a:lnTo>
                <a:lnTo>
                  <a:pt x="899541" y="2251329"/>
                </a:lnTo>
                <a:lnTo>
                  <a:pt x="919490" y="2208393"/>
                </a:lnTo>
                <a:lnTo>
                  <a:pt x="937302" y="2163661"/>
                </a:lnTo>
                <a:lnTo>
                  <a:pt x="952976" y="2117137"/>
                </a:lnTo>
                <a:lnTo>
                  <a:pt x="966512" y="2068825"/>
                </a:lnTo>
                <a:lnTo>
                  <a:pt x="977910" y="2018727"/>
                </a:lnTo>
                <a:lnTo>
                  <a:pt x="987170" y="1966849"/>
                </a:lnTo>
                <a:lnTo>
                  <a:pt x="992933" y="1926195"/>
                </a:lnTo>
                <a:lnTo>
                  <a:pt x="997932" y="1883481"/>
                </a:lnTo>
                <a:lnTo>
                  <a:pt x="1002166" y="1838707"/>
                </a:lnTo>
                <a:lnTo>
                  <a:pt x="1005633" y="1791874"/>
                </a:lnTo>
                <a:lnTo>
                  <a:pt x="1008333" y="1742981"/>
                </a:lnTo>
                <a:lnTo>
                  <a:pt x="1010263" y="1692028"/>
                </a:lnTo>
                <a:lnTo>
                  <a:pt x="1011422" y="1639016"/>
                </a:lnTo>
                <a:lnTo>
                  <a:pt x="1011808" y="1583944"/>
                </a:lnTo>
                <a:lnTo>
                  <a:pt x="1011808" y="1134872"/>
                </a:lnTo>
                <a:lnTo>
                  <a:pt x="1012071" y="1068648"/>
                </a:lnTo>
                <a:lnTo>
                  <a:pt x="1012858" y="1006852"/>
                </a:lnTo>
                <a:lnTo>
                  <a:pt x="1014173" y="949478"/>
                </a:lnTo>
                <a:lnTo>
                  <a:pt x="1016015" y="896524"/>
                </a:lnTo>
                <a:lnTo>
                  <a:pt x="1018388" y="847988"/>
                </a:lnTo>
                <a:lnTo>
                  <a:pt x="1021292" y="803866"/>
                </a:lnTo>
                <a:lnTo>
                  <a:pt x="1024729" y="764155"/>
                </a:lnTo>
                <a:lnTo>
                  <a:pt x="1038131" y="666299"/>
                </a:lnTo>
                <a:lnTo>
                  <a:pt x="1049480" y="610854"/>
                </a:lnTo>
                <a:lnTo>
                  <a:pt x="1062757" y="562528"/>
                </a:lnTo>
                <a:lnTo>
                  <a:pt x="1077975" y="521335"/>
                </a:lnTo>
                <a:lnTo>
                  <a:pt x="1095335" y="486709"/>
                </a:lnTo>
                <a:lnTo>
                  <a:pt x="1137626" y="435985"/>
                </a:lnTo>
                <a:lnTo>
                  <a:pt x="1190013" y="408380"/>
                </a:lnTo>
                <a:lnTo>
                  <a:pt x="1253069" y="395323"/>
                </a:lnTo>
                <a:lnTo>
                  <a:pt x="1414653" y="390651"/>
                </a:lnTo>
                <a:lnTo>
                  <a:pt x="1426727" y="390060"/>
                </a:lnTo>
                <a:lnTo>
                  <a:pt x="1468903" y="375779"/>
                </a:lnTo>
                <a:lnTo>
                  <a:pt x="1499594" y="334516"/>
                </a:lnTo>
                <a:lnTo>
                  <a:pt x="1513078" y="287527"/>
                </a:lnTo>
                <a:lnTo>
                  <a:pt x="1517761" y="247999"/>
                </a:lnTo>
                <a:lnTo>
                  <a:pt x="1519300" y="199898"/>
                </a:lnTo>
                <a:lnTo>
                  <a:pt x="1518918" y="176180"/>
                </a:lnTo>
                <a:lnTo>
                  <a:pt x="1515818" y="133889"/>
                </a:lnTo>
                <a:lnTo>
                  <a:pt x="1505061" y="83391"/>
                </a:lnTo>
                <a:lnTo>
                  <a:pt x="1485806" y="48325"/>
                </a:lnTo>
                <a:lnTo>
                  <a:pt x="1449260" y="21421"/>
                </a:lnTo>
                <a:lnTo>
                  <a:pt x="1417828" y="15367"/>
                </a:lnTo>
                <a:lnTo>
                  <a:pt x="1391179" y="9864"/>
                </a:lnTo>
                <a:lnTo>
                  <a:pt x="1344265" y="2954"/>
                </a:lnTo>
                <a:lnTo>
                  <a:pt x="1303494" y="857"/>
                </a:lnTo>
                <a:lnTo>
                  <a:pt x="1280525" y="380"/>
                </a:lnTo>
                <a:lnTo>
                  <a:pt x="12270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26031" y="2775966"/>
            <a:ext cx="1444625" cy="1031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6600" b="1" spc="-25" dirty="0">
                <a:solidFill>
                  <a:srgbClr val="FFFFFF"/>
                </a:solidFill>
                <a:latin typeface="Calibri"/>
                <a:cs typeface="Calibri"/>
              </a:rPr>
              <a:t>NBS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524000" y="405384"/>
            <a:ext cx="8815070" cy="5468620"/>
            <a:chOff x="0" y="405384"/>
            <a:chExt cx="8815070" cy="54686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05384"/>
              <a:ext cx="8814816" cy="54681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61188" y="1818131"/>
              <a:ext cx="1254760" cy="1211580"/>
            </a:xfrm>
            <a:custGeom>
              <a:avLst/>
              <a:gdLst/>
              <a:ahLst/>
              <a:cxnLst/>
              <a:rect l="l" t="t" r="r" b="b"/>
              <a:pathLst>
                <a:path w="1254760" h="1211580">
                  <a:moveTo>
                    <a:pt x="1254252" y="0"/>
                  </a:moveTo>
                  <a:lnTo>
                    <a:pt x="0" y="0"/>
                  </a:lnTo>
                  <a:lnTo>
                    <a:pt x="0" y="1211580"/>
                  </a:lnTo>
                  <a:lnTo>
                    <a:pt x="1254252" y="1211580"/>
                  </a:lnTo>
                  <a:lnTo>
                    <a:pt x="1254252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61188" y="1818131"/>
              <a:ext cx="1254760" cy="1211580"/>
            </a:xfrm>
            <a:custGeom>
              <a:avLst/>
              <a:gdLst/>
              <a:ahLst/>
              <a:cxnLst/>
              <a:rect l="l" t="t" r="r" b="b"/>
              <a:pathLst>
                <a:path w="1254760" h="1211580">
                  <a:moveTo>
                    <a:pt x="0" y="1211580"/>
                  </a:moveTo>
                  <a:lnTo>
                    <a:pt x="1254252" y="1211580"/>
                  </a:lnTo>
                  <a:lnTo>
                    <a:pt x="1254252" y="0"/>
                  </a:lnTo>
                  <a:lnTo>
                    <a:pt x="0" y="0"/>
                  </a:lnTo>
                  <a:lnTo>
                    <a:pt x="0" y="121158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1491" y="1818131"/>
              <a:ext cx="1254760" cy="1211580"/>
            </a:xfrm>
            <a:custGeom>
              <a:avLst/>
              <a:gdLst/>
              <a:ahLst/>
              <a:cxnLst/>
              <a:rect l="l" t="t" r="r" b="b"/>
              <a:pathLst>
                <a:path w="1254759" h="1211580">
                  <a:moveTo>
                    <a:pt x="1254252" y="0"/>
                  </a:moveTo>
                  <a:lnTo>
                    <a:pt x="0" y="0"/>
                  </a:lnTo>
                  <a:lnTo>
                    <a:pt x="0" y="1211580"/>
                  </a:lnTo>
                  <a:lnTo>
                    <a:pt x="1254252" y="1211580"/>
                  </a:lnTo>
                  <a:lnTo>
                    <a:pt x="1254252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841491" y="1818131"/>
              <a:ext cx="1254760" cy="1211580"/>
            </a:xfrm>
            <a:custGeom>
              <a:avLst/>
              <a:gdLst/>
              <a:ahLst/>
              <a:cxnLst/>
              <a:rect l="l" t="t" r="r" b="b"/>
              <a:pathLst>
                <a:path w="1254759" h="1211580">
                  <a:moveTo>
                    <a:pt x="0" y="1211580"/>
                  </a:moveTo>
                  <a:lnTo>
                    <a:pt x="1254252" y="1211580"/>
                  </a:lnTo>
                  <a:lnTo>
                    <a:pt x="1254252" y="0"/>
                  </a:lnTo>
                  <a:lnTo>
                    <a:pt x="0" y="0"/>
                  </a:lnTo>
                  <a:lnTo>
                    <a:pt x="0" y="121158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483608" y="1818131"/>
              <a:ext cx="1254760" cy="1211580"/>
            </a:xfrm>
            <a:custGeom>
              <a:avLst/>
              <a:gdLst/>
              <a:ahLst/>
              <a:cxnLst/>
              <a:rect l="l" t="t" r="r" b="b"/>
              <a:pathLst>
                <a:path w="1254760" h="1211580">
                  <a:moveTo>
                    <a:pt x="1254252" y="0"/>
                  </a:moveTo>
                  <a:lnTo>
                    <a:pt x="0" y="0"/>
                  </a:lnTo>
                  <a:lnTo>
                    <a:pt x="0" y="1211580"/>
                  </a:lnTo>
                  <a:lnTo>
                    <a:pt x="1254252" y="1211580"/>
                  </a:lnTo>
                  <a:lnTo>
                    <a:pt x="1254252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483608" y="1818131"/>
              <a:ext cx="1254760" cy="1211580"/>
            </a:xfrm>
            <a:custGeom>
              <a:avLst/>
              <a:gdLst/>
              <a:ahLst/>
              <a:cxnLst/>
              <a:rect l="l" t="t" r="r" b="b"/>
              <a:pathLst>
                <a:path w="1254760" h="1211580">
                  <a:moveTo>
                    <a:pt x="0" y="1211580"/>
                  </a:moveTo>
                  <a:lnTo>
                    <a:pt x="1254252" y="1211580"/>
                  </a:lnTo>
                  <a:lnTo>
                    <a:pt x="1254252" y="0"/>
                  </a:lnTo>
                  <a:lnTo>
                    <a:pt x="0" y="0"/>
                  </a:lnTo>
                  <a:lnTo>
                    <a:pt x="0" y="121158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483608" y="4511039"/>
              <a:ext cx="1254760" cy="1213485"/>
            </a:xfrm>
            <a:custGeom>
              <a:avLst/>
              <a:gdLst/>
              <a:ahLst/>
              <a:cxnLst/>
              <a:rect l="l" t="t" r="r" b="b"/>
              <a:pathLst>
                <a:path w="1254760" h="1213485">
                  <a:moveTo>
                    <a:pt x="1254252" y="0"/>
                  </a:moveTo>
                  <a:lnTo>
                    <a:pt x="0" y="0"/>
                  </a:lnTo>
                  <a:lnTo>
                    <a:pt x="0" y="1213104"/>
                  </a:lnTo>
                  <a:lnTo>
                    <a:pt x="1254252" y="1213104"/>
                  </a:lnTo>
                  <a:lnTo>
                    <a:pt x="1254252" y="0"/>
                  </a:lnTo>
                  <a:close/>
                </a:path>
              </a:pathLst>
            </a:custGeom>
            <a:solidFill>
              <a:srgbClr val="FFFFFF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83608" y="4511039"/>
              <a:ext cx="1254760" cy="1213485"/>
            </a:xfrm>
            <a:custGeom>
              <a:avLst/>
              <a:gdLst/>
              <a:ahLst/>
              <a:cxnLst/>
              <a:rect l="l" t="t" r="r" b="b"/>
              <a:pathLst>
                <a:path w="1254760" h="1213485">
                  <a:moveTo>
                    <a:pt x="0" y="1213104"/>
                  </a:moveTo>
                  <a:lnTo>
                    <a:pt x="1254252" y="1213104"/>
                  </a:lnTo>
                  <a:lnTo>
                    <a:pt x="1254252" y="0"/>
                  </a:lnTo>
                  <a:lnTo>
                    <a:pt x="0" y="0"/>
                  </a:lnTo>
                  <a:lnTo>
                    <a:pt x="0" y="1213104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9DC3E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788495" y="590122"/>
            <a:ext cx="7567521" cy="5678265"/>
            <a:chOff x="-6095" y="-6096"/>
            <a:chExt cx="9156700" cy="687070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l" t="t" r="r" b="b"/>
              <a:pathLst>
                <a:path w="9144000" h="6858000">
                  <a:moveTo>
                    <a:pt x="0" y="6858000"/>
                  </a:moveTo>
                  <a:lnTo>
                    <a:pt x="9144000" y="6858000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6858000"/>
                  </a:lnTo>
                  <a:close/>
                </a:path>
              </a:pathLst>
            </a:custGeom>
            <a:ln w="12192">
              <a:solidFill>
                <a:srgbClr val="2E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7156" y="0"/>
              <a:ext cx="7409688" cy="6857995"/>
            </a:xfrm>
            <a:prstGeom prst="rect">
              <a:avLst/>
            </a:prstGeom>
          </p:spPr>
        </p:pic>
      </p:grpSp>
      <p:sp>
        <p:nvSpPr>
          <p:cNvPr id="6" name="CaixaDeTexto 5">
            <a:extLst>
              <a:ext uri="{FF2B5EF4-FFF2-40B4-BE49-F238E27FC236}">
                <a16:creationId xmlns:a16="http://schemas.microsoft.com/office/drawing/2014/main" id="{729C332A-C77E-1F7C-F43A-91359814263E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0EAEFB-55D6-9775-BF4D-FBC18BD3F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7E7296EA-B281-8524-208E-FBF6FE25B931}"/>
              </a:ext>
            </a:extLst>
          </p:cNvPr>
          <p:cNvSpPr txBox="1"/>
          <p:nvPr/>
        </p:nvSpPr>
        <p:spPr>
          <a:xfrm>
            <a:off x="275735" y="974830"/>
            <a:ext cx="423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Caminhos de concentração representativos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48031D9-B2B5-F8DF-F11E-03B6FFD651B6}"/>
              </a:ext>
            </a:extLst>
          </p:cNvPr>
          <p:cNvSpPr txBox="1"/>
          <p:nvPr/>
        </p:nvSpPr>
        <p:spPr>
          <a:xfrm>
            <a:off x="275735" y="239539"/>
            <a:ext cx="9235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 err="1">
                <a:solidFill>
                  <a:srgbClr val="EEF0FF"/>
                </a:solidFill>
                <a:effectLst/>
                <a:latin typeface="Google Sans"/>
              </a:rPr>
              <a:t>RCPs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(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Representative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Concentration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Pathways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)</a:t>
            </a:r>
            <a:endParaRPr lang="pt-BR" sz="3200" dirty="0"/>
          </a:p>
        </p:txBody>
      </p:sp>
      <p:pic>
        <p:nvPicPr>
          <p:cNvPr id="2050" name="Picture 2" descr="Representative Concentration Pathway - Wikipedia">
            <a:extLst>
              <a:ext uri="{FF2B5EF4-FFF2-40B4-BE49-F238E27FC236}">
                <a16:creationId xmlns:a16="http://schemas.microsoft.com/office/drawing/2014/main" id="{4E3F99E8-9718-1281-3462-A78876A42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9" y="2479248"/>
            <a:ext cx="3700830" cy="2282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6A9139A-B2ED-8EF9-A08A-E110BADA65F5}"/>
              </a:ext>
            </a:extLst>
          </p:cNvPr>
          <p:cNvSpPr txBox="1"/>
          <p:nvPr/>
        </p:nvSpPr>
        <p:spPr>
          <a:xfrm>
            <a:off x="126501" y="1589259"/>
            <a:ext cx="7871381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2.6 - </a:t>
            </a:r>
            <a:r>
              <a:rPr lang="pt-BR" sz="1400" dirty="0">
                <a:solidFill>
                  <a:srgbClr val="FFFF00"/>
                </a:solidFill>
              </a:rPr>
              <a:t>É um cenário desenvolvido pela equipe de modelagem IMAGE da PBL (Netherlands Environmental Assessment </a:t>
            </a:r>
            <a:r>
              <a:rPr lang="pt-BR" sz="1400" dirty="0" err="1">
                <a:solidFill>
                  <a:srgbClr val="FFFF00"/>
                </a:solidFill>
              </a:rPr>
              <a:t>Agency</a:t>
            </a:r>
            <a:r>
              <a:rPr lang="pt-BR" sz="1400" dirty="0">
                <a:solidFill>
                  <a:srgbClr val="FFFF00"/>
                </a:solidFill>
              </a:rPr>
              <a:t>). Este caminho de emissão é representativo de cenários da literatura que levam a níveis de concentração de gases estufa muito baixos. Este é um cenário mais </a:t>
            </a:r>
            <a:r>
              <a:rPr lang="pt-BR" sz="1400" dirty="0">
                <a:solidFill>
                  <a:schemeClr val="bg1"/>
                </a:solidFill>
              </a:rPr>
              <a:t>otimista</a:t>
            </a:r>
            <a:r>
              <a:rPr lang="pt-BR" sz="1400" dirty="0">
                <a:solidFill>
                  <a:srgbClr val="FFFF00"/>
                </a:solidFill>
              </a:rPr>
              <a:t> de “pico-declino”. Seu nível de 2 forçamento radiativo primeiro atinge um valor de cerca de 3,1 W/m2 até meados do século, e retorna para 2,6 W/m2 até 2100. Para alcançar tais níveis de forçamento radiativo, as emissões de gases de estufa (e indiretamente emissões de poluentes atmosféricos) são substancialmente reduzidas, ao longo do tempo.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4.5 - </a:t>
            </a:r>
            <a:r>
              <a:rPr lang="pt-BR" sz="1400" dirty="0">
                <a:solidFill>
                  <a:srgbClr val="FFFF00"/>
                </a:solidFill>
              </a:rPr>
              <a:t>É um cenário de estabilização em que a </a:t>
            </a:r>
            <a:r>
              <a:rPr lang="pt-BR" sz="1400" dirty="0" err="1">
                <a:solidFill>
                  <a:srgbClr val="FFFF00"/>
                </a:solidFill>
              </a:rPr>
              <a:t>forçante</a:t>
            </a:r>
            <a:r>
              <a:rPr lang="pt-BR" sz="1400" dirty="0">
                <a:solidFill>
                  <a:srgbClr val="FFFF00"/>
                </a:solidFill>
              </a:rPr>
              <a:t> radiativa total é estabilizada pouco depois de 2100, sem ultrapassar o nível alto do longo termo do forçamento radiativo (Clarke et al. 2007; Smith e </a:t>
            </a:r>
            <a:r>
              <a:rPr lang="pt-BR" sz="1400" dirty="0" err="1">
                <a:solidFill>
                  <a:srgbClr val="FFFF00"/>
                </a:solidFill>
              </a:rPr>
              <a:t>Wigley</a:t>
            </a:r>
            <a:r>
              <a:rPr lang="pt-BR" sz="1400" dirty="0">
                <a:solidFill>
                  <a:srgbClr val="FFFF00"/>
                </a:solidFill>
              </a:rPr>
              <a:t> 2006; Wise et al. 2009). Foi desenvolvido pela equipe de modelagem do JGCRI (Pacific Northwest </a:t>
            </a:r>
            <a:r>
              <a:rPr lang="pt-BR" sz="1400" dirty="0" err="1">
                <a:solidFill>
                  <a:srgbClr val="FFFF00"/>
                </a:solidFill>
              </a:rPr>
              <a:t>National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Laboratory’s</a:t>
            </a:r>
            <a:r>
              <a:rPr lang="pt-BR" sz="1400" dirty="0">
                <a:solidFill>
                  <a:srgbClr val="FFFF00"/>
                </a:solidFill>
              </a:rPr>
              <a:t> Joint Global </a:t>
            </a:r>
            <a:r>
              <a:rPr lang="pt-BR" sz="1400" dirty="0" err="1">
                <a:solidFill>
                  <a:srgbClr val="FFFF00"/>
                </a:solidFill>
              </a:rPr>
              <a:t>Change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Research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Institute</a:t>
            </a:r>
            <a:r>
              <a:rPr lang="pt-BR" sz="1400" dirty="0">
                <a:solidFill>
                  <a:srgbClr val="FFFF00"/>
                </a:solidFill>
              </a:rPr>
              <a:t>) dos EUA. </a:t>
            </a:r>
          </a:p>
          <a:p>
            <a:pPr algn="just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936349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6176" y="0"/>
              <a:ext cx="8497824" cy="68579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30580" cy="6858000"/>
            </a:xfrm>
            <a:custGeom>
              <a:avLst/>
              <a:gdLst/>
              <a:ahLst/>
              <a:cxnLst/>
              <a:rect l="l" t="t" r="r" b="b"/>
              <a:pathLst>
                <a:path w="830580" h="6858000">
                  <a:moveTo>
                    <a:pt x="8305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830580" y="6857999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407" y="2377877"/>
            <a:ext cx="677108" cy="44030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SANEAMENTO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ENERGIA</a:t>
            </a:r>
            <a:endParaRPr sz="240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TECNOLOGIA</a:t>
            </a:r>
            <a:r>
              <a:rPr sz="2400" b="1" spc="-1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VERDE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AB1879-4B98-B995-AF47-FD248AB43DD3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993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772" y="0"/>
              <a:ext cx="8682227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62280" cy="6858000"/>
            </a:xfrm>
            <a:custGeom>
              <a:avLst/>
              <a:gdLst/>
              <a:ahLst/>
              <a:cxnLst/>
              <a:rect l="l" t="t" r="r" b="b"/>
              <a:pathLst>
                <a:path w="462280" h="6858000">
                  <a:moveTo>
                    <a:pt x="46177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1772" y="6857999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4415" y="942885"/>
            <a:ext cx="312073" cy="583819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SANEAMENTO</a:t>
            </a:r>
            <a:r>
              <a:rPr sz="24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TECNOLOGIA</a:t>
            </a:r>
            <a:r>
              <a:rPr sz="24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VERDE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5E897C-35E2-B04E-3BBD-0B718B6A6172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4994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62280" cy="6858000"/>
            </a:xfrm>
            <a:custGeom>
              <a:avLst/>
              <a:gdLst/>
              <a:ahLst/>
              <a:cxnLst/>
              <a:rect l="l" t="t" r="r" b="b"/>
              <a:pathLst>
                <a:path w="462280" h="6858000">
                  <a:moveTo>
                    <a:pt x="46177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1772" y="6857999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4414" y="767245"/>
            <a:ext cx="312073" cy="601345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AÇÃO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85622"/>
                </a:solidFill>
                <a:latin typeface="Calibri"/>
                <a:cs typeface="Calibri"/>
              </a:rPr>
              <a:t>CLIMÁTICA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E</a:t>
            </a:r>
            <a:r>
              <a:rPr sz="24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MARINHA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30DCA3D-5E65-AA51-13CA-E13622E11622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0372" y="0"/>
              <a:ext cx="8453628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30580" cy="6858000"/>
            </a:xfrm>
            <a:custGeom>
              <a:avLst/>
              <a:gdLst/>
              <a:ahLst/>
              <a:cxnLst/>
              <a:rect l="l" t="t" r="r" b="b"/>
              <a:pathLst>
                <a:path w="830580" h="6858000">
                  <a:moveTo>
                    <a:pt x="8305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830580" y="6857999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407" y="1171597"/>
            <a:ext cx="677108" cy="5608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AÇÃO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85622"/>
                </a:solidFill>
                <a:latin typeface="Calibri"/>
                <a:cs typeface="Calibri"/>
              </a:rPr>
              <a:t>CLIMÁTICA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endParaRPr sz="240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TECNOLOGIA</a:t>
            </a:r>
            <a:r>
              <a:rPr sz="2400" b="1" spc="-13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VERDE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DBCD21F-9A9C-B3B7-78D6-9485282B8A26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58011"/>
              <a:ext cx="9144000" cy="51435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62280" cy="6858000"/>
            </a:xfrm>
            <a:custGeom>
              <a:avLst/>
              <a:gdLst/>
              <a:ahLst/>
              <a:cxnLst/>
              <a:rect l="l" t="t" r="r" b="b"/>
              <a:pathLst>
                <a:path w="462280" h="6858000">
                  <a:moveTo>
                    <a:pt x="46177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1772" y="6857999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408" y="2333090"/>
            <a:ext cx="312073" cy="44475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AÇÃO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85622"/>
                </a:solidFill>
                <a:latin typeface="Calibri"/>
                <a:cs typeface="Calibri"/>
              </a:rPr>
              <a:t>CLIMÁTICA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87BD7EC-86B9-58D5-A5E2-7C8EE52741C9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7719" y="2168650"/>
              <a:ext cx="8336280" cy="468934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863" y="0"/>
              <a:ext cx="3162300" cy="237134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1772" y="0"/>
              <a:ext cx="3060191" cy="229514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462280" cy="6858000"/>
            </a:xfrm>
            <a:custGeom>
              <a:avLst/>
              <a:gdLst/>
              <a:ahLst/>
              <a:cxnLst/>
              <a:rect l="l" t="t" r="r" b="b"/>
              <a:pathLst>
                <a:path w="462280" h="6858000">
                  <a:moveTo>
                    <a:pt x="46177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1772" y="6857999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9408" y="1171597"/>
            <a:ext cx="312073" cy="56089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AÇÃO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85622"/>
                </a:solidFill>
                <a:latin typeface="Calibri"/>
                <a:cs typeface="Calibri"/>
              </a:rPr>
              <a:t>CLIMÁTICA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7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695F1C3-046E-0BBC-C75D-A8D9D01CD12E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5DE98671-5625-E6A9-89F1-8DE6BFFBEA8C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4027"/>
              <a:ext cx="9144000" cy="6633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580" y="0"/>
              <a:ext cx="3381755" cy="2257044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830580" cy="6858000"/>
            </a:xfrm>
            <a:custGeom>
              <a:avLst/>
              <a:gdLst/>
              <a:ahLst/>
              <a:cxnLst/>
              <a:rect l="l" t="t" r="r" b="b"/>
              <a:pathLst>
                <a:path w="830580" h="6858000">
                  <a:moveTo>
                    <a:pt x="8305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830580" y="6857999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9407" y="2134232"/>
            <a:ext cx="677108" cy="464629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PRODUÇÃO</a:t>
            </a:r>
            <a:r>
              <a:rPr sz="2400" b="1" spc="-4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DE</a:t>
            </a:r>
            <a:r>
              <a:rPr sz="24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ALIMENTOS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3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endParaRPr sz="240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AÇÃO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385622"/>
                </a:solidFill>
                <a:latin typeface="Calibri"/>
                <a:cs typeface="Calibri"/>
              </a:rPr>
              <a:t>CLIMÁTICA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TERRRA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4B61542-FDEC-AA9F-728C-779E28243FE7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30580" y="2061971"/>
              <a:ext cx="8313420" cy="479602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4672" y="0"/>
              <a:ext cx="4553712" cy="240487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0580" y="0"/>
              <a:ext cx="4451604" cy="23286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830580" cy="6858000"/>
            </a:xfrm>
            <a:custGeom>
              <a:avLst/>
              <a:gdLst/>
              <a:ahLst/>
              <a:cxnLst/>
              <a:rect l="l" t="t" r="r" b="b"/>
              <a:pathLst>
                <a:path w="830580" h="6858000">
                  <a:moveTo>
                    <a:pt x="8305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830580" y="6857999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89407" y="1703454"/>
            <a:ext cx="677108" cy="5077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MOBILIDADE</a:t>
            </a:r>
            <a:endParaRPr sz="240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TECNOLOGIA</a:t>
            </a:r>
            <a:r>
              <a:rPr sz="2400" b="1" spc="-8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VERDE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PLANEJAMENTO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99E12C9-08A6-9662-29BB-2AC4BDC1AC59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1772" y="1927860"/>
              <a:ext cx="8682227" cy="284683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462280" cy="6858000"/>
            </a:xfrm>
            <a:custGeom>
              <a:avLst/>
              <a:gdLst/>
              <a:ahLst/>
              <a:cxnLst/>
              <a:rect l="l" t="t" r="r" b="b"/>
              <a:pathLst>
                <a:path w="462280" h="6858000">
                  <a:moveTo>
                    <a:pt x="461772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1772" y="6857999"/>
                  </a:lnTo>
                  <a:lnTo>
                    <a:pt x="461772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408" y="984446"/>
            <a:ext cx="312073" cy="579628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7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r>
              <a:rPr sz="24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TECNOLOGIA</a:t>
            </a:r>
            <a:r>
              <a:rPr sz="2400" b="1" spc="-8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VERDE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364FA2D-1CED-D045-AC1B-DE2D258EC83B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95D6C9-99E1-D70D-CDE1-BA340C5A1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D398768C-C3FB-4FDC-069D-CABAFC998313}"/>
              </a:ext>
            </a:extLst>
          </p:cNvPr>
          <p:cNvSpPr txBox="1"/>
          <p:nvPr/>
        </p:nvSpPr>
        <p:spPr>
          <a:xfrm>
            <a:off x="275735" y="974830"/>
            <a:ext cx="423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Caminhos de concentração representativos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C7392DC-41EB-CD05-3BB5-5CD0F465E946}"/>
              </a:ext>
            </a:extLst>
          </p:cNvPr>
          <p:cNvSpPr txBox="1"/>
          <p:nvPr/>
        </p:nvSpPr>
        <p:spPr>
          <a:xfrm>
            <a:off x="275735" y="239539"/>
            <a:ext cx="9235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 err="1">
                <a:solidFill>
                  <a:srgbClr val="EEF0FF"/>
                </a:solidFill>
                <a:effectLst/>
                <a:latin typeface="Google Sans"/>
              </a:rPr>
              <a:t>RCPs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(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Representative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Concentration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Pathways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)</a:t>
            </a:r>
            <a:endParaRPr lang="pt-BR" sz="3200" dirty="0"/>
          </a:p>
        </p:txBody>
      </p:sp>
      <p:pic>
        <p:nvPicPr>
          <p:cNvPr id="2050" name="Picture 2" descr="Representative Concentration Pathway - Wikipedia">
            <a:extLst>
              <a:ext uri="{FF2B5EF4-FFF2-40B4-BE49-F238E27FC236}">
                <a16:creationId xmlns:a16="http://schemas.microsoft.com/office/drawing/2014/main" id="{38A780A0-359F-6537-2FFF-E9E5E13B9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9" y="2479248"/>
            <a:ext cx="3700830" cy="2282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C44BB80-20F1-06B4-5EDB-48484B88FA92}"/>
              </a:ext>
            </a:extLst>
          </p:cNvPr>
          <p:cNvSpPr txBox="1"/>
          <p:nvPr/>
        </p:nvSpPr>
        <p:spPr>
          <a:xfrm>
            <a:off x="126501" y="1589259"/>
            <a:ext cx="787138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2.6 - </a:t>
            </a:r>
            <a:r>
              <a:rPr lang="pt-BR" sz="1400" dirty="0">
                <a:solidFill>
                  <a:srgbClr val="FFFF00"/>
                </a:solidFill>
              </a:rPr>
              <a:t>É um cenário desenvolvido pela equipe de modelagem IMAGE da PBL (Netherlands Environmental Assessment </a:t>
            </a:r>
            <a:r>
              <a:rPr lang="pt-BR" sz="1400" dirty="0" err="1">
                <a:solidFill>
                  <a:srgbClr val="FFFF00"/>
                </a:solidFill>
              </a:rPr>
              <a:t>Agency</a:t>
            </a:r>
            <a:r>
              <a:rPr lang="pt-BR" sz="1400" dirty="0">
                <a:solidFill>
                  <a:srgbClr val="FFFF00"/>
                </a:solidFill>
              </a:rPr>
              <a:t>). Este caminho de emissão é representativo de cenários da literatura que levam a níveis de concentração de gases estufa muito baixos. Este é um cenário mais </a:t>
            </a:r>
            <a:r>
              <a:rPr lang="pt-BR" sz="1400" dirty="0">
                <a:solidFill>
                  <a:schemeClr val="bg1"/>
                </a:solidFill>
              </a:rPr>
              <a:t>otimista</a:t>
            </a:r>
            <a:r>
              <a:rPr lang="pt-BR" sz="1400" dirty="0">
                <a:solidFill>
                  <a:srgbClr val="FFFF00"/>
                </a:solidFill>
              </a:rPr>
              <a:t> de “pico-declino”. Seu nível de 2 forçamento radiativo primeiro atinge um valor de cerca de 3,1 W/m2 até meados do século, e retorna para 2,6 W/m2 até 2100. Para alcançar tais níveis de forçamento radiativo, as emissões de gases de estufa (e indiretamente emissões de poluentes atmosféricos) são substancialmente reduzidas, ao longo do tempo.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4.5 - </a:t>
            </a:r>
            <a:r>
              <a:rPr lang="pt-BR" sz="1400" dirty="0">
                <a:solidFill>
                  <a:srgbClr val="FFFF00"/>
                </a:solidFill>
              </a:rPr>
              <a:t>É um cenário de estabilização em que a </a:t>
            </a:r>
            <a:r>
              <a:rPr lang="pt-BR" sz="1400" dirty="0" err="1">
                <a:solidFill>
                  <a:srgbClr val="FFFF00"/>
                </a:solidFill>
              </a:rPr>
              <a:t>forçante</a:t>
            </a:r>
            <a:r>
              <a:rPr lang="pt-BR" sz="1400" dirty="0">
                <a:solidFill>
                  <a:srgbClr val="FFFF00"/>
                </a:solidFill>
              </a:rPr>
              <a:t> radiativa total é estabilizada pouco depois de 2100, sem ultrapassar o nível alto do longo termo do forçamento radiativo (Clarke et al. 2007; Smith e </a:t>
            </a:r>
            <a:r>
              <a:rPr lang="pt-BR" sz="1400" dirty="0" err="1">
                <a:solidFill>
                  <a:srgbClr val="FFFF00"/>
                </a:solidFill>
              </a:rPr>
              <a:t>Wigley</a:t>
            </a:r>
            <a:r>
              <a:rPr lang="pt-BR" sz="1400" dirty="0">
                <a:solidFill>
                  <a:srgbClr val="FFFF00"/>
                </a:solidFill>
              </a:rPr>
              <a:t> 2006; Wise et al. 2009). Foi desenvolvido pela equipe de modelagem do JGCRI (Pacific Northwest </a:t>
            </a:r>
            <a:r>
              <a:rPr lang="pt-BR" sz="1400" dirty="0" err="1">
                <a:solidFill>
                  <a:srgbClr val="FFFF00"/>
                </a:solidFill>
              </a:rPr>
              <a:t>National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Laboratory’s</a:t>
            </a:r>
            <a:r>
              <a:rPr lang="pt-BR" sz="1400" dirty="0">
                <a:solidFill>
                  <a:srgbClr val="FFFF00"/>
                </a:solidFill>
              </a:rPr>
              <a:t> Joint Global </a:t>
            </a:r>
            <a:r>
              <a:rPr lang="pt-BR" sz="1400" dirty="0" err="1">
                <a:solidFill>
                  <a:srgbClr val="FFFF00"/>
                </a:solidFill>
              </a:rPr>
              <a:t>Change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Research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Institute</a:t>
            </a:r>
            <a:r>
              <a:rPr lang="pt-BR" sz="1400" dirty="0">
                <a:solidFill>
                  <a:srgbClr val="FFFF00"/>
                </a:solidFill>
              </a:rPr>
              <a:t>) dos EUA.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6.0 - </a:t>
            </a:r>
            <a:r>
              <a:rPr lang="pt-BR" sz="1400" dirty="0">
                <a:solidFill>
                  <a:srgbClr val="FFFF00"/>
                </a:solidFill>
              </a:rPr>
              <a:t>É um cenário desenvolvido pelo time de modelagem AIM do NIES (</a:t>
            </a:r>
            <a:r>
              <a:rPr lang="pt-BR" sz="1400" dirty="0" err="1">
                <a:solidFill>
                  <a:srgbClr val="FFFF00"/>
                </a:solidFill>
              </a:rPr>
              <a:t>National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Institute</a:t>
            </a:r>
            <a:r>
              <a:rPr lang="pt-BR" sz="1400" dirty="0">
                <a:solidFill>
                  <a:srgbClr val="FFFF00"/>
                </a:solidFill>
              </a:rPr>
              <a:t> for Environmental </a:t>
            </a:r>
            <a:r>
              <a:rPr lang="pt-BR" sz="1400" dirty="0" err="1">
                <a:solidFill>
                  <a:srgbClr val="FFFF00"/>
                </a:solidFill>
              </a:rPr>
              <a:t>Studies</a:t>
            </a:r>
            <a:r>
              <a:rPr lang="pt-BR" sz="1400" dirty="0">
                <a:solidFill>
                  <a:srgbClr val="FFFF00"/>
                </a:solidFill>
              </a:rPr>
              <a:t>) do Japão. É um cenário de estabilização em que a </a:t>
            </a:r>
            <a:r>
              <a:rPr lang="pt-BR" sz="1400" dirty="0" err="1">
                <a:solidFill>
                  <a:srgbClr val="FFFF00"/>
                </a:solidFill>
              </a:rPr>
              <a:t>forçante</a:t>
            </a:r>
            <a:r>
              <a:rPr lang="pt-BR" sz="1400" dirty="0">
                <a:solidFill>
                  <a:srgbClr val="FFFF00"/>
                </a:solidFill>
              </a:rPr>
              <a:t> radiativa total é estabilizada pouco depois de 2100, através da aplicação de uma série de </a:t>
            </a:r>
            <a:r>
              <a:rPr lang="pt-BR" sz="1400" dirty="0">
                <a:solidFill>
                  <a:schemeClr val="bg1"/>
                </a:solidFill>
              </a:rPr>
              <a:t>tecnologias e estratégias </a:t>
            </a:r>
            <a:r>
              <a:rPr lang="pt-BR" sz="1400" dirty="0">
                <a:solidFill>
                  <a:srgbClr val="FFFF00"/>
                </a:solidFill>
              </a:rPr>
              <a:t>para reduzir as emissões de GGE. </a:t>
            </a:r>
          </a:p>
          <a:p>
            <a:pPr algn="just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6215116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3816" y="952500"/>
              <a:ext cx="8330183" cy="451256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830580" cy="6858000"/>
            </a:xfrm>
            <a:custGeom>
              <a:avLst/>
              <a:gdLst/>
              <a:ahLst/>
              <a:cxnLst/>
              <a:rect l="l" t="t" r="r" b="b"/>
              <a:pathLst>
                <a:path w="830580" h="6858000">
                  <a:moveTo>
                    <a:pt x="83058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830580" y="6857999"/>
                  </a:lnTo>
                  <a:lnTo>
                    <a:pt x="830580" y="0"/>
                  </a:lnTo>
                  <a:close/>
                </a:path>
              </a:pathLst>
            </a:custGeom>
            <a:solidFill>
              <a:srgbClr val="C5DF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89407" y="1703454"/>
            <a:ext cx="677108" cy="50774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2380"/>
              </a:lnSpc>
            </a:pP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ÁGUAS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VIDA</a:t>
            </a:r>
            <a:r>
              <a:rPr sz="2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NA</a:t>
            </a:r>
            <a:r>
              <a:rPr sz="2400" b="1" spc="-5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TERRA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4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MOBILIDADE</a:t>
            </a:r>
            <a:endParaRPr sz="2400">
              <a:latin typeface="Calibri"/>
              <a:cs typeface="Calibri"/>
            </a:endParaRPr>
          </a:p>
          <a:p>
            <a:pPr marL="12700"/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TECNOLOGIA</a:t>
            </a:r>
            <a:r>
              <a:rPr sz="2400" b="1" spc="-8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VERDE</a:t>
            </a:r>
            <a:r>
              <a:rPr sz="2400" b="1" spc="-60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385622"/>
                </a:solidFill>
                <a:latin typeface="Calibri"/>
                <a:cs typeface="Calibri"/>
              </a:rPr>
              <a:t>/</a:t>
            </a:r>
            <a:r>
              <a:rPr sz="2400" b="1" spc="-65" dirty="0">
                <a:solidFill>
                  <a:srgbClr val="38562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385622"/>
                </a:solidFill>
                <a:latin typeface="Calibri"/>
                <a:cs typeface="Calibri"/>
              </a:rPr>
              <a:t>PLANEJAMENTO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4C23C8E-65BA-6A19-76BF-A5CE74BFE255}"/>
              </a:ext>
            </a:extLst>
          </p:cNvPr>
          <p:cNvSpPr txBox="1"/>
          <p:nvPr/>
        </p:nvSpPr>
        <p:spPr>
          <a:xfrm rot="16200000">
            <a:off x="7582820" y="3044279"/>
            <a:ext cx="61979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Como pensar no Brasil???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iodiversity Crisis - Brunswick Review">
            <a:extLst>
              <a:ext uri="{FF2B5EF4-FFF2-40B4-BE49-F238E27FC236}">
                <a16:creationId xmlns:a16="http://schemas.microsoft.com/office/drawing/2014/main" id="{7EE64649-A5C6-CAF5-9FE1-2E04C037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56" y="109728"/>
            <a:ext cx="11786489" cy="663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69893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Alarming Reality of Current Biodiversity Loss">
            <a:extLst>
              <a:ext uri="{FF2B5EF4-FFF2-40B4-BE49-F238E27FC236}">
                <a16:creationId xmlns:a16="http://schemas.microsoft.com/office/drawing/2014/main" id="{E1477D6B-4682-5258-A1DD-FD5D1D92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0"/>
            <a:ext cx="9829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4790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55D12D-0838-947E-197E-D4C8550A9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ature: Bending the curve of terrestrial biodiversity needs an integrated  strategy | IIS">
            <a:extLst>
              <a:ext uri="{FF2B5EF4-FFF2-40B4-BE49-F238E27FC236}">
                <a16:creationId xmlns:a16="http://schemas.microsoft.com/office/drawing/2014/main" id="{A216CBF3-FCF1-7BB9-8146-044E26D1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9360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EB0B87-21F6-8715-3857-60D85CFE1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“expansão do agronegócio no Brasil”: um dossiê composto por olhares  diversos">
            <a:extLst>
              <a:ext uri="{FF2B5EF4-FFF2-40B4-BE49-F238E27FC236}">
                <a16:creationId xmlns:a16="http://schemas.microsoft.com/office/drawing/2014/main" id="{814C69D9-46B7-32B9-FAD4-A56C1081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Queimadas crescem em todos os seis biomas terrestres brasileiros pela  primeira vez - Instituto Humanitas Unisinos - IHU">
            <a:extLst>
              <a:ext uri="{FF2B5EF4-FFF2-40B4-BE49-F238E27FC236}">
                <a16:creationId xmlns:a16="http://schemas.microsoft.com/office/drawing/2014/main" id="{5A3D248C-4F64-3897-11B8-946559A3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263" y="0"/>
            <a:ext cx="6281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E24E27-B9AB-EA0A-811A-B7BC9A3FCE66}"/>
              </a:ext>
            </a:extLst>
          </p:cNvPr>
          <p:cNvSpPr/>
          <p:nvPr/>
        </p:nvSpPr>
        <p:spPr>
          <a:xfrm>
            <a:off x="-10391" y="0"/>
            <a:ext cx="12192000" cy="6858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08273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961B20-28D7-0BAD-E1EB-6E260ADDE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ature-based solutions as a tool. | Download Scientific Diagram">
            <a:extLst>
              <a:ext uri="{FF2B5EF4-FFF2-40B4-BE49-F238E27FC236}">
                <a16:creationId xmlns:a16="http://schemas.microsoft.com/office/drawing/2014/main" id="{448DDD9A-8A18-1951-120E-8F48C5A3B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117600"/>
            <a:ext cx="10795000" cy="462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36363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33972E-67F4-D030-E09E-62F7B4817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Science Speaks: Agroforestry - United States Department of State">
            <a:extLst>
              <a:ext uri="{FF2B5EF4-FFF2-40B4-BE49-F238E27FC236}">
                <a16:creationId xmlns:a16="http://schemas.microsoft.com/office/drawing/2014/main" id="{E53E6344-2768-0418-1FF0-F475FD435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47951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F7F225-9FC6-2915-57CA-9F1A09BDF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ontrole de Enchentes - Centro de Pesquisa em Ciência, Tecnologia e  Sociedade">
            <a:extLst>
              <a:ext uri="{FF2B5EF4-FFF2-40B4-BE49-F238E27FC236}">
                <a16:creationId xmlns:a16="http://schemas.microsoft.com/office/drawing/2014/main" id="{3AE0CCFC-6805-ABC7-A359-F4DB0904B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0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49142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9A9C8-817C-145C-8C7E-312071AD4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A6127B-CF3A-2C32-0907-DCA370BB6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0"/>
          <a:stretch/>
        </p:blipFill>
        <p:spPr bwMode="auto">
          <a:xfrm>
            <a:off x="0" y="22904"/>
            <a:ext cx="10045874" cy="68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32A6ABF-2633-0D50-AB8C-036443120818}"/>
              </a:ext>
            </a:extLst>
          </p:cNvPr>
          <p:cNvSpPr txBox="1"/>
          <p:nvPr/>
        </p:nvSpPr>
        <p:spPr>
          <a:xfrm rot="16200000">
            <a:off x="8070080" y="2875000"/>
            <a:ext cx="62087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>
                <a:gradFill>
                  <a:gsLst>
                    <a:gs pos="18000">
                      <a:srgbClr val="FFFF00"/>
                    </a:gs>
                    <a:gs pos="29000">
                      <a:srgbClr val="00B0F0"/>
                    </a:gs>
                    <a:gs pos="66000">
                      <a:srgbClr val="0070C0"/>
                    </a:gs>
                    <a:gs pos="88000">
                      <a:srgbClr val="7030A0"/>
                    </a:gs>
                  </a:gsLst>
                  <a:lin ang="5400000" scaled="1"/>
                </a:gradFill>
              </a:rPr>
              <a:t>Cidades Esponjas</a:t>
            </a:r>
          </a:p>
        </p:txBody>
      </p:sp>
    </p:spTree>
    <p:extLst>
      <p:ext uri="{BB962C8B-B14F-4D97-AF65-F5344CB8AC3E}">
        <p14:creationId xmlns:p14="http://schemas.microsoft.com/office/powerpoint/2010/main" val="388866212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09551BD-68BF-DAC1-0228-31808F702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741227" cy="6862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iovaletas (BIOSWALE) - Cria Arquitetura">
            <a:extLst>
              <a:ext uri="{FF2B5EF4-FFF2-40B4-BE49-F238E27FC236}">
                <a16:creationId xmlns:a16="http://schemas.microsoft.com/office/drawing/2014/main" id="{F4261082-0D76-1033-77F4-67396B3D4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546" y="4095750"/>
            <a:ext cx="38100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151E94A-A16A-E97F-4878-3C4F6AB9AA51}"/>
              </a:ext>
            </a:extLst>
          </p:cNvPr>
          <p:cNvSpPr txBox="1"/>
          <p:nvPr/>
        </p:nvSpPr>
        <p:spPr>
          <a:xfrm>
            <a:off x="8042564" y="1111827"/>
            <a:ext cx="37977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600" b="1" dirty="0" err="1">
                <a:ln>
                  <a:solidFill>
                    <a:schemeClr val="accent1"/>
                  </a:solidFill>
                </a:ln>
                <a:gradFill>
                  <a:gsLst>
                    <a:gs pos="18000">
                      <a:srgbClr val="FFFF00"/>
                    </a:gs>
                    <a:gs pos="51000">
                      <a:srgbClr val="00B0F0"/>
                    </a:gs>
                    <a:gs pos="66000">
                      <a:srgbClr val="0070C0"/>
                    </a:gs>
                    <a:gs pos="88000">
                      <a:srgbClr val="7030A0"/>
                    </a:gs>
                  </a:gsLst>
                  <a:lin ang="5400000" scaled="1"/>
                </a:gradFill>
              </a:rPr>
              <a:t>Biovaletas</a:t>
            </a:r>
            <a:endParaRPr lang="pt-BR" sz="6600" b="1" dirty="0">
              <a:ln>
                <a:solidFill>
                  <a:schemeClr val="accent1"/>
                </a:solidFill>
              </a:ln>
              <a:gradFill>
                <a:gsLst>
                  <a:gs pos="18000">
                    <a:srgbClr val="FFFF00"/>
                  </a:gs>
                  <a:gs pos="51000">
                    <a:srgbClr val="00B0F0"/>
                  </a:gs>
                  <a:gs pos="66000">
                    <a:srgbClr val="0070C0"/>
                  </a:gs>
                  <a:gs pos="88000">
                    <a:srgbClr val="7030A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13921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234E6-BD86-0356-11BD-D74897E667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6FAA0C4A-6060-4217-A4CD-E777CF77D646}"/>
              </a:ext>
            </a:extLst>
          </p:cNvPr>
          <p:cNvSpPr txBox="1"/>
          <p:nvPr/>
        </p:nvSpPr>
        <p:spPr>
          <a:xfrm>
            <a:off x="275735" y="974830"/>
            <a:ext cx="42397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Caminhos de concentração representativos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BC9DDD-F086-D6AB-E77F-301F95195534}"/>
              </a:ext>
            </a:extLst>
          </p:cNvPr>
          <p:cNvSpPr txBox="1"/>
          <p:nvPr/>
        </p:nvSpPr>
        <p:spPr>
          <a:xfrm>
            <a:off x="275735" y="239539"/>
            <a:ext cx="92359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800" b="1" i="0" dirty="0" err="1">
                <a:solidFill>
                  <a:srgbClr val="EEF0FF"/>
                </a:solidFill>
                <a:effectLst/>
                <a:latin typeface="Google Sans"/>
              </a:rPr>
              <a:t>RCPs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(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Representative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Concentration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 </a:t>
            </a:r>
            <a:r>
              <a:rPr lang="pt-BR" sz="3200" b="0" i="0" dirty="0" err="1">
                <a:solidFill>
                  <a:srgbClr val="EEF0FF"/>
                </a:solidFill>
                <a:effectLst/>
                <a:latin typeface="Google Sans"/>
              </a:rPr>
              <a:t>Pathways</a:t>
            </a:r>
            <a:r>
              <a:rPr lang="pt-BR" sz="3200" b="0" i="0" dirty="0">
                <a:solidFill>
                  <a:srgbClr val="EEF0FF"/>
                </a:solidFill>
                <a:effectLst/>
                <a:latin typeface="Google Sans"/>
              </a:rPr>
              <a:t>)</a:t>
            </a:r>
            <a:endParaRPr lang="pt-BR" sz="3200" dirty="0"/>
          </a:p>
        </p:txBody>
      </p:sp>
      <p:pic>
        <p:nvPicPr>
          <p:cNvPr id="2050" name="Picture 2" descr="Representative Concentration Pathway - Wikipedia">
            <a:extLst>
              <a:ext uri="{FF2B5EF4-FFF2-40B4-BE49-F238E27FC236}">
                <a16:creationId xmlns:a16="http://schemas.microsoft.com/office/drawing/2014/main" id="{FFF15914-6100-6B0D-DFD8-15DE91801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09" y="2479248"/>
            <a:ext cx="3700830" cy="228231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2724306-830B-E157-A4EF-E1D622E73D09}"/>
              </a:ext>
            </a:extLst>
          </p:cNvPr>
          <p:cNvSpPr txBox="1"/>
          <p:nvPr/>
        </p:nvSpPr>
        <p:spPr>
          <a:xfrm>
            <a:off x="126501" y="1589259"/>
            <a:ext cx="787138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2.6 - </a:t>
            </a:r>
            <a:r>
              <a:rPr lang="pt-BR" sz="1400" dirty="0">
                <a:solidFill>
                  <a:srgbClr val="FFFF00"/>
                </a:solidFill>
              </a:rPr>
              <a:t>É um cenário desenvolvido pela equipe de modelagem IMAGE da PBL (Netherlands Environmental Assessment </a:t>
            </a:r>
            <a:r>
              <a:rPr lang="pt-BR" sz="1400" dirty="0" err="1">
                <a:solidFill>
                  <a:srgbClr val="FFFF00"/>
                </a:solidFill>
              </a:rPr>
              <a:t>Agency</a:t>
            </a:r>
            <a:r>
              <a:rPr lang="pt-BR" sz="1400" dirty="0">
                <a:solidFill>
                  <a:srgbClr val="FFFF00"/>
                </a:solidFill>
              </a:rPr>
              <a:t>). Este caminho de emissão é representativo de cenários da literatura que levam a níveis de concentração de gases estufa muito baixos. Este é um cenário mais </a:t>
            </a:r>
            <a:r>
              <a:rPr lang="pt-BR" sz="1400" dirty="0">
                <a:solidFill>
                  <a:schemeClr val="bg1"/>
                </a:solidFill>
              </a:rPr>
              <a:t>otimista</a:t>
            </a:r>
            <a:r>
              <a:rPr lang="pt-BR" sz="1400" dirty="0">
                <a:solidFill>
                  <a:srgbClr val="FFFF00"/>
                </a:solidFill>
              </a:rPr>
              <a:t> de “pico-declino”. Seu nível de 2 forçamento radiativo primeiro atinge um valor de cerca de 3,1 W/m2 até meados do século, e retorna para 2,6 W/m2 até 2100. Para alcançar tais níveis de forçamento radiativo, as emissões de gases de estufa (e indiretamente emissões de poluentes atmosféricos) são substancialmente reduzidas, ao longo do tempo.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4.5 - </a:t>
            </a:r>
            <a:r>
              <a:rPr lang="pt-BR" sz="1400" dirty="0">
                <a:solidFill>
                  <a:srgbClr val="FFFF00"/>
                </a:solidFill>
              </a:rPr>
              <a:t>É um cenário de estabilização em que a </a:t>
            </a:r>
            <a:r>
              <a:rPr lang="pt-BR" sz="1400" dirty="0" err="1">
                <a:solidFill>
                  <a:srgbClr val="FFFF00"/>
                </a:solidFill>
              </a:rPr>
              <a:t>forçante</a:t>
            </a:r>
            <a:r>
              <a:rPr lang="pt-BR" sz="1400" dirty="0">
                <a:solidFill>
                  <a:srgbClr val="FFFF00"/>
                </a:solidFill>
              </a:rPr>
              <a:t> radiativa total é estabilizada pouco depois de 2100, sem ultrapassar o nível alto do longo termo do forçamento radiativo (Clarke et al. 2007; Smith e </a:t>
            </a:r>
            <a:r>
              <a:rPr lang="pt-BR" sz="1400" dirty="0" err="1">
                <a:solidFill>
                  <a:srgbClr val="FFFF00"/>
                </a:solidFill>
              </a:rPr>
              <a:t>Wigley</a:t>
            </a:r>
            <a:r>
              <a:rPr lang="pt-BR" sz="1400" dirty="0">
                <a:solidFill>
                  <a:srgbClr val="FFFF00"/>
                </a:solidFill>
              </a:rPr>
              <a:t> 2006; Wise et al. 2009). Foi desenvolvido pela equipe de modelagem do JGCRI (Pacific Northwest </a:t>
            </a:r>
            <a:r>
              <a:rPr lang="pt-BR" sz="1400" dirty="0" err="1">
                <a:solidFill>
                  <a:srgbClr val="FFFF00"/>
                </a:solidFill>
              </a:rPr>
              <a:t>National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Laboratory’s</a:t>
            </a:r>
            <a:r>
              <a:rPr lang="pt-BR" sz="1400" dirty="0">
                <a:solidFill>
                  <a:srgbClr val="FFFF00"/>
                </a:solidFill>
              </a:rPr>
              <a:t> Joint Global </a:t>
            </a:r>
            <a:r>
              <a:rPr lang="pt-BR" sz="1400" dirty="0" err="1">
                <a:solidFill>
                  <a:srgbClr val="FFFF00"/>
                </a:solidFill>
              </a:rPr>
              <a:t>Change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Research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Institute</a:t>
            </a:r>
            <a:r>
              <a:rPr lang="pt-BR" sz="1400" dirty="0">
                <a:solidFill>
                  <a:srgbClr val="FFFF00"/>
                </a:solidFill>
              </a:rPr>
              <a:t>) dos EUA.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6.0 - </a:t>
            </a:r>
            <a:r>
              <a:rPr lang="pt-BR" sz="1400" dirty="0">
                <a:solidFill>
                  <a:srgbClr val="FFFF00"/>
                </a:solidFill>
              </a:rPr>
              <a:t>É um cenário desenvolvido pelo time de modelagem AIM do NIES (</a:t>
            </a:r>
            <a:r>
              <a:rPr lang="pt-BR" sz="1400" dirty="0" err="1">
                <a:solidFill>
                  <a:srgbClr val="FFFF00"/>
                </a:solidFill>
              </a:rPr>
              <a:t>National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Institute</a:t>
            </a:r>
            <a:r>
              <a:rPr lang="pt-BR" sz="1400" dirty="0">
                <a:solidFill>
                  <a:srgbClr val="FFFF00"/>
                </a:solidFill>
              </a:rPr>
              <a:t> for Environmental </a:t>
            </a:r>
            <a:r>
              <a:rPr lang="pt-BR" sz="1400" dirty="0" err="1">
                <a:solidFill>
                  <a:srgbClr val="FFFF00"/>
                </a:solidFill>
              </a:rPr>
              <a:t>Studies</a:t>
            </a:r>
            <a:r>
              <a:rPr lang="pt-BR" sz="1400" dirty="0">
                <a:solidFill>
                  <a:srgbClr val="FFFF00"/>
                </a:solidFill>
              </a:rPr>
              <a:t>) do Japão. É um cenário de estabilização em que a </a:t>
            </a:r>
            <a:r>
              <a:rPr lang="pt-BR" sz="1400" dirty="0" err="1">
                <a:solidFill>
                  <a:srgbClr val="FFFF00"/>
                </a:solidFill>
              </a:rPr>
              <a:t>forçante</a:t>
            </a:r>
            <a:r>
              <a:rPr lang="pt-BR" sz="1400" dirty="0">
                <a:solidFill>
                  <a:srgbClr val="FFFF00"/>
                </a:solidFill>
              </a:rPr>
              <a:t> radiativa total é estabilizada pouco depois de 2100, através da aplicação de uma série de </a:t>
            </a:r>
            <a:r>
              <a:rPr lang="pt-BR" sz="1400" dirty="0">
                <a:solidFill>
                  <a:schemeClr val="bg1"/>
                </a:solidFill>
              </a:rPr>
              <a:t>tecnologias e estratégias </a:t>
            </a:r>
            <a:r>
              <a:rPr lang="pt-BR" sz="1400" dirty="0">
                <a:solidFill>
                  <a:srgbClr val="FFFF00"/>
                </a:solidFill>
              </a:rPr>
              <a:t>para reduzir as emissões de GGE. </a:t>
            </a:r>
          </a:p>
          <a:p>
            <a:pPr algn="just"/>
            <a:endParaRPr lang="pt-BR" sz="1400" dirty="0"/>
          </a:p>
          <a:p>
            <a:pPr algn="just"/>
            <a:r>
              <a:rPr lang="pt-BR" sz="1400" b="1" dirty="0">
                <a:solidFill>
                  <a:srgbClr val="FFC000"/>
                </a:solidFill>
              </a:rPr>
              <a:t>RCP 8.5 - </a:t>
            </a:r>
            <a:r>
              <a:rPr lang="pt-BR" sz="1400" dirty="0">
                <a:solidFill>
                  <a:srgbClr val="FFFF00"/>
                </a:solidFill>
              </a:rPr>
              <a:t>Este RCP é um cenário </a:t>
            </a:r>
            <a:r>
              <a:rPr lang="pt-BR" sz="1400" dirty="0">
                <a:solidFill>
                  <a:schemeClr val="bg1"/>
                </a:solidFill>
              </a:rPr>
              <a:t>pessimista</a:t>
            </a:r>
            <a:r>
              <a:rPr lang="pt-BR" sz="1400" dirty="0">
                <a:solidFill>
                  <a:srgbClr val="FFFF00"/>
                </a:solidFill>
              </a:rPr>
              <a:t> e é caracterizada pelo aumento das emissões de gases estufa ao longo do tempo, representando cenários da literatura que levam a altos níveis de concentrações de GGE. E foi desenvolvido usando o modelo MESSAGE e pelo quadro de avaliação integrada do IIASA (</a:t>
            </a:r>
            <a:r>
              <a:rPr lang="pt-BR" sz="1400" dirty="0" err="1">
                <a:solidFill>
                  <a:srgbClr val="FFFF00"/>
                </a:solidFill>
              </a:rPr>
              <a:t>International</a:t>
            </a:r>
            <a:r>
              <a:rPr lang="pt-BR" sz="1400" dirty="0">
                <a:solidFill>
                  <a:srgbClr val="FFFF00"/>
                </a:solidFill>
              </a:rPr>
              <a:t> </a:t>
            </a:r>
            <a:r>
              <a:rPr lang="pt-BR" sz="1400" dirty="0" err="1">
                <a:solidFill>
                  <a:srgbClr val="FFFF00"/>
                </a:solidFill>
              </a:rPr>
              <a:t>Institute</a:t>
            </a:r>
            <a:r>
              <a:rPr lang="pt-BR" sz="1400" dirty="0">
                <a:solidFill>
                  <a:srgbClr val="FFFF00"/>
                </a:solidFill>
              </a:rPr>
              <a:t> for Applied Systems </a:t>
            </a:r>
            <a:r>
              <a:rPr lang="pt-BR" sz="1400" dirty="0" err="1">
                <a:solidFill>
                  <a:srgbClr val="FFFF00"/>
                </a:solidFill>
              </a:rPr>
              <a:t>Analysis</a:t>
            </a:r>
            <a:r>
              <a:rPr lang="pt-BR" sz="1400" dirty="0">
                <a:solidFill>
                  <a:srgbClr val="FFFF00"/>
                </a:solidFill>
              </a:rPr>
              <a:t>) da Áustria. </a:t>
            </a:r>
          </a:p>
        </p:txBody>
      </p:sp>
    </p:spTree>
    <p:extLst>
      <p:ext uri="{BB962C8B-B14F-4D97-AF65-F5344CB8AC3E}">
        <p14:creationId xmlns:p14="http://schemas.microsoft.com/office/powerpoint/2010/main" val="125613398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A3A9C9-FF7E-6068-1B86-FCE6A0CDF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ature-Based Solutions: A Promising Approach to Tackling Environmental  Challenges in India&quot;">
            <a:extLst>
              <a:ext uri="{FF2B5EF4-FFF2-40B4-BE49-F238E27FC236}">
                <a16:creationId xmlns:a16="http://schemas.microsoft.com/office/drawing/2014/main" id="{D6090A2E-187A-E6C4-D9C3-DD5E69996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7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73752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A17EF8-8648-4C56-34F2-F549880D5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Parque dos Manguezais - Recife">
            <a:extLst>
              <a:ext uri="{FF2B5EF4-FFF2-40B4-BE49-F238E27FC236}">
                <a16:creationId xmlns:a16="http://schemas.microsoft.com/office/drawing/2014/main" id="{B8923E1C-5C99-87BC-EEB8-6ED8E89BE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924" y="-1451943"/>
            <a:ext cx="13015849" cy="976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49EC21A-AAC9-F976-E675-924F1DF73B91}"/>
              </a:ext>
            </a:extLst>
          </p:cNvPr>
          <p:cNvSpPr txBox="1"/>
          <p:nvPr/>
        </p:nvSpPr>
        <p:spPr>
          <a:xfrm>
            <a:off x="4884354" y="457200"/>
            <a:ext cx="7095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Manguezal como equipamento de resiliência climática</a:t>
            </a:r>
          </a:p>
        </p:txBody>
      </p:sp>
    </p:spTree>
    <p:extLst>
      <p:ext uri="{BB962C8B-B14F-4D97-AF65-F5344CB8AC3E}">
        <p14:creationId xmlns:p14="http://schemas.microsoft.com/office/powerpoint/2010/main" val="19981376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strutura de manguezal com diagrama de três zonas 2702112 Vetor no Vecteezy">
            <a:extLst>
              <a:ext uri="{FF2B5EF4-FFF2-40B4-BE49-F238E27FC236}">
                <a16:creationId xmlns:a16="http://schemas.microsoft.com/office/drawing/2014/main" id="{DFCE7E3D-C4FD-D796-0771-19B864906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0"/>
            <a:ext cx="9848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3378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85747A-4C39-AA18-3AF2-D95ECA59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orests: A Nature-Based Solution for Sustainable and Resilient Cities |  REVOLVE">
            <a:extLst>
              <a:ext uri="{FF2B5EF4-FFF2-40B4-BE49-F238E27FC236}">
                <a16:creationId xmlns:a16="http://schemas.microsoft.com/office/drawing/2014/main" id="{E0892C3B-8E59-CC50-E593-5219A938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638"/>
            <a:ext cx="12192000" cy="579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8183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What is ecosystem-based adaptation?">
            <a:extLst>
              <a:ext uri="{FF2B5EF4-FFF2-40B4-BE49-F238E27FC236}">
                <a16:creationId xmlns:a16="http://schemas.microsoft.com/office/drawing/2014/main" id="{CEFCE5B5-5865-4DC8-4D46-133482F7D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8422E50-F6CB-508B-F77F-9C31B7599431}"/>
              </a:ext>
            </a:extLst>
          </p:cNvPr>
          <p:cNvSpPr txBox="1"/>
          <p:nvPr/>
        </p:nvSpPr>
        <p:spPr>
          <a:xfrm>
            <a:off x="1828819" y="23011"/>
            <a:ext cx="6112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err="1"/>
              <a:t>Ecosystem-based</a:t>
            </a:r>
            <a:r>
              <a:rPr lang="pt-BR" sz="3200" b="1" dirty="0"/>
              <a:t> </a:t>
            </a:r>
            <a:r>
              <a:rPr lang="pt-BR" sz="3200" b="1" dirty="0" err="1"/>
              <a:t>Adaptation</a:t>
            </a:r>
            <a:r>
              <a:rPr lang="pt-BR" sz="3200" b="1" dirty="0"/>
              <a:t> (</a:t>
            </a:r>
            <a:r>
              <a:rPr lang="pt-BR" sz="3200" b="1" dirty="0" err="1"/>
              <a:t>AbE</a:t>
            </a:r>
            <a:r>
              <a:rPr lang="pt-BR" sz="3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382355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iângulo Retângulo 1">
            <a:extLst>
              <a:ext uri="{FF2B5EF4-FFF2-40B4-BE49-F238E27FC236}">
                <a16:creationId xmlns:a16="http://schemas.microsoft.com/office/drawing/2014/main" id="{E7CA5B0B-49D9-745C-0A03-571BE812E8A0}"/>
              </a:ext>
            </a:extLst>
          </p:cNvPr>
          <p:cNvSpPr/>
          <p:nvPr/>
        </p:nvSpPr>
        <p:spPr>
          <a:xfrm>
            <a:off x="506082" y="563593"/>
            <a:ext cx="3784121" cy="5566913"/>
          </a:xfrm>
          <a:prstGeom prst="rt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</a:rPr>
              <a:t>Ecossistemas resilientes e sustentáveis</a:t>
            </a:r>
          </a:p>
        </p:txBody>
      </p:sp>
      <p:sp>
        <p:nvSpPr>
          <p:cNvPr id="3" name="Triângulo Retângulo 2">
            <a:extLst>
              <a:ext uri="{FF2B5EF4-FFF2-40B4-BE49-F238E27FC236}">
                <a16:creationId xmlns:a16="http://schemas.microsoft.com/office/drawing/2014/main" id="{F5A23D1B-33E9-D203-F44A-4630B0675F95}"/>
              </a:ext>
            </a:extLst>
          </p:cNvPr>
          <p:cNvSpPr/>
          <p:nvPr/>
        </p:nvSpPr>
        <p:spPr>
          <a:xfrm rot="10800000">
            <a:off x="7982313" y="645544"/>
            <a:ext cx="3784121" cy="5566913"/>
          </a:xfrm>
          <a:prstGeom prst="rtTriangl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dirty="0"/>
          </a:p>
        </p:txBody>
      </p:sp>
      <p:sp>
        <p:nvSpPr>
          <p:cNvPr id="4" name="Seta para a Direita 3">
            <a:extLst>
              <a:ext uri="{FF2B5EF4-FFF2-40B4-BE49-F238E27FC236}">
                <a16:creationId xmlns:a16="http://schemas.microsoft.com/office/drawing/2014/main" id="{AF35E63C-441A-D9DE-2F26-B0603E25F751}"/>
              </a:ext>
            </a:extLst>
          </p:cNvPr>
          <p:cNvSpPr/>
          <p:nvPr/>
        </p:nvSpPr>
        <p:spPr>
          <a:xfrm>
            <a:off x="2066498" y="655603"/>
            <a:ext cx="5869801" cy="1692848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Oferta de serviços ecossistêmicos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840327D-E286-F850-C208-41FD932CD786}"/>
              </a:ext>
            </a:extLst>
          </p:cNvPr>
          <p:cNvGrpSpPr/>
          <p:nvPr/>
        </p:nvGrpSpPr>
        <p:grpSpPr>
          <a:xfrm>
            <a:off x="3546402" y="2768112"/>
            <a:ext cx="5869801" cy="1692848"/>
            <a:chOff x="2659801" y="2076084"/>
            <a:chExt cx="4402351" cy="1269636"/>
          </a:xfrm>
        </p:grpSpPr>
        <p:sp>
          <p:nvSpPr>
            <p:cNvPr id="5" name="Seta para a Direita 4">
              <a:extLst>
                <a:ext uri="{FF2B5EF4-FFF2-40B4-BE49-F238E27FC236}">
                  <a16:creationId xmlns:a16="http://schemas.microsoft.com/office/drawing/2014/main" id="{5A8EBF5A-E7B7-E94E-CE8C-CC61FBF56A5E}"/>
                </a:ext>
              </a:extLst>
            </p:cNvPr>
            <p:cNvSpPr/>
            <p:nvPr/>
          </p:nvSpPr>
          <p:spPr>
            <a:xfrm rot="10800000">
              <a:off x="2659801" y="2076084"/>
              <a:ext cx="4402351" cy="1269636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400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CAB39EA8-E3E8-CAB5-BA5F-D418168CD766}"/>
                </a:ext>
              </a:extLst>
            </p:cNvPr>
            <p:cNvSpPr/>
            <p:nvPr/>
          </p:nvSpPr>
          <p:spPr>
            <a:xfrm>
              <a:off x="3524464" y="2557013"/>
              <a:ext cx="3194624" cy="3462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pt-BR" sz="2400" b="1" dirty="0"/>
                <a:t>Gestão sustentável e adaptativa</a:t>
              </a:r>
            </a:p>
          </p:txBody>
        </p:sp>
      </p:grpSp>
      <p:sp>
        <p:nvSpPr>
          <p:cNvPr id="9" name="Retângulo 8">
            <a:extLst>
              <a:ext uri="{FF2B5EF4-FFF2-40B4-BE49-F238E27FC236}">
                <a16:creationId xmlns:a16="http://schemas.microsoft.com/office/drawing/2014/main" id="{A9C26CF2-A6EF-6661-1078-19CB70DFDBA0}"/>
              </a:ext>
            </a:extLst>
          </p:cNvPr>
          <p:cNvSpPr/>
          <p:nvPr/>
        </p:nvSpPr>
        <p:spPr>
          <a:xfrm>
            <a:off x="9120993" y="865955"/>
            <a:ext cx="2564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Sociedade resiliente face às alterações climáticas ou outras ameaças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3535D33E-3ED5-3879-89B2-614D1F5ABB81}"/>
              </a:ext>
            </a:extLst>
          </p:cNvPr>
          <p:cNvSpPr/>
          <p:nvPr/>
        </p:nvSpPr>
        <p:spPr>
          <a:xfrm>
            <a:off x="4531743" y="4457252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sz="2400" dirty="0">
                <a:solidFill>
                  <a:srgbClr val="FFC000"/>
                </a:solidFill>
              </a:rPr>
              <a:t>Gestão sustentável de ecossistemas para prestação sustentável de serviços + Adaptação de ecossistemas às mudanças climáticas (se a gestão sustentável estiver em vigor e os fatores humanos de degradação estiverem sob controle)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0A871F-5A4F-E434-389E-D7705A1CB39E}"/>
              </a:ext>
            </a:extLst>
          </p:cNvPr>
          <p:cNvSpPr txBox="1"/>
          <p:nvPr/>
        </p:nvSpPr>
        <p:spPr>
          <a:xfrm>
            <a:off x="10685803" y="6470634"/>
            <a:ext cx="1284262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333" dirty="0">
                <a:solidFill>
                  <a:srgbClr val="FFC000"/>
                </a:solidFill>
              </a:rPr>
              <a:t>(</a:t>
            </a:r>
            <a:r>
              <a:rPr lang="pt-BR" sz="1333" dirty="0" err="1">
                <a:solidFill>
                  <a:srgbClr val="FFC000"/>
                </a:solidFill>
              </a:rPr>
              <a:t>Locatelli</a:t>
            </a:r>
            <a:r>
              <a:rPr lang="pt-BR" sz="1333" dirty="0">
                <a:solidFill>
                  <a:srgbClr val="FFC000"/>
                </a:solidFill>
              </a:rPr>
              <a:t>, 2011)</a:t>
            </a:r>
          </a:p>
        </p:txBody>
      </p:sp>
    </p:spTree>
    <p:extLst>
      <p:ext uri="{BB962C8B-B14F-4D97-AF65-F5344CB8AC3E}">
        <p14:creationId xmlns:p14="http://schemas.microsoft.com/office/powerpoint/2010/main" val="9213939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>
            <a:extLst>
              <a:ext uri="{FF2B5EF4-FFF2-40B4-BE49-F238E27FC236}">
                <a16:creationId xmlns:a16="http://schemas.microsoft.com/office/drawing/2014/main" id="{96B7F995-7329-AB14-6C43-94EA14AB47FE}"/>
              </a:ext>
            </a:extLst>
          </p:cNvPr>
          <p:cNvSpPr/>
          <p:nvPr/>
        </p:nvSpPr>
        <p:spPr>
          <a:xfrm>
            <a:off x="8283914" y="5767917"/>
            <a:ext cx="3130551" cy="10900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3" name="Notched Right Arrow 21">
            <a:extLst>
              <a:ext uri="{FF2B5EF4-FFF2-40B4-BE49-F238E27FC236}">
                <a16:creationId xmlns:a16="http://schemas.microsoft.com/office/drawing/2014/main" id="{0CCFC0A5-4B9B-0326-E095-AFC1CEDCE884}"/>
              </a:ext>
            </a:extLst>
          </p:cNvPr>
          <p:cNvSpPr/>
          <p:nvPr/>
        </p:nvSpPr>
        <p:spPr>
          <a:xfrm>
            <a:off x="4863380" y="2338917"/>
            <a:ext cx="4453467" cy="548217"/>
          </a:xfrm>
          <a:prstGeom prst="notchedRight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4" name="Rounded Rectangle 22">
            <a:extLst>
              <a:ext uri="{FF2B5EF4-FFF2-40B4-BE49-F238E27FC236}">
                <a16:creationId xmlns:a16="http://schemas.microsoft.com/office/drawing/2014/main" id="{096589F6-124B-6546-9F6F-82A7B3062C5F}"/>
              </a:ext>
            </a:extLst>
          </p:cNvPr>
          <p:cNvSpPr/>
          <p:nvPr/>
        </p:nvSpPr>
        <p:spPr>
          <a:xfrm>
            <a:off x="3540465" y="419101"/>
            <a:ext cx="2457449" cy="656167"/>
          </a:xfrm>
          <a:prstGeom prst="roundRect">
            <a:avLst/>
          </a:prstGeom>
          <a:solidFill>
            <a:srgbClr val="C4E034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1867" dirty="0">
                <a:solidFill>
                  <a:srgbClr val="3D6008"/>
                </a:solidFill>
              </a:rPr>
              <a:t>Forests and trees</a:t>
            </a:r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48313AF8-FDB6-BA50-3E0F-07DF16615C1D}"/>
              </a:ext>
            </a:extLst>
          </p:cNvPr>
          <p:cNvSpPr/>
          <p:nvPr/>
        </p:nvSpPr>
        <p:spPr>
          <a:xfrm>
            <a:off x="2274698" y="2311400"/>
            <a:ext cx="2019300" cy="658283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1. Products</a:t>
            </a: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481147DE-9C4C-FE43-FBC5-F01CBDFD1FCC}"/>
              </a:ext>
            </a:extLst>
          </p:cNvPr>
          <p:cNvSpPr/>
          <p:nvPr/>
        </p:nvSpPr>
        <p:spPr>
          <a:xfrm>
            <a:off x="2077847" y="1540934"/>
            <a:ext cx="2309284" cy="656167"/>
          </a:xfrm>
          <a:prstGeom prst="roundRect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133" dirty="0">
                <a:latin typeface="Calibri" panose="020F0502020204030204" pitchFamily="34" charset="0"/>
              </a:rPr>
              <a:t>Provisioning services</a:t>
            </a:r>
          </a:p>
        </p:txBody>
      </p:sp>
      <p:sp>
        <p:nvSpPr>
          <p:cNvPr id="7" name="Rounded Rectangle 25">
            <a:extLst>
              <a:ext uri="{FF2B5EF4-FFF2-40B4-BE49-F238E27FC236}">
                <a16:creationId xmlns:a16="http://schemas.microsoft.com/office/drawing/2014/main" id="{CB7C755D-E086-D1FC-8AAD-39C3F6639DA9}"/>
              </a:ext>
            </a:extLst>
          </p:cNvPr>
          <p:cNvSpPr/>
          <p:nvPr/>
        </p:nvSpPr>
        <p:spPr>
          <a:xfrm>
            <a:off x="5367147" y="1540934"/>
            <a:ext cx="2309284" cy="656167"/>
          </a:xfrm>
          <a:prstGeom prst="roundRect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133" dirty="0">
                <a:latin typeface="Calibri" panose="020F0502020204030204" pitchFamily="34" charset="0"/>
              </a:rPr>
              <a:t>Regulating services</a:t>
            </a:r>
          </a:p>
        </p:txBody>
      </p:sp>
      <p:sp>
        <p:nvSpPr>
          <p:cNvPr id="8" name="Rounded Rectangle 26">
            <a:extLst>
              <a:ext uri="{FF2B5EF4-FFF2-40B4-BE49-F238E27FC236}">
                <a16:creationId xmlns:a16="http://schemas.microsoft.com/office/drawing/2014/main" id="{EB7BC322-689C-ED5B-79DE-EEB83838993D}"/>
              </a:ext>
            </a:extLst>
          </p:cNvPr>
          <p:cNvSpPr/>
          <p:nvPr/>
        </p:nvSpPr>
        <p:spPr>
          <a:xfrm>
            <a:off x="5367147" y="3060701"/>
            <a:ext cx="2825751" cy="656167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2. Agriculture</a:t>
            </a:r>
          </a:p>
        </p:txBody>
      </p:sp>
      <p:sp>
        <p:nvSpPr>
          <p:cNvPr id="9" name="Rounded Rectangle 27">
            <a:extLst>
              <a:ext uri="{FF2B5EF4-FFF2-40B4-BE49-F238E27FC236}">
                <a16:creationId xmlns:a16="http://schemas.microsoft.com/office/drawing/2014/main" id="{A58E6AFC-E6DF-CA7F-0A9C-AEDBB2F84466}"/>
              </a:ext>
            </a:extLst>
          </p:cNvPr>
          <p:cNvSpPr/>
          <p:nvPr/>
        </p:nvSpPr>
        <p:spPr>
          <a:xfrm>
            <a:off x="5367147" y="3805767"/>
            <a:ext cx="2825751" cy="658283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3. Watersheds</a:t>
            </a:r>
          </a:p>
        </p:txBody>
      </p:sp>
      <p:sp>
        <p:nvSpPr>
          <p:cNvPr id="10" name="Rounded Rectangle 28">
            <a:extLst>
              <a:ext uri="{FF2B5EF4-FFF2-40B4-BE49-F238E27FC236}">
                <a16:creationId xmlns:a16="http://schemas.microsoft.com/office/drawing/2014/main" id="{091E60E9-AF5B-27B7-BA6D-E255C3810F7B}"/>
              </a:ext>
            </a:extLst>
          </p:cNvPr>
          <p:cNvSpPr/>
          <p:nvPr/>
        </p:nvSpPr>
        <p:spPr>
          <a:xfrm>
            <a:off x="5367147" y="4548717"/>
            <a:ext cx="2825751" cy="658284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4. Coasts</a:t>
            </a:r>
          </a:p>
        </p:txBody>
      </p:sp>
      <p:sp>
        <p:nvSpPr>
          <p:cNvPr id="11" name="Rounded Rectangle 29">
            <a:extLst>
              <a:ext uri="{FF2B5EF4-FFF2-40B4-BE49-F238E27FC236}">
                <a16:creationId xmlns:a16="http://schemas.microsoft.com/office/drawing/2014/main" id="{DBC5C703-0F0B-7F72-BCEE-CE55584A9394}"/>
              </a:ext>
            </a:extLst>
          </p:cNvPr>
          <p:cNvSpPr/>
          <p:nvPr/>
        </p:nvSpPr>
        <p:spPr>
          <a:xfrm>
            <a:off x="5367147" y="5306483"/>
            <a:ext cx="2825751" cy="656167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5. Cities</a:t>
            </a:r>
          </a:p>
        </p:txBody>
      </p:sp>
      <p:sp>
        <p:nvSpPr>
          <p:cNvPr id="12" name="Down Arrow 30">
            <a:extLst>
              <a:ext uri="{FF2B5EF4-FFF2-40B4-BE49-F238E27FC236}">
                <a16:creationId xmlns:a16="http://schemas.microsoft.com/office/drawing/2014/main" id="{CDE2958F-AA8A-BC31-405A-F44E0B24B0A7}"/>
              </a:ext>
            </a:extLst>
          </p:cNvPr>
          <p:cNvSpPr/>
          <p:nvPr/>
        </p:nvSpPr>
        <p:spPr>
          <a:xfrm>
            <a:off x="3616665" y="1162050"/>
            <a:ext cx="520700" cy="300567"/>
          </a:xfrm>
          <a:prstGeom prst="down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13" name="Down Arrow 31">
            <a:extLst>
              <a:ext uri="{FF2B5EF4-FFF2-40B4-BE49-F238E27FC236}">
                <a16:creationId xmlns:a16="http://schemas.microsoft.com/office/drawing/2014/main" id="{C9E9D167-303F-BE95-6539-C7586E8640E4}"/>
              </a:ext>
            </a:extLst>
          </p:cNvPr>
          <p:cNvSpPr/>
          <p:nvPr/>
        </p:nvSpPr>
        <p:spPr>
          <a:xfrm>
            <a:off x="5367147" y="1162050"/>
            <a:ext cx="520700" cy="300567"/>
          </a:xfrm>
          <a:prstGeom prst="down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14" name="Rounded Rectangle 32">
            <a:extLst>
              <a:ext uri="{FF2B5EF4-FFF2-40B4-BE49-F238E27FC236}">
                <a16:creationId xmlns:a16="http://schemas.microsoft.com/office/drawing/2014/main" id="{0E0B76FE-C5EF-94E2-F21C-310BAAA96969}"/>
              </a:ext>
            </a:extLst>
          </p:cNvPr>
          <p:cNvSpPr/>
          <p:nvPr/>
        </p:nvSpPr>
        <p:spPr>
          <a:xfrm>
            <a:off x="5367147" y="6049433"/>
            <a:ext cx="2825751" cy="658283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6. Regional climate</a:t>
            </a:r>
          </a:p>
        </p:txBody>
      </p:sp>
      <p:sp>
        <p:nvSpPr>
          <p:cNvPr id="15" name="Notched Right Arrow 33">
            <a:extLst>
              <a:ext uri="{FF2B5EF4-FFF2-40B4-BE49-F238E27FC236}">
                <a16:creationId xmlns:a16="http://schemas.microsoft.com/office/drawing/2014/main" id="{CA97A903-9829-CF7C-0A0B-5E85C0A03179}"/>
              </a:ext>
            </a:extLst>
          </p:cNvPr>
          <p:cNvSpPr/>
          <p:nvPr/>
        </p:nvSpPr>
        <p:spPr>
          <a:xfrm>
            <a:off x="8550614" y="4603750"/>
            <a:ext cx="766233" cy="548217"/>
          </a:xfrm>
          <a:prstGeom prst="notchedRight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16" name="Notched Right Arrow 34">
            <a:extLst>
              <a:ext uri="{FF2B5EF4-FFF2-40B4-BE49-F238E27FC236}">
                <a16:creationId xmlns:a16="http://schemas.microsoft.com/office/drawing/2014/main" id="{B6947A69-570E-D7ED-6BD2-582A07424ECA}"/>
              </a:ext>
            </a:extLst>
          </p:cNvPr>
          <p:cNvSpPr/>
          <p:nvPr/>
        </p:nvSpPr>
        <p:spPr>
          <a:xfrm>
            <a:off x="8550614" y="6104467"/>
            <a:ext cx="766233" cy="548216"/>
          </a:xfrm>
          <a:prstGeom prst="notchedRight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17" name="Rounded Rectangle 35">
            <a:extLst>
              <a:ext uri="{FF2B5EF4-FFF2-40B4-BE49-F238E27FC236}">
                <a16:creationId xmlns:a16="http://schemas.microsoft.com/office/drawing/2014/main" id="{6E8BAAEE-7285-2916-57CC-0AF28A5FC4B1}"/>
              </a:ext>
            </a:extLst>
          </p:cNvPr>
          <p:cNvSpPr/>
          <p:nvPr/>
        </p:nvSpPr>
        <p:spPr>
          <a:xfrm>
            <a:off x="9661864" y="2311400"/>
            <a:ext cx="1811867" cy="1405467"/>
          </a:xfrm>
          <a:prstGeom prst="roundRect">
            <a:avLst/>
          </a:prstGeom>
          <a:solidFill>
            <a:srgbClr val="9BBB5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Local adaptation</a:t>
            </a:r>
          </a:p>
        </p:txBody>
      </p:sp>
      <p:sp>
        <p:nvSpPr>
          <p:cNvPr id="18" name="Rounded Rectangle 36">
            <a:extLst>
              <a:ext uri="{FF2B5EF4-FFF2-40B4-BE49-F238E27FC236}">
                <a16:creationId xmlns:a16="http://schemas.microsoft.com/office/drawing/2014/main" id="{B4C459BD-825E-D09B-FD16-39593F841BEC}"/>
              </a:ext>
            </a:extLst>
          </p:cNvPr>
          <p:cNvSpPr/>
          <p:nvPr/>
        </p:nvSpPr>
        <p:spPr>
          <a:xfrm>
            <a:off x="9661864" y="3805767"/>
            <a:ext cx="1811867" cy="2156883"/>
          </a:xfrm>
          <a:prstGeom prst="roundRect">
            <a:avLst/>
          </a:prstGeom>
          <a:solidFill>
            <a:srgbClr val="9BBB5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Meso-level adaptation</a:t>
            </a:r>
          </a:p>
        </p:txBody>
      </p:sp>
      <p:sp>
        <p:nvSpPr>
          <p:cNvPr id="19" name="Rounded Rectangle 37">
            <a:extLst>
              <a:ext uri="{FF2B5EF4-FFF2-40B4-BE49-F238E27FC236}">
                <a16:creationId xmlns:a16="http://schemas.microsoft.com/office/drawing/2014/main" id="{2B2C882C-EA50-A435-6123-6113DEABAADA}"/>
              </a:ext>
            </a:extLst>
          </p:cNvPr>
          <p:cNvSpPr/>
          <p:nvPr/>
        </p:nvSpPr>
        <p:spPr>
          <a:xfrm>
            <a:off x="9661864" y="6049433"/>
            <a:ext cx="1811867" cy="658283"/>
          </a:xfrm>
          <a:prstGeom prst="roundRect">
            <a:avLst/>
          </a:prstGeom>
          <a:solidFill>
            <a:srgbClr val="9BBB59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Regional adaptation</a:t>
            </a:r>
          </a:p>
        </p:txBody>
      </p:sp>
      <p:cxnSp>
        <p:nvCxnSpPr>
          <p:cNvPr id="20" name="Elbow Connector 38">
            <a:extLst>
              <a:ext uri="{FF2B5EF4-FFF2-40B4-BE49-F238E27FC236}">
                <a16:creationId xmlns:a16="http://schemas.microsoft.com/office/drawing/2014/main" id="{AE9F4873-2335-98F6-3388-E2AE2C21E35F}"/>
              </a:ext>
            </a:extLst>
          </p:cNvPr>
          <p:cNvCxnSpPr>
            <a:stCxn id="9" idx="1"/>
            <a:endCxn id="8" idx="1"/>
          </p:cNvCxnSpPr>
          <p:nvPr/>
        </p:nvCxnSpPr>
        <p:spPr>
          <a:xfrm rot="10800000" flipH="1" flipV="1">
            <a:off x="2077847" y="1869016"/>
            <a:ext cx="196851" cy="770467"/>
          </a:xfrm>
          <a:prstGeom prst="bentConnector3">
            <a:avLst>
              <a:gd name="adj1" fmla="val -139184"/>
            </a:avLst>
          </a:prstGeom>
          <a:ln w="28575">
            <a:solidFill>
              <a:srgbClr val="3D6008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Notched Right Arrow 39">
            <a:extLst>
              <a:ext uri="{FF2B5EF4-FFF2-40B4-BE49-F238E27FC236}">
                <a16:creationId xmlns:a16="http://schemas.microsoft.com/office/drawing/2014/main" id="{404DEE8A-1222-83CD-9961-B7AB17BAA474}"/>
              </a:ext>
            </a:extLst>
          </p:cNvPr>
          <p:cNvSpPr/>
          <p:nvPr/>
        </p:nvSpPr>
        <p:spPr>
          <a:xfrm>
            <a:off x="8550614" y="3083984"/>
            <a:ext cx="766233" cy="548217"/>
          </a:xfrm>
          <a:prstGeom prst="notchedRight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22" name="Notched Right Arrow 40">
            <a:extLst>
              <a:ext uri="{FF2B5EF4-FFF2-40B4-BE49-F238E27FC236}">
                <a16:creationId xmlns:a16="http://schemas.microsoft.com/office/drawing/2014/main" id="{00D63767-1F67-7A98-C938-59ED5381860E}"/>
              </a:ext>
            </a:extLst>
          </p:cNvPr>
          <p:cNvSpPr/>
          <p:nvPr/>
        </p:nvSpPr>
        <p:spPr>
          <a:xfrm>
            <a:off x="8550614" y="3860800"/>
            <a:ext cx="766233" cy="548216"/>
          </a:xfrm>
          <a:prstGeom prst="notchedRight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sp>
        <p:nvSpPr>
          <p:cNvPr id="23" name="Notched Right Arrow 41">
            <a:extLst>
              <a:ext uri="{FF2B5EF4-FFF2-40B4-BE49-F238E27FC236}">
                <a16:creationId xmlns:a16="http://schemas.microsoft.com/office/drawing/2014/main" id="{8E76596C-549D-FF31-A2F6-EBF9227737FA}"/>
              </a:ext>
            </a:extLst>
          </p:cNvPr>
          <p:cNvSpPr/>
          <p:nvPr/>
        </p:nvSpPr>
        <p:spPr>
          <a:xfrm>
            <a:off x="8550614" y="5359400"/>
            <a:ext cx="766233" cy="548216"/>
          </a:xfrm>
          <a:prstGeom prst="notchedRightArrow">
            <a:avLst/>
          </a:prstGeom>
          <a:solidFill>
            <a:srgbClr val="3D60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en-US" sz="2133">
              <a:latin typeface="Calibri" panose="020F0502020204030204" pitchFamily="34" charset="0"/>
            </a:endParaRPr>
          </a:p>
        </p:txBody>
      </p:sp>
      <p:pic>
        <p:nvPicPr>
          <p:cNvPr id="24" name="Picture 42" descr="C:\Users\blocatelli\AppData\Local\Microsoft\Windows\Temporary Internet Files\Content.IE5\FAWJ0H3B\MC900293362[1].wmf">
            <a:extLst>
              <a:ext uri="{FF2B5EF4-FFF2-40B4-BE49-F238E27FC236}">
                <a16:creationId xmlns:a16="http://schemas.microsoft.com/office/drawing/2014/main" id="{2D2B77AD-9FB8-00E2-3725-D87005A12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64" y="-4233"/>
            <a:ext cx="1344083" cy="1382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986D7B0B-B83E-C73C-FAB4-D76C0B8D64B2}"/>
              </a:ext>
            </a:extLst>
          </p:cNvPr>
          <p:cNvSpPr txBox="1"/>
          <p:nvPr/>
        </p:nvSpPr>
        <p:spPr>
          <a:xfrm>
            <a:off x="1537372" y="5570508"/>
            <a:ext cx="261154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667" b="1" dirty="0">
                <a:solidFill>
                  <a:schemeClr val="bg1"/>
                </a:solidFill>
              </a:rPr>
              <a:t>pontos principais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8976326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48313AF8-FDB6-BA50-3E0F-07DF16615C1D}"/>
              </a:ext>
            </a:extLst>
          </p:cNvPr>
          <p:cNvSpPr/>
          <p:nvPr/>
        </p:nvSpPr>
        <p:spPr>
          <a:xfrm>
            <a:off x="293878" y="389468"/>
            <a:ext cx="2019300" cy="658283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1. Products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8E1D0E6-F907-67AA-AF92-1CD5999CC384}"/>
              </a:ext>
            </a:extLst>
          </p:cNvPr>
          <p:cNvSpPr/>
          <p:nvPr/>
        </p:nvSpPr>
        <p:spPr>
          <a:xfrm>
            <a:off x="5072332" y="251452"/>
            <a:ext cx="6935637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C000"/>
                </a:solidFill>
              </a:rPr>
              <a:t>Florestas e árvores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- Fornecer redes de segurança para comunidades locais que lidam com choques climáticos</a:t>
            </a:r>
          </a:p>
          <a:p>
            <a:r>
              <a:rPr lang="pt-BR" sz="2000" dirty="0">
                <a:solidFill>
                  <a:schemeClr val="bg1"/>
                </a:solidFill>
              </a:rPr>
              <a:t>- Aumentar a diversificação dos meios de subsistência (estratégia antecipatória)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Exemplos: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Indonésia – os mais afetados foram os mais pobres e os menos instruídos </a:t>
            </a:r>
            <a:r>
              <a:rPr lang="pt-BR" sz="2000" dirty="0" err="1">
                <a:solidFill>
                  <a:schemeClr val="bg1"/>
                </a:solidFill>
              </a:rPr>
              <a:t>dependenram</a:t>
            </a:r>
            <a:r>
              <a:rPr lang="pt-BR" sz="2000" dirty="0">
                <a:solidFill>
                  <a:schemeClr val="bg1"/>
                </a:solidFill>
              </a:rPr>
              <a:t> mais das florestas para suas estratégias de enfrentamento após uma inundação (</a:t>
            </a:r>
            <a:r>
              <a:rPr lang="pt-BR" sz="2000" dirty="0" err="1">
                <a:solidFill>
                  <a:schemeClr val="bg1"/>
                </a:solidFill>
              </a:rPr>
              <a:t>Liswanti</a:t>
            </a:r>
            <a:r>
              <a:rPr lang="pt-BR" sz="2000" dirty="0">
                <a:solidFill>
                  <a:schemeClr val="bg1"/>
                </a:solidFill>
              </a:rPr>
              <a:t> et al. 2011)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Honduras – pequenos proprietários venderam madeira para se recuperar da perda de ativos devido ao furacão </a:t>
            </a:r>
            <a:r>
              <a:rPr lang="pt-BR" sz="2000" dirty="0" err="1">
                <a:solidFill>
                  <a:schemeClr val="bg1"/>
                </a:solidFill>
              </a:rPr>
              <a:t>Mitch</a:t>
            </a:r>
            <a:r>
              <a:rPr lang="pt-BR" sz="2000" dirty="0">
                <a:solidFill>
                  <a:schemeClr val="bg1"/>
                </a:solidFill>
              </a:rPr>
              <a:t> (</a:t>
            </a:r>
            <a:r>
              <a:rPr lang="pt-BR" sz="2000" dirty="0" err="1">
                <a:solidFill>
                  <a:schemeClr val="bg1"/>
                </a:solidFill>
              </a:rPr>
              <a:t>McSweeney</a:t>
            </a:r>
            <a:r>
              <a:rPr lang="pt-BR" sz="2000" dirty="0">
                <a:solidFill>
                  <a:schemeClr val="bg1"/>
                </a:solidFill>
              </a:rPr>
              <a:t>, 2005)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Problemas: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Armadilha da pobreza? (fora da floresta, fora da vulnerabilidade?)</a:t>
            </a:r>
          </a:p>
          <a:p>
            <a:r>
              <a:rPr lang="pt-BR" sz="2000" dirty="0">
                <a:solidFill>
                  <a:schemeClr val="bg1"/>
                </a:solidFill>
              </a:rPr>
              <a:t>Sustentabilidade dos recursos naturais para adaptação</a:t>
            </a:r>
          </a:p>
          <a:p>
            <a:r>
              <a:rPr lang="pt-BR" sz="2000" dirty="0">
                <a:solidFill>
                  <a:schemeClr val="bg1"/>
                </a:solidFill>
              </a:rPr>
              <a:t>Direitos de propriedade e acesso</a:t>
            </a:r>
          </a:p>
        </p:txBody>
      </p:sp>
      <p:pic>
        <p:nvPicPr>
          <p:cNvPr id="4098" name="Picture 2" descr="Produtos Florestais não Madeireiros: Conheça Agora a Importância! | AgroPós">
            <a:extLst>
              <a:ext uri="{FF2B5EF4-FFF2-40B4-BE49-F238E27FC236}">
                <a16:creationId xmlns:a16="http://schemas.microsoft.com/office/drawing/2014/main" id="{322F94E9-ACDB-4FB9-A6E7-0B497A704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8" y="1485277"/>
            <a:ext cx="3513133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827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26">
            <a:extLst>
              <a:ext uri="{FF2B5EF4-FFF2-40B4-BE49-F238E27FC236}">
                <a16:creationId xmlns:a16="http://schemas.microsoft.com/office/drawing/2014/main" id="{CFB72546-D111-B904-A9BF-14C644BAF01A}"/>
              </a:ext>
            </a:extLst>
          </p:cNvPr>
          <p:cNvSpPr/>
          <p:nvPr/>
        </p:nvSpPr>
        <p:spPr>
          <a:xfrm>
            <a:off x="311280" y="391585"/>
            <a:ext cx="2019301" cy="656167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2. Agriculture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8E1D0E6-F907-67AA-AF92-1CD5999CC384}"/>
              </a:ext>
            </a:extLst>
          </p:cNvPr>
          <p:cNvSpPr/>
          <p:nvPr/>
        </p:nvSpPr>
        <p:spPr>
          <a:xfrm>
            <a:off x="5072332" y="251452"/>
            <a:ext cx="693563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C000"/>
                </a:solidFill>
              </a:rPr>
              <a:t>Árvores na agricultura</a:t>
            </a:r>
          </a:p>
          <a:p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- Manter a produção sob variabilidade climática e proteger as culturas contra extremos;</a:t>
            </a:r>
          </a:p>
          <a:p>
            <a:r>
              <a:rPr lang="pt-BR" sz="2000" dirty="0">
                <a:solidFill>
                  <a:schemeClr val="bg1"/>
                </a:solidFill>
              </a:rPr>
              <a:t>- Cobertura de sombra local, fertilidade e umidade do solo, quebra-ventos, infiltração de água.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Exemplos: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Indonésia (</a:t>
            </a:r>
            <a:r>
              <a:rPr lang="pt-BR" sz="2000" dirty="0" err="1">
                <a:solidFill>
                  <a:schemeClr val="bg1"/>
                </a:solidFill>
              </a:rPr>
              <a:t>Sulawesi</a:t>
            </a:r>
            <a:r>
              <a:rPr lang="pt-BR" sz="2000" dirty="0">
                <a:solidFill>
                  <a:schemeClr val="bg1"/>
                </a:solidFill>
              </a:rPr>
              <a:t>) – sistemas de cacau sombreados por árvores </a:t>
            </a:r>
            <a:r>
              <a:rPr lang="pt-BR" sz="2000" dirty="0" err="1">
                <a:solidFill>
                  <a:schemeClr val="bg1"/>
                </a:solidFill>
              </a:rPr>
              <a:t>Gliricídia</a:t>
            </a:r>
            <a:r>
              <a:rPr lang="pt-BR" sz="2000" dirty="0">
                <a:solidFill>
                  <a:schemeClr val="bg1"/>
                </a:solidFill>
              </a:rPr>
              <a:t> não foram significativamente afetados pela seca devido à sombra e absorção de água das árvores (</a:t>
            </a:r>
            <a:r>
              <a:rPr lang="pt-BR" sz="2000" dirty="0" err="1">
                <a:solidFill>
                  <a:schemeClr val="bg1"/>
                </a:solidFill>
              </a:rPr>
              <a:t>Schwendenmann</a:t>
            </a:r>
            <a:r>
              <a:rPr lang="pt-BR" sz="2000" dirty="0">
                <a:solidFill>
                  <a:schemeClr val="bg1"/>
                </a:solidFill>
              </a:rPr>
              <a:t> et al. 2010)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Malawi – agrossilvicultura usando </a:t>
            </a:r>
            <a:r>
              <a:rPr lang="pt-BR" sz="2000" dirty="0" err="1">
                <a:solidFill>
                  <a:schemeClr val="bg1"/>
                </a:solidFill>
              </a:rPr>
              <a:t>Faidherbia</a:t>
            </a:r>
            <a:r>
              <a:rPr lang="pt-BR" sz="2000" dirty="0">
                <a:solidFill>
                  <a:schemeClr val="bg1"/>
                </a:solidFill>
              </a:rPr>
              <a:t> e </a:t>
            </a:r>
            <a:r>
              <a:rPr lang="pt-BR" sz="2000" dirty="0" err="1">
                <a:solidFill>
                  <a:schemeClr val="bg1"/>
                </a:solidFill>
              </a:rPr>
              <a:t>Gliricidia</a:t>
            </a:r>
            <a:r>
              <a:rPr lang="pt-BR" sz="2000" dirty="0">
                <a:solidFill>
                  <a:schemeClr val="bg1"/>
                </a:solidFill>
              </a:rPr>
              <a:t> mostraram rendimentos de grãos modestos durante a seca (</a:t>
            </a:r>
            <a:r>
              <a:rPr lang="pt-BR" sz="2000" dirty="0" err="1">
                <a:solidFill>
                  <a:schemeClr val="bg1"/>
                </a:solidFill>
              </a:rPr>
              <a:t>Garrity</a:t>
            </a:r>
            <a:r>
              <a:rPr lang="pt-BR" sz="2000" dirty="0">
                <a:solidFill>
                  <a:schemeClr val="bg1"/>
                </a:solidFill>
              </a:rPr>
              <a:t> et al. 2010)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Problemas: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Trade-</a:t>
            </a:r>
            <a:r>
              <a:rPr lang="pt-BR" sz="2000" dirty="0" err="1">
                <a:solidFill>
                  <a:schemeClr val="bg1"/>
                </a:solidFill>
              </a:rPr>
              <a:t>offs</a:t>
            </a:r>
            <a:r>
              <a:rPr lang="pt-BR" sz="2000" dirty="0">
                <a:solidFill>
                  <a:schemeClr val="bg1"/>
                </a:solidFill>
              </a:rPr>
              <a:t>: Produção versus resiliência</a:t>
            </a:r>
          </a:p>
        </p:txBody>
      </p:sp>
      <p:pic>
        <p:nvPicPr>
          <p:cNvPr id="9" name="Picture 2" descr="Emater orienta plantio de pimenta do reino em Unidade de Referência  Tecnológica">
            <a:extLst>
              <a:ext uri="{FF2B5EF4-FFF2-40B4-BE49-F238E27FC236}">
                <a16:creationId xmlns:a16="http://schemas.microsoft.com/office/drawing/2014/main" id="{9F294462-CB80-67BB-2B6C-1640F5A11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8" y="1485277"/>
            <a:ext cx="3513133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0496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Plantar para colher - CBHSF : CBHSF – Comitê da Bacia Hidrográfica do Rio  São Francisco">
            <a:extLst>
              <a:ext uri="{FF2B5EF4-FFF2-40B4-BE49-F238E27FC236}">
                <a16:creationId xmlns:a16="http://schemas.microsoft.com/office/drawing/2014/main" id="{5685A85D-BA9F-6662-69B4-53916C496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77" y="1485276"/>
            <a:ext cx="3513132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27">
            <a:extLst>
              <a:ext uri="{FF2B5EF4-FFF2-40B4-BE49-F238E27FC236}">
                <a16:creationId xmlns:a16="http://schemas.microsoft.com/office/drawing/2014/main" id="{7B739C0E-5DE3-0E4F-4893-328B3BFA45B0}"/>
              </a:ext>
            </a:extLst>
          </p:cNvPr>
          <p:cNvSpPr/>
          <p:nvPr/>
        </p:nvSpPr>
        <p:spPr>
          <a:xfrm>
            <a:off x="311282" y="401868"/>
            <a:ext cx="2019301" cy="658283"/>
          </a:xfrm>
          <a:prstGeom prst="roundRect">
            <a:avLst/>
          </a:prstGeom>
          <a:ln>
            <a:solidFill>
              <a:srgbClr val="3D6008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133" dirty="0">
                <a:solidFill>
                  <a:srgbClr val="3D6008"/>
                </a:solidFill>
                <a:latin typeface="Calibri" panose="020F0502020204030204" pitchFamily="34" charset="0"/>
              </a:rPr>
              <a:t>3. Watersheds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40B4B38-5C3D-B6AC-9298-06A44CC9EC61}"/>
              </a:ext>
            </a:extLst>
          </p:cNvPr>
          <p:cNvSpPr txBox="1"/>
          <p:nvPr/>
        </p:nvSpPr>
        <p:spPr>
          <a:xfrm>
            <a:off x="-101560" y="3416140"/>
            <a:ext cx="1622560" cy="3498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133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8E1D0E6-F907-67AA-AF92-1CD5999CC384}"/>
              </a:ext>
            </a:extLst>
          </p:cNvPr>
          <p:cNvSpPr/>
          <p:nvPr/>
        </p:nvSpPr>
        <p:spPr>
          <a:xfrm>
            <a:off x="5072332" y="251452"/>
            <a:ext cx="693563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rgbClr val="FFC000"/>
                </a:solidFill>
              </a:rPr>
              <a:t>Florestas em bacias hidrográficas</a:t>
            </a:r>
            <a:r>
              <a:rPr lang="pt-BR" sz="2000" dirty="0">
                <a:solidFill>
                  <a:schemeClr val="accent6">
                    <a:lumMod val="75000"/>
                  </a:schemeClr>
                </a:solidFill>
              </a:rPr>
              <a:t>:</a:t>
            </a:r>
          </a:p>
          <a:p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- Regular os fluxos de base (estações secas), fluxos de pico (chuvas intensas) e estabilizar o solo (riscos de deslizamento de terra)</a:t>
            </a:r>
          </a:p>
          <a:p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Exemplos: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Indonésia (Flores) – Comunidades agrárias próximas à bacias hidrográficas florestadas apresentaram impactos menores e maiores lucros durante as secas (</a:t>
            </a:r>
            <a:r>
              <a:rPr lang="pt-BR" sz="2000" dirty="0" err="1">
                <a:solidFill>
                  <a:schemeClr val="bg1"/>
                </a:solidFill>
              </a:rPr>
              <a:t>Pattanayak</a:t>
            </a:r>
            <a:r>
              <a:rPr lang="pt-BR" sz="2000" dirty="0">
                <a:solidFill>
                  <a:schemeClr val="bg1"/>
                </a:solidFill>
              </a:rPr>
              <a:t> e Kramer 2001)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chemeClr val="bg1"/>
                </a:solidFill>
              </a:rPr>
              <a:t>Bolívia – redução dos riscos de deslizamento com plantações florestais e regeneração (</a:t>
            </a:r>
            <a:r>
              <a:rPr lang="pt-BR" sz="2000" dirty="0" err="1">
                <a:solidFill>
                  <a:schemeClr val="bg1"/>
                </a:solidFill>
              </a:rPr>
              <a:t>Robledo</a:t>
            </a:r>
            <a:r>
              <a:rPr lang="pt-BR" sz="2000" dirty="0">
                <a:solidFill>
                  <a:schemeClr val="bg1"/>
                </a:solidFill>
              </a:rPr>
              <a:t> et al. 2004)</a:t>
            </a:r>
          </a:p>
          <a:p>
            <a:endParaRPr lang="pt-BR" sz="2000" dirty="0">
              <a:solidFill>
                <a:schemeClr val="bg1"/>
              </a:solidFill>
            </a:endParaRPr>
          </a:p>
          <a:p>
            <a:r>
              <a:rPr lang="pt-BR" sz="2000" dirty="0">
                <a:solidFill>
                  <a:srgbClr val="FFC000"/>
                </a:solidFill>
              </a:rPr>
              <a:t>Problemas:</a:t>
            </a:r>
          </a:p>
          <a:p>
            <a:r>
              <a:rPr lang="pt-BR" sz="2000" dirty="0">
                <a:solidFill>
                  <a:schemeClr val="bg1"/>
                </a:solidFill>
              </a:rPr>
              <a:t>Trade-</a:t>
            </a:r>
            <a:r>
              <a:rPr lang="pt-BR" sz="2000" dirty="0" err="1">
                <a:solidFill>
                  <a:schemeClr val="bg1"/>
                </a:solidFill>
              </a:rPr>
              <a:t>offs</a:t>
            </a:r>
            <a:r>
              <a:rPr lang="pt-BR" sz="2000" dirty="0">
                <a:solidFill>
                  <a:schemeClr val="bg1"/>
                </a:solidFill>
              </a:rPr>
              <a:t> entre serviços (por exemplo, mais regularidade, mas menos água total)</a:t>
            </a:r>
          </a:p>
        </p:txBody>
      </p:sp>
    </p:spTree>
    <p:extLst>
      <p:ext uri="{BB962C8B-B14F-4D97-AF65-F5344CB8AC3E}">
        <p14:creationId xmlns:p14="http://schemas.microsoft.com/office/powerpoint/2010/main" val="19738209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2291</TotalTime>
  <Words>4525</Words>
  <Application>Microsoft Macintosh PowerPoint</Application>
  <PresentationFormat>Widescreen</PresentationFormat>
  <Paragraphs>580</Paragraphs>
  <Slides>124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124</vt:i4>
      </vt:variant>
    </vt:vector>
  </HeadingPairs>
  <TitlesOfParts>
    <vt:vector size="134" baseType="lpstr">
      <vt:lpstr>Arial</vt:lpstr>
      <vt:lpstr>Arial MT</vt:lpstr>
      <vt:lpstr>Calibri</vt:lpstr>
      <vt:lpstr>Calibri Light</vt:lpstr>
      <vt:lpstr>Gill Sans Ultra Bold</vt:lpstr>
      <vt:lpstr>Google Sans</vt:lpstr>
      <vt:lpstr>rawline</vt:lpstr>
      <vt:lpstr>Times New Roman</vt:lpstr>
      <vt:lpstr>Wingdings</vt:lpstr>
      <vt:lpstr>Tema do Office</vt:lpstr>
      <vt:lpstr>Apresentação do PowerPoint</vt:lpstr>
      <vt:lpstr>Radiação solar incidente</vt:lpstr>
      <vt:lpstr>Radiação solar incidente</vt:lpstr>
      <vt:lpstr>Radiação solar incidente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Contribuições humanas para o GEE</vt:lpstr>
      <vt:lpstr>Contribuições humanas para o GEE</vt:lpstr>
      <vt:lpstr>Resultados das Ações Humanas</vt:lpstr>
      <vt:lpstr> </vt:lpstr>
      <vt:lpstr>Humanos e Clima</vt:lpstr>
      <vt:lpstr>As últimas palavras do IPCC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Novo Paradigma</vt:lpstr>
      <vt:lpstr>Apresentação do PowerPoint</vt:lpstr>
      <vt:lpstr>Apresentação do PowerPoint</vt:lpstr>
      <vt:lpstr>Apresentação do PowerPoint</vt:lpstr>
      <vt:lpstr>Apresentação do PowerPoint</vt:lpstr>
      <vt:lpstr>Restauração Áreas Degradadas</vt:lpstr>
      <vt:lpstr>Serviços Ecossistêmicos Ambientais</vt:lpstr>
      <vt:lpstr>Serviços Ecossistêmicos Sociais</vt:lpstr>
      <vt:lpstr>Águas Mobilidade Energia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Maurício Lamano Ferreira</dc:creator>
  <cp:lastModifiedBy>Mauricio Lamano Ferreira</cp:lastModifiedBy>
  <cp:revision>9</cp:revision>
  <dcterms:created xsi:type="dcterms:W3CDTF">2022-06-21T18:34:58Z</dcterms:created>
  <dcterms:modified xsi:type="dcterms:W3CDTF">2025-03-24T15:43:05Z</dcterms:modified>
</cp:coreProperties>
</file>