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382D6B-D02D-4373-B3D0-1C0A6A12C02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15B828B-4D6A-4894-BB81-9DB0AB2CB7EF}">
      <dgm:prSet phldrT="[Texto]"/>
      <dgm:spPr/>
      <dgm:t>
        <a:bodyPr/>
        <a:lstStyle/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Critérios</a:t>
          </a:r>
          <a:endParaRPr lang="en-US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US" dirty="0" err="1" smtClean="0">
              <a:latin typeface="Times New Roman" pitchFamily="18" charset="0"/>
              <a:cs typeface="Times New Roman" pitchFamily="18" charset="0"/>
            </a:rPr>
            <a:t>Objetivos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8394C083-A739-4009-B125-4C08875B2D11}" type="parTrans" cxnId="{6CC959D0-2A38-47DD-AD1E-F316F05EF55C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7D215126-A280-4176-B284-EBAE6CEE421F}" type="sibTrans" cxnId="{6CC959D0-2A38-47DD-AD1E-F316F05EF55C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E970589E-8511-44D3-88D8-E923C54EB3F5}">
      <dgm:prSet phldrT="[Texto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OCDE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215FA9B4-F73D-492C-AAF7-21179F6F535E}" type="parTrans" cxnId="{B8CAB21A-4EBD-4FD6-AD7F-400769BF5D49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290033E1-2B34-4190-8DE9-70CABB205F69}" type="sibTrans" cxnId="{B8CAB21A-4EBD-4FD6-AD7F-400769BF5D49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AB951A5A-40F1-4659-9F7C-C3DECCDEABA9}">
      <dgm:prSet phldrT="[Texto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Renda Alta Banco Mundial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0EC3DAB7-D09C-45AF-9BC7-3787A763285C}" type="parTrans" cxnId="{1A80E788-5489-47B0-A1F9-4B9A6274904C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57317E44-4E4C-4346-BCE8-F17790905A39}" type="sibTrans" cxnId="{1A80E788-5489-47B0-A1F9-4B9A6274904C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20281754-F824-4FD9-9A59-156B54D36C0C}">
      <dgm:prSet phldrT="[Texto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G20 e 0,5% </a:t>
          </a:r>
          <a:r>
            <a:rPr lang="en-US" dirty="0" err="1" smtClean="0">
              <a:latin typeface="Times New Roman" pitchFamily="18" charset="0"/>
              <a:cs typeface="Times New Roman" pitchFamily="18" charset="0"/>
            </a:rPr>
            <a:t>Comércio</a:t>
          </a:r>
          <a:r>
            <a:rPr lang="en-US" dirty="0" smtClean="0">
              <a:latin typeface="Times New Roman" pitchFamily="18" charset="0"/>
              <a:cs typeface="Times New Roman" pitchFamily="18" charset="0"/>
            </a:rPr>
            <a:t> Mundial</a:t>
          </a:r>
          <a:endParaRPr lang="pt-BR" dirty="0">
            <a:latin typeface="Times New Roman" pitchFamily="18" charset="0"/>
            <a:cs typeface="Times New Roman" pitchFamily="18" charset="0"/>
          </a:endParaRPr>
        </a:p>
      </dgm:t>
    </dgm:pt>
    <dgm:pt modelId="{A0330BC4-6018-42DE-98F8-8E9A528519A0}" type="parTrans" cxnId="{4CCCD2CF-AEB4-40BC-A880-895314558B7E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91DD74E6-0310-4B1F-8574-05715B681720}" type="sibTrans" cxnId="{4CCCD2CF-AEB4-40BC-A880-895314558B7E}">
      <dgm:prSet/>
      <dgm:spPr/>
      <dgm:t>
        <a:bodyPr/>
        <a:lstStyle/>
        <a:p>
          <a:endParaRPr lang="pt-BR">
            <a:latin typeface="Times New Roman" pitchFamily="18" charset="0"/>
            <a:cs typeface="Times New Roman" pitchFamily="18" charset="0"/>
          </a:endParaRPr>
        </a:p>
      </dgm:t>
    </dgm:pt>
    <dgm:pt modelId="{3124D362-B7BB-41A2-84B5-51FDFA70C0EA}" type="pres">
      <dgm:prSet presAssocID="{65382D6B-D02D-4373-B3D0-1C0A6A12C02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7CFB2F1A-4FE3-4665-8C42-BDA6F42CA7E7}" type="pres">
      <dgm:prSet presAssocID="{A15B828B-4D6A-4894-BB81-9DB0AB2CB7EF}" presName="thickLine" presStyleLbl="alignNode1" presStyleIdx="0" presStyleCnt="1"/>
      <dgm:spPr/>
    </dgm:pt>
    <dgm:pt modelId="{F04CB967-9BA6-4B91-8E7A-E1D794F229E9}" type="pres">
      <dgm:prSet presAssocID="{A15B828B-4D6A-4894-BB81-9DB0AB2CB7EF}" presName="horz1" presStyleCnt="0"/>
      <dgm:spPr/>
    </dgm:pt>
    <dgm:pt modelId="{13C66E4D-E8A3-475E-8705-9DE160E06E81}" type="pres">
      <dgm:prSet presAssocID="{A15B828B-4D6A-4894-BB81-9DB0AB2CB7EF}" presName="tx1" presStyleLbl="revTx" presStyleIdx="0" presStyleCnt="4"/>
      <dgm:spPr/>
      <dgm:t>
        <a:bodyPr/>
        <a:lstStyle/>
        <a:p>
          <a:endParaRPr lang="pt-BR"/>
        </a:p>
      </dgm:t>
    </dgm:pt>
    <dgm:pt modelId="{F62D4435-FAC6-40C1-9272-B1A49ECBE745}" type="pres">
      <dgm:prSet presAssocID="{A15B828B-4D6A-4894-BB81-9DB0AB2CB7EF}" presName="vert1" presStyleCnt="0"/>
      <dgm:spPr/>
    </dgm:pt>
    <dgm:pt modelId="{C2572D9B-8ECB-4C1B-BB1C-73450D987D1B}" type="pres">
      <dgm:prSet presAssocID="{E970589E-8511-44D3-88D8-E923C54EB3F5}" presName="vertSpace2a" presStyleCnt="0"/>
      <dgm:spPr/>
    </dgm:pt>
    <dgm:pt modelId="{1EC38CA4-FAD2-4454-9A8D-028EEA950E76}" type="pres">
      <dgm:prSet presAssocID="{E970589E-8511-44D3-88D8-E923C54EB3F5}" presName="horz2" presStyleCnt="0"/>
      <dgm:spPr/>
    </dgm:pt>
    <dgm:pt modelId="{8A2F94C4-DB6E-431E-A9C8-ABD1C6BEA020}" type="pres">
      <dgm:prSet presAssocID="{E970589E-8511-44D3-88D8-E923C54EB3F5}" presName="horzSpace2" presStyleCnt="0"/>
      <dgm:spPr/>
    </dgm:pt>
    <dgm:pt modelId="{7C0BF666-86F0-4E8E-8211-099B42F0DE25}" type="pres">
      <dgm:prSet presAssocID="{E970589E-8511-44D3-88D8-E923C54EB3F5}" presName="tx2" presStyleLbl="revTx" presStyleIdx="1" presStyleCnt="4"/>
      <dgm:spPr/>
      <dgm:t>
        <a:bodyPr/>
        <a:lstStyle/>
        <a:p>
          <a:endParaRPr lang="pt-BR"/>
        </a:p>
      </dgm:t>
    </dgm:pt>
    <dgm:pt modelId="{44B5D7B6-4FF6-493A-94B5-975FBB4F2618}" type="pres">
      <dgm:prSet presAssocID="{E970589E-8511-44D3-88D8-E923C54EB3F5}" presName="vert2" presStyleCnt="0"/>
      <dgm:spPr/>
    </dgm:pt>
    <dgm:pt modelId="{43397489-8AF6-4B72-8D4D-16D0EEA96A2F}" type="pres">
      <dgm:prSet presAssocID="{E970589E-8511-44D3-88D8-E923C54EB3F5}" presName="thinLine2b" presStyleLbl="callout" presStyleIdx="0" presStyleCnt="3"/>
      <dgm:spPr/>
    </dgm:pt>
    <dgm:pt modelId="{D31F01AF-BB9A-4FBF-9F34-DB8AEA70B797}" type="pres">
      <dgm:prSet presAssocID="{E970589E-8511-44D3-88D8-E923C54EB3F5}" presName="vertSpace2b" presStyleCnt="0"/>
      <dgm:spPr/>
    </dgm:pt>
    <dgm:pt modelId="{D010B056-887F-4D7B-A5B9-3406A0D757F4}" type="pres">
      <dgm:prSet presAssocID="{AB951A5A-40F1-4659-9F7C-C3DECCDEABA9}" presName="horz2" presStyleCnt="0"/>
      <dgm:spPr/>
    </dgm:pt>
    <dgm:pt modelId="{4CE7122E-0287-46B5-86CC-6ACDE21CEDD7}" type="pres">
      <dgm:prSet presAssocID="{AB951A5A-40F1-4659-9F7C-C3DECCDEABA9}" presName="horzSpace2" presStyleCnt="0"/>
      <dgm:spPr/>
    </dgm:pt>
    <dgm:pt modelId="{19A0B6E5-96EB-4EE5-930C-E124FA4302CB}" type="pres">
      <dgm:prSet presAssocID="{AB951A5A-40F1-4659-9F7C-C3DECCDEABA9}" presName="tx2" presStyleLbl="revTx" presStyleIdx="2" presStyleCnt="4"/>
      <dgm:spPr/>
      <dgm:t>
        <a:bodyPr/>
        <a:lstStyle/>
        <a:p>
          <a:endParaRPr lang="pt-BR"/>
        </a:p>
      </dgm:t>
    </dgm:pt>
    <dgm:pt modelId="{AF0B363A-DD78-4BC0-9A24-253EBE9AFE77}" type="pres">
      <dgm:prSet presAssocID="{AB951A5A-40F1-4659-9F7C-C3DECCDEABA9}" presName="vert2" presStyleCnt="0"/>
      <dgm:spPr/>
    </dgm:pt>
    <dgm:pt modelId="{12739E92-D018-4CD3-9F4A-79BF4301DE24}" type="pres">
      <dgm:prSet presAssocID="{AB951A5A-40F1-4659-9F7C-C3DECCDEABA9}" presName="thinLine2b" presStyleLbl="callout" presStyleIdx="1" presStyleCnt="3"/>
      <dgm:spPr/>
    </dgm:pt>
    <dgm:pt modelId="{79AF22CB-7A5A-4BBC-8225-176ACB014F53}" type="pres">
      <dgm:prSet presAssocID="{AB951A5A-40F1-4659-9F7C-C3DECCDEABA9}" presName="vertSpace2b" presStyleCnt="0"/>
      <dgm:spPr/>
    </dgm:pt>
    <dgm:pt modelId="{D735F270-DCC8-4F7F-9B6F-EA015E1BF0E3}" type="pres">
      <dgm:prSet presAssocID="{20281754-F824-4FD9-9A59-156B54D36C0C}" presName="horz2" presStyleCnt="0"/>
      <dgm:spPr/>
    </dgm:pt>
    <dgm:pt modelId="{3FBF84AD-5170-41D5-A4CC-1A72BDD202E1}" type="pres">
      <dgm:prSet presAssocID="{20281754-F824-4FD9-9A59-156B54D36C0C}" presName="horzSpace2" presStyleCnt="0"/>
      <dgm:spPr/>
    </dgm:pt>
    <dgm:pt modelId="{95B95AE2-8978-4E32-A960-9F8BED457910}" type="pres">
      <dgm:prSet presAssocID="{20281754-F824-4FD9-9A59-156B54D36C0C}" presName="tx2" presStyleLbl="revTx" presStyleIdx="3" presStyleCnt="4"/>
      <dgm:spPr/>
      <dgm:t>
        <a:bodyPr/>
        <a:lstStyle/>
        <a:p>
          <a:endParaRPr lang="pt-BR"/>
        </a:p>
      </dgm:t>
    </dgm:pt>
    <dgm:pt modelId="{1B64F860-01D9-49AB-AE5A-5B91D3C5926D}" type="pres">
      <dgm:prSet presAssocID="{20281754-F824-4FD9-9A59-156B54D36C0C}" presName="vert2" presStyleCnt="0"/>
      <dgm:spPr/>
    </dgm:pt>
    <dgm:pt modelId="{13988146-91BB-4C06-9275-D940E31CAB53}" type="pres">
      <dgm:prSet presAssocID="{20281754-F824-4FD9-9A59-156B54D36C0C}" presName="thinLine2b" presStyleLbl="callout" presStyleIdx="2" presStyleCnt="3"/>
      <dgm:spPr/>
    </dgm:pt>
    <dgm:pt modelId="{DD3C045C-90B4-4590-8C05-092E74D044E2}" type="pres">
      <dgm:prSet presAssocID="{20281754-F824-4FD9-9A59-156B54D36C0C}" presName="vertSpace2b" presStyleCnt="0"/>
      <dgm:spPr/>
    </dgm:pt>
  </dgm:ptLst>
  <dgm:cxnLst>
    <dgm:cxn modelId="{70AC39B1-D16B-4482-81C9-68E22ACE8AF2}" type="presOf" srcId="{E970589E-8511-44D3-88D8-E923C54EB3F5}" destId="{7C0BF666-86F0-4E8E-8211-099B42F0DE25}" srcOrd="0" destOrd="0" presId="urn:microsoft.com/office/officeart/2008/layout/LinedList"/>
    <dgm:cxn modelId="{B8CAB21A-4EBD-4FD6-AD7F-400769BF5D49}" srcId="{A15B828B-4D6A-4894-BB81-9DB0AB2CB7EF}" destId="{E970589E-8511-44D3-88D8-E923C54EB3F5}" srcOrd="0" destOrd="0" parTransId="{215FA9B4-F73D-492C-AAF7-21179F6F535E}" sibTransId="{290033E1-2B34-4190-8DE9-70CABB205F69}"/>
    <dgm:cxn modelId="{1A7565A4-19A8-4B22-9BA2-FE6E72F205FD}" type="presOf" srcId="{20281754-F824-4FD9-9A59-156B54D36C0C}" destId="{95B95AE2-8978-4E32-A960-9F8BED457910}" srcOrd="0" destOrd="0" presId="urn:microsoft.com/office/officeart/2008/layout/LinedList"/>
    <dgm:cxn modelId="{3AA3E318-C666-486C-870A-9CE6AB004559}" type="presOf" srcId="{A15B828B-4D6A-4894-BB81-9DB0AB2CB7EF}" destId="{13C66E4D-E8A3-475E-8705-9DE160E06E81}" srcOrd="0" destOrd="0" presId="urn:microsoft.com/office/officeart/2008/layout/LinedList"/>
    <dgm:cxn modelId="{91EDC356-588B-4905-8C69-80D7C832B120}" type="presOf" srcId="{65382D6B-D02D-4373-B3D0-1C0A6A12C02C}" destId="{3124D362-B7BB-41A2-84B5-51FDFA70C0EA}" srcOrd="0" destOrd="0" presId="urn:microsoft.com/office/officeart/2008/layout/LinedList"/>
    <dgm:cxn modelId="{1A80E788-5489-47B0-A1F9-4B9A6274904C}" srcId="{A15B828B-4D6A-4894-BB81-9DB0AB2CB7EF}" destId="{AB951A5A-40F1-4659-9F7C-C3DECCDEABA9}" srcOrd="1" destOrd="0" parTransId="{0EC3DAB7-D09C-45AF-9BC7-3787A763285C}" sibTransId="{57317E44-4E4C-4346-BCE8-F17790905A39}"/>
    <dgm:cxn modelId="{CD4B991A-DED1-4B0F-BD0D-86F0CDC66360}" type="presOf" srcId="{AB951A5A-40F1-4659-9F7C-C3DECCDEABA9}" destId="{19A0B6E5-96EB-4EE5-930C-E124FA4302CB}" srcOrd="0" destOrd="0" presId="urn:microsoft.com/office/officeart/2008/layout/LinedList"/>
    <dgm:cxn modelId="{6CC959D0-2A38-47DD-AD1E-F316F05EF55C}" srcId="{65382D6B-D02D-4373-B3D0-1C0A6A12C02C}" destId="{A15B828B-4D6A-4894-BB81-9DB0AB2CB7EF}" srcOrd="0" destOrd="0" parTransId="{8394C083-A739-4009-B125-4C08875B2D11}" sibTransId="{7D215126-A280-4176-B284-EBAE6CEE421F}"/>
    <dgm:cxn modelId="{4CCCD2CF-AEB4-40BC-A880-895314558B7E}" srcId="{A15B828B-4D6A-4894-BB81-9DB0AB2CB7EF}" destId="{20281754-F824-4FD9-9A59-156B54D36C0C}" srcOrd="2" destOrd="0" parTransId="{A0330BC4-6018-42DE-98F8-8E9A528519A0}" sibTransId="{91DD74E6-0310-4B1F-8574-05715B681720}"/>
    <dgm:cxn modelId="{AADA0B7B-898C-4ABA-A26B-FF335FC0B955}" type="presParOf" srcId="{3124D362-B7BB-41A2-84B5-51FDFA70C0EA}" destId="{7CFB2F1A-4FE3-4665-8C42-BDA6F42CA7E7}" srcOrd="0" destOrd="0" presId="urn:microsoft.com/office/officeart/2008/layout/LinedList"/>
    <dgm:cxn modelId="{68847602-89C3-4D92-98C1-27AE9D7B8C3A}" type="presParOf" srcId="{3124D362-B7BB-41A2-84B5-51FDFA70C0EA}" destId="{F04CB967-9BA6-4B91-8E7A-E1D794F229E9}" srcOrd="1" destOrd="0" presId="urn:microsoft.com/office/officeart/2008/layout/LinedList"/>
    <dgm:cxn modelId="{046295CA-04DD-4753-9944-33A8B765C43F}" type="presParOf" srcId="{F04CB967-9BA6-4B91-8E7A-E1D794F229E9}" destId="{13C66E4D-E8A3-475E-8705-9DE160E06E81}" srcOrd="0" destOrd="0" presId="urn:microsoft.com/office/officeart/2008/layout/LinedList"/>
    <dgm:cxn modelId="{209B26DD-3DD7-48E4-A0C4-F9A643A0404E}" type="presParOf" srcId="{F04CB967-9BA6-4B91-8E7A-E1D794F229E9}" destId="{F62D4435-FAC6-40C1-9272-B1A49ECBE745}" srcOrd="1" destOrd="0" presId="urn:microsoft.com/office/officeart/2008/layout/LinedList"/>
    <dgm:cxn modelId="{594F60A1-172F-4103-81F9-A459188D5326}" type="presParOf" srcId="{F62D4435-FAC6-40C1-9272-B1A49ECBE745}" destId="{C2572D9B-8ECB-4C1B-BB1C-73450D987D1B}" srcOrd="0" destOrd="0" presId="urn:microsoft.com/office/officeart/2008/layout/LinedList"/>
    <dgm:cxn modelId="{6CAAA579-0659-4938-8765-ECACE9990F69}" type="presParOf" srcId="{F62D4435-FAC6-40C1-9272-B1A49ECBE745}" destId="{1EC38CA4-FAD2-4454-9A8D-028EEA950E76}" srcOrd="1" destOrd="0" presId="urn:microsoft.com/office/officeart/2008/layout/LinedList"/>
    <dgm:cxn modelId="{C018A293-84DA-46A1-A6BB-F47ABCF23759}" type="presParOf" srcId="{1EC38CA4-FAD2-4454-9A8D-028EEA950E76}" destId="{8A2F94C4-DB6E-431E-A9C8-ABD1C6BEA020}" srcOrd="0" destOrd="0" presId="urn:microsoft.com/office/officeart/2008/layout/LinedList"/>
    <dgm:cxn modelId="{8B7D8FCD-44B2-4307-AC74-D9CCD1B44206}" type="presParOf" srcId="{1EC38CA4-FAD2-4454-9A8D-028EEA950E76}" destId="{7C0BF666-86F0-4E8E-8211-099B42F0DE25}" srcOrd="1" destOrd="0" presId="urn:microsoft.com/office/officeart/2008/layout/LinedList"/>
    <dgm:cxn modelId="{CE8E199B-70C1-4959-A066-0A3352AAA870}" type="presParOf" srcId="{1EC38CA4-FAD2-4454-9A8D-028EEA950E76}" destId="{44B5D7B6-4FF6-493A-94B5-975FBB4F2618}" srcOrd="2" destOrd="0" presId="urn:microsoft.com/office/officeart/2008/layout/LinedList"/>
    <dgm:cxn modelId="{A1863643-BE4F-4352-9DDA-8B9E985C233D}" type="presParOf" srcId="{F62D4435-FAC6-40C1-9272-B1A49ECBE745}" destId="{43397489-8AF6-4B72-8D4D-16D0EEA96A2F}" srcOrd="2" destOrd="0" presId="urn:microsoft.com/office/officeart/2008/layout/LinedList"/>
    <dgm:cxn modelId="{7828E517-F923-46D3-BAA7-ED795B674CF5}" type="presParOf" srcId="{F62D4435-FAC6-40C1-9272-B1A49ECBE745}" destId="{D31F01AF-BB9A-4FBF-9F34-DB8AEA70B797}" srcOrd="3" destOrd="0" presId="urn:microsoft.com/office/officeart/2008/layout/LinedList"/>
    <dgm:cxn modelId="{7849B9CE-CB08-4320-B36F-598E04060079}" type="presParOf" srcId="{F62D4435-FAC6-40C1-9272-B1A49ECBE745}" destId="{D010B056-887F-4D7B-A5B9-3406A0D757F4}" srcOrd="4" destOrd="0" presId="urn:microsoft.com/office/officeart/2008/layout/LinedList"/>
    <dgm:cxn modelId="{58D08AB3-E97C-4176-9E4D-477CAD54181C}" type="presParOf" srcId="{D010B056-887F-4D7B-A5B9-3406A0D757F4}" destId="{4CE7122E-0287-46B5-86CC-6ACDE21CEDD7}" srcOrd="0" destOrd="0" presId="urn:microsoft.com/office/officeart/2008/layout/LinedList"/>
    <dgm:cxn modelId="{64C35F8C-1951-45AD-AAC0-9A4ABAD44C1F}" type="presParOf" srcId="{D010B056-887F-4D7B-A5B9-3406A0D757F4}" destId="{19A0B6E5-96EB-4EE5-930C-E124FA4302CB}" srcOrd="1" destOrd="0" presId="urn:microsoft.com/office/officeart/2008/layout/LinedList"/>
    <dgm:cxn modelId="{AFB5FE47-94D2-4BF2-9D7B-CBD056E67ACF}" type="presParOf" srcId="{D010B056-887F-4D7B-A5B9-3406A0D757F4}" destId="{AF0B363A-DD78-4BC0-9A24-253EBE9AFE77}" srcOrd="2" destOrd="0" presId="urn:microsoft.com/office/officeart/2008/layout/LinedList"/>
    <dgm:cxn modelId="{4BD6E4C1-A8FD-4C1E-AFA7-CD0D7A215B97}" type="presParOf" srcId="{F62D4435-FAC6-40C1-9272-B1A49ECBE745}" destId="{12739E92-D018-4CD3-9F4A-79BF4301DE24}" srcOrd="5" destOrd="0" presId="urn:microsoft.com/office/officeart/2008/layout/LinedList"/>
    <dgm:cxn modelId="{82126CA0-01DA-4096-A057-4F884DDCDC7E}" type="presParOf" srcId="{F62D4435-FAC6-40C1-9272-B1A49ECBE745}" destId="{79AF22CB-7A5A-4BBC-8225-176ACB014F53}" srcOrd="6" destOrd="0" presId="urn:microsoft.com/office/officeart/2008/layout/LinedList"/>
    <dgm:cxn modelId="{04F99B0D-18F9-4E2A-BBC4-3D1B3C294AA7}" type="presParOf" srcId="{F62D4435-FAC6-40C1-9272-B1A49ECBE745}" destId="{D735F270-DCC8-4F7F-9B6F-EA015E1BF0E3}" srcOrd="7" destOrd="0" presId="urn:microsoft.com/office/officeart/2008/layout/LinedList"/>
    <dgm:cxn modelId="{0AAD3DB0-FF33-4B0D-9CAE-710652E8F4F0}" type="presParOf" srcId="{D735F270-DCC8-4F7F-9B6F-EA015E1BF0E3}" destId="{3FBF84AD-5170-41D5-A4CC-1A72BDD202E1}" srcOrd="0" destOrd="0" presId="urn:microsoft.com/office/officeart/2008/layout/LinedList"/>
    <dgm:cxn modelId="{35A86752-C84D-4C17-9DB2-1AEA1101F7D2}" type="presParOf" srcId="{D735F270-DCC8-4F7F-9B6F-EA015E1BF0E3}" destId="{95B95AE2-8978-4E32-A960-9F8BED457910}" srcOrd="1" destOrd="0" presId="urn:microsoft.com/office/officeart/2008/layout/LinedList"/>
    <dgm:cxn modelId="{F788EBA9-50DD-4046-B6F7-6AFF55F7A00B}" type="presParOf" srcId="{D735F270-DCC8-4F7F-9B6F-EA015E1BF0E3}" destId="{1B64F860-01D9-49AB-AE5A-5B91D3C5926D}" srcOrd="2" destOrd="0" presId="urn:microsoft.com/office/officeart/2008/layout/LinedList"/>
    <dgm:cxn modelId="{FB23992A-9173-42D2-8916-06263184A547}" type="presParOf" srcId="{F62D4435-FAC6-40C1-9272-B1A49ECBE745}" destId="{13988146-91BB-4C06-9275-D940E31CAB53}" srcOrd="8" destOrd="0" presId="urn:microsoft.com/office/officeart/2008/layout/LinedList"/>
    <dgm:cxn modelId="{09C62780-81AD-466B-B483-56037DE866CB}" type="presParOf" srcId="{F62D4435-FAC6-40C1-9272-B1A49ECBE745}" destId="{DD3C045C-90B4-4590-8C05-092E74D044E2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D11A8C-C267-4F69-938D-E78619EA720A}" type="doc">
      <dgm:prSet loTypeId="urn:microsoft.com/office/officeart/2005/8/layout/process2" loCatId="process" qsTypeId="urn:microsoft.com/office/officeart/2005/8/quickstyle/simple1" qsCatId="simple" csTypeId="urn:microsoft.com/office/officeart/2005/8/colors/accent0_1" csCatId="mainScheme" phldr="1"/>
      <dgm:spPr/>
    </dgm:pt>
    <dgm:pt modelId="{5C1BF621-8911-4943-991B-6BA152E1D113}">
      <dgm:prSet phldrT="[Texto]" custT="1"/>
      <dgm:spPr/>
      <dgm:t>
        <a:bodyPr/>
        <a:lstStyle/>
        <a:p>
          <a:r>
            <a:rPr lang="en-US" sz="4400" dirty="0" smtClean="0">
              <a:latin typeface="Times New Roman" pitchFamily="18" charset="0"/>
              <a:cs typeface="Times New Roman" pitchFamily="18" charset="0"/>
            </a:rPr>
            <a:t>EUA</a:t>
          </a:r>
          <a:endParaRPr lang="pt-BR" sz="4400" dirty="0">
            <a:latin typeface="Times New Roman" pitchFamily="18" charset="0"/>
            <a:cs typeface="Times New Roman" pitchFamily="18" charset="0"/>
          </a:endParaRPr>
        </a:p>
      </dgm:t>
    </dgm:pt>
    <dgm:pt modelId="{F4BB156B-A84A-4927-984E-845A6633D2AA}" type="parTrans" cxnId="{0D3C3332-3A80-498B-806E-E18B52D8102E}">
      <dgm:prSet/>
      <dgm:spPr/>
      <dgm:t>
        <a:bodyPr/>
        <a:lstStyle/>
        <a:p>
          <a:endParaRPr lang="pt-BR" sz="4400">
            <a:latin typeface="Times New Roman" pitchFamily="18" charset="0"/>
            <a:cs typeface="Times New Roman" pitchFamily="18" charset="0"/>
          </a:endParaRPr>
        </a:p>
      </dgm:t>
    </dgm:pt>
    <dgm:pt modelId="{09CFC606-1115-4F52-A5FC-E515B5C95269}" type="sibTrans" cxnId="{0D3C3332-3A80-498B-806E-E18B52D8102E}">
      <dgm:prSet custT="1"/>
      <dgm:spPr/>
      <dgm:t>
        <a:bodyPr/>
        <a:lstStyle/>
        <a:p>
          <a:endParaRPr lang="pt-BR" sz="4400">
            <a:latin typeface="Times New Roman" pitchFamily="18" charset="0"/>
            <a:cs typeface="Times New Roman" pitchFamily="18" charset="0"/>
          </a:endParaRPr>
        </a:p>
      </dgm:t>
    </dgm:pt>
    <dgm:pt modelId="{52907505-004F-48FE-9BD0-CC02B4CB6132}">
      <dgm:prSet phldrT="[Texto]" custT="1"/>
      <dgm:spPr/>
      <dgm:t>
        <a:bodyPr/>
        <a:lstStyle/>
        <a:p>
          <a:r>
            <a:rPr lang="en-US" sz="4400" dirty="0" smtClean="0">
              <a:latin typeface="Times New Roman" pitchFamily="18" charset="0"/>
              <a:cs typeface="Times New Roman" pitchFamily="18" charset="0"/>
            </a:rPr>
            <a:t>PD</a:t>
          </a:r>
          <a:endParaRPr lang="pt-BR" sz="4400" dirty="0">
            <a:latin typeface="Times New Roman" pitchFamily="18" charset="0"/>
            <a:cs typeface="Times New Roman" pitchFamily="18" charset="0"/>
          </a:endParaRPr>
        </a:p>
      </dgm:t>
    </dgm:pt>
    <dgm:pt modelId="{BDE05844-147F-4BD8-8C3F-B0CAB8AEA17F}" type="parTrans" cxnId="{72D43A53-B3D5-4249-A545-42973EA30B7E}">
      <dgm:prSet/>
      <dgm:spPr/>
      <dgm:t>
        <a:bodyPr/>
        <a:lstStyle/>
        <a:p>
          <a:endParaRPr lang="pt-BR" sz="4400">
            <a:latin typeface="Times New Roman" pitchFamily="18" charset="0"/>
            <a:cs typeface="Times New Roman" pitchFamily="18" charset="0"/>
          </a:endParaRPr>
        </a:p>
      </dgm:t>
    </dgm:pt>
    <dgm:pt modelId="{E5112480-D93A-48AF-90C5-F124AF54EF6D}" type="sibTrans" cxnId="{72D43A53-B3D5-4249-A545-42973EA30B7E}">
      <dgm:prSet custT="1"/>
      <dgm:spPr/>
      <dgm:t>
        <a:bodyPr/>
        <a:lstStyle/>
        <a:p>
          <a:endParaRPr lang="pt-BR" sz="4400">
            <a:latin typeface="Times New Roman" pitchFamily="18" charset="0"/>
            <a:cs typeface="Times New Roman" pitchFamily="18" charset="0"/>
          </a:endParaRPr>
        </a:p>
      </dgm:t>
    </dgm:pt>
    <dgm:pt modelId="{0711BB68-E8CD-4498-AB8C-94D70837C5F8}">
      <dgm:prSet phldrT="[Texto]" custT="1"/>
      <dgm:spPr/>
      <dgm:t>
        <a:bodyPr/>
        <a:lstStyle/>
        <a:p>
          <a:r>
            <a:rPr lang="en-US" sz="4400" dirty="0" err="1" smtClean="0">
              <a:latin typeface="Times New Roman" pitchFamily="18" charset="0"/>
              <a:cs typeface="Times New Roman" pitchFamily="18" charset="0"/>
            </a:rPr>
            <a:t>Brasil</a:t>
          </a:r>
          <a:r>
            <a:rPr lang="en-US" sz="4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4400" dirty="0" err="1" smtClean="0">
              <a:latin typeface="Times New Roman" pitchFamily="18" charset="0"/>
              <a:cs typeface="Times New Roman" pitchFamily="18" charset="0"/>
            </a:rPr>
            <a:t>aceita</a:t>
          </a:r>
          <a:endParaRPr lang="pt-BR" sz="4400" dirty="0">
            <a:latin typeface="Times New Roman" pitchFamily="18" charset="0"/>
            <a:cs typeface="Times New Roman" pitchFamily="18" charset="0"/>
          </a:endParaRPr>
        </a:p>
      </dgm:t>
    </dgm:pt>
    <dgm:pt modelId="{7D37B64D-B3D9-45D0-9891-94E58E4F93B7}" type="parTrans" cxnId="{AFA9C9AD-080A-4000-9821-B16A340ED103}">
      <dgm:prSet/>
      <dgm:spPr/>
      <dgm:t>
        <a:bodyPr/>
        <a:lstStyle/>
        <a:p>
          <a:endParaRPr lang="pt-BR" sz="4400">
            <a:latin typeface="Times New Roman" pitchFamily="18" charset="0"/>
            <a:cs typeface="Times New Roman" pitchFamily="18" charset="0"/>
          </a:endParaRPr>
        </a:p>
      </dgm:t>
    </dgm:pt>
    <dgm:pt modelId="{29EAE2B5-3226-4921-9FCF-3D6CE77DD5F4}" type="sibTrans" cxnId="{AFA9C9AD-080A-4000-9821-B16A340ED103}">
      <dgm:prSet/>
      <dgm:spPr/>
      <dgm:t>
        <a:bodyPr/>
        <a:lstStyle/>
        <a:p>
          <a:endParaRPr lang="pt-BR" sz="4400">
            <a:latin typeface="Times New Roman" pitchFamily="18" charset="0"/>
            <a:cs typeface="Times New Roman" pitchFamily="18" charset="0"/>
          </a:endParaRPr>
        </a:p>
      </dgm:t>
    </dgm:pt>
    <dgm:pt modelId="{8045BA49-18E2-4E78-84E7-F99F55BA115F}" type="pres">
      <dgm:prSet presAssocID="{ECD11A8C-C267-4F69-938D-E78619EA720A}" presName="linearFlow" presStyleCnt="0">
        <dgm:presLayoutVars>
          <dgm:resizeHandles val="exact"/>
        </dgm:presLayoutVars>
      </dgm:prSet>
      <dgm:spPr/>
    </dgm:pt>
    <dgm:pt modelId="{59EC5048-1FB1-42FD-A82D-C0A58A0FA3AB}" type="pres">
      <dgm:prSet presAssocID="{5C1BF621-8911-4943-991B-6BA152E1D11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50F0902-F72F-4FB2-A0E1-9FD687BBF930}" type="pres">
      <dgm:prSet presAssocID="{09CFC606-1115-4F52-A5FC-E515B5C95269}" presName="sibTrans" presStyleLbl="sibTrans2D1" presStyleIdx="0" presStyleCnt="2"/>
      <dgm:spPr/>
      <dgm:t>
        <a:bodyPr/>
        <a:lstStyle/>
        <a:p>
          <a:endParaRPr lang="pt-BR"/>
        </a:p>
      </dgm:t>
    </dgm:pt>
    <dgm:pt modelId="{B34BBEFF-C944-4CA1-92F4-CD6D9DEF50A5}" type="pres">
      <dgm:prSet presAssocID="{09CFC606-1115-4F52-A5FC-E515B5C95269}" presName="connectorText" presStyleLbl="sibTrans2D1" presStyleIdx="0" presStyleCnt="2"/>
      <dgm:spPr/>
      <dgm:t>
        <a:bodyPr/>
        <a:lstStyle/>
        <a:p>
          <a:endParaRPr lang="pt-BR"/>
        </a:p>
      </dgm:t>
    </dgm:pt>
    <dgm:pt modelId="{076970EB-1FE0-44A4-B204-9C0416F87204}" type="pres">
      <dgm:prSet presAssocID="{52907505-004F-48FE-9BD0-CC02B4CB613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FAE2781-9349-42BB-BF7E-060635DA5210}" type="pres">
      <dgm:prSet presAssocID="{E5112480-D93A-48AF-90C5-F124AF54EF6D}" presName="sibTrans" presStyleLbl="sibTrans2D1" presStyleIdx="1" presStyleCnt="2"/>
      <dgm:spPr/>
      <dgm:t>
        <a:bodyPr/>
        <a:lstStyle/>
        <a:p>
          <a:endParaRPr lang="pt-BR"/>
        </a:p>
      </dgm:t>
    </dgm:pt>
    <dgm:pt modelId="{EE672794-38D4-4581-A47F-9B86B68D8AB7}" type="pres">
      <dgm:prSet presAssocID="{E5112480-D93A-48AF-90C5-F124AF54EF6D}" presName="connectorText" presStyleLbl="sibTrans2D1" presStyleIdx="1" presStyleCnt="2"/>
      <dgm:spPr/>
      <dgm:t>
        <a:bodyPr/>
        <a:lstStyle/>
        <a:p>
          <a:endParaRPr lang="pt-BR"/>
        </a:p>
      </dgm:t>
    </dgm:pt>
    <dgm:pt modelId="{7249854F-2AF7-417F-A276-EAB4E3C6C0E1}" type="pres">
      <dgm:prSet presAssocID="{0711BB68-E8CD-4498-AB8C-94D70837C5F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A3C944F-498B-4E49-BBB3-385ACD2126E2}" type="presOf" srcId="{ECD11A8C-C267-4F69-938D-E78619EA720A}" destId="{8045BA49-18E2-4E78-84E7-F99F55BA115F}" srcOrd="0" destOrd="0" presId="urn:microsoft.com/office/officeart/2005/8/layout/process2"/>
    <dgm:cxn modelId="{1B69B4CB-C790-479D-8B58-1029603AFA07}" type="presOf" srcId="{5C1BF621-8911-4943-991B-6BA152E1D113}" destId="{59EC5048-1FB1-42FD-A82D-C0A58A0FA3AB}" srcOrd="0" destOrd="0" presId="urn:microsoft.com/office/officeart/2005/8/layout/process2"/>
    <dgm:cxn modelId="{880F00DC-CF41-420D-9A1B-27499AC048AE}" type="presOf" srcId="{09CFC606-1115-4F52-A5FC-E515B5C95269}" destId="{350F0902-F72F-4FB2-A0E1-9FD687BBF930}" srcOrd="0" destOrd="0" presId="urn:microsoft.com/office/officeart/2005/8/layout/process2"/>
    <dgm:cxn modelId="{CD0100B8-B1D9-4B0F-A0FD-EB4160EAF27B}" type="presOf" srcId="{E5112480-D93A-48AF-90C5-F124AF54EF6D}" destId="{BFAE2781-9349-42BB-BF7E-060635DA5210}" srcOrd="0" destOrd="0" presId="urn:microsoft.com/office/officeart/2005/8/layout/process2"/>
    <dgm:cxn modelId="{7B43B442-7EB6-4DDC-89EA-9373799DE6E8}" type="presOf" srcId="{0711BB68-E8CD-4498-AB8C-94D70837C5F8}" destId="{7249854F-2AF7-417F-A276-EAB4E3C6C0E1}" srcOrd="0" destOrd="0" presId="urn:microsoft.com/office/officeart/2005/8/layout/process2"/>
    <dgm:cxn modelId="{EEAA8662-2123-4933-A98C-A665956D4D13}" type="presOf" srcId="{52907505-004F-48FE-9BD0-CC02B4CB6132}" destId="{076970EB-1FE0-44A4-B204-9C0416F87204}" srcOrd="0" destOrd="0" presId="urn:microsoft.com/office/officeart/2005/8/layout/process2"/>
    <dgm:cxn modelId="{72D43A53-B3D5-4249-A545-42973EA30B7E}" srcId="{ECD11A8C-C267-4F69-938D-E78619EA720A}" destId="{52907505-004F-48FE-9BD0-CC02B4CB6132}" srcOrd="1" destOrd="0" parTransId="{BDE05844-147F-4BD8-8C3F-B0CAB8AEA17F}" sibTransId="{E5112480-D93A-48AF-90C5-F124AF54EF6D}"/>
    <dgm:cxn modelId="{AFA9C9AD-080A-4000-9821-B16A340ED103}" srcId="{ECD11A8C-C267-4F69-938D-E78619EA720A}" destId="{0711BB68-E8CD-4498-AB8C-94D70837C5F8}" srcOrd="2" destOrd="0" parTransId="{7D37B64D-B3D9-45D0-9891-94E58E4F93B7}" sibTransId="{29EAE2B5-3226-4921-9FCF-3D6CE77DD5F4}"/>
    <dgm:cxn modelId="{75BDE3F4-4BA6-4713-B6AE-178A63C0F4DD}" type="presOf" srcId="{E5112480-D93A-48AF-90C5-F124AF54EF6D}" destId="{EE672794-38D4-4581-A47F-9B86B68D8AB7}" srcOrd="1" destOrd="0" presId="urn:microsoft.com/office/officeart/2005/8/layout/process2"/>
    <dgm:cxn modelId="{0D3C3332-3A80-498B-806E-E18B52D8102E}" srcId="{ECD11A8C-C267-4F69-938D-E78619EA720A}" destId="{5C1BF621-8911-4943-991B-6BA152E1D113}" srcOrd="0" destOrd="0" parTransId="{F4BB156B-A84A-4927-984E-845A6633D2AA}" sibTransId="{09CFC606-1115-4F52-A5FC-E515B5C95269}"/>
    <dgm:cxn modelId="{8D6F9044-2A06-44F3-98B3-6CADE2F76C10}" type="presOf" srcId="{09CFC606-1115-4F52-A5FC-E515B5C95269}" destId="{B34BBEFF-C944-4CA1-92F4-CD6D9DEF50A5}" srcOrd="1" destOrd="0" presId="urn:microsoft.com/office/officeart/2005/8/layout/process2"/>
    <dgm:cxn modelId="{71EFF927-F53D-4201-A995-7000F66B059E}" type="presParOf" srcId="{8045BA49-18E2-4E78-84E7-F99F55BA115F}" destId="{59EC5048-1FB1-42FD-A82D-C0A58A0FA3AB}" srcOrd="0" destOrd="0" presId="urn:microsoft.com/office/officeart/2005/8/layout/process2"/>
    <dgm:cxn modelId="{B16A39BC-3CA8-43CC-8CF7-4854C2525AA1}" type="presParOf" srcId="{8045BA49-18E2-4E78-84E7-F99F55BA115F}" destId="{350F0902-F72F-4FB2-A0E1-9FD687BBF930}" srcOrd="1" destOrd="0" presId="urn:microsoft.com/office/officeart/2005/8/layout/process2"/>
    <dgm:cxn modelId="{53F9246B-F629-47F7-B788-5672EB4C4460}" type="presParOf" srcId="{350F0902-F72F-4FB2-A0E1-9FD687BBF930}" destId="{B34BBEFF-C944-4CA1-92F4-CD6D9DEF50A5}" srcOrd="0" destOrd="0" presId="urn:microsoft.com/office/officeart/2005/8/layout/process2"/>
    <dgm:cxn modelId="{C30B1808-C54D-4502-816E-5085D16AB7AF}" type="presParOf" srcId="{8045BA49-18E2-4E78-84E7-F99F55BA115F}" destId="{076970EB-1FE0-44A4-B204-9C0416F87204}" srcOrd="2" destOrd="0" presId="urn:microsoft.com/office/officeart/2005/8/layout/process2"/>
    <dgm:cxn modelId="{4699311E-A27A-4112-B266-5D7671D27176}" type="presParOf" srcId="{8045BA49-18E2-4E78-84E7-F99F55BA115F}" destId="{BFAE2781-9349-42BB-BF7E-060635DA5210}" srcOrd="3" destOrd="0" presId="urn:microsoft.com/office/officeart/2005/8/layout/process2"/>
    <dgm:cxn modelId="{91C3D42B-4478-4B10-A66B-D7B982E4A36B}" type="presParOf" srcId="{BFAE2781-9349-42BB-BF7E-060635DA5210}" destId="{EE672794-38D4-4581-A47F-9B86B68D8AB7}" srcOrd="0" destOrd="0" presId="urn:microsoft.com/office/officeart/2005/8/layout/process2"/>
    <dgm:cxn modelId="{8798DEE2-A7CC-423A-B23A-B22000D034D4}" type="presParOf" srcId="{8045BA49-18E2-4E78-84E7-F99F55BA115F}" destId="{7249854F-2AF7-417F-A276-EAB4E3C6C0E1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D11A8C-C267-4F69-938D-E78619EA720A}" type="doc">
      <dgm:prSet loTypeId="urn:microsoft.com/office/officeart/2005/8/layout/process2" loCatId="process" qsTypeId="urn:microsoft.com/office/officeart/2005/8/quickstyle/simple1" qsCatId="simple" csTypeId="urn:microsoft.com/office/officeart/2005/8/colors/accent0_1" csCatId="mainScheme" phldr="1"/>
      <dgm:spPr/>
    </dgm:pt>
    <dgm:pt modelId="{5C1BF621-8911-4943-991B-6BA152E1D113}">
      <dgm:prSet phldrT="[Texto]" custT="1"/>
      <dgm:spPr/>
      <dgm:t>
        <a:bodyPr/>
        <a:lstStyle/>
        <a:p>
          <a:r>
            <a:rPr lang="en-US" sz="4000" dirty="0" smtClean="0">
              <a:latin typeface="Times New Roman" pitchFamily="18" charset="0"/>
              <a:cs typeface="Times New Roman" pitchFamily="18" charset="0"/>
            </a:rPr>
            <a:t>BRA</a:t>
          </a:r>
          <a:endParaRPr lang="pt-BR" sz="4000" dirty="0">
            <a:latin typeface="Times New Roman" pitchFamily="18" charset="0"/>
            <a:cs typeface="Times New Roman" pitchFamily="18" charset="0"/>
          </a:endParaRPr>
        </a:p>
      </dgm:t>
    </dgm:pt>
    <dgm:pt modelId="{F4BB156B-A84A-4927-984E-845A6633D2AA}" type="parTrans" cxnId="{0D3C3332-3A80-498B-806E-E18B52D8102E}">
      <dgm:prSet/>
      <dgm:spPr/>
      <dgm:t>
        <a:bodyPr/>
        <a:lstStyle/>
        <a:p>
          <a:endParaRPr lang="pt-BR" sz="4000">
            <a:latin typeface="Times New Roman" pitchFamily="18" charset="0"/>
            <a:cs typeface="Times New Roman" pitchFamily="18" charset="0"/>
          </a:endParaRPr>
        </a:p>
      </dgm:t>
    </dgm:pt>
    <dgm:pt modelId="{09CFC606-1115-4F52-A5FC-E515B5C95269}" type="sibTrans" cxnId="{0D3C3332-3A80-498B-806E-E18B52D8102E}">
      <dgm:prSet custT="1"/>
      <dgm:spPr/>
      <dgm:t>
        <a:bodyPr/>
        <a:lstStyle/>
        <a:p>
          <a:endParaRPr lang="pt-BR" sz="4000">
            <a:latin typeface="Times New Roman" pitchFamily="18" charset="0"/>
            <a:cs typeface="Times New Roman" pitchFamily="18" charset="0"/>
          </a:endParaRPr>
        </a:p>
      </dgm:t>
    </dgm:pt>
    <dgm:pt modelId="{52907505-004F-48FE-9BD0-CC02B4CB6132}">
      <dgm:prSet phldrT="[Texto]" custT="1"/>
      <dgm:spPr/>
      <dgm:t>
        <a:bodyPr/>
        <a:lstStyle/>
        <a:p>
          <a:r>
            <a:rPr lang="en-US" sz="4000" dirty="0" smtClean="0">
              <a:latin typeface="Times New Roman" pitchFamily="18" charset="0"/>
              <a:cs typeface="Times New Roman" pitchFamily="18" charset="0"/>
            </a:rPr>
            <a:t>PED</a:t>
          </a:r>
          <a:endParaRPr lang="pt-BR" sz="4000" dirty="0">
            <a:latin typeface="Times New Roman" pitchFamily="18" charset="0"/>
            <a:cs typeface="Times New Roman" pitchFamily="18" charset="0"/>
          </a:endParaRPr>
        </a:p>
      </dgm:t>
    </dgm:pt>
    <dgm:pt modelId="{BDE05844-147F-4BD8-8C3F-B0CAB8AEA17F}" type="parTrans" cxnId="{72D43A53-B3D5-4249-A545-42973EA30B7E}">
      <dgm:prSet/>
      <dgm:spPr/>
      <dgm:t>
        <a:bodyPr/>
        <a:lstStyle/>
        <a:p>
          <a:endParaRPr lang="pt-BR" sz="4000">
            <a:latin typeface="Times New Roman" pitchFamily="18" charset="0"/>
            <a:cs typeface="Times New Roman" pitchFamily="18" charset="0"/>
          </a:endParaRPr>
        </a:p>
      </dgm:t>
    </dgm:pt>
    <dgm:pt modelId="{E5112480-D93A-48AF-90C5-F124AF54EF6D}" type="sibTrans" cxnId="{72D43A53-B3D5-4249-A545-42973EA30B7E}">
      <dgm:prSet custT="1"/>
      <dgm:spPr/>
      <dgm:t>
        <a:bodyPr/>
        <a:lstStyle/>
        <a:p>
          <a:endParaRPr lang="pt-BR" sz="4000">
            <a:latin typeface="Times New Roman" pitchFamily="18" charset="0"/>
            <a:cs typeface="Times New Roman" pitchFamily="18" charset="0"/>
          </a:endParaRPr>
        </a:p>
      </dgm:t>
    </dgm:pt>
    <dgm:pt modelId="{0711BB68-E8CD-4498-AB8C-94D70837C5F8}">
      <dgm:prSet phldrT="[Texto]" custT="1"/>
      <dgm:spPr/>
      <dgm:t>
        <a:bodyPr/>
        <a:lstStyle/>
        <a:p>
          <a:r>
            <a:rPr lang="en-US" sz="4000" dirty="0" err="1" smtClean="0">
              <a:latin typeface="Times New Roman" pitchFamily="18" charset="0"/>
              <a:cs typeface="Times New Roman" pitchFamily="18" charset="0"/>
            </a:rPr>
            <a:t>Brasil</a:t>
          </a:r>
          <a:r>
            <a:rPr lang="en-US" sz="4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4000" dirty="0" err="1" smtClean="0">
              <a:latin typeface="Times New Roman" pitchFamily="18" charset="0"/>
              <a:cs typeface="Times New Roman" pitchFamily="18" charset="0"/>
            </a:rPr>
            <a:t>rejeita</a:t>
          </a:r>
          <a:endParaRPr lang="pt-BR" sz="4000" dirty="0">
            <a:latin typeface="Times New Roman" pitchFamily="18" charset="0"/>
            <a:cs typeface="Times New Roman" pitchFamily="18" charset="0"/>
          </a:endParaRPr>
        </a:p>
      </dgm:t>
    </dgm:pt>
    <dgm:pt modelId="{7D37B64D-B3D9-45D0-9891-94E58E4F93B7}" type="parTrans" cxnId="{AFA9C9AD-080A-4000-9821-B16A340ED103}">
      <dgm:prSet/>
      <dgm:spPr/>
      <dgm:t>
        <a:bodyPr/>
        <a:lstStyle/>
        <a:p>
          <a:endParaRPr lang="pt-BR" sz="4000">
            <a:latin typeface="Times New Roman" pitchFamily="18" charset="0"/>
            <a:cs typeface="Times New Roman" pitchFamily="18" charset="0"/>
          </a:endParaRPr>
        </a:p>
      </dgm:t>
    </dgm:pt>
    <dgm:pt modelId="{29EAE2B5-3226-4921-9FCF-3D6CE77DD5F4}" type="sibTrans" cxnId="{AFA9C9AD-080A-4000-9821-B16A340ED103}">
      <dgm:prSet/>
      <dgm:spPr/>
      <dgm:t>
        <a:bodyPr/>
        <a:lstStyle/>
        <a:p>
          <a:endParaRPr lang="pt-BR" sz="4000">
            <a:latin typeface="Times New Roman" pitchFamily="18" charset="0"/>
            <a:cs typeface="Times New Roman" pitchFamily="18" charset="0"/>
          </a:endParaRPr>
        </a:p>
      </dgm:t>
    </dgm:pt>
    <dgm:pt modelId="{8045BA49-18E2-4E78-84E7-F99F55BA115F}" type="pres">
      <dgm:prSet presAssocID="{ECD11A8C-C267-4F69-938D-E78619EA720A}" presName="linearFlow" presStyleCnt="0">
        <dgm:presLayoutVars>
          <dgm:resizeHandles val="exact"/>
        </dgm:presLayoutVars>
      </dgm:prSet>
      <dgm:spPr/>
    </dgm:pt>
    <dgm:pt modelId="{59EC5048-1FB1-42FD-A82D-C0A58A0FA3AB}" type="pres">
      <dgm:prSet presAssocID="{5C1BF621-8911-4943-991B-6BA152E1D11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50F0902-F72F-4FB2-A0E1-9FD687BBF930}" type="pres">
      <dgm:prSet presAssocID="{09CFC606-1115-4F52-A5FC-E515B5C95269}" presName="sibTrans" presStyleLbl="sibTrans2D1" presStyleIdx="0" presStyleCnt="2"/>
      <dgm:spPr/>
      <dgm:t>
        <a:bodyPr/>
        <a:lstStyle/>
        <a:p>
          <a:endParaRPr lang="pt-BR"/>
        </a:p>
      </dgm:t>
    </dgm:pt>
    <dgm:pt modelId="{B34BBEFF-C944-4CA1-92F4-CD6D9DEF50A5}" type="pres">
      <dgm:prSet presAssocID="{09CFC606-1115-4F52-A5FC-E515B5C95269}" presName="connectorText" presStyleLbl="sibTrans2D1" presStyleIdx="0" presStyleCnt="2"/>
      <dgm:spPr/>
      <dgm:t>
        <a:bodyPr/>
        <a:lstStyle/>
        <a:p>
          <a:endParaRPr lang="pt-BR"/>
        </a:p>
      </dgm:t>
    </dgm:pt>
    <dgm:pt modelId="{076970EB-1FE0-44A4-B204-9C0416F87204}" type="pres">
      <dgm:prSet presAssocID="{52907505-004F-48FE-9BD0-CC02B4CB613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FAE2781-9349-42BB-BF7E-060635DA5210}" type="pres">
      <dgm:prSet presAssocID="{E5112480-D93A-48AF-90C5-F124AF54EF6D}" presName="sibTrans" presStyleLbl="sibTrans2D1" presStyleIdx="1" presStyleCnt="2"/>
      <dgm:spPr/>
      <dgm:t>
        <a:bodyPr/>
        <a:lstStyle/>
        <a:p>
          <a:endParaRPr lang="pt-BR"/>
        </a:p>
      </dgm:t>
    </dgm:pt>
    <dgm:pt modelId="{EE672794-38D4-4581-A47F-9B86B68D8AB7}" type="pres">
      <dgm:prSet presAssocID="{E5112480-D93A-48AF-90C5-F124AF54EF6D}" presName="connectorText" presStyleLbl="sibTrans2D1" presStyleIdx="1" presStyleCnt="2"/>
      <dgm:spPr/>
      <dgm:t>
        <a:bodyPr/>
        <a:lstStyle/>
        <a:p>
          <a:endParaRPr lang="pt-BR"/>
        </a:p>
      </dgm:t>
    </dgm:pt>
    <dgm:pt modelId="{7249854F-2AF7-417F-A276-EAB4E3C6C0E1}" type="pres">
      <dgm:prSet presAssocID="{0711BB68-E8CD-4498-AB8C-94D70837C5F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B8E39EA-C4C4-446F-ABF0-1A9DD8049C19}" type="presOf" srcId="{ECD11A8C-C267-4F69-938D-E78619EA720A}" destId="{8045BA49-18E2-4E78-84E7-F99F55BA115F}" srcOrd="0" destOrd="0" presId="urn:microsoft.com/office/officeart/2005/8/layout/process2"/>
    <dgm:cxn modelId="{314BEA63-149E-4751-BC7D-DA44BB9D768F}" type="presOf" srcId="{09CFC606-1115-4F52-A5FC-E515B5C95269}" destId="{350F0902-F72F-4FB2-A0E1-9FD687BBF930}" srcOrd="0" destOrd="0" presId="urn:microsoft.com/office/officeart/2005/8/layout/process2"/>
    <dgm:cxn modelId="{715118FF-FE87-4F41-8AB0-804E5C87F6F0}" type="presOf" srcId="{52907505-004F-48FE-9BD0-CC02B4CB6132}" destId="{076970EB-1FE0-44A4-B204-9C0416F87204}" srcOrd="0" destOrd="0" presId="urn:microsoft.com/office/officeart/2005/8/layout/process2"/>
    <dgm:cxn modelId="{3B82CBA7-DE45-4BBB-94C5-4CACC76BCBBB}" type="presOf" srcId="{09CFC606-1115-4F52-A5FC-E515B5C95269}" destId="{B34BBEFF-C944-4CA1-92F4-CD6D9DEF50A5}" srcOrd="1" destOrd="0" presId="urn:microsoft.com/office/officeart/2005/8/layout/process2"/>
    <dgm:cxn modelId="{93AB3E2B-43CD-441D-A493-38B3D7ECC7A8}" type="presOf" srcId="{0711BB68-E8CD-4498-AB8C-94D70837C5F8}" destId="{7249854F-2AF7-417F-A276-EAB4E3C6C0E1}" srcOrd="0" destOrd="0" presId="urn:microsoft.com/office/officeart/2005/8/layout/process2"/>
    <dgm:cxn modelId="{9F102415-03EC-4F17-8A8F-E4106BC39B38}" type="presOf" srcId="{E5112480-D93A-48AF-90C5-F124AF54EF6D}" destId="{EE672794-38D4-4581-A47F-9B86B68D8AB7}" srcOrd="1" destOrd="0" presId="urn:microsoft.com/office/officeart/2005/8/layout/process2"/>
    <dgm:cxn modelId="{72D43A53-B3D5-4249-A545-42973EA30B7E}" srcId="{ECD11A8C-C267-4F69-938D-E78619EA720A}" destId="{52907505-004F-48FE-9BD0-CC02B4CB6132}" srcOrd="1" destOrd="0" parTransId="{BDE05844-147F-4BD8-8C3F-B0CAB8AEA17F}" sibTransId="{E5112480-D93A-48AF-90C5-F124AF54EF6D}"/>
    <dgm:cxn modelId="{9064D4B4-1D41-4A30-9C21-32B16D63950C}" type="presOf" srcId="{5C1BF621-8911-4943-991B-6BA152E1D113}" destId="{59EC5048-1FB1-42FD-A82D-C0A58A0FA3AB}" srcOrd="0" destOrd="0" presId="urn:microsoft.com/office/officeart/2005/8/layout/process2"/>
    <dgm:cxn modelId="{AFA9C9AD-080A-4000-9821-B16A340ED103}" srcId="{ECD11A8C-C267-4F69-938D-E78619EA720A}" destId="{0711BB68-E8CD-4498-AB8C-94D70837C5F8}" srcOrd="2" destOrd="0" parTransId="{7D37B64D-B3D9-45D0-9891-94E58E4F93B7}" sibTransId="{29EAE2B5-3226-4921-9FCF-3D6CE77DD5F4}"/>
    <dgm:cxn modelId="{0D3C3332-3A80-498B-806E-E18B52D8102E}" srcId="{ECD11A8C-C267-4F69-938D-E78619EA720A}" destId="{5C1BF621-8911-4943-991B-6BA152E1D113}" srcOrd="0" destOrd="0" parTransId="{F4BB156B-A84A-4927-984E-845A6633D2AA}" sibTransId="{09CFC606-1115-4F52-A5FC-E515B5C95269}"/>
    <dgm:cxn modelId="{E3FF2B14-F86B-48CB-BB91-9896F4E69640}" type="presOf" srcId="{E5112480-D93A-48AF-90C5-F124AF54EF6D}" destId="{BFAE2781-9349-42BB-BF7E-060635DA5210}" srcOrd="0" destOrd="0" presId="urn:microsoft.com/office/officeart/2005/8/layout/process2"/>
    <dgm:cxn modelId="{A56146C5-4DC1-41DD-ABE5-F01CE5924A5B}" type="presParOf" srcId="{8045BA49-18E2-4E78-84E7-F99F55BA115F}" destId="{59EC5048-1FB1-42FD-A82D-C0A58A0FA3AB}" srcOrd="0" destOrd="0" presId="urn:microsoft.com/office/officeart/2005/8/layout/process2"/>
    <dgm:cxn modelId="{9F9BFE78-5F56-4B9E-96E4-AC772E75F880}" type="presParOf" srcId="{8045BA49-18E2-4E78-84E7-F99F55BA115F}" destId="{350F0902-F72F-4FB2-A0E1-9FD687BBF930}" srcOrd="1" destOrd="0" presId="urn:microsoft.com/office/officeart/2005/8/layout/process2"/>
    <dgm:cxn modelId="{1F2DD117-8DBD-4825-B082-E82455302673}" type="presParOf" srcId="{350F0902-F72F-4FB2-A0E1-9FD687BBF930}" destId="{B34BBEFF-C944-4CA1-92F4-CD6D9DEF50A5}" srcOrd="0" destOrd="0" presId="urn:microsoft.com/office/officeart/2005/8/layout/process2"/>
    <dgm:cxn modelId="{121C4207-EED7-4CC8-85C0-DDDF18325A4F}" type="presParOf" srcId="{8045BA49-18E2-4E78-84E7-F99F55BA115F}" destId="{076970EB-1FE0-44A4-B204-9C0416F87204}" srcOrd="2" destOrd="0" presId="urn:microsoft.com/office/officeart/2005/8/layout/process2"/>
    <dgm:cxn modelId="{260A760A-F3F2-4DF7-BC33-CB51422B6A6F}" type="presParOf" srcId="{8045BA49-18E2-4E78-84E7-F99F55BA115F}" destId="{BFAE2781-9349-42BB-BF7E-060635DA5210}" srcOrd="3" destOrd="0" presId="urn:microsoft.com/office/officeart/2005/8/layout/process2"/>
    <dgm:cxn modelId="{6624EFD9-2DE6-4B11-93D6-3E4EAC0099F3}" type="presParOf" srcId="{BFAE2781-9349-42BB-BF7E-060635DA5210}" destId="{EE672794-38D4-4581-A47F-9B86B68D8AB7}" srcOrd="0" destOrd="0" presId="urn:microsoft.com/office/officeart/2005/8/layout/process2"/>
    <dgm:cxn modelId="{A0CFE0E7-F023-45ED-A3DB-E7C005A1449C}" type="presParOf" srcId="{8045BA49-18E2-4E78-84E7-F99F55BA115F}" destId="{7249854F-2AF7-417F-A276-EAB4E3C6C0E1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FED32FC-A729-43DC-A496-E6CFF26A1C7D}" type="doc">
      <dgm:prSet loTypeId="urn:microsoft.com/office/officeart/2005/8/layout/lProcess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6D2A9408-10B8-47AB-A3A8-B194796FC466}">
      <dgm:prSet phldrT="[Texto]" custT="1"/>
      <dgm:spPr/>
      <dgm:t>
        <a:bodyPr/>
        <a:lstStyle/>
        <a:p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Alinhamento</a:t>
          </a:r>
          <a:endParaRPr lang="pt-BR" sz="3200" dirty="0">
            <a:latin typeface="Times New Roman" pitchFamily="18" charset="0"/>
            <a:cs typeface="Times New Roman" pitchFamily="18" charset="0"/>
          </a:endParaRPr>
        </a:p>
      </dgm:t>
    </dgm:pt>
    <dgm:pt modelId="{8C4D11C0-4095-4FAA-8ACE-6EA02540601B}" type="parTrans" cxnId="{6E3A8801-A87A-48ED-838C-F441F524202F}">
      <dgm:prSet/>
      <dgm:spPr/>
      <dgm:t>
        <a:bodyPr/>
        <a:lstStyle/>
        <a:p>
          <a:endParaRPr lang="pt-BR" sz="2400">
            <a:latin typeface="Times New Roman" pitchFamily="18" charset="0"/>
            <a:cs typeface="Times New Roman" pitchFamily="18" charset="0"/>
          </a:endParaRPr>
        </a:p>
      </dgm:t>
    </dgm:pt>
    <dgm:pt modelId="{0FB20162-84F7-4F80-80E6-36846A1C743E}" type="sibTrans" cxnId="{6E3A8801-A87A-48ED-838C-F441F524202F}">
      <dgm:prSet/>
      <dgm:spPr/>
      <dgm:t>
        <a:bodyPr/>
        <a:lstStyle/>
        <a:p>
          <a:endParaRPr lang="pt-BR" sz="2400">
            <a:latin typeface="Times New Roman" pitchFamily="18" charset="0"/>
            <a:cs typeface="Times New Roman" pitchFamily="18" charset="0"/>
          </a:endParaRPr>
        </a:p>
      </dgm:t>
    </dgm:pt>
    <dgm:pt modelId="{B6991C4A-D6F7-4CA9-9DD3-380340F5D029}">
      <dgm:prSet phldrT="[Texto]" custT="1"/>
      <dgm:spPr/>
      <dgm:t>
        <a:bodyPr/>
        <a:lstStyle/>
        <a:p>
          <a:r>
            <a:rPr lang="en-US" sz="3600" dirty="0" smtClean="0">
              <a:latin typeface="Times New Roman" pitchFamily="18" charset="0"/>
              <a:cs typeface="Times New Roman" pitchFamily="18" charset="0"/>
            </a:rPr>
            <a:t> EUA</a:t>
          </a:r>
          <a:endParaRPr lang="pt-BR" sz="3600" dirty="0">
            <a:latin typeface="Times New Roman" pitchFamily="18" charset="0"/>
            <a:cs typeface="Times New Roman" pitchFamily="18" charset="0"/>
          </a:endParaRPr>
        </a:p>
      </dgm:t>
    </dgm:pt>
    <dgm:pt modelId="{405DD30B-48C5-4C0D-A8FC-5D631689807D}" type="parTrans" cxnId="{A876B071-C65F-4157-B924-65B3ACFCD3F7}">
      <dgm:prSet/>
      <dgm:spPr/>
      <dgm:t>
        <a:bodyPr/>
        <a:lstStyle/>
        <a:p>
          <a:endParaRPr lang="pt-BR" sz="2400">
            <a:latin typeface="Times New Roman" pitchFamily="18" charset="0"/>
            <a:cs typeface="Times New Roman" pitchFamily="18" charset="0"/>
          </a:endParaRPr>
        </a:p>
      </dgm:t>
    </dgm:pt>
    <dgm:pt modelId="{068866AC-C91A-401B-8B7A-E709979BC0D5}" type="sibTrans" cxnId="{A876B071-C65F-4157-B924-65B3ACFCD3F7}">
      <dgm:prSet/>
      <dgm:spPr/>
      <dgm:t>
        <a:bodyPr/>
        <a:lstStyle/>
        <a:p>
          <a:endParaRPr lang="pt-BR" sz="2400">
            <a:latin typeface="Times New Roman" pitchFamily="18" charset="0"/>
            <a:cs typeface="Times New Roman" pitchFamily="18" charset="0"/>
          </a:endParaRPr>
        </a:p>
      </dgm:t>
    </dgm:pt>
    <dgm:pt modelId="{940A7912-5245-4099-B144-A2F6009259D3}">
      <dgm:prSet phldrT="[Texto]" custT="1"/>
      <dgm:spPr/>
      <dgm:t>
        <a:bodyPr/>
        <a:lstStyle/>
        <a:p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Austrália</a:t>
          </a:r>
          <a:endParaRPr lang="pt-BR" sz="3200" dirty="0">
            <a:latin typeface="Times New Roman" pitchFamily="18" charset="0"/>
            <a:cs typeface="Times New Roman" pitchFamily="18" charset="0"/>
          </a:endParaRPr>
        </a:p>
      </dgm:t>
    </dgm:pt>
    <dgm:pt modelId="{1293BD06-929D-43EE-B323-547CB57806D8}" type="parTrans" cxnId="{785E8C7A-2DDC-46FC-81E1-5812F2470F38}">
      <dgm:prSet/>
      <dgm:spPr/>
      <dgm:t>
        <a:bodyPr/>
        <a:lstStyle/>
        <a:p>
          <a:endParaRPr lang="pt-BR" sz="2400">
            <a:latin typeface="Times New Roman" pitchFamily="18" charset="0"/>
            <a:cs typeface="Times New Roman" pitchFamily="18" charset="0"/>
          </a:endParaRPr>
        </a:p>
      </dgm:t>
    </dgm:pt>
    <dgm:pt modelId="{BDC2D56E-7646-4CAC-81EC-D6F1A50603D1}" type="sibTrans" cxnId="{785E8C7A-2DDC-46FC-81E1-5812F2470F38}">
      <dgm:prSet/>
      <dgm:spPr/>
      <dgm:t>
        <a:bodyPr/>
        <a:lstStyle/>
        <a:p>
          <a:endParaRPr lang="pt-BR" sz="2400">
            <a:latin typeface="Times New Roman" pitchFamily="18" charset="0"/>
            <a:cs typeface="Times New Roman" pitchFamily="18" charset="0"/>
          </a:endParaRPr>
        </a:p>
      </dgm:t>
    </dgm:pt>
    <dgm:pt modelId="{1653CBD5-E264-408E-9709-B51A4571E577}">
      <dgm:prSet phldrT="[Texto]" custT="1"/>
      <dgm:spPr/>
      <dgm:t>
        <a:bodyPr/>
        <a:lstStyle/>
        <a:p>
          <a:endParaRPr lang="pt-BR" sz="3200" dirty="0">
            <a:latin typeface="Times New Roman" pitchFamily="18" charset="0"/>
            <a:cs typeface="Times New Roman" pitchFamily="18" charset="0"/>
          </a:endParaRPr>
        </a:p>
      </dgm:t>
    </dgm:pt>
    <dgm:pt modelId="{29B3D52F-7A3C-40E8-8CFF-8DDA3C49CD19}" type="parTrans" cxnId="{D414DDBC-0364-4CC2-BB8C-2F3CE28A04C9}">
      <dgm:prSet/>
      <dgm:spPr/>
      <dgm:t>
        <a:bodyPr/>
        <a:lstStyle/>
        <a:p>
          <a:endParaRPr lang="pt-BR" sz="2400">
            <a:latin typeface="Times New Roman" pitchFamily="18" charset="0"/>
            <a:cs typeface="Times New Roman" pitchFamily="18" charset="0"/>
          </a:endParaRPr>
        </a:p>
      </dgm:t>
    </dgm:pt>
    <dgm:pt modelId="{2D5041E9-9773-4070-8FBD-D5CF0B35F8CA}" type="sibTrans" cxnId="{D414DDBC-0364-4CC2-BB8C-2F3CE28A04C9}">
      <dgm:prSet/>
      <dgm:spPr/>
      <dgm:t>
        <a:bodyPr/>
        <a:lstStyle/>
        <a:p>
          <a:endParaRPr lang="pt-BR" sz="2400">
            <a:latin typeface="Times New Roman" pitchFamily="18" charset="0"/>
            <a:cs typeface="Times New Roman" pitchFamily="18" charset="0"/>
          </a:endParaRPr>
        </a:p>
      </dgm:t>
    </dgm:pt>
    <dgm:pt modelId="{26CCE904-A410-4692-BEA3-DED80E149769}">
      <dgm:prSet phldrT="[Texto]" custT="1"/>
      <dgm:spPr/>
      <dgm:t>
        <a:bodyPr/>
        <a:lstStyle/>
        <a:p>
          <a:r>
            <a:rPr lang="en-US" sz="5400" dirty="0" err="1" smtClean="0">
              <a:latin typeface="Times New Roman" pitchFamily="18" charset="0"/>
              <a:cs typeface="Times New Roman" pitchFamily="18" charset="0"/>
            </a:rPr>
            <a:t>Brasil</a:t>
          </a:r>
          <a:endParaRPr lang="pt-BR" sz="5400" dirty="0">
            <a:latin typeface="Times New Roman" pitchFamily="18" charset="0"/>
            <a:cs typeface="Times New Roman" pitchFamily="18" charset="0"/>
          </a:endParaRPr>
        </a:p>
      </dgm:t>
    </dgm:pt>
    <dgm:pt modelId="{8CDB5917-04F7-4658-823B-7D61CA08AC87}" type="parTrans" cxnId="{6684979F-290B-4366-BDED-A31BBC80D4CA}">
      <dgm:prSet/>
      <dgm:spPr/>
      <dgm:t>
        <a:bodyPr/>
        <a:lstStyle/>
        <a:p>
          <a:endParaRPr lang="pt-BR" sz="2400">
            <a:latin typeface="Times New Roman" pitchFamily="18" charset="0"/>
            <a:cs typeface="Times New Roman" pitchFamily="18" charset="0"/>
          </a:endParaRPr>
        </a:p>
      </dgm:t>
    </dgm:pt>
    <dgm:pt modelId="{ADA4022E-9A57-4E04-A72C-A4CBB5681DC5}" type="sibTrans" cxnId="{6684979F-290B-4366-BDED-A31BBC80D4CA}">
      <dgm:prSet/>
      <dgm:spPr/>
      <dgm:t>
        <a:bodyPr/>
        <a:lstStyle/>
        <a:p>
          <a:endParaRPr lang="pt-BR" sz="2400">
            <a:latin typeface="Times New Roman" pitchFamily="18" charset="0"/>
            <a:cs typeface="Times New Roman" pitchFamily="18" charset="0"/>
          </a:endParaRPr>
        </a:p>
      </dgm:t>
    </dgm:pt>
    <dgm:pt modelId="{A654EC3D-1967-418A-B1E2-60CC379CCC52}">
      <dgm:prSet phldrT="[Texto]" custT="1"/>
      <dgm:spPr/>
      <dgm:t>
        <a:bodyPr/>
        <a:lstStyle/>
        <a:p>
          <a:endParaRPr lang="en-US" sz="2000" dirty="0" smtClean="0">
            <a:latin typeface="Times New Roman" pitchFamily="18" charset="0"/>
            <a:cs typeface="Times New Roman" pitchFamily="18" charset="0"/>
          </a:endParaRPr>
        </a:p>
        <a:p>
          <a:endParaRPr lang="en-US" sz="2000" dirty="0" smtClean="0">
            <a:latin typeface="Times New Roman" pitchFamily="18" charset="0"/>
            <a:cs typeface="Times New Roman" pitchFamily="18" charset="0"/>
          </a:endParaRPr>
        </a:p>
        <a:p>
          <a:r>
            <a:rPr lang="en-US" sz="2300" dirty="0" err="1" smtClean="0">
              <a:latin typeface="Times New Roman" pitchFamily="18" charset="0"/>
              <a:cs typeface="Times New Roman" pitchFamily="18" charset="0"/>
            </a:rPr>
            <a:t>Bolsonaro</a:t>
          </a:r>
          <a:r>
            <a:rPr lang="en-US" sz="23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300" baseline="0" dirty="0" err="1" smtClean="0">
              <a:latin typeface="Times New Roman" pitchFamily="18" charset="0"/>
              <a:cs typeface="Times New Roman" pitchFamily="18" charset="0"/>
            </a:rPr>
            <a:t>aceita</a:t>
          </a:r>
          <a:r>
            <a:rPr lang="en-US" sz="2300" baseline="0" dirty="0" smtClean="0">
              <a:latin typeface="Times New Roman" pitchFamily="18" charset="0"/>
              <a:cs typeface="Times New Roman" pitchFamily="18" charset="0"/>
            </a:rPr>
            <a:t> (19/03/2019)</a:t>
          </a:r>
        </a:p>
        <a:p>
          <a:r>
            <a:rPr lang="en-US" sz="2300" baseline="0" dirty="0" err="1" smtClean="0">
              <a:latin typeface="Times New Roman" pitchFamily="18" charset="0"/>
              <a:cs typeface="Times New Roman" pitchFamily="18" charset="0"/>
            </a:rPr>
            <a:t>Itamaraty</a:t>
          </a:r>
          <a:r>
            <a:rPr lang="en-US" sz="2300" baseline="0" dirty="0" smtClean="0">
              <a:latin typeface="Times New Roman" pitchFamily="18" charset="0"/>
              <a:cs typeface="Times New Roman" pitchFamily="18" charset="0"/>
            </a:rPr>
            <a:t>: </a:t>
          </a:r>
          <a:r>
            <a:rPr lang="en-US" sz="2300" baseline="0" dirty="0" err="1" smtClean="0">
              <a:latin typeface="Times New Roman" pitchFamily="18" charset="0"/>
              <a:cs typeface="Times New Roman" pitchFamily="18" charset="0"/>
            </a:rPr>
            <a:t>aceita</a:t>
          </a:r>
          <a:r>
            <a:rPr lang="en-US" sz="23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300" baseline="0" dirty="0" err="1" smtClean="0">
              <a:latin typeface="Times New Roman" pitchFamily="18" charset="0"/>
              <a:cs typeface="Times New Roman" pitchFamily="18" charset="0"/>
            </a:rPr>
            <a:t>por</a:t>
          </a:r>
          <a:r>
            <a:rPr lang="en-US" sz="23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300" baseline="0" dirty="0" err="1" smtClean="0">
              <a:latin typeface="Times New Roman" pitchFamily="18" charset="0"/>
              <a:cs typeface="Times New Roman" pitchFamily="18" charset="0"/>
            </a:rPr>
            <a:t>tópicos</a:t>
          </a:r>
          <a:r>
            <a:rPr lang="en-US" sz="2300" baseline="0" dirty="0" smtClean="0">
              <a:latin typeface="Times New Roman" pitchFamily="18" charset="0"/>
              <a:cs typeface="Times New Roman" pitchFamily="18" charset="0"/>
            </a:rPr>
            <a:t> (agro e </a:t>
          </a:r>
          <a:r>
            <a:rPr lang="en-US" sz="2300" baseline="0" dirty="0" err="1" smtClean="0">
              <a:latin typeface="Times New Roman" pitchFamily="18" charset="0"/>
              <a:cs typeface="Times New Roman" pitchFamily="18" charset="0"/>
            </a:rPr>
            <a:t>patentes</a:t>
          </a:r>
          <a:r>
            <a:rPr lang="en-US" sz="2300" baseline="0" dirty="0" smtClean="0">
              <a:latin typeface="Times New Roman" pitchFamily="18" charset="0"/>
              <a:cs typeface="Times New Roman" pitchFamily="18" charset="0"/>
            </a:rPr>
            <a:t>)</a:t>
          </a:r>
        </a:p>
        <a:p>
          <a:endParaRPr lang="en-US" sz="2400" baseline="0" dirty="0" smtClean="0">
            <a:latin typeface="Times New Roman" pitchFamily="18" charset="0"/>
            <a:cs typeface="Times New Roman" pitchFamily="18" charset="0"/>
          </a:endParaRPr>
        </a:p>
        <a:p>
          <a:endParaRPr lang="pt-BR" sz="2400" dirty="0">
            <a:latin typeface="Times New Roman" pitchFamily="18" charset="0"/>
            <a:cs typeface="Times New Roman" pitchFamily="18" charset="0"/>
          </a:endParaRPr>
        </a:p>
      </dgm:t>
    </dgm:pt>
    <dgm:pt modelId="{CC77224F-5729-41E0-AD32-3E919A38049A}" type="parTrans" cxnId="{127D689D-9109-40E2-B985-223F50CF0B3B}">
      <dgm:prSet/>
      <dgm:spPr/>
      <dgm:t>
        <a:bodyPr/>
        <a:lstStyle/>
        <a:p>
          <a:endParaRPr lang="pt-BR" sz="2400">
            <a:latin typeface="Times New Roman" pitchFamily="18" charset="0"/>
            <a:cs typeface="Times New Roman" pitchFamily="18" charset="0"/>
          </a:endParaRPr>
        </a:p>
      </dgm:t>
    </dgm:pt>
    <dgm:pt modelId="{AAC36585-21E6-47BC-84F0-DBA28B8763E4}" type="sibTrans" cxnId="{127D689D-9109-40E2-B985-223F50CF0B3B}">
      <dgm:prSet/>
      <dgm:spPr/>
      <dgm:t>
        <a:bodyPr/>
        <a:lstStyle/>
        <a:p>
          <a:endParaRPr lang="pt-BR" sz="2400">
            <a:latin typeface="Times New Roman" pitchFamily="18" charset="0"/>
            <a:cs typeface="Times New Roman" pitchFamily="18" charset="0"/>
          </a:endParaRPr>
        </a:p>
      </dgm:t>
    </dgm:pt>
    <dgm:pt modelId="{5DDDEEC3-C4A8-4DC1-BAE7-1506E42AF810}">
      <dgm:prSet phldrT="[Texto]" custT="1"/>
      <dgm:spPr/>
      <dgm:t>
        <a:bodyPr/>
        <a:lstStyle/>
        <a:p>
          <a:r>
            <a:rPr lang="en-US" sz="3600" dirty="0" err="1" smtClean="0">
              <a:latin typeface="Times New Roman" pitchFamily="18" charset="0"/>
              <a:cs typeface="Times New Roman" pitchFamily="18" charset="0"/>
            </a:rPr>
            <a:t>Autonomia</a:t>
          </a:r>
          <a:endParaRPr lang="pt-BR" sz="3600" dirty="0">
            <a:latin typeface="Times New Roman" pitchFamily="18" charset="0"/>
            <a:cs typeface="Times New Roman" pitchFamily="18" charset="0"/>
          </a:endParaRPr>
        </a:p>
      </dgm:t>
    </dgm:pt>
    <dgm:pt modelId="{6180C083-10BD-4418-BAEF-AB986C0856C6}" type="parTrans" cxnId="{51112A1C-485C-47B1-B2AD-9DDFA43DD146}">
      <dgm:prSet/>
      <dgm:spPr/>
      <dgm:t>
        <a:bodyPr/>
        <a:lstStyle/>
        <a:p>
          <a:endParaRPr lang="pt-BR" sz="2400">
            <a:latin typeface="Times New Roman" pitchFamily="18" charset="0"/>
            <a:cs typeface="Times New Roman" pitchFamily="18" charset="0"/>
          </a:endParaRPr>
        </a:p>
      </dgm:t>
    </dgm:pt>
    <dgm:pt modelId="{864A27C1-CF40-4B69-B85D-952572217AB6}" type="sibTrans" cxnId="{51112A1C-485C-47B1-B2AD-9DDFA43DD146}">
      <dgm:prSet/>
      <dgm:spPr/>
      <dgm:t>
        <a:bodyPr/>
        <a:lstStyle/>
        <a:p>
          <a:endParaRPr lang="pt-BR" sz="2400">
            <a:latin typeface="Times New Roman" pitchFamily="18" charset="0"/>
            <a:cs typeface="Times New Roman" pitchFamily="18" charset="0"/>
          </a:endParaRPr>
        </a:p>
      </dgm:t>
    </dgm:pt>
    <dgm:pt modelId="{1CE345B7-F284-4E0A-B5D0-D8320A39B368}">
      <dgm:prSet phldrT="[Texto]" custT="1"/>
      <dgm:spPr/>
      <dgm:t>
        <a:bodyPr/>
        <a:lstStyle/>
        <a:p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China</a:t>
          </a:r>
          <a:endParaRPr lang="pt-BR" sz="3200" dirty="0">
            <a:latin typeface="Times New Roman" pitchFamily="18" charset="0"/>
            <a:cs typeface="Times New Roman" pitchFamily="18" charset="0"/>
          </a:endParaRPr>
        </a:p>
      </dgm:t>
    </dgm:pt>
    <dgm:pt modelId="{0CA7710E-FC03-4321-90EC-9E11CD597205}" type="parTrans" cxnId="{7FD6EB32-2403-4B13-80B9-6C28DF8C5F84}">
      <dgm:prSet/>
      <dgm:spPr/>
      <dgm:t>
        <a:bodyPr/>
        <a:lstStyle/>
        <a:p>
          <a:endParaRPr lang="pt-BR" sz="2400">
            <a:latin typeface="Times New Roman" pitchFamily="18" charset="0"/>
            <a:cs typeface="Times New Roman" pitchFamily="18" charset="0"/>
          </a:endParaRPr>
        </a:p>
      </dgm:t>
    </dgm:pt>
    <dgm:pt modelId="{97611DEE-3B96-4CDC-8802-6243A2113702}" type="sibTrans" cxnId="{7FD6EB32-2403-4B13-80B9-6C28DF8C5F84}">
      <dgm:prSet/>
      <dgm:spPr/>
      <dgm:t>
        <a:bodyPr/>
        <a:lstStyle/>
        <a:p>
          <a:endParaRPr lang="pt-BR" sz="2400">
            <a:latin typeface="Times New Roman" pitchFamily="18" charset="0"/>
            <a:cs typeface="Times New Roman" pitchFamily="18" charset="0"/>
          </a:endParaRPr>
        </a:p>
      </dgm:t>
    </dgm:pt>
    <dgm:pt modelId="{4BBB1628-4F87-4AA2-8BD5-EA32FFC5DDD6}">
      <dgm:prSet phldrT="[Texto]" custT="1"/>
      <dgm:spPr/>
      <dgm:t>
        <a:bodyPr/>
        <a:lstStyle/>
        <a:p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Venezuela</a:t>
          </a:r>
          <a:endParaRPr lang="pt-BR" sz="2800" dirty="0">
            <a:latin typeface="Times New Roman" pitchFamily="18" charset="0"/>
            <a:cs typeface="Times New Roman" pitchFamily="18" charset="0"/>
          </a:endParaRPr>
        </a:p>
      </dgm:t>
    </dgm:pt>
    <dgm:pt modelId="{979D3CFB-F6C0-4824-A016-8D387AB8497D}" type="parTrans" cxnId="{222CF827-BC11-48D1-AF2E-6979E4F59D31}">
      <dgm:prSet/>
      <dgm:spPr/>
      <dgm:t>
        <a:bodyPr/>
        <a:lstStyle/>
        <a:p>
          <a:endParaRPr lang="pt-BR" sz="2400">
            <a:latin typeface="Times New Roman" pitchFamily="18" charset="0"/>
            <a:cs typeface="Times New Roman" pitchFamily="18" charset="0"/>
          </a:endParaRPr>
        </a:p>
      </dgm:t>
    </dgm:pt>
    <dgm:pt modelId="{7846BED3-1E15-4BA8-9710-10E6C9DDE239}" type="sibTrans" cxnId="{222CF827-BC11-48D1-AF2E-6979E4F59D31}">
      <dgm:prSet/>
      <dgm:spPr/>
      <dgm:t>
        <a:bodyPr/>
        <a:lstStyle/>
        <a:p>
          <a:endParaRPr lang="pt-BR" sz="2400">
            <a:latin typeface="Times New Roman" pitchFamily="18" charset="0"/>
            <a:cs typeface="Times New Roman" pitchFamily="18" charset="0"/>
          </a:endParaRPr>
        </a:p>
      </dgm:t>
    </dgm:pt>
    <dgm:pt modelId="{FDC645F5-8247-452A-BCF4-A4AC43E5482E}">
      <dgm:prSet custT="1"/>
      <dgm:spPr/>
      <dgm:t>
        <a:bodyPr/>
        <a:lstStyle/>
        <a:p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UE</a:t>
          </a:r>
          <a:endParaRPr lang="pt-BR" sz="3200" dirty="0">
            <a:latin typeface="Times New Roman" pitchFamily="18" charset="0"/>
            <a:cs typeface="Times New Roman" pitchFamily="18" charset="0"/>
          </a:endParaRPr>
        </a:p>
      </dgm:t>
    </dgm:pt>
    <dgm:pt modelId="{64B4173B-C58A-49D8-8DB8-930B8984E726}" type="parTrans" cxnId="{D59745EC-A090-4D8D-AA4E-CF77E555DE81}">
      <dgm:prSet/>
      <dgm:spPr/>
      <dgm:t>
        <a:bodyPr/>
        <a:lstStyle/>
        <a:p>
          <a:endParaRPr lang="pt-BR" sz="2400">
            <a:latin typeface="Times New Roman" pitchFamily="18" charset="0"/>
            <a:cs typeface="Times New Roman" pitchFamily="18" charset="0"/>
          </a:endParaRPr>
        </a:p>
      </dgm:t>
    </dgm:pt>
    <dgm:pt modelId="{4CCE8DAE-498B-4418-88A2-F9AE6230779A}" type="sibTrans" cxnId="{D59745EC-A090-4D8D-AA4E-CF77E555DE81}">
      <dgm:prSet/>
      <dgm:spPr/>
      <dgm:t>
        <a:bodyPr/>
        <a:lstStyle/>
        <a:p>
          <a:endParaRPr lang="pt-BR" sz="2400">
            <a:latin typeface="Times New Roman" pitchFamily="18" charset="0"/>
            <a:cs typeface="Times New Roman" pitchFamily="18" charset="0"/>
          </a:endParaRPr>
        </a:p>
      </dgm:t>
    </dgm:pt>
    <dgm:pt modelId="{952F9092-A2F9-447C-BAB1-2CEDA7B0D13E}">
      <dgm:prSet custT="1"/>
      <dgm:spPr/>
      <dgm:t>
        <a:bodyPr/>
        <a:lstStyle/>
        <a:p>
          <a:r>
            <a:rPr lang="en-US" sz="3600" dirty="0" err="1" smtClean="0">
              <a:latin typeface="Times New Roman" pitchFamily="18" charset="0"/>
              <a:cs typeface="Times New Roman" pitchFamily="18" charset="0"/>
            </a:rPr>
            <a:t>Japão</a:t>
          </a:r>
          <a:endParaRPr lang="pt-BR" sz="3600" dirty="0">
            <a:latin typeface="Times New Roman" pitchFamily="18" charset="0"/>
            <a:cs typeface="Times New Roman" pitchFamily="18" charset="0"/>
          </a:endParaRPr>
        </a:p>
      </dgm:t>
    </dgm:pt>
    <dgm:pt modelId="{2D5CA576-1F91-4064-9886-BAC894B99716}" type="parTrans" cxnId="{7A8D22C9-3DD9-46F0-90D3-5CD6FF8F2B10}">
      <dgm:prSet/>
      <dgm:spPr/>
      <dgm:t>
        <a:bodyPr/>
        <a:lstStyle/>
        <a:p>
          <a:endParaRPr lang="pt-BR" sz="2400">
            <a:latin typeface="Times New Roman" pitchFamily="18" charset="0"/>
            <a:cs typeface="Times New Roman" pitchFamily="18" charset="0"/>
          </a:endParaRPr>
        </a:p>
      </dgm:t>
    </dgm:pt>
    <dgm:pt modelId="{DD17A89F-E09B-4E4C-AF91-FF54A7DEB515}" type="sibTrans" cxnId="{7A8D22C9-3DD9-46F0-90D3-5CD6FF8F2B10}">
      <dgm:prSet/>
      <dgm:spPr/>
      <dgm:t>
        <a:bodyPr/>
        <a:lstStyle/>
        <a:p>
          <a:endParaRPr lang="pt-BR" sz="2400">
            <a:latin typeface="Times New Roman" pitchFamily="18" charset="0"/>
            <a:cs typeface="Times New Roman" pitchFamily="18" charset="0"/>
          </a:endParaRPr>
        </a:p>
      </dgm:t>
    </dgm:pt>
    <dgm:pt modelId="{E616BD8F-7BAC-4587-9279-529A7B6975D1}">
      <dgm:prSet custT="1"/>
      <dgm:spPr/>
      <dgm:t>
        <a:bodyPr/>
        <a:lstStyle/>
        <a:p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Índia</a:t>
          </a:r>
          <a:endParaRPr lang="pt-BR" sz="3200" dirty="0">
            <a:latin typeface="Times New Roman" pitchFamily="18" charset="0"/>
            <a:cs typeface="Times New Roman" pitchFamily="18" charset="0"/>
          </a:endParaRPr>
        </a:p>
      </dgm:t>
    </dgm:pt>
    <dgm:pt modelId="{EB42D7DD-3101-45D2-B2F6-AEE4B0F8C705}" type="parTrans" cxnId="{F2507151-1ED7-462C-BEB4-E70A89232118}">
      <dgm:prSet/>
      <dgm:spPr/>
      <dgm:t>
        <a:bodyPr/>
        <a:lstStyle/>
        <a:p>
          <a:endParaRPr lang="pt-BR" sz="2400">
            <a:latin typeface="Times New Roman" pitchFamily="18" charset="0"/>
            <a:cs typeface="Times New Roman" pitchFamily="18" charset="0"/>
          </a:endParaRPr>
        </a:p>
      </dgm:t>
    </dgm:pt>
    <dgm:pt modelId="{589466AC-7591-43FF-8451-F7C08DF5D296}" type="sibTrans" cxnId="{F2507151-1ED7-462C-BEB4-E70A89232118}">
      <dgm:prSet/>
      <dgm:spPr/>
      <dgm:t>
        <a:bodyPr/>
        <a:lstStyle/>
        <a:p>
          <a:endParaRPr lang="pt-BR" sz="2400">
            <a:latin typeface="Times New Roman" pitchFamily="18" charset="0"/>
            <a:cs typeface="Times New Roman" pitchFamily="18" charset="0"/>
          </a:endParaRPr>
        </a:p>
      </dgm:t>
    </dgm:pt>
    <dgm:pt modelId="{28F8B789-4747-4985-A678-D40CD2090189}">
      <dgm:prSet custT="1"/>
      <dgm:spPr/>
      <dgm:t>
        <a:bodyPr/>
        <a:lstStyle/>
        <a:p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África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 do 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Sul</a:t>
          </a:r>
          <a:endParaRPr lang="pt-BR" sz="2400" dirty="0">
            <a:latin typeface="Times New Roman" pitchFamily="18" charset="0"/>
            <a:cs typeface="Times New Roman" pitchFamily="18" charset="0"/>
          </a:endParaRPr>
        </a:p>
      </dgm:t>
    </dgm:pt>
    <dgm:pt modelId="{23B8C57F-31CD-465E-AE94-A340CA69BECB}" type="parTrans" cxnId="{DBB59575-C303-4DEC-A6E2-2C4928C28A04}">
      <dgm:prSet/>
      <dgm:spPr/>
      <dgm:t>
        <a:bodyPr/>
        <a:lstStyle/>
        <a:p>
          <a:endParaRPr lang="pt-BR" sz="2400">
            <a:latin typeface="Times New Roman" pitchFamily="18" charset="0"/>
            <a:cs typeface="Times New Roman" pitchFamily="18" charset="0"/>
          </a:endParaRPr>
        </a:p>
      </dgm:t>
    </dgm:pt>
    <dgm:pt modelId="{7171B415-2C1F-4765-AAAD-6034178B6F58}" type="sibTrans" cxnId="{DBB59575-C303-4DEC-A6E2-2C4928C28A04}">
      <dgm:prSet/>
      <dgm:spPr/>
      <dgm:t>
        <a:bodyPr/>
        <a:lstStyle/>
        <a:p>
          <a:endParaRPr lang="pt-BR" sz="2400">
            <a:latin typeface="Times New Roman" pitchFamily="18" charset="0"/>
            <a:cs typeface="Times New Roman" pitchFamily="18" charset="0"/>
          </a:endParaRPr>
        </a:p>
      </dgm:t>
    </dgm:pt>
    <dgm:pt modelId="{E9BFA71A-E04D-4F85-8DF6-0FCE94C02AF1}">
      <dgm:prSet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Renda per capita</a:t>
          </a:r>
          <a:endParaRPr lang="pt-BR" sz="1800" dirty="0">
            <a:latin typeface="Times New Roman" pitchFamily="18" charset="0"/>
            <a:cs typeface="Times New Roman" pitchFamily="18" charset="0"/>
          </a:endParaRPr>
        </a:p>
      </dgm:t>
    </dgm:pt>
    <dgm:pt modelId="{9F62DE59-3798-4FDE-865D-8E417EBFC73D}" type="parTrans" cxnId="{2343852E-45A9-447A-B350-F2E7BF2195FC}">
      <dgm:prSet/>
      <dgm:spPr/>
      <dgm:t>
        <a:bodyPr/>
        <a:lstStyle/>
        <a:p>
          <a:endParaRPr lang="pt-BR" sz="2400">
            <a:latin typeface="Times New Roman" pitchFamily="18" charset="0"/>
            <a:cs typeface="Times New Roman" pitchFamily="18" charset="0"/>
          </a:endParaRPr>
        </a:p>
      </dgm:t>
    </dgm:pt>
    <dgm:pt modelId="{9D0C71CE-EAA6-4999-A265-12381725E464}" type="sibTrans" cxnId="{2343852E-45A9-447A-B350-F2E7BF2195FC}">
      <dgm:prSet/>
      <dgm:spPr/>
      <dgm:t>
        <a:bodyPr/>
        <a:lstStyle/>
        <a:p>
          <a:endParaRPr lang="pt-BR" sz="2400">
            <a:latin typeface="Times New Roman" pitchFamily="18" charset="0"/>
            <a:cs typeface="Times New Roman" pitchFamily="18" charset="0"/>
          </a:endParaRPr>
        </a:p>
      </dgm:t>
    </dgm:pt>
    <dgm:pt modelId="{338D02F8-2AEA-4069-BE67-82A667687305}" type="pres">
      <dgm:prSet presAssocID="{BFED32FC-A729-43DC-A496-E6CFF26A1C7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E69F7C7-D2ED-4F71-B087-50A97A89F7B4}" type="pres">
      <dgm:prSet presAssocID="{6D2A9408-10B8-47AB-A3A8-B194796FC466}" presName="compNode" presStyleCnt="0"/>
      <dgm:spPr/>
    </dgm:pt>
    <dgm:pt modelId="{801D1F97-2D6E-46D3-B2E1-0DA36F73FF59}" type="pres">
      <dgm:prSet presAssocID="{6D2A9408-10B8-47AB-A3A8-B194796FC466}" presName="aNode" presStyleLbl="bgShp" presStyleIdx="0" presStyleCnt="3"/>
      <dgm:spPr/>
      <dgm:t>
        <a:bodyPr/>
        <a:lstStyle/>
        <a:p>
          <a:endParaRPr lang="pt-BR"/>
        </a:p>
      </dgm:t>
    </dgm:pt>
    <dgm:pt modelId="{B896DC6C-1472-4F4B-AD3B-6795F59DB953}" type="pres">
      <dgm:prSet presAssocID="{6D2A9408-10B8-47AB-A3A8-B194796FC466}" presName="textNode" presStyleLbl="bgShp" presStyleIdx="0" presStyleCnt="3"/>
      <dgm:spPr/>
      <dgm:t>
        <a:bodyPr/>
        <a:lstStyle/>
        <a:p>
          <a:endParaRPr lang="pt-BR"/>
        </a:p>
      </dgm:t>
    </dgm:pt>
    <dgm:pt modelId="{2BD416B0-8DED-46C0-A099-220DA61472FA}" type="pres">
      <dgm:prSet presAssocID="{6D2A9408-10B8-47AB-A3A8-B194796FC466}" presName="compChildNode" presStyleCnt="0"/>
      <dgm:spPr/>
    </dgm:pt>
    <dgm:pt modelId="{50A4851F-5A14-41A2-8DEB-E373596AA09E}" type="pres">
      <dgm:prSet presAssocID="{6D2A9408-10B8-47AB-A3A8-B194796FC466}" presName="theInnerList" presStyleCnt="0"/>
      <dgm:spPr/>
    </dgm:pt>
    <dgm:pt modelId="{48C65D6F-5F21-4755-9ECE-EC0B26102D29}" type="pres">
      <dgm:prSet presAssocID="{B6991C4A-D6F7-4CA9-9DD3-380340F5D029}" presName="child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8B10429-C0C3-4586-9D81-61C167315BA3}" type="pres">
      <dgm:prSet presAssocID="{B6991C4A-D6F7-4CA9-9DD3-380340F5D029}" presName="aSpace2" presStyleCnt="0"/>
      <dgm:spPr/>
    </dgm:pt>
    <dgm:pt modelId="{D58D7C1A-7F6F-49B2-A58E-5DAE49642940}" type="pres">
      <dgm:prSet presAssocID="{940A7912-5245-4099-B144-A2F6009259D3}" presName="child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14A4150-F332-4A7C-B3A1-CF44B9D25CC5}" type="pres">
      <dgm:prSet presAssocID="{940A7912-5245-4099-B144-A2F6009259D3}" presName="aSpace2" presStyleCnt="0"/>
      <dgm:spPr/>
    </dgm:pt>
    <dgm:pt modelId="{3C9E40FE-F881-403D-BFB5-47C575268893}" type="pres">
      <dgm:prSet presAssocID="{FDC645F5-8247-452A-BCF4-A4AC43E5482E}" presName="child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F5B5D0D-DDF0-4650-93D9-BA11ED54A646}" type="pres">
      <dgm:prSet presAssocID="{FDC645F5-8247-452A-BCF4-A4AC43E5482E}" presName="aSpace2" presStyleCnt="0"/>
      <dgm:spPr/>
    </dgm:pt>
    <dgm:pt modelId="{0E7591EE-74FC-4276-A889-C30CB4577E11}" type="pres">
      <dgm:prSet presAssocID="{952F9092-A2F9-447C-BAB1-2CEDA7B0D13E}" presName="child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8890764-EBF7-4CA7-9DB3-2BEB2F070051}" type="pres">
      <dgm:prSet presAssocID="{6D2A9408-10B8-47AB-A3A8-B194796FC466}" presName="aSpace" presStyleCnt="0"/>
      <dgm:spPr/>
    </dgm:pt>
    <dgm:pt modelId="{92A2C1C6-8812-4CF4-BF18-E606DC05F9D2}" type="pres">
      <dgm:prSet presAssocID="{1653CBD5-E264-408E-9709-B51A4571E577}" presName="compNode" presStyleCnt="0"/>
      <dgm:spPr/>
    </dgm:pt>
    <dgm:pt modelId="{EF10A49A-0744-4829-93E7-F04D1EDE1D5C}" type="pres">
      <dgm:prSet presAssocID="{1653CBD5-E264-408E-9709-B51A4571E577}" presName="aNode" presStyleLbl="bgShp" presStyleIdx="1" presStyleCnt="3" custLinFactNeighborX="376" custLinFactNeighborY="-959"/>
      <dgm:spPr/>
      <dgm:t>
        <a:bodyPr/>
        <a:lstStyle/>
        <a:p>
          <a:endParaRPr lang="pt-BR"/>
        </a:p>
      </dgm:t>
    </dgm:pt>
    <dgm:pt modelId="{CB589AAA-CC84-4409-85F0-FAA3BF69E556}" type="pres">
      <dgm:prSet presAssocID="{1653CBD5-E264-408E-9709-B51A4571E577}" presName="textNode" presStyleLbl="bgShp" presStyleIdx="1" presStyleCnt="3"/>
      <dgm:spPr/>
      <dgm:t>
        <a:bodyPr/>
        <a:lstStyle/>
        <a:p>
          <a:endParaRPr lang="pt-BR"/>
        </a:p>
      </dgm:t>
    </dgm:pt>
    <dgm:pt modelId="{0D8F6E40-FF91-4A7C-AEBA-FCCFDC909AA6}" type="pres">
      <dgm:prSet presAssocID="{1653CBD5-E264-408E-9709-B51A4571E577}" presName="compChildNode" presStyleCnt="0"/>
      <dgm:spPr/>
    </dgm:pt>
    <dgm:pt modelId="{AE9BBB08-1155-4804-AA51-9529790C5412}" type="pres">
      <dgm:prSet presAssocID="{1653CBD5-E264-408E-9709-B51A4571E577}" presName="theInnerList" presStyleCnt="0"/>
      <dgm:spPr/>
    </dgm:pt>
    <dgm:pt modelId="{8B736D62-D892-4414-B29E-67EEE4D9141C}" type="pres">
      <dgm:prSet presAssocID="{26CCE904-A410-4692-BEA3-DED80E149769}" presName="childNode" presStyleLbl="node1" presStyleIdx="4" presStyleCnt="11" custScaleY="552488" custLinFactY="-722989" custLinFactNeighborX="1755" custLinFactNeighborY="-8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9FA7EC4-C494-47F6-A368-9A24F66EB8B5}" type="pres">
      <dgm:prSet presAssocID="{26CCE904-A410-4692-BEA3-DED80E149769}" presName="aSpace2" presStyleCnt="0"/>
      <dgm:spPr/>
    </dgm:pt>
    <dgm:pt modelId="{5B367865-DD3B-4EC2-AB97-BE687DD48351}" type="pres">
      <dgm:prSet presAssocID="{A654EC3D-1967-418A-B1E2-60CC379CCC52}" presName="childNode" presStyleLbl="node1" presStyleIdx="5" presStyleCnt="11" custScaleX="103467" custScaleY="2000000" custLinFactY="-346683" custLinFactNeighborX="42" custLinFactNeighborY="-40000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9251264-8586-4B4F-BA2F-DBE58B1F30AB}" type="pres">
      <dgm:prSet presAssocID="{1653CBD5-E264-408E-9709-B51A4571E577}" presName="aSpace" presStyleCnt="0"/>
      <dgm:spPr/>
    </dgm:pt>
    <dgm:pt modelId="{3617FC63-B1E9-4C79-BFD5-83D6CA6B39CD}" type="pres">
      <dgm:prSet presAssocID="{5DDDEEC3-C4A8-4DC1-BAE7-1506E42AF810}" presName="compNode" presStyleCnt="0"/>
      <dgm:spPr/>
    </dgm:pt>
    <dgm:pt modelId="{0153B6BD-127B-460E-9BF2-DABEB5E71E6B}" type="pres">
      <dgm:prSet presAssocID="{5DDDEEC3-C4A8-4DC1-BAE7-1506E42AF810}" presName="aNode" presStyleLbl="bgShp" presStyleIdx="2" presStyleCnt="3"/>
      <dgm:spPr/>
      <dgm:t>
        <a:bodyPr/>
        <a:lstStyle/>
        <a:p>
          <a:endParaRPr lang="pt-BR"/>
        </a:p>
      </dgm:t>
    </dgm:pt>
    <dgm:pt modelId="{141650DA-F116-440D-A331-7D155009877C}" type="pres">
      <dgm:prSet presAssocID="{5DDDEEC3-C4A8-4DC1-BAE7-1506E42AF810}" presName="textNode" presStyleLbl="bgShp" presStyleIdx="2" presStyleCnt="3"/>
      <dgm:spPr/>
      <dgm:t>
        <a:bodyPr/>
        <a:lstStyle/>
        <a:p>
          <a:endParaRPr lang="pt-BR"/>
        </a:p>
      </dgm:t>
    </dgm:pt>
    <dgm:pt modelId="{72790744-BAC1-4A3F-8232-567F5C76CCF8}" type="pres">
      <dgm:prSet presAssocID="{5DDDEEC3-C4A8-4DC1-BAE7-1506E42AF810}" presName="compChildNode" presStyleCnt="0"/>
      <dgm:spPr/>
    </dgm:pt>
    <dgm:pt modelId="{DFBEF2DE-84D6-4179-85DD-BA90AFC21D91}" type="pres">
      <dgm:prSet presAssocID="{5DDDEEC3-C4A8-4DC1-BAE7-1506E42AF810}" presName="theInnerList" presStyleCnt="0"/>
      <dgm:spPr/>
    </dgm:pt>
    <dgm:pt modelId="{1D63975B-E693-40E8-A1E6-2685F6345AEC}" type="pres">
      <dgm:prSet presAssocID="{1CE345B7-F284-4E0A-B5D0-D8320A39B368}" presName="child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67E51AA-101F-44A0-B6A8-C9CC0AFC8D76}" type="pres">
      <dgm:prSet presAssocID="{1CE345B7-F284-4E0A-B5D0-D8320A39B368}" presName="aSpace2" presStyleCnt="0"/>
      <dgm:spPr/>
    </dgm:pt>
    <dgm:pt modelId="{DA0339C7-862F-44BD-8555-A1C5C8DA53D3}" type="pres">
      <dgm:prSet presAssocID="{4BBB1628-4F87-4AA2-8BD5-EA32FFC5DDD6}" presName="child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44E669E-CA33-4B7B-912A-CC7C1D66C619}" type="pres">
      <dgm:prSet presAssocID="{4BBB1628-4F87-4AA2-8BD5-EA32FFC5DDD6}" presName="aSpace2" presStyleCnt="0"/>
      <dgm:spPr/>
    </dgm:pt>
    <dgm:pt modelId="{DA03489B-3861-4E33-9583-1C0F74E9BDAB}" type="pres">
      <dgm:prSet presAssocID="{E616BD8F-7BAC-4587-9279-529A7B6975D1}" presName="child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F3063CB-A234-4561-A899-7305F2F746D6}" type="pres">
      <dgm:prSet presAssocID="{E616BD8F-7BAC-4587-9279-529A7B6975D1}" presName="aSpace2" presStyleCnt="0"/>
      <dgm:spPr/>
    </dgm:pt>
    <dgm:pt modelId="{A8BE0714-29CD-46F7-855B-489F65E397AB}" type="pres">
      <dgm:prSet presAssocID="{28F8B789-4747-4985-A678-D40CD2090189}" presName="child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35BB78F-575B-4201-9042-D44A724051D6}" type="pres">
      <dgm:prSet presAssocID="{28F8B789-4747-4985-A678-D40CD2090189}" presName="aSpace2" presStyleCnt="0"/>
      <dgm:spPr/>
    </dgm:pt>
    <dgm:pt modelId="{80DDFEC3-8CA6-4A50-A085-9DFF757F8C42}" type="pres">
      <dgm:prSet presAssocID="{E9BFA71A-E04D-4F85-8DF6-0FCE94C02AF1}" presName="child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22CF827-BC11-48D1-AF2E-6979E4F59D31}" srcId="{5DDDEEC3-C4A8-4DC1-BAE7-1506E42AF810}" destId="{4BBB1628-4F87-4AA2-8BD5-EA32FFC5DDD6}" srcOrd="1" destOrd="0" parTransId="{979D3CFB-F6C0-4824-A016-8D387AB8497D}" sibTransId="{7846BED3-1E15-4BA8-9710-10E6C9DDE239}"/>
    <dgm:cxn modelId="{11B9940B-5B96-4778-8F5A-D5B3E19A3B02}" type="presOf" srcId="{5DDDEEC3-C4A8-4DC1-BAE7-1506E42AF810}" destId="{141650DA-F116-440D-A331-7D155009877C}" srcOrd="1" destOrd="0" presId="urn:microsoft.com/office/officeart/2005/8/layout/lProcess2"/>
    <dgm:cxn modelId="{785E8C7A-2DDC-46FC-81E1-5812F2470F38}" srcId="{6D2A9408-10B8-47AB-A3A8-B194796FC466}" destId="{940A7912-5245-4099-B144-A2F6009259D3}" srcOrd="1" destOrd="0" parTransId="{1293BD06-929D-43EE-B323-547CB57806D8}" sibTransId="{BDC2D56E-7646-4CAC-81EC-D6F1A50603D1}"/>
    <dgm:cxn modelId="{D59745EC-A090-4D8D-AA4E-CF77E555DE81}" srcId="{6D2A9408-10B8-47AB-A3A8-B194796FC466}" destId="{FDC645F5-8247-452A-BCF4-A4AC43E5482E}" srcOrd="2" destOrd="0" parTransId="{64B4173B-C58A-49D8-8DB8-930B8984E726}" sibTransId="{4CCE8DAE-498B-4418-88A2-F9AE6230779A}"/>
    <dgm:cxn modelId="{4F7C8D15-0E42-4F66-B64F-06165A69EAC9}" type="presOf" srcId="{1CE345B7-F284-4E0A-B5D0-D8320A39B368}" destId="{1D63975B-E693-40E8-A1E6-2685F6345AEC}" srcOrd="0" destOrd="0" presId="urn:microsoft.com/office/officeart/2005/8/layout/lProcess2"/>
    <dgm:cxn modelId="{51112A1C-485C-47B1-B2AD-9DDFA43DD146}" srcId="{BFED32FC-A729-43DC-A496-E6CFF26A1C7D}" destId="{5DDDEEC3-C4A8-4DC1-BAE7-1506E42AF810}" srcOrd="2" destOrd="0" parTransId="{6180C083-10BD-4418-BAEF-AB986C0856C6}" sibTransId="{864A27C1-CF40-4B69-B85D-952572217AB6}"/>
    <dgm:cxn modelId="{AD7BC7FD-1AF8-454C-9345-7A7CB9C78C29}" type="presOf" srcId="{952F9092-A2F9-447C-BAB1-2CEDA7B0D13E}" destId="{0E7591EE-74FC-4276-A889-C30CB4577E11}" srcOrd="0" destOrd="0" presId="urn:microsoft.com/office/officeart/2005/8/layout/lProcess2"/>
    <dgm:cxn modelId="{D414DDBC-0364-4CC2-BB8C-2F3CE28A04C9}" srcId="{BFED32FC-A729-43DC-A496-E6CFF26A1C7D}" destId="{1653CBD5-E264-408E-9709-B51A4571E577}" srcOrd="1" destOrd="0" parTransId="{29B3D52F-7A3C-40E8-8CFF-8DDA3C49CD19}" sibTransId="{2D5041E9-9773-4070-8FBD-D5CF0B35F8CA}"/>
    <dgm:cxn modelId="{127D689D-9109-40E2-B985-223F50CF0B3B}" srcId="{1653CBD5-E264-408E-9709-B51A4571E577}" destId="{A654EC3D-1967-418A-B1E2-60CC379CCC52}" srcOrd="1" destOrd="0" parTransId="{CC77224F-5729-41E0-AD32-3E919A38049A}" sibTransId="{AAC36585-21E6-47BC-84F0-DBA28B8763E4}"/>
    <dgm:cxn modelId="{F2507151-1ED7-462C-BEB4-E70A89232118}" srcId="{5DDDEEC3-C4A8-4DC1-BAE7-1506E42AF810}" destId="{E616BD8F-7BAC-4587-9279-529A7B6975D1}" srcOrd="2" destOrd="0" parTransId="{EB42D7DD-3101-45D2-B2F6-AEE4B0F8C705}" sibTransId="{589466AC-7591-43FF-8451-F7C08DF5D296}"/>
    <dgm:cxn modelId="{57FE178B-F92E-48BB-9259-3770472FF22B}" type="presOf" srcId="{28F8B789-4747-4985-A678-D40CD2090189}" destId="{A8BE0714-29CD-46F7-855B-489F65E397AB}" srcOrd="0" destOrd="0" presId="urn:microsoft.com/office/officeart/2005/8/layout/lProcess2"/>
    <dgm:cxn modelId="{A876B071-C65F-4157-B924-65B3ACFCD3F7}" srcId="{6D2A9408-10B8-47AB-A3A8-B194796FC466}" destId="{B6991C4A-D6F7-4CA9-9DD3-380340F5D029}" srcOrd="0" destOrd="0" parTransId="{405DD30B-48C5-4C0D-A8FC-5D631689807D}" sibTransId="{068866AC-C91A-401B-8B7A-E709979BC0D5}"/>
    <dgm:cxn modelId="{2343852E-45A9-447A-B350-F2E7BF2195FC}" srcId="{5DDDEEC3-C4A8-4DC1-BAE7-1506E42AF810}" destId="{E9BFA71A-E04D-4F85-8DF6-0FCE94C02AF1}" srcOrd="4" destOrd="0" parTransId="{9F62DE59-3798-4FDE-865D-8E417EBFC73D}" sibTransId="{9D0C71CE-EAA6-4999-A265-12381725E464}"/>
    <dgm:cxn modelId="{D7FA181D-3ACA-4644-870C-436EC60CEC84}" type="presOf" srcId="{FDC645F5-8247-452A-BCF4-A4AC43E5482E}" destId="{3C9E40FE-F881-403D-BFB5-47C575268893}" srcOrd="0" destOrd="0" presId="urn:microsoft.com/office/officeart/2005/8/layout/lProcess2"/>
    <dgm:cxn modelId="{DBB59575-C303-4DEC-A6E2-2C4928C28A04}" srcId="{5DDDEEC3-C4A8-4DC1-BAE7-1506E42AF810}" destId="{28F8B789-4747-4985-A678-D40CD2090189}" srcOrd="3" destOrd="0" parTransId="{23B8C57F-31CD-465E-AE94-A340CA69BECB}" sibTransId="{7171B415-2C1F-4765-AAAD-6034178B6F58}"/>
    <dgm:cxn modelId="{DA9B43FB-F1C9-424B-A349-E40A7D98CB9A}" type="presOf" srcId="{B6991C4A-D6F7-4CA9-9DD3-380340F5D029}" destId="{48C65D6F-5F21-4755-9ECE-EC0B26102D29}" srcOrd="0" destOrd="0" presId="urn:microsoft.com/office/officeart/2005/8/layout/lProcess2"/>
    <dgm:cxn modelId="{4306AA34-6D63-4F1C-A2F2-D96D909CD652}" type="presOf" srcId="{6D2A9408-10B8-47AB-A3A8-B194796FC466}" destId="{B896DC6C-1472-4F4B-AD3B-6795F59DB953}" srcOrd="1" destOrd="0" presId="urn:microsoft.com/office/officeart/2005/8/layout/lProcess2"/>
    <dgm:cxn modelId="{526AC0DF-A957-4BDB-A748-FC2EE95ED878}" type="presOf" srcId="{5DDDEEC3-C4A8-4DC1-BAE7-1506E42AF810}" destId="{0153B6BD-127B-460E-9BF2-DABEB5E71E6B}" srcOrd="0" destOrd="0" presId="urn:microsoft.com/office/officeart/2005/8/layout/lProcess2"/>
    <dgm:cxn modelId="{6DD2041A-920D-4369-8299-1816A2B62C98}" type="presOf" srcId="{A654EC3D-1967-418A-B1E2-60CC379CCC52}" destId="{5B367865-DD3B-4EC2-AB97-BE687DD48351}" srcOrd="0" destOrd="0" presId="urn:microsoft.com/office/officeart/2005/8/layout/lProcess2"/>
    <dgm:cxn modelId="{D9D15404-55DE-4E03-B1BC-945528CF81D5}" type="presOf" srcId="{1653CBD5-E264-408E-9709-B51A4571E577}" destId="{CB589AAA-CC84-4409-85F0-FAA3BF69E556}" srcOrd="1" destOrd="0" presId="urn:microsoft.com/office/officeart/2005/8/layout/lProcess2"/>
    <dgm:cxn modelId="{6E3A8801-A87A-48ED-838C-F441F524202F}" srcId="{BFED32FC-A729-43DC-A496-E6CFF26A1C7D}" destId="{6D2A9408-10B8-47AB-A3A8-B194796FC466}" srcOrd="0" destOrd="0" parTransId="{8C4D11C0-4095-4FAA-8ACE-6EA02540601B}" sibTransId="{0FB20162-84F7-4F80-80E6-36846A1C743E}"/>
    <dgm:cxn modelId="{E5215948-5A9F-4044-BCED-790BEF3446C8}" type="presOf" srcId="{4BBB1628-4F87-4AA2-8BD5-EA32FFC5DDD6}" destId="{DA0339C7-862F-44BD-8555-A1C5C8DA53D3}" srcOrd="0" destOrd="0" presId="urn:microsoft.com/office/officeart/2005/8/layout/lProcess2"/>
    <dgm:cxn modelId="{4D387783-6B53-41D2-94FD-B3E37421E62C}" type="presOf" srcId="{E9BFA71A-E04D-4F85-8DF6-0FCE94C02AF1}" destId="{80DDFEC3-8CA6-4A50-A085-9DFF757F8C42}" srcOrd="0" destOrd="0" presId="urn:microsoft.com/office/officeart/2005/8/layout/lProcess2"/>
    <dgm:cxn modelId="{CC576ADC-3956-4471-A957-DDCD0F9A4ED2}" type="presOf" srcId="{6D2A9408-10B8-47AB-A3A8-B194796FC466}" destId="{801D1F97-2D6E-46D3-B2E1-0DA36F73FF59}" srcOrd="0" destOrd="0" presId="urn:microsoft.com/office/officeart/2005/8/layout/lProcess2"/>
    <dgm:cxn modelId="{B5656D39-4AEE-4703-9CF7-5FC4DE3205E8}" type="presOf" srcId="{1653CBD5-E264-408E-9709-B51A4571E577}" destId="{EF10A49A-0744-4829-93E7-F04D1EDE1D5C}" srcOrd="0" destOrd="0" presId="urn:microsoft.com/office/officeart/2005/8/layout/lProcess2"/>
    <dgm:cxn modelId="{6684979F-290B-4366-BDED-A31BBC80D4CA}" srcId="{1653CBD5-E264-408E-9709-B51A4571E577}" destId="{26CCE904-A410-4692-BEA3-DED80E149769}" srcOrd="0" destOrd="0" parTransId="{8CDB5917-04F7-4658-823B-7D61CA08AC87}" sibTransId="{ADA4022E-9A57-4E04-A72C-A4CBB5681DC5}"/>
    <dgm:cxn modelId="{0E6493C1-E1ED-498B-B81C-697501438C5D}" type="presOf" srcId="{E616BD8F-7BAC-4587-9279-529A7B6975D1}" destId="{DA03489B-3861-4E33-9583-1C0F74E9BDAB}" srcOrd="0" destOrd="0" presId="urn:microsoft.com/office/officeart/2005/8/layout/lProcess2"/>
    <dgm:cxn modelId="{A67B8E0D-7D55-49F0-B89D-B7BA181D3785}" type="presOf" srcId="{BFED32FC-A729-43DC-A496-E6CFF26A1C7D}" destId="{338D02F8-2AEA-4069-BE67-82A667687305}" srcOrd="0" destOrd="0" presId="urn:microsoft.com/office/officeart/2005/8/layout/lProcess2"/>
    <dgm:cxn modelId="{7A8D22C9-3DD9-46F0-90D3-5CD6FF8F2B10}" srcId="{6D2A9408-10B8-47AB-A3A8-B194796FC466}" destId="{952F9092-A2F9-447C-BAB1-2CEDA7B0D13E}" srcOrd="3" destOrd="0" parTransId="{2D5CA576-1F91-4064-9886-BAC894B99716}" sibTransId="{DD17A89F-E09B-4E4C-AF91-FF54A7DEB515}"/>
    <dgm:cxn modelId="{7D955E17-049B-41CF-B39A-33657CB22E28}" type="presOf" srcId="{940A7912-5245-4099-B144-A2F6009259D3}" destId="{D58D7C1A-7F6F-49B2-A58E-5DAE49642940}" srcOrd="0" destOrd="0" presId="urn:microsoft.com/office/officeart/2005/8/layout/lProcess2"/>
    <dgm:cxn modelId="{7FD6EB32-2403-4B13-80B9-6C28DF8C5F84}" srcId="{5DDDEEC3-C4A8-4DC1-BAE7-1506E42AF810}" destId="{1CE345B7-F284-4E0A-B5D0-D8320A39B368}" srcOrd="0" destOrd="0" parTransId="{0CA7710E-FC03-4321-90EC-9E11CD597205}" sibTransId="{97611DEE-3B96-4CDC-8802-6243A2113702}"/>
    <dgm:cxn modelId="{36863344-FB4F-4B79-87F2-F6EA076E820F}" type="presOf" srcId="{26CCE904-A410-4692-BEA3-DED80E149769}" destId="{8B736D62-D892-4414-B29E-67EEE4D9141C}" srcOrd="0" destOrd="0" presId="urn:microsoft.com/office/officeart/2005/8/layout/lProcess2"/>
    <dgm:cxn modelId="{3A7BDDA3-4C6A-491F-A988-A9349DA70143}" type="presParOf" srcId="{338D02F8-2AEA-4069-BE67-82A667687305}" destId="{FE69F7C7-D2ED-4F71-B087-50A97A89F7B4}" srcOrd="0" destOrd="0" presId="urn:microsoft.com/office/officeart/2005/8/layout/lProcess2"/>
    <dgm:cxn modelId="{79866A70-0567-4ADA-8C1C-94014AEDD17F}" type="presParOf" srcId="{FE69F7C7-D2ED-4F71-B087-50A97A89F7B4}" destId="{801D1F97-2D6E-46D3-B2E1-0DA36F73FF59}" srcOrd="0" destOrd="0" presId="urn:microsoft.com/office/officeart/2005/8/layout/lProcess2"/>
    <dgm:cxn modelId="{74B554CD-040D-4819-BD48-E551C4F2001F}" type="presParOf" srcId="{FE69F7C7-D2ED-4F71-B087-50A97A89F7B4}" destId="{B896DC6C-1472-4F4B-AD3B-6795F59DB953}" srcOrd="1" destOrd="0" presId="urn:microsoft.com/office/officeart/2005/8/layout/lProcess2"/>
    <dgm:cxn modelId="{9549E192-7927-4CCB-B2F3-D754E140A2F5}" type="presParOf" srcId="{FE69F7C7-D2ED-4F71-B087-50A97A89F7B4}" destId="{2BD416B0-8DED-46C0-A099-220DA61472FA}" srcOrd="2" destOrd="0" presId="urn:microsoft.com/office/officeart/2005/8/layout/lProcess2"/>
    <dgm:cxn modelId="{12F1B064-A194-410B-82D5-EA7264A43BB9}" type="presParOf" srcId="{2BD416B0-8DED-46C0-A099-220DA61472FA}" destId="{50A4851F-5A14-41A2-8DEB-E373596AA09E}" srcOrd="0" destOrd="0" presId="urn:microsoft.com/office/officeart/2005/8/layout/lProcess2"/>
    <dgm:cxn modelId="{18144E67-4D18-46F7-8277-2E5DDA231DAA}" type="presParOf" srcId="{50A4851F-5A14-41A2-8DEB-E373596AA09E}" destId="{48C65D6F-5F21-4755-9ECE-EC0B26102D29}" srcOrd="0" destOrd="0" presId="urn:microsoft.com/office/officeart/2005/8/layout/lProcess2"/>
    <dgm:cxn modelId="{456CDDDD-D96B-4DA8-85AF-57FE1297791A}" type="presParOf" srcId="{50A4851F-5A14-41A2-8DEB-E373596AA09E}" destId="{98B10429-C0C3-4586-9D81-61C167315BA3}" srcOrd="1" destOrd="0" presId="urn:microsoft.com/office/officeart/2005/8/layout/lProcess2"/>
    <dgm:cxn modelId="{DEEFE03E-77FD-4B0B-B9A4-ABD338F7C03E}" type="presParOf" srcId="{50A4851F-5A14-41A2-8DEB-E373596AA09E}" destId="{D58D7C1A-7F6F-49B2-A58E-5DAE49642940}" srcOrd="2" destOrd="0" presId="urn:microsoft.com/office/officeart/2005/8/layout/lProcess2"/>
    <dgm:cxn modelId="{F341499C-3A49-43F1-AD5E-E9E1F5DD11B3}" type="presParOf" srcId="{50A4851F-5A14-41A2-8DEB-E373596AA09E}" destId="{F14A4150-F332-4A7C-B3A1-CF44B9D25CC5}" srcOrd="3" destOrd="0" presId="urn:microsoft.com/office/officeart/2005/8/layout/lProcess2"/>
    <dgm:cxn modelId="{E3870A3E-5C83-4EE5-94CF-C79B2BAD4BF2}" type="presParOf" srcId="{50A4851F-5A14-41A2-8DEB-E373596AA09E}" destId="{3C9E40FE-F881-403D-BFB5-47C575268893}" srcOrd="4" destOrd="0" presId="urn:microsoft.com/office/officeart/2005/8/layout/lProcess2"/>
    <dgm:cxn modelId="{CEA94E38-B55F-4902-BF10-9D308002CC9E}" type="presParOf" srcId="{50A4851F-5A14-41A2-8DEB-E373596AA09E}" destId="{8F5B5D0D-DDF0-4650-93D9-BA11ED54A646}" srcOrd="5" destOrd="0" presId="urn:microsoft.com/office/officeart/2005/8/layout/lProcess2"/>
    <dgm:cxn modelId="{0A3D5019-4F64-4274-A090-DCAEAD5CE5B3}" type="presParOf" srcId="{50A4851F-5A14-41A2-8DEB-E373596AA09E}" destId="{0E7591EE-74FC-4276-A889-C30CB4577E11}" srcOrd="6" destOrd="0" presId="urn:microsoft.com/office/officeart/2005/8/layout/lProcess2"/>
    <dgm:cxn modelId="{9FCA5480-2148-4323-8D5F-3DA742B8ED1F}" type="presParOf" srcId="{338D02F8-2AEA-4069-BE67-82A667687305}" destId="{E8890764-EBF7-4CA7-9DB3-2BEB2F070051}" srcOrd="1" destOrd="0" presId="urn:microsoft.com/office/officeart/2005/8/layout/lProcess2"/>
    <dgm:cxn modelId="{D326255E-F262-49A9-8060-5C0715484687}" type="presParOf" srcId="{338D02F8-2AEA-4069-BE67-82A667687305}" destId="{92A2C1C6-8812-4CF4-BF18-E606DC05F9D2}" srcOrd="2" destOrd="0" presId="urn:microsoft.com/office/officeart/2005/8/layout/lProcess2"/>
    <dgm:cxn modelId="{9A1C5CEE-925B-40FE-95F0-788C47C42BB5}" type="presParOf" srcId="{92A2C1C6-8812-4CF4-BF18-E606DC05F9D2}" destId="{EF10A49A-0744-4829-93E7-F04D1EDE1D5C}" srcOrd="0" destOrd="0" presId="urn:microsoft.com/office/officeart/2005/8/layout/lProcess2"/>
    <dgm:cxn modelId="{B8BCBAC3-B172-4D65-A55A-EF070C01DF55}" type="presParOf" srcId="{92A2C1C6-8812-4CF4-BF18-E606DC05F9D2}" destId="{CB589AAA-CC84-4409-85F0-FAA3BF69E556}" srcOrd="1" destOrd="0" presId="urn:microsoft.com/office/officeart/2005/8/layout/lProcess2"/>
    <dgm:cxn modelId="{4F2A48B9-04C9-43EA-B1F0-AAC80B4BAFFB}" type="presParOf" srcId="{92A2C1C6-8812-4CF4-BF18-E606DC05F9D2}" destId="{0D8F6E40-FF91-4A7C-AEBA-FCCFDC909AA6}" srcOrd="2" destOrd="0" presId="urn:microsoft.com/office/officeart/2005/8/layout/lProcess2"/>
    <dgm:cxn modelId="{99BE02A3-B838-4231-A593-E7115E311D3D}" type="presParOf" srcId="{0D8F6E40-FF91-4A7C-AEBA-FCCFDC909AA6}" destId="{AE9BBB08-1155-4804-AA51-9529790C5412}" srcOrd="0" destOrd="0" presId="urn:microsoft.com/office/officeart/2005/8/layout/lProcess2"/>
    <dgm:cxn modelId="{18B20A34-3BC2-416F-8169-3369085F9324}" type="presParOf" srcId="{AE9BBB08-1155-4804-AA51-9529790C5412}" destId="{8B736D62-D892-4414-B29E-67EEE4D9141C}" srcOrd="0" destOrd="0" presId="urn:microsoft.com/office/officeart/2005/8/layout/lProcess2"/>
    <dgm:cxn modelId="{85779E1B-FF1B-4C5C-B967-D3506868ACEE}" type="presParOf" srcId="{AE9BBB08-1155-4804-AA51-9529790C5412}" destId="{F9FA7EC4-C494-47F6-A368-9A24F66EB8B5}" srcOrd="1" destOrd="0" presId="urn:microsoft.com/office/officeart/2005/8/layout/lProcess2"/>
    <dgm:cxn modelId="{1A3918C1-B2C6-4FF5-9B30-AB06599836B4}" type="presParOf" srcId="{AE9BBB08-1155-4804-AA51-9529790C5412}" destId="{5B367865-DD3B-4EC2-AB97-BE687DD48351}" srcOrd="2" destOrd="0" presId="urn:microsoft.com/office/officeart/2005/8/layout/lProcess2"/>
    <dgm:cxn modelId="{C4722EC7-B313-4527-8FCF-DF3F17FAE921}" type="presParOf" srcId="{338D02F8-2AEA-4069-BE67-82A667687305}" destId="{F9251264-8586-4B4F-BA2F-DBE58B1F30AB}" srcOrd="3" destOrd="0" presId="urn:microsoft.com/office/officeart/2005/8/layout/lProcess2"/>
    <dgm:cxn modelId="{634AB22D-29F0-4B97-82C8-872F92A3A609}" type="presParOf" srcId="{338D02F8-2AEA-4069-BE67-82A667687305}" destId="{3617FC63-B1E9-4C79-BFD5-83D6CA6B39CD}" srcOrd="4" destOrd="0" presId="urn:microsoft.com/office/officeart/2005/8/layout/lProcess2"/>
    <dgm:cxn modelId="{9F0A57B1-6121-4046-B94A-AC0C9EFBB96C}" type="presParOf" srcId="{3617FC63-B1E9-4C79-BFD5-83D6CA6B39CD}" destId="{0153B6BD-127B-460E-9BF2-DABEB5E71E6B}" srcOrd="0" destOrd="0" presId="urn:microsoft.com/office/officeart/2005/8/layout/lProcess2"/>
    <dgm:cxn modelId="{54B12325-31D5-4ACE-9139-B1CFA36215FF}" type="presParOf" srcId="{3617FC63-B1E9-4C79-BFD5-83D6CA6B39CD}" destId="{141650DA-F116-440D-A331-7D155009877C}" srcOrd="1" destOrd="0" presId="urn:microsoft.com/office/officeart/2005/8/layout/lProcess2"/>
    <dgm:cxn modelId="{B1280898-D944-4443-965C-35553834D743}" type="presParOf" srcId="{3617FC63-B1E9-4C79-BFD5-83D6CA6B39CD}" destId="{72790744-BAC1-4A3F-8232-567F5C76CCF8}" srcOrd="2" destOrd="0" presId="urn:microsoft.com/office/officeart/2005/8/layout/lProcess2"/>
    <dgm:cxn modelId="{78FCA714-B9C2-481F-97CD-334EFB81F17A}" type="presParOf" srcId="{72790744-BAC1-4A3F-8232-567F5C76CCF8}" destId="{DFBEF2DE-84D6-4179-85DD-BA90AFC21D91}" srcOrd="0" destOrd="0" presId="urn:microsoft.com/office/officeart/2005/8/layout/lProcess2"/>
    <dgm:cxn modelId="{A16F2693-B006-4C99-A44C-EC754FBC1A6F}" type="presParOf" srcId="{DFBEF2DE-84D6-4179-85DD-BA90AFC21D91}" destId="{1D63975B-E693-40E8-A1E6-2685F6345AEC}" srcOrd="0" destOrd="0" presId="urn:microsoft.com/office/officeart/2005/8/layout/lProcess2"/>
    <dgm:cxn modelId="{6B55366F-120C-4401-A5F2-4AF972835AE3}" type="presParOf" srcId="{DFBEF2DE-84D6-4179-85DD-BA90AFC21D91}" destId="{767E51AA-101F-44A0-B6A8-C9CC0AFC8D76}" srcOrd="1" destOrd="0" presId="urn:microsoft.com/office/officeart/2005/8/layout/lProcess2"/>
    <dgm:cxn modelId="{241C75F7-A86A-4910-8FA0-47FA3174E87D}" type="presParOf" srcId="{DFBEF2DE-84D6-4179-85DD-BA90AFC21D91}" destId="{DA0339C7-862F-44BD-8555-A1C5C8DA53D3}" srcOrd="2" destOrd="0" presId="urn:microsoft.com/office/officeart/2005/8/layout/lProcess2"/>
    <dgm:cxn modelId="{825F24B5-03BF-42D1-B911-C8385D959024}" type="presParOf" srcId="{DFBEF2DE-84D6-4179-85DD-BA90AFC21D91}" destId="{844E669E-CA33-4B7B-912A-CC7C1D66C619}" srcOrd="3" destOrd="0" presId="urn:microsoft.com/office/officeart/2005/8/layout/lProcess2"/>
    <dgm:cxn modelId="{64D4EABF-A119-447D-94F6-37C743DD973D}" type="presParOf" srcId="{DFBEF2DE-84D6-4179-85DD-BA90AFC21D91}" destId="{DA03489B-3861-4E33-9583-1C0F74E9BDAB}" srcOrd="4" destOrd="0" presId="urn:microsoft.com/office/officeart/2005/8/layout/lProcess2"/>
    <dgm:cxn modelId="{302E6534-7C0E-45EF-BB81-A155684582D2}" type="presParOf" srcId="{DFBEF2DE-84D6-4179-85DD-BA90AFC21D91}" destId="{FF3063CB-A234-4561-A899-7305F2F746D6}" srcOrd="5" destOrd="0" presId="urn:microsoft.com/office/officeart/2005/8/layout/lProcess2"/>
    <dgm:cxn modelId="{2BD3B067-D670-416E-B5A0-063A8BC89C14}" type="presParOf" srcId="{DFBEF2DE-84D6-4179-85DD-BA90AFC21D91}" destId="{A8BE0714-29CD-46F7-855B-489F65E397AB}" srcOrd="6" destOrd="0" presId="urn:microsoft.com/office/officeart/2005/8/layout/lProcess2"/>
    <dgm:cxn modelId="{A8BB4CD1-06D4-47B7-9017-6CD6B0765CC2}" type="presParOf" srcId="{DFBEF2DE-84D6-4179-85DD-BA90AFC21D91}" destId="{435BB78F-575B-4201-9042-D44A724051D6}" srcOrd="7" destOrd="0" presId="urn:microsoft.com/office/officeart/2005/8/layout/lProcess2"/>
    <dgm:cxn modelId="{3198064E-3F43-47B2-A9E0-3874AE2ADA55}" type="presParOf" srcId="{DFBEF2DE-84D6-4179-85DD-BA90AFC21D91}" destId="{80DDFEC3-8CA6-4A50-A085-9DFF757F8C42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FB2F1A-4FE3-4665-8C42-BDA6F42CA7E7}">
      <dsp:nvSpPr>
        <dsp:cNvPr id="0" name=""/>
        <dsp:cNvSpPr/>
      </dsp:nvSpPr>
      <dsp:spPr>
        <a:xfrm>
          <a:off x="0" y="0"/>
          <a:ext cx="82809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C66E4D-E8A3-475E-8705-9DE160E06E81}">
      <dsp:nvSpPr>
        <dsp:cNvPr id="0" name=""/>
        <dsp:cNvSpPr/>
      </dsp:nvSpPr>
      <dsp:spPr>
        <a:xfrm>
          <a:off x="0" y="0"/>
          <a:ext cx="1656184" cy="3168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>
              <a:latin typeface="Times New Roman" pitchFamily="18" charset="0"/>
              <a:cs typeface="Times New Roman" pitchFamily="18" charset="0"/>
            </a:rPr>
            <a:t>Critérios</a:t>
          </a:r>
          <a:endParaRPr lang="en-US" sz="29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>
              <a:latin typeface="Times New Roman" pitchFamily="18" charset="0"/>
              <a:cs typeface="Times New Roman" pitchFamily="18" charset="0"/>
            </a:rPr>
            <a:t>Objetivos</a:t>
          </a:r>
          <a:endParaRPr lang="pt-BR" sz="2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1656184" cy="3168351"/>
      </dsp:txXfrm>
    </dsp:sp>
    <dsp:sp modelId="{7C0BF666-86F0-4E8E-8211-099B42F0DE25}">
      <dsp:nvSpPr>
        <dsp:cNvPr id="0" name=""/>
        <dsp:cNvSpPr/>
      </dsp:nvSpPr>
      <dsp:spPr>
        <a:xfrm>
          <a:off x="1780397" y="49505"/>
          <a:ext cx="6500522" cy="990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>
              <a:latin typeface="Times New Roman" pitchFamily="18" charset="0"/>
              <a:cs typeface="Times New Roman" pitchFamily="18" charset="0"/>
            </a:rPr>
            <a:t>OCDE</a:t>
          </a:r>
          <a:endParaRPr lang="pt-BR" sz="3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80397" y="49505"/>
        <a:ext cx="6500522" cy="990109"/>
      </dsp:txXfrm>
    </dsp:sp>
    <dsp:sp modelId="{43397489-8AF6-4B72-8D4D-16D0EEA96A2F}">
      <dsp:nvSpPr>
        <dsp:cNvPr id="0" name=""/>
        <dsp:cNvSpPr/>
      </dsp:nvSpPr>
      <dsp:spPr>
        <a:xfrm>
          <a:off x="1656183" y="1039615"/>
          <a:ext cx="662473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A0B6E5-96EB-4EE5-930C-E124FA4302CB}">
      <dsp:nvSpPr>
        <dsp:cNvPr id="0" name=""/>
        <dsp:cNvSpPr/>
      </dsp:nvSpPr>
      <dsp:spPr>
        <a:xfrm>
          <a:off x="1780397" y="1089120"/>
          <a:ext cx="6500522" cy="990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>
              <a:latin typeface="Times New Roman" pitchFamily="18" charset="0"/>
              <a:cs typeface="Times New Roman" pitchFamily="18" charset="0"/>
            </a:rPr>
            <a:t>Renda Alta Banco Mundial</a:t>
          </a:r>
          <a:endParaRPr lang="pt-BR" sz="3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80397" y="1089120"/>
        <a:ext cx="6500522" cy="990109"/>
      </dsp:txXfrm>
    </dsp:sp>
    <dsp:sp modelId="{12739E92-D018-4CD3-9F4A-79BF4301DE24}">
      <dsp:nvSpPr>
        <dsp:cNvPr id="0" name=""/>
        <dsp:cNvSpPr/>
      </dsp:nvSpPr>
      <dsp:spPr>
        <a:xfrm>
          <a:off x="1656183" y="2079230"/>
          <a:ext cx="662473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B95AE2-8978-4E32-A960-9F8BED457910}">
      <dsp:nvSpPr>
        <dsp:cNvPr id="0" name=""/>
        <dsp:cNvSpPr/>
      </dsp:nvSpPr>
      <dsp:spPr>
        <a:xfrm>
          <a:off x="1780397" y="2128736"/>
          <a:ext cx="6500522" cy="9901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>
              <a:latin typeface="Times New Roman" pitchFamily="18" charset="0"/>
              <a:cs typeface="Times New Roman" pitchFamily="18" charset="0"/>
            </a:rPr>
            <a:t>G20 e 0,5% </a:t>
          </a:r>
          <a:r>
            <a:rPr lang="en-US" sz="3800" kern="1200" dirty="0" err="1" smtClean="0">
              <a:latin typeface="Times New Roman" pitchFamily="18" charset="0"/>
              <a:cs typeface="Times New Roman" pitchFamily="18" charset="0"/>
            </a:rPr>
            <a:t>Comércio</a:t>
          </a:r>
          <a:r>
            <a:rPr lang="en-US" sz="3800" kern="1200" dirty="0" smtClean="0">
              <a:latin typeface="Times New Roman" pitchFamily="18" charset="0"/>
              <a:cs typeface="Times New Roman" pitchFamily="18" charset="0"/>
            </a:rPr>
            <a:t> Mundial</a:t>
          </a:r>
          <a:endParaRPr lang="pt-BR" sz="3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80397" y="2128736"/>
        <a:ext cx="6500522" cy="990109"/>
      </dsp:txXfrm>
    </dsp:sp>
    <dsp:sp modelId="{13988146-91BB-4C06-9275-D940E31CAB53}">
      <dsp:nvSpPr>
        <dsp:cNvPr id="0" name=""/>
        <dsp:cNvSpPr/>
      </dsp:nvSpPr>
      <dsp:spPr>
        <a:xfrm>
          <a:off x="1656183" y="3118846"/>
          <a:ext cx="662473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EC5048-1FB1-42FD-A82D-C0A58A0FA3AB}">
      <dsp:nvSpPr>
        <dsp:cNvPr id="0" name=""/>
        <dsp:cNvSpPr/>
      </dsp:nvSpPr>
      <dsp:spPr>
        <a:xfrm>
          <a:off x="0" y="1844"/>
          <a:ext cx="3178696" cy="94339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latin typeface="Times New Roman" pitchFamily="18" charset="0"/>
              <a:cs typeface="Times New Roman" pitchFamily="18" charset="0"/>
            </a:rPr>
            <a:t>EUA</a:t>
          </a:r>
          <a:endParaRPr lang="pt-BR" sz="4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631" y="29475"/>
        <a:ext cx="3123434" cy="888136"/>
      </dsp:txXfrm>
    </dsp:sp>
    <dsp:sp modelId="{350F0902-F72F-4FB2-A0E1-9FD687BBF930}">
      <dsp:nvSpPr>
        <dsp:cNvPr id="0" name=""/>
        <dsp:cNvSpPr/>
      </dsp:nvSpPr>
      <dsp:spPr>
        <a:xfrm rot="5400000">
          <a:off x="1412460" y="968827"/>
          <a:ext cx="353774" cy="42452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4400" kern="1200">
            <a:latin typeface="Times New Roman" pitchFamily="18" charset="0"/>
            <a:cs typeface="Times New Roman" pitchFamily="18" charset="0"/>
          </a:endParaRPr>
        </a:p>
      </dsp:txBody>
      <dsp:txXfrm rot="-5400000">
        <a:off x="1461989" y="1004204"/>
        <a:ext cx="254717" cy="247642"/>
      </dsp:txXfrm>
    </dsp:sp>
    <dsp:sp modelId="{076970EB-1FE0-44A4-B204-9C0416F87204}">
      <dsp:nvSpPr>
        <dsp:cNvPr id="0" name=""/>
        <dsp:cNvSpPr/>
      </dsp:nvSpPr>
      <dsp:spPr>
        <a:xfrm>
          <a:off x="0" y="1416942"/>
          <a:ext cx="3178696" cy="94339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latin typeface="Times New Roman" pitchFamily="18" charset="0"/>
              <a:cs typeface="Times New Roman" pitchFamily="18" charset="0"/>
            </a:rPr>
            <a:t>PD</a:t>
          </a:r>
          <a:endParaRPr lang="pt-BR" sz="4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631" y="1444573"/>
        <a:ext cx="3123434" cy="888136"/>
      </dsp:txXfrm>
    </dsp:sp>
    <dsp:sp modelId="{BFAE2781-9349-42BB-BF7E-060635DA5210}">
      <dsp:nvSpPr>
        <dsp:cNvPr id="0" name=""/>
        <dsp:cNvSpPr/>
      </dsp:nvSpPr>
      <dsp:spPr>
        <a:xfrm rot="5400000">
          <a:off x="1412460" y="2383925"/>
          <a:ext cx="353774" cy="42452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4400" kern="1200">
            <a:latin typeface="Times New Roman" pitchFamily="18" charset="0"/>
            <a:cs typeface="Times New Roman" pitchFamily="18" charset="0"/>
          </a:endParaRPr>
        </a:p>
      </dsp:txBody>
      <dsp:txXfrm rot="-5400000">
        <a:off x="1461989" y="2419302"/>
        <a:ext cx="254717" cy="247642"/>
      </dsp:txXfrm>
    </dsp:sp>
    <dsp:sp modelId="{7249854F-2AF7-417F-A276-EAB4E3C6C0E1}">
      <dsp:nvSpPr>
        <dsp:cNvPr id="0" name=""/>
        <dsp:cNvSpPr/>
      </dsp:nvSpPr>
      <dsp:spPr>
        <a:xfrm>
          <a:off x="0" y="2832040"/>
          <a:ext cx="3178696" cy="94339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err="1" smtClean="0">
              <a:latin typeface="Times New Roman" pitchFamily="18" charset="0"/>
              <a:cs typeface="Times New Roman" pitchFamily="18" charset="0"/>
            </a:rPr>
            <a:t>Brasil</a:t>
          </a:r>
          <a:r>
            <a:rPr lang="en-US" sz="4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4400" kern="1200" dirty="0" err="1" smtClean="0">
              <a:latin typeface="Times New Roman" pitchFamily="18" charset="0"/>
              <a:cs typeface="Times New Roman" pitchFamily="18" charset="0"/>
            </a:rPr>
            <a:t>aceita</a:t>
          </a:r>
          <a:endParaRPr lang="pt-BR" sz="4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631" y="2859671"/>
        <a:ext cx="3123434" cy="8881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EC5048-1FB1-42FD-A82D-C0A58A0FA3AB}">
      <dsp:nvSpPr>
        <dsp:cNvPr id="0" name=""/>
        <dsp:cNvSpPr/>
      </dsp:nvSpPr>
      <dsp:spPr>
        <a:xfrm>
          <a:off x="90238" y="0"/>
          <a:ext cx="2998218" cy="9443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Times New Roman" pitchFamily="18" charset="0"/>
              <a:cs typeface="Times New Roman" pitchFamily="18" charset="0"/>
            </a:rPr>
            <a:t>BRA</a:t>
          </a:r>
          <a:endParaRPr lang="pt-BR" sz="4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7896" y="27658"/>
        <a:ext cx="2942902" cy="889004"/>
      </dsp:txXfrm>
    </dsp:sp>
    <dsp:sp modelId="{350F0902-F72F-4FB2-A0E1-9FD687BBF930}">
      <dsp:nvSpPr>
        <dsp:cNvPr id="0" name=""/>
        <dsp:cNvSpPr/>
      </dsp:nvSpPr>
      <dsp:spPr>
        <a:xfrm rot="5400000">
          <a:off x="1412287" y="967928"/>
          <a:ext cx="354120" cy="42494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4000" kern="1200">
            <a:latin typeface="Times New Roman" pitchFamily="18" charset="0"/>
            <a:cs typeface="Times New Roman" pitchFamily="18" charset="0"/>
          </a:endParaRPr>
        </a:p>
      </dsp:txBody>
      <dsp:txXfrm rot="-5400000">
        <a:off x="1461864" y="1003340"/>
        <a:ext cx="254966" cy="247884"/>
      </dsp:txXfrm>
    </dsp:sp>
    <dsp:sp modelId="{076970EB-1FE0-44A4-B204-9C0416F87204}">
      <dsp:nvSpPr>
        <dsp:cNvPr id="0" name=""/>
        <dsp:cNvSpPr/>
      </dsp:nvSpPr>
      <dsp:spPr>
        <a:xfrm>
          <a:off x="90238" y="1416481"/>
          <a:ext cx="2998218" cy="9443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Times New Roman" pitchFamily="18" charset="0"/>
              <a:cs typeface="Times New Roman" pitchFamily="18" charset="0"/>
            </a:rPr>
            <a:t>PED</a:t>
          </a:r>
          <a:endParaRPr lang="pt-BR" sz="4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7896" y="1444139"/>
        <a:ext cx="2942902" cy="889004"/>
      </dsp:txXfrm>
    </dsp:sp>
    <dsp:sp modelId="{BFAE2781-9349-42BB-BF7E-060635DA5210}">
      <dsp:nvSpPr>
        <dsp:cNvPr id="0" name=""/>
        <dsp:cNvSpPr/>
      </dsp:nvSpPr>
      <dsp:spPr>
        <a:xfrm rot="5400000">
          <a:off x="1412287" y="2384409"/>
          <a:ext cx="354120" cy="42494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4000" kern="1200">
            <a:latin typeface="Times New Roman" pitchFamily="18" charset="0"/>
            <a:cs typeface="Times New Roman" pitchFamily="18" charset="0"/>
          </a:endParaRPr>
        </a:p>
      </dsp:txBody>
      <dsp:txXfrm rot="-5400000">
        <a:off x="1461864" y="2419821"/>
        <a:ext cx="254966" cy="247884"/>
      </dsp:txXfrm>
    </dsp:sp>
    <dsp:sp modelId="{7249854F-2AF7-417F-A276-EAB4E3C6C0E1}">
      <dsp:nvSpPr>
        <dsp:cNvPr id="0" name=""/>
        <dsp:cNvSpPr/>
      </dsp:nvSpPr>
      <dsp:spPr>
        <a:xfrm>
          <a:off x="90238" y="2832962"/>
          <a:ext cx="2998218" cy="9443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latin typeface="Times New Roman" pitchFamily="18" charset="0"/>
              <a:cs typeface="Times New Roman" pitchFamily="18" charset="0"/>
            </a:rPr>
            <a:t>Brasil</a:t>
          </a:r>
          <a:r>
            <a:rPr lang="en-US" sz="4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4000" kern="1200" dirty="0" err="1" smtClean="0">
              <a:latin typeface="Times New Roman" pitchFamily="18" charset="0"/>
              <a:cs typeface="Times New Roman" pitchFamily="18" charset="0"/>
            </a:rPr>
            <a:t>rejeita</a:t>
          </a:r>
          <a:endParaRPr lang="pt-BR" sz="4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7896" y="2860620"/>
        <a:ext cx="2942902" cy="8890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1D1F97-2D6E-46D3-B2E1-0DA36F73FF59}">
      <dsp:nvSpPr>
        <dsp:cNvPr id="0" name=""/>
        <dsp:cNvSpPr/>
      </dsp:nvSpPr>
      <dsp:spPr>
        <a:xfrm>
          <a:off x="1004" y="0"/>
          <a:ext cx="2611933" cy="4525963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Alinhamento</a:t>
          </a:r>
          <a:endParaRPr lang="pt-BR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04" y="0"/>
        <a:ext cx="2611933" cy="1357788"/>
      </dsp:txXfrm>
    </dsp:sp>
    <dsp:sp modelId="{48C65D6F-5F21-4755-9ECE-EC0B26102D29}">
      <dsp:nvSpPr>
        <dsp:cNvPr id="0" name=""/>
        <dsp:cNvSpPr/>
      </dsp:nvSpPr>
      <dsp:spPr>
        <a:xfrm>
          <a:off x="262197" y="1357899"/>
          <a:ext cx="2089546" cy="6593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8580" rIns="9144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Times New Roman" pitchFamily="18" charset="0"/>
              <a:cs typeface="Times New Roman" pitchFamily="18" charset="0"/>
            </a:rPr>
            <a:t> EUA</a:t>
          </a:r>
          <a:endParaRPr lang="pt-BR" sz="3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1508" y="1377210"/>
        <a:ext cx="2050924" cy="620714"/>
      </dsp:txXfrm>
    </dsp:sp>
    <dsp:sp modelId="{D58D7C1A-7F6F-49B2-A58E-5DAE49642940}">
      <dsp:nvSpPr>
        <dsp:cNvPr id="0" name=""/>
        <dsp:cNvSpPr/>
      </dsp:nvSpPr>
      <dsp:spPr>
        <a:xfrm>
          <a:off x="262197" y="2118672"/>
          <a:ext cx="2089546" cy="6593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Austrália</a:t>
          </a:r>
          <a:endParaRPr lang="pt-BR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1508" y="2137983"/>
        <a:ext cx="2050924" cy="620714"/>
      </dsp:txXfrm>
    </dsp:sp>
    <dsp:sp modelId="{3C9E40FE-F881-403D-BFB5-47C575268893}">
      <dsp:nvSpPr>
        <dsp:cNvPr id="0" name=""/>
        <dsp:cNvSpPr/>
      </dsp:nvSpPr>
      <dsp:spPr>
        <a:xfrm>
          <a:off x="262197" y="2879445"/>
          <a:ext cx="2089546" cy="6593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UE</a:t>
          </a:r>
          <a:endParaRPr lang="pt-BR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1508" y="2898756"/>
        <a:ext cx="2050924" cy="620714"/>
      </dsp:txXfrm>
    </dsp:sp>
    <dsp:sp modelId="{0E7591EE-74FC-4276-A889-C30CB4577E11}">
      <dsp:nvSpPr>
        <dsp:cNvPr id="0" name=""/>
        <dsp:cNvSpPr/>
      </dsp:nvSpPr>
      <dsp:spPr>
        <a:xfrm>
          <a:off x="262197" y="3640217"/>
          <a:ext cx="2089546" cy="6593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8580" rIns="9144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Times New Roman" pitchFamily="18" charset="0"/>
              <a:cs typeface="Times New Roman" pitchFamily="18" charset="0"/>
            </a:rPr>
            <a:t>Japão</a:t>
          </a:r>
          <a:endParaRPr lang="pt-BR" sz="3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1508" y="3659528"/>
        <a:ext cx="2050924" cy="620714"/>
      </dsp:txXfrm>
    </dsp:sp>
    <dsp:sp modelId="{EF10A49A-0744-4829-93E7-F04D1EDE1D5C}">
      <dsp:nvSpPr>
        <dsp:cNvPr id="0" name=""/>
        <dsp:cNvSpPr/>
      </dsp:nvSpPr>
      <dsp:spPr>
        <a:xfrm>
          <a:off x="2818654" y="0"/>
          <a:ext cx="2611933" cy="4525963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18654" y="0"/>
        <a:ext cx="2611933" cy="1357788"/>
      </dsp:txXfrm>
    </dsp:sp>
    <dsp:sp modelId="{8B736D62-D892-4414-B29E-67EEE4D9141C}">
      <dsp:nvSpPr>
        <dsp:cNvPr id="0" name=""/>
        <dsp:cNvSpPr/>
      </dsp:nvSpPr>
      <dsp:spPr>
        <a:xfrm>
          <a:off x="3106698" y="388640"/>
          <a:ext cx="2089546" cy="63291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02870" rIns="137160" bIns="10287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err="1" smtClean="0">
              <a:latin typeface="Times New Roman" pitchFamily="18" charset="0"/>
              <a:cs typeface="Times New Roman" pitchFamily="18" charset="0"/>
            </a:rPr>
            <a:t>Brasil</a:t>
          </a:r>
          <a:endParaRPr lang="pt-BR" sz="5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25236" y="407178"/>
        <a:ext cx="2052470" cy="595842"/>
      </dsp:txXfrm>
    </dsp:sp>
    <dsp:sp modelId="{5B367865-DD3B-4EC2-AB97-BE687DD48351}">
      <dsp:nvSpPr>
        <dsp:cNvPr id="0" name=""/>
        <dsp:cNvSpPr/>
      </dsp:nvSpPr>
      <dsp:spPr>
        <a:xfrm>
          <a:off x="3034681" y="1540769"/>
          <a:ext cx="2161991" cy="229115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>
              <a:latin typeface="Times New Roman" pitchFamily="18" charset="0"/>
              <a:cs typeface="Times New Roman" pitchFamily="18" charset="0"/>
            </a:rPr>
            <a:t>Bolsonaro</a:t>
          </a:r>
          <a:r>
            <a:rPr lang="en-US" sz="23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300" kern="1200" baseline="0" dirty="0" err="1" smtClean="0">
              <a:latin typeface="Times New Roman" pitchFamily="18" charset="0"/>
              <a:cs typeface="Times New Roman" pitchFamily="18" charset="0"/>
            </a:rPr>
            <a:t>aceita</a:t>
          </a:r>
          <a:r>
            <a:rPr lang="en-US" sz="2300" kern="1200" baseline="0" dirty="0" smtClean="0">
              <a:latin typeface="Times New Roman" pitchFamily="18" charset="0"/>
              <a:cs typeface="Times New Roman" pitchFamily="18" charset="0"/>
            </a:rPr>
            <a:t> (19/03/2019)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baseline="0" dirty="0" err="1" smtClean="0">
              <a:latin typeface="Times New Roman" pitchFamily="18" charset="0"/>
              <a:cs typeface="Times New Roman" pitchFamily="18" charset="0"/>
            </a:rPr>
            <a:t>Itamaraty</a:t>
          </a:r>
          <a:r>
            <a:rPr lang="en-US" sz="2300" kern="1200" baseline="0" dirty="0" smtClean="0">
              <a:latin typeface="Times New Roman" pitchFamily="18" charset="0"/>
              <a:cs typeface="Times New Roman" pitchFamily="18" charset="0"/>
            </a:rPr>
            <a:t>: </a:t>
          </a:r>
          <a:r>
            <a:rPr lang="en-US" sz="2300" kern="1200" baseline="0" dirty="0" err="1" smtClean="0">
              <a:latin typeface="Times New Roman" pitchFamily="18" charset="0"/>
              <a:cs typeface="Times New Roman" pitchFamily="18" charset="0"/>
            </a:rPr>
            <a:t>aceita</a:t>
          </a:r>
          <a:r>
            <a:rPr lang="en-US" sz="23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300" kern="1200" baseline="0" dirty="0" err="1" smtClean="0">
              <a:latin typeface="Times New Roman" pitchFamily="18" charset="0"/>
              <a:cs typeface="Times New Roman" pitchFamily="18" charset="0"/>
            </a:rPr>
            <a:t>por</a:t>
          </a:r>
          <a:r>
            <a:rPr lang="en-US" sz="2300" kern="1200" baseline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300" kern="1200" baseline="0" dirty="0" err="1" smtClean="0">
              <a:latin typeface="Times New Roman" pitchFamily="18" charset="0"/>
              <a:cs typeface="Times New Roman" pitchFamily="18" charset="0"/>
            </a:rPr>
            <a:t>tópicos</a:t>
          </a:r>
          <a:r>
            <a:rPr lang="en-US" sz="2300" kern="1200" baseline="0" dirty="0" smtClean="0">
              <a:latin typeface="Times New Roman" pitchFamily="18" charset="0"/>
              <a:cs typeface="Times New Roman" pitchFamily="18" charset="0"/>
            </a:rPr>
            <a:t> (agro e </a:t>
          </a:r>
          <a:r>
            <a:rPr lang="en-US" sz="2300" kern="1200" baseline="0" dirty="0" err="1" smtClean="0">
              <a:latin typeface="Times New Roman" pitchFamily="18" charset="0"/>
              <a:cs typeface="Times New Roman" pitchFamily="18" charset="0"/>
            </a:rPr>
            <a:t>patentes</a:t>
          </a:r>
          <a:r>
            <a:rPr lang="en-US" sz="2300" kern="1200" baseline="0" dirty="0" smtClean="0">
              <a:latin typeface="Times New Roman" pitchFamily="18" charset="0"/>
              <a:cs typeface="Times New Roman" pitchFamily="18" charset="0"/>
            </a:rPr>
            <a:t>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baseline="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98004" y="1604092"/>
        <a:ext cx="2035345" cy="2164512"/>
      </dsp:txXfrm>
    </dsp:sp>
    <dsp:sp modelId="{0153B6BD-127B-460E-9BF2-DABEB5E71E6B}">
      <dsp:nvSpPr>
        <dsp:cNvPr id="0" name=""/>
        <dsp:cNvSpPr/>
      </dsp:nvSpPr>
      <dsp:spPr>
        <a:xfrm>
          <a:off x="5616661" y="0"/>
          <a:ext cx="2611933" cy="4525963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Times New Roman" pitchFamily="18" charset="0"/>
              <a:cs typeface="Times New Roman" pitchFamily="18" charset="0"/>
            </a:rPr>
            <a:t>Autonomia</a:t>
          </a:r>
          <a:endParaRPr lang="pt-BR" sz="3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16661" y="0"/>
        <a:ext cx="2611933" cy="1357788"/>
      </dsp:txXfrm>
    </dsp:sp>
    <dsp:sp modelId="{1D63975B-E693-40E8-A1E6-2685F6345AEC}">
      <dsp:nvSpPr>
        <dsp:cNvPr id="0" name=""/>
        <dsp:cNvSpPr/>
      </dsp:nvSpPr>
      <dsp:spPr>
        <a:xfrm>
          <a:off x="5877855" y="1358645"/>
          <a:ext cx="2089546" cy="5235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China</a:t>
          </a:r>
          <a:endParaRPr lang="pt-BR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893190" y="1373980"/>
        <a:ext cx="2058876" cy="492920"/>
      </dsp:txXfrm>
    </dsp:sp>
    <dsp:sp modelId="{DA0339C7-862F-44BD-8555-A1C5C8DA53D3}">
      <dsp:nvSpPr>
        <dsp:cNvPr id="0" name=""/>
        <dsp:cNvSpPr/>
      </dsp:nvSpPr>
      <dsp:spPr>
        <a:xfrm>
          <a:off x="5877855" y="1962788"/>
          <a:ext cx="2089546" cy="5235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Venezuela</a:t>
          </a:r>
          <a:endParaRPr lang="pt-BR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893190" y="1978123"/>
        <a:ext cx="2058876" cy="492920"/>
      </dsp:txXfrm>
    </dsp:sp>
    <dsp:sp modelId="{DA03489B-3861-4E33-9583-1C0F74E9BDAB}">
      <dsp:nvSpPr>
        <dsp:cNvPr id="0" name=""/>
        <dsp:cNvSpPr/>
      </dsp:nvSpPr>
      <dsp:spPr>
        <a:xfrm>
          <a:off x="5877855" y="2566931"/>
          <a:ext cx="2089546" cy="5235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Índia</a:t>
          </a:r>
          <a:endParaRPr lang="pt-BR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893190" y="2582266"/>
        <a:ext cx="2058876" cy="492920"/>
      </dsp:txXfrm>
    </dsp:sp>
    <dsp:sp modelId="{A8BE0714-29CD-46F7-855B-489F65E397AB}">
      <dsp:nvSpPr>
        <dsp:cNvPr id="0" name=""/>
        <dsp:cNvSpPr/>
      </dsp:nvSpPr>
      <dsp:spPr>
        <a:xfrm>
          <a:off x="5877855" y="3171074"/>
          <a:ext cx="2089546" cy="5235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África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 do 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Sul</a:t>
          </a:r>
          <a:endParaRPr lang="pt-BR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893190" y="3186409"/>
        <a:ext cx="2058876" cy="492920"/>
      </dsp:txXfrm>
    </dsp:sp>
    <dsp:sp modelId="{80DDFEC3-8CA6-4A50-A085-9DFF757F8C42}">
      <dsp:nvSpPr>
        <dsp:cNvPr id="0" name=""/>
        <dsp:cNvSpPr/>
      </dsp:nvSpPr>
      <dsp:spPr>
        <a:xfrm>
          <a:off x="5877855" y="3775217"/>
          <a:ext cx="2089546" cy="5235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Renda per capita</a:t>
          </a:r>
          <a:endParaRPr lang="pt-BR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893190" y="3790552"/>
        <a:ext cx="2058876" cy="492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D221-C272-4FC2-B202-BAB7AD96B9C5}" type="datetimeFigureOut">
              <a:rPr lang="pt-BR" smtClean="0"/>
              <a:t>19/03/2019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84E8-93E8-41FC-951C-CA34477C3E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716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D221-C272-4FC2-B202-BAB7AD96B9C5}" type="datetimeFigureOut">
              <a:rPr lang="pt-BR" smtClean="0"/>
              <a:t>19/03/2019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84E8-93E8-41FC-951C-CA34477C3E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5623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D221-C272-4FC2-B202-BAB7AD96B9C5}" type="datetimeFigureOut">
              <a:rPr lang="pt-BR" smtClean="0"/>
              <a:t>19/03/2019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84E8-93E8-41FC-951C-CA34477C3E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1981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D221-C272-4FC2-B202-BAB7AD96B9C5}" type="datetimeFigureOut">
              <a:rPr lang="pt-BR" smtClean="0"/>
              <a:t>19/03/2019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84E8-93E8-41FC-951C-CA34477C3E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103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D221-C272-4FC2-B202-BAB7AD96B9C5}" type="datetimeFigureOut">
              <a:rPr lang="pt-BR" smtClean="0"/>
              <a:t>19/03/2019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84E8-93E8-41FC-951C-CA34477C3E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845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D221-C272-4FC2-B202-BAB7AD96B9C5}" type="datetimeFigureOut">
              <a:rPr lang="pt-BR" smtClean="0"/>
              <a:t>19/03/2019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84E8-93E8-41FC-951C-CA34477C3E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8642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D221-C272-4FC2-B202-BAB7AD96B9C5}" type="datetimeFigureOut">
              <a:rPr lang="pt-BR" smtClean="0"/>
              <a:t>19/03/2019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84E8-93E8-41FC-951C-CA34477C3E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082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D221-C272-4FC2-B202-BAB7AD96B9C5}" type="datetimeFigureOut">
              <a:rPr lang="pt-BR" smtClean="0"/>
              <a:t>19/03/2019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84E8-93E8-41FC-951C-CA34477C3E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7208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D221-C272-4FC2-B202-BAB7AD96B9C5}" type="datetimeFigureOut">
              <a:rPr lang="pt-BR" smtClean="0"/>
              <a:t>19/03/2019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84E8-93E8-41FC-951C-CA34477C3E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4358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D221-C272-4FC2-B202-BAB7AD96B9C5}" type="datetimeFigureOut">
              <a:rPr lang="pt-BR" smtClean="0"/>
              <a:t>19/03/2019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84E8-93E8-41FC-951C-CA34477C3E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9051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D221-C272-4FC2-B202-BAB7AD96B9C5}" type="datetimeFigureOut">
              <a:rPr lang="pt-BR" smtClean="0"/>
              <a:t>19/03/2019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F84E8-93E8-41FC-951C-CA34477C3E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4518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3D221-C272-4FC2-B202-BAB7AD96B9C5}" type="datetimeFigureOut">
              <a:rPr lang="pt-BR" smtClean="0"/>
              <a:t>19/03/2019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F84E8-93E8-41FC-951C-CA34477C3E9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8992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Discussão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Contemporânea</a:t>
            </a:r>
            <a:endParaRPr lang="pt-BR" sz="54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5536" y="3140968"/>
            <a:ext cx="8280920" cy="2497832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Alinhamento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EUA x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Autonomia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Política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Externa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Brasileira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2019</a:t>
            </a:r>
            <a:endParaRPr lang="pt-BR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733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94122"/>
          </a:xfrm>
        </p:spPr>
        <p:txBody>
          <a:bodyPr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Proposta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EUA OMC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Revisar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tratamento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diferenciado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dos PED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OMC</a:t>
            </a:r>
          </a:p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Categoria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PED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hoje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autodeclaração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(Ex: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Coreia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Quatar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+ U$30 mil/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percapita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podem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contestar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87064433"/>
              </p:ext>
            </p:extLst>
          </p:nvPr>
        </p:nvGraphicFramePr>
        <p:xfrm>
          <a:off x="395536" y="3573016"/>
          <a:ext cx="8280920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1419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Países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perderiam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 status de PED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 algn="just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Brasil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África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Sul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Arábia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Saudita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Argentina</a:t>
            </a:r>
          </a:p>
          <a:p>
            <a:pPr algn="just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Coréia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Sul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Turquia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Indonésia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Cingapura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Chile</a:t>
            </a:r>
          </a:p>
          <a:p>
            <a:pPr algn="just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Índia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Israel</a:t>
            </a:r>
          </a:p>
          <a:p>
            <a:pPr algn="just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México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China</a:t>
            </a:r>
          </a:p>
          <a:p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458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Alinhamento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Autonomia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8366182"/>
              </p:ext>
            </p:extLst>
          </p:nvPr>
        </p:nvGraphicFramePr>
        <p:xfrm>
          <a:off x="539552" y="2636912"/>
          <a:ext cx="3178696" cy="3777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9528355"/>
              </p:ext>
            </p:extLst>
          </p:nvPr>
        </p:nvGraphicFramePr>
        <p:xfrm>
          <a:off x="5364088" y="2636912"/>
          <a:ext cx="3178696" cy="3777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899592" y="1554278"/>
            <a:ext cx="28632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Alinhamento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573572" y="1578281"/>
            <a:ext cx="24929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Autonomia</a:t>
            </a:r>
            <a:endParaRPr lang="pt-BR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977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Posições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Atuais</a:t>
            </a:r>
            <a:endParaRPr lang="pt-BR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21041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69435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127</Words>
  <Application>Microsoft Office PowerPoint</Application>
  <PresentationFormat>Apresentação na tela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Discussão Contemporânea</vt:lpstr>
      <vt:lpstr>Proposta EUA OMC</vt:lpstr>
      <vt:lpstr>Países que perderiam o status de PED</vt:lpstr>
      <vt:lpstr>Alinhamento x Autonomia</vt:lpstr>
      <vt:lpstr>Posições Atuais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Discussão Contemporânea</dc:title>
  <dc:creator>Paulo</dc:creator>
  <cp:lastModifiedBy>Paulo</cp:lastModifiedBy>
  <cp:revision>8</cp:revision>
  <dcterms:created xsi:type="dcterms:W3CDTF">2019-03-18T14:01:40Z</dcterms:created>
  <dcterms:modified xsi:type="dcterms:W3CDTF">2019-03-20T01:33:37Z</dcterms:modified>
</cp:coreProperties>
</file>