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2" r:id="rId7"/>
    <p:sldId id="263" r:id="rId8"/>
    <p:sldId id="264" r:id="rId9"/>
    <p:sldId id="277" r:id="rId10"/>
    <p:sldId id="266" r:id="rId11"/>
    <p:sldId id="261" r:id="rId12"/>
    <p:sldId id="265" r:id="rId13"/>
    <p:sldId id="267" r:id="rId14"/>
    <p:sldId id="269" r:id="rId15"/>
    <p:sldId id="270" r:id="rId16"/>
    <p:sldId id="271" r:id="rId17"/>
    <p:sldId id="272" r:id="rId18"/>
    <p:sldId id="273" r:id="rId19"/>
    <p:sldId id="274" r:id="rId20"/>
    <p:sldId id="275" r:id="rId21"/>
    <p:sldId id="276" r:id="rId22"/>
    <p:sldId id="278" r:id="rId23"/>
    <p:sldId id="279"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2D57A-289C-4994-B4E7-D4CC5455B94D}"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pt-BR"/>
        </a:p>
      </dgm:t>
    </dgm:pt>
    <dgm:pt modelId="{6A5CE810-0AA5-4E13-A470-96990E047248}">
      <dgm:prSet phldrT="[Texto]"/>
      <dgm:spPr/>
      <dgm:t>
        <a:bodyPr/>
        <a:lstStyle/>
        <a:p>
          <a:r>
            <a:rPr lang="pt-BR" dirty="0"/>
            <a:t>1895 – </a:t>
          </a:r>
          <a:r>
            <a:rPr lang="pt-BR" dirty="0" err="1"/>
            <a:t>Construction</a:t>
          </a:r>
          <a:r>
            <a:rPr lang="pt-BR" dirty="0"/>
            <a:t> </a:t>
          </a:r>
          <a:r>
            <a:rPr lang="pt-BR" dirty="0" err="1"/>
            <a:t>of</a:t>
          </a:r>
          <a:r>
            <a:rPr lang="pt-BR" dirty="0"/>
            <a:t> </a:t>
          </a:r>
          <a:r>
            <a:rPr lang="pt-BR" dirty="0" err="1"/>
            <a:t>the</a:t>
          </a:r>
          <a:r>
            <a:rPr lang="pt-BR" dirty="0"/>
            <a:t> </a:t>
          </a:r>
          <a:r>
            <a:rPr lang="pt-BR" dirty="0" err="1"/>
            <a:t>smelter</a:t>
          </a:r>
          <a:endParaRPr lang="pt-BR" dirty="0"/>
        </a:p>
      </dgm:t>
    </dgm:pt>
    <dgm:pt modelId="{19058A59-7A52-4FF2-99A2-488A338C1A50}" type="parTrans" cxnId="{D5C7B942-69F3-4311-834B-4D5C29C5EF7A}">
      <dgm:prSet/>
      <dgm:spPr/>
      <dgm:t>
        <a:bodyPr/>
        <a:lstStyle/>
        <a:p>
          <a:endParaRPr lang="pt-BR"/>
        </a:p>
      </dgm:t>
    </dgm:pt>
    <dgm:pt modelId="{7697C7FA-C263-41E9-8B30-A75393EF3C23}" type="sibTrans" cxnId="{D5C7B942-69F3-4311-834B-4D5C29C5EF7A}">
      <dgm:prSet/>
      <dgm:spPr/>
      <dgm:t>
        <a:bodyPr/>
        <a:lstStyle/>
        <a:p>
          <a:endParaRPr lang="pt-BR"/>
        </a:p>
      </dgm:t>
    </dgm:pt>
    <dgm:pt modelId="{C0308DD8-2289-4932-9DCC-2FA18BBDD8B6}">
      <dgm:prSet phldrT="[Texto]"/>
      <dgm:spPr/>
      <dgm:t>
        <a:bodyPr/>
        <a:lstStyle/>
        <a:p>
          <a:r>
            <a:rPr lang="pt-BR" dirty="0"/>
            <a:t>Local </a:t>
          </a:r>
          <a:r>
            <a:rPr lang="pt-BR" dirty="0" err="1"/>
            <a:t>complaints</a:t>
          </a:r>
          <a:endParaRPr lang="pt-BR" dirty="0"/>
        </a:p>
      </dgm:t>
    </dgm:pt>
    <dgm:pt modelId="{5D74709F-C148-4577-BBD0-F400D75ECA77}" type="parTrans" cxnId="{D3D65FC8-F34F-4E25-8A9C-D698A73D1CF7}">
      <dgm:prSet/>
      <dgm:spPr/>
      <dgm:t>
        <a:bodyPr/>
        <a:lstStyle/>
        <a:p>
          <a:endParaRPr lang="pt-BR"/>
        </a:p>
      </dgm:t>
    </dgm:pt>
    <dgm:pt modelId="{80794C9C-216E-4648-B6D3-DA5340518470}" type="sibTrans" cxnId="{D3D65FC8-F34F-4E25-8A9C-D698A73D1CF7}">
      <dgm:prSet/>
      <dgm:spPr/>
      <dgm:t>
        <a:bodyPr/>
        <a:lstStyle/>
        <a:p>
          <a:endParaRPr lang="pt-BR"/>
        </a:p>
      </dgm:t>
    </dgm:pt>
    <dgm:pt modelId="{1EA190BB-DA36-4B5C-AC6F-C93CBEEE0375}">
      <dgm:prSet phldrT="[Texto]"/>
      <dgm:spPr/>
      <dgm:t>
        <a:bodyPr/>
        <a:lstStyle/>
        <a:p>
          <a:r>
            <a:rPr lang="pt-BR" dirty="0" err="1"/>
            <a:t>Higher</a:t>
          </a:r>
          <a:r>
            <a:rPr lang="pt-BR" dirty="0"/>
            <a:t> </a:t>
          </a:r>
          <a:r>
            <a:rPr lang="pt-BR" dirty="0" err="1"/>
            <a:t>smoke</a:t>
          </a:r>
          <a:endParaRPr lang="pt-BR" dirty="0"/>
        </a:p>
      </dgm:t>
    </dgm:pt>
    <dgm:pt modelId="{EA8E1749-F4EF-4E93-9E48-A69911061E07}" type="parTrans" cxnId="{B711D9EA-6452-4829-BEAA-626F98AFC111}">
      <dgm:prSet/>
      <dgm:spPr/>
      <dgm:t>
        <a:bodyPr/>
        <a:lstStyle/>
        <a:p>
          <a:endParaRPr lang="pt-BR"/>
        </a:p>
      </dgm:t>
    </dgm:pt>
    <dgm:pt modelId="{4A16757E-3A37-49C5-96F0-621FA82AFE43}" type="sibTrans" cxnId="{B711D9EA-6452-4829-BEAA-626F98AFC111}">
      <dgm:prSet/>
      <dgm:spPr/>
      <dgm:t>
        <a:bodyPr/>
        <a:lstStyle/>
        <a:p>
          <a:endParaRPr lang="pt-BR"/>
        </a:p>
      </dgm:t>
    </dgm:pt>
    <dgm:pt modelId="{F076C31C-B827-4CA9-B9FF-1F31BADFF40F}">
      <dgm:prSet phldrT="[Texto]"/>
      <dgm:spPr/>
      <dgm:t>
        <a:bodyPr/>
        <a:lstStyle/>
        <a:p>
          <a:r>
            <a:rPr lang="pt-BR" dirty="0"/>
            <a:t>1931 – </a:t>
          </a:r>
          <a:r>
            <a:rPr lang="pt-BR" dirty="0" err="1"/>
            <a:t>Decision</a:t>
          </a:r>
          <a:r>
            <a:rPr lang="pt-BR" dirty="0"/>
            <a:t> </a:t>
          </a:r>
          <a:r>
            <a:rPr lang="pt-BR" dirty="0" err="1"/>
            <a:t>by</a:t>
          </a:r>
          <a:r>
            <a:rPr lang="pt-BR" dirty="0"/>
            <a:t> </a:t>
          </a:r>
          <a:r>
            <a:rPr lang="pt-BR" dirty="0" err="1"/>
            <a:t>International</a:t>
          </a:r>
          <a:r>
            <a:rPr lang="pt-BR" dirty="0"/>
            <a:t> Joint </a:t>
          </a:r>
          <a:r>
            <a:rPr lang="pt-BR" dirty="0" err="1"/>
            <a:t>Comission</a:t>
          </a:r>
          <a:r>
            <a:rPr lang="pt-BR" dirty="0"/>
            <a:t> </a:t>
          </a:r>
        </a:p>
      </dgm:t>
    </dgm:pt>
    <dgm:pt modelId="{404D3218-92F5-4922-9E75-B55B80A1514E}" type="parTrans" cxnId="{C964A26B-4851-4312-A660-4D3D325B79A9}">
      <dgm:prSet/>
      <dgm:spPr/>
      <dgm:t>
        <a:bodyPr/>
        <a:lstStyle/>
        <a:p>
          <a:endParaRPr lang="pt-BR"/>
        </a:p>
      </dgm:t>
    </dgm:pt>
    <dgm:pt modelId="{F553A921-3AE2-473E-B003-D1A1D5612326}" type="sibTrans" cxnId="{C964A26B-4851-4312-A660-4D3D325B79A9}">
      <dgm:prSet/>
      <dgm:spPr/>
      <dgm:t>
        <a:bodyPr/>
        <a:lstStyle/>
        <a:p>
          <a:endParaRPr lang="pt-BR"/>
        </a:p>
      </dgm:t>
    </dgm:pt>
    <dgm:pt modelId="{8773A642-23A6-4A65-899D-CF060B2CAAA1}">
      <dgm:prSet phldrT="[Texto]"/>
      <dgm:spPr/>
      <dgm:t>
        <a:bodyPr/>
        <a:lstStyle/>
        <a:p>
          <a:r>
            <a:rPr lang="pt-BR" dirty="0" err="1"/>
            <a:t>Problems</a:t>
          </a:r>
          <a:r>
            <a:rPr lang="pt-BR" dirty="0"/>
            <a:t> continue</a:t>
          </a:r>
        </a:p>
      </dgm:t>
    </dgm:pt>
    <dgm:pt modelId="{08617A09-BA79-4C00-AEE5-4430EF67FE93}" type="parTrans" cxnId="{BF954721-7C8D-4A08-AA0F-1424ACE5A348}">
      <dgm:prSet/>
      <dgm:spPr/>
      <dgm:t>
        <a:bodyPr/>
        <a:lstStyle/>
        <a:p>
          <a:endParaRPr lang="pt-BR"/>
        </a:p>
      </dgm:t>
    </dgm:pt>
    <dgm:pt modelId="{93051B38-54E2-4119-832D-836697F5E228}" type="sibTrans" cxnId="{BF954721-7C8D-4A08-AA0F-1424ACE5A348}">
      <dgm:prSet/>
      <dgm:spPr/>
      <dgm:t>
        <a:bodyPr/>
        <a:lstStyle/>
        <a:p>
          <a:endParaRPr lang="pt-BR"/>
        </a:p>
      </dgm:t>
    </dgm:pt>
    <dgm:pt modelId="{F96AAB38-8709-42D5-8366-5762BBE431DF}">
      <dgm:prSet phldrT="[Texto]"/>
      <dgm:spPr/>
      <dgm:t>
        <a:bodyPr/>
        <a:lstStyle/>
        <a:p>
          <a:r>
            <a:rPr lang="pt-BR" dirty="0"/>
            <a:t>1935 - Ottawa </a:t>
          </a:r>
          <a:r>
            <a:rPr lang="pt-BR" dirty="0" err="1"/>
            <a:t>Convention</a:t>
          </a:r>
          <a:endParaRPr lang="pt-BR" dirty="0"/>
        </a:p>
      </dgm:t>
    </dgm:pt>
    <dgm:pt modelId="{5567F67F-D3F3-477F-9E12-9F3EF8556B93}" type="parTrans" cxnId="{B158E903-394E-46AD-BA1B-A4BAB437CA98}">
      <dgm:prSet/>
      <dgm:spPr/>
      <dgm:t>
        <a:bodyPr/>
        <a:lstStyle/>
        <a:p>
          <a:endParaRPr lang="pt-BR"/>
        </a:p>
      </dgm:t>
    </dgm:pt>
    <dgm:pt modelId="{DC107DDC-5AE6-4CE4-8D36-7ED070EE4A57}" type="sibTrans" cxnId="{B158E903-394E-46AD-BA1B-A4BAB437CA98}">
      <dgm:prSet/>
      <dgm:spPr/>
      <dgm:t>
        <a:bodyPr/>
        <a:lstStyle/>
        <a:p>
          <a:endParaRPr lang="pt-BR"/>
        </a:p>
      </dgm:t>
    </dgm:pt>
    <dgm:pt modelId="{5BA69E6D-7DE4-4536-8CD3-194107A5E1F2}">
      <dgm:prSet phldrT="[Texto]"/>
      <dgm:spPr/>
      <dgm:t>
        <a:bodyPr/>
        <a:lstStyle/>
        <a:p>
          <a:r>
            <a:rPr lang="pt-BR" dirty="0"/>
            <a:t>1936 – </a:t>
          </a:r>
          <a:r>
            <a:rPr lang="pt-BR" dirty="0" err="1"/>
            <a:t>Mixed</a:t>
          </a:r>
          <a:r>
            <a:rPr lang="pt-BR" dirty="0"/>
            <a:t> Arbitral Tribunal</a:t>
          </a:r>
        </a:p>
      </dgm:t>
    </dgm:pt>
    <dgm:pt modelId="{98325968-5CDB-4163-A76A-870303725B91}" type="parTrans" cxnId="{3C3BBB13-510F-46E5-81B2-5A13C97B030C}">
      <dgm:prSet/>
      <dgm:spPr/>
      <dgm:t>
        <a:bodyPr/>
        <a:lstStyle/>
        <a:p>
          <a:endParaRPr lang="pt-BR"/>
        </a:p>
      </dgm:t>
    </dgm:pt>
    <dgm:pt modelId="{067668E6-4F26-46C5-8D45-B747EC35320D}" type="sibTrans" cxnId="{3C3BBB13-510F-46E5-81B2-5A13C97B030C}">
      <dgm:prSet/>
      <dgm:spPr/>
      <dgm:t>
        <a:bodyPr/>
        <a:lstStyle/>
        <a:p>
          <a:endParaRPr lang="pt-BR"/>
        </a:p>
      </dgm:t>
    </dgm:pt>
    <dgm:pt modelId="{07D74977-2A25-44C6-B0D6-6E9726B1B666}">
      <dgm:prSet phldrT="[Texto]"/>
      <dgm:spPr/>
      <dgm:t>
        <a:bodyPr/>
        <a:lstStyle/>
        <a:p>
          <a:r>
            <a:rPr lang="pt-BR" dirty="0"/>
            <a:t>1938 – </a:t>
          </a:r>
          <a:r>
            <a:rPr lang="pt-BR" dirty="0" err="1"/>
            <a:t>First</a:t>
          </a:r>
          <a:r>
            <a:rPr lang="pt-BR" dirty="0"/>
            <a:t> </a:t>
          </a:r>
          <a:r>
            <a:rPr lang="pt-BR" dirty="0" err="1"/>
            <a:t>Award</a:t>
          </a:r>
          <a:endParaRPr lang="pt-BR" dirty="0"/>
        </a:p>
      </dgm:t>
    </dgm:pt>
    <dgm:pt modelId="{49144EFE-1C8C-4176-9BC5-B79D71724B26}" type="parTrans" cxnId="{36674932-457B-41A6-B637-9CCB088418AC}">
      <dgm:prSet/>
      <dgm:spPr/>
      <dgm:t>
        <a:bodyPr/>
        <a:lstStyle/>
        <a:p>
          <a:endParaRPr lang="pt-BR"/>
        </a:p>
      </dgm:t>
    </dgm:pt>
    <dgm:pt modelId="{A47EE18F-8618-4FFF-B41C-511A75AA12F2}" type="sibTrans" cxnId="{36674932-457B-41A6-B637-9CCB088418AC}">
      <dgm:prSet/>
      <dgm:spPr/>
      <dgm:t>
        <a:bodyPr/>
        <a:lstStyle/>
        <a:p>
          <a:endParaRPr lang="pt-BR"/>
        </a:p>
      </dgm:t>
    </dgm:pt>
    <dgm:pt modelId="{348A8406-48B8-4239-A461-0F6F7FC2F179}">
      <dgm:prSet phldrT="[Texto]"/>
      <dgm:spPr/>
      <dgm:t>
        <a:bodyPr/>
        <a:lstStyle/>
        <a:p>
          <a:r>
            <a:rPr lang="pt-BR" dirty="0"/>
            <a:t>1941 – Final </a:t>
          </a:r>
          <a:r>
            <a:rPr lang="pt-BR" dirty="0" err="1"/>
            <a:t>Award</a:t>
          </a:r>
          <a:endParaRPr lang="pt-BR" dirty="0"/>
        </a:p>
      </dgm:t>
    </dgm:pt>
    <dgm:pt modelId="{6DE91016-5361-425B-BD75-758D59A6D0C0}" type="parTrans" cxnId="{09340940-B9C6-4882-89E9-3C33640AB7DA}">
      <dgm:prSet/>
      <dgm:spPr/>
      <dgm:t>
        <a:bodyPr/>
        <a:lstStyle/>
        <a:p>
          <a:endParaRPr lang="pt-BR"/>
        </a:p>
      </dgm:t>
    </dgm:pt>
    <dgm:pt modelId="{C19F541F-953E-40B6-9E26-8D1786BE69DD}" type="sibTrans" cxnId="{09340940-B9C6-4882-89E9-3C33640AB7DA}">
      <dgm:prSet/>
      <dgm:spPr/>
      <dgm:t>
        <a:bodyPr/>
        <a:lstStyle/>
        <a:p>
          <a:endParaRPr lang="pt-BR"/>
        </a:p>
      </dgm:t>
    </dgm:pt>
    <dgm:pt modelId="{D2D32B51-C5D7-4772-ACAE-8DE2BCB42BB7}" type="pres">
      <dgm:prSet presAssocID="{E322D57A-289C-4994-B4E7-D4CC5455B94D}" presName="Name0" presStyleCnt="0">
        <dgm:presLayoutVars>
          <dgm:dir/>
        </dgm:presLayoutVars>
      </dgm:prSet>
      <dgm:spPr/>
    </dgm:pt>
    <dgm:pt modelId="{3176019C-016E-4D61-B441-4FD7CA0FC9CB}" type="pres">
      <dgm:prSet presAssocID="{6A5CE810-0AA5-4E13-A470-96990E047248}" presName="parComposite" presStyleCnt="0"/>
      <dgm:spPr/>
    </dgm:pt>
    <dgm:pt modelId="{0F1E0B61-5EAE-42F4-AACD-A1FB05B530F0}" type="pres">
      <dgm:prSet presAssocID="{6A5CE810-0AA5-4E13-A470-96990E047248}" presName="parBigCircle" presStyleLbl="node0" presStyleIdx="0" presStyleCnt="3"/>
      <dgm:spPr/>
    </dgm:pt>
    <dgm:pt modelId="{250611B3-900E-4B22-98AA-2123DC2F0899}" type="pres">
      <dgm:prSet presAssocID="{6A5CE810-0AA5-4E13-A470-96990E047248}" presName="parTx" presStyleLbl="revTx" presStyleIdx="0" presStyleCnt="15"/>
      <dgm:spPr/>
    </dgm:pt>
    <dgm:pt modelId="{DD2FB234-7974-4A09-ACBA-0C8B720F7248}" type="pres">
      <dgm:prSet presAssocID="{6A5CE810-0AA5-4E13-A470-96990E047248}" presName="bSpace" presStyleCnt="0"/>
      <dgm:spPr/>
    </dgm:pt>
    <dgm:pt modelId="{82F04693-BCA1-4620-B057-73317C273116}" type="pres">
      <dgm:prSet presAssocID="{6A5CE810-0AA5-4E13-A470-96990E047248}" presName="parBackupNorm" presStyleCnt="0"/>
      <dgm:spPr/>
    </dgm:pt>
    <dgm:pt modelId="{C2598CD7-977C-4E5C-89DF-C466C40FB2D1}" type="pres">
      <dgm:prSet presAssocID="{7697C7FA-C263-41E9-8B30-A75393EF3C23}" presName="parSpace" presStyleCnt="0"/>
      <dgm:spPr/>
    </dgm:pt>
    <dgm:pt modelId="{D130F1B4-07F7-4C2C-964B-5CD257092ED8}" type="pres">
      <dgm:prSet presAssocID="{C0308DD8-2289-4932-9DCC-2FA18BBDD8B6}" presName="desBackupLeftNorm" presStyleCnt="0"/>
      <dgm:spPr/>
    </dgm:pt>
    <dgm:pt modelId="{6E0DC6A1-849E-4B22-BC34-8122987D88B9}" type="pres">
      <dgm:prSet presAssocID="{C0308DD8-2289-4932-9DCC-2FA18BBDD8B6}" presName="desComposite" presStyleCnt="0"/>
      <dgm:spPr/>
    </dgm:pt>
    <dgm:pt modelId="{41DAC619-3C0C-4D6C-9D29-7454EA37414D}" type="pres">
      <dgm:prSet presAssocID="{C0308DD8-2289-4932-9DCC-2FA18BBDD8B6}" presName="desCircle" presStyleLbl="node1" presStyleIdx="0" presStyleCnt="6"/>
      <dgm:spPr/>
    </dgm:pt>
    <dgm:pt modelId="{DB0992B7-A057-4F4D-9A1A-CFA21B8F46CE}" type="pres">
      <dgm:prSet presAssocID="{C0308DD8-2289-4932-9DCC-2FA18BBDD8B6}" presName="chTx" presStyleLbl="revTx" presStyleIdx="1" presStyleCnt="15"/>
      <dgm:spPr/>
    </dgm:pt>
    <dgm:pt modelId="{487602F8-A099-4F83-B93C-2A4488B1BBA2}" type="pres">
      <dgm:prSet presAssocID="{C0308DD8-2289-4932-9DCC-2FA18BBDD8B6}" presName="desTx" presStyleLbl="revTx" presStyleIdx="2" presStyleCnt="15">
        <dgm:presLayoutVars>
          <dgm:bulletEnabled val="1"/>
        </dgm:presLayoutVars>
      </dgm:prSet>
      <dgm:spPr/>
    </dgm:pt>
    <dgm:pt modelId="{7C9B3033-8949-4DB6-A9C2-74F650D2A327}" type="pres">
      <dgm:prSet presAssocID="{C0308DD8-2289-4932-9DCC-2FA18BBDD8B6}" presName="desBackupRightNorm" presStyleCnt="0"/>
      <dgm:spPr/>
    </dgm:pt>
    <dgm:pt modelId="{6DACD44E-44EC-4FD2-8BEC-F8B32A60D7AC}" type="pres">
      <dgm:prSet presAssocID="{80794C9C-216E-4648-B6D3-DA5340518470}" presName="desSpace" presStyleCnt="0"/>
      <dgm:spPr/>
    </dgm:pt>
    <dgm:pt modelId="{DB28E70D-87A8-4A6A-9FAA-9925669F91FF}" type="pres">
      <dgm:prSet presAssocID="{1EA190BB-DA36-4B5C-AC6F-C93CBEEE0375}" presName="desBackupLeftNorm" presStyleCnt="0"/>
      <dgm:spPr/>
    </dgm:pt>
    <dgm:pt modelId="{A4548F06-CA73-41F9-9009-7B2D014B137D}" type="pres">
      <dgm:prSet presAssocID="{1EA190BB-DA36-4B5C-AC6F-C93CBEEE0375}" presName="desComposite" presStyleCnt="0"/>
      <dgm:spPr/>
    </dgm:pt>
    <dgm:pt modelId="{4B910E4D-1BBA-4843-B636-FF6F35FBE1C7}" type="pres">
      <dgm:prSet presAssocID="{1EA190BB-DA36-4B5C-AC6F-C93CBEEE0375}" presName="desCircle" presStyleLbl="node1" presStyleIdx="1" presStyleCnt="6"/>
      <dgm:spPr/>
    </dgm:pt>
    <dgm:pt modelId="{3A245A28-DEA3-40F0-A9BA-51B1A37A991F}" type="pres">
      <dgm:prSet presAssocID="{1EA190BB-DA36-4B5C-AC6F-C93CBEEE0375}" presName="chTx" presStyleLbl="revTx" presStyleIdx="3" presStyleCnt="15"/>
      <dgm:spPr/>
    </dgm:pt>
    <dgm:pt modelId="{E29739C3-298E-4F08-953E-87A1D958B56C}" type="pres">
      <dgm:prSet presAssocID="{1EA190BB-DA36-4B5C-AC6F-C93CBEEE0375}" presName="desTx" presStyleLbl="revTx" presStyleIdx="4" presStyleCnt="15">
        <dgm:presLayoutVars>
          <dgm:bulletEnabled val="1"/>
        </dgm:presLayoutVars>
      </dgm:prSet>
      <dgm:spPr/>
    </dgm:pt>
    <dgm:pt modelId="{2BF3C2D9-A3F3-431B-B6A8-75EF60AF9D55}" type="pres">
      <dgm:prSet presAssocID="{1EA190BB-DA36-4B5C-AC6F-C93CBEEE0375}" presName="desBackupRightNorm" presStyleCnt="0"/>
      <dgm:spPr/>
    </dgm:pt>
    <dgm:pt modelId="{28CACDBD-6CF7-4A36-AC23-6DD7288864C6}" type="pres">
      <dgm:prSet presAssocID="{4A16757E-3A37-49C5-96F0-621FA82AFE43}" presName="desSpace" presStyleCnt="0"/>
      <dgm:spPr/>
    </dgm:pt>
    <dgm:pt modelId="{56A898C4-214A-4F2C-B827-F53404451E7C}" type="pres">
      <dgm:prSet presAssocID="{F076C31C-B827-4CA9-B9FF-1F31BADFF40F}" presName="parComposite" presStyleCnt="0"/>
      <dgm:spPr/>
    </dgm:pt>
    <dgm:pt modelId="{0F28C760-C18F-4C26-815D-F1EA0B1D760E}" type="pres">
      <dgm:prSet presAssocID="{F076C31C-B827-4CA9-B9FF-1F31BADFF40F}" presName="parBigCircle" presStyleLbl="node0" presStyleIdx="1" presStyleCnt="3"/>
      <dgm:spPr/>
    </dgm:pt>
    <dgm:pt modelId="{B9F365CC-E868-41DA-8831-4DBCB11FDEEC}" type="pres">
      <dgm:prSet presAssocID="{F076C31C-B827-4CA9-B9FF-1F31BADFF40F}" presName="parTx" presStyleLbl="revTx" presStyleIdx="5" presStyleCnt="15"/>
      <dgm:spPr/>
    </dgm:pt>
    <dgm:pt modelId="{AB2C6AC1-D7CF-4097-9FF4-5588CE1C333E}" type="pres">
      <dgm:prSet presAssocID="{F076C31C-B827-4CA9-B9FF-1F31BADFF40F}" presName="bSpace" presStyleCnt="0"/>
      <dgm:spPr/>
    </dgm:pt>
    <dgm:pt modelId="{FBDD8E18-B32D-4CD5-AE5D-B36C881AED53}" type="pres">
      <dgm:prSet presAssocID="{F076C31C-B827-4CA9-B9FF-1F31BADFF40F}" presName="parBackupNorm" presStyleCnt="0"/>
      <dgm:spPr/>
    </dgm:pt>
    <dgm:pt modelId="{416945E7-C6A4-4095-AFFF-04973416BE4B}" type="pres">
      <dgm:prSet presAssocID="{F553A921-3AE2-473E-B003-D1A1D5612326}" presName="parSpace" presStyleCnt="0"/>
      <dgm:spPr/>
    </dgm:pt>
    <dgm:pt modelId="{72D4B379-FFEC-4FF2-AB71-BC897D081BEE}" type="pres">
      <dgm:prSet presAssocID="{8773A642-23A6-4A65-899D-CF060B2CAAA1}" presName="desBackupLeftNorm" presStyleCnt="0"/>
      <dgm:spPr/>
    </dgm:pt>
    <dgm:pt modelId="{CF963698-046A-4A1C-A8AE-0E2D9B97B28B}" type="pres">
      <dgm:prSet presAssocID="{8773A642-23A6-4A65-899D-CF060B2CAAA1}" presName="desComposite" presStyleCnt="0"/>
      <dgm:spPr/>
    </dgm:pt>
    <dgm:pt modelId="{30348040-A22B-463A-9211-C78E9D63C8C2}" type="pres">
      <dgm:prSet presAssocID="{8773A642-23A6-4A65-899D-CF060B2CAAA1}" presName="desCircle" presStyleLbl="node1" presStyleIdx="2" presStyleCnt="6"/>
      <dgm:spPr/>
    </dgm:pt>
    <dgm:pt modelId="{8C6D7378-338D-4121-8909-B4637B3D5C46}" type="pres">
      <dgm:prSet presAssocID="{8773A642-23A6-4A65-899D-CF060B2CAAA1}" presName="chTx" presStyleLbl="revTx" presStyleIdx="6" presStyleCnt="15"/>
      <dgm:spPr/>
    </dgm:pt>
    <dgm:pt modelId="{CE5FD11E-C20B-4C20-B258-54A1F6551C5B}" type="pres">
      <dgm:prSet presAssocID="{8773A642-23A6-4A65-899D-CF060B2CAAA1}" presName="desTx" presStyleLbl="revTx" presStyleIdx="7" presStyleCnt="15">
        <dgm:presLayoutVars>
          <dgm:bulletEnabled val="1"/>
        </dgm:presLayoutVars>
      </dgm:prSet>
      <dgm:spPr/>
    </dgm:pt>
    <dgm:pt modelId="{DA2B6DBB-5CCD-4B89-BA31-212F908FD642}" type="pres">
      <dgm:prSet presAssocID="{8773A642-23A6-4A65-899D-CF060B2CAAA1}" presName="desBackupRightNorm" presStyleCnt="0"/>
      <dgm:spPr/>
    </dgm:pt>
    <dgm:pt modelId="{0AC898A2-886D-48CF-BA74-8BAB4A0E1FC4}" type="pres">
      <dgm:prSet presAssocID="{93051B38-54E2-4119-832D-836697F5E228}" presName="desSpace" presStyleCnt="0"/>
      <dgm:spPr/>
    </dgm:pt>
    <dgm:pt modelId="{BAF17558-27F9-4B2F-AB64-266596B5C330}" type="pres">
      <dgm:prSet presAssocID="{F96AAB38-8709-42D5-8366-5762BBE431DF}" presName="desBackupLeftNorm" presStyleCnt="0"/>
      <dgm:spPr/>
    </dgm:pt>
    <dgm:pt modelId="{A48787F7-2185-447E-80FB-CA929932D2AE}" type="pres">
      <dgm:prSet presAssocID="{F96AAB38-8709-42D5-8366-5762BBE431DF}" presName="desComposite" presStyleCnt="0"/>
      <dgm:spPr/>
    </dgm:pt>
    <dgm:pt modelId="{C0F066BD-6F62-4391-82D7-BEDAF26CF039}" type="pres">
      <dgm:prSet presAssocID="{F96AAB38-8709-42D5-8366-5762BBE431DF}" presName="desCircle" presStyleLbl="node1" presStyleIdx="3" presStyleCnt="6"/>
      <dgm:spPr/>
    </dgm:pt>
    <dgm:pt modelId="{A12407AB-4340-41C7-ADE2-3C6F790F89DA}" type="pres">
      <dgm:prSet presAssocID="{F96AAB38-8709-42D5-8366-5762BBE431DF}" presName="chTx" presStyleLbl="revTx" presStyleIdx="8" presStyleCnt="15"/>
      <dgm:spPr/>
    </dgm:pt>
    <dgm:pt modelId="{7E19D3E6-968C-47C1-9C41-5C3897D673EB}" type="pres">
      <dgm:prSet presAssocID="{F96AAB38-8709-42D5-8366-5762BBE431DF}" presName="desTx" presStyleLbl="revTx" presStyleIdx="9" presStyleCnt="15">
        <dgm:presLayoutVars>
          <dgm:bulletEnabled val="1"/>
        </dgm:presLayoutVars>
      </dgm:prSet>
      <dgm:spPr/>
    </dgm:pt>
    <dgm:pt modelId="{3DDD53D7-5724-4537-97D6-C8343F440A3B}" type="pres">
      <dgm:prSet presAssocID="{F96AAB38-8709-42D5-8366-5762BBE431DF}" presName="desBackupRightNorm" presStyleCnt="0"/>
      <dgm:spPr/>
    </dgm:pt>
    <dgm:pt modelId="{FA9FC490-681E-45E5-B2DA-9DB48C51FE4E}" type="pres">
      <dgm:prSet presAssocID="{DC107DDC-5AE6-4CE4-8D36-7ED070EE4A57}" presName="desSpace" presStyleCnt="0"/>
      <dgm:spPr/>
    </dgm:pt>
    <dgm:pt modelId="{C91B13F5-1E71-4200-94F8-DBE1741599F6}" type="pres">
      <dgm:prSet presAssocID="{5BA69E6D-7DE4-4536-8CD3-194107A5E1F2}" presName="parComposite" presStyleCnt="0"/>
      <dgm:spPr/>
    </dgm:pt>
    <dgm:pt modelId="{030AB2F5-E361-47DC-98AE-9B9E3DD65640}" type="pres">
      <dgm:prSet presAssocID="{5BA69E6D-7DE4-4536-8CD3-194107A5E1F2}" presName="parBigCircle" presStyleLbl="node0" presStyleIdx="2" presStyleCnt="3"/>
      <dgm:spPr/>
    </dgm:pt>
    <dgm:pt modelId="{916A8E10-892D-436D-8779-F284B3D4B5C6}" type="pres">
      <dgm:prSet presAssocID="{5BA69E6D-7DE4-4536-8CD3-194107A5E1F2}" presName="parTx" presStyleLbl="revTx" presStyleIdx="10" presStyleCnt="15"/>
      <dgm:spPr/>
    </dgm:pt>
    <dgm:pt modelId="{A3B30DFB-9CFA-40D4-B195-814101D0D9FB}" type="pres">
      <dgm:prSet presAssocID="{5BA69E6D-7DE4-4536-8CD3-194107A5E1F2}" presName="bSpace" presStyleCnt="0"/>
      <dgm:spPr/>
    </dgm:pt>
    <dgm:pt modelId="{01B37D06-A606-4009-9AF4-AF9E53C56B40}" type="pres">
      <dgm:prSet presAssocID="{5BA69E6D-7DE4-4536-8CD3-194107A5E1F2}" presName="parBackupNorm" presStyleCnt="0"/>
      <dgm:spPr/>
    </dgm:pt>
    <dgm:pt modelId="{8A185DE8-6A8B-44ED-A52E-88B9866F9BCB}" type="pres">
      <dgm:prSet presAssocID="{067668E6-4F26-46C5-8D45-B747EC35320D}" presName="parSpace" presStyleCnt="0"/>
      <dgm:spPr/>
    </dgm:pt>
    <dgm:pt modelId="{EECBA384-D60D-42D5-A451-8762B874AE8A}" type="pres">
      <dgm:prSet presAssocID="{07D74977-2A25-44C6-B0D6-6E9726B1B666}" presName="desBackupLeftNorm" presStyleCnt="0"/>
      <dgm:spPr/>
    </dgm:pt>
    <dgm:pt modelId="{9A01C423-74AD-4350-AA6B-42C42520249C}" type="pres">
      <dgm:prSet presAssocID="{07D74977-2A25-44C6-B0D6-6E9726B1B666}" presName="desComposite" presStyleCnt="0"/>
      <dgm:spPr/>
    </dgm:pt>
    <dgm:pt modelId="{5FFE8B1B-F465-41C6-BCBD-92097BA61E42}" type="pres">
      <dgm:prSet presAssocID="{07D74977-2A25-44C6-B0D6-6E9726B1B666}" presName="desCircle" presStyleLbl="node1" presStyleIdx="4" presStyleCnt="6"/>
      <dgm:spPr/>
    </dgm:pt>
    <dgm:pt modelId="{B682DFDC-6968-4C8A-91EC-A05E646F6AAB}" type="pres">
      <dgm:prSet presAssocID="{07D74977-2A25-44C6-B0D6-6E9726B1B666}" presName="chTx" presStyleLbl="revTx" presStyleIdx="11" presStyleCnt="15"/>
      <dgm:spPr/>
    </dgm:pt>
    <dgm:pt modelId="{628E8371-E542-4CCD-AF60-E6F55A6D219B}" type="pres">
      <dgm:prSet presAssocID="{07D74977-2A25-44C6-B0D6-6E9726B1B666}" presName="desTx" presStyleLbl="revTx" presStyleIdx="12" presStyleCnt="15">
        <dgm:presLayoutVars>
          <dgm:bulletEnabled val="1"/>
        </dgm:presLayoutVars>
      </dgm:prSet>
      <dgm:spPr/>
    </dgm:pt>
    <dgm:pt modelId="{58E4E41F-317A-45B3-9BA3-88C9817AC6C3}" type="pres">
      <dgm:prSet presAssocID="{07D74977-2A25-44C6-B0D6-6E9726B1B666}" presName="desBackupRightNorm" presStyleCnt="0"/>
      <dgm:spPr/>
    </dgm:pt>
    <dgm:pt modelId="{6D535798-F3FF-4465-BDCC-96212761C436}" type="pres">
      <dgm:prSet presAssocID="{A47EE18F-8618-4FFF-B41C-511A75AA12F2}" presName="desSpace" presStyleCnt="0"/>
      <dgm:spPr/>
    </dgm:pt>
    <dgm:pt modelId="{3FCF344D-7133-4D2D-8EE7-952FCE55474C}" type="pres">
      <dgm:prSet presAssocID="{348A8406-48B8-4239-A461-0F6F7FC2F179}" presName="desBackupLeftNorm" presStyleCnt="0"/>
      <dgm:spPr/>
    </dgm:pt>
    <dgm:pt modelId="{964D127F-D907-42FA-8E78-4E6D3D35A27A}" type="pres">
      <dgm:prSet presAssocID="{348A8406-48B8-4239-A461-0F6F7FC2F179}" presName="desComposite" presStyleCnt="0"/>
      <dgm:spPr/>
    </dgm:pt>
    <dgm:pt modelId="{3FB8630D-BF32-474D-AA32-A5DF1D23170D}" type="pres">
      <dgm:prSet presAssocID="{348A8406-48B8-4239-A461-0F6F7FC2F179}" presName="desCircle" presStyleLbl="node1" presStyleIdx="5" presStyleCnt="6"/>
      <dgm:spPr/>
    </dgm:pt>
    <dgm:pt modelId="{ADF7B461-408F-4E9C-B533-9F65D8F3454E}" type="pres">
      <dgm:prSet presAssocID="{348A8406-48B8-4239-A461-0F6F7FC2F179}" presName="chTx" presStyleLbl="revTx" presStyleIdx="13" presStyleCnt="15"/>
      <dgm:spPr/>
    </dgm:pt>
    <dgm:pt modelId="{9AC134F0-5885-48DF-A597-22FAB489FB8C}" type="pres">
      <dgm:prSet presAssocID="{348A8406-48B8-4239-A461-0F6F7FC2F179}" presName="desTx" presStyleLbl="revTx" presStyleIdx="14" presStyleCnt="15">
        <dgm:presLayoutVars>
          <dgm:bulletEnabled val="1"/>
        </dgm:presLayoutVars>
      </dgm:prSet>
      <dgm:spPr/>
    </dgm:pt>
    <dgm:pt modelId="{9FABD519-D71C-4E02-93F2-14541D5DE604}" type="pres">
      <dgm:prSet presAssocID="{348A8406-48B8-4239-A461-0F6F7FC2F179}" presName="desBackupRightNorm" presStyleCnt="0"/>
      <dgm:spPr/>
    </dgm:pt>
    <dgm:pt modelId="{D403B585-7DD6-4A93-8446-56251BF9BA3C}" type="pres">
      <dgm:prSet presAssocID="{C19F541F-953E-40B6-9E26-8D1786BE69DD}" presName="desSpace" presStyleCnt="0"/>
      <dgm:spPr/>
    </dgm:pt>
  </dgm:ptLst>
  <dgm:cxnLst>
    <dgm:cxn modelId="{3C3BBB13-510F-46E5-81B2-5A13C97B030C}" srcId="{E322D57A-289C-4994-B4E7-D4CC5455B94D}" destId="{5BA69E6D-7DE4-4536-8CD3-194107A5E1F2}" srcOrd="2" destOrd="0" parTransId="{98325968-5CDB-4163-A76A-870303725B91}" sibTransId="{067668E6-4F26-46C5-8D45-B747EC35320D}"/>
    <dgm:cxn modelId="{F0955C53-40A0-4033-B3E5-75F498B2C1FE}" type="presOf" srcId="{07D74977-2A25-44C6-B0D6-6E9726B1B666}" destId="{B682DFDC-6968-4C8A-91EC-A05E646F6AAB}" srcOrd="0" destOrd="0" presId="urn:microsoft.com/office/officeart/2008/layout/CircleAccentTimeline"/>
    <dgm:cxn modelId="{BF954721-7C8D-4A08-AA0F-1424ACE5A348}" srcId="{F076C31C-B827-4CA9-B9FF-1F31BADFF40F}" destId="{8773A642-23A6-4A65-899D-CF060B2CAAA1}" srcOrd="0" destOrd="0" parTransId="{08617A09-BA79-4C00-AEE5-4430EF67FE93}" sibTransId="{93051B38-54E2-4119-832D-836697F5E228}"/>
    <dgm:cxn modelId="{D3D65FC8-F34F-4E25-8A9C-D698A73D1CF7}" srcId="{6A5CE810-0AA5-4E13-A470-96990E047248}" destId="{C0308DD8-2289-4932-9DCC-2FA18BBDD8B6}" srcOrd="0" destOrd="0" parTransId="{5D74709F-C148-4577-BBD0-F400D75ECA77}" sibTransId="{80794C9C-216E-4648-B6D3-DA5340518470}"/>
    <dgm:cxn modelId="{0F4D0B0D-FF97-4859-915F-284BC1FBEBDE}" type="presOf" srcId="{C0308DD8-2289-4932-9DCC-2FA18BBDD8B6}" destId="{DB0992B7-A057-4F4D-9A1A-CFA21B8F46CE}" srcOrd="0" destOrd="0" presId="urn:microsoft.com/office/officeart/2008/layout/CircleAccentTimeline"/>
    <dgm:cxn modelId="{052C5318-5E31-462E-B190-D3CFC0EE6526}" type="presOf" srcId="{1EA190BB-DA36-4B5C-AC6F-C93CBEEE0375}" destId="{3A245A28-DEA3-40F0-A9BA-51B1A37A991F}" srcOrd="0" destOrd="0" presId="urn:microsoft.com/office/officeart/2008/layout/CircleAccentTimeline"/>
    <dgm:cxn modelId="{C831B617-32DD-4148-B3C5-A28C7E545D70}" type="presOf" srcId="{F076C31C-B827-4CA9-B9FF-1F31BADFF40F}" destId="{B9F365CC-E868-41DA-8831-4DBCB11FDEEC}" srcOrd="0" destOrd="0" presId="urn:microsoft.com/office/officeart/2008/layout/CircleAccentTimeline"/>
    <dgm:cxn modelId="{A6224542-2C3B-4704-A0E3-AAE7BEEE27BC}" type="presOf" srcId="{E322D57A-289C-4994-B4E7-D4CC5455B94D}" destId="{D2D32B51-C5D7-4772-ACAE-8DE2BCB42BB7}" srcOrd="0" destOrd="0" presId="urn:microsoft.com/office/officeart/2008/layout/CircleAccentTimeline"/>
    <dgm:cxn modelId="{D5C7B942-69F3-4311-834B-4D5C29C5EF7A}" srcId="{E322D57A-289C-4994-B4E7-D4CC5455B94D}" destId="{6A5CE810-0AA5-4E13-A470-96990E047248}" srcOrd="0" destOrd="0" parTransId="{19058A59-7A52-4FF2-99A2-488A338C1A50}" sibTransId="{7697C7FA-C263-41E9-8B30-A75393EF3C23}"/>
    <dgm:cxn modelId="{9C4F1B60-B576-4D94-B30C-6F396A29A532}" type="presOf" srcId="{5BA69E6D-7DE4-4536-8CD3-194107A5E1F2}" destId="{916A8E10-892D-436D-8779-F284B3D4B5C6}" srcOrd="0" destOrd="0" presId="urn:microsoft.com/office/officeart/2008/layout/CircleAccentTimeline"/>
    <dgm:cxn modelId="{09340940-B9C6-4882-89E9-3C33640AB7DA}" srcId="{5BA69E6D-7DE4-4536-8CD3-194107A5E1F2}" destId="{348A8406-48B8-4239-A461-0F6F7FC2F179}" srcOrd="1" destOrd="0" parTransId="{6DE91016-5361-425B-BD75-758D59A6D0C0}" sibTransId="{C19F541F-953E-40B6-9E26-8D1786BE69DD}"/>
    <dgm:cxn modelId="{9DB4AF18-C7E8-4DB9-9507-E00E3EACD364}" type="presOf" srcId="{8773A642-23A6-4A65-899D-CF060B2CAAA1}" destId="{8C6D7378-338D-4121-8909-B4637B3D5C46}" srcOrd="0" destOrd="0" presId="urn:microsoft.com/office/officeart/2008/layout/CircleAccentTimeline"/>
    <dgm:cxn modelId="{B711D9EA-6452-4829-BEAA-626F98AFC111}" srcId="{6A5CE810-0AA5-4E13-A470-96990E047248}" destId="{1EA190BB-DA36-4B5C-AC6F-C93CBEEE0375}" srcOrd="1" destOrd="0" parTransId="{EA8E1749-F4EF-4E93-9E48-A69911061E07}" sibTransId="{4A16757E-3A37-49C5-96F0-621FA82AFE43}"/>
    <dgm:cxn modelId="{6F42D300-1E16-4A96-92AC-A9DDCC6779C2}" type="presOf" srcId="{F96AAB38-8709-42D5-8366-5762BBE431DF}" destId="{A12407AB-4340-41C7-ADE2-3C6F790F89DA}" srcOrd="0" destOrd="0" presId="urn:microsoft.com/office/officeart/2008/layout/CircleAccentTimeline"/>
    <dgm:cxn modelId="{B158E903-394E-46AD-BA1B-A4BAB437CA98}" srcId="{F076C31C-B827-4CA9-B9FF-1F31BADFF40F}" destId="{F96AAB38-8709-42D5-8366-5762BBE431DF}" srcOrd="1" destOrd="0" parTransId="{5567F67F-D3F3-477F-9E12-9F3EF8556B93}" sibTransId="{DC107DDC-5AE6-4CE4-8D36-7ED070EE4A57}"/>
    <dgm:cxn modelId="{36674932-457B-41A6-B637-9CCB088418AC}" srcId="{5BA69E6D-7DE4-4536-8CD3-194107A5E1F2}" destId="{07D74977-2A25-44C6-B0D6-6E9726B1B666}" srcOrd="0" destOrd="0" parTransId="{49144EFE-1C8C-4176-9BC5-B79D71724B26}" sibTransId="{A47EE18F-8618-4FFF-B41C-511A75AA12F2}"/>
    <dgm:cxn modelId="{F4672C6B-8C30-4E55-BBDA-E8FF7772E31F}" type="presOf" srcId="{348A8406-48B8-4239-A461-0F6F7FC2F179}" destId="{ADF7B461-408F-4E9C-B533-9F65D8F3454E}" srcOrd="0" destOrd="0" presId="urn:microsoft.com/office/officeart/2008/layout/CircleAccentTimeline"/>
    <dgm:cxn modelId="{C964A26B-4851-4312-A660-4D3D325B79A9}" srcId="{E322D57A-289C-4994-B4E7-D4CC5455B94D}" destId="{F076C31C-B827-4CA9-B9FF-1F31BADFF40F}" srcOrd="1" destOrd="0" parTransId="{404D3218-92F5-4922-9E75-B55B80A1514E}" sibTransId="{F553A921-3AE2-473E-B003-D1A1D5612326}"/>
    <dgm:cxn modelId="{0BC872A7-0966-41AD-8F47-9FF19BC0D6C5}" type="presOf" srcId="{6A5CE810-0AA5-4E13-A470-96990E047248}" destId="{250611B3-900E-4B22-98AA-2123DC2F0899}" srcOrd="0" destOrd="0" presId="urn:microsoft.com/office/officeart/2008/layout/CircleAccentTimeline"/>
    <dgm:cxn modelId="{E2532857-7313-4137-95DF-EEC90A63E86C}" type="presParOf" srcId="{D2D32B51-C5D7-4772-ACAE-8DE2BCB42BB7}" destId="{3176019C-016E-4D61-B441-4FD7CA0FC9CB}" srcOrd="0" destOrd="0" presId="urn:microsoft.com/office/officeart/2008/layout/CircleAccentTimeline"/>
    <dgm:cxn modelId="{FCAEC6A5-1498-4EE7-9468-EEB13C21DB0C}" type="presParOf" srcId="{3176019C-016E-4D61-B441-4FD7CA0FC9CB}" destId="{0F1E0B61-5EAE-42F4-AACD-A1FB05B530F0}" srcOrd="0" destOrd="0" presId="urn:microsoft.com/office/officeart/2008/layout/CircleAccentTimeline"/>
    <dgm:cxn modelId="{85900E37-A3EE-4CB3-B655-83605317F24F}" type="presParOf" srcId="{3176019C-016E-4D61-B441-4FD7CA0FC9CB}" destId="{250611B3-900E-4B22-98AA-2123DC2F0899}" srcOrd="1" destOrd="0" presId="urn:microsoft.com/office/officeart/2008/layout/CircleAccentTimeline"/>
    <dgm:cxn modelId="{22C150C6-984D-4A35-B9C8-BA94F7F6946C}" type="presParOf" srcId="{3176019C-016E-4D61-B441-4FD7CA0FC9CB}" destId="{DD2FB234-7974-4A09-ACBA-0C8B720F7248}" srcOrd="2" destOrd="0" presId="urn:microsoft.com/office/officeart/2008/layout/CircleAccentTimeline"/>
    <dgm:cxn modelId="{47740DEC-17B5-4F0E-9E81-1D73BC0A4AD4}" type="presParOf" srcId="{D2D32B51-C5D7-4772-ACAE-8DE2BCB42BB7}" destId="{82F04693-BCA1-4620-B057-73317C273116}" srcOrd="1" destOrd="0" presId="urn:microsoft.com/office/officeart/2008/layout/CircleAccentTimeline"/>
    <dgm:cxn modelId="{98DC4F84-AF28-4880-947E-A851488A9262}" type="presParOf" srcId="{D2D32B51-C5D7-4772-ACAE-8DE2BCB42BB7}" destId="{C2598CD7-977C-4E5C-89DF-C466C40FB2D1}" srcOrd="2" destOrd="0" presId="urn:microsoft.com/office/officeart/2008/layout/CircleAccentTimeline"/>
    <dgm:cxn modelId="{440B6F09-E06D-4D4B-992B-1897D442CF8C}" type="presParOf" srcId="{D2D32B51-C5D7-4772-ACAE-8DE2BCB42BB7}" destId="{D130F1B4-07F7-4C2C-964B-5CD257092ED8}" srcOrd="3" destOrd="0" presId="urn:microsoft.com/office/officeart/2008/layout/CircleAccentTimeline"/>
    <dgm:cxn modelId="{E13F114B-E104-4ED6-8806-534E91255C20}" type="presParOf" srcId="{D2D32B51-C5D7-4772-ACAE-8DE2BCB42BB7}" destId="{6E0DC6A1-849E-4B22-BC34-8122987D88B9}" srcOrd="4" destOrd="0" presId="urn:microsoft.com/office/officeart/2008/layout/CircleAccentTimeline"/>
    <dgm:cxn modelId="{B869D39E-EECF-4E0A-95BF-8FB11E0156AE}" type="presParOf" srcId="{6E0DC6A1-849E-4B22-BC34-8122987D88B9}" destId="{41DAC619-3C0C-4D6C-9D29-7454EA37414D}" srcOrd="0" destOrd="0" presId="urn:microsoft.com/office/officeart/2008/layout/CircleAccentTimeline"/>
    <dgm:cxn modelId="{7B946224-8FB0-4EFD-9156-70C5B7D5CC1D}" type="presParOf" srcId="{6E0DC6A1-849E-4B22-BC34-8122987D88B9}" destId="{DB0992B7-A057-4F4D-9A1A-CFA21B8F46CE}" srcOrd="1" destOrd="0" presId="urn:microsoft.com/office/officeart/2008/layout/CircleAccentTimeline"/>
    <dgm:cxn modelId="{DEF5687F-3938-48AC-8D5C-C418DEF63BEB}" type="presParOf" srcId="{6E0DC6A1-849E-4B22-BC34-8122987D88B9}" destId="{487602F8-A099-4F83-B93C-2A4488B1BBA2}" srcOrd="2" destOrd="0" presId="urn:microsoft.com/office/officeart/2008/layout/CircleAccentTimeline"/>
    <dgm:cxn modelId="{BC4F02A1-6B0B-4317-89B8-3C084D18A473}" type="presParOf" srcId="{D2D32B51-C5D7-4772-ACAE-8DE2BCB42BB7}" destId="{7C9B3033-8949-4DB6-A9C2-74F650D2A327}" srcOrd="5" destOrd="0" presId="urn:microsoft.com/office/officeart/2008/layout/CircleAccentTimeline"/>
    <dgm:cxn modelId="{48B4E465-D62A-4E19-A0F3-E194CA14F200}" type="presParOf" srcId="{D2D32B51-C5D7-4772-ACAE-8DE2BCB42BB7}" destId="{6DACD44E-44EC-4FD2-8BEC-F8B32A60D7AC}" srcOrd="6" destOrd="0" presId="urn:microsoft.com/office/officeart/2008/layout/CircleAccentTimeline"/>
    <dgm:cxn modelId="{EE219C23-3E5A-4EA5-9726-C92AF12233C1}" type="presParOf" srcId="{D2D32B51-C5D7-4772-ACAE-8DE2BCB42BB7}" destId="{DB28E70D-87A8-4A6A-9FAA-9925669F91FF}" srcOrd="7" destOrd="0" presId="urn:microsoft.com/office/officeart/2008/layout/CircleAccentTimeline"/>
    <dgm:cxn modelId="{77B6896A-4E91-413B-8662-B7170A28D162}" type="presParOf" srcId="{D2D32B51-C5D7-4772-ACAE-8DE2BCB42BB7}" destId="{A4548F06-CA73-41F9-9009-7B2D014B137D}" srcOrd="8" destOrd="0" presId="urn:microsoft.com/office/officeart/2008/layout/CircleAccentTimeline"/>
    <dgm:cxn modelId="{E752736D-B4CA-45F6-A1AA-FE04B4C4BC82}" type="presParOf" srcId="{A4548F06-CA73-41F9-9009-7B2D014B137D}" destId="{4B910E4D-1BBA-4843-B636-FF6F35FBE1C7}" srcOrd="0" destOrd="0" presId="urn:microsoft.com/office/officeart/2008/layout/CircleAccentTimeline"/>
    <dgm:cxn modelId="{AD80AFCE-DC8A-48C0-B433-7F45E79B4902}" type="presParOf" srcId="{A4548F06-CA73-41F9-9009-7B2D014B137D}" destId="{3A245A28-DEA3-40F0-A9BA-51B1A37A991F}" srcOrd="1" destOrd="0" presId="urn:microsoft.com/office/officeart/2008/layout/CircleAccentTimeline"/>
    <dgm:cxn modelId="{31114949-D26F-453B-ADE9-3906E6E60168}" type="presParOf" srcId="{A4548F06-CA73-41F9-9009-7B2D014B137D}" destId="{E29739C3-298E-4F08-953E-87A1D958B56C}" srcOrd="2" destOrd="0" presId="urn:microsoft.com/office/officeart/2008/layout/CircleAccentTimeline"/>
    <dgm:cxn modelId="{BAE2FE03-6D92-4D49-8E99-B0982B829219}" type="presParOf" srcId="{D2D32B51-C5D7-4772-ACAE-8DE2BCB42BB7}" destId="{2BF3C2D9-A3F3-431B-B6A8-75EF60AF9D55}" srcOrd="9" destOrd="0" presId="urn:microsoft.com/office/officeart/2008/layout/CircleAccentTimeline"/>
    <dgm:cxn modelId="{DE164355-B7D2-4A91-ADFF-380C0166FA24}" type="presParOf" srcId="{D2D32B51-C5D7-4772-ACAE-8DE2BCB42BB7}" destId="{28CACDBD-6CF7-4A36-AC23-6DD7288864C6}" srcOrd="10" destOrd="0" presId="urn:microsoft.com/office/officeart/2008/layout/CircleAccentTimeline"/>
    <dgm:cxn modelId="{C7340209-62C9-4F1C-9393-FA1B1E3BF1BB}" type="presParOf" srcId="{D2D32B51-C5D7-4772-ACAE-8DE2BCB42BB7}" destId="{56A898C4-214A-4F2C-B827-F53404451E7C}" srcOrd="11" destOrd="0" presId="urn:microsoft.com/office/officeart/2008/layout/CircleAccentTimeline"/>
    <dgm:cxn modelId="{BBB731A9-D493-4BAA-8D1D-904807D2234C}" type="presParOf" srcId="{56A898C4-214A-4F2C-B827-F53404451E7C}" destId="{0F28C760-C18F-4C26-815D-F1EA0B1D760E}" srcOrd="0" destOrd="0" presId="urn:microsoft.com/office/officeart/2008/layout/CircleAccentTimeline"/>
    <dgm:cxn modelId="{03E9C193-DAD1-4A37-8BDB-CE39615F1C1A}" type="presParOf" srcId="{56A898C4-214A-4F2C-B827-F53404451E7C}" destId="{B9F365CC-E868-41DA-8831-4DBCB11FDEEC}" srcOrd="1" destOrd="0" presId="urn:microsoft.com/office/officeart/2008/layout/CircleAccentTimeline"/>
    <dgm:cxn modelId="{876961ED-A229-4E80-86A1-A7D344A01EFB}" type="presParOf" srcId="{56A898C4-214A-4F2C-B827-F53404451E7C}" destId="{AB2C6AC1-D7CF-4097-9FF4-5588CE1C333E}" srcOrd="2" destOrd="0" presId="urn:microsoft.com/office/officeart/2008/layout/CircleAccentTimeline"/>
    <dgm:cxn modelId="{E1E8EEF6-3BF2-4F6F-8344-238F55699DD6}" type="presParOf" srcId="{D2D32B51-C5D7-4772-ACAE-8DE2BCB42BB7}" destId="{FBDD8E18-B32D-4CD5-AE5D-B36C881AED53}" srcOrd="12" destOrd="0" presId="urn:microsoft.com/office/officeart/2008/layout/CircleAccentTimeline"/>
    <dgm:cxn modelId="{9906AC17-FBBD-41BA-8970-AD08E0EED9B5}" type="presParOf" srcId="{D2D32B51-C5D7-4772-ACAE-8DE2BCB42BB7}" destId="{416945E7-C6A4-4095-AFFF-04973416BE4B}" srcOrd="13" destOrd="0" presId="urn:microsoft.com/office/officeart/2008/layout/CircleAccentTimeline"/>
    <dgm:cxn modelId="{D7B894C8-DFB6-429B-8240-3F6C136CD58C}" type="presParOf" srcId="{D2D32B51-C5D7-4772-ACAE-8DE2BCB42BB7}" destId="{72D4B379-FFEC-4FF2-AB71-BC897D081BEE}" srcOrd="14" destOrd="0" presId="urn:microsoft.com/office/officeart/2008/layout/CircleAccentTimeline"/>
    <dgm:cxn modelId="{6D553643-EEBF-4848-B1F7-93784D0954F8}" type="presParOf" srcId="{D2D32B51-C5D7-4772-ACAE-8DE2BCB42BB7}" destId="{CF963698-046A-4A1C-A8AE-0E2D9B97B28B}" srcOrd="15" destOrd="0" presId="urn:microsoft.com/office/officeart/2008/layout/CircleAccentTimeline"/>
    <dgm:cxn modelId="{E19B2495-D32A-4D35-A045-116772D02FDB}" type="presParOf" srcId="{CF963698-046A-4A1C-A8AE-0E2D9B97B28B}" destId="{30348040-A22B-463A-9211-C78E9D63C8C2}" srcOrd="0" destOrd="0" presId="urn:microsoft.com/office/officeart/2008/layout/CircleAccentTimeline"/>
    <dgm:cxn modelId="{8AAE113E-8083-4CCE-8586-3A4BB848C071}" type="presParOf" srcId="{CF963698-046A-4A1C-A8AE-0E2D9B97B28B}" destId="{8C6D7378-338D-4121-8909-B4637B3D5C46}" srcOrd="1" destOrd="0" presId="urn:microsoft.com/office/officeart/2008/layout/CircleAccentTimeline"/>
    <dgm:cxn modelId="{2DA0329B-7D24-42AE-931D-AA7A47D1C001}" type="presParOf" srcId="{CF963698-046A-4A1C-A8AE-0E2D9B97B28B}" destId="{CE5FD11E-C20B-4C20-B258-54A1F6551C5B}" srcOrd="2" destOrd="0" presId="urn:microsoft.com/office/officeart/2008/layout/CircleAccentTimeline"/>
    <dgm:cxn modelId="{BFE930E9-E7D4-4051-8E59-7790C795A347}" type="presParOf" srcId="{D2D32B51-C5D7-4772-ACAE-8DE2BCB42BB7}" destId="{DA2B6DBB-5CCD-4B89-BA31-212F908FD642}" srcOrd="16" destOrd="0" presId="urn:microsoft.com/office/officeart/2008/layout/CircleAccentTimeline"/>
    <dgm:cxn modelId="{6297F246-B540-409D-BD96-89A198B0D19F}" type="presParOf" srcId="{D2D32B51-C5D7-4772-ACAE-8DE2BCB42BB7}" destId="{0AC898A2-886D-48CF-BA74-8BAB4A0E1FC4}" srcOrd="17" destOrd="0" presId="urn:microsoft.com/office/officeart/2008/layout/CircleAccentTimeline"/>
    <dgm:cxn modelId="{7517C4C5-434E-46DF-BC5E-A83A5611B5A4}" type="presParOf" srcId="{D2D32B51-C5D7-4772-ACAE-8DE2BCB42BB7}" destId="{BAF17558-27F9-4B2F-AB64-266596B5C330}" srcOrd="18" destOrd="0" presId="urn:microsoft.com/office/officeart/2008/layout/CircleAccentTimeline"/>
    <dgm:cxn modelId="{F2192E4F-1345-4B27-BD3C-B7CC2BC4F0EC}" type="presParOf" srcId="{D2D32B51-C5D7-4772-ACAE-8DE2BCB42BB7}" destId="{A48787F7-2185-447E-80FB-CA929932D2AE}" srcOrd="19" destOrd="0" presId="urn:microsoft.com/office/officeart/2008/layout/CircleAccentTimeline"/>
    <dgm:cxn modelId="{DCB56AA5-5252-4E82-8F9E-54CC419509AF}" type="presParOf" srcId="{A48787F7-2185-447E-80FB-CA929932D2AE}" destId="{C0F066BD-6F62-4391-82D7-BEDAF26CF039}" srcOrd="0" destOrd="0" presId="urn:microsoft.com/office/officeart/2008/layout/CircleAccentTimeline"/>
    <dgm:cxn modelId="{4F5E9F2C-890D-4EBE-ABF5-17353180BF99}" type="presParOf" srcId="{A48787F7-2185-447E-80FB-CA929932D2AE}" destId="{A12407AB-4340-41C7-ADE2-3C6F790F89DA}" srcOrd="1" destOrd="0" presId="urn:microsoft.com/office/officeart/2008/layout/CircleAccentTimeline"/>
    <dgm:cxn modelId="{ACBC95EA-343E-47F5-B43B-649F4ED59C9B}" type="presParOf" srcId="{A48787F7-2185-447E-80FB-CA929932D2AE}" destId="{7E19D3E6-968C-47C1-9C41-5C3897D673EB}" srcOrd="2" destOrd="0" presId="urn:microsoft.com/office/officeart/2008/layout/CircleAccentTimeline"/>
    <dgm:cxn modelId="{B205820A-5FA7-4BDE-8AAC-C1CCDA847940}" type="presParOf" srcId="{D2D32B51-C5D7-4772-ACAE-8DE2BCB42BB7}" destId="{3DDD53D7-5724-4537-97D6-C8343F440A3B}" srcOrd="20" destOrd="0" presId="urn:microsoft.com/office/officeart/2008/layout/CircleAccentTimeline"/>
    <dgm:cxn modelId="{F0FEDC9D-4577-4372-A992-5E45F86E3D0A}" type="presParOf" srcId="{D2D32B51-C5D7-4772-ACAE-8DE2BCB42BB7}" destId="{FA9FC490-681E-45E5-B2DA-9DB48C51FE4E}" srcOrd="21" destOrd="0" presId="urn:microsoft.com/office/officeart/2008/layout/CircleAccentTimeline"/>
    <dgm:cxn modelId="{E9EC5E71-3919-4954-B49C-ABF1E309D55C}" type="presParOf" srcId="{D2D32B51-C5D7-4772-ACAE-8DE2BCB42BB7}" destId="{C91B13F5-1E71-4200-94F8-DBE1741599F6}" srcOrd="22" destOrd="0" presId="urn:microsoft.com/office/officeart/2008/layout/CircleAccentTimeline"/>
    <dgm:cxn modelId="{EE5ED7CF-B86D-4C3B-BAFD-5D3349A5D0F5}" type="presParOf" srcId="{C91B13F5-1E71-4200-94F8-DBE1741599F6}" destId="{030AB2F5-E361-47DC-98AE-9B9E3DD65640}" srcOrd="0" destOrd="0" presId="urn:microsoft.com/office/officeart/2008/layout/CircleAccentTimeline"/>
    <dgm:cxn modelId="{E69D2C4F-4F87-49AF-9596-CEBA2776B1B3}" type="presParOf" srcId="{C91B13F5-1E71-4200-94F8-DBE1741599F6}" destId="{916A8E10-892D-436D-8779-F284B3D4B5C6}" srcOrd="1" destOrd="0" presId="urn:microsoft.com/office/officeart/2008/layout/CircleAccentTimeline"/>
    <dgm:cxn modelId="{8629F118-5070-428E-82C8-AC4755C73FF1}" type="presParOf" srcId="{C91B13F5-1E71-4200-94F8-DBE1741599F6}" destId="{A3B30DFB-9CFA-40D4-B195-814101D0D9FB}" srcOrd="2" destOrd="0" presId="urn:microsoft.com/office/officeart/2008/layout/CircleAccentTimeline"/>
    <dgm:cxn modelId="{69C40553-CB56-4E42-A080-4708BC4ECAF3}" type="presParOf" srcId="{D2D32B51-C5D7-4772-ACAE-8DE2BCB42BB7}" destId="{01B37D06-A606-4009-9AF4-AF9E53C56B40}" srcOrd="23" destOrd="0" presId="urn:microsoft.com/office/officeart/2008/layout/CircleAccentTimeline"/>
    <dgm:cxn modelId="{7961B42E-711C-4F16-9B0A-89E8A6FE5413}" type="presParOf" srcId="{D2D32B51-C5D7-4772-ACAE-8DE2BCB42BB7}" destId="{8A185DE8-6A8B-44ED-A52E-88B9866F9BCB}" srcOrd="24" destOrd="0" presId="urn:microsoft.com/office/officeart/2008/layout/CircleAccentTimeline"/>
    <dgm:cxn modelId="{A887E1ED-D144-4A22-AB2F-0C1D4C74869C}" type="presParOf" srcId="{D2D32B51-C5D7-4772-ACAE-8DE2BCB42BB7}" destId="{EECBA384-D60D-42D5-A451-8762B874AE8A}" srcOrd="25" destOrd="0" presId="urn:microsoft.com/office/officeart/2008/layout/CircleAccentTimeline"/>
    <dgm:cxn modelId="{D7BDD78A-40C5-49CE-9A89-607C42B62B51}" type="presParOf" srcId="{D2D32B51-C5D7-4772-ACAE-8DE2BCB42BB7}" destId="{9A01C423-74AD-4350-AA6B-42C42520249C}" srcOrd="26" destOrd="0" presId="urn:microsoft.com/office/officeart/2008/layout/CircleAccentTimeline"/>
    <dgm:cxn modelId="{172743F2-C504-4516-9EF7-94A51BCE5FE3}" type="presParOf" srcId="{9A01C423-74AD-4350-AA6B-42C42520249C}" destId="{5FFE8B1B-F465-41C6-BCBD-92097BA61E42}" srcOrd="0" destOrd="0" presId="urn:microsoft.com/office/officeart/2008/layout/CircleAccentTimeline"/>
    <dgm:cxn modelId="{55560CC4-E24A-4923-9CD3-7FAC59A70B32}" type="presParOf" srcId="{9A01C423-74AD-4350-AA6B-42C42520249C}" destId="{B682DFDC-6968-4C8A-91EC-A05E646F6AAB}" srcOrd="1" destOrd="0" presId="urn:microsoft.com/office/officeart/2008/layout/CircleAccentTimeline"/>
    <dgm:cxn modelId="{3050D248-D826-44AC-8142-4BBA2EAA0D54}" type="presParOf" srcId="{9A01C423-74AD-4350-AA6B-42C42520249C}" destId="{628E8371-E542-4CCD-AF60-E6F55A6D219B}" srcOrd="2" destOrd="0" presId="urn:microsoft.com/office/officeart/2008/layout/CircleAccentTimeline"/>
    <dgm:cxn modelId="{D1BDF02F-26E5-4882-8DF1-04732C029C5D}" type="presParOf" srcId="{D2D32B51-C5D7-4772-ACAE-8DE2BCB42BB7}" destId="{58E4E41F-317A-45B3-9BA3-88C9817AC6C3}" srcOrd="27" destOrd="0" presId="urn:microsoft.com/office/officeart/2008/layout/CircleAccentTimeline"/>
    <dgm:cxn modelId="{2E84029D-26B4-4963-B26A-BBF9DDFAD798}" type="presParOf" srcId="{D2D32B51-C5D7-4772-ACAE-8DE2BCB42BB7}" destId="{6D535798-F3FF-4465-BDCC-96212761C436}" srcOrd="28" destOrd="0" presId="urn:microsoft.com/office/officeart/2008/layout/CircleAccentTimeline"/>
    <dgm:cxn modelId="{59CBC580-56B4-4A39-8B81-888A0498A953}" type="presParOf" srcId="{D2D32B51-C5D7-4772-ACAE-8DE2BCB42BB7}" destId="{3FCF344D-7133-4D2D-8EE7-952FCE55474C}" srcOrd="29" destOrd="0" presId="urn:microsoft.com/office/officeart/2008/layout/CircleAccentTimeline"/>
    <dgm:cxn modelId="{94DA3F1E-46F4-4635-B8E6-E70568B9ED8C}" type="presParOf" srcId="{D2D32B51-C5D7-4772-ACAE-8DE2BCB42BB7}" destId="{964D127F-D907-42FA-8E78-4E6D3D35A27A}" srcOrd="30" destOrd="0" presId="urn:microsoft.com/office/officeart/2008/layout/CircleAccentTimeline"/>
    <dgm:cxn modelId="{92EF5FC4-DA4C-468B-AC8A-184AF3B36783}" type="presParOf" srcId="{964D127F-D907-42FA-8E78-4E6D3D35A27A}" destId="{3FB8630D-BF32-474D-AA32-A5DF1D23170D}" srcOrd="0" destOrd="0" presId="urn:microsoft.com/office/officeart/2008/layout/CircleAccentTimeline"/>
    <dgm:cxn modelId="{F65D599C-C364-426F-B608-EC1B97442AF6}" type="presParOf" srcId="{964D127F-D907-42FA-8E78-4E6D3D35A27A}" destId="{ADF7B461-408F-4E9C-B533-9F65D8F3454E}" srcOrd="1" destOrd="0" presId="urn:microsoft.com/office/officeart/2008/layout/CircleAccentTimeline"/>
    <dgm:cxn modelId="{96BD2C0F-B92F-4C68-9537-9F31748B39D1}" type="presParOf" srcId="{964D127F-D907-42FA-8E78-4E6D3D35A27A}" destId="{9AC134F0-5885-48DF-A597-22FAB489FB8C}" srcOrd="2" destOrd="0" presId="urn:microsoft.com/office/officeart/2008/layout/CircleAccentTimeline"/>
    <dgm:cxn modelId="{26EEE736-1F66-4441-BDE1-E2BA8A3BD3EC}" type="presParOf" srcId="{D2D32B51-C5D7-4772-ACAE-8DE2BCB42BB7}" destId="{9FABD519-D71C-4E02-93F2-14541D5DE604}" srcOrd="31" destOrd="0" presId="urn:microsoft.com/office/officeart/2008/layout/CircleAccentTimeline"/>
    <dgm:cxn modelId="{596420A0-1BEC-4C4A-8C02-FF5197846EA9}" type="presParOf" srcId="{D2D32B51-C5D7-4772-ACAE-8DE2BCB42BB7}" destId="{D403B585-7DD6-4A93-8446-56251BF9BA3C}" srcOrd="32"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22D57A-289C-4994-B4E7-D4CC5455B94D}"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pt-BR"/>
        </a:p>
      </dgm:t>
    </dgm:pt>
    <dgm:pt modelId="{6A5CE810-0AA5-4E13-A470-96990E047248}">
      <dgm:prSet phldrT="[Texto]"/>
      <dgm:spPr/>
      <dgm:t>
        <a:bodyPr/>
        <a:lstStyle/>
        <a:p>
          <a:r>
            <a:rPr lang="pt-BR" dirty="0"/>
            <a:t>1895 – </a:t>
          </a:r>
          <a:r>
            <a:rPr lang="pt-BR" dirty="0" err="1"/>
            <a:t>Construction</a:t>
          </a:r>
          <a:r>
            <a:rPr lang="pt-BR" dirty="0"/>
            <a:t> </a:t>
          </a:r>
          <a:r>
            <a:rPr lang="pt-BR" dirty="0" err="1"/>
            <a:t>of</a:t>
          </a:r>
          <a:r>
            <a:rPr lang="pt-BR" dirty="0"/>
            <a:t> </a:t>
          </a:r>
          <a:r>
            <a:rPr lang="pt-BR" dirty="0" err="1"/>
            <a:t>the</a:t>
          </a:r>
          <a:r>
            <a:rPr lang="pt-BR" dirty="0"/>
            <a:t> </a:t>
          </a:r>
          <a:r>
            <a:rPr lang="pt-BR" dirty="0" err="1"/>
            <a:t>smelter</a:t>
          </a:r>
          <a:endParaRPr lang="pt-BR" dirty="0"/>
        </a:p>
      </dgm:t>
    </dgm:pt>
    <dgm:pt modelId="{19058A59-7A52-4FF2-99A2-488A338C1A50}" type="parTrans" cxnId="{D5C7B942-69F3-4311-834B-4D5C29C5EF7A}">
      <dgm:prSet/>
      <dgm:spPr/>
      <dgm:t>
        <a:bodyPr/>
        <a:lstStyle/>
        <a:p>
          <a:endParaRPr lang="pt-BR"/>
        </a:p>
      </dgm:t>
    </dgm:pt>
    <dgm:pt modelId="{7697C7FA-C263-41E9-8B30-A75393EF3C23}" type="sibTrans" cxnId="{D5C7B942-69F3-4311-834B-4D5C29C5EF7A}">
      <dgm:prSet/>
      <dgm:spPr/>
      <dgm:t>
        <a:bodyPr/>
        <a:lstStyle/>
        <a:p>
          <a:endParaRPr lang="pt-BR"/>
        </a:p>
      </dgm:t>
    </dgm:pt>
    <dgm:pt modelId="{C0308DD8-2289-4932-9DCC-2FA18BBDD8B6}">
      <dgm:prSet phldrT="[Texto]"/>
      <dgm:spPr/>
      <dgm:t>
        <a:bodyPr/>
        <a:lstStyle/>
        <a:p>
          <a:r>
            <a:rPr lang="pt-BR" dirty="0"/>
            <a:t>Local </a:t>
          </a:r>
          <a:r>
            <a:rPr lang="pt-BR" dirty="0" err="1"/>
            <a:t>complaints</a:t>
          </a:r>
          <a:endParaRPr lang="pt-BR" dirty="0"/>
        </a:p>
      </dgm:t>
    </dgm:pt>
    <dgm:pt modelId="{5D74709F-C148-4577-BBD0-F400D75ECA77}" type="parTrans" cxnId="{D3D65FC8-F34F-4E25-8A9C-D698A73D1CF7}">
      <dgm:prSet/>
      <dgm:spPr/>
      <dgm:t>
        <a:bodyPr/>
        <a:lstStyle/>
        <a:p>
          <a:endParaRPr lang="pt-BR"/>
        </a:p>
      </dgm:t>
    </dgm:pt>
    <dgm:pt modelId="{80794C9C-216E-4648-B6D3-DA5340518470}" type="sibTrans" cxnId="{D3D65FC8-F34F-4E25-8A9C-D698A73D1CF7}">
      <dgm:prSet/>
      <dgm:spPr/>
      <dgm:t>
        <a:bodyPr/>
        <a:lstStyle/>
        <a:p>
          <a:endParaRPr lang="pt-BR"/>
        </a:p>
      </dgm:t>
    </dgm:pt>
    <dgm:pt modelId="{1EA190BB-DA36-4B5C-AC6F-C93CBEEE0375}">
      <dgm:prSet phldrT="[Texto]"/>
      <dgm:spPr/>
      <dgm:t>
        <a:bodyPr/>
        <a:lstStyle/>
        <a:p>
          <a:r>
            <a:rPr lang="pt-BR" dirty="0" err="1"/>
            <a:t>Higher</a:t>
          </a:r>
          <a:r>
            <a:rPr lang="pt-BR" dirty="0"/>
            <a:t> </a:t>
          </a:r>
          <a:r>
            <a:rPr lang="pt-BR" dirty="0" err="1"/>
            <a:t>smoke</a:t>
          </a:r>
          <a:endParaRPr lang="pt-BR" dirty="0"/>
        </a:p>
      </dgm:t>
    </dgm:pt>
    <dgm:pt modelId="{EA8E1749-F4EF-4E93-9E48-A69911061E07}" type="parTrans" cxnId="{B711D9EA-6452-4829-BEAA-626F98AFC111}">
      <dgm:prSet/>
      <dgm:spPr/>
      <dgm:t>
        <a:bodyPr/>
        <a:lstStyle/>
        <a:p>
          <a:endParaRPr lang="pt-BR"/>
        </a:p>
      </dgm:t>
    </dgm:pt>
    <dgm:pt modelId="{4A16757E-3A37-49C5-96F0-621FA82AFE43}" type="sibTrans" cxnId="{B711D9EA-6452-4829-BEAA-626F98AFC111}">
      <dgm:prSet/>
      <dgm:spPr/>
      <dgm:t>
        <a:bodyPr/>
        <a:lstStyle/>
        <a:p>
          <a:endParaRPr lang="pt-BR"/>
        </a:p>
      </dgm:t>
    </dgm:pt>
    <dgm:pt modelId="{F076C31C-B827-4CA9-B9FF-1F31BADFF40F}">
      <dgm:prSet phldrT="[Texto]"/>
      <dgm:spPr/>
      <dgm:t>
        <a:bodyPr/>
        <a:lstStyle/>
        <a:p>
          <a:r>
            <a:rPr lang="pt-BR" dirty="0"/>
            <a:t>1931 – </a:t>
          </a:r>
          <a:r>
            <a:rPr lang="pt-BR" dirty="0" err="1"/>
            <a:t>Decision</a:t>
          </a:r>
          <a:r>
            <a:rPr lang="pt-BR" dirty="0"/>
            <a:t> </a:t>
          </a:r>
          <a:r>
            <a:rPr lang="pt-BR" dirty="0" err="1"/>
            <a:t>by</a:t>
          </a:r>
          <a:r>
            <a:rPr lang="pt-BR" dirty="0"/>
            <a:t> </a:t>
          </a:r>
          <a:r>
            <a:rPr lang="pt-BR" dirty="0" err="1"/>
            <a:t>International</a:t>
          </a:r>
          <a:r>
            <a:rPr lang="pt-BR" dirty="0"/>
            <a:t> Joint </a:t>
          </a:r>
          <a:r>
            <a:rPr lang="pt-BR" dirty="0" err="1"/>
            <a:t>Comission</a:t>
          </a:r>
          <a:r>
            <a:rPr lang="pt-BR" dirty="0"/>
            <a:t> </a:t>
          </a:r>
        </a:p>
      </dgm:t>
    </dgm:pt>
    <dgm:pt modelId="{404D3218-92F5-4922-9E75-B55B80A1514E}" type="parTrans" cxnId="{C964A26B-4851-4312-A660-4D3D325B79A9}">
      <dgm:prSet/>
      <dgm:spPr/>
      <dgm:t>
        <a:bodyPr/>
        <a:lstStyle/>
        <a:p>
          <a:endParaRPr lang="pt-BR"/>
        </a:p>
      </dgm:t>
    </dgm:pt>
    <dgm:pt modelId="{F553A921-3AE2-473E-B003-D1A1D5612326}" type="sibTrans" cxnId="{C964A26B-4851-4312-A660-4D3D325B79A9}">
      <dgm:prSet/>
      <dgm:spPr/>
      <dgm:t>
        <a:bodyPr/>
        <a:lstStyle/>
        <a:p>
          <a:endParaRPr lang="pt-BR"/>
        </a:p>
      </dgm:t>
    </dgm:pt>
    <dgm:pt modelId="{8773A642-23A6-4A65-899D-CF060B2CAAA1}">
      <dgm:prSet phldrT="[Texto]"/>
      <dgm:spPr/>
      <dgm:t>
        <a:bodyPr/>
        <a:lstStyle/>
        <a:p>
          <a:r>
            <a:rPr lang="pt-BR" dirty="0" err="1"/>
            <a:t>Problems</a:t>
          </a:r>
          <a:r>
            <a:rPr lang="pt-BR" dirty="0"/>
            <a:t> continue</a:t>
          </a:r>
        </a:p>
      </dgm:t>
    </dgm:pt>
    <dgm:pt modelId="{08617A09-BA79-4C00-AEE5-4430EF67FE93}" type="parTrans" cxnId="{BF954721-7C8D-4A08-AA0F-1424ACE5A348}">
      <dgm:prSet/>
      <dgm:spPr/>
      <dgm:t>
        <a:bodyPr/>
        <a:lstStyle/>
        <a:p>
          <a:endParaRPr lang="pt-BR"/>
        </a:p>
      </dgm:t>
    </dgm:pt>
    <dgm:pt modelId="{93051B38-54E2-4119-832D-836697F5E228}" type="sibTrans" cxnId="{BF954721-7C8D-4A08-AA0F-1424ACE5A348}">
      <dgm:prSet/>
      <dgm:spPr/>
      <dgm:t>
        <a:bodyPr/>
        <a:lstStyle/>
        <a:p>
          <a:endParaRPr lang="pt-BR"/>
        </a:p>
      </dgm:t>
    </dgm:pt>
    <dgm:pt modelId="{F96AAB38-8709-42D5-8366-5762BBE431DF}">
      <dgm:prSet phldrT="[Texto]"/>
      <dgm:spPr/>
      <dgm:t>
        <a:bodyPr/>
        <a:lstStyle/>
        <a:p>
          <a:r>
            <a:rPr lang="pt-BR" dirty="0"/>
            <a:t>1935 - Ottawa </a:t>
          </a:r>
          <a:r>
            <a:rPr lang="pt-BR" dirty="0" err="1"/>
            <a:t>Convention</a:t>
          </a:r>
          <a:endParaRPr lang="pt-BR" dirty="0"/>
        </a:p>
      </dgm:t>
    </dgm:pt>
    <dgm:pt modelId="{5567F67F-D3F3-477F-9E12-9F3EF8556B93}" type="parTrans" cxnId="{B158E903-394E-46AD-BA1B-A4BAB437CA98}">
      <dgm:prSet/>
      <dgm:spPr/>
      <dgm:t>
        <a:bodyPr/>
        <a:lstStyle/>
        <a:p>
          <a:endParaRPr lang="pt-BR"/>
        </a:p>
      </dgm:t>
    </dgm:pt>
    <dgm:pt modelId="{DC107DDC-5AE6-4CE4-8D36-7ED070EE4A57}" type="sibTrans" cxnId="{B158E903-394E-46AD-BA1B-A4BAB437CA98}">
      <dgm:prSet/>
      <dgm:spPr/>
      <dgm:t>
        <a:bodyPr/>
        <a:lstStyle/>
        <a:p>
          <a:endParaRPr lang="pt-BR"/>
        </a:p>
      </dgm:t>
    </dgm:pt>
    <dgm:pt modelId="{5BA69E6D-7DE4-4536-8CD3-194107A5E1F2}">
      <dgm:prSet phldrT="[Texto]"/>
      <dgm:spPr/>
      <dgm:t>
        <a:bodyPr/>
        <a:lstStyle/>
        <a:p>
          <a:r>
            <a:rPr lang="pt-BR" dirty="0"/>
            <a:t>1936 – </a:t>
          </a:r>
          <a:r>
            <a:rPr lang="pt-BR" dirty="0" err="1"/>
            <a:t>Mixed</a:t>
          </a:r>
          <a:r>
            <a:rPr lang="pt-BR" dirty="0"/>
            <a:t> Arbitral Tribunal</a:t>
          </a:r>
        </a:p>
      </dgm:t>
    </dgm:pt>
    <dgm:pt modelId="{98325968-5CDB-4163-A76A-870303725B91}" type="parTrans" cxnId="{3C3BBB13-510F-46E5-81B2-5A13C97B030C}">
      <dgm:prSet/>
      <dgm:spPr/>
      <dgm:t>
        <a:bodyPr/>
        <a:lstStyle/>
        <a:p>
          <a:endParaRPr lang="pt-BR"/>
        </a:p>
      </dgm:t>
    </dgm:pt>
    <dgm:pt modelId="{067668E6-4F26-46C5-8D45-B747EC35320D}" type="sibTrans" cxnId="{3C3BBB13-510F-46E5-81B2-5A13C97B030C}">
      <dgm:prSet/>
      <dgm:spPr/>
      <dgm:t>
        <a:bodyPr/>
        <a:lstStyle/>
        <a:p>
          <a:endParaRPr lang="pt-BR"/>
        </a:p>
      </dgm:t>
    </dgm:pt>
    <dgm:pt modelId="{07D74977-2A25-44C6-B0D6-6E9726B1B666}">
      <dgm:prSet phldrT="[Texto]"/>
      <dgm:spPr/>
      <dgm:t>
        <a:bodyPr/>
        <a:lstStyle/>
        <a:p>
          <a:r>
            <a:rPr lang="pt-BR" dirty="0"/>
            <a:t>1938 – </a:t>
          </a:r>
          <a:r>
            <a:rPr lang="pt-BR" dirty="0" err="1"/>
            <a:t>First</a:t>
          </a:r>
          <a:r>
            <a:rPr lang="pt-BR" dirty="0"/>
            <a:t> </a:t>
          </a:r>
          <a:r>
            <a:rPr lang="pt-BR" dirty="0" err="1"/>
            <a:t>Award</a:t>
          </a:r>
          <a:endParaRPr lang="pt-BR" dirty="0"/>
        </a:p>
      </dgm:t>
    </dgm:pt>
    <dgm:pt modelId="{49144EFE-1C8C-4176-9BC5-B79D71724B26}" type="parTrans" cxnId="{36674932-457B-41A6-B637-9CCB088418AC}">
      <dgm:prSet/>
      <dgm:spPr/>
      <dgm:t>
        <a:bodyPr/>
        <a:lstStyle/>
        <a:p>
          <a:endParaRPr lang="pt-BR"/>
        </a:p>
      </dgm:t>
    </dgm:pt>
    <dgm:pt modelId="{A47EE18F-8618-4FFF-B41C-511A75AA12F2}" type="sibTrans" cxnId="{36674932-457B-41A6-B637-9CCB088418AC}">
      <dgm:prSet/>
      <dgm:spPr/>
      <dgm:t>
        <a:bodyPr/>
        <a:lstStyle/>
        <a:p>
          <a:endParaRPr lang="pt-BR"/>
        </a:p>
      </dgm:t>
    </dgm:pt>
    <dgm:pt modelId="{348A8406-48B8-4239-A461-0F6F7FC2F179}">
      <dgm:prSet phldrT="[Texto]"/>
      <dgm:spPr/>
      <dgm:t>
        <a:bodyPr/>
        <a:lstStyle/>
        <a:p>
          <a:r>
            <a:rPr lang="pt-BR" dirty="0"/>
            <a:t>1941 – Final </a:t>
          </a:r>
          <a:r>
            <a:rPr lang="pt-BR" dirty="0" err="1"/>
            <a:t>Award</a:t>
          </a:r>
          <a:endParaRPr lang="pt-BR" dirty="0"/>
        </a:p>
      </dgm:t>
    </dgm:pt>
    <dgm:pt modelId="{6DE91016-5361-425B-BD75-758D59A6D0C0}" type="parTrans" cxnId="{09340940-B9C6-4882-89E9-3C33640AB7DA}">
      <dgm:prSet/>
      <dgm:spPr/>
      <dgm:t>
        <a:bodyPr/>
        <a:lstStyle/>
        <a:p>
          <a:endParaRPr lang="pt-BR"/>
        </a:p>
      </dgm:t>
    </dgm:pt>
    <dgm:pt modelId="{C19F541F-953E-40B6-9E26-8D1786BE69DD}" type="sibTrans" cxnId="{09340940-B9C6-4882-89E9-3C33640AB7DA}">
      <dgm:prSet/>
      <dgm:spPr/>
      <dgm:t>
        <a:bodyPr/>
        <a:lstStyle/>
        <a:p>
          <a:endParaRPr lang="pt-BR"/>
        </a:p>
      </dgm:t>
    </dgm:pt>
    <dgm:pt modelId="{D2D32B51-C5D7-4772-ACAE-8DE2BCB42BB7}" type="pres">
      <dgm:prSet presAssocID="{E322D57A-289C-4994-B4E7-D4CC5455B94D}" presName="Name0" presStyleCnt="0">
        <dgm:presLayoutVars>
          <dgm:dir/>
        </dgm:presLayoutVars>
      </dgm:prSet>
      <dgm:spPr/>
    </dgm:pt>
    <dgm:pt modelId="{3176019C-016E-4D61-B441-4FD7CA0FC9CB}" type="pres">
      <dgm:prSet presAssocID="{6A5CE810-0AA5-4E13-A470-96990E047248}" presName="parComposite" presStyleCnt="0"/>
      <dgm:spPr/>
    </dgm:pt>
    <dgm:pt modelId="{0F1E0B61-5EAE-42F4-AACD-A1FB05B530F0}" type="pres">
      <dgm:prSet presAssocID="{6A5CE810-0AA5-4E13-A470-96990E047248}" presName="parBigCircle" presStyleLbl="node0" presStyleIdx="0" presStyleCnt="3"/>
      <dgm:spPr/>
    </dgm:pt>
    <dgm:pt modelId="{250611B3-900E-4B22-98AA-2123DC2F0899}" type="pres">
      <dgm:prSet presAssocID="{6A5CE810-0AA5-4E13-A470-96990E047248}" presName="parTx" presStyleLbl="revTx" presStyleIdx="0" presStyleCnt="15"/>
      <dgm:spPr/>
    </dgm:pt>
    <dgm:pt modelId="{DD2FB234-7974-4A09-ACBA-0C8B720F7248}" type="pres">
      <dgm:prSet presAssocID="{6A5CE810-0AA5-4E13-A470-96990E047248}" presName="bSpace" presStyleCnt="0"/>
      <dgm:spPr/>
    </dgm:pt>
    <dgm:pt modelId="{82F04693-BCA1-4620-B057-73317C273116}" type="pres">
      <dgm:prSet presAssocID="{6A5CE810-0AA5-4E13-A470-96990E047248}" presName="parBackupNorm" presStyleCnt="0"/>
      <dgm:spPr/>
    </dgm:pt>
    <dgm:pt modelId="{C2598CD7-977C-4E5C-89DF-C466C40FB2D1}" type="pres">
      <dgm:prSet presAssocID="{7697C7FA-C263-41E9-8B30-A75393EF3C23}" presName="parSpace" presStyleCnt="0"/>
      <dgm:spPr/>
    </dgm:pt>
    <dgm:pt modelId="{D130F1B4-07F7-4C2C-964B-5CD257092ED8}" type="pres">
      <dgm:prSet presAssocID="{C0308DD8-2289-4932-9DCC-2FA18BBDD8B6}" presName="desBackupLeftNorm" presStyleCnt="0"/>
      <dgm:spPr/>
    </dgm:pt>
    <dgm:pt modelId="{6E0DC6A1-849E-4B22-BC34-8122987D88B9}" type="pres">
      <dgm:prSet presAssocID="{C0308DD8-2289-4932-9DCC-2FA18BBDD8B6}" presName="desComposite" presStyleCnt="0"/>
      <dgm:spPr/>
    </dgm:pt>
    <dgm:pt modelId="{41DAC619-3C0C-4D6C-9D29-7454EA37414D}" type="pres">
      <dgm:prSet presAssocID="{C0308DD8-2289-4932-9DCC-2FA18BBDD8B6}" presName="desCircle" presStyleLbl="node1" presStyleIdx="0" presStyleCnt="6"/>
      <dgm:spPr/>
    </dgm:pt>
    <dgm:pt modelId="{DB0992B7-A057-4F4D-9A1A-CFA21B8F46CE}" type="pres">
      <dgm:prSet presAssocID="{C0308DD8-2289-4932-9DCC-2FA18BBDD8B6}" presName="chTx" presStyleLbl="revTx" presStyleIdx="1" presStyleCnt="15"/>
      <dgm:spPr/>
    </dgm:pt>
    <dgm:pt modelId="{487602F8-A099-4F83-B93C-2A4488B1BBA2}" type="pres">
      <dgm:prSet presAssocID="{C0308DD8-2289-4932-9DCC-2FA18BBDD8B6}" presName="desTx" presStyleLbl="revTx" presStyleIdx="2" presStyleCnt="15">
        <dgm:presLayoutVars>
          <dgm:bulletEnabled val="1"/>
        </dgm:presLayoutVars>
      </dgm:prSet>
      <dgm:spPr/>
    </dgm:pt>
    <dgm:pt modelId="{7C9B3033-8949-4DB6-A9C2-74F650D2A327}" type="pres">
      <dgm:prSet presAssocID="{C0308DD8-2289-4932-9DCC-2FA18BBDD8B6}" presName="desBackupRightNorm" presStyleCnt="0"/>
      <dgm:spPr/>
    </dgm:pt>
    <dgm:pt modelId="{6DACD44E-44EC-4FD2-8BEC-F8B32A60D7AC}" type="pres">
      <dgm:prSet presAssocID="{80794C9C-216E-4648-B6D3-DA5340518470}" presName="desSpace" presStyleCnt="0"/>
      <dgm:spPr/>
    </dgm:pt>
    <dgm:pt modelId="{DB28E70D-87A8-4A6A-9FAA-9925669F91FF}" type="pres">
      <dgm:prSet presAssocID="{1EA190BB-DA36-4B5C-AC6F-C93CBEEE0375}" presName="desBackupLeftNorm" presStyleCnt="0"/>
      <dgm:spPr/>
    </dgm:pt>
    <dgm:pt modelId="{A4548F06-CA73-41F9-9009-7B2D014B137D}" type="pres">
      <dgm:prSet presAssocID="{1EA190BB-DA36-4B5C-AC6F-C93CBEEE0375}" presName="desComposite" presStyleCnt="0"/>
      <dgm:spPr/>
    </dgm:pt>
    <dgm:pt modelId="{4B910E4D-1BBA-4843-B636-FF6F35FBE1C7}" type="pres">
      <dgm:prSet presAssocID="{1EA190BB-DA36-4B5C-AC6F-C93CBEEE0375}" presName="desCircle" presStyleLbl="node1" presStyleIdx="1" presStyleCnt="6"/>
      <dgm:spPr/>
    </dgm:pt>
    <dgm:pt modelId="{3A245A28-DEA3-40F0-A9BA-51B1A37A991F}" type="pres">
      <dgm:prSet presAssocID="{1EA190BB-DA36-4B5C-AC6F-C93CBEEE0375}" presName="chTx" presStyleLbl="revTx" presStyleIdx="3" presStyleCnt="15"/>
      <dgm:spPr/>
    </dgm:pt>
    <dgm:pt modelId="{E29739C3-298E-4F08-953E-87A1D958B56C}" type="pres">
      <dgm:prSet presAssocID="{1EA190BB-DA36-4B5C-AC6F-C93CBEEE0375}" presName="desTx" presStyleLbl="revTx" presStyleIdx="4" presStyleCnt="15">
        <dgm:presLayoutVars>
          <dgm:bulletEnabled val="1"/>
        </dgm:presLayoutVars>
      </dgm:prSet>
      <dgm:spPr/>
    </dgm:pt>
    <dgm:pt modelId="{2BF3C2D9-A3F3-431B-B6A8-75EF60AF9D55}" type="pres">
      <dgm:prSet presAssocID="{1EA190BB-DA36-4B5C-AC6F-C93CBEEE0375}" presName="desBackupRightNorm" presStyleCnt="0"/>
      <dgm:spPr/>
    </dgm:pt>
    <dgm:pt modelId="{28CACDBD-6CF7-4A36-AC23-6DD7288864C6}" type="pres">
      <dgm:prSet presAssocID="{4A16757E-3A37-49C5-96F0-621FA82AFE43}" presName="desSpace" presStyleCnt="0"/>
      <dgm:spPr/>
    </dgm:pt>
    <dgm:pt modelId="{56A898C4-214A-4F2C-B827-F53404451E7C}" type="pres">
      <dgm:prSet presAssocID="{F076C31C-B827-4CA9-B9FF-1F31BADFF40F}" presName="parComposite" presStyleCnt="0"/>
      <dgm:spPr/>
    </dgm:pt>
    <dgm:pt modelId="{0F28C760-C18F-4C26-815D-F1EA0B1D760E}" type="pres">
      <dgm:prSet presAssocID="{F076C31C-B827-4CA9-B9FF-1F31BADFF40F}" presName="parBigCircle" presStyleLbl="node0" presStyleIdx="1" presStyleCnt="3"/>
      <dgm:spPr/>
    </dgm:pt>
    <dgm:pt modelId="{B9F365CC-E868-41DA-8831-4DBCB11FDEEC}" type="pres">
      <dgm:prSet presAssocID="{F076C31C-B827-4CA9-B9FF-1F31BADFF40F}" presName="parTx" presStyleLbl="revTx" presStyleIdx="5" presStyleCnt="15"/>
      <dgm:spPr/>
    </dgm:pt>
    <dgm:pt modelId="{AB2C6AC1-D7CF-4097-9FF4-5588CE1C333E}" type="pres">
      <dgm:prSet presAssocID="{F076C31C-B827-4CA9-B9FF-1F31BADFF40F}" presName="bSpace" presStyleCnt="0"/>
      <dgm:spPr/>
    </dgm:pt>
    <dgm:pt modelId="{FBDD8E18-B32D-4CD5-AE5D-B36C881AED53}" type="pres">
      <dgm:prSet presAssocID="{F076C31C-B827-4CA9-B9FF-1F31BADFF40F}" presName="parBackupNorm" presStyleCnt="0"/>
      <dgm:spPr/>
    </dgm:pt>
    <dgm:pt modelId="{416945E7-C6A4-4095-AFFF-04973416BE4B}" type="pres">
      <dgm:prSet presAssocID="{F553A921-3AE2-473E-B003-D1A1D5612326}" presName="parSpace" presStyleCnt="0"/>
      <dgm:spPr/>
    </dgm:pt>
    <dgm:pt modelId="{72D4B379-FFEC-4FF2-AB71-BC897D081BEE}" type="pres">
      <dgm:prSet presAssocID="{8773A642-23A6-4A65-899D-CF060B2CAAA1}" presName="desBackupLeftNorm" presStyleCnt="0"/>
      <dgm:spPr/>
    </dgm:pt>
    <dgm:pt modelId="{CF963698-046A-4A1C-A8AE-0E2D9B97B28B}" type="pres">
      <dgm:prSet presAssocID="{8773A642-23A6-4A65-899D-CF060B2CAAA1}" presName="desComposite" presStyleCnt="0"/>
      <dgm:spPr/>
    </dgm:pt>
    <dgm:pt modelId="{30348040-A22B-463A-9211-C78E9D63C8C2}" type="pres">
      <dgm:prSet presAssocID="{8773A642-23A6-4A65-899D-CF060B2CAAA1}" presName="desCircle" presStyleLbl="node1" presStyleIdx="2" presStyleCnt="6"/>
      <dgm:spPr/>
    </dgm:pt>
    <dgm:pt modelId="{8C6D7378-338D-4121-8909-B4637B3D5C46}" type="pres">
      <dgm:prSet presAssocID="{8773A642-23A6-4A65-899D-CF060B2CAAA1}" presName="chTx" presStyleLbl="revTx" presStyleIdx="6" presStyleCnt="15"/>
      <dgm:spPr/>
    </dgm:pt>
    <dgm:pt modelId="{CE5FD11E-C20B-4C20-B258-54A1F6551C5B}" type="pres">
      <dgm:prSet presAssocID="{8773A642-23A6-4A65-899D-CF060B2CAAA1}" presName="desTx" presStyleLbl="revTx" presStyleIdx="7" presStyleCnt="15">
        <dgm:presLayoutVars>
          <dgm:bulletEnabled val="1"/>
        </dgm:presLayoutVars>
      </dgm:prSet>
      <dgm:spPr/>
    </dgm:pt>
    <dgm:pt modelId="{DA2B6DBB-5CCD-4B89-BA31-212F908FD642}" type="pres">
      <dgm:prSet presAssocID="{8773A642-23A6-4A65-899D-CF060B2CAAA1}" presName="desBackupRightNorm" presStyleCnt="0"/>
      <dgm:spPr/>
    </dgm:pt>
    <dgm:pt modelId="{0AC898A2-886D-48CF-BA74-8BAB4A0E1FC4}" type="pres">
      <dgm:prSet presAssocID="{93051B38-54E2-4119-832D-836697F5E228}" presName="desSpace" presStyleCnt="0"/>
      <dgm:spPr/>
    </dgm:pt>
    <dgm:pt modelId="{BAF17558-27F9-4B2F-AB64-266596B5C330}" type="pres">
      <dgm:prSet presAssocID="{F96AAB38-8709-42D5-8366-5762BBE431DF}" presName="desBackupLeftNorm" presStyleCnt="0"/>
      <dgm:spPr/>
    </dgm:pt>
    <dgm:pt modelId="{A48787F7-2185-447E-80FB-CA929932D2AE}" type="pres">
      <dgm:prSet presAssocID="{F96AAB38-8709-42D5-8366-5762BBE431DF}" presName="desComposite" presStyleCnt="0"/>
      <dgm:spPr/>
    </dgm:pt>
    <dgm:pt modelId="{C0F066BD-6F62-4391-82D7-BEDAF26CF039}" type="pres">
      <dgm:prSet presAssocID="{F96AAB38-8709-42D5-8366-5762BBE431DF}" presName="desCircle" presStyleLbl="node1" presStyleIdx="3" presStyleCnt="6"/>
      <dgm:spPr/>
    </dgm:pt>
    <dgm:pt modelId="{A12407AB-4340-41C7-ADE2-3C6F790F89DA}" type="pres">
      <dgm:prSet presAssocID="{F96AAB38-8709-42D5-8366-5762BBE431DF}" presName="chTx" presStyleLbl="revTx" presStyleIdx="8" presStyleCnt="15"/>
      <dgm:spPr/>
    </dgm:pt>
    <dgm:pt modelId="{7E19D3E6-968C-47C1-9C41-5C3897D673EB}" type="pres">
      <dgm:prSet presAssocID="{F96AAB38-8709-42D5-8366-5762BBE431DF}" presName="desTx" presStyleLbl="revTx" presStyleIdx="9" presStyleCnt="15">
        <dgm:presLayoutVars>
          <dgm:bulletEnabled val="1"/>
        </dgm:presLayoutVars>
      </dgm:prSet>
      <dgm:spPr/>
    </dgm:pt>
    <dgm:pt modelId="{3DDD53D7-5724-4537-97D6-C8343F440A3B}" type="pres">
      <dgm:prSet presAssocID="{F96AAB38-8709-42D5-8366-5762BBE431DF}" presName="desBackupRightNorm" presStyleCnt="0"/>
      <dgm:spPr/>
    </dgm:pt>
    <dgm:pt modelId="{FA9FC490-681E-45E5-B2DA-9DB48C51FE4E}" type="pres">
      <dgm:prSet presAssocID="{DC107DDC-5AE6-4CE4-8D36-7ED070EE4A57}" presName="desSpace" presStyleCnt="0"/>
      <dgm:spPr/>
    </dgm:pt>
    <dgm:pt modelId="{C91B13F5-1E71-4200-94F8-DBE1741599F6}" type="pres">
      <dgm:prSet presAssocID="{5BA69E6D-7DE4-4536-8CD3-194107A5E1F2}" presName="parComposite" presStyleCnt="0"/>
      <dgm:spPr/>
    </dgm:pt>
    <dgm:pt modelId="{030AB2F5-E361-47DC-98AE-9B9E3DD65640}" type="pres">
      <dgm:prSet presAssocID="{5BA69E6D-7DE4-4536-8CD3-194107A5E1F2}" presName="parBigCircle" presStyleLbl="node0" presStyleIdx="2" presStyleCnt="3"/>
      <dgm:spPr/>
    </dgm:pt>
    <dgm:pt modelId="{916A8E10-892D-436D-8779-F284B3D4B5C6}" type="pres">
      <dgm:prSet presAssocID="{5BA69E6D-7DE4-4536-8CD3-194107A5E1F2}" presName="parTx" presStyleLbl="revTx" presStyleIdx="10" presStyleCnt="15"/>
      <dgm:spPr/>
    </dgm:pt>
    <dgm:pt modelId="{A3B30DFB-9CFA-40D4-B195-814101D0D9FB}" type="pres">
      <dgm:prSet presAssocID="{5BA69E6D-7DE4-4536-8CD3-194107A5E1F2}" presName="bSpace" presStyleCnt="0"/>
      <dgm:spPr/>
    </dgm:pt>
    <dgm:pt modelId="{01B37D06-A606-4009-9AF4-AF9E53C56B40}" type="pres">
      <dgm:prSet presAssocID="{5BA69E6D-7DE4-4536-8CD3-194107A5E1F2}" presName="parBackupNorm" presStyleCnt="0"/>
      <dgm:spPr/>
    </dgm:pt>
    <dgm:pt modelId="{8A185DE8-6A8B-44ED-A52E-88B9866F9BCB}" type="pres">
      <dgm:prSet presAssocID="{067668E6-4F26-46C5-8D45-B747EC35320D}" presName="parSpace" presStyleCnt="0"/>
      <dgm:spPr/>
    </dgm:pt>
    <dgm:pt modelId="{EECBA384-D60D-42D5-A451-8762B874AE8A}" type="pres">
      <dgm:prSet presAssocID="{07D74977-2A25-44C6-B0D6-6E9726B1B666}" presName="desBackupLeftNorm" presStyleCnt="0"/>
      <dgm:spPr/>
    </dgm:pt>
    <dgm:pt modelId="{9A01C423-74AD-4350-AA6B-42C42520249C}" type="pres">
      <dgm:prSet presAssocID="{07D74977-2A25-44C6-B0D6-6E9726B1B666}" presName="desComposite" presStyleCnt="0"/>
      <dgm:spPr/>
    </dgm:pt>
    <dgm:pt modelId="{5FFE8B1B-F465-41C6-BCBD-92097BA61E42}" type="pres">
      <dgm:prSet presAssocID="{07D74977-2A25-44C6-B0D6-6E9726B1B666}" presName="desCircle" presStyleLbl="node1" presStyleIdx="4" presStyleCnt="6"/>
      <dgm:spPr/>
    </dgm:pt>
    <dgm:pt modelId="{B682DFDC-6968-4C8A-91EC-A05E646F6AAB}" type="pres">
      <dgm:prSet presAssocID="{07D74977-2A25-44C6-B0D6-6E9726B1B666}" presName="chTx" presStyleLbl="revTx" presStyleIdx="11" presStyleCnt="15"/>
      <dgm:spPr/>
    </dgm:pt>
    <dgm:pt modelId="{628E8371-E542-4CCD-AF60-E6F55A6D219B}" type="pres">
      <dgm:prSet presAssocID="{07D74977-2A25-44C6-B0D6-6E9726B1B666}" presName="desTx" presStyleLbl="revTx" presStyleIdx="12" presStyleCnt="15">
        <dgm:presLayoutVars>
          <dgm:bulletEnabled val="1"/>
        </dgm:presLayoutVars>
      </dgm:prSet>
      <dgm:spPr/>
    </dgm:pt>
    <dgm:pt modelId="{58E4E41F-317A-45B3-9BA3-88C9817AC6C3}" type="pres">
      <dgm:prSet presAssocID="{07D74977-2A25-44C6-B0D6-6E9726B1B666}" presName="desBackupRightNorm" presStyleCnt="0"/>
      <dgm:spPr/>
    </dgm:pt>
    <dgm:pt modelId="{6D535798-F3FF-4465-BDCC-96212761C436}" type="pres">
      <dgm:prSet presAssocID="{A47EE18F-8618-4FFF-B41C-511A75AA12F2}" presName="desSpace" presStyleCnt="0"/>
      <dgm:spPr/>
    </dgm:pt>
    <dgm:pt modelId="{3FCF344D-7133-4D2D-8EE7-952FCE55474C}" type="pres">
      <dgm:prSet presAssocID="{348A8406-48B8-4239-A461-0F6F7FC2F179}" presName="desBackupLeftNorm" presStyleCnt="0"/>
      <dgm:spPr/>
    </dgm:pt>
    <dgm:pt modelId="{964D127F-D907-42FA-8E78-4E6D3D35A27A}" type="pres">
      <dgm:prSet presAssocID="{348A8406-48B8-4239-A461-0F6F7FC2F179}" presName="desComposite" presStyleCnt="0"/>
      <dgm:spPr/>
    </dgm:pt>
    <dgm:pt modelId="{3FB8630D-BF32-474D-AA32-A5DF1D23170D}" type="pres">
      <dgm:prSet presAssocID="{348A8406-48B8-4239-A461-0F6F7FC2F179}" presName="desCircle" presStyleLbl="node1" presStyleIdx="5" presStyleCnt="6"/>
      <dgm:spPr/>
    </dgm:pt>
    <dgm:pt modelId="{ADF7B461-408F-4E9C-B533-9F65D8F3454E}" type="pres">
      <dgm:prSet presAssocID="{348A8406-48B8-4239-A461-0F6F7FC2F179}" presName="chTx" presStyleLbl="revTx" presStyleIdx="13" presStyleCnt="15"/>
      <dgm:spPr/>
    </dgm:pt>
    <dgm:pt modelId="{9AC134F0-5885-48DF-A597-22FAB489FB8C}" type="pres">
      <dgm:prSet presAssocID="{348A8406-48B8-4239-A461-0F6F7FC2F179}" presName="desTx" presStyleLbl="revTx" presStyleIdx="14" presStyleCnt="15">
        <dgm:presLayoutVars>
          <dgm:bulletEnabled val="1"/>
        </dgm:presLayoutVars>
      </dgm:prSet>
      <dgm:spPr/>
    </dgm:pt>
    <dgm:pt modelId="{9FABD519-D71C-4E02-93F2-14541D5DE604}" type="pres">
      <dgm:prSet presAssocID="{348A8406-48B8-4239-A461-0F6F7FC2F179}" presName="desBackupRightNorm" presStyleCnt="0"/>
      <dgm:spPr/>
    </dgm:pt>
    <dgm:pt modelId="{D403B585-7DD6-4A93-8446-56251BF9BA3C}" type="pres">
      <dgm:prSet presAssocID="{C19F541F-953E-40B6-9E26-8D1786BE69DD}" presName="desSpace" presStyleCnt="0"/>
      <dgm:spPr/>
    </dgm:pt>
  </dgm:ptLst>
  <dgm:cxnLst>
    <dgm:cxn modelId="{0BC872A7-0966-41AD-8F47-9FF19BC0D6C5}" type="presOf" srcId="{6A5CE810-0AA5-4E13-A470-96990E047248}" destId="{250611B3-900E-4B22-98AA-2123DC2F0899}" srcOrd="0" destOrd="0" presId="urn:microsoft.com/office/officeart/2008/layout/CircleAccentTimeline"/>
    <dgm:cxn modelId="{0F4D0B0D-FF97-4859-915F-284BC1FBEBDE}" type="presOf" srcId="{C0308DD8-2289-4932-9DCC-2FA18BBDD8B6}" destId="{DB0992B7-A057-4F4D-9A1A-CFA21B8F46CE}" srcOrd="0" destOrd="0" presId="urn:microsoft.com/office/officeart/2008/layout/CircleAccentTimeline"/>
    <dgm:cxn modelId="{9C4F1B60-B576-4D94-B30C-6F396A29A532}" type="presOf" srcId="{5BA69E6D-7DE4-4536-8CD3-194107A5E1F2}" destId="{916A8E10-892D-436D-8779-F284B3D4B5C6}" srcOrd="0" destOrd="0" presId="urn:microsoft.com/office/officeart/2008/layout/CircleAccentTimeline"/>
    <dgm:cxn modelId="{B158E903-394E-46AD-BA1B-A4BAB437CA98}" srcId="{F076C31C-B827-4CA9-B9FF-1F31BADFF40F}" destId="{F96AAB38-8709-42D5-8366-5762BBE431DF}" srcOrd="1" destOrd="0" parTransId="{5567F67F-D3F3-477F-9E12-9F3EF8556B93}" sibTransId="{DC107DDC-5AE6-4CE4-8D36-7ED070EE4A57}"/>
    <dgm:cxn modelId="{09340940-B9C6-4882-89E9-3C33640AB7DA}" srcId="{5BA69E6D-7DE4-4536-8CD3-194107A5E1F2}" destId="{348A8406-48B8-4239-A461-0F6F7FC2F179}" srcOrd="1" destOrd="0" parTransId="{6DE91016-5361-425B-BD75-758D59A6D0C0}" sibTransId="{C19F541F-953E-40B6-9E26-8D1786BE69DD}"/>
    <dgm:cxn modelId="{BF954721-7C8D-4A08-AA0F-1424ACE5A348}" srcId="{F076C31C-B827-4CA9-B9FF-1F31BADFF40F}" destId="{8773A642-23A6-4A65-899D-CF060B2CAAA1}" srcOrd="0" destOrd="0" parTransId="{08617A09-BA79-4C00-AEE5-4430EF67FE93}" sibTransId="{93051B38-54E2-4119-832D-836697F5E228}"/>
    <dgm:cxn modelId="{052C5318-5E31-462E-B190-D3CFC0EE6526}" type="presOf" srcId="{1EA190BB-DA36-4B5C-AC6F-C93CBEEE0375}" destId="{3A245A28-DEA3-40F0-A9BA-51B1A37A991F}" srcOrd="0" destOrd="0" presId="urn:microsoft.com/office/officeart/2008/layout/CircleAccentTimeline"/>
    <dgm:cxn modelId="{36674932-457B-41A6-B637-9CCB088418AC}" srcId="{5BA69E6D-7DE4-4536-8CD3-194107A5E1F2}" destId="{07D74977-2A25-44C6-B0D6-6E9726B1B666}" srcOrd="0" destOrd="0" parTransId="{49144EFE-1C8C-4176-9BC5-B79D71724B26}" sibTransId="{A47EE18F-8618-4FFF-B41C-511A75AA12F2}"/>
    <dgm:cxn modelId="{A6224542-2C3B-4704-A0E3-AAE7BEEE27BC}" type="presOf" srcId="{E322D57A-289C-4994-B4E7-D4CC5455B94D}" destId="{D2D32B51-C5D7-4772-ACAE-8DE2BCB42BB7}" srcOrd="0" destOrd="0" presId="urn:microsoft.com/office/officeart/2008/layout/CircleAccentTimeline"/>
    <dgm:cxn modelId="{D5C7B942-69F3-4311-834B-4D5C29C5EF7A}" srcId="{E322D57A-289C-4994-B4E7-D4CC5455B94D}" destId="{6A5CE810-0AA5-4E13-A470-96990E047248}" srcOrd="0" destOrd="0" parTransId="{19058A59-7A52-4FF2-99A2-488A338C1A50}" sibTransId="{7697C7FA-C263-41E9-8B30-A75393EF3C23}"/>
    <dgm:cxn modelId="{6F42D300-1E16-4A96-92AC-A9DDCC6779C2}" type="presOf" srcId="{F96AAB38-8709-42D5-8366-5762BBE431DF}" destId="{A12407AB-4340-41C7-ADE2-3C6F790F89DA}" srcOrd="0" destOrd="0" presId="urn:microsoft.com/office/officeart/2008/layout/CircleAccentTimeline"/>
    <dgm:cxn modelId="{F4672C6B-8C30-4E55-BBDA-E8FF7772E31F}" type="presOf" srcId="{348A8406-48B8-4239-A461-0F6F7FC2F179}" destId="{ADF7B461-408F-4E9C-B533-9F65D8F3454E}" srcOrd="0" destOrd="0" presId="urn:microsoft.com/office/officeart/2008/layout/CircleAccentTimeline"/>
    <dgm:cxn modelId="{C831B617-32DD-4148-B3C5-A28C7E545D70}" type="presOf" srcId="{F076C31C-B827-4CA9-B9FF-1F31BADFF40F}" destId="{B9F365CC-E868-41DA-8831-4DBCB11FDEEC}" srcOrd="0" destOrd="0" presId="urn:microsoft.com/office/officeart/2008/layout/CircleAccentTimeline"/>
    <dgm:cxn modelId="{C964A26B-4851-4312-A660-4D3D325B79A9}" srcId="{E322D57A-289C-4994-B4E7-D4CC5455B94D}" destId="{F076C31C-B827-4CA9-B9FF-1F31BADFF40F}" srcOrd="1" destOrd="0" parTransId="{404D3218-92F5-4922-9E75-B55B80A1514E}" sibTransId="{F553A921-3AE2-473E-B003-D1A1D5612326}"/>
    <dgm:cxn modelId="{B711D9EA-6452-4829-BEAA-626F98AFC111}" srcId="{6A5CE810-0AA5-4E13-A470-96990E047248}" destId="{1EA190BB-DA36-4B5C-AC6F-C93CBEEE0375}" srcOrd="1" destOrd="0" parTransId="{EA8E1749-F4EF-4E93-9E48-A69911061E07}" sibTransId="{4A16757E-3A37-49C5-96F0-621FA82AFE43}"/>
    <dgm:cxn modelId="{3C3BBB13-510F-46E5-81B2-5A13C97B030C}" srcId="{E322D57A-289C-4994-B4E7-D4CC5455B94D}" destId="{5BA69E6D-7DE4-4536-8CD3-194107A5E1F2}" srcOrd="2" destOrd="0" parTransId="{98325968-5CDB-4163-A76A-870303725B91}" sibTransId="{067668E6-4F26-46C5-8D45-B747EC35320D}"/>
    <dgm:cxn modelId="{D3D65FC8-F34F-4E25-8A9C-D698A73D1CF7}" srcId="{6A5CE810-0AA5-4E13-A470-96990E047248}" destId="{C0308DD8-2289-4932-9DCC-2FA18BBDD8B6}" srcOrd="0" destOrd="0" parTransId="{5D74709F-C148-4577-BBD0-F400D75ECA77}" sibTransId="{80794C9C-216E-4648-B6D3-DA5340518470}"/>
    <dgm:cxn modelId="{9DB4AF18-C7E8-4DB9-9507-E00E3EACD364}" type="presOf" srcId="{8773A642-23A6-4A65-899D-CF060B2CAAA1}" destId="{8C6D7378-338D-4121-8909-B4637B3D5C46}" srcOrd="0" destOrd="0" presId="urn:microsoft.com/office/officeart/2008/layout/CircleAccentTimeline"/>
    <dgm:cxn modelId="{F0955C53-40A0-4033-B3E5-75F498B2C1FE}" type="presOf" srcId="{07D74977-2A25-44C6-B0D6-6E9726B1B666}" destId="{B682DFDC-6968-4C8A-91EC-A05E646F6AAB}" srcOrd="0" destOrd="0" presId="urn:microsoft.com/office/officeart/2008/layout/CircleAccentTimeline"/>
    <dgm:cxn modelId="{E2532857-7313-4137-95DF-EEC90A63E86C}" type="presParOf" srcId="{D2D32B51-C5D7-4772-ACAE-8DE2BCB42BB7}" destId="{3176019C-016E-4D61-B441-4FD7CA0FC9CB}" srcOrd="0" destOrd="0" presId="urn:microsoft.com/office/officeart/2008/layout/CircleAccentTimeline"/>
    <dgm:cxn modelId="{FCAEC6A5-1498-4EE7-9468-EEB13C21DB0C}" type="presParOf" srcId="{3176019C-016E-4D61-B441-4FD7CA0FC9CB}" destId="{0F1E0B61-5EAE-42F4-AACD-A1FB05B530F0}" srcOrd="0" destOrd="0" presId="urn:microsoft.com/office/officeart/2008/layout/CircleAccentTimeline"/>
    <dgm:cxn modelId="{85900E37-A3EE-4CB3-B655-83605317F24F}" type="presParOf" srcId="{3176019C-016E-4D61-B441-4FD7CA0FC9CB}" destId="{250611B3-900E-4B22-98AA-2123DC2F0899}" srcOrd="1" destOrd="0" presId="urn:microsoft.com/office/officeart/2008/layout/CircleAccentTimeline"/>
    <dgm:cxn modelId="{22C150C6-984D-4A35-B9C8-BA94F7F6946C}" type="presParOf" srcId="{3176019C-016E-4D61-B441-4FD7CA0FC9CB}" destId="{DD2FB234-7974-4A09-ACBA-0C8B720F7248}" srcOrd="2" destOrd="0" presId="urn:microsoft.com/office/officeart/2008/layout/CircleAccentTimeline"/>
    <dgm:cxn modelId="{47740DEC-17B5-4F0E-9E81-1D73BC0A4AD4}" type="presParOf" srcId="{D2D32B51-C5D7-4772-ACAE-8DE2BCB42BB7}" destId="{82F04693-BCA1-4620-B057-73317C273116}" srcOrd="1" destOrd="0" presId="urn:microsoft.com/office/officeart/2008/layout/CircleAccentTimeline"/>
    <dgm:cxn modelId="{98DC4F84-AF28-4880-947E-A851488A9262}" type="presParOf" srcId="{D2D32B51-C5D7-4772-ACAE-8DE2BCB42BB7}" destId="{C2598CD7-977C-4E5C-89DF-C466C40FB2D1}" srcOrd="2" destOrd="0" presId="urn:microsoft.com/office/officeart/2008/layout/CircleAccentTimeline"/>
    <dgm:cxn modelId="{440B6F09-E06D-4D4B-992B-1897D442CF8C}" type="presParOf" srcId="{D2D32B51-C5D7-4772-ACAE-8DE2BCB42BB7}" destId="{D130F1B4-07F7-4C2C-964B-5CD257092ED8}" srcOrd="3" destOrd="0" presId="urn:microsoft.com/office/officeart/2008/layout/CircleAccentTimeline"/>
    <dgm:cxn modelId="{E13F114B-E104-4ED6-8806-534E91255C20}" type="presParOf" srcId="{D2D32B51-C5D7-4772-ACAE-8DE2BCB42BB7}" destId="{6E0DC6A1-849E-4B22-BC34-8122987D88B9}" srcOrd="4" destOrd="0" presId="urn:microsoft.com/office/officeart/2008/layout/CircleAccentTimeline"/>
    <dgm:cxn modelId="{B869D39E-EECF-4E0A-95BF-8FB11E0156AE}" type="presParOf" srcId="{6E0DC6A1-849E-4B22-BC34-8122987D88B9}" destId="{41DAC619-3C0C-4D6C-9D29-7454EA37414D}" srcOrd="0" destOrd="0" presId="urn:microsoft.com/office/officeart/2008/layout/CircleAccentTimeline"/>
    <dgm:cxn modelId="{7B946224-8FB0-4EFD-9156-70C5B7D5CC1D}" type="presParOf" srcId="{6E0DC6A1-849E-4B22-BC34-8122987D88B9}" destId="{DB0992B7-A057-4F4D-9A1A-CFA21B8F46CE}" srcOrd="1" destOrd="0" presId="urn:microsoft.com/office/officeart/2008/layout/CircleAccentTimeline"/>
    <dgm:cxn modelId="{DEF5687F-3938-48AC-8D5C-C418DEF63BEB}" type="presParOf" srcId="{6E0DC6A1-849E-4B22-BC34-8122987D88B9}" destId="{487602F8-A099-4F83-B93C-2A4488B1BBA2}" srcOrd="2" destOrd="0" presId="urn:microsoft.com/office/officeart/2008/layout/CircleAccentTimeline"/>
    <dgm:cxn modelId="{BC4F02A1-6B0B-4317-89B8-3C084D18A473}" type="presParOf" srcId="{D2D32B51-C5D7-4772-ACAE-8DE2BCB42BB7}" destId="{7C9B3033-8949-4DB6-A9C2-74F650D2A327}" srcOrd="5" destOrd="0" presId="urn:microsoft.com/office/officeart/2008/layout/CircleAccentTimeline"/>
    <dgm:cxn modelId="{48B4E465-D62A-4E19-A0F3-E194CA14F200}" type="presParOf" srcId="{D2D32B51-C5D7-4772-ACAE-8DE2BCB42BB7}" destId="{6DACD44E-44EC-4FD2-8BEC-F8B32A60D7AC}" srcOrd="6" destOrd="0" presId="urn:microsoft.com/office/officeart/2008/layout/CircleAccentTimeline"/>
    <dgm:cxn modelId="{EE219C23-3E5A-4EA5-9726-C92AF12233C1}" type="presParOf" srcId="{D2D32B51-C5D7-4772-ACAE-8DE2BCB42BB7}" destId="{DB28E70D-87A8-4A6A-9FAA-9925669F91FF}" srcOrd="7" destOrd="0" presId="urn:microsoft.com/office/officeart/2008/layout/CircleAccentTimeline"/>
    <dgm:cxn modelId="{77B6896A-4E91-413B-8662-B7170A28D162}" type="presParOf" srcId="{D2D32B51-C5D7-4772-ACAE-8DE2BCB42BB7}" destId="{A4548F06-CA73-41F9-9009-7B2D014B137D}" srcOrd="8" destOrd="0" presId="urn:microsoft.com/office/officeart/2008/layout/CircleAccentTimeline"/>
    <dgm:cxn modelId="{E752736D-B4CA-45F6-A1AA-FE04B4C4BC82}" type="presParOf" srcId="{A4548F06-CA73-41F9-9009-7B2D014B137D}" destId="{4B910E4D-1BBA-4843-B636-FF6F35FBE1C7}" srcOrd="0" destOrd="0" presId="urn:microsoft.com/office/officeart/2008/layout/CircleAccentTimeline"/>
    <dgm:cxn modelId="{AD80AFCE-DC8A-48C0-B433-7F45E79B4902}" type="presParOf" srcId="{A4548F06-CA73-41F9-9009-7B2D014B137D}" destId="{3A245A28-DEA3-40F0-A9BA-51B1A37A991F}" srcOrd="1" destOrd="0" presId="urn:microsoft.com/office/officeart/2008/layout/CircleAccentTimeline"/>
    <dgm:cxn modelId="{31114949-D26F-453B-ADE9-3906E6E60168}" type="presParOf" srcId="{A4548F06-CA73-41F9-9009-7B2D014B137D}" destId="{E29739C3-298E-4F08-953E-87A1D958B56C}" srcOrd="2" destOrd="0" presId="urn:microsoft.com/office/officeart/2008/layout/CircleAccentTimeline"/>
    <dgm:cxn modelId="{BAE2FE03-6D92-4D49-8E99-B0982B829219}" type="presParOf" srcId="{D2D32B51-C5D7-4772-ACAE-8DE2BCB42BB7}" destId="{2BF3C2D9-A3F3-431B-B6A8-75EF60AF9D55}" srcOrd="9" destOrd="0" presId="urn:microsoft.com/office/officeart/2008/layout/CircleAccentTimeline"/>
    <dgm:cxn modelId="{DE164355-B7D2-4A91-ADFF-380C0166FA24}" type="presParOf" srcId="{D2D32B51-C5D7-4772-ACAE-8DE2BCB42BB7}" destId="{28CACDBD-6CF7-4A36-AC23-6DD7288864C6}" srcOrd="10" destOrd="0" presId="urn:microsoft.com/office/officeart/2008/layout/CircleAccentTimeline"/>
    <dgm:cxn modelId="{C7340209-62C9-4F1C-9393-FA1B1E3BF1BB}" type="presParOf" srcId="{D2D32B51-C5D7-4772-ACAE-8DE2BCB42BB7}" destId="{56A898C4-214A-4F2C-B827-F53404451E7C}" srcOrd="11" destOrd="0" presId="urn:microsoft.com/office/officeart/2008/layout/CircleAccentTimeline"/>
    <dgm:cxn modelId="{BBB731A9-D493-4BAA-8D1D-904807D2234C}" type="presParOf" srcId="{56A898C4-214A-4F2C-B827-F53404451E7C}" destId="{0F28C760-C18F-4C26-815D-F1EA0B1D760E}" srcOrd="0" destOrd="0" presId="urn:microsoft.com/office/officeart/2008/layout/CircleAccentTimeline"/>
    <dgm:cxn modelId="{03E9C193-DAD1-4A37-8BDB-CE39615F1C1A}" type="presParOf" srcId="{56A898C4-214A-4F2C-B827-F53404451E7C}" destId="{B9F365CC-E868-41DA-8831-4DBCB11FDEEC}" srcOrd="1" destOrd="0" presId="urn:microsoft.com/office/officeart/2008/layout/CircleAccentTimeline"/>
    <dgm:cxn modelId="{876961ED-A229-4E80-86A1-A7D344A01EFB}" type="presParOf" srcId="{56A898C4-214A-4F2C-B827-F53404451E7C}" destId="{AB2C6AC1-D7CF-4097-9FF4-5588CE1C333E}" srcOrd="2" destOrd="0" presId="urn:microsoft.com/office/officeart/2008/layout/CircleAccentTimeline"/>
    <dgm:cxn modelId="{E1E8EEF6-3BF2-4F6F-8344-238F55699DD6}" type="presParOf" srcId="{D2D32B51-C5D7-4772-ACAE-8DE2BCB42BB7}" destId="{FBDD8E18-B32D-4CD5-AE5D-B36C881AED53}" srcOrd="12" destOrd="0" presId="urn:microsoft.com/office/officeart/2008/layout/CircleAccentTimeline"/>
    <dgm:cxn modelId="{9906AC17-FBBD-41BA-8970-AD08E0EED9B5}" type="presParOf" srcId="{D2D32B51-C5D7-4772-ACAE-8DE2BCB42BB7}" destId="{416945E7-C6A4-4095-AFFF-04973416BE4B}" srcOrd="13" destOrd="0" presId="urn:microsoft.com/office/officeart/2008/layout/CircleAccentTimeline"/>
    <dgm:cxn modelId="{D7B894C8-DFB6-429B-8240-3F6C136CD58C}" type="presParOf" srcId="{D2D32B51-C5D7-4772-ACAE-8DE2BCB42BB7}" destId="{72D4B379-FFEC-4FF2-AB71-BC897D081BEE}" srcOrd="14" destOrd="0" presId="urn:microsoft.com/office/officeart/2008/layout/CircleAccentTimeline"/>
    <dgm:cxn modelId="{6D553643-EEBF-4848-B1F7-93784D0954F8}" type="presParOf" srcId="{D2D32B51-C5D7-4772-ACAE-8DE2BCB42BB7}" destId="{CF963698-046A-4A1C-A8AE-0E2D9B97B28B}" srcOrd="15" destOrd="0" presId="urn:microsoft.com/office/officeart/2008/layout/CircleAccentTimeline"/>
    <dgm:cxn modelId="{E19B2495-D32A-4D35-A045-116772D02FDB}" type="presParOf" srcId="{CF963698-046A-4A1C-A8AE-0E2D9B97B28B}" destId="{30348040-A22B-463A-9211-C78E9D63C8C2}" srcOrd="0" destOrd="0" presId="urn:microsoft.com/office/officeart/2008/layout/CircleAccentTimeline"/>
    <dgm:cxn modelId="{8AAE113E-8083-4CCE-8586-3A4BB848C071}" type="presParOf" srcId="{CF963698-046A-4A1C-A8AE-0E2D9B97B28B}" destId="{8C6D7378-338D-4121-8909-B4637B3D5C46}" srcOrd="1" destOrd="0" presId="urn:microsoft.com/office/officeart/2008/layout/CircleAccentTimeline"/>
    <dgm:cxn modelId="{2DA0329B-7D24-42AE-931D-AA7A47D1C001}" type="presParOf" srcId="{CF963698-046A-4A1C-A8AE-0E2D9B97B28B}" destId="{CE5FD11E-C20B-4C20-B258-54A1F6551C5B}" srcOrd="2" destOrd="0" presId="urn:microsoft.com/office/officeart/2008/layout/CircleAccentTimeline"/>
    <dgm:cxn modelId="{BFE930E9-E7D4-4051-8E59-7790C795A347}" type="presParOf" srcId="{D2D32B51-C5D7-4772-ACAE-8DE2BCB42BB7}" destId="{DA2B6DBB-5CCD-4B89-BA31-212F908FD642}" srcOrd="16" destOrd="0" presId="urn:microsoft.com/office/officeart/2008/layout/CircleAccentTimeline"/>
    <dgm:cxn modelId="{6297F246-B540-409D-BD96-89A198B0D19F}" type="presParOf" srcId="{D2D32B51-C5D7-4772-ACAE-8DE2BCB42BB7}" destId="{0AC898A2-886D-48CF-BA74-8BAB4A0E1FC4}" srcOrd="17" destOrd="0" presId="urn:microsoft.com/office/officeart/2008/layout/CircleAccentTimeline"/>
    <dgm:cxn modelId="{7517C4C5-434E-46DF-BC5E-A83A5611B5A4}" type="presParOf" srcId="{D2D32B51-C5D7-4772-ACAE-8DE2BCB42BB7}" destId="{BAF17558-27F9-4B2F-AB64-266596B5C330}" srcOrd="18" destOrd="0" presId="urn:microsoft.com/office/officeart/2008/layout/CircleAccentTimeline"/>
    <dgm:cxn modelId="{F2192E4F-1345-4B27-BD3C-B7CC2BC4F0EC}" type="presParOf" srcId="{D2D32B51-C5D7-4772-ACAE-8DE2BCB42BB7}" destId="{A48787F7-2185-447E-80FB-CA929932D2AE}" srcOrd="19" destOrd="0" presId="urn:microsoft.com/office/officeart/2008/layout/CircleAccentTimeline"/>
    <dgm:cxn modelId="{DCB56AA5-5252-4E82-8F9E-54CC419509AF}" type="presParOf" srcId="{A48787F7-2185-447E-80FB-CA929932D2AE}" destId="{C0F066BD-6F62-4391-82D7-BEDAF26CF039}" srcOrd="0" destOrd="0" presId="urn:microsoft.com/office/officeart/2008/layout/CircleAccentTimeline"/>
    <dgm:cxn modelId="{4F5E9F2C-890D-4EBE-ABF5-17353180BF99}" type="presParOf" srcId="{A48787F7-2185-447E-80FB-CA929932D2AE}" destId="{A12407AB-4340-41C7-ADE2-3C6F790F89DA}" srcOrd="1" destOrd="0" presId="urn:microsoft.com/office/officeart/2008/layout/CircleAccentTimeline"/>
    <dgm:cxn modelId="{ACBC95EA-343E-47F5-B43B-649F4ED59C9B}" type="presParOf" srcId="{A48787F7-2185-447E-80FB-CA929932D2AE}" destId="{7E19D3E6-968C-47C1-9C41-5C3897D673EB}" srcOrd="2" destOrd="0" presId="urn:microsoft.com/office/officeart/2008/layout/CircleAccentTimeline"/>
    <dgm:cxn modelId="{B205820A-5FA7-4BDE-8AAC-C1CCDA847940}" type="presParOf" srcId="{D2D32B51-C5D7-4772-ACAE-8DE2BCB42BB7}" destId="{3DDD53D7-5724-4537-97D6-C8343F440A3B}" srcOrd="20" destOrd="0" presId="urn:microsoft.com/office/officeart/2008/layout/CircleAccentTimeline"/>
    <dgm:cxn modelId="{F0FEDC9D-4577-4372-A992-5E45F86E3D0A}" type="presParOf" srcId="{D2D32B51-C5D7-4772-ACAE-8DE2BCB42BB7}" destId="{FA9FC490-681E-45E5-B2DA-9DB48C51FE4E}" srcOrd="21" destOrd="0" presId="urn:microsoft.com/office/officeart/2008/layout/CircleAccentTimeline"/>
    <dgm:cxn modelId="{E9EC5E71-3919-4954-B49C-ABF1E309D55C}" type="presParOf" srcId="{D2D32B51-C5D7-4772-ACAE-8DE2BCB42BB7}" destId="{C91B13F5-1E71-4200-94F8-DBE1741599F6}" srcOrd="22" destOrd="0" presId="urn:microsoft.com/office/officeart/2008/layout/CircleAccentTimeline"/>
    <dgm:cxn modelId="{EE5ED7CF-B86D-4C3B-BAFD-5D3349A5D0F5}" type="presParOf" srcId="{C91B13F5-1E71-4200-94F8-DBE1741599F6}" destId="{030AB2F5-E361-47DC-98AE-9B9E3DD65640}" srcOrd="0" destOrd="0" presId="urn:microsoft.com/office/officeart/2008/layout/CircleAccentTimeline"/>
    <dgm:cxn modelId="{E69D2C4F-4F87-49AF-9596-CEBA2776B1B3}" type="presParOf" srcId="{C91B13F5-1E71-4200-94F8-DBE1741599F6}" destId="{916A8E10-892D-436D-8779-F284B3D4B5C6}" srcOrd="1" destOrd="0" presId="urn:microsoft.com/office/officeart/2008/layout/CircleAccentTimeline"/>
    <dgm:cxn modelId="{8629F118-5070-428E-82C8-AC4755C73FF1}" type="presParOf" srcId="{C91B13F5-1E71-4200-94F8-DBE1741599F6}" destId="{A3B30DFB-9CFA-40D4-B195-814101D0D9FB}" srcOrd="2" destOrd="0" presId="urn:microsoft.com/office/officeart/2008/layout/CircleAccentTimeline"/>
    <dgm:cxn modelId="{69C40553-CB56-4E42-A080-4708BC4ECAF3}" type="presParOf" srcId="{D2D32B51-C5D7-4772-ACAE-8DE2BCB42BB7}" destId="{01B37D06-A606-4009-9AF4-AF9E53C56B40}" srcOrd="23" destOrd="0" presId="urn:microsoft.com/office/officeart/2008/layout/CircleAccentTimeline"/>
    <dgm:cxn modelId="{7961B42E-711C-4F16-9B0A-89E8A6FE5413}" type="presParOf" srcId="{D2D32B51-C5D7-4772-ACAE-8DE2BCB42BB7}" destId="{8A185DE8-6A8B-44ED-A52E-88B9866F9BCB}" srcOrd="24" destOrd="0" presId="urn:microsoft.com/office/officeart/2008/layout/CircleAccentTimeline"/>
    <dgm:cxn modelId="{A887E1ED-D144-4A22-AB2F-0C1D4C74869C}" type="presParOf" srcId="{D2D32B51-C5D7-4772-ACAE-8DE2BCB42BB7}" destId="{EECBA384-D60D-42D5-A451-8762B874AE8A}" srcOrd="25" destOrd="0" presId="urn:microsoft.com/office/officeart/2008/layout/CircleAccentTimeline"/>
    <dgm:cxn modelId="{D7BDD78A-40C5-49CE-9A89-607C42B62B51}" type="presParOf" srcId="{D2D32B51-C5D7-4772-ACAE-8DE2BCB42BB7}" destId="{9A01C423-74AD-4350-AA6B-42C42520249C}" srcOrd="26" destOrd="0" presId="urn:microsoft.com/office/officeart/2008/layout/CircleAccentTimeline"/>
    <dgm:cxn modelId="{172743F2-C504-4516-9EF7-94A51BCE5FE3}" type="presParOf" srcId="{9A01C423-74AD-4350-AA6B-42C42520249C}" destId="{5FFE8B1B-F465-41C6-BCBD-92097BA61E42}" srcOrd="0" destOrd="0" presId="urn:microsoft.com/office/officeart/2008/layout/CircleAccentTimeline"/>
    <dgm:cxn modelId="{55560CC4-E24A-4923-9CD3-7FAC59A70B32}" type="presParOf" srcId="{9A01C423-74AD-4350-AA6B-42C42520249C}" destId="{B682DFDC-6968-4C8A-91EC-A05E646F6AAB}" srcOrd="1" destOrd="0" presId="urn:microsoft.com/office/officeart/2008/layout/CircleAccentTimeline"/>
    <dgm:cxn modelId="{3050D248-D826-44AC-8142-4BBA2EAA0D54}" type="presParOf" srcId="{9A01C423-74AD-4350-AA6B-42C42520249C}" destId="{628E8371-E542-4CCD-AF60-E6F55A6D219B}" srcOrd="2" destOrd="0" presId="urn:microsoft.com/office/officeart/2008/layout/CircleAccentTimeline"/>
    <dgm:cxn modelId="{D1BDF02F-26E5-4882-8DF1-04732C029C5D}" type="presParOf" srcId="{D2D32B51-C5D7-4772-ACAE-8DE2BCB42BB7}" destId="{58E4E41F-317A-45B3-9BA3-88C9817AC6C3}" srcOrd="27" destOrd="0" presId="urn:microsoft.com/office/officeart/2008/layout/CircleAccentTimeline"/>
    <dgm:cxn modelId="{2E84029D-26B4-4963-B26A-BBF9DDFAD798}" type="presParOf" srcId="{D2D32B51-C5D7-4772-ACAE-8DE2BCB42BB7}" destId="{6D535798-F3FF-4465-BDCC-96212761C436}" srcOrd="28" destOrd="0" presId="urn:microsoft.com/office/officeart/2008/layout/CircleAccentTimeline"/>
    <dgm:cxn modelId="{59CBC580-56B4-4A39-8B81-888A0498A953}" type="presParOf" srcId="{D2D32B51-C5D7-4772-ACAE-8DE2BCB42BB7}" destId="{3FCF344D-7133-4D2D-8EE7-952FCE55474C}" srcOrd="29" destOrd="0" presId="urn:microsoft.com/office/officeart/2008/layout/CircleAccentTimeline"/>
    <dgm:cxn modelId="{94DA3F1E-46F4-4635-B8E6-E70568B9ED8C}" type="presParOf" srcId="{D2D32B51-C5D7-4772-ACAE-8DE2BCB42BB7}" destId="{964D127F-D907-42FA-8E78-4E6D3D35A27A}" srcOrd="30" destOrd="0" presId="urn:microsoft.com/office/officeart/2008/layout/CircleAccentTimeline"/>
    <dgm:cxn modelId="{92EF5FC4-DA4C-468B-AC8A-184AF3B36783}" type="presParOf" srcId="{964D127F-D907-42FA-8E78-4E6D3D35A27A}" destId="{3FB8630D-BF32-474D-AA32-A5DF1D23170D}" srcOrd="0" destOrd="0" presId="urn:microsoft.com/office/officeart/2008/layout/CircleAccentTimeline"/>
    <dgm:cxn modelId="{F65D599C-C364-426F-B608-EC1B97442AF6}" type="presParOf" srcId="{964D127F-D907-42FA-8E78-4E6D3D35A27A}" destId="{ADF7B461-408F-4E9C-B533-9F65D8F3454E}" srcOrd="1" destOrd="0" presId="urn:microsoft.com/office/officeart/2008/layout/CircleAccentTimeline"/>
    <dgm:cxn modelId="{96BD2C0F-B92F-4C68-9537-9F31748B39D1}" type="presParOf" srcId="{964D127F-D907-42FA-8E78-4E6D3D35A27A}" destId="{9AC134F0-5885-48DF-A597-22FAB489FB8C}" srcOrd="2" destOrd="0" presId="urn:microsoft.com/office/officeart/2008/layout/CircleAccentTimeline"/>
    <dgm:cxn modelId="{26EEE736-1F66-4441-BDE1-E2BA8A3BD3EC}" type="presParOf" srcId="{D2D32B51-C5D7-4772-ACAE-8DE2BCB42BB7}" destId="{9FABD519-D71C-4E02-93F2-14541D5DE604}" srcOrd="31" destOrd="0" presId="urn:microsoft.com/office/officeart/2008/layout/CircleAccentTimeline"/>
    <dgm:cxn modelId="{596420A0-1BEC-4C4A-8C02-FF5197846EA9}" type="presParOf" srcId="{D2D32B51-C5D7-4772-ACAE-8DE2BCB42BB7}" destId="{D403B585-7DD6-4A93-8446-56251BF9BA3C}" srcOrd="32"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3D0745-8478-4C91-B01E-E66BB9836F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EB4B3408-AB7F-43B9-9507-55671B2DA4FB}">
      <dgm:prSet phldrT="[Texto]"/>
      <dgm:spPr/>
      <dgm:t>
        <a:bodyPr/>
        <a:lstStyle/>
        <a:p>
          <a:r>
            <a:rPr lang="pt-BR" dirty="0"/>
            <a:t>Canada</a:t>
          </a:r>
        </a:p>
      </dgm:t>
    </dgm:pt>
    <dgm:pt modelId="{C55F6EB4-1178-4715-ABA8-593B6096487C}" type="parTrans" cxnId="{C73D4978-6F10-438B-B0F2-E7B5E41DF48F}">
      <dgm:prSet/>
      <dgm:spPr/>
      <dgm:t>
        <a:bodyPr/>
        <a:lstStyle/>
        <a:p>
          <a:endParaRPr lang="pt-BR"/>
        </a:p>
      </dgm:t>
    </dgm:pt>
    <dgm:pt modelId="{8F2BFC71-28B8-42F8-882A-2E31963B3D90}" type="sibTrans" cxnId="{C73D4978-6F10-438B-B0F2-E7B5E41DF48F}">
      <dgm:prSet/>
      <dgm:spPr/>
      <dgm:t>
        <a:bodyPr/>
        <a:lstStyle/>
        <a:p>
          <a:endParaRPr lang="pt-BR"/>
        </a:p>
      </dgm:t>
    </dgm:pt>
    <dgm:pt modelId="{CE8F6852-8F3B-4146-A2F0-2583A8A34F1C}">
      <dgm:prSet phldrT="[Texto]"/>
      <dgm:spPr/>
      <dgm:t>
        <a:bodyPr/>
        <a:lstStyle/>
        <a:p>
          <a:r>
            <a:rPr lang="pt-BR" dirty="0" err="1"/>
            <a:t>Smelter</a:t>
          </a:r>
          <a:endParaRPr lang="pt-BR" dirty="0"/>
        </a:p>
      </dgm:t>
    </dgm:pt>
    <dgm:pt modelId="{F933C5AE-331D-4C0C-A3FE-4BD243F3A0E9}" type="parTrans" cxnId="{E016F5A2-2286-4C99-B3F6-42CB1F114683}">
      <dgm:prSet/>
      <dgm:spPr/>
      <dgm:t>
        <a:bodyPr/>
        <a:lstStyle/>
        <a:p>
          <a:endParaRPr lang="pt-BR"/>
        </a:p>
      </dgm:t>
    </dgm:pt>
    <dgm:pt modelId="{3A4F0760-3743-4A8E-A92D-CEB6C5B48D44}" type="sibTrans" cxnId="{E016F5A2-2286-4C99-B3F6-42CB1F114683}">
      <dgm:prSet/>
      <dgm:spPr/>
      <dgm:t>
        <a:bodyPr/>
        <a:lstStyle/>
        <a:p>
          <a:endParaRPr lang="pt-BR"/>
        </a:p>
      </dgm:t>
    </dgm:pt>
    <dgm:pt modelId="{AD12AB42-9B58-4CC4-A1B5-AE600D75EA3F}" type="pres">
      <dgm:prSet presAssocID="{5A3D0745-8478-4C91-B01E-E66BB9836FAD}" presName="hierChild1" presStyleCnt="0">
        <dgm:presLayoutVars>
          <dgm:orgChart val="1"/>
          <dgm:chPref val="1"/>
          <dgm:dir/>
          <dgm:animOne val="branch"/>
          <dgm:animLvl val="lvl"/>
          <dgm:resizeHandles/>
        </dgm:presLayoutVars>
      </dgm:prSet>
      <dgm:spPr/>
    </dgm:pt>
    <dgm:pt modelId="{3D13CEB0-DC07-4CD1-B670-B8C433576109}" type="pres">
      <dgm:prSet presAssocID="{EB4B3408-AB7F-43B9-9507-55671B2DA4FB}" presName="hierRoot1" presStyleCnt="0">
        <dgm:presLayoutVars>
          <dgm:hierBranch val="init"/>
        </dgm:presLayoutVars>
      </dgm:prSet>
      <dgm:spPr/>
    </dgm:pt>
    <dgm:pt modelId="{D4E32456-BE64-485F-A941-4950B0ECEC0D}" type="pres">
      <dgm:prSet presAssocID="{EB4B3408-AB7F-43B9-9507-55671B2DA4FB}" presName="rootComposite1" presStyleCnt="0"/>
      <dgm:spPr/>
    </dgm:pt>
    <dgm:pt modelId="{4D2DF86F-471E-4C7A-AACA-294854B36AAD}" type="pres">
      <dgm:prSet presAssocID="{EB4B3408-AB7F-43B9-9507-55671B2DA4FB}" presName="rootText1" presStyleLbl="node0" presStyleIdx="0" presStyleCnt="1">
        <dgm:presLayoutVars>
          <dgm:chPref val="3"/>
        </dgm:presLayoutVars>
      </dgm:prSet>
      <dgm:spPr/>
    </dgm:pt>
    <dgm:pt modelId="{9C956602-D117-4AAF-A308-EC7C4F6B31C9}" type="pres">
      <dgm:prSet presAssocID="{EB4B3408-AB7F-43B9-9507-55671B2DA4FB}" presName="rootConnector1" presStyleLbl="node1" presStyleIdx="0" presStyleCnt="0"/>
      <dgm:spPr/>
    </dgm:pt>
    <dgm:pt modelId="{7B09B971-ADC9-42D5-8BCA-DE25509B6F41}" type="pres">
      <dgm:prSet presAssocID="{EB4B3408-AB7F-43B9-9507-55671B2DA4FB}" presName="hierChild2" presStyleCnt="0"/>
      <dgm:spPr/>
    </dgm:pt>
    <dgm:pt modelId="{196B562B-ACEF-4A33-A377-83E097D47676}" type="pres">
      <dgm:prSet presAssocID="{F933C5AE-331D-4C0C-A3FE-4BD243F3A0E9}" presName="Name37" presStyleLbl="parChTrans1D2" presStyleIdx="0" presStyleCnt="1"/>
      <dgm:spPr/>
    </dgm:pt>
    <dgm:pt modelId="{1AD89BBC-F2D9-43A0-932E-B343469483DF}" type="pres">
      <dgm:prSet presAssocID="{CE8F6852-8F3B-4146-A2F0-2583A8A34F1C}" presName="hierRoot2" presStyleCnt="0">
        <dgm:presLayoutVars>
          <dgm:hierBranch val="init"/>
        </dgm:presLayoutVars>
      </dgm:prSet>
      <dgm:spPr/>
    </dgm:pt>
    <dgm:pt modelId="{9828DE03-CBC1-4C48-AA69-9BC30D8D5632}" type="pres">
      <dgm:prSet presAssocID="{CE8F6852-8F3B-4146-A2F0-2583A8A34F1C}" presName="rootComposite" presStyleCnt="0"/>
      <dgm:spPr/>
    </dgm:pt>
    <dgm:pt modelId="{3413336D-A5D4-4667-B956-63488448008A}" type="pres">
      <dgm:prSet presAssocID="{CE8F6852-8F3B-4146-A2F0-2583A8A34F1C}" presName="rootText" presStyleLbl="node2" presStyleIdx="0" presStyleCnt="1">
        <dgm:presLayoutVars>
          <dgm:chPref val="3"/>
        </dgm:presLayoutVars>
      </dgm:prSet>
      <dgm:spPr/>
    </dgm:pt>
    <dgm:pt modelId="{CF03CA8D-59C1-45E7-89D1-53BBA800F945}" type="pres">
      <dgm:prSet presAssocID="{CE8F6852-8F3B-4146-A2F0-2583A8A34F1C}" presName="rootConnector" presStyleLbl="node2" presStyleIdx="0" presStyleCnt="1"/>
      <dgm:spPr/>
    </dgm:pt>
    <dgm:pt modelId="{351F77DA-011D-4C35-9D7B-6B502972ED35}" type="pres">
      <dgm:prSet presAssocID="{CE8F6852-8F3B-4146-A2F0-2583A8A34F1C}" presName="hierChild4" presStyleCnt="0"/>
      <dgm:spPr/>
    </dgm:pt>
    <dgm:pt modelId="{549AB438-88C2-4297-A7A9-F73366B9613E}" type="pres">
      <dgm:prSet presAssocID="{CE8F6852-8F3B-4146-A2F0-2583A8A34F1C}" presName="hierChild5" presStyleCnt="0"/>
      <dgm:spPr/>
    </dgm:pt>
    <dgm:pt modelId="{4AE5C9AC-F025-40CC-AFA9-98D4B2A5EBDA}" type="pres">
      <dgm:prSet presAssocID="{EB4B3408-AB7F-43B9-9507-55671B2DA4FB}" presName="hierChild3" presStyleCnt="0"/>
      <dgm:spPr/>
    </dgm:pt>
  </dgm:ptLst>
  <dgm:cxnLst>
    <dgm:cxn modelId="{8095A3AE-9FD5-4E92-BA4A-A166DBAA71BE}" type="presOf" srcId="{CE8F6852-8F3B-4146-A2F0-2583A8A34F1C}" destId="{3413336D-A5D4-4667-B956-63488448008A}" srcOrd="0" destOrd="0" presId="urn:microsoft.com/office/officeart/2005/8/layout/orgChart1"/>
    <dgm:cxn modelId="{669900CD-1C1B-448D-AF7B-24DBAC20FBD7}" type="presOf" srcId="{F933C5AE-331D-4C0C-A3FE-4BD243F3A0E9}" destId="{196B562B-ACEF-4A33-A377-83E097D47676}" srcOrd="0" destOrd="0" presId="urn:microsoft.com/office/officeart/2005/8/layout/orgChart1"/>
    <dgm:cxn modelId="{46082614-CA6F-4EE2-9932-1924FC903E08}" type="presOf" srcId="{EB4B3408-AB7F-43B9-9507-55671B2DA4FB}" destId="{9C956602-D117-4AAF-A308-EC7C4F6B31C9}" srcOrd="1" destOrd="0" presId="urn:microsoft.com/office/officeart/2005/8/layout/orgChart1"/>
    <dgm:cxn modelId="{4234A6C4-582A-4C3C-8B71-22FBDD860FE2}" type="presOf" srcId="{EB4B3408-AB7F-43B9-9507-55671B2DA4FB}" destId="{4D2DF86F-471E-4C7A-AACA-294854B36AAD}" srcOrd="0" destOrd="0" presId="urn:microsoft.com/office/officeart/2005/8/layout/orgChart1"/>
    <dgm:cxn modelId="{E016F5A2-2286-4C99-B3F6-42CB1F114683}" srcId="{EB4B3408-AB7F-43B9-9507-55671B2DA4FB}" destId="{CE8F6852-8F3B-4146-A2F0-2583A8A34F1C}" srcOrd="0" destOrd="0" parTransId="{F933C5AE-331D-4C0C-A3FE-4BD243F3A0E9}" sibTransId="{3A4F0760-3743-4A8E-A92D-CEB6C5B48D44}"/>
    <dgm:cxn modelId="{EBF8F41E-17F2-4458-8705-2B113C11B02E}" type="presOf" srcId="{5A3D0745-8478-4C91-B01E-E66BB9836FAD}" destId="{AD12AB42-9B58-4CC4-A1B5-AE600D75EA3F}" srcOrd="0" destOrd="0" presId="urn:microsoft.com/office/officeart/2005/8/layout/orgChart1"/>
    <dgm:cxn modelId="{25544DF9-DA5E-46D5-9F3E-FDB08EC9A093}" type="presOf" srcId="{CE8F6852-8F3B-4146-A2F0-2583A8A34F1C}" destId="{CF03CA8D-59C1-45E7-89D1-53BBA800F945}" srcOrd="1" destOrd="0" presId="urn:microsoft.com/office/officeart/2005/8/layout/orgChart1"/>
    <dgm:cxn modelId="{C73D4978-6F10-438B-B0F2-E7B5E41DF48F}" srcId="{5A3D0745-8478-4C91-B01E-E66BB9836FAD}" destId="{EB4B3408-AB7F-43B9-9507-55671B2DA4FB}" srcOrd="0" destOrd="0" parTransId="{C55F6EB4-1178-4715-ABA8-593B6096487C}" sibTransId="{8F2BFC71-28B8-42F8-882A-2E31963B3D90}"/>
    <dgm:cxn modelId="{4094C534-0AB1-403D-BD6E-3D6F186C81A4}" type="presParOf" srcId="{AD12AB42-9B58-4CC4-A1B5-AE600D75EA3F}" destId="{3D13CEB0-DC07-4CD1-B670-B8C433576109}" srcOrd="0" destOrd="0" presId="urn:microsoft.com/office/officeart/2005/8/layout/orgChart1"/>
    <dgm:cxn modelId="{FCB1F046-72D3-42DF-9EA6-B8F30664E38C}" type="presParOf" srcId="{3D13CEB0-DC07-4CD1-B670-B8C433576109}" destId="{D4E32456-BE64-485F-A941-4950B0ECEC0D}" srcOrd="0" destOrd="0" presId="urn:microsoft.com/office/officeart/2005/8/layout/orgChart1"/>
    <dgm:cxn modelId="{605BD07A-D131-4249-B4CE-C47EDCAB3B09}" type="presParOf" srcId="{D4E32456-BE64-485F-A941-4950B0ECEC0D}" destId="{4D2DF86F-471E-4C7A-AACA-294854B36AAD}" srcOrd="0" destOrd="0" presId="urn:microsoft.com/office/officeart/2005/8/layout/orgChart1"/>
    <dgm:cxn modelId="{8A388025-59DF-4774-8C3E-B0F0F9483B89}" type="presParOf" srcId="{D4E32456-BE64-485F-A941-4950B0ECEC0D}" destId="{9C956602-D117-4AAF-A308-EC7C4F6B31C9}" srcOrd="1" destOrd="0" presId="urn:microsoft.com/office/officeart/2005/8/layout/orgChart1"/>
    <dgm:cxn modelId="{FBB91553-A3CC-4A69-BF18-DA9E844C9253}" type="presParOf" srcId="{3D13CEB0-DC07-4CD1-B670-B8C433576109}" destId="{7B09B971-ADC9-42D5-8BCA-DE25509B6F41}" srcOrd="1" destOrd="0" presId="urn:microsoft.com/office/officeart/2005/8/layout/orgChart1"/>
    <dgm:cxn modelId="{7E33DE58-D8E4-4DB2-BB95-3158D0D2B61A}" type="presParOf" srcId="{7B09B971-ADC9-42D5-8BCA-DE25509B6F41}" destId="{196B562B-ACEF-4A33-A377-83E097D47676}" srcOrd="0" destOrd="0" presId="urn:microsoft.com/office/officeart/2005/8/layout/orgChart1"/>
    <dgm:cxn modelId="{2EB0CE67-C964-4F6F-81E8-94672BCD2130}" type="presParOf" srcId="{7B09B971-ADC9-42D5-8BCA-DE25509B6F41}" destId="{1AD89BBC-F2D9-43A0-932E-B343469483DF}" srcOrd="1" destOrd="0" presId="urn:microsoft.com/office/officeart/2005/8/layout/orgChart1"/>
    <dgm:cxn modelId="{CFDE881F-2C20-48E5-99A1-B773B35E26C6}" type="presParOf" srcId="{1AD89BBC-F2D9-43A0-932E-B343469483DF}" destId="{9828DE03-CBC1-4C48-AA69-9BC30D8D5632}" srcOrd="0" destOrd="0" presId="urn:microsoft.com/office/officeart/2005/8/layout/orgChart1"/>
    <dgm:cxn modelId="{1926B7D1-A26A-4E0B-BFAF-449753386EFA}" type="presParOf" srcId="{9828DE03-CBC1-4C48-AA69-9BC30D8D5632}" destId="{3413336D-A5D4-4667-B956-63488448008A}" srcOrd="0" destOrd="0" presId="urn:microsoft.com/office/officeart/2005/8/layout/orgChart1"/>
    <dgm:cxn modelId="{A352F1B4-04A1-44D8-A336-801A09407FB0}" type="presParOf" srcId="{9828DE03-CBC1-4C48-AA69-9BC30D8D5632}" destId="{CF03CA8D-59C1-45E7-89D1-53BBA800F945}" srcOrd="1" destOrd="0" presId="urn:microsoft.com/office/officeart/2005/8/layout/orgChart1"/>
    <dgm:cxn modelId="{10F909F6-7838-4037-B8B7-3A448F959548}" type="presParOf" srcId="{1AD89BBC-F2D9-43A0-932E-B343469483DF}" destId="{351F77DA-011D-4C35-9D7B-6B502972ED35}" srcOrd="1" destOrd="0" presId="urn:microsoft.com/office/officeart/2005/8/layout/orgChart1"/>
    <dgm:cxn modelId="{A20F6D49-74AB-4EAE-83CB-67332AF55DB3}" type="presParOf" srcId="{1AD89BBC-F2D9-43A0-932E-B343469483DF}" destId="{549AB438-88C2-4297-A7A9-F73366B9613E}" srcOrd="2" destOrd="0" presId="urn:microsoft.com/office/officeart/2005/8/layout/orgChart1"/>
    <dgm:cxn modelId="{3FFE9345-69CB-4351-B19E-4419D60C7161}" type="presParOf" srcId="{3D13CEB0-DC07-4CD1-B670-B8C433576109}" destId="{4AE5C9AC-F025-40CC-AFA9-98D4B2A5EBD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AF6FA6-CC54-4136-8408-F15176CEA6A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AD354D1A-22CF-40D6-A04A-368A755CCC3D}">
      <dgm:prSet phldrT="[Texto]"/>
      <dgm:spPr/>
      <dgm:t>
        <a:bodyPr/>
        <a:lstStyle/>
        <a:p>
          <a:r>
            <a:rPr lang="pt-BR" dirty="0"/>
            <a:t>USA</a:t>
          </a:r>
        </a:p>
      </dgm:t>
    </dgm:pt>
    <dgm:pt modelId="{741BE330-0447-4C75-90E2-A07EE0012C66}" type="parTrans" cxnId="{063BD8D8-E3C3-4F3C-B093-910318CEC2A5}">
      <dgm:prSet/>
      <dgm:spPr/>
      <dgm:t>
        <a:bodyPr/>
        <a:lstStyle/>
        <a:p>
          <a:endParaRPr lang="pt-BR"/>
        </a:p>
      </dgm:t>
    </dgm:pt>
    <dgm:pt modelId="{4D100E95-68B9-4E3A-A561-3636A0EB6518}" type="sibTrans" cxnId="{063BD8D8-E3C3-4F3C-B093-910318CEC2A5}">
      <dgm:prSet/>
      <dgm:spPr/>
      <dgm:t>
        <a:bodyPr/>
        <a:lstStyle/>
        <a:p>
          <a:endParaRPr lang="pt-BR"/>
        </a:p>
      </dgm:t>
    </dgm:pt>
    <dgm:pt modelId="{7C1441F4-5AD2-4682-8BF1-696E1FD442F2}">
      <dgm:prSet phldrT="[Texto]"/>
      <dgm:spPr/>
      <dgm:t>
        <a:bodyPr/>
        <a:lstStyle/>
        <a:p>
          <a:r>
            <a:rPr lang="pt-BR" dirty="0" err="1"/>
            <a:t>Farmers</a:t>
          </a:r>
          <a:endParaRPr lang="pt-BR" dirty="0"/>
        </a:p>
      </dgm:t>
    </dgm:pt>
    <dgm:pt modelId="{6C4331FD-A1ED-44C4-968E-438FDCE53327}" type="parTrans" cxnId="{3F02E2D5-D363-45AE-8857-E9E6CBC08BCE}">
      <dgm:prSet/>
      <dgm:spPr/>
      <dgm:t>
        <a:bodyPr/>
        <a:lstStyle/>
        <a:p>
          <a:endParaRPr lang="pt-BR"/>
        </a:p>
      </dgm:t>
    </dgm:pt>
    <dgm:pt modelId="{DFA564BD-E8B5-4E9D-98D3-BA3EF6B5184B}" type="sibTrans" cxnId="{3F02E2D5-D363-45AE-8857-E9E6CBC08BCE}">
      <dgm:prSet/>
      <dgm:spPr/>
      <dgm:t>
        <a:bodyPr/>
        <a:lstStyle/>
        <a:p>
          <a:endParaRPr lang="pt-BR"/>
        </a:p>
      </dgm:t>
    </dgm:pt>
    <dgm:pt modelId="{B1FCA1E7-860E-435F-B755-772590F42712}" type="pres">
      <dgm:prSet presAssocID="{68AF6FA6-CC54-4136-8408-F15176CEA6AA}" presName="hierChild1" presStyleCnt="0">
        <dgm:presLayoutVars>
          <dgm:orgChart val="1"/>
          <dgm:chPref val="1"/>
          <dgm:dir/>
          <dgm:animOne val="branch"/>
          <dgm:animLvl val="lvl"/>
          <dgm:resizeHandles/>
        </dgm:presLayoutVars>
      </dgm:prSet>
      <dgm:spPr/>
    </dgm:pt>
    <dgm:pt modelId="{D04782EE-923C-46EA-A88D-9DA359BDCBA9}" type="pres">
      <dgm:prSet presAssocID="{AD354D1A-22CF-40D6-A04A-368A755CCC3D}" presName="hierRoot1" presStyleCnt="0">
        <dgm:presLayoutVars>
          <dgm:hierBranch val="init"/>
        </dgm:presLayoutVars>
      </dgm:prSet>
      <dgm:spPr/>
    </dgm:pt>
    <dgm:pt modelId="{76C76205-5CE3-4D85-8CF5-803220585011}" type="pres">
      <dgm:prSet presAssocID="{AD354D1A-22CF-40D6-A04A-368A755CCC3D}" presName="rootComposite1" presStyleCnt="0"/>
      <dgm:spPr/>
    </dgm:pt>
    <dgm:pt modelId="{1710BCF5-6C89-4CBE-98A8-2BCD82D0DF0E}" type="pres">
      <dgm:prSet presAssocID="{AD354D1A-22CF-40D6-A04A-368A755CCC3D}" presName="rootText1" presStyleLbl="node0" presStyleIdx="0" presStyleCnt="1">
        <dgm:presLayoutVars>
          <dgm:chPref val="3"/>
        </dgm:presLayoutVars>
      </dgm:prSet>
      <dgm:spPr/>
    </dgm:pt>
    <dgm:pt modelId="{5920DAAC-96BB-455D-9633-0179675DF7D0}" type="pres">
      <dgm:prSet presAssocID="{AD354D1A-22CF-40D6-A04A-368A755CCC3D}" presName="rootConnector1" presStyleLbl="node1" presStyleIdx="0" presStyleCnt="0"/>
      <dgm:spPr/>
    </dgm:pt>
    <dgm:pt modelId="{345F7FE6-8D69-41A0-A40F-9EC12917EA02}" type="pres">
      <dgm:prSet presAssocID="{AD354D1A-22CF-40D6-A04A-368A755CCC3D}" presName="hierChild2" presStyleCnt="0"/>
      <dgm:spPr/>
    </dgm:pt>
    <dgm:pt modelId="{52736D10-3ED0-4E3F-8207-F6E200BB931A}" type="pres">
      <dgm:prSet presAssocID="{6C4331FD-A1ED-44C4-968E-438FDCE53327}" presName="Name37" presStyleLbl="parChTrans1D2" presStyleIdx="0" presStyleCnt="1"/>
      <dgm:spPr/>
    </dgm:pt>
    <dgm:pt modelId="{F0B30BAF-A09E-47AE-B939-3C06F82E162B}" type="pres">
      <dgm:prSet presAssocID="{7C1441F4-5AD2-4682-8BF1-696E1FD442F2}" presName="hierRoot2" presStyleCnt="0">
        <dgm:presLayoutVars>
          <dgm:hierBranch val="init"/>
        </dgm:presLayoutVars>
      </dgm:prSet>
      <dgm:spPr/>
    </dgm:pt>
    <dgm:pt modelId="{B5623709-8456-4FD7-B397-31434D0EE878}" type="pres">
      <dgm:prSet presAssocID="{7C1441F4-5AD2-4682-8BF1-696E1FD442F2}" presName="rootComposite" presStyleCnt="0"/>
      <dgm:spPr/>
    </dgm:pt>
    <dgm:pt modelId="{7FDEAAEE-E4AF-4DCE-910E-A515312B56C0}" type="pres">
      <dgm:prSet presAssocID="{7C1441F4-5AD2-4682-8BF1-696E1FD442F2}" presName="rootText" presStyleLbl="node2" presStyleIdx="0" presStyleCnt="1">
        <dgm:presLayoutVars>
          <dgm:chPref val="3"/>
        </dgm:presLayoutVars>
      </dgm:prSet>
      <dgm:spPr/>
    </dgm:pt>
    <dgm:pt modelId="{A6CA0F51-EC07-46A9-AB3D-D6AB480B352F}" type="pres">
      <dgm:prSet presAssocID="{7C1441F4-5AD2-4682-8BF1-696E1FD442F2}" presName="rootConnector" presStyleLbl="node2" presStyleIdx="0" presStyleCnt="1"/>
      <dgm:spPr/>
    </dgm:pt>
    <dgm:pt modelId="{83A7F67B-91FD-4CA0-8AEF-867D5F98D394}" type="pres">
      <dgm:prSet presAssocID="{7C1441F4-5AD2-4682-8BF1-696E1FD442F2}" presName="hierChild4" presStyleCnt="0"/>
      <dgm:spPr/>
    </dgm:pt>
    <dgm:pt modelId="{DA8301C7-EFD8-4E59-A182-E889339CBB80}" type="pres">
      <dgm:prSet presAssocID="{7C1441F4-5AD2-4682-8BF1-696E1FD442F2}" presName="hierChild5" presStyleCnt="0"/>
      <dgm:spPr/>
    </dgm:pt>
    <dgm:pt modelId="{32810DD9-23F3-44A0-BA35-5B9559C5D917}" type="pres">
      <dgm:prSet presAssocID="{AD354D1A-22CF-40D6-A04A-368A755CCC3D}" presName="hierChild3" presStyleCnt="0"/>
      <dgm:spPr/>
    </dgm:pt>
  </dgm:ptLst>
  <dgm:cxnLst>
    <dgm:cxn modelId="{3ED0D5BB-E437-45A4-AED0-E9295611A0CD}" type="presOf" srcId="{AD354D1A-22CF-40D6-A04A-368A755CCC3D}" destId="{5920DAAC-96BB-455D-9633-0179675DF7D0}" srcOrd="1" destOrd="0" presId="urn:microsoft.com/office/officeart/2005/8/layout/orgChart1"/>
    <dgm:cxn modelId="{FC314CC5-CA14-4B00-AC6F-D5A140448EB5}" type="presOf" srcId="{68AF6FA6-CC54-4136-8408-F15176CEA6AA}" destId="{B1FCA1E7-860E-435F-B755-772590F42712}" srcOrd="0" destOrd="0" presId="urn:microsoft.com/office/officeart/2005/8/layout/orgChart1"/>
    <dgm:cxn modelId="{ADC812C4-B038-4F64-B9C5-5899517B233D}" type="presOf" srcId="{7C1441F4-5AD2-4682-8BF1-696E1FD442F2}" destId="{A6CA0F51-EC07-46A9-AB3D-D6AB480B352F}" srcOrd="1" destOrd="0" presId="urn:microsoft.com/office/officeart/2005/8/layout/orgChart1"/>
    <dgm:cxn modelId="{063BD8D8-E3C3-4F3C-B093-910318CEC2A5}" srcId="{68AF6FA6-CC54-4136-8408-F15176CEA6AA}" destId="{AD354D1A-22CF-40D6-A04A-368A755CCC3D}" srcOrd="0" destOrd="0" parTransId="{741BE330-0447-4C75-90E2-A07EE0012C66}" sibTransId="{4D100E95-68B9-4E3A-A561-3636A0EB6518}"/>
    <dgm:cxn modelId="{5FEAC3FB-EB3B-41EA-BE3A-F9B2D5FC965D}" type="presOf" srcId="{6C4331FD-A1ED-44C4-968E-438FDCE53327}" destId="{52736D10-3ED0-4E3F-8207-F6E200BB931A}" srcOrd="0" destOrd="0" presId="urn:microsoft.com/office/officeart/2005/8/layout/orgChart1"/>
    <dgm:cxn modelId="{64B0B360-32FE-495F-8C99-99F2C7FEC220}" type="presOf" srcId="{AD354D1A-22CF-40D6-A04A-368A755CCC3D}" destId="{1710BCF5-6C89-4CBE-98A8-2BCD82D0DF0E}" srcOrd="0" destOrd="0" presId="urn:microsoft.com/office/officeart/2005/8/layout/orgChart1"/>
    <dgm:cxn modelId="{3F02E2D5-D363-45AE-8857-E9E6CBC08BCE}" srcId="{AD354D1A-22CF-40D6-A04A-368A755CCC3D}" destId="{7C1441F4-5AD2-4682-8BF1-696E1FD442F2}" srcOrd="0" destOrd="0" parTransId="{6C4331FD-A1ED-44C4-968E-438FDCE53327}" sibTransId="{DFA564BD-E8B5-4E9D-98D3-BA3EF6B5184B}"/>
    <dgm:cxn modelId="{A23BA042-46C2-423A-8EE1-F3B0076C683C}" type="presOf" srcId="{7C1441F4-5AD2-4682-8BF1-696E1FD442F2}" destId="{7FDEAAEE-E4AF-4DCE-910E-A515312B56C0}" srcOrd="0" destOrd="0" presId="urn:microsoft.com/office/officeart/2005/8/layout/orgChart1"/>
    <dgm:cxn modelId="{14C9F7FF-967A-42F7-A6C1-6F0C98777C9A}" type="presParOf" srcId="{B1FCA1E7-860E-435F-B755-772590F42712}" destId="{D04782EE-923C-46EA-A88D-9DA359BDCBA9}" srcOrd="0" destOrd="0" presId="urn:microsoft.com/office/officeart/2005/8/layout/orgChart1"/>
    <dgm:cxn modelId="{C74B1C0A-40EF-4ED6-8E2F-15C6A3BFE0E1}" type="presParOf" srcId="{D04782EE-923C-46EA-A88D-9DA359BDCBA9}" destId="{76C76205-5CE3-4D85-8CF5-803220585011}" srcOrd="0" destOrd="0" presId="urn:microsoft.com/office/officeart/2005/8/layout/orgChart1"/>
    <dgm:cxn modelId="{CD8497A0-4C11-429C-A9FC-38D7F711D236}" type="presParOf" srcId="{76C76205-5CE3-4D85-8CF5-803220585011}" destId="{1710BCF5-6C89-4CBE-98A8-2BCD82D0DF0E}" srcOrd="0" destOrd="0" presId="urn:microsoft.com/office/officeart/2005/8/layout/orgChart1"/>
    <dgm:cxn modelId="{FFC8B8A1-BA65-4A45-84FB-2307A85D2AF1}" type="presParOf" srcId="{76C76205-5CE3-4D85-8CF5-803220585011}" destId="{5920DAAC-96BB-455D-9633-0179675DF7D0}" srcOrd="1" destOrd="0" presId="urn:microsoft.com/office/officeart/2005/8/layout/orgChart1"/>
    <dgm:cxn modelId="{B6A1BD98-9F48-42BB-831B-CA7E26EDD2F6}" type="presParOf" srcId="{D04782EE-923C-46EA-A88D-9DA359BDCBA9}" destId="{345F7FE6-8D69-41A0-A40F-9EC12917EA02}" srcOrd="1" destOrd="0" presId="urn:microsoft.com/office/officeart/2005/8/layout/orgChart1"/>
    <dgm:cxn modelId="{27717754-30FC-4574-815C-64D169D1046D}" type="presParOf" srcId="{345F7FE6-8D69-41A0-A40F-9EC12917EA02}" destId="{52736D10-3ED0-4E3F-8207-F6E200BB931A}" srcOrd="0" destOrd="0" presId="urn:microsoft.com/office/officeart/2005/8/layout/orgChart1"/>
    <dgm:cxn modelId="{30B79F39-9167-4F3E-9622-C47791895BB0}" type="presParOf" srcId="{345F7FE6-8D69-41A0-A40F-9EC12917EA02}" destId="{F0B30BAF-A09E-47AE-B939-3C06F82E162B}" srcOrd="1" destOrd="0" presId="urn:microsoft.com/office/officeart/2005/8/layout/orgChart1"/>
    <dgm:cxn modelId="{B59FC4FC-CA71-47EA-ACD8-9DBAA69E0D78}" type="presParOf" srcId="{F0B30BAF-A09E-47AE-B939-3C06F82E162B}" destId="{B5623709-8456-4FD7-B397-31434D0EE878}" srcOrd="0" destOrd="0" presId="urn:microsoft.com/office/officeart/2005/8/layout/orgChart1"/>
    <dgm:cxn modelId="{3EAF4561-E6F0-49EE-A97F-653B65EB9477}" type="presParOf" srcId="{B5623709-8456-4FD7-B397-31434D0EE878}" destId="{7FDEAAEE-E4AF-4DCE-910E-A515312B56C0}" srcOrd="0" destOrd="0" presId="urn:microsoft.com/office/officeart/2005/8/layout/orgChart1"/>
    <dgm:cxn modelId="{BECF036F-3F29-4E6E-BA4C-47BC202BAADE}" type="presParOf" srcId="{B5623709-8456-4FD7-B397-31434D0EE878}" destId="{A6CA0F51-EC07-46A9-AB3D-D6AB480B352F}" srcOrd="1" destOrd="0" presId="urn:microsoft.com/office/officeart/2005/8/layout/orgChart1"/>
    <dgm:cxn modelId="{889EC62C-1974-46C1-BBAA-BB3199E8B820}" type="presParOf" srcId="{F0B30BAF-A09E-47AE-B939-3C06F82E162B}" destId="{83A7F67B-91FD-4CA0-8AEF-867D5F98D394}" srcOrd="1" destOrd="0" presId="urn:microsoft.com/office/officeart/2005/8/layout/orgChart1"/>
    <dgm:cxn modelId="{DF336B1B-8032-4706-B19B-B2CC618B6BAB}" type="presParOf" srcId="{F0B30BAF-A09E-47AE-B939-3C06F82E162B}" destId="{DA8301C7-EFD8-4E59-A182-E889339CBB80}" srcOrd="2" destOrd="0" presId="urn:microsoft.com/office/officeart/2005/8/layout/orgChart1"/>
    <dgm:cxn modelId="{2EDDF417-B81A-4ADF-93F8-A557656EB045}" type="presParOf" srcId="{D04782EE-923C-46EA-A88D-9DA359BDCBA9}" destId="{32810DD9-23F3-44A0-BA35-5B9559C5D91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E0B61-5EAE-42F4-AACD-A1FB05B530F0}">
      <dsp:nvSpPr>
        <dsp:cNvPr id="0" name=""/>
        <dsp:cNvSpPr/>
      </dsp:nvSpPr>
      <dsp:spPr>
        <a:xfrm>
          <a:off x="4226" y="2251764"/>
          <a:ext cx="1006993" cy="1006993"/>
        </a:xfrm>
        <a:prstGeom prst="donut">
          <a:avLst>
            <a:gd name="adj" fmla="val 2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611B3-900E-4B22-98AA-2123DC2F0899}">
      <dsp:nvSpPr>
        <dsp:cNvPr id="0" name=""/>
        <dsp:cNvSpPr/>
      </dsp:nvSpPr>
      <dsp:spPr>
        <a:xfrm rot="17700000">
          <a:off x="359045" y="1430859"/>
          <a:ext cx="1251805" cy="60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pt-BR" sz="1400" kern="1200" dirty="0"/>
            <a:t>1895 – </a:t>
          </a:r>
          <a:r>
            <a:rPr lang="pt-BR" sz="1400" kern="1200" dirty="0" err="1"/>
            <a:t>Construction</a:t>
          </a:r>
          <a:r>
            <a:rPr lang="pt-BR" sz="1400" kern="1200" dirty="0"/>
            <a:t> </a:t>
          </a:r>
          <a:r>
            <a:rPr lang="pt-BR" sz="1400" kern="1200" dirty="0" err="1"/>
            <a:t>of</a:t>
          </a:r>
          <a:r>
            <a:rPr lang="pt-BR" sz="1400" kern="1200" dirty="0"/>
            <a:t> </a:t>
          </a:r>
          <a:r>
            <a:rPr lang="pt-BR" sz="1400" kern="1200" dirty="0" err="1"/>
            <a:t>the</a:t>
          </a:r>
          <a:r>
            <a:rPr lang="pt-BR" sz="1400" kern="1200" dirty="0"/>
            <a:t> </a:t>
          </a:r>
          <a:r>
            <a:rPr lang="pt-BR" sz="1400" kern="1200" dirty="0" err="1"/>
            <a:t>smelter</a:t>
          </a:r>
          <a:endParaRPr lang="pt-BR" sz="1400" kern="1200" dirty="0"/>
        </a:p>
      </dsp:txBody>
      <dsp:txXfrm>
        <a:off x="359045" y="1430859"/>
        <a:ext cx="1251805" cy="603273"/>
      </dsp:txXfrm>
    </dsp:sp>
    <dsp:sp modelId="{41DAC619-3C0C-4D6C-9D29-7454EA37414D}">
      <dsp:nvSpPr>
        <dsp:cNvPr id="0" name=""/>
        <dsp:cNvSpPr/>
      </dsp:nvSpPr>
      <dsp:spPr>
        <a:xfrm>
          <a:off x="1087070" y="2493914"/>
          <a:ext cx="522693" cy="52269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992B7-A057-4F4D-9A1A-CFA21B8F46CE}">
      <dsp:nvSpPr>
        <dsp:cNvPr id="0" name=""/>
        <dsp:cNvSpPr/>
      </dsp:nvSpPr>
      <dsp:spPr>
        <a:xfrm rot="17700000">
          <a:off x="468011" y="3221421"/>
          <a:ext cx="1082870" cy="5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pt-BR" sz="1400" kern="1200" dirty="0"/>
            <a:t>Local </a:t>
          </a:r>
          <a:r>
            <a:rPr lang="pt-BR" sz="1400" kern="1200" dirty="0" err="1"/>
            <a:t>complaints</a:t>
          </a:r>
          <a:endParaRPr lang="pt-BR" sz="1400" kern="1200" dirty="0"/>
        </a:p>
      </dsp:txBody>
      <dsp:txXfrm>
        <a:off x="468011" y="3221421"/>
        <a:ext cx="1082870" cy="522119"/>
      </dsp:txXfrm>
    </dsp:sp>
    <dsp:sp modelId="{487602F8-A099-4F83-B93C-2A4488B1BBA2}">
      <dsp:nvSpPr>
        <dsp:cNvPr id="0" name=""/>
        <dsp:cNvSpPr/>
      </dsp:nvSpPr>
      <dsp:spPr>
        <a:xfrm rot="17700000">
          <a:off x="1145952" y="1766982"/>
          <a:ext cx="1082870" cy="522119"/>
        </a:xfrm>
        <a:prstGeom prst="rect">
          <a:avLst/>
        </a:prstGeom>
        <a:noFill/>
        <a:ln>
          <a:noFill/>
        </a:ln>
        <a:effectLst/>
      </dsp:spPr>
      <dsp:style>
        <a:lnRef idx="0">
          <a:scrgbClr r="0" g="0" b="0"/>
        </a:lnRef>
        <a:fillRef idx="0">
          <a:scrgbClr r="0" g="0" b="0"/>
        </a:fillRef>
        <a:effectRef idx="0">
          <a:scrgbClr r="0" g="0" b="0"/>
        </a:effectRef>
        <a:fontRef idx="minor"/>
      </dsp:style>
    </dsp:sp>
    <dsp:sp modelId="{4B910E4D-1BBA-4843-B636-FF6F35FBE1C7}">
      <dsp:nvSpPr>
        <dsp:cNvPr id="0" name=""/>
        <dsp:cNvSpPr/>
      </dsp:nvSpPr>
      <dsp:spPr>
        <a:xfrm>
          <a:off x="1685533" y="2493914"/>
          <a:ext cx="522693" cy="52269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45A28-DEA3-40F0-A9BA-51B1A37A991F}">
      <dsp:nvSpPr>
        <dsp:cNvPr id="0" name=""/>
        <dsp:cNvSpPr/>
      </dsp:nvSpPr>
      <dsp:spPr>
        <a:xfrm rot="17700000">
          <a:off x="1066474" y="3221421"/>
          <a:ext cx="1082870" cy="5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pt-BR" sz="1400" kern="1200" dirty="0" err="1"/>
            <a:t>Higher</a:t>
          </a:r>
          <a:r>
            <a:rPr lang="pt-BR" sz="1400" kern="1200" dirty="0"/>
            <a:t> </a:t>
          </a:r>
          <a:r>
            <a:rPr lang="pt-BR" sz="1400" kern="1200" dirty="0" err="1"/>
            <a:t>smoke</a:t>
          </a:r>
          <a:endParaRPr lang="pt-BR" sz="1400" kern="1200" dirty="0"/>
        </a:p>
      </dsp:txBody>
      <dsp:txXfrm>
        <a:off x="1066474" y="3221421"/>
        <a:ext cx="1082870" cy="522119"/>
      </dsp:txXfrm>
    </dsp:sp>
    <dsp:sp modelId="{E29739C3-298E-4F08-953E-87A1D958B56C}">
      <dsp:nvSpPr>
        <dsp:cNvPr id="0" name=""/>
        <dsp:cNvSpPr/>
      </dsp:nvSpPr>
      <dsp:spPr>
        <a:xfrm rot="17700000">
          <a:off x="1744415" y="1766982"/>
          <a:ext cx="1082870" cy="522119"/>
        </a:xfrm>
        <a:prstGeom prst="rect">
          <a:avLst/>
        </a:prstGeom>
        <a:noFill/>
        <a:ln>
          <a:noFill/>
        </a:ln>
        <a:effectLst/>
      </dsp:spPr>
      <dsp:style>
        <a:lnRef idx="0">
          <a:scrgbClr r="0" g="0" b="0"/>
        </a:lnRef>
        <a:fillRef idx="0">
          <a:scrgbClr r="0" g="0" b="0"/>
        </a:fillRef>
        <a:effectRef idx="0">
          <a:scrgbClr r="0" g="0" b="0"/>
        </a:effectRef>
        <a:fontRef idx="minor"/>
      </dsp:style>
    </dsp:sp>
    <dsp:sp modelId="{0F28C760-C18F-4C26-815D-F1EA0B1D760E}">
      <dsp:nvSpPr>
        <dsp:cNvPr id="0" name=""/>
        <dsp:cNvSpPr/>
      </dsp:nvSpPr>
      <dsp:spPr>
        <a:xfrm>
          <a:off x="2284077" y="2251764"/>
          <a:ext cx="1006993" cy="1006993"/>
        </a:xfrm>
        <a:prstGeom prst="donut">
          <a:avLst>
            <a:gd name="adj" fmla="val 2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365CC-E868-41DA-8831-4DBCB11FDEEC}">
      <dsp:nvSpPr>
        <dsp:cNvPr id="0" name=""/>
        <dsp:cNvSpPr/>
      </dsp:nvSpPr>
      <dsp:spPr>
        <a:xfrm rot="17700000">
          <a:off x="2638896" y="1430859"/>
          <a:ext cx="1251805" cy="60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pt-BR" sz="1400" kern="1200" dirty="0"/>
            <a:t>1931 – </a:t>
          </a:r>
          <a:r>
            <a:rPr lang="pt-BR" sz="1400" kern="1200" dirty="0" err="1"/>
            <a:t>Decision</a:t>
          </a:r>
          <a:r>
            <a:rPr lang="pt-BR" sz="1400" kern="1200" dirty="0"/>
            <a:t> </a:t>
          </a:r>
          <a:r>
            <a:rPr lang="pt-BR" sz="1400" kern="1200" dirty="0" err="1"/>
            <a:t>by</a:t>
          </a:r>
          <a:r>
            <a:rPr lang="pt-BR" sz="1400" kern="1200" dirty="0"/>
            <a:t> </a:t>
          </a:r>
          <a:r>
            <a:rPr lang="pt-BR" sz="1400" kern="1200" dirty="0" err="1"/>
            <a:t>International</a:t>
          </a:r>
          <a:r>
            <a:rPr lang="pt-BR" sz="1400" kern="1200" dirty="0"/>
            <a:t> Joint </a:t>
          </a:r>
          <a:r>
            <a:rPr lang="pt-BR" sz="1400" kern="1200" dirty="0" err="1"/>
            <a:t>Comission</a:t>
          </a:r>
          <a:r>
            <a:rPr lang="pt-BR" sz="1400" kern="1200" dirty="0"/>
            <a:t> </a:t>
          </a:r>
        </a:p>
      </dsp:txBody>
      <dsp:txXfrm>
        <a:off x="2638896" y="1430859"/>
        <a:ext cx="1251805" cy="603273"/>
      </dsp:txXfrm>
    </dsp:sp>
    <dsp:sp modelId="{30348040-A22B-463A-9211-C78E9D63C8C2}">
      <dsp:nvSpPr>
        <dsp:cNvPr id="0" name=""/>
        <dsp:cNvSpPr/>
      </dsp:nvSpPr>
      <dsp:spPr>
        <a:xfrm>
          <a:off x="3366921" y="2493914"/>
          <a:ext cx="522693" cy="52269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D7378-338D-4121-8909-B4637B3D5C46}">
      <dsp:nvSpPr>
        <dsp:cNvPr id="0" name=""/>
        <dsp:cNvSpPr/>
      </dsp:nvSpPr>
      <dsp:spPr>
        <a:xfrm rot="17700000">
          <a:off x="2747862" y="3221421"/>
          <a:ext cx="1082870" cy="5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pt-BR" sz="1400" kern="1200" dirty="0" err="1"/>
            <a:t>Problems</a:t>
          </a:r>
          <a:r>
            <a:rPr lang="pt-BR" sz="1400" kern="1200" dirty="0"/>
            <a:t> continue</a:t>
          </a:r>
        </a:p>
      </dsp:txBody>
      <dsp:txXfrm>
        <a:off x="2747862" y="3221421"/>
        <a:ext cx="1082870" cy="522119"/>
      </dsp:txXfrm>
    </dsp:sp>
    <dsp:sp modelId="{CE5FD11E-C20B-4C20-B258-54A1F6551C5B}">
      <dsp:nvSpPr>
        <dsp:cNvPr id="0" name=""/>
        <dsp:cNvSpPr/>
      </dsp:nvSpPr>
      <dsp:spPr>
        <a:xfrm rot="17700000">
          <a:off x="3425803" y="1766982"/>
          <a:ext cx="1082870" cy="522119"/>
        </a:xfrm>
        <a:prstGeom prst="rect">
          <a:avLst/>
        </a:prstGeom>
        <a:noFill/>
        <a:ln>
          <a:noFill/>
        </a:ln>
        <a:effectLst/>
      </dsp:spPr>
      <dsp:style>
        <a:lnRef idx="0">
          <a:scrgbClr r="0" g="0" b="0"/>
        </a:lnRef>
        <a:fillRef idx="0">
          <a:scrgbClr r="0" g="0" b="0"/>
        </a:fillRef>
        <a:effectRef idx="0">
          <a:scrgbClr r="0" g="0" b="0"/>
        </a:effectRef>
        <a:fontRef idx="minor"/>
      </dsp:style>
    </dsp:sp>
    <dsp:sp modelId="{C0F066BD-6F62-4391-82D7-BEDAF26CF039}">
      <dsp:nvSpPr>
        <dsp:cNvPr id="0" name=""/>
        <dsp:cNvSpPr/>
      </dsp:nvSpPr>
      <dsp:spPr>
        <a:xfrm>
          <a:off x="3965384" y="2493914"/>
          <a:ext cx="522693" cy="52269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407AB-4340-41C7-ADE2-3C6F790F89DA}">
      <dsp:nvSpPr>
        <dsp:cNvPr id="0" name=""/>
        <dsp:cNvSpPr/>
      </dsp:nvSpPr>
      <dsp:spPr>
        <a:xfrm rot="17700000">
          <a:off x="3346325" y="3221421"/>
          <a:ext cx="1082870" cy="5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pt-BR" sz="1400" kern="1200" dirty="0"/>
            <a:t>1935 - Ottawa </a:t>
          </a:r>
          <a:r>
            <a:rPr lang="pt-BR" sz="1400" kern="1200" dirty="0" err="1"/>
            <a:t>Convention</a:t>
          </a:r>
          <a:endParaRPr lang="pt-BR" sz="1400" kern="1200" dirty="0"/>
        </a:p>
      </dsp:txBody>
      <dsp:txXfrm>
        <a:off x="3346325" y="3221421"/>
        <a:ext cx="1082870" cy="522119"/>
      </dsp:txXfrm>
    </dsp:sp>
    <dsp:sp modelId="{7E19D3E6-968C-47C1-9C41-5C3897D673EB}">
      <dsp:nvSpPr>
        <dsp:cNvPr id="0" name=""/>
        <dsp:cNvSpPr/>
      </dsp:nvSpPr>
      <dsp:spPr>
        <a:xfrm rot="17700000">
          <a:off x="4024266" y="1766982"/>
          <a:ext cx="1082870" cy="522119"/>
        </a:xfrm>
        <a:prstGeom prst="rect">
          <a:avLst/>
        </a:prstGeom>
        <a:noFill/>
        <a:ln>
          <a:noFill/>
        </a:ln>
        <a:effectLst/>
      </dsp:spPr>
      <dsp:style>
        <a:lnRef idx="0">
          <a:scrgbClr r="0" g="0" b="0"/>
        </a:lnRef>
        <a:fillRef idx="0">
          <a:scrgbClr r="0" g="0" b="0"/>
        </a:fillRef>
        <a:effectRef idx="0">
          <a:scrgbClr r="0" g="0" b="0"/>
        </a:effectRef>
        <a:fontRef idx="minor"/>
      </dsp:style>
    </dsp:sp>
    <dsp:sp modelId="{030AB2F5-E361-47DC-98AE-9B9E3DD65640}">
      <dsp:nvSpPr>
        <dsp:cNvPr id="0" name=""/>
        <dsp:cNvSpPr/>
      </dsp:nvSpPr>
      <dsp:spPr>
        <a:xfrm>
          <a:off x="4563928" y="2251764"/>
          <a:ext cx="1006993" cy="1006993"/>
        </a:xfrm>
        <a:prstGeom prst="donut">
          <a:avLst>
            <a:gd name="adj" fmla="val 2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A8E10-892D-436D-8779-F284B3D4B5C6}">
      <dsp:nvSpPr>
        <dsp:cNvPr id="0" name=""/>
        <dsp:cNvSpPr/>
      </dsp:nvSpPr>
      <dsp:spPr>
        <a:xfrm rot="17700000">
          <a:off x="4918747" y="1430859"/>
          <a:ext cx="1251805" cy="60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pt-BR" sz="1400" kern="1200" dirty="0"/>
            <a:t>1936 – </a:t>
          </a:r>
          <a:r>
            <a:rPr lang="pt-BR" sz="1400" kern="1200" dirty="0" err="1"/>
            <a:t>Mixed</a:t>
          </a:r>
          <a:r>
            <a:rPr lang="pt-BR" sz="1400" kern="1200" dirty="0"/>
            <a:t> Arbitral Tribunal</a:t>
          </a:r>
        </a:p>
      </dsp:txBody>
      <dsp:txXfrm>
        <a:off x="4918747" y="1430859"/>
        <a:ext cx="1251805" cy="603273"/>
      </dsp:txXfrm>
    </dsp:sp>
    <dsp:sp modelId="{5FFE8B1B-F465-41C6-BCBD-92097BA61E42}">
      <dsp:nvSpPr>
        <dsp:cNvPr id="0" name=""/>
        <dsp:cNvSpPr/>
      </dsp:nvSpPr>
      <dsp:spPr>
        <a:xfrm>
          <a:off x="5646772" y="2493914"/>
          <a:ext cx="522693" cy="52269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2DFDC-6968-4C8A-91EC-A05E646F6AAB}">
      <dsp:nvSpPr>
        <dsp:cNvPr id="0" name=""/>
        <dsp:cNvSpPr/>
      </dsp:nvSpPr>
      <dsp:spPr>
        <a:xfrm rot="17700000">
          <a:off x="5027713" y="3221421"/>
          <a:ext cx="1082870" cy="5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pt-BR" sz="1400" kern="1200" dirty="0"/>
            <a:t>1938 – </a:t>
          </a:r>
          <a:r>
            <a:rPr lang="pt-BR" sz="1400" kern="1200" dirty="0" err="1"/>
            <a:t>First</a:t>
          </a:r>
          <a:r>
            <a:rPr lang="pt-BR" sz="1400" kern="1200" dirty="0"/>
            <a:t> </a:t>
          </a:r>
          <a:r>
            <a:rPr lang="pt-BR" sz="1400" kern="1200" dirty="0" err="1"/>
            <a:t>Award</a:t>
          </a:r>
          <a:endParaRPr lang="pt-BR" sz="1400" kern="1200" dirty="0"/>
        </a:p>
      </dsp:txBody>
      <dsp:txXfrm>
        <a:off x="5027713" y="3221421"/>
        <a:ext cx="1082870" cy="522119"/>
      </dsp:txXfrm>
    </dsp:sp>
    <dsp:sp modelId="{628E8371-E542-4CCD-AF60-E6F55A6D219B}">
      <dsp:nvSpPr>
        <dsp:cNvPr id="0" name=""/>
        <dsp:cNvSpPr/>
      </dsp:nvSpPr>
      <dsp:spPr>
        <a:xfrm rot="17700000">
          <a:off x="5705654" y="1766982"/>
          <a:ext cx="1082870" cy="522119"/>
        </a:xfrm>
        <a:prstGeom prst="rect">
          <a:avLst/>
        </a:prstGeom>
        <a:noFill/>
        <a:ln>
          <a:noFill/>
        </a:ln>
        <a:effectLst/>
      </dsp:spPr>
      <dsp:style>
        <a:lnRef idx="0">
          <a:scrgbClr r="0" g="0" b="0"/>
        </a:lnRef>
        <a:fillRef idx="0">
          <a:scrgbClr r="0" g="0" b="0"/>
        </a:fillRef>
        <a:effectRef idx="0">
          <a:scrgbClr r="0" g="0" b="0"/>
        </a:effectRef>
        <a:fontRef idx="minor"/>
      </dsp:style>
    </dsp:sp>
    <dsp:sp modelId="{3FB8630D-BF32-474D-AA32-A5DF1D23170D}">
      <dsp:nvSpPr>
        <dsp:cNvPr id="0" name=""/>
        <dsp:cNvSpPr/>
      </dsp:nvSpPr>
      <dsp:spPr>
        <a:xfrm>
          <a:off x="6245235" y="2493914"/>
          <a:ext cx="522693" cy="52269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7B461-408F-4E9C-B533-9F65D8F3454E}">
      <dsp:nvSpPr>
        <dsp:cNvPr id="0" name=""/>
        <dsp:cNvSpPr/>
      </dsp:nvSpPr>
      <dsp:spPr>
        <a:xfrm rot="17700000">
          <a:off x="5626176" y="3221421"/>
          <a:ext cx="1082870" cy="5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pt-BR" sz="1400" kern="1200" dirty="0"/>
            <a:t>1941 – Final </a:t>
          </a:r>
          <a:r>
            <a:rPr lang="pt-BR" sz="1400" kern="1200" dirty="0" err="1"/>
            <a:t>Award</a:t>
          </a:r>
          <a:endParaRPr lang="pt-BR" sz="1400" kern="1200" dirty="0"/>
        </a:p>
      </dsp:txBody>
      <dsp:txXfrm>
        <a:off x="5626176" y="3221421"/>
        <a:ext cx="1082870" cy="522119"/>
      </dsp:txXfrm>
    </dsp:sp>
    <dsp:sp modelId="{9AC134F0-5885-48DF-A597-22FAB489FB8C}">
      <dsp:nvSpPr>
        <dsp:cNvPr id="0" name=""/>
        <dsp:cNvSpPr/>
      </dsp:nvSpPr>
      <dsp:spPr>
        <a:xfrm rot="17700000">
          <a:off x="6304117" y="1766982"/>
          <a:ext cx="1082870" cy="52211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E0B61-5EAE-42F4-AACD-A1FB05B530F0}">
      <dsp:nvSpPr>
        <dsp:cNvPr id="0" name=""/>
        <dsp:cNvSpPr/>
      </dsp:nvSpPr>
      <dsp:spPr>
        <a:xfrm>
          <a:off x="4226" y="2251764"/>
          <a:ext cx="1006993" cy="1006993"/>
        </a:xfrm>
        <a:prstGeom prst="donut">
          <a:avLst>
            <a:gd name="adj" fmla="val 2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611B3-900E-4B22-98AA-2123DC2F0899}">
      <dsp:nvSpPr>
        <dsp:cNvPr id="0" name=""/>
        <dsp:cNvSpPr/>
      </dsp:nvSpPr>
      <dsp:spPr>
        <a:xfrm rot="17700000">
          <a:off x="359045" y="1430859"/>
          <a:ext cx="1251805" cy="60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pt-BR" sz="1400" kern="1200" dirty="0"/>
            <a:t>1895 – </a:t>
          </a:r>
          <a:r>
            <a:rPr lang="pt-BR" sz="1400" kern="1200" dirty="0" err="1"/>
            <a:t>Construction</a:t>
          </a:r>
          <a:r>
            <a:rPr lang="pt-BR" sz="1400" kern="1200" dirty="0"/>
            <a:t> </a:t>
          </a:r>
          <a:r>
            <a:rPr lang="pt-BR" sz="1400" kern="1200" dirty="0" err="1"/>
            <a:t>of</a:t>
          </a:r>
          <a:r>
            <a:rPr lang="pt-BR" sz="1400" kern="1200" dirty="0"/>
            <a:t> </a:t>
          </a:r>
          <a:r>
            <a:rPr lang="pt-BR" sz="1400" kern="1200" dirty="0" err="1"/>
            <a:t>the</a:t>
          </a:r>
          <a:r>
            <a:rPr lang="pt-BR" sz="1400" kern="1200" dirty="0"/>
            <a:t> </a:t>
          </a:r>
          <a:r>
            <a:rPr lang="pt-BR" sz="1400" kern="1200" dirty="0" err="1"/>
            <a:t>smelter</a:t>
          </a:r>
          <a:endParaRPr lang="pt-BR" sz="1400" kern="1200" dirty="0"/>
        </a:p>
      </dsp:txBody>
      <dsp:txXfrm>
        <a:off x="359045" y="1430859"/>
        <a:ext cx="1251805" cy="603273"/>
      </dsp:txXfrm>
    </dsp:sp>
    <dsp:sp modelId="{41DAC619-3C0C-4D6C-9D29-7454EA37414D}">
      <dsp:nvSpPr>
        <dsp:cNvPr id="0" name=""/>
        <dsp:cNvSpPr/>
      </dsp:nvSpPr>
      <dsp:spPr>
        <a:xfrm>
          <a:off x="1087070" y="2493914"/>
          <a:ext cx="522693" cy="52269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992B7-A057-4F4D-9A1A-CFA21B8F46CE}">
      <dsp:nvSpPr>
        <dsp:cNvPr id="0" name=""/>
        <dsp:cNvSpPr/>
      </dsp:nvSpPr>
      <dsp:spPr>
        <a:xfrm rot="17700000">
          <a:off x="468011" y="3221421"/>
          <a:ext cx="1082870" cy="5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pt-BR" sz="1400" kern="1200" dirty="0"/>
            <a:t>Local </a:t>
          </a:r>
          <a:r>
            <a:rPr lang="pt-BR" sz="1400" kern="1200" dirty="0" err="1"/>
            <a:t>complaints</a:t>
          </a:r>
          <a:endParaRPr lang="pt-BR" sz="1400" kern="1200" dirty="0"/>
        </a:p>
      </dsp:txBody>
      <dsp:txXfrm>
        <a:off x="468011" y="3221421"/>
        <a:ext cx="1082870" cy="522119"/>
      </dsp:txXfrm>
    </dsp:sp>
    <dsp:sp modelId="{487602F8-A099-4F83-B93C-2A4488B1BBA2}">
      <dsp:nvSpPr>
        <dsp:cNvPr id="0" name=""/>
        <dsp:cNvSpPr/>
      </dsp:nvSpPr>
      <dsp:spPr>
        <a:xfrm rot="17700000">
          <a:off x="1145952" y="1766982"/>
          <a:ext cx="1082870" cy="522119"/>
        </a:xfrm>
        <a:prstGeom prst="rect">
          <a:avLst/>
        </a:prstGeom>
        <a:noFill/>
        <a:ln>
          <a:noFill/>
        </a:ln>
        <a:effectLst/>
      </dsp:spPr>
      <dsp:style>
        <a:lnRef idx="0">
          <a:scrgbClr r="0" g="0" b="0"/>
        </a:lnRef>
        <a:fillRef idx="0">
          <a:scrgbClr r="0" g="0" b="0"/>
        </a:fillRef>
        <a:effectRef idx="0">
          <a:scrgbClr r="0" g="0" b="0"/>
        </a:effectRef>
        <a:fontRef idx="minor"/>
      </dsp:style>
    </dsp:sp>
    <dsp:sp modelId="{4B910E4D-1BBA-4843-B636-FF6F35FBE1C7}">
      <dsp:nvSpPr>
        <dsp:cNvPr id="0" name=""/>
        <dsp:cNvSpPr/>
      </dsp:nvSpPr>
      <dsp:spPr>
        <a:xfrm>
          <a:off x="1685533" y="2493914"/>
          <a:ext cx="522693" cy="52269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45A28-DEA3-40F0-A9BA-51B1A37A991F}">
      <dsp:nvSpPr>
        <dsp:cNvPr id="0" name=""/>
        <dsp:cNvSpPr/>
      </dsp:nvSpPr>
      <dsp:spPr>
        <a:xfrm rot="17700000">
          <a:off x="1066474" y="3221421"/>
          <a:ext cx="1082870" cy="5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pt-BR" sz="1400" kern="1200" dirty="0" err="1"/>
            <a:t>Higher</a:t>
          </a:r>
          <a:r>
            <a:rPr lang="pt-BR" sz="1400" kern="1200" dirty="0"/>
            <a:t> </a:t>
          </a:r>
          <a:r>
            <a:rPr lang="pt-BR" sz="1400" kern="1200" dirty="0" err="1"/>
            <a:t>smoke</a:t>
          </a:r>
          <a:endParaRPr lang="pt-BR" sz="1400" kern="1200" dirty="0"/>
        </a:p>
      </dsp:txBody>
      <dsp:txXfrm>
        <a:off x="1066474" y="3221421"/>
        <a:ext cx="1082870" cy="522119"/>
      </dsp:txXfrm>
    </dsp:sp>
    <dsp:sp modelId="{E29739C3-298E-4F08-953E-87A1D958B56C}">
      <dsp:nvSpPr>
        <dsp:cNvPr id="0" name=""/>
        <dsp:cNvSpPr/>
      </dsp:nvSpPr>
      <dsp:spPr>
        <a:xfrm rot="17700000">
          <a:off x="1744415" y="1766982"/>
          <a:ext cx="1082870" cy="522119"/>
        </a:xfrm>
        <a:prstGeom prst="rect">
          <a:avLst/>
        </a:prstGeom>
        <a:noFill/>
        <a:ln>
          <a:noFill/>
        </a:ln>
        <a:effectLst/>
      </dsp:spPr>
      <dsp:style>
        <a:lnRef idx="0">
          <a:scrgbClr r="0" g="0" b="0"/>
        </a:lnRef>
        <a:fillRef idx="0">
          <a:scrgbClr r="0" g="0" b="0"/>
        </a:fillRef>
        <a:effectRef idx="0">
          <a:scrgbClr r="0" g="0" b="0"/>
        </a:effectRef>
        <a:fontRef idx="minor"/>
      </dsp:style>
    </dsp:sp>
    <dsp:sp modelId="{0F28C760-C18F-4C26-815D-F1EA0B1D760E}">
      <dsp:nvSpPr>
        <dsp:cNvPr id="0" name=""/>
        <dsp:cNvSpPr/>
      </dsp:nvSpPr>
      <dsp:spPr>
        <a:xfrm>
          <a:off x="2284077" y="2251764"/>
          <a:ext cx="1006993" cy="1006993"/>
        </a:xfrm>
        <a:prstGeom prst="donut">
          <a:avLst>
            <a:gd name="adj" fmla="val 2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365CC-E868-41DA-8831-4DBCB11FDEEC}">
      <dsp:nvSpPr>
        <dsp:cNvPr id="0" name=""/>
        <dsp:cNvSpPr/>
      </dsp:nvSpPr>
      <dsp:spPr>
        <a:xfrm rot="17700000">
          <a:off x="2638896" y="1430859"/>
          <a:ext cx="1251805" cy="60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pt-BR" sz="1400" kern="1200" dirty="0"/>
            <a:t>1931 – </a:t>
          </a:r>
          <a:r>
            <a:rPr lang="pt-BR" sz="1400" kern="1200" dirty="0" err="1"/>
            <a:t>Decision</a:t>
          </a:r>
          <a:r>
            <a:rPr lang="pt-BR" sz="1400" kern="1200" dirty="0"/>
            <a:t> </a:t>
          </a:r>
          <a:r>
            <a:rPr lang="pt-BR" sz="1400" kern="1200" dirty="0" err="1"/>
            <a:t>by</a:t>
          </a:r>
          <a:r>
            <a:rPr lang="pt-BR" sz="1400" kern="1200" dirty="0"/>
            <a:t> </a:t>
          </a:r>
          <a:r>
            <a:rPr lang="pt-BR" sz="1400" kern="1200" dirty="0" err="1"/>
            <a:t>International</a:t>
          </a:r>
          <a:r>
            <a:rPr lang="pt-BR" sz="1400" kern="1200" dirty="0"/>
            <a:t> Joint </a:t>
          </a:r>
          <a:r>
            <a:rPr lang="pt-BR" sz="1400" kern="1200" dirty="0" err="1"/>
            <a:t>Comission</a:t>
          </a:r>
          <a:r>
            <a:rPr lang="pt-BR" sz="1400" kern="1200" dirty="0"/>
            <a:t> </a:t>
          </a:r>
        </a:p>
      </dsp:txBody>
      <dsp:txXfrm>
        <a:off x="2638896" y="1430859"/>
        <a:ext cx="1251805" cy="603273"/>
      </dsp:txXfrm>
    </dsp:sp>
    <dsp:sp modelId="{30348040-A22B-463A-9211-C78E9D63C8C2}">
      <dsp:nvSpPr>
        <dsp:cNvPr id="0" name=""/>
        <dsp:cNvSpPr/>
      </dsp:nvSpPr>
      <dsp:spPr>
        <a:xfrm>
          <a:off x="3366921" y="2493914"/>
          <a:ext cx="522693" cy="52269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D7378-338D-4121-8909-B4637B3D5C46}">
      <dsp:nvSpPr>
        <dsp:cNvPr id="0" name=""/>
        <dsp:cNvSpPr/>
      </dsp:nvSpPr>
      <dsp:spPr>
        <a:xfrm rot="17700000">
          <a:off x="2747862" y="3221421"/>
          <a:ext cx="1082870" cy="5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pt-BR" sz="1400" kern="1200" dirty="0" err="1"/>
            <a:t>Problems</a:t>
          </a:r>
          <a:r>
            <a:rPr lang="pt-BR" sz="1400" kern="1200" dirty="0"/>
            <a:t> continue</a:t>
          </a:r>
        </a:p>
      </dsp:txBody>
      <dsp:txXfrm>
        <a:off x="2747862" y="3221421"/>
        <a:ext cx="1082870" cy="522119"/>
      </dsp:txXfrm>
    </dsp:sp>
    <dsp:sp modelId="{CE5FD11E-C20B-4C20-B258-54A1F6551C5B}">
      <dsp:nvSpPr>
        <dsp:cNvPr id="0" name=""/>
        <dsp:cNvSpPr/>
      </dsp:nvSpPr>
      <dsp:spPr>
        <a:xfrm rot="17700000">
          <a:off x="3425803" y="1766982"/>
          <a:ext cx="1082870" cy="522119"/>
        </a:xfrm>
        <a:prstGeom prst="rect">
          <a:avLst/>
        </a:prstGeom>
        <a:noFill/>
        <a:ln>
          <a:noFill/>
        </a:ln>
        <a:effectLst/>
      </dsp:spPr>
      <dsp:style>
        <a:lnRef idx="0">
          <a:scrgbClr r="0" g="0" b="0"/>
        </a:lnRef>
        <a:fillRef idx="0">
          <a:scrgbClr r="0" g="0" b="0"/>
        </a:fillRef>
        <a:effectRef idx="0">
          <a:scrgbClr r="0" g="0" b="0"/>
        </a:effectRef>
        <a:fontRef idx="minor"/>
      </dsp:style>
    </dsp:sp>
    <dsp:sp modelId="{C0F066BD-6F62-4391-82D7-BEDAF26CF039}">
      <dsp:nvSpPr>
        <dsp:cNvPr id="0" name=""/>
        <dsp:cNvSpPr/>
      </dsp:nvSpPr>
      <dsp:spPr>
        <a:xfrm>
          <a:off x="3965384" y="2493914"/>
          <a:ext cx="522693" cy="52269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407AB-4340-41C7-ADE2-3C6F790F89DA}">
      <dsp:nvSpPr>
        <dsp:cNvPr id="0" name=""/>
        <dsp:cNvSpPr/>
      </dsp:nvSpPr>
      <dsp:spPr>
        <a:xfrm rot="17700000">
          <a:off x="3346325" y="3221421"/>
          <a:ext cx="1082870" cy="5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pt-BR" sz="1400" kern="1200" dirty="0"/>
            <a:t>1935 - Ottawa </a:t>
          </a:r>
          <a:r>
            <a:rPr lang="pt-BR" sz="1400" kern="1200" dirty="0" err="1"/>
            <a:t>Convention</a:t>
          </a:r>
          <a:endParaRPr lang="pt-BR" sz="1400" kern="1200" dirty="0"/>
        </a:p>
      </dsp:txBody>
      <dsp:txXfrm>
        <a:off x="3346325" y="3221421"/>
        <a:ext cx="1082870" cy="522119"/>
      </dsp:txXfrm>
    </dsp:sp>
    <dsp:sp modelId="{7E19D3E6-968C-47C1-9C41-5C3897D673EB}">
      <dsp:nvSpPr>
        <dsp:cNvPr id="0" name=""/>
        <dsp:cNvSpPr/>
      </dsp:nvSpPr>
      <dsp:spPr>
        <a:xfrm rot="17700000">
          <a:off x="4024266" y="1766982"/>
          <a:ext cx="1082870" cy="522119"/>
        </a:xfrm>
        <a:prstGeom prst="rect">
          <a:avLst/>
        </a:prstGeom>
        <a:noFill/>
        <a:ln>
          <a:noFill/>
        </a:ln>
        <a:effectLst/>
      </dsp:spPr>
      <dsp:style>
        <a:lnRef idx="0">
          <a:scrgbClr r="0" g="0" b="0"/>
        </a:lnRef>
        <a:fillRef idx="0">
          <a:scrgbClr r="0" g="0" b="0"/>
        </a:fillRef>
        <a:effectRef idx="0">
          <a:scrgbClr r="0" g="0" b="0"/>
        </a:effectRef>
        <a:fontRef idx="minor"/>
      </dsp:style>
    </dsp:sp>
    <dsp:sp modelId="{030AB2F5-E361-47DC-98AE-9B9E3DD65640}">
      <dsp:nvSpPr>
        <dsp:cNvPr id="0" name=""/>
        <dsp:cNvSpPr/>
      </dsp:nvSpPr>
      <dsp:spPr>
        <a:xfrm>
          <a:off x="4563928" y="2251764"/>
          <a:ext cx="1006993" cy="1006993"/>
        </a:xfrm>
        <a:prstGeom prst="donut">
          <a:avLst>
            <a:gd name="adj" fmla="val 2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6A8E10-892D-436D-8779-F284B3D4B5C6}">
      <dsp:nvSpPr>
        <dsp:cNvPr id="0" name=""/>
        <dsp:cNvSpPr/>
      </dsp:nvSpPr>
      <dsp:spPr>
        <a:xfrm rot="17700000">
          <a:off x="4918747" y="1430859"/>
          <a:ext cx="1251805" cy="60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pt-BR" sz="1400" kern="1200" dirty="0"/>
            <a:t>1936 – </a:t>
          </a:r>
          <a:r>
            <a:rPr lang="pt-BR" sz="1400" kern="1200" dirty="0" err="1"/>
            <a:t>Mixed</a:t>
          </a:r>
          <a:r>
            <a:rPr lang="pt-BR" sz="1400" kern="1200" dirty="0"/>
            <a:t> Arbitral Tribunal</a:t>
          </a:r>
        </a:p>
      </dsp:txBody>
      <dsp:txXfrm>
        <a:off x="4918747" y="1430859"/>
        <a:ext cx="1251805" cy="603273"/>
      </dsp:txXfrm>
    </dsp:sp>
    <dsp:sp modelId="{5FFE8B1B-F465-41C6-BCBD-92097BA61E42}">
      <dsp:nvSpPr>
        <dsp:cNvPr id="0" name=""/>
        <dsp:cNvSpPr/>
      </dsp:nvSpPr>
      <dsp:spPr>
        <a:xfrm>
          <a:off x="5646772" y="2493914"/>
          <a:ext cx="522693" cy="52269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82DFDC-6968-4C8A-91EC-A05E646F6AAB}">
      <dsp:nvSpPr>
        <dsp:cNvPr id="0" name=""/>
        <dsp:cNvSpPr/>
      </dsp:nvSpPr>
      <dsp:spPr>
        <a:xfrm rot="17700000">
          <a:off x="5027713" y="3221421"/>
          <a:ext cx="1082870" cy="5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pt-BR" sz="1400" kern="1200" dirty="0"/>
            <a:t>1938 – </a:t>
          </a:r>
          <a:r>
            <a:rPr lang="pt-BR" sz="1400" kern="1200" dirty="0" err="1"/>
            <a:t>First</a:t>
          </a:r>
          <a:r>
            <a:rPr lang="pt-BR" sz="1400" kern="1200" dirty="0"/>
            <a:t> </a:t>
          </a:r>
          <a:r>
            <a:rPr lang="pt-BR" sz="1400" kern="1200" dirty="0" err="1"/>
            <a:t>Award</a:t>
          </a:r>
          <a:endParaRPr lang="pt-BR" sz="1400" kern="1200" dirty="0"/>
        </a:p>
      </dsp:txBody>
      <dsp:txXfrm>
        <a:off x="5027713" y="3221421"/>
        <a:ext cx="1082870" cy="522119"/>
      </dsp:txXfrm>
    </dsp:sp>
    <dsp:sp modelId="{628E8371-E542-4CCD-AF60-E6F55A6D219B}">
      <dsp:nvSpPr>
        <dsp:cNvPr id="0" name=""/>
        <dsp:cNvSpPr/>
      </dsp:nvSpPr>
      <dsp:spPr>
        <a:xfrm rot="17700000">
          <a:off x="5705654" y="1766982"/>
          <a:ext cx="1082870" cy="522119"/>
        </a:xfrm>
        <a:prstGeom prst="rect">
          <a:avLst/>
        </a:prstGeom>
        <a:noFill/>
        <a:ln>
          <a:noFill/>
        </a:ln>
        <a:effectLst/>
      </dsp:spPr>
      <dsp:style>
        <a:lnRef idx="0">
          <a:scrgbClr r="0" g="0" b="0"/>
        </a:lnRef>
        <a:fillRef idx="0">
          <a:scrgbClr r="0" g="0" b="0"/>
        </a:fillRef>
        <a:effectRef idx="0">
          <a:scrgbClr r="0" g="0" b="0"/>
        </a:effectRef>
        <a:fontRef idx="minor"/>
      </dsp:style>
    </dsp:sp>
    <dsp:sp modelId="{3FB8630D-BF32-474D-AA32-A5DF1D23170D}">
      <dsp:nvSpPr>
        <dsp:cNvPr id="0" name=""/>
        <dsp:cNvSpPr/>
      </dsp:nvSpPr>
      <dsp:spPr>
        <a:xfrm>
          <a:off x="6245235" y="2493914"/>
          <a:ext cx="522693" cy="52269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7B461-408F-4E9C-B533-9F65D8F3454E}">
      <dsp:nvSpPr>
        <dsp:cNvPr id="0" name=""/>
        <dsp:cNvSpPr/>
      </dsp:nvSpPr>
      <dsp:spPr>
        <a:xfrm rot="17700000">
          <a:off x="5626176" y="3221421"/>
          <a:ext cx="1082870" cy="522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pt-BR" sz="1400" kern="1200" dirty="0"/>
            <a:t>1941 – Final </a:t>
          </a:r>
          <a:r>
            <a:rPr lang="pt-BR" sz="1400" kern="1200" dirty="0" err="1"/>
            <a:t>Award</a:t>
          </a:r>
          <a:endParaRPr lang="pt-BR" sz="1400" kern="1200" dirty="0"/>
        </a:p>
      </dsp:txBody>
      <dsp:txXfrm>
        <a:off x="5626176" y="3221421"/>
        <a:ext cx="1082870" cy="522119"/>
      </dsp:txXfrm>
    </dsp:sp>
    <dsp:sp modelId="{9AC134F0-5885-48DF-A597-22FAB489FB8C}">
      <dsp:nvSpPr>
        <dsp:cNvPr id="0" name=""/>
        <dsp:cNvSpPr/>
      </dsp:nvSpPr>
      <dsp:spPr>
        <a:xfrm rot="17700000">
          <a:off x="6304117" y="1766982"/>
          <a:ext cx="1082870" cy="52211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B562B-ACEF-4A33-A377-83E097D47676}">
      <dsp:nvSpPr>
        <dsp:cNvPr id="0" name=""/>
        <dsp:cNvSpPr/>
      </dsp:nvSpPr>
      <dsp:spPr>
        <a:xfrm>
          <a:off x="1691799" y="2195847"/>
          <a:ext cx="91440" cy="729579"/>
        </a:xfrm>
        <a:custGeom>
          <a:avLst/>
          <a:gdLst/>
          <a:ahLst/>
          <a:cxnLst/>
          <a:rect l="0" t="0" r="0" b="0"/>
          <a:pathLst>
            <a:path>
              <a:moveTo>
                <a:pt x="45720" y="0"/>
              </a:moveTo>
              <a:lnTo>
                <a:pt x="45720" y="72957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2DF86F-471E-4C7A-AACA-294854B36AAD}">
      <dsp:nvSpPr>
        <dsp:cNvPr id="0" name=""/>
        <dsp:cNvSpPr/>
      </dsp:nvSpPr>
      <dsp:spPr>
        <a:xfrm>
          <a:off x="424" y="458752"/>
          <a:ext cx="3474189" cy="173709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pt-BR" sz="6500" kern="1200" dirty="0"/>
            <a:t>Canada</a:t>
          </a:r>
        </a:p>
      </dsp:txBody>
      <dsp:txXfrm>
        <a:off x="424" y="458752"/>
        <a:ext cx="3474189" cy="1737094"/>
      </dsp:txXfrm>
    </dsp:sp>
    <dsp:sp modelId="{3413336D-A5D4-4667-B956-63488448008A}">
      <dsp:nvSpPr>
        <dsp:cNvPr id="0" name=""/>
        <dsp:cNvSpPr/>
      </dsp:nvSpPr>
      <dsp:spPr>
        <a:xfrm>
          <a:off x="424" y="2925427"/>
          <a:ext cx="3474189" cy="173709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pt-BR" sz="6500" kern="1200" dirty="0" err="1"/>
            <a:t>Smelter</a:t>
          </a:r>
          <a:endParaRPr lang="pt-BR" sz="6500" kern="1200" dirty="0"/>
        </a:p>
      </dsp:txBody>
      <dsp:txXfrm>
        <a:off x="424" y="2925427"/>
        <a:ext cx="3474189" cy="1737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36D10-3ED0-4E3F-8207-F6E200BB931A}">
      <dsp:nvSpPr>
        <dsp:cNvPr id="0" name=""/>
        <dsp:cNvSpPr/>
      </dsp:nvSpPr>
      <dsp:spPr>
        <a:xfrm>
          <a:off x="1691798" y="2195847"/>
          <a:ext cx="91440" cy="729579"/>
        </a:xfrm>
        <a:custGeom>
          <a:avLst/>
          <a:gdLst/>
          <a:ahLst/>
          <a:cxnLst/>
          <a:rect l="0" t="0" r="0" b="0"/>
          <a:pathLst>
            <a:path>
              <a:moveTo>
                <a:pt x="45720" y="0"/>
              </a:moveTo>
              <a:lnTo>
                <a:pt x="45720" y="72957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0BCF5-6C89-4CBE-98A8-2BCD82D0DF0E}">
      <dsp:nvSpPr>
        <dsp:cNvPr id="0" name=""/>
        <dsp:cNvSpPr/>
      </dsp:nvSpPr>
      <dsp:spPr>
        <a:xfrm>
          <a:off x="424" y="458753"/>
          <a:ext cx="3474188" cy="173709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pt-BR" sz="6500" kern="1200" dirty="0"/>
            <a:t>USA</a:t>
          </a:r>
        </a:p>
      </dsp:txBody>
      <dsp:txXfrm>
        <a:off x="424" y="458753"/>
        <a:ext cx="3474188" cy="1737094"/>
      </dsp:txXfrm>
    </dsp:sp>
    <dsp:sp modelId="{7FDEAAEE-E4AF-4DCE-910E-A515312B56C0}">
      <dsp:nvSpPr>
        <dsp:cNvPr id="0" name=""/>
        <dsp:cNvSpPr/>
      </dsp:nvSpPr>
      <dsp:spPr>
        <a:xfrm>
          <a:off x="424" y="2925427"/>
          <a:ext cx="3474188" cy="173709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pt-BR" sz="6500" kern="1200" dirty="0" err="1"/>
            <a:t>Farmers</a:t>
          </a:r>
          <a:endParaRPr lang="pt-BR" sz="6500" kern="1200" dirty="0"/>
        </a:p>
      </dsp:txBody>
      <dsp:txXfrm>
        <a:off x="424" y="2925427"/>
        <a:ext cx="3474188" cy="1737094"/>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5586B75A-687E-405C-8A0B-8D00578BA2C3}" type="datetimeFigureOut">
              <a:rPr lang="en-US" dirty="0"/>
              <a:pPr/>
              <a:t>3/3/2016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3/3/2016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3/3/2016</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3/3/2016</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3/3/2016</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3/3/2016</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3/3/2016</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The </a:t>
            </a:r>
            <a:r>
              <a:rPr lang="pt-BR" dirty="0" err="1"/>
              <a:t>Trail</a:t>
            </a:r>
            <a:r>
              <a:rPr lang="pt-BR" dirty="0"/>
              <a:t> </a:t>
            </a:r>
            <a:r>
              <a:rPr lang="pt-BR" dirty="0" err="1"/>
              <a:t>Smelter</a:t>
            </a:r>
            <a:r>
              <a:rPr lang="pt-BR" dirty="0"/>
              <a:t> Case</a:t>
            </a:r>
          </a:p>
        </p:txBody>
      </p:sp>
      <p:sp>
        <p:nvSpPr>
          <p:cNvPr id="3" name="Subtítulo 2"/>
          <p:cNvSpPr>
            <a:spLocks noGrp="1"/>
          </p:cNvSpPr>
          <p:nvPr>
            <p:ph type="subTitle" idx="1"/>
          </p:nvPr>
        </p:nvSpPr>
        <p:spPr/>
        <p:txBody>
          <a:bodyPr/>
          <a:lstStyle/>
          <a:p>
            <a:r>
              <a:rPr lang="pt-BR" dirty="0" err="1"/>
              <a:t>Foundations</a:t>
            </a:r>
            <a:r>
              <a:rPr lang="pt-BR" dirty="0"/>
              <a:t> </a:t>
            </a:r>
            <a:r>
              <a:rPr lang="pt-BR" dirty="0" err="1"/>
              <a:t>of</a:t>
            </a:r>
            <a:r>
              <a:rPr lang="pt-BR" dirty="0"/>
              <a:t> </a:t>
            </a:r>
            <a:r>
              <a:rPr lang="pt-BR" dirty="0" err="1"/>
              <a:t>international</a:t>
            </a:r>
            <a:r>
              <a:rPr lang="pt-BR" dirty="0"/>
              <a:t> </a:t>
            </a:r>
            <a:r>
              <a:rPr lang="pt-BR" dirty="0" err="1"/>
              <a:t>environmental</a:t>
            </a:r>
            <a:r>
              <a:rPr lang="pt-BR" dirty="0"/>
              <a:t> </a:t>
            </a:r>
            <a:r>
              <a:rPr lang="pt-BR" dirty="0" err="1"/>
              <a:t>law</a:t>
            </a:r>
            <a:endParaRPr lang="pt-BR" dirty="0"/>
          </a:p>
        </p:txBody>
      </p:sp>
    </p:spTree>
    <p:extLst>
      <p:ext uri="{BB962C8B-B14F-4D97-AF65-F5344CB8AC3E}">
        <p14:creationId xmlns:p14="http://schemas.microsoft.com/office/powerpoint/2010/main" val="20200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t>OTTAWA CONVENTION</a:t>
            </a:r>
            <a:br>
              <a:rPr lang="pt-BR" sz="2400" dirty="0"/>
            </a:br>
            <a:br>
              <a:rPr lang="pt-BR" sz="2400" dirty="0"/>
            </a:br>
            <a:r>
              <a:rPr lang="en-US" sz="2400" dirty="0"/>
              <a:t>Convention for the settlement of difficulties arising from operation of smelter at Trail, B.C.</a:t>
            </a:r>
            <a:endParaRPr lang="pt-BR" sz="2400" dirty="0"/>
          </a:p>
        </p:txBody>
      </p:sp>
      <p:sp>
        <p:nvSpPr>
          <p:cNvPr id="3" name="Espaço Reservado para Conteúdo 2"/>
          <p:cNvSpPr>
            <a:spLocks noGrp="1"/>
          </p:cNvSpPr>
          <p:nvPr>
            <p:ph idx="1"/>
          </p:nvPr>
        </p:nvSpPr>
        <p:spPr/>
        <p:txBody>
          <a:bodyPr>
            <a:normAutofit/>
          </a:bodyPr>
          <a:lstStyle/>
          <a:p>
            <a:r>
              <a:rPr lang="en-US" dirty="0"/>
              <a:t>ARTICLE II. </a:t>
            </a:r>
          </a:p>
          <a:p>
            <a:pPr lvl="1"/>
            <a:r>
              <a:rPr lang="en-US" dirty="0"/>
              <a:t>The Governments of the United States and of Canada, hereinafter referred to as "the Governments", </a:t>
            </a:r>
            <a:r>
              <a:rPr lang="en-US" b="1" dirty="0"/>
              <a:t>mutually agree to constitute a tribunal hereinafter referred to as "the Tribunal", for the purpose of deciding the questions referred to it under the provisions of Article III</a:t>
            </a:r>
            <a:r>
              <a:rPr lang="en-US" dirty="0"/>
              <a:t>. The Tribunal shall consist of a chairman and two national members. The chairman shall be a jurist of repute who is neither a British subject nor a citizen of the United States. He shall be chosen by the Governments, or, in the event of failure to reach agreement within nine months after the exchange of ratifications of this convention, by the President of the Permanent Administrative Council of the Permanent Court of Arbitration at The Hague described in Article 49 of the Convention for the Pacific Settlement of International Disputes concluded at The Hague on October 18, 1907. The two national members shall be jurists of repute who have not been associated, directly or indirectly, in the present controversy. One member shall be chosen by each of the Governments. The Governments may each designate a scientist to assist the Tribunal.</a:t>
            </a:r>
            <a:endParaRPr lang="pt-BR" dirty="0"/>
          </a:p>
        </p:txBody>
      </p:sp>
    </p:spTree>
    <p:extLst>
      <p:ext uri="{BB962C8B-B14F-4D97-AF65-F5344CB8AC3E}">
        <p14:creationId xmlns:p14="http://schemas.microsoft.com/office/powerpoint/2010/main" val="361066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err="1"/>
              <a:t>Questions</a:t>
            </a:r>
            <a:r>
              <a:rPr lang="pt-BR" dirty="0"/>
              <a:t> </a:t>
            </a:r>
            <a:r>
              <a:rPr lang="pt-BR" dirty="0" err="1"/>
              <a:t>to</a:t>
            </a:r>
            <a:r>
              <a:rPr lang="pt-BR" dirty="0"/>
              <a:t> </a:t>
            </a:r>
            <a:r>
              <a:rPr lang="pt-BR" dirty="0" err="1"/>
              <a:t>the</a:t>
            </a:r>
            <a:r>
              <a:rPr lang="pt-BR" dirty="0"/>
              <a:t> tribunal</a:t>
            </a:r>
            <a:br>
              <a:rPr lang="pt-BR" dirty="0"/>
            </a:br>
            <a:r>
              <a:rPr lang="pt-BR" dirty="0"/>
              <a:t>(Art. III)</a:t>
            </a:r>
          </a:p>
        </p:txBody>
      </p:sp>
      <p:sp>
        <p:nvSpPr>
          <p:cNvPr id="6" name="Espaço Reservado para Conteúdo 5"/>
          <p:cNvSpPr>
            <a:spLocks noGrp="1"/>
          </p:cNvSpPr>
          <p:nvPr>
            <p:ph sz="half" idx="1"/>
          </p:nvPr>
        </p:nvSpPr>
        <p:spPr/>
        <p:txBody>
          <a:bodyPr/>
          <a:lstStyle/>
          <a:p>
            <a:r>
              <a:rPr lang="en-US" dirty="0"/>
              <a:t>Whether damage caused by the Trail Smelter in the State of Washington has occurred since the first day of January, 1932, and, if so, what indemnity should be paid?</a:t>
            </a:r>
          </a:p>
          <a:p>
            <a:r>
              <a:rPr lang="en-US" dirty="0"/>
              <a:t>In the event of the answer to the first part of the preceding question being is positive, to what extent should there be compensation?</a:t>
            </a:r>
            <a:endParaRPr lang="pt-BR" dirty="0"/>
          </a:p>
        </p:txBody>
      </p:sp>
      <p:sp>
        <p:nvSpPr>
          <p:cNvPr id="7" name="Espaço Reservado para Conteúdo 6"/>
          <p:cNvSpPr>
            <a:spLocks noGrp="1"/>
          </p:cNvSpPr>
          <p:nvPr>
            <p:ph sz="half" idx="2"/>
          </p:nvPr>
        </p:nvSpPr>
        <p:spPr/>
        <p:txBody>
          <a:bodyPr/>
          <a:lstStyle/>
          <a:p>
            <a:r>
              <a:rPr lang="en-US" dirty="0"/>
              <a:t>In light of the answer to the preceding question, what measures or regime, if any, should be adopted or maintained by the Trail Smelter?</a:t>
            </a:r>
          </a:p>
          <a:p>
            <a:r>
              <a:rPr lang="en-US" dirty="0"/>
              <a:t>What indemnity or compensation, if any, should be paid because of any decision or decisions rendered by the Tribunal pursuant to the next two preceding questions?</a:t>
            </a:r>
            <a:endParaRPr lang="pt-BR" dirty="0"/>
          </a:p>
        </p:txBody>
      </p:sp>
    </p:spTree>
    <p:extLst>
      <p:ext uri="{BB962C8B-B14F-4D97-AF65-F5344CB8AC3E}">
        <p14:creationId xmlns:p14="http://schemas.microsoft.com/office/powerpoint/2010/main" val="33809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Applicable</a:t>
            </a:r>
            <a:r>
              <a:rPr lang="pt-BR" dirty="0"/>
              <a:t> Law?</a:t>
            </a:r>
          </a:p>
        </p:txBody>
      </p:sp>
      <p:sp>
        <p:nvSpPr>
          <p:cNvPr id="3" name="Espaço Reservado para Conteúdo 2"/>
          <p:cNvSpPr>
            <a:spLocks noGrp="1"/>
          </p:cNvSpPr>
          <p:nvPr>
            <p:ph idx="1"/>
          </p:nvPr>
        </p:nvSpPr>
        <p:spPr/>
        <p:txBody>
          <a:bodyPr/>
          <a:lstStyle/>
          <a:p>
            <a:r>
              <a:rPr lang="en-US" dirty="0"/>
              <a:t>ARTICLE IV.</a:t>
            </a:r>
          </a:p>
          <a:p>
            <a:pPr lvl="1"/>
            <a:r>
              <a:rPr lang="en-US" dirty="0"/>
              <a:t>The Tribunal shall apply the law and practice followed in dealing with cognate questions in the United States of America as well as international law and practice, and shall give consideration to the desire of the high contracting parties to reach a solution just to all parties concerned.</a:t>
            </a:r>
          </a:p>
          <a:p>
            <a:endParaRPr lang="pt-BR" dirty="0"/>
          </a:p>
        </p:txBody>
      </p:sp>
    </p:spTree>
    <p:extLst>
      <p:ext uri="{BB962C8B-B14F-4D97-AF65-F5344CB8AC3E}">
        <p14:creationId xmlns:p14="http://schemas.microsoft.com/office/powerpoint/2010/main" val="284147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1937 </a:t>
            </a:r>
            <a:r>
              <a:rPr lang="pt-BR" sz="2800" dirty="0" err="1"/>
              <a:t>Decision</a:t>
            </a:r>
            <a:br>
              <a:rPr lang="pt-BR" sz="2800" dirty="0"/>
            </a:br>
            <a:br>
              <a:rPr lang="pt-BR" sz="2800" dirty="0"/>
            </a:br>
            <a:r>
              <a:rPr lang="pt-BR" sz="2800" dirty="0"/>
              <a:t>1st </a:t>
            </a:r>
            <a:r>
              <a:rPr lang="pt-BR" sz="2800" dirty="0" err="1"/>
              <a:t>Question</a:t>
            </a:r>
            <a:endParaRPr lang="pt-BR" sz="2800" dirty="0"/>
          </a:p>
        </p:txBody>
      </p:sp>
      <p:sp>
        <p:nvSpPr>
          <p:cNvPr id="3" name="Espaço Reservado para Conteúdo 2"/>
          <p:cNvSpPr>
            <a:spLocks noGrp="1"/>
          </p:cNvSpPr>
          <p:nvPr>
            <p:ph idx="1"/>
          </p:nvPr>
        </p:nvSpPr>
        <p:spPr/>
        <p:txBody>
          <a:bodyPr/>
          <a:lstStyle/>
          <a:p>
            <a:r>
              <a:rPr lang="en-US" b="1" dirty="0"/>
              <a:t>(a) Damages in respect of cleared land and improvements thereon; </a:t>
            </a:r>
          </a:p>
          <a:p>
            <a:r>
              <a:rPr lang="en-US" b="1" dirty="0"/>
              <a:t>(b) Damages in respect of </a:t>
            </a:r>
            <a:r>
              <a:rPr lang="en-US" b="1" dirty="0" err="1"/>
              <a:t>uncleared</a:t>
            </a:r>
            <a:r>
              <a:rPr lang="en-US" b="1" dirty="0"/>
              <a:t> land and improvements thereon;</a:t>
            </a:r>
            <a:r>
              <a:rPr lang="en-US" dirty="0"/>
              <a:t> </a:t>
            </a:r>
          </a:p>
          <a:p>
            <a:r>
              <a:rPr lang="en-US" dirty="0"/>
              <a:t>(c) Damages in respect of livestock ; </a:t>
            </a:r>
          </a:p>
          <a:p>
            <a:r>
              <a:rPr lang="en-US" dirty="0"/>
              <a:t>(d) Damages in respect of property in the town of Northport;</a:t>
            </a:r>
          </a:p>
          <a:p>
            <a:r>
              <a:rPr lang="en-US" dirty="0"/>
              <a:t>(e) Damages in respect of the wrong done the United States in violation of sovereignty</a:t>
            </a:r>
          </a:p>
          <a:p>
            <a:r>
              <a:rPr lang="en-US" dirty="0"/>
              <a:t>(f) Damages in respect of interest on S350,000 eventually accepted in satisfaction of damage to January 1, 1932, but not paid until November 2, 1935</a:t>
            </a:r>
          </a:p>
          <a:p>
            <a:r>
              <a:rPr lang="en-US" dirty="0"/>
              <a:t>(g) Damages in respect of business enterprises</a:t>
            </a:r>
            <a:endParaRPr lang="pt-BR" dirty="0"/>
          </a:p>
        </p:txBody>
      </p:sp>
    </p:spTree>
    <p:extLst>
      <p:ext uri="{BB962C8B-B14F-4D97-AF65-F5344CB8AC3E}">
        <p14:creationId xmlns:p14="http://schemas.microsoft.com/office/powerpoint/2010/main" val="186788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1937 </a:t>
            </a:r>
            <a:r>
              <a:rPr lang="pt-BR" sz="2800" dirty="0" err="1"/>
              <a:t>Decision</a:t>
            </a:r>
            <a:br>
              <a:rPr lang="pt-BR" sz="2800" dirty="0"/>
            </a:br>
            <a:br>
              <a:rPr lang="pt-BR" sz="2800" dirty="0"/>
            </a:br>
            <a:r>
              <a:rPr lang="pt-BR" sz="2800" dirty="0"/>
              <a:t>1st </a:t>
            </a:r>
            <a:r>
              <a:rPr lang="pt-BR" sz="2800" dirty="0" err="1"/>
              <a:t>Question</a:t>
            </a:r>
            <a:endParaRPr lang="pt-BR" sz="2800" dirty="0"/>
          </a:p>
        </p:txBody>
      </p:sp>
      <p:sp>
        <p:nvSpPr>
          <p:cNvPr id="3" name="Espaço Reservado para Conteúdo 2"/>
          <p:cNvSpPr>
            <a:spLocks noGrp="1"/>
          </p:cNvSpPr>
          <p:nvPr>
            <p:ph idx="1"/>
          </p:nvPr>
        </p:nvSpPr>
        <p:spPr/>
        <p:txBody>
          <a:bodyPr/>
          <a:lstStyle/>
          <a:p>
            <a:r>
              <a:rPr lang="en-US" dirty="0"/>
              <a:t>“In conclusion, the Tribunal answers Question 1 in Article III, as follows : Damage caused by the Trail Smelter in the State of Washington has occurred since the first day of January, 1932, and up to October 1, 1937, and the indemnity to be paid therefor is seventy-eight thousand dollars ($78,000), and is to be complete and final indemnity and compensation for all damage which occurred between such dates. Interest at the rate of six per centum per year will be allowed on the above sum of seventy-eight thousand dollars ($78,000) from the date of the filing of this report and decision until date of payment. This decision is not subject to alteration or modification by the Tribunal hereafter.”</a:t>
            </a:r>
            <a:endParaRPr lang="pt-BR" dirty="0"/>
          </a:p>
        </p:txBody>
      </p:sp>
    </p:spTree>
    <p:extLst>
      <p:ext uri="{BB962C8B-B14F-4D97-AF65-F5344CB8AC3E}">
        <p14:creationId xmlns:p14="http://schemas.microsoft.com/office/powerpoint/2010/main" val="3349439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1941 </a:t>
            </a:r>
            <a:r>
              <a:rPr lang="pt-BR" sz="2800" dirty="0" err="1"/>
              <a:t>Decision</a:t>
            </a:r>
            <a:br>
              <a:rPr lang="pt-BR" sz="2800" dirty="0"/>
            </a:br>
            <a:br>
              <a:rPr lang="pt-BR" sz="2800" dirty="0"/>
            </a:br>
            <a:r>
              <a:rPr lang="pt-BR" sz="2800" dirty="0"/>
              <a:t>2nd </a:t>
            </a:r>
            <a:r>
              <a:rPr lang="pt-BR" sz="2800" dirty="0" err="1"/>
              <a:t>Question</a:t>
            </a:r>
            <a:endParaRPr lang="pt-BR" sz="2800" dirty="0"/>
          </a:p>
        </p:txBody>
      </p:sp>
      <p:sp>
        <p:nvSpPr>
          <p:cNvPr id="3" name="Espaço Reservado para Conteúdo 2"/>
          <p:cNvSpPr>
            <a:spLocks noGrp="1"/>
          </p:cNvSpPr>
          <p:nvPr>
            <p:ph idx="1"/>
          </p:nvPr>
        </p:nvSpPr>
        <p:spPr/>
        <p:txBody>
          <a:bodyPr/>
          <a:lstStyle/>
          <a:p>
            <a:r>
              <a:rPr lang="en-US" dirty="0"/>
              <a:t>“</a:t>
            </a:r>
            <a:r>
              <a:rPr lang="en-US" b="1" dirty="0"/>
              <a:t>The first problem which arises is whether the question should be answered on the basis of the law followed in the United States or on the basis of international law. </a:t>
            </a:r>
            <a:r>
              <a:rPr lang="en-US" dirty="0"/>
              <a:t>The Tribunal, however, finds that this problem need not be solved here as the law followed in the United States in dealing with the quasi-sovereign rights of the States of the Union, in the matter of air pollution, whilst more definite, is in conformity with the general rules of international law”</a:t>
            </a:r>
          </a:p>
          <a:p>
            <a:r>
              <a:rPr lang="en-US" dirty="0"/>
              <a:t>“As Professor Eagleton puts in (Responsibility of States in International Law, 1928, p. 80) : ‘A State owes at all times a duty to protect other States against injurious acts by individuals from within its jurisdiction.’”</a:t>
            </a:r>
          </a:p>
          <a:p>
            <a:r>
              <a:rPr lang="en-US" dirty="0"/>
              <a:t>“No case of air pollution dealt with by an international tribunal has been brought to the attention of the Tribunal nor does the Tribunal know of any such case.”</a:t>
            </a:r>
            <a:endParaRPr lang="pt-BR" dirty="0"/>
          </a:p>
        </p:txBody>
      </p:sp>
    </p:spTree>
    <p:extLst>
      <p:ext uri="{BB962C8B-B14F-4D97-AF65-F5344CB8AC3E}">
        <p14:creationId xmlns:p14="http://schemas.microsoft.com/office/powerpoint/2010/main" val="241205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1941 </a:t>
            </a:r>
            <a:r>
              <a:rPr lang="pt-BR" sz="2800" dirty="0" err="1"/>
              <a:t>Decision</a:t>
            </a:r>
            <a:br>
              <a:rPr lang="pt-BR" sz="2800" dirty="0"/>
            </a:br>
            <a:br>
              <a:rPr lang="pt-BR" sz="2800" dirty="0"/>
            </a:br>
            <a:r>
              <a:rPr lang="pt-BR" sz="2800" dirty="0"/>
              <a:t>2nd </a:t>
            </a:r>
            <a:r>
              <a:rPr lang="pt-BR" sz="2800" dirty="0" err="1"/>
              <a:t>Question</a:t>
            </a:r>
            <a:endParaRPr lang="pt-BR" sz="2800" dirty="0"/>
          </a:p>
        </p:txBody>
      </p:sp>
      <p:sp>
        <p:nvSpPr>
          <p:cNvPr id="3" name="Espaço Reservado para Conteúdo 2"/>
          <p:cNvSpPr>
            <a:spLocks noGrp="1"/>
          </p:cNvSpPr>
          <p:nvPr>
            <p:ph idx="1"/>
          </p:nvPr>
        </p:nvSpPr>
        <p:spPr/>
        <p:txBody>
          <a:bodyPr/>
          <a:lstStyle/>
          <a:p>
            <a:r>
              <a:rPr lang="en-US" dirty="0"/>
              <a:t>“</a:t>
            </a:r>
            <a:r>
              <a:rPr lang="en-US" b="1" dirty="0"/>
              <a:t>The first problem which arises is whether the question should be answered on the basis of the law followed in the United States or on the basis of international law. </a:t>
            </a:r>
            <a:r>
              <a:rPr lang="en-US" dirty="0"/>
              <a:t>The Tribunal, however, finds that this problem need not be solved here as the law followed in the United States in dealing with the quasi-sovereign rights of the States of the Union, in the matter of air pollution, whilst more definite, is in conformity with the general rules of international law”</a:t>
            </a:r>
          </a:p>
          <a:p>
            <a:r>
              <a:rPr lang="en-US" dirty="0"/>
              <a:t>“As Professor Eagleton puts in (Responsibility of States in International Law, 1928, p. 80) : ‘A State owes at all times a duty to protect other States against injurious acts by individuals from within its jurisdiction.’”</a:t>
            </a:r>
          </a:p>
          <a:p>
            <a:r>
              <a:rPr lang="en-US" dirty="0"/>
              <a:t>“No case of air pollution dealt with by an international tribunal has been brought to the attention of the Tribunal nor does the Tribunal know of any such case.”</a:t>
            </a:r>
            <a:endParaRPr lang="pt-BR" dirty="0"/>
          </a:p>
        </p:txBody>
      </p:sp>
    </p:spTree>
    <p:extLst>
      <p:ext uri="{BB962C8B-B14F-4D97-AF65-F5344CB8AC3E}">
        <p14:creationId xmlns:p14="http://schemas.microsoft.com/office/powerpoint/2010/main" val="3442633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1941 </a:t>
            </a:r>
            <a:r>
              <a:rPr lang="pt-BR" sz="2800" dirty="0" err="1"/>
              <a:t>Decision</a:t>
            </a:r>
            <a:br>
              <a:rPr lang="pt-BR" sz="2800" dirty="0"/>
            </a:br>
            <a:br>
              <a:rPr lang="pt-BR" sz="2800" dirty="0"/>
            </a:br>
            <a:r>
              <a:rPr lang="pt-BR" sz="2800" dirty="0"/>
              <a:t>2nd </a:t>
            </a:r>
            <a:r>
              <a:rPr lang="pt-BR" sz="2800" dirty="0" err="1"/>
              <a:t>Question</a:t>
            </a:r>
            <a:endParaRPr lang="pt-BR" sz="2800" dirty="0"/>
          </a:p>
        </p:txBody>
      </p:sp>
      <p:sp>
        <p:nvSpPr>
          <p:cNvPr id="3" name="Espaço Reservado para Conteúdo 2"/>
          <p:cNvSpPr>
            <a:spLocks noGrp="1"/>
          </p:cNvSpPr>
          <p:nvPr>
            <p:ph idx="1"/>
          </p:nvPr>
        </p:nvSpPr>
        <p:spPr/>
        <p:txBody>
          <a:bodyPr/>
          <a:lstStyle/>
          <a:p>
            <a:r>
              <a:rPr lang="en-US" dirty="0"/>
              <a:t>“The Tribunal, therefore, finds that the above decisions, taken as a whole, constitute an adequate basis for its conclusions, namely, that, under the principles of international law, as well as of the law of the United States, </a:t>
            </a:r>
            <a:r>
              <a:rPr lang="en-US" b="1" dirty="0"/>
              <a:t>no State has the right to use or permit the use of its territory in such a manner as to cause injury by fumes in or to the territory of another or the properties or persons therein, when the case is of serious consequence and the injury is established by clear and convincing evidence</a:t>
            </a:r>
            <a:r>
              <a:rPr lang="en-US" dirty="0"/>
              <a:t>.”</a:t>
            </a:r>
          </a:p>
          <a:p>
            <a:r>
              <a:rPr lang="en-US" dirty="0"/>
              <a:t>“Considering the circumstances of the case, the Tribunal holds that the Dominion of Canada is responsible in international law for the conduct of the Trail Smelter. Apart from the undertakings in the Convention, it is, therefore, the duty of the Government of the Dominion of Canada to see to it that this conduct should be in conformity with the obligation of the Dominion under international law as herein determined.”</a:t>
            </a:r>
            <a:endParaRPr lang="pt-BR" dirty="0"/>
          </a:p>
        </p:txBody>
      </p:sp>
    </p:spTree>
    <p:extLst>
      <p:ext uri="{BB962C8B-B14F-4D97-AF65-F5344CB8AC3E}">
        <p14:creationId xmlns:p14="http://schemas.microsoft.com/office/powerpoint/2010/main" val="16194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1941 </a:t>
            </a:r>
            <a:r>
              <a:rPr lang="pt-BR" sz="2800" dirty="0" err="1"/>
              <a:t>Decision</a:t>
            </a:r>
            <a:br>
              <a:rPr lang="pt-BR" sz="2800" dirty="0"/>
            </a:br>
            <a:br>
              <a:rPr lang="pt-BR" sz="2800" dirty="0"/>
            </a:br>
            <a:r>
              <a:rPr lang="pt-BR" sz="2800" dirty="0"/>
              <a:t>2nd </a:t>
            </a:r>
            <a:r>
              <a:rPr lang="pt-BR" sz="2800" dirty="0" err="1"/>
              <a:t>Question</a:t>
            </a:r>
            <a:endParaRPr lang="pt-BR" sz="2800" dirty="0"/>
          </a:p>
        </p:txBody>
      </p:sp>
      <p:sp>
        <p:nvSpPr>
          <p:cNvPr id="3" name="Espaço Reservado para Conteúdo 2"/>
          <p:cNvSpPr>
            <a:spLocks noGrp="1"/>
          </p:cNvSpPr>
          <p:nvPr>
            <p:ph idx="1"/>
          </p:nvPr>
        </p:nvSpPr>
        <p:spPr/>
        <p:txBody>
          <a:bodyPr/>
          <a:lstStyle/>
          <a:p>
            <a:r>
              <a:rPr lang="en-US" dirty="0"/>
              <a:t>“The Tribunal, therefore, answers Question No. 2 as follows: (2) So long as the present conditions in the Columbia River Valley prevail, the Trail Smelter shall be required to refrain from causing any damage through fumes in the State of Washington; the </a:t>
            </a:r>
            <a:r>
              <a:rPr lang="en-US" b="1" dirty="0"/>
              <a:t>damage</a:t>
            </a:r>
            <a:r>
              <a:rPr lang="en-US" dirty="0"/>
              <a:t> herein referred to and its extent being such as would be recoverable under the decisions of the courts of the United States in suits between private individuals.”</a:t>
            </a:r>
            <a:endParaRPr lang="pt-BR" dirty="0"/>
          </a:p>
        </p:txBody>
      </p:sp>
    </p:spTree>
    <p:extLst>
      <p:ext uri="{BB962C8B-B14F-4D97-AF65-F5344CB8AC3E}">
        <p14:creationId xmlns:p14="http://schemas.microsoft.com/office/powerpoint/2010/main" val="56235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1941 </a:t>
            </a:r>
            <a:r>
              <a:rPr lang="pt-BR" sz="2800" dirty="0" err="1"/>
              <a:t>Decision</a:t>
            </a:r>
            <a:br>
              <a:rPr lang="pt-BR" sz="2800" dirty="0"/>
            </a:br>
            <a:br>
              <a:rPr lang="pt-BR" sz="2800" dirty="0"/>
            </a:br>
            <a:r>
              <a:rPr lang="pt-BR" sz="2800" dirty="0"/>
              <a:t>3rd </a:t>
            </a:r>
            <a:r>
              <a:rPr lang="pt-BR" sz="2800" dirty="0" err="1"/>
              <a:t>Question</a:t>
            </a:r>
            <a:endParaRPr lang="pt-BR" sz="2800" dirty="0"/>
          </a:p>
        </p:txBody>
      </p:sp>
      <p:sp>
        <p:nvSpPr>
          <p:cNvPr id="3" name="Espaço Reservado para Conteúdo 2"/>
          <p:cNvSpPr>
            <a:spLocks noGrp="1"/>
          </p:cNvSpPr>
          <p:nvPr>
            <p:ph idx="1"/>
          </p:nvPr>
        </p:nvSpPr>
        <p:spPr/>
        <p:txBody>
          <a:bodyPr/>
          <a:lstStyle/>
          <a:p>
            <a:r>
              <a:rPr lang="en-US" dirty="0"/>
              <a:t>"In the light of the answer to the preceding question, what measures or régime, if any, should be adopted and maintained by the Trail Smelter?“</a:t>
            </a:r>
          </a:p>
          <a:p>
            <a:endParaRPr lang="pt-BR" dirty="0"/>
          </a:p>
        </p:txBody>
      </p:sp>
    </p:spTree>
    <p:extLst>
      <p:ext uri="{BB962C8B-B14F-4D97-AF65-F5344CB8AC3E}">
        <p14:creationId xmlns:p14="http://schemas.microsoft.com/office/powerpoint/2010/main" val="2972529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pt-BR" sz="2400" dirty="0"/>
              <a:t>City </a:t>
            </a:r>
            <a:r>
              <a:rPr lang="pt-BR" sz="2400" dirty="0" err="1"/>
              <a:t>of</a:t>
            </a:r>
            <a:r>
              <a:rPr lang="pt-BR" sz="2400" dirty="0"/>
              <a:t> </a:t>
            </a:r>
            <a:r>
              <a:rPr lang="pt-BR" sz="2400" dirty="0" err="1"/>
              <a:t>Trail</a:t>
            </a:r>
            <a:r>
              <a:rPr lang="pt-BR" sz="2400" dirty="0"/>
              <a:t> – 2015?</a:t>
            </a:r>
          </a:p>
        </p:txBody>
      </p:sp>
      <p:pic>
        <p:nvPicPr>
          <p:cNvPr id="10" name="Espaço Reservado para Imagem 9"/>
          <p:cNvPicPr>
            <a:picLocks noGrp="1" noChangeAspect="1"/>
          </p:cNvPicPr>
          <p:nvPr>
            <p:ph type="pic" idx="1"/>
          </p:nvPr>
        </p:nvPicPr>
        <p:blipFill>
          <a:blip r:embed="rId2"/>
          <a:stretch>
            <a:fillRect/>
          </a:stretch>
        </p:blipFill>
        <p:spPr>
          <a:xfrm>
            <a:off x="4074291" y="767419"/>
            <a:ext cx="7107936" cy="5330952"/>
          </a:xfrm>
        </p:spPr>
      </p:pic>
      <p:sp>
        <p:nvSpPr>
          <p:cNvPr id="8" name="Espaço Reservado para Texto 7"/>
          <p:cNvSpPr>
            <a:spLocks noGrp="1"/>
          </p:cNvSpPr>
          <p:nvPr>
            <p:ph type="body" sz="half" idx="2"/>
          </p:nvPr>
        </p:nvSpPr>
        <p:spPr/>
        <p:txBody>
          <a:bodyPr/>
          <a:lstStyle/>
          <a:p>
            <a:r>
              <a:rPr lang="pt-BR" dirty="0" err="1"/>
              <a:t>Trail</a:t>
            </a:r>
            <a:r>
              <a:rPr lang="pt-BR" dirty="0"/>
              <a:t>, British Columbia, Canada</a:t>
            </a:r>
          </a:p>
        </p:txBody>
      </p:sp>
    </p:spTree>
    <p:extLst>
      <p:ext uri="{BB962C8B-B14F-4D97-AF65-F5344CB8AC3E}">
        <p14:creationId xmlns:p14="http://schemas.microsoft.com/office/powerpoint/2010/main" val="3409827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1941 </a:t>
            </a:r>
            <a:r>
              <a:rPr lang="pt-BR" sz="2800" dirty="0" err="1"/>
              <a:t>Decision</a:t>
            </a:r>
            <a:br>
              <a:rPr lang="pt-BR" sz="2800" dirty="0"/>
            </a:br>
            <a:br>
              <a:rPr lang="pt-BR" sz="2800" dirty="0"/>
            </a:br>
            <a:r>
              <a:rPr lang="pt-BR" sz="2800" dirty="0"/>
              <a:t>3rd </a:t>
            </a:r>
            <a:r>
              <a:rPr lang="pt-BR" sz="2800" dirty="0" err="1"/>
              <a:t>Question</a:t>
            </a:r>
            <a:endParaRPr lang="pt-BR" sz="2800" dirty="0"/>
          </a:p>
        </p:txBody>
      </p:sp>
      <p:pic>
        <p:nvPicPr>
          <p:cNvPr id="4" name="Espaço Reservado para Conteúdo 3"/>
          <p:cNvPicPr>
            <a:picLocks noGrp="1" noChangeAspect="1"/>
          </p:cNvPicPr>
          <p:nvPr>
            <p:ph idx="1"/>
          </p:nvPr>
        </p:nvPicPr>
        <p:blipFill>
          <a:blip r:embed="rId2"/>
          <a:stretch>
            <a:fillRect/>
          </a:stretch>
        </p:blipFill>
        <p:spPr>
          <a:xfrm>
            <a:off x="3782307" y="1290181"/>
            <a:ext cx="7673033" cy="4167644"/>
          </a:xfrm>
        </p:spPr>
      </p:pic>
    </p:spTree>
    <p:extLst>
      <p:ext uri="{BB962C8B-B14F-4D97-AF65-F5344CB8AC3E}">
        <p14:creationId xmlns:p14="http://schemas.microsoft.com/office/powerpoint/2010/main" val="262051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a:t>1941 </a:t>
            </a:r>
            <a:r>
              <a:rPr lang="pt-BR" sz="2800" dirty="0" err="1"/>
              <a:t>Decision</a:t>
            </a:r>
            <a:br>
              <a:rPr lang="pt-BR" sz="2800" dirty="0"/>
            </a:br>
            <a:br>
              <a:rPr lang="pt-BR" sz="2800" dirty="0"/>
            </a:br>
            <a:r>
              <a:rPr lang="pt-BR" sz="2800" dirty="0"/>
              <a:t>3rd </a:t>
            </a:r>
            <a:r>
              <a:rPr lang="pt-BR" sz="2800" dirty="0" err="1"/>
              <a:t>Question</a:t>
            </a:r>
            <a:endParaRPr lang="pt-BR" sz="2800" dirty="0"/>
          </a:p>
        </p:txBody>
      </p:sp>
      <p:sp>
        <p:nvSpPr>
          <p:cNvPr id="3" name="Espaço Reservado para Conteúdo 2"/>
          <p:cNvSpPr>
            <a:spLocks noGrp="1"/>
          </p:cNvSpPr>
          <p:nvPr>
            <p:ph idx="1"/>
          </p:nvPr>
        </p:nvSpPr>
        <p:spPr/>
        <p:txBody>
          <a:bodyPr/>
          <a:lstStyle/>
          <a:p>
            <a:r>
              <a:rPr lang="en-US" dirty="0"/>
              <a:t>"In the light of the answer to the preceding question, what measures or régime, if any, should be adopted and maintained by the Trail Smelter?“</a:t>
            </a:r>
          </a:p>
          <a:p>
            <a:endParaRPr lang="pt-BR" dirty="0"/>
          </a:p>
        </p:txBody>
      </p:sp>
    </p:spTree>
    <p:extLst>
      <p:ext uri="{BB962C8B-B14F-4D97-AF65-F5344CB8AC3E}">
        <p14:creationId xmlns:p14="http://schemas.microsoft.com/office/powerpoint/2010/main" val="1391922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err="1"/>
              <a:t>Challenges</a:t>
            </a:r>
            <a:endParaRPr lang="pt-BR" dirty="0"/>
          </a:p>
        </p:txBody>
      </p:sp>
      <p:sp>
        <p:nvSpPr>
          <p:cNvPr id="5" name="Espaço Reservado para Texto 4"/>
          <p:cNvSpPr>
            <a:spLocks noGrp="1"/>
          </p:cNvSpPr>
          <p:nvPr>
            <p:ph type="body" idx="1"/>
          </p:nvPr>
        </p:nvSpPr>
        <p:spPr/>
        <p:txBody>
          <a:bodyPr/>
          <a:lstStyle/>
          <a:p>
            <a:r>
              <a:rPr lang="pt-BR" dirty="0" err="1"/>
              <a:t>Special</a:t>
            </a:r>
            <a:r>
              <a:rPr lang="pt-BR" dirty="0"/>
              <a:t> </a:t>
            </a:r>
            <a:r>
              <a:rPr lang="pt-BR" dirty="0" err="1"/>
              <a:t>difficulties</a:t>
            </a:r>
            <a:r>
              <a:rPr lang="pt-BR" dirty="0"/>
              <a:t> </a:t>
            </a:r>
            <a:r>
              <a:rPr lang="pt-BR" dirty="0" err="1"/>
              <a:t>arisen</a:t>
            </a:r>
            <a:r>
              <a:rPr lang="pt-BR" dirty="0"/>
              <a:t> </a:t>
            </a:r>
            <a:r>
              <a:rPr lang="pt-BR" dirty="0" err="1"/>
              <a:t>from</a:t>
            </a:r>
            <a:r>
              <a:rPr lang="pt-BR" dirty="0"/>
              <a:t> </a:t>
            </a:r>
            <a:r>
              <a:rPr lang="pt-BR" dirty="0" err="1"/>
              <a:t>the</a:t>
            </a:r>
            <a:r>
              <a:rPr lang="pt-BR" dirty="0"/>
              <a:t> </a:t>
            </a:r>
            <a:r>
              <a:rPr lang="pt-BR" dirty="0" err="1"/>
              <a:t>situation</a:t>
            </a:r>
            <a:endParaRPr lang="pt-BR" dirty="0"/>
          </a:p>
        </p:txBody>
      </p:sp>
    </p:spTree>
    <p:extLst>
      <p:ext uri="{BB962C8B-B14F-4D97-AF65-F5344CB8AC3E}">
        <p14:creationId xmlns:p14="http://schemas.microsoft.com/office/powerpoint/2010/main" val="288613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pt-BR" dirty="0"/>
          </a:p>
        </p:txBody>
      </p:sp>
      <p:graphicFrame>
        <p:nvGraphicFramePr>
          <p:cNvPr id="7" name="Espaço Reservado para Conteúdo 6"/>
          <p:cNvGraphicFramePr>
            <a:graphicFrameLocks noGrp="1"/>
          </p:cNvGraphicFramePr>
          <p:nvPr>
            <p:ph sz="half" idx="1"/>
            <p:extLst>
              <p:ext uri="{D42A27DB-BD31-4B8C-83A1-F6EECF244321}">
                <p14:modId xmlns:p14="http://schemas.microsoft.com/office/powerpoint/2010/main" val="2357747487"/>
              </p:ext>
            </p:extLst>
          </p:nvPr>
        </p:nvGraphicFramePr>
        <p:xfrm>
          <a:off x="3867150" y="868363"/>
          <a:ext cx="3475038"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Espaço Reservado para Conteúdo 8"/>
          <p:cNvGraphicFramePr>
            <a:graphicFrameLocks noGrp="1"/>
          </p:cNvGraphicFramePr>
          <p:nvPr>
            <p:ph sz="half" idx="2"/>
            <p:extLst>
              <p:ext uri="{D42A27DB-BD31-4B8C-83A1-F6EECF244321}">
                <p14:modId xmlns:p14="http://schemas.microsoft.com/office/powerpoint/2010/main" val="2230541311"/>
              </p:ext>
            </p:extLst>
          </p:nvPr>
        </p:nvGraphicFramePr>
        <p:xfrm>
          <a:off x="7818438" y="868363"/>
          <a:ext cx="3475037" cy="5121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49238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Rio </a:t>
            </a:r>
            <a:r>
              <a:rPr lang="pt-BR" dirty="0" err="1"/>
              <a:t>Declaration</a:t>
            </a:r>
            <a:r>
              <a:rPr lang="pt-BR" dirty="0"/>
              <a:t> (1992)</a:t>
            </a:r>
          </a:p>
        </p:txBody>
      </p:sp>
      <p:sp>
        <p:nvSpPr>
          <p:cNvPr id="2" name="Espaço Reservado para Conteúdo 1"/>
          <p:cNvSpPr>
            <a:spLocks noGrp="1"/>
          </p:cNvSpPr>
          <p:nvPr>
            <p:ph sz="half" idx="1"/>
          </p:nvPr>
        </p:nvSpPr>
        <p:spPr/>
        <p:txBody>
          <a:bodyPr>
            <a:normAutofit/>
          </a:bodyPr>
          <a:lstStyle/>
          <a:p>
            <a:r>
              <a:rPr lang="en-US" dirty="0"/>
              <a:t>Principle 2</a:t>
            </a:r>
          </a:p>
          <a:p>
            <a:pPr lvl="1"/>
            <a:r>
              <a:rPr lang="en-US" dirty="0"/>
              <a:t>States have, in accordance with the Charter of the United Nations and the principles of international law, the sovereign right to exploit their own resources pursuant to their own environmental and developmental policies, and the </a:t>
            </a:r>
            <a:r>
              <a:rPr lang="en-US" b="1" dirty="0"/>
              <a:t>responsibility to ensure that activities within their jurisdiction or control do not cause damage to the environment of other States or of areas beyond the limits of national jurisdiction.</a:t>
            </a:r>
            <a:endParaRPr lang="pt-BR" b="1" dirty="0"/>
          </a:p>
        </p:txBody>
      </p:sp>
      <p:sp>
        <p:nvSpPr>
          <p:cNvPr id="3" name="Espaço Reservado para Conteúdo 2"/>
          <p:cNvSpPr>
            <a:spLocks noGrp="1"/>
          </p:cNvSpPr>
          <p:nvPr>
            <p:ph sz="half" idx="2"/>
          </p:nvPr>
        </p:nvSpPr>
        <p:spPr/>
        <p:txBody>
          <a:bodyPr>
            <a:normAutofit/>
          </a:bodyPr>
          <a:lstStyle/>
          <a:p>
            <a:r>
              <a:rPr lang="en-US" dirty="0"/>
              <a:t> Principle 16</a:t>
            </a:r>
          </a:p>
          <a:p>
            <a:pPr lvl="1"/>
            <a:r>
              <a:rPr lang="en-US" dirty="0"/>
              <a:t>National authorities should </a:t>
            </a:r>
            <a:r>
              <a:rPr lang="en-US" dirty="0" err="1"/>
              <a:t>endeavour</a:t>
            </a:r>
            <a:r>
              <a:rPr lang="en-US" dirty="0"/>
              <a:t> to </a:t>
            </a:r>
            <a:r>
              <a:rPr lang="en-US" b="1" dirty="0"/>
              <a:t>promote the internalization of environmental costs </a:t>
            </a:r>
            <a:r>
              <a:rPr lang="en-US" dirty="0"/>
              <a:t>and the use of economic instruments, taking into account the approach that </a:t>
            </a:r>
            <a:r>
              <a:rPr lang="en-US" b="1" dirty="0"/>
              <a:t>the polluter should, in principle, bear the cost of pollution</a:t>
            </a:r>
            <a:r>
              <a:rPr lang="en-US" dirty="0"/>
              <a:t>, with due regard to the public interest and without distorting international trade and investment.</a:t>
            </a:r>
            <a:endParaRPr lang="pt-BR" dirty="0"/>
          </a:p>
        </p:txBody>
      </p:sp>
    </p:spTree>
    <p:extLst>
      <p:ext uri="{BB962C8B-B14F-4D97-AF65-F5344CB8AC3E}">
        <p14:creationId xmlns:p14="http://schemas.microsoft.com/office/powerpoint/2010/main" val="117135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pt-BR" sz="2000" dirty="0" err="1"/>
              <a:t>Cominco</a:t>
            </a:r>
            <a:r>
              <a:rPr lang="pt-BR" sz="2000" dirty="0"/>
              <a:t> </a:t>
            </a:r>
            <a:r>
              <a:rPr lang="pt-BR" sz="2000" dirty="0" err="1"/>
              <a:t>Smelter</a:t>
            </a:r>
            <a:r>
              <a:rPr lang="pt-BR" sz="2000" dirty="0"/>
              <a:t> – 1927</a:t>
            </a:r>
          </a:p>
        </p:txBody>
      </p:sp>
      <p:pic>
        <p:nvPicPr>
          <p:cNvPr id="10" name="Espaço Reservado para Imagem 9"/>
          <p:cNvPicPr>
            <a:picLocks noGrp="1" noChangeAspect="1"/>
          </p:cNvPicPr>
          <p:nvPr>
            <p:ph type="pic" idx="1"/>
          </p:nvPr>
        </p:nvPicPr>
        <p:blipFill rotWithShape="1">
          <a:blip r:embed="rId2"/>
          <a:srcRect t="4509" b="13381"/>
          <a:stretch/>
        </p:blipFill>
        <p:spPr/>
      </p:pic>
      <p:sp>
        <p:nvSpPr>
          <p:cNvPr id="8" name="Espaço Reservado para Texto 7"/>
          <p:cNvSpPr>
            <a:spLocks noGrp="1"/>
          </p:cNvSpPr>
          <p:nvPr>
            <p:ph type="body" sz="half" idx="2"/>
          </p:nvPr>
        </p:nvSpPr>
        <p:spPr/>
        <p:txBody>
          <a:bodyPr/>
          <a:lstStyle/>
          <a:p>
            <a:r>
              <a:rPr lang="pt-BR" dirty="0" err="1"/>
              <a:t>Trail</a:t>
            </a:r>
            <a:r>
              <a:rPr lang="pt-BR" dirty="0"/>
              <a:t>, British Columbia, Canada</a:t>
            </a:r>
          </a:p>
          <a:p>
            <a:endParaRPr lang="pt-BR" dirty="0"/>
          </a:p>
        </p:txBody>
      </p:sp>
    </p:spTree>
    <p:extLst>
      <p:ext uri="{BB962C8B-B14F-4D97-AF65-F5344CB8AC3E}">
        <p14:creationId xmlns:p14="http://schemas.microsoft.com/office/powerpoint/2010/main" val="299175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pt-BR" sz="2000" dirty="0"/>
              <a:t>Mining </a:t>
            </a:r>
            <a:r>
              <a:rPr lang="pt-BR" sz="2000" dirty="0" err="1"/>
              <a:t>Areas</a:t>
            </a:r>
            <a:endParaRPr lang="pt-BR" sz="2000" dirty="0"/>
          </a:p>
        </p:txBody>
      </p:sp>
      <p:pic>
        <p:nvPicPr>
          <p:cNvPr id="10" name="Espaço Reservado para Imagem 9"/>
          <p:cNvPicPr>
            <a:picLocks noGrp="1" noChangeAspect="1"/>
          </p:cNvPicPr>
          <p:nvPr>
            <p:ph type="pic" idx="1"/>
          </p:nvPr>
        </p:nvPicPr>
        <p:blipFill>
          <a:blip r:embed="rId2"/>
          <a:stretch>
            <a:fillRect/>
          </a:stretch>
        </p:blipFill>
        <p:spPr>
          <a:xfrm>
            <a:off x="4040657" y="767419"/>
            <a:ext cx="7175203" cy="5330952"/>
          </a:xfrm>
        </p:spPr>
      </p:pic>
      <p:sp>
        <p:nvSpPr>
          <p:cNvPr id="8" name="Espaço Reservado para Texto 7"/>
          <p:cNvSpPr>
            <a:spLocks noGrp="1"/>
          </p:cNvSpPr>
          <p:nvPr>
            <p:ph type="body" sz="half" idx="2"/>
          </p:nvPr>
        </p:nvSpPr>
        <p:spPr/>
        <p:txBody>
          <a:bodyPr/>
          <a:lstStyle/>
          <a:p>
            <a:r>
              <a:rPr lang="pt-BR" dirty="0" err="1"/>
              <a:t>Trail</a:t>
            </a:r>
            <a:r>
              <a:rPr lang="pt-BR" dirty="0"/>
              <a:t>, British Columbia, Canada</a:t>
            </a:r>
          </a:p>
          <a:p>
            <a:endParaRPr lang="pt-BR" dirty="0"/>
          </a:p>
        </p:txBody>
      </p:sp>
    </p:spTree>
    <p:extLst>
      <p:ext uri="{BB962C8B-B14F-4D97-AF65-F5344CB8AC3E}">
        <p14:creationId xmlns:p14="http://schemas.microsoft.com/office/powerpoint/2010/main" val="4200578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Cominco</a:t>
            </a:r>
            <a:endParaRPr lang="pt-BR" dirty="0"/>
          </a:p>
        </p:txBody>
      </p:sp>
      <p:pic>
        <p:nvPicPr>
          <p:cNvPr id="5" name="Espaço Reservado para Imagem 4"/>
          <p:cNvPicPr>
            <a:picLocks noGrp="1" noChangeAspect="1"/>
          </p:cNvPicPr>
          <p:nvPr>
            <p:ph type="pic" idx="1"/>
          </p:nvPr>
        </p:nvPicPr>
        <p:blipFill>
          <a:blip r:embed="rId2"/>
          <a:srcRect l="9578" r="9578"/>
          <a:stretch>
            <a:fillRect/>
          </a:stretch>
        </p:blipFill>
        <p:spPr/>
      </p:pic>
      <p:sp>
        <p:nvSpPr>
          <p:cNvPr id="4" name="Espaço Reservado para Texto 3"/>
          <p:cNvSpPr>
            <a:spLocks noGrp="1"/>
          </p:cNvSpPr>
          <p:nvPr>
            <p:ph type="body" sz="half" idx="2"/>
          </p:nvPr>
        </p:nvSpPr>
        <p:spPr/>
        <p:txBody>
          <a:bodyPr/>
          <a:lstStyle/>
          <a:p>
            <a:r>
              <a:rPr lang="pt-BR" dirty="0" err="1"/>
              <a:t>Consolidated</a:t>
            </a:r>
            <a:r>
              <a:rPr lang="pt-BR" dirty="0"/>
              <a:t> Mining </a:t>
            </a:r>
            <a:r>
              <a:rPr lang="pt-BR" dirty="0" err="1"/>
              <a:t>and</a:t>
            </a:r>
            <a:r>
              <a:rPr lang="pt-BR" dirty="0"/>
              <a:t> </a:t>
            </a:r>
            <a:r>
              <a:rPr lang="pt-BR" dirty="0" err="1"/>
              <a:t>Smelting</a:t>
            </a:r>
            <a:r>
              <a:rPr lang="pt-BR" dirty="0"/>
              <a:t> </a:t>
            </a:r>
            <a:r>
              <a:rPr lang="pt-BR" dirty="0" err="1"/>
              <a:t>Company</a:t>
            </a:r>
            <a:endParaRPr lang="pt-BR" dirty="0"/>
          </a:p>
        </p:txBody>
      </p:sp>
    </p:spTree>
    <p:extLst>
      <p:ext uri="{BB962C8B-B14F-4D97-AF65-F5344CB8AC3E}">
        <p14:creationId xmlns:p14="http://schemas.microsoft.com/office/powerpoint/2010/main" val="196067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Cominco</a:t>
            </a:r>
            <a:endParaRPr lang="pt-BR" dirty="0"/>
          </a:p>
        </p:txBody>
      </p:sp>
      <p:pic>
        <p:nvPicPr>
          <p:cNvPr id="5" name="Espaço Reservado para Imagem 4"/>
          <p:cNvPicPr>
            <a:picLocks noGrp="1" noChangeAspect="1"/>
          </p:cNvPicPr>
          <p:nvPr>
            <p:ph type="pic" idx="1"/>
          </p:nvPr>
        </p:nvPicPr>
        <p:blipFill>
          <a:blip r:embed="rId2"/>
          <a:stretch>
            <a:fillRect/>
          </a:stretch>
        </p:blipFill>
        <p:spPr>
          <a:xfrm>
            <a:off x="3570644" y="1854933"/>
            <a:ext cx="8115230" cy="3155923"/>
          </a:xfrm>
        </p:spPr>
      </p:pic>
      <p:sp>
        <p:nvSpPr>
          <p:cNvPr id="4" name="Espaço Reservado para Texto 3"/>
          <p:cNvSpPr>
            <a:spLocks noGrp="1"/>
          </p:cNvSpPr>
          <p:nvPr>
            <p:ph type="body" sz="half" idx="2"/>
          </p:nvPr>
        </p:nvSpPr>
        <p:spPr/>
        <p:txBody>
          <a:bodyPr/>
          <a:lstStyle/>
          <a:p>
            <a:r>
              <a:rPr lang="pt-BR" dirty="0" err="1"/>
              <a:t>Consolidated</a:t>
            </a:r>
            <a:r>
              <a:rPr lang="pt-BR" dirty="0"/>
              <a:t> Mining </a:t>
            </a:r>
            <a:r>
              <a:rPr lang="pt-BR" dirty="0" err="1"/>
              <a:t>and</a:t>
            </a:r>
            <a:r>
              <a:rPr lang="pt-BR" dirty="0"/>
              <a:t> </a:t>
            </a:r>
            <a:r>
              <a:rPr lang="pt-BR" dirty="0" err="1"/>
              <a:t>Smelting</a:t>
            </a:r>
            <a:r>
              <a:rPr lang="pt-BR" dirty="0"/>
              <a:t> </a:t>
            </a:r>
            <a:r>
              <a:rPr lang="pt-BR" dirty="0" err="1"/>
              <a:t>Company</a:t>
            </a:r>
            <a:endParaRPr lang="pt-BR" dirty="0"/>
          </a:p>
        </p:txBody>
      </p:sp>
    </p:spTree>
    <p:extLst>
      <p:ext uri="{BB962C8B-B14F-4D97-AF65-F5344CB8AC3E}">
        <p14:creationId xmlns:p14="http://schemas.microsoft.com/office/powerpoint/2010/main" val="399963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err="1"/>
              <a:t>Timeline</a:t>
            </a:r>
            <a:endParaRPr lang="pt-BR" dirty="0"/>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828222244"/>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554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sz="2400" dirty="0"/>
              <a:t>BOUNDARY WATERS TREATY </a:t>
            </a:r>
            <a:br>
              <a:rPr lang="en-US" sz="2400" dirty="0"/>
            </a:br>
            <a:br>
              <a:rPr lang="en-US" sz="2400" dirty="0"/>
            </a:br>
            <a:r>
              <a:rPr lang="en-US" sz="2400" dirty="0" err="1"/>
              <a:t>Treaty</a:t>
            </a:r>
            <a:r>
              <a:rPr lang="en-US" sz="2400" dirty="0"/>
              <a:t> between the United States and Great Britain </a:t>
            </a:r>
            <a:br>
              <a:rPr lang="en-US" sz="2400" dirty="0"/>
            </a:br>
            <a:r>
              <a:rPr lang="en-US" sz="2400" dirty="0"/>
              <a:t>relating to boundary waters, and questions arising between </a:t>
            </a:r>
            <a:br>
              <a:rPr lang="en-US" sz="2400" dirty="0"/>
            </a:br>
            <a:r>
              <a:rPr lang="en-US" sz="2400" dirty="0"/>
              <a:t>the United States and Canada - 1909</a:t>
            </a:r>
            <a:endParaRPr lang="pt-BR" sz="2400" dirty="0"/>
          </a:p>
        </p:txBody>
      </p:sp>
      <p:sp>
        <p:nvSpPr>
          <p:cNvPr id="3" name="Espaço Reservado para Conteúdo 2"/>
          <p:cNvSpPr>
            <a:spLocks noGrp="1"/>
          </p:cNvSpPr>
          <p:nvPr>
            <p:ph idx="1"/>
          </p:nvPr>
        </p:nvSpPr>
        <p:spPr/>
        <p:txBody>
          <a:bodyPr>
            <a:normAutofit lnSpcReduction="10000"/>
          </a:bodyPr>
          <a:lstStyle/>
          <a:p>
            <a:r>
              <a:rPr lang="en-US" b="1" dirty="0"/>
              <a:t>ARTICLE IX</a:t>
            </a:r>
            <a:endParaRPr lang="en-US" dirty="0"/>
          </a:p>
          <a:p>
            <a:pPr lvl="1"/>
            <a:r>
              <a:rPr lang="en-US" dirty="0"/>
              <a:t>The High Contracting Parties further agree that any other questions or matters of difference arising between them involving the rights, obligations, or interests of either in relation to the other or to the inhabitants of the other, </a:t>
            </a:r>
            <a:r>
              <a:rPr lang="en-US" b="1" dirty="0"/>
              <a:t>along the common frontier between the United States and the Dominion of Canada</a:t>
            </a:r>
            <a:r>
              <a:rPr lang="en-US" dirty="0"/>
              <a:t>, shall be referred from time to time to the International Joint Commission for examination and report, </a:t>
            </a:r>
            <a:r>
              <a:rPr lang="en-US" b="1" dirty="0"/>
              <a:t>whenever either the Government of the United States or the Government of the Dominion of Canada shall request that such questions or matters of difference be so referred</a:t>
            </a:r>
            <a:r>
              <a:rPr lang="en-US" dirty="0"/>
              <a:t>.</a:t>
            </a:r>
          </a:p>
          <a:p>
            <a:pPr lvl="1"/>
            <a:r>
              <a:rPr lang="en-US" dirty="0"/>
              <a:t>The International Joint Commission is authorized in each case so referred to examine into and report upon the facts and circumstances of the particular questions and matters referred, together with such conclusions and recommendations as may be appropriate, subject, however, to any restrictions or exceptions which may be imposed with respect thereto by the terms of the reference.</a:t>
            </a:r>
          </a:p>
          <a:p>
            <a:pPr lvl="1"/>
            <a:r>
              <a:rPr lang="en-US" dirty="0"/>
              <a:t>Such reports of the Commission shall not be regarded as decisions of the questions or matters so submitted either on the facts or the law, </a:t>
            </a:r>
            <a:r>
              <a:rPr lang="en-US" b="1" dirty="0"/>
              <a:t>and shall in no way have the character of an arbitral award</a:t>
            </a:r>
            <a:r>
              <a:rPr lang="en-US" dirty="0"/>
              <a:t>.</a:t>
            </a:r>
          </a:p>
        </p:txBody>
      </p:sp>
    </p:spTree>
    <p:extLst>
      <p:ext uri="{BB962C8B-B14F-4D97-AF65-F5344CB8AC3E}">
        <p14:creationId xmlns:p14="http://schemas.microsoft.com/office/powerpoint/2010/main" val="236426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err="1"/>
              <a:t>Timeline</a:t>
            </a:r>
            <a:endParaRPr lang="pt-BR" dirty="0"/>
          </a:p>
        </p:txBody>
      </p:sp>
      <p:graphicFrame>
        <p:nvGraphicFramePr>
          <p:cNvPr id="7" name="Espaço Reservado para Conteúdo 6"/>
          <p:cNvGraphicFramePr>
            <a:graphicFrameLocks noGrp="1"/>
          </p:cNvGraphicFramePr>
          <p:nvPr>
            <p:ph idx="1"/>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0555938"/>
      </p:ext>
    </p:extLst>
  </p:cSld>
  <p:clrMapOvr>
    <a:masterClrMapping/>
  </p:clrMapOvr>
</p:sld>
</file>

<file path=ppt/theme/theme1.xml><?xml version="1.0" encoding="utf-8"?>
<a:theme xmlns:a="http://schemas.openxmlformats.org/drawingml/2006/main" name="Quadr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TM03457475[[fn=Quadro]]</Template>
  <TotalTime>129</TotalTime>
  <Words>1759</Words>
  <Application>Microsoft Office PowerPoint</Application>
  <PresentationFormat>Widescreen</PresentationFormat>
  <Paragraphs>87</Paragraphs>
  <Slides>24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24</vt:i4>
      </vt:variant>
    </vt:vector>
  </HeadingPairs>
  <TitlesOfParts>
    <vt:vector size="28" baseType="lpstr">
      <vt:lpstr>Arial</vt:lpstr>
      <vt:lpstr>Corbel</vt:lpstr>
      <vt:lpstr>Wingdings 2</vt:lpstr>
      <vt:lpstr>Quadro</vt:lpstr>
      <vt:lpstr>The Trail Smelter Case</vt:lpstr>
      <vt:lpstr>City of Trail – 2015?</vt:lpstr>
      <vt:lpstr>Cominco Smelter – 1927</vt:lpstr>
      <vt:lpstr>Mining Areas</vt:lpstr>
      <vt:lpstr>Cominco</vt:lpstr>
      <vt:lpstr>Cominco</vt:lpstr>
      <vt:lpstr>Timeline</vt:lpstr>
      <vt:lpstr>BOUNDARY WATERS TREATY   Treaty between the United States and Great Britain  relating to boundary waters, and questions arising between  the United States and Canada - 1909</vt:lpstr>
      <vt:lpstr>Timeline</vt:lpstr>
      <vt:lpstr>OTTAWA CONVENTION  Convention for the settlement of difficulties arising from operation of smelter at Trail, B.C.</vt:lpstr>
      <vt:lpstr>Questions to the tribunal (Art. III)</vt:lpstr>
      <vt:lpstr>Applicable Law?</vt:lpstr>
      <vt:lpstr>1937 Decision  1st Question</vt:lpstr>
      <vt:lpstr>1937 Decision  1st Question</vt:lpstr>
      <vt:lpstr>1941 Decision  2nd Question</vt:lpstr>
      <vt:lpstr>1941 Decision  2nd Question</vt:lpstr>
      <vt:lpstr>1941 Decision  2nd Question</vt:lpstr>
      <vt:lpstr>1941 Decision  2nd Question</vt:lpstr>
      <vt:lpstr>1941 Decision  3rd Question</vt:lpstr>
      <vt:lpstr>1941 Decision  3rd Question</vt:lpstr>
      <vt:lpstr>1941 Decision  3rd Question</vt:lpstr>
      <vt:lpstr>Challenges</vt:lpstr>
      <vt:lpstr>Apresentação do PowerPoint</vt:lpstr>
      <vt:lpstr>Rio Declaration (1992)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Trail Smelter Case</dc:title>
  <dc:creator>Wagner Artur Cabral</dc:creator>
  <cp:lastModifiedBy>Wagner Artur Cabral</cp:lastModifiedBy>
  <cp:revision>11</cp:revision>
  <dcterms:created xsi:type="dcterms:W3CDTF">2016-03-04T00:55:15Z</dcterms:created>
  <dcterms:modified xsi:type="dcterms:W3CDTF">2016-03-04T03:04:34Z</dcterms:modified>
</cp:coreProperties>
</file>