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357" r:id="rId3"/>
    <p:sldId id="259" r:id="rId4"/>
    <p:sldId id="340" r:id="rId5"/>
    <p:sldId id="341" r:id="rId6"/>
    <p:sldId id="342" r:id="rId7"/>
    <p:sldId id="343" r:id="rId8"/>
    <p:sldId id="344" r:id="rId9"/>
    <p:sldId id="345" r:id="rId10"/>
    <p:sldId id="346" r:id="rId11"/>
    <p:sldId id="347" r:id="rId12"/>
    <p:sldId id="348" r:id="rId13"/>
    <p:sldId id="349" r:id="rId14"/>
    <p:sldId id="350" r:id="rId15"/>
    <p:sldId id="351" r:id="rId16"/>
    <p:sldId id="352" r:id="rId17"/>
    <p:sldId id="353" r:id="rId18"/>
    <p:sldId id="354" r:id="rId19"/>
    <p:sldId id="355" r:id="rId20"/>
    <p:sldId id="356" r:id="rId21"/>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ana" initials="M" lastIdx="1" clrIdx="0">
    <p:extLst>
      <p:ext uri="{19B8F6BF-5375-455C-9EA6-DF929625EA0E}">
        <p15:presenceInfo xmlns:p15="http://schemas.microsoft.com/office/powerpoint/2012/main" userId="Marian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3B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édio 2 - Ênfas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2DE63D5-997A-4646-A377-4702673A728D}" styleName="Estilo Claro 2 - Ênfase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Estilo Claro 2 - Ênfase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6" d="100"/>
          <a:sy n="86" d="100"/>
        </p:scale>
        <p:origin x="65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2-17T16:50:01.686" idx="1">
    <p:pos x="10" y="10"/>
    <p:text>AJUSTEI A NUMERAÇÃO DOS TÓPICOS QUE ESTAVA ERRADA</p:text>
    <p:extLst>
      <p:ext uri="{C676402C-5697-4E1C-873F-D02D1690AC5C}">
        <p15:threadingInfo xmlns:p15="http://schemas.microsoft.com/office/powerpoint/2012/main" timeZoneBias="12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75E9CD-5BEF-4B7B-A832-907CE999182F}"/>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08585785-5B09-481F-B54E-1FC526FF062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DFC8D92B-B2AE-4DFD-AC9C-38EA48F4393D}"/>
              </a:ext>
            </a:extLst>
          </p:cNvPr>
          <p:cNvSpPr>
            <a:spLocks noGrp="1"/>
          </p:cNvSpPr>
          <p:nvPr>
            <p:ph type="dt" sz="half" idx="10"/>
          </p:nvPr>
        </p:nvSpPr>
        <p:spPr/>
        <p:txBody>
          <a:bodyPr/>
          <a:lstStyle/>
          <a:p>
            <a:fld id="{B82D279B-21D0-407B-AAD2-D8D447B63EF8}" type="datetimeFigureOut">
              <a:rPr lang="pt-BR" smtClean="0"/>
              <a:t>27/02/2018</a:t>
            </a:fld>
            <a:endParaRPr lang="pt-BR"/>
          </a:p>
        </p:txBody>
      </p:sp>
      <p:sp>
        <p:nvSpPr>
          <p:cNvPr id="5" name="Espaço Reservado para Rodapé 4">
            <a:extLst>
              <a:ext uri="{FF2B5EF4-FFF2-40B4-BE49-F238E27FC236}">
                <a16:creationId xmlns:a16="http://schemas.microsoft.com/office/drawing/2014/main" id="{4B164E79-E632-446F-9361-6FB9E4688143}"/>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505218C9-6EB2-4626-A2B2-ED191606A977}"/>
              </a:ext>
            </a:extLst>
          </p:cNvPr>
          <p:cNvSpPr>
            <a:spLocks noGrp="1"/>
          </p:cNvSpPr>
          <p:nvPr>
            <p:ph type="sldNum" sz="quarter" idx="12"/>
          </p:nvPr>
        </p:nvSpPr>
        <p:spPr/>
        <p:txBody>
          <a:bodyPr/>
          <a:lstStyle/>
          <a:p>
            <a:fld id="{49E0FA8D-581A-43A0-A314-72498ADC8C2E}" type="slidenum">
              <a:rPr lang="pt-BR" smtClean="0"/>
              <a:t>‹nº›</a:t>
            </a:fld>
            <a:endParaRPr lang="pt-BR"/>
          </a:p>
        </p:txBody>
      </p:sp>
    </p:spTree>
    <p:extLst>
      <p:ext uri="{BB962C8B-B14F-4D97-AF65-F5344CB8AC3E}">
        <p14:creationId xmlns:p14="http://schemas.microsoft.com/office/powerpoint/2010/main" val="3204985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BA9319A4-834D-46A8-91C2-F14069B2B24D}"/>
              </a:ext>
            </a:extLst>
          </p:cNvPr>
          <p:cNvSpPr>
            <a:spLocks noGrp="1"/>
          </p:cNvSpPr>
          <p:nvPr>
            <p:ph type="dt" sz="half" idx="10"/>
          </p:nvPr>
        </p:nvSpPr>
        <p:spPr/>
        <p:txBody>
          <a:bodyPr/>
          <a:lstStyle/>
          <a:p>
            <a:fld id="{B82D279B-21D0-407B-AAD2-D8D447B63EF8}" type="datetimeFigureOut">
              <a:rPr lang="pt-BR" smtClean="0"/>
              <a:t>27/02/2018</a:t>
            </a:fld>
            <a:endParaRPr lang="pt-BR"/>
          </a:p>
        </p:txBody>
      </p:sp>
      <p:sp>
        <p:nvSpPr>
          <p:cNvPr id="3" name="Espaço Reservado para Rodapé 2">
            <a:extLst>
              <a:ext uri="{FF2B5EF4-FFF2-40B4-BE49-F238E27FC236}">
                <a16:creationId xmlns:a16="http://schemas.microsoft.com/office/drawing/2014/main" id="{A19F0958-9F2E-4453-A77F-D3A9E040B1ED}"/>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14BED3BA-BA96-44AD-8594-9B1553053016}"/>
              </a:ext>
            </a:extLst>
          </p:cNvPr>
          <p:cNvSpPr>
            <a:spLocks noGrp="1"/>
          </p:cNvSpPr>
          <p:nvPr>
            <p:ph type="sldNum" sz="quarter" idx="12"/>
          </p:nvPr>
        </p:nvSpPr>
        <p:spPr/>
        <p:txBody>
          <a:bodyPr/>
          <a:lstStyle/>
          <a:p>
            <a:fld id="{49E0FA8D-581A-43A0-A314-72498ADC8C2E}" type="slidenum">
              <a:rPr lang="pt-BR" smtClean="0"/>
              <a:t>‹nº›</a:t>
            </a:fld>
            <a:endParaRPr lang="pt-BR"/>
          </a:p>
        </p:txBody>
      </p:sp>
    </p:spTree>
    <p:extLst>
      <p:ext uri="{BB962C8B-B14F-4D97-AF65-F5344CB8AC3E}">
        <p14:creationId xmlns:p14="http://schemas.microsoft.com/office/powerpoint/2010/main" val="7371415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2192000" cy="6857997"/>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609600" y="0"/>
            <a:ext cx="0" cy="6858000"/>
          </a:xfrm>
          <a:custGeom>
            <a:avLst/>
            <a:gdLst/>
            <a:ahLst/>
            <a:cxnLst/>
            <a:rect l="l" t="t" r="r" b="b"/>
            <a:pathLst>
              <a:path h="6858000">
                <a:moveTo>
                  <a:pt x="0" y="0"/>
                </a:moveTo>
                <a:lnTo>
                  <a:pt x="0" y="6857999"/>
                </a:lnTo>
              </a:path>
            </a:pathLst>
          </a:custGeom>
          <a:ln w="6350">
            <a:solidFill>
              <a:srgbClr val="D9D9D9"/>
            </a:solidFill>
          </a:ln>
        </p:spPr>
        <p:txBody>
          <a:bodyPr wrap="square" lIns="0" tIns="0" rIns="0" bIns="0" rtlCol="0"/>
          <a:lstStyle/>
          <a:p>
            <a:endParaRPr/>
          </a:p>
        </p:txBody>
      </p:sp>
      <p:sp>
        <p:nvSpPr>
          <p:cNvPr id="18" name="bk object 18"/>
          <p:cNvSpPr/>
          <p:nvPr/>
        </p:nvSpPr>
        <p:spPr>
          <a:xfrm>
            <a:off x="1828800" y="0"/>
            <a:ext cx="0" cy="6858000"/>
          </a:xfrm>
          <a:custGeom>
            <a:avLst/>
            <a:gdLst/>
            <a:ahLst/>
            <a:cxnLst/>
            <a:rect l="l" t="t" r="r" b="b"/>
            <a:pathLst>
              <a:path h="6858000">
                <a:moveTo>
                  <a:pt x="0" y="0"/>
                </a:moveTo>
                <a:lnTo>
                  <a:pt x="0" y="6857999"/>
                </a:lnTo>
              </a:path>
            </a:pathLst>
          </a:custGeom>
          <a:ln w="6350">
            <a:solidFill>
              <a:srgbClr val="D9D9D9"/>
            </a:solidFill>
          </a:ln>
        </p:spPr>
        <p:txBody>
          <a:bodyPr wrap="square" lIns="0" tIns="0" rIns="0" bIns="0" rtlCol="0"/>
          <a:lstStyle/>
          <a:p>
            <a:endParaRPr/>
          </a:p>
        </p:txBody>
      </p:sp>
      <p:sp>
        <p:nvSpPr>
          <p:cNvPr id="19" name="bk object 19"/>
          <p:cNvSpPr/>
          <p:nvPr/>
        </p:nvSpPr>
        <p:spPr>
          <a:xfrm>
            <a:off x="3048000" y="0"/>
            <a:ext cx="0" cy="6858000"/>
          </a:xfrm>
          <a:custGeom>
            <a:avLst/>
            <a:gdLst/>
            <a:ahLst/>
            <a:cxnLst/>
            <a:rect l="l" t="t" r="r" b="b"/>
            <a:pathLst>
              <a:path h="6858000">
                <a:moveTo>
                  <a:pt x="0" y="0"/>
                </a:moveTo>
                <a:lnTo>
                  <a:pt x="0" y="6857999"/>
                </a:lnTo>
              </a:path>
            </a:pathLst>
          </a:custGeom>
          <a:ln w="6350">
            <a:solidFill>
              <a:srgbClr val="D9D9D9"/>
            </a:solidFill>
          </a:ln>
        </p:spPr>
        <p:txBody>
          <a:bodyPr wrap="square" lIns="0" tIns="0" rIns="0" bIns="0" rtlCol="0"/>
          <a:lstStyle/>
          <a:p>
            <a:endParaRPr/>
          </a:p>
        </p:txBody>
      </p:sp>
      <p:sp>
        <p:nvSpPr>
          <p:cNvPr id="20" name="bk object 20"/>
          <p:cNvSpPr/>
          <p:nvPr/>
        </p:nvSpPr>
        <p:spPr>
          <a:xfrm>
            <a:off x="4267200" y="0"/>
            <a:ext cx="0" cy="6858000"/>
          </a:xfrm>
          <a:custGeom>
            <a:avLst/>
            <a:gdLst/>
            <a:ahLst/>
            <a:cxnLst/>
            <a:rect l="l" t="t" r="r" b="b"/>
            <a:pathLst>
              <a:path h="6858000">
                <a:moveTo>
                  <a:pt x="0" y="0"/>
                </a:moveTo>
                <a:lnTo>
                  <a:pt x="0" y="6857999"/>
                </a:lnTo>
              </a:path>
            </a:pathLst>
          </a:custGeom>
          <a:ln w="6350">
            <a:solidFill>
              <a:srgbClr val="D9D9D9"/>
            </a:solidFill>
          </a:ln>
        </p:spPr>
        <p:txBody>
          <a:bodyPr wrap="square" lIns="0" tIns="0" rIns="0" bIns="0" rtlCol="0"/>
          <a:lstStyle/>
          <a:p>
            <a:endParaRPr/>
          </a:p>
        </p:txBody>
      </p:sp>
      <p:sp>
        <p:nvSpPr>
          <p:cNvPr id="21" name="bk object 21"/>
          <p:cNvSpPr/>
          <p:nvPr/>
        </p:nvSpPr>
        <p:spPr>
          <a:xfrm>
            <a:off x="5486400" y="0"/>
            <a:ext cx="0" cy="6858000"/>
          </a:xfrm>
          <a:custGeom>
            <a:avLst/>
            <a:gdLst/>
            <a:ahLst/>
            <a:cxnLst/>
            <a:rect l="l" t="t" r="r" b="b"/>
            <a:pathLst>
              <a:path h="6858000">
                <a:moveTo>
                  <a:pt x="0" y="0"/>
                </a:moveTo>
                <a:lnTo>
                  <a:pt x="0" y="6857999"/>
                </a:lnTo>
              </a:path>
            </a:pathLst>
          </a:custGeom>
          <a:ln w="6350">
            <a:solidFill>
              <a:srgbClr val="D9D9D9"/>
            </a:solidFill>
          </a:ln>
        </p:spPr>
        <p:txBody>
          <a:bodyPr wrap="square" lIns="0" tIns="0" rIns="0" bIns="0" rtlCol="0"/>
          <a:lstStyle/>
          <a:p>
            <a:endParaRPr/>
          </a:p>
        </p:txBody>
      </p:sp>
      <p:sp>
        <p:nvSpPr>
          <p:cNvPr id="22" name="bk object 22"/>
          <p:cNvSpPr/>
          <p:nvPr/>
        </p:nvSpPr>
        <p:spPr>
          <a:xfrm>
            <a:off x="6705600" y="0"/>
            <a:ext cx="0" cy="6858000"/>
          </a:xfrm>
          <a:custGeom>
            <a:avLst/>
            <a:gdLst/>
            <a:ahLst/>
            <a:cxnLst/>
            <a:rect l="l" t="t" r="r" b="b"/>
            <a:pathLst>
              <a:path h="6858000">
                <a:moveTo>
                  <a:pt x="0" y="0"/>
                </a:moveTo>
                <a:lnTo>
                  <a:pt x="0" y="6857999"/>
                </a:lnTo>
              </a:path>
            </a:pathLst>
          </a:custGeom>
          <a:ln w="6350">
            <a:solidFill>
              <a:srgbClr val="D9D9D9"/>
            </a:solidFill>
          </a:ln>
        </p:spPr>
        <p:txBody>
          <a:bodyPr wrap="square" lIns="0" tIns="0" rIns="0" bIns="0" rtlCol="0"/>
          <a:lstStyle/>
          <a:p>
            <a:endParaRPr/>
          </a:p>
        </p:txBody>
      </p:sp>
      <p:sp>
        <p:nvSpPr>
          <p:cNvPr id="23" name="bk object 23"/>
          <p:cNvSpPr/>
          <p:nvPr/>
        </p:nvSpPr>
        <p:spPr>
          <a:xfrm>
            <a:off x="7924800" y="0"/>
            <a:ext cx="0" cy="6858000"/>
          </a:xfrm>
          <a:custGeom>
            <a:avLst/>
            <a:gdLst/>
            <a:ahLst/>
            <a:cxnLst/>
            <a:rect l="l" t="t" r="r" b="b"/>
            <a:pathLst>
              <a:path h="6858000">
                <a:moveTo>
                  <a:pt x="0" y="0"/>
                </a:moveTo>
                <a:lnTo>
                  <a:pt x="0" y="6857999"/>
                </a:lnTo>
              </a:path>
            </a:pathLst>
          </a:custGeom>
          <a:ln w="6350">
            <a:solidFill>
              <a:srgbClr val="D9D9D9"/>
            </a:solidFill>
          </a:ln>
        </p:spPr>
        <p:txBody>
          <a:bodyPr wrap="square" lIns="0" tIns="0" rIns="0" bIns="0" rtlCol="0"/>
          <a:lstStyle/>
          <a:p>
            <a:endParaRPr/>
          </a:p>
        </p:txBody>
      </p:sp>
      <p:sp>
        <p:nvSpPr>
          <p:cNvPr id="24" name="bk object 24"/>
          <p:cNvSpPr/>
          <p:nvPr/>
        </p:nvSpPr>
        <p:spPr>
          <a:xfrm>
            <a:off x="9144000" y="0"/>
            <a:ext cx="0" cy="6858000"/>
          </a:xfrm>
          <a:custGeom>
            <a:avLst/>
            <a:gdLst/>
            <a:ahLst/>
            <a:cxnLst/>
            <a:rect l="l" t="t" r="r" b="b"/>
            <a:pathLst>
              <a:path h="6858000">
                <a:moveTo>
                  <a:pt x="0" y="0"/>
                </a:moveTo>
                <a:lnTo>
                  <a:pt x="0" y="6857999"/>
                </a:lnTo>
              </a:path>
            </a:pathLst>
          </a:custGeom>
          <a:ln w="6350">
            <a:solidFill>
              <a:srgbClr val="D9D9D9"/>
            </a:solidFill>
          </a:ln>
        </p:spPr>
        <p:txBody>
          <a:bodyPr wrap="square" lIns="0" tIns="0" rIns="0" bIns="0" rtlCol="0"/>
          <a:lstStyle/>
          <a:p>
            <a:endParaRPr/>
          </a:p>
        </p:txBody>
      </p:sp>
      <p:sp>
        <p:nvSpPr>
          <p:cNvPr id="25" name="bk object 25"/>
          <p:cNvSpPr/>
          <p:nvPr/>
        </p:nvSpPr>
        <p:spPr>
          <a:xfrm>
            <a:off x="10363200" y="0"/>
            <a:ext cx="0" cy="6858000"/>
          </a:xfrm>
          <a:custGeom>
            <a:avLst/>
            <a:gdLst/>
            <a:ahLst/>
            <a:cxnLst/>
            <a:rect l="l" t="t" r="r" b="b"/>
            <a:pathLst>
              <a:path h="6858000">
                <a:moveTo>
                  <a:pt x="0" y="0"/>
                </a:moveTo>
                <a:lnTo>
                  <a:pt x="0" y="6857999"/>
                </a:lnTo>
              </a:path>
            </a:pathLst>
          </a:custGeom>
          <a:ln w="6350">
            <a:solidFill>
              <a:srgbClr val="D9D9D9"/>
            </a:solidFill>
          </a:ln>
        </p:spPr>
        <p:txBody>
          <a:bodyPr wrap="square" lIns="0" tIns="0" rIns="0" bIns="0" rtlCol="0"/>
          <a:lstStyle/>
          <a:p>
            <a:endParaRPr/>
          </a:p>
        </p:txBody>
      </p:sp>
      <p:sp>
        <p:nvSpPr>
          <p:cNvPr id="26" name="bk object 26"/>
          <p:cNvSpPr/>
          <p:nvPr/>
        </p:nvSpPr>
        <p:spPr>
          <a:xfrm>
            <a:off x="11582400" y="0"/>
            <a:ext cx="0" cy="6858000"/>
          </a:xfrm>
          <a:custGeom>
            <a:avLst/>
            <a:gdLst/>
            <a:ahLst/>
            <a:cxnLst/>
            <a:rect l="l" t="t" r="r" b="b"/>
            <a:pathLst>
              <a:path h="6858000">
                <a:moveTo>
                  <a:pt x="0" y="0"/>
                </a:moveTo>
                <a:lnTo>
                  <a:pt x="0" y="6857999"/>
                </a:lnTo>
              </a:path>
            </a:pathLst>
          </a:custGeom>
          <a:ln w="6350">
            <a:solidFill>
              <a:srgbClr val="D9D9D9"/>
            </a:solidFill>
          </a:ln>
        </p:spPr>
        <p:txBody>
          <a:bodyPr wrap="square" lIns="0" tIns="0" rIns="0" bIns="0" rtlCol="0"/>
          <a:lstStyle/>
          <a:p>
            <a:endParaRPr/>
          </a:p>
        </p:txBody>
      </p:sp>
      <p:sp>
        <p:nvSpPr>
          <p:cNvPr id="27" name="bk object 27"/>
          <p:cNvSpPr/>
          <p:nvPr/>
        </p:nvSpPr>
        <p:spPr>
          <a:xfrm>
            <a:off x="3175" y="385825"/>
            <a:ext cx="12188825" cy="0"/>
          </a:xfrm>
          <a:custGeom>
            <a:avLst/>
            <a:gdLst/>
            <a:ahLst/>
            <a:cxnLst/>
            <a:rect l="l" t="t" r="r" b="b"/>
            <a:pathLst>
              <a:path w="12188825">
                <a:moveTo>
                  <a:pt x="0" y="0"/>
                </a:moveTo>
                <a:lnTo>
                  <a:pt x="12188825" y="0"/>
                </a:lnTo>
              </a:path>
            </a:pathLst>
          </a:custGeom>
          <a:ln w="6350">
            <a:solidFill>
              <a:srgbClr val="D9D9D9"/>
            </a:solidFill>
          </a:ln>
        </p:spPr>
        <p:txBody>
          <a:bodyPr wrap="square" lIns="0" tIns="0" rIns="0" bIns="0" rtlCol="0"/>
          <a:lstStyle/>
          <a:p>
            <a:endParaRPr/>
          </a:p>
        </p:txBody>
      </p:sp>
      <p:sp>
        <p:nvSpPr>
          <p:cNvPr id="28" name="bk object 28"/>
          <p:cNvSpPr/>
          <p:nvPr/>
        </p:nvSpPr>
        <p:spPr>
          <a:xfrm>
            <a:off x="3175" y="1611375"/>
            <a:ext cx="12188825" cy="0"/>
          </a:xfrm>
          <a:custGeom>
            <a:avLst/>
            <a:gdLst/>
            <a:ahLst/>
            <a:cxnLst/>
            <a:rect l="l" t="t" r="r" b="b"/>
            <a:pathLst>
              <a:path w="12188825">
                <a:moveTo>
                  <a:pt x="0" y="0"/>
                </a:moveTo>
                <a:lnTo>
                  <a:pt x="12188825" y="0"/>
                </a:lnTo>
              </a:path>
            </a:pathLst>
          </a:custGeom>
          <a:ln w="6350">
            <a:solidFill>
              <a:srgbClr val="D9D9D9"/>
            </a:solidFill>
          </a:ln>
        </p:spPr>
        <p:txBody>
          <a:bodyPr wrap="square" lIns="0" tIns="0" rIns="0" bIns="0" rtlCol="0"/>
          <a:lstStyle/>
          <a:p>
            <a:endParaRPr/>
          </a:p>
        </p:txBody>
      </p:sp>
      <p:sp>
        <p:nvSpPr>
          <p:cNvPr id="29" name="bk object 29"/>
          <p:cNvSpPr/>
          <p:nvPr/>
        </p:nvSpPr>
        <p:spPr>
          <a:xfrm>
            <a:off x="3175" y="2835275"/>
            <a:ext cx="12188825" cy="0"/>
          </a:xfrm>
          <a:custGeom>
            <a:avLst/>
            <a:gdLst/>
            <a:ahLst/>
            <a:cxnLst/>
            <a:rect l="l" t="t" r="r" b="b"/>
            <a:pathLst>
              <a:path w="12188825">
                <a:moveTo>
                  <a:pt x="0" y="0"/>
                </a:moveTo>
                <a:lnTo>
                  <a:pt x="12188825" y="0"/>
                </a:lnTo>
              </a:path>
            </a:pathLst>
          </a:custGeom>
          <a:ln w="6350">
            <a:solidFill>
              <a:srgbClr val="D9D9D9"/>
            </a:solidFill>
          </a:ln>
        </p:spPr>
        <p:txBody>
          <a:bodyPr wrap="square" lIns="0" tIns="0" rIns="0" bIns="0" rtlCol="0"/>
          <a:lstStyle/>
          <a:p>
            <a:endParaRPr/>
          </a:p>
        </p:txBody>
      </p:sp>
      <p:sp>
        <p:nvSpPr>
          <p:cNvPr id="30" name="bk object 30"/>
          <p:cNvSpPr/>
          <p:nvPr/>
        </p:nvSpPr>
        <p:spPr>
          <a:xfrm>
            <a:off x="3175" y="4060825"/>
            <a:ext cx="12188825" cy="0"/>
          </a:xfrm>
          <a:custGeom>
            <a:avLst/>
            <a:gdLst/>
            <a:ahLst/>
            <a:cxnLst/>
            <a:rect l="l" t="t" r="r" b="b"/>
            <a:pathLst>
              <a:path w="12188825">
                <a:moveTo>
                  <a:pt x="0" y="0"/>
                </a:moveTo>
                <a:lnTo>
                  <a:pt x="12188825" y="0"/>
                </a:lnTo>
              </a:path>
            </a:pathLst>
          </a:custGeom>
          <a:ln w="6350">
            <a:solidFill>
              <a:srgbClr val="D9D9D9"/>
            </a:solidFill>
          </a:ln>
        </p:spPr>
        <p:txBody>
          <a:bodyPr wrap="square" lIns="0" tIns="0" rIns="0" bIns="0" rtlCol="0"/>
          <a:lstStyle/>
          <a:p>
            <a:endParaRPr/>
          </a:p>
        </p:txBody>
      </p:sp>
      <p:sp>
        <p:nvSpPr>
          <p:cNvPr id="31" name="bk object 31"/>
          <p:cNvSpPr/>
          <p:nvPr/>
        </p:nvSpPr>
        <p:spPr>
          <a:xfrm>
            <a:off x="3175" y="5284851"/>
            <a:ext cx="12188825" cy="0"/>
          </a:xfrm>
          <a:custGeom>
            <a:avLst/>
            <a:gdLst/>
            <a:ahLst/>
            <a:cxnLst/>
            <a:rect l="l" t="t" r="r" b="b"/>
            <a:pathLst>
              <a:path w="12188825">
                <a:moveTo>
                  <a:pt x="0" y="0"/>
                </a:moveTo>
                <a:lnTo>
                  <a:pt x="12188825" y="0"/>
                </a:lnTo>
              </a:path>
            </a:pathLst>
          </a:custGeom>
          <a:ln w="6350">
            <a:solidFill>
              <a:srgbClr val="D9D9D9"/>
            </a:solidFill>
          </a:ln>
        </p:spPr>
        <p:txBody>
          <a:bodyPr wrap="square" lIns="0" tIns="0" rIns="0" bIns="0" rtlCol="0"/>
          <a:lstStyle/>
          <a:p>
            <a:endParaRPr/>
          </a:p>
        </p:txBody>
      </p:sp>
      <p:sp>
        <p:nvSpPr>
          <p:cNvPr id="32" name="bk object 32"/>
          <p:cNvSpPr/>
          <p:nvPr/>
        </p:nvSpPr>
        <p:spPr>
          <a:xfrm>
            <a:off x="3175" y="6510337"/>
            <a:ext cx="12188825" cy="0"/>
          </a:xfrm>
          <a:custGeom>
            <a:avLst/>
            <a:gdLst/>
            <a:ahLst/>
            <a:cxnLst/>
            <a:rect l="l" t="t" r="r" b="b"/>
            <a:pathLst>
              <a:path w="12188825">
                <a:moveTo>
                  <a:pt x="0" y="0"/>
                </a:moveTo>
                <a:lnTo>
                  <a:pt x="12188825" y="0"/>
                </a:lnTo>
              </a:path>
            </a:pathLst>
          </a:custGeom>
          <a:ln w="6350">
            <a:solidFill>
              <a:srgbClr val="D9D9D9"/>
            </a:solidFill>
          </a:ln>
        </p:spPr>
        <p:txBody>
          <a:bodyPr wrap="square" lIns="0" tIns="0" rIns="0" bIns="0" rtlCol="0"/>
          <a:lstStyle/>
          <a:p>
            <a:endParaRPr/>
          </a:p>
        </p:txBody>
      </p:sp>
      <p:sp>
        <p:nvSpPr>
          <p:cNvPr id="33" name="bk object 33"/>
          <p:cNvSpPr/>
          <p:nvPr/>
        </p:nvSpPr>
        <p:spPr>
          <a:xfrm>
            <a:off x="225425" y="0"/>
            <a:ext cx="6816725" cy="6858000"/>
          </a:xfrm>
          <a:custGeom>
            <a:avLst/>
            <a:gdLst/>
            <a:ahLst/>
            <a:cxnLst/>
            <a:rect l="l" t="t" r="r" b="b"/>
            <a:pathLst>
              <a:path w="6816725" h="6858000">
                <a:moveTo>
                  <a:pt x="0" y="0"/>
                </a:moveTo>
                <a:lnTo>
                  <a:pt x="6816725" y="6857999"/>
                </a:lnTo>
              </a:path>
            </a:pathLst>
          </a:custGeom>
          <a:ln w="6350">
            <a:solidFill>
              <a:srgbClr val="D9D9D9"/>
            </a:solidFill>
          </a:ln>
        </p:spPr>
        <p:txBody>
          <a:bodyPr wrap="square" lIns="0" tIns="0" rIns="0" bIns="0" rtlCol="0"/>
          <a:lstStyle/>
          <a:p>
            <a:endParaRPr/>
          </a:p>
        </p:txBody>
      </p:sp>
      <p:sp>
        <p:nvSpPr>
          <p:cNvPr id="34" name="bk object 34"/>
          <p:cNvSpPr/>
          <p:nvPr/>
        </p:nvSpPr>
        <p:spPr>
          <a:xfrm>
            <a:off x="1449450" y="0"/>
            <a:ext cx="6815455" cy="6858000"/>
          </a:xfrm>
          <a:custGeom>
            <a:avLst/>
            <a:gdLst/>
            <a:ahLst/>
            <a:cxnLst/>
            <a:rect l="l" t="t" r="r" b="b"/>
            <a:pathLst>
              <a:path w="6815455" h="6858000">
                <a:moveTo>
                  <a:pt x="0" y="0"/>
                </a:moveTo>
                <a:lnTo>
                  <a:pt x="6815074" y="6857999"/>
                </a:lnTo>
              </a:path>
            </a:pathLst>
          </a:custGeom>
          <a:ln w="6350">
            <a:solidFill>
              <a:srgbClr val="D9D9D9"/>
            </a:solidFill>
          </a:ln>
        </p:spPr>
        <p:txBody>
          <a:bodyPr wrap="square" lIns="0" tIns="0" rIns="0" bIns="0" rtlCol="0"/>
          <a:lstStyle/>
          <a:p>
            <a:endParaRPr/>
          </a:p>
        </p:txBody>
      </p:sp>
      <p:sp>
        <p:nvSpPr>
          <p:cNvPr id="35" name="bk object 35"/>
          <p:cNvSpPr/>
          <p:nvPr/>
        </p:nvSpPr>
        <p:spPr>
          <a:xfrm>
            <a:off x="2665476" y="0"/>
            <a:ext cx="6816725" cy="6858000"/>
          </a:xfrm>
          <a:custGeom>
            <a:avLst/>
            <a:gdLst/>
            <a:ahLst/>
            <a:cxnLst/>
            <a:rect l="l" t="t" r="r" b="b"/>
            <a:pathLst>
              <a:path w="6816725" h="6858000">
                <a:moveTo>
                  <a:pt x="0" y="0"/>
                </a:moveTo>
                <a:lnTo>
                  <a:pt x="6816725" y="6857999"/>
                </a:lnTo>
              </a:path>
            </a:pathLst>
          </a:custGeom>
          <a:ln w="6350">
            <a:solidFill>
              <a:srgbClr val="D9D9D9"/>
            </a:solidFill>
          </a:ln>
        </p:spPr>
        <p:txBody>
          <a:bodyPr wrap="square" lIns="0" tIns="0" rIns="0" bIns="0" rtlCol="0"/>
          <a:lstStyle/>
          <a:p>
            <a:endParaRPr/>
          </a:p>
        </p:txBody>
      </p:sp>
      <p:sp>
        <p:nvSpPr>
          <p:cNvPr id="36" name="bk object 36"/>
          <p:cNvSpPr/>
          <p:nvPr/>
        </p:nvSpPr>
        <p:spPr>
          <a:xfrm>
            <a:off x="3884676" y="0"/>
            <a:ext cx="6816725" cy="6858000"/>
          </a:xfrm>
          <a:custGeom>
            <a:avLst/>
            <a:gdLst/>
            <a:ahLst/>
            <a:cxnLst/>
            <a:rect l="l" t="t" r="r" b="b"/>
            <a:pathLst>
              <a:path w="6816725" h="6858000">
                <a:moveTo>
                  <a:pt x="0" y="0"/>
                </a:moveTo>
                <a:lnTo>
                  <a:pt x="6816725" y="6857999"/>
                </a:lnTo>
              </a:path>
            </a:pathLst>
          </a:custGeom>
          <a:ln w="6350">
            <a:solidFill>
              <a:srgbClr val="D9D9D9"/>
            </a:solidFill>
          </a:ln>
        </p:spPr>
        <p:txBody>
          <a:bodyPr wrap="square" lIns="0" tIns="0" rIns="0" bIns="0" rtlCol="0"/>
          <a:lstStyle/>
          <a:p>
            <a:endParaRPr/>
          </a:p>
        </p:txBody>
      </p:sp>
      <p:sp>
        <p:nvSpPr>
          <p:cNvPr id="37" name="bk object 37"/>
          <p:cNvSpPr/>
          <p:nvPr/>
        </p:nvSpPr>
        <p:spPr>
          <a:xfrm>
            <a:off x="5107051" y="0"/>
            <a:ext cx="6815455" cy="6858000"/>
          </a:xfrm>
          <a:custGeom>
            <a:avLst/>
            <a:gdLst/>
            <a:ahLst/>
            <a:cxnLst/>
            <a:rect l="l" t="t" r="r" b="b"/>
            <a:pathLst>
              <a:path w="6815455" h="6858000">
                <a:moveTo>
                  <a:pt x="0" y="0"/>
                </a:moveTo>
                <a:lnTo>
                  <a:pt x="6815074" y="6857999"/>
                </a:lnTo>
              </a:path>
            </a:pathLst>
          </a:custGeom>
          <a:ln w="6350">
            <a:solidFill>
              <a:srgbClr val="D9D9D9"/>
            </a:solidFill>
          </a:ln>
        </p:spPr>
        <p:txBody>
          <a:bodyPr wrap="square" lIns="0" tIns="0" rIns="0" bIns="0" rtlCol="0"/>
          <a:lstStyle/>
          <a:p>
            <a:endParaRPr/>
          </a:p>
        </p:txBody>
      </p:sp>
      <p:sp>
        <p:nvSpPr>
          <p:cNvPr id="38" name="bk object 38"/>
          <p:cNvSpPr/>
          <p:nvPr/>
        </p:nvSpPr>
        <p:spPr>
          <a:xfrm>
            <a:off x="6327775" y="0"/>
            <a:ext cx="5864225" cy="5899150"/>
          </a:xfrm>
          <a:custGeom>
            <a:avLst/>
            <a:gdLst/>
            <a:ahLst/>
            <a:cxnLst/>
            <a:rect l="l" t="t" r="r" b="b"/>
            <a:pathLst>
              <a:path w="5864225" h="5899150">
                <a:moveTo>
                  <a:pt x="0" y="0"/>
                </a:moveTo>
                <a:lnTo>
                  <a:pt x="5864225" y="5899150"/>
                </a:lnTo>
              </a:path>
            </a:pathLst>
          </a:custGeom>
          <a:ln w="6350">
            <a:solidFill>
              <a:srgbClr val="D9D9D9"/>
            </a:solidFill>
          </a:ln>
        </p:spPr>
        <p:txBody>
          <a:bodyPr wrap="square" lIns="0" tIns="0" rIns="0" bIns="0" rtlCol="0"/>
          <a:lstStyle/>
          <a:p>
            <a:endParaRPr/>
          </a:p>
        </p:txBody>
      </p:sp>
      <p:sp>
        <p:nvSpPr>
          <p:cNvPr id="39" name="bk object 39"/>
          <p:cNvSpPr/>
          <p:nvPr/>
        </p:nvSpPr>
        <p:spPr>
          <a:xfrm>
            <a:off x="7548626" y="0"/>
            <a:ext cx="4643755" cy="4672330"/>
          </a:xfrm>
          <a:custGeom>
            <a:avLst/>
            <a:gdLst/>
            <a:ahLst/>
            <a:cxnLst/>
            <a:rect l="l" t="t" r="r" b="b"/>
            <a:pathLst>
              <a:path w="4643755" h="4672330">
                <a:moveTo>
                  <a:pt x="0" y="0"/>
                </a:moveTo>
                <a:lnTo>
                  <a:pt x="4643374" y="4671949"/>
                </a:lnTo>
              </a:path>
            </a:pathLst>
          </a:custGeom>
          <a:ln w="6350">
            <a:solidFill>
              <a:srgbClr val="D9D9D9"/>
            </a:solidFill>
          </a:ln>
        </p:spPr>
        <p:txBody>
          <a:bodyPr wrap="square" lIns="0" tIns="0" rIns="0" bIns="0" rtlCol="0"/>
          <a:lstStyle/>
          <a:p>
            <a:endParaRPr/>
          </a:p>
        </p:txBody>
      </p:sp>
      <p:sp>
        <p:nvSpPr>
          <p:cNvPr id="40" name="bk object 40"/>
          <p:cNvSpPr/>
          <p:nvPr/>
        </p:nvSpPr>
        <p:spPr>
          <a:xfrm>
            <a:off x="8772525" y="0"/>
            <a:ext cx="3419475" cy="3457575"/>
          </a:xfrm>
          <a:custGeom>
            <a:avLst/>
            <a:gdLst/>
            <a:ahLst/>
            <a:cxnLst/>
            <a:rect l="l" t="t" r="r" b="b"/>
            <a:pathLst>
              <a:path w="3419475" h="3457575">
                <a:moveTo>
                  <a:pt x="0" y="0"/>
                </a:moveTo>
                <a:lnTo>
                  <a:pt x="3419475" y="3457575"/>
                </a:lnTo>
              </a:path>
            </a:pathLst>
          </a:custGeom>
          <a:ln w="6350">
            <a:solidFill>
              <a:srgbClr val="D9D9D9"/>
            </a:solidFill>
          </a:ln>
        </p:spPr>
        <p:txBody>
          <a:bodyPr wrap="square" lIns="0" tIns="0" rIns="0" bIns="0" rtlCol="0"/>
          <a:lstStyle/>
          <a:p>
            <a:endParaRPr/>
          </a:p>
        </p:txBody>
      </p:sp>
      <p:sp>
        <p:nvSpPr>
          <p:cNvPr id="41" name="bk object 41"/>
          <p:cNvSpPr/>
          <p:nvPr/>
        </p:nvSpPr>
        <p:spPr>
          <a:xfrm>
            <a:off x="9982200" y="0"/>
            <a:ext cx="2209800" cy="2227580"/>
          </a:xfrm>
          <a:custGeom>
            <a:avLst/>
            <a:gdLst/>
            <a:ahLst/>
            <a:cxnLst/>
            <a:rect l="l" t="t" r="r" b="b"/>
            <a:pathLst>
              <a:path w="2209800" h="2227580">
                <a:moveTo>
                  <a:pt x="0" y="0"/>
                </a:moveTo>
                <a:lnTo>
                  <a:pt x="2209800" y="2227326"/>
                </a:lnTo>
              </a:path>
            </a:pathLst>
          </a:custGeom>
          <a:ln w="6350">
            <a:solidFill>
              <a:srgbClr val="D9D9D9"/>
            </a:solidFill>
          </a:ln>
        </p:spPr>
        <p:txBody>
          <a:bodyPr wrap="square" lIns="0" tIns="0" rIns="0" bIns="0" rtlCol="0"/>
          <a:lstStyle/>
          <a:p>
            <a:endParaRPr/>
          </a:p>
        </p:txBody>
      </p:sp>
      <p:sp>
        <p:nvSpPr>
          <p:cNvPr id="42" name="bk object 42"/>
          <p:cNvSpPr/>
          <p:nvPr/>
        </p:nvSpPr>
        <p:spPr>
          <a:xfrm>
            <a:off x="11198225" y="0"/>
            <a:ext cx="993775" cy="1003300"/>
          </a:xfrm>
          <a:custGeom>
            <a:avLst/>
            <a:gdLst/>
            <a:ahLst/>
            <a:cxnLst/>
            <a:rect l="l" t="t" r="r" b="b"/>
            <a:pathLst>
              <a:path w="993775" h="1003300">
                <a:moveTo>
                  <a:pt x="0" y="0"/>
                </a:moveTo>
                <a:lnTo>
                  <a:pt x="993775" y="1003300"/>
                </a:lnTo>
              </a:path>
            </a:pathLst>
          </a:custGeom>
          <a:ln w="6350">
            <a:solidFill>
              <a:srgbClr val="D9D9D9"/>
            </a:solidFill>
          </a:ln>
        </p:spPr>
        <p:txBody>
          <a:bodyPr wrap="square" lIns="0" tIns="0" rIns="0" bIns="0" rtlCol="0"/>
          <a:lstStyle/>
          <a:p>
            <a:endParaRPr/>
          </a:p>
        </p:txBody>
      </p:sp>
      <p:sp>
        <p:nvSpPr>
          <p:cNvPr id="43" name="bk object 43"/>
          <p:cNvSpPr/>
          <p:nvPr/>
        </p:nvSpPr>
        <p:spPr>
          <a:xfrm>
            <a:off x="0" y="1012825"/>
            <a:ext cx="5829300" cy="5845175"/>
          </a:xfrm>
          <a:custGeom>
            <a:avLst/>
            <a:gdLst/>
            <a:ahLst/>
            <a:cxnLst/>
            <a:rect l="l" t="t" r="r" b="b"/>
            <a:pathLst>
              <a:path w="5829300" h="5845175">
                <a:moveTo>
                  <a:pt x="5829300" y="5845174"/>
                </a:moveTo>
                <a:lnTo>
                  <a:pt x="0" y="0"/>
                </a:lnTo>
              </a:path>
            </a:pathLst>
          </a:custGeom>
          <a:ln w="6350">
            <a:solidFill>
              <a:srgbClr val="D9D9D9"/>
            </a:solidFill>
          </a:ln>
        </p:spPr>
        <p:txBody>
          <a:bodyPr wrap="square" lIns="0" tIns="0" rIns="0" bIns="0" rtlCol="0"/>
          <a:lstStyle/>
          <a:p>
            <a:endParaRPr/>
          </a:p>
        </p:txBody>
      </p:sp>
      <p:sp>
        <p:nvSpPr>
          <p:cNvPr id="44" name="bk object 44"/>
          <p:cNvSpPr/>
          <p:nvPr/>
        </p:nvSpPr>
        <p:spPr>
          <a:xfrm>
            <a:off x="0" y="2227198"/>
            <a:ext cx="4615180" cy="4631055"/>
          </a:xfrm>
          <a:custGeom>
            <a:avLst/>
            <a:gdLst/>
            <a:ahLst/>
            <a:cxnLst/>
            <a:rect l="l" t="t" r="r" b="b"/>
            <a:pathLst>
              <a:path w="4615180" h="4631055">
                <a:moveTo>
                  <a:pt x="4614926" y="4630800"/>
                </a:moveTo>
                <a:lnTo>
                  <a:pt x="0" y="0"/>
                </a:lnTo>
              </a:path>
            </a:pathLst>
          </a:custGeom>
          <a:ln w="6350">
            <a:solidFill>
              <a:srgbClr val="D9D9D9"/>
            </a:solidFill>
          </a:ln>
        </p:spPr>
        <p:txBody>
          <a:bodyPr wrap="square" lIns="0" tIns="0" rIns="0" bIns="0" rtlCol="0"/>
          <a:lstStyle/>
          <a:p>
            <a:endParaRPr/>
          </a:p>
        </p:txBody>
      </p:sp>
      <p:sp>
        <p:nvSpPr>
          <p:cNvPr id="45" name="bk object 45"/>
          <p:cNvSpPr/>
          <p:nvPr/>
        </p:nvSpPr>
        <p:spPr>
          <a:xfrm>
            <a:off x="0" y="3432175"/>
            <a:ext cx="3399154" cy="3425825"/>
          </a:xfrm>
          <a:custGeom>
            <a:avLst/>
            <a:gdLst/>
            <a:ahLst/>
            <a:cxnLst/>
            <a:rect l="l" t="t" r="r" b="b"/>
            <a:pathLst>
              <a:path w="3399154" h="3425825">
                <a:moveTo>
                  <a:pt x="3398901" y="3425824"/>
                </a:moveTo>
                <a:lnTo>
                  <a:pt x="0" y="0"/>
                </a:lnTo>
              </a:path>
            </a:pathLst>
          </a:custGeom>
          <a:ln w="6350">
            <a:solidFill>
              <a:srgbClr val="D9D9D9"/>
            </a:solidFill>
          </a:ln>
        </p:spPr>
        <p:txBody>
          <a:bodyPr wrap="square" lIns="0" tIns="0" rIns="0" bIns="0" rtlCol="0"/>
          <a:lstStyle/>
          <a:p>
            <a:endParaRPr/>
          </a:p>
        </p:txBody>
      </p:sp>
      <p:sp>
        <p:nvSpPr>
          <p:cNvPr id="46" name="bk object 46"/>
          <p:cNvSpPr/>
          <p:nvPr/>
        </p:nvSpPr>
        <p:spPr>
          <a:xfrm>
            <a:off x="0" y="4651375"/>
            <a:ext cx="2197100" cy="2206625"/>
          </a:xfrm>
          <a:custGeom>
            <a:avLst/>
            <a:gdLst/>
            <a:ahLst/>
            <a:cxnLst/>
            <a:rect l="l" t="t" r="r" b="b"/>
            <a:pathLst>
              <a:path w="2197100" h="2206625">
                <a:moveTo>
                  <a:pt x="2197100" y="2206624"/>
                </a:moveTo>
                <a:lnTo>
                  <a:pt x="0" y="0"/>
                </a:lnTo>
              </a:path>
            </a:pathLst>
          </a:custGeom>
          <a:ln w="6350">
            <a:solidFill>
              <a:srgbClr val="D9D9D9"/>
            </a:solidFill>
          </a:ln>
        </p:spPr>
        <p:txBody>
          <a:bodyPr wrap="square" lIns="0" tIns="0" rIns="0" bIns="0" rtlCol="0"/>
          <a:lstStyle/>
          <a:p>
            <a:endParaRPr/>
          </a:p>
        </p:txBody>
      </p:sp>
      <p:sp>
        <p:nvSpPr>
          <p:cNvPr id="47" name="bk object 47"/>
          <p:cNvSpPr/>
          <p:nvPr/>
        </p:nvSpPr>
        <p:spPr>
          <a:xfrm>
            <a:off x="0" y="5864225"/>
            <a:ext cx="987425" cy="993775"/>
          </a:xfrm>
          <a:custGeom>
            <a:avLst/>
            <a:gdLst/>
            <a:ahLst/>
            <a:cxnLst/>
            <a:rect l="l" t="t" r="r" b="b"/>
            <a:pathLst>
              <a:path w="987425" h="993775">
                <a:moveTo>
                  <a:pt x="987425" y="993774"/>
                </a:moveTo>
                <a:lnTo>
                  <a:pt x="0" y="0"/>
                </a:lnTo>
              </a:path>
            </a:pathLst>
          </a:custGeom>
          <a:ln w="6350">
            <a:solidFill>
              <a:srgbClr val="D9D9D9"/>
            </a:solidFill>
          </a:ln>
        </p:spPr>
        <p:txBody>
          <a:bodyPr wrap="square" lIns="0" tIns="0" rIns="0" bIns="0" rtlCol="0"/>
          <a:lstStyle/>
          <a:p>
            <a:endParaRPr/>
          </a:p>
        </p:txBody>
      </p:sp>
      <p:sp>
        <p:nvSpPr>
          <p:cNvPr id="48" name="bk object 48"/>
          <p:cNvSpPr/>
          <p:nvPr/>
        </p:nvSpPr>
        <p:spPr>
          <a:xfrm>
            <a:off x="5149850" y="0"/>
            <a:ext cx="6816725" cy="6858000"/>
          </a:xfrm>
          <a:custGeom>
            <a:avLst/>
            <a:gdLst/>
            <a:ahLst/>
            <a:cxnLst/>
            <a:rect l="l" t="t" r="r" b="b"/>
            <a:pathLst>
              <a:path w="6816725" h="6858000">
                <a:moveTo>
                  <a:pt x="6816725" y="0"/>
                </a:moveTo>
                <a:lnTo>
                  <a:pt x="0" y="6857999"/>
                </a:lnTo>
              </a:path>
            </a:pathLst>
          </a:custGeom>
          <a:ln w="6350">
            <a:solidFill>
              <a:srgbClr val="D9D9D9"/>
            </a:solidFill>
          </a:ln>
        </p:spPr>
        <p:txBody>
          <a:bodyPr wrap="square" lIns="0" tIns="0" rIns="0" bIns="0" rtlCol="0"/>
          <a:lstStyle/>
          <a:p>
            <a:endParaRPr/>
          </a:p>
        </p:txBody>
      </p:sp>
      <p:sp>
        <p:nvSpPr>
          <p:cNvPr id="49" name="bk object 49"/>
          <p:cNvSpPr/>
          <p:nvPr/>
        </p:nvSpPr>
        <p:spPr>
          <a:xfrm>
            <a:off x="3927475" y="0"/>
            <a:ext cx="6815455" cy="6858000"/>
          </a:xfrm>
          <a:custGeom>
            <a:avLst/>
            <a:gdLst/>
            <a:ahLst/>
            <a:cxnLst/>
            <a:rect l="l" t="t" r="r" b="b"/>
            <a:pathLst>
              <a:path w="6815455" h="6858000">
                <a:moveTo>
                  <a:pt x="6815201" y="0"/>
                </a:moveTo>
                <a:lnTo>
                  <a:pt x="0" y="6857999"/>
                </a:lnTo>
              </a:path>
            </a:pathLst>
          </a:custGeom>
          <a:ln w="6350">
            <a:solidFill>
              <a:srgbClr val="D9D9D9"/>
            </a:solidFill>
          </a:ln>
        </p:spPr>
        <p:txBody>
          <a:bodyPr wrap="square" lIns="0" tIns="0" rIns="0" bIns="0" rtlCol="0"/>
          <a:lstStyle/>
          <a:p>
            <a:endParaRPr/>
          </a:p>
        </p:txBody>
      </p:sp>
      <p:sp>
        <p:nvSpPr>
          <p:cNvPr id="50" name="bk object 50"/>
          <p:cNvSpPr/>
          <p:nvPr/>
        </p:nvSpPr>
        <p:spPr>
          <a:xfrm>
            <a:off x="2709926" y="0"/>
            <a:ext cx="6816725" cy="6858000"/>
          </a:xfrm>
          <a:custGeom>
            <a:avLst/>
            <a:gdLst/>
            <a:ahLst/>
            <a:cxnLst/>
            <a:rect l="l" t="t" r="r" b="b"/>
            <a:pathLst>
              <a:path w="6816725" h="6858000">
                <a:moveTo>
                  <a:pt x="6816725" y="0"/>
                </a:moveTo>
                <a:lnTo>
                  <a:pt x="0" y="6857999"/>
                </a:lnTo>
              </a:path>
            </a:pathLst>
          </a:custGeom>
          <a:ln w="6350">
            <a:solidFill>
              <a:srgbClr val="D9D9D9"/>
            </a:solidFill>
          </a:ln>
        </p:spPr>
        <p:txBody>
          <a:bodyPr wrap="square" lIns="0" tIns="0" rIns="0" bIns="0" rtlCol="0"/>
          <a:lstStyle/>
          <a:p>
            <a:endParaRPr/>
          </a:p>
        </p:txBody>
      </p:sp>
      <p:sp>
        <p:nvSpPr>
          <p:cNvPr id="51" name="bk object 51"/>
          <p:cNvSpPr/>
          <p:nvPr/>
        </p:nvSpPr>
        <p:spPr>
          <a:xfrm>
            <a:off x="1490599" y="0"/>
            <a:ext cx="6817359" cy="6858000"/>
          </a:xfrm>
          <a:custGeom>
            <a:avLst/>
            <a:gdLst/>
            <a:ahLst/>
            <a:cxnLst/>
            <a:rect l="l" t="t" r="r" b="b"/>
            <a:pathLst>
              <a:path w="6817359" h="6858000">
                <a:moveTo>
                  <a:pt x="6816852" y="0"/>
                </a:moveTo>
                <a:lnTo>
                  <a:pt x="0" y="6857999"/>
                </a:lnTo>
              </a:path>
            </a:pathLst>
          </a:custGeom>
          <a:ln w="6350">
            <a:solidFill>
              <a:srgbClr val="D9D9D9"/>
            </a:solidFill>
          </a:ln>
        </p:spPr>
        <p:txBody>
          <a:bodyPr wrap="square" lIns="0" tIns="0" rIns="0" bIns="0" rtlCol="0"/>
          <a:lstStyle/>
          <a:p>
            <a:endParaRPr/>
          </a:p>
        </p:txBody>
      </p:sp>
      <p:sp>
        <p:nvSpPr>
          <p:cNvPr id="52" name="bk object 52"/>
          <p:cNvSpPr/>
          <p:nvPr/>
        </p:nvSpPr>
        <p:spPr>
          <a:xfrm>
            <a:off x="269875" y="0"/>
            <a:ext cx="6815455" cy="6858000"/>
          </a:xfrm>
          <a:custGeom>
            <a:avLst/>
            <a:gdLst/>
            <a:ahLst/>
            <a:cxnLst/>
            <a:rect l="l" t="t" r="r" b="b"/>
            <a:pathLst>
              <a:path w="6815455" h="6858000">
                <a:moveTo>
                  <a:pt x="6815201" y="0"/>
                </a:moveTo>
                <a:lnTo>
                  <a:pt x="0" y="6857999"/>
                </a:lnTo>
              </a:path>
            </a:pathLst>
          </a:custGeom>
          <a:ln w="6350">
            <a:solidFill>
              <a:srgbClr val="D9D9D9"/>
            </a:solidFill>
          </a:ln>
        </p:spPr>
        <p:txBody>
          <a:bodyPr wrap="square" lIns="0" tIns="0" rIns="0" bIns="0" rtlCol="0"/>
          <a:lstStyle/>
          <a:p>
            <a:endParaRPr/>
          </a:p>
        </p:txBody>
      </p:sp>
      <p:sp>
        <p:nvSpPr>
          <p:cNvPr id="53" name="bk object 53"/>
          <p:cNvSpPr/>
          <p:nvPr/>
        </p:nvSpPr>
        <p:spPr>
          <a:xfrm>
            <a:off x="0" y="0"/>
            <a:ext cx="5864225" cy="5899150"/>
          </a:xfrm>
          <a:custGeom>
            <a:avLst/>
            <a:gdLst/>
            <a:ahLst/>
            <a:cxnLst/>
            <a:rect l="l" t="t" r="r" b="b"/>
            <a:pathLst>
              <a:path w="5864225" h="5899150">
                <a:moveTo>
                  <a:pt x="5864225" y="0"/>
                </a:moveTo>
                <a:lnTo>
                  <a:pt x="0" y="5899150"/>
                </a:lnTo>
              </a:path>
            </a:pathLst>
          </a:custGeom>
          <a:ln w="6350">
            <a:solidFill>
              <a:srgbClr val="D9D9D9"/>
            </a:solidFill>
          </a:ln>
        </p:spPr>
        <p:txBody>
          <a:bodyPr wrap="square" lIns="0" tIns="0" rIns="0" bIns="0" rtlCol="0"/>
          <a:lstStyle/>
          <a:p>
            <a:endParaRPr/>
          </a:p>
        </p:txBody>
      </p:sp>
      <p:sp>
        <p:nvSpPr>
          <p:cNvPr id="54" name="bk object 54"/>
          <p:cNvSpPr/>
          <p:nvPr/>
        </p:nvSpPr>
        <p:spPr>
          <a:xfrm>
            <a:off x="0" y="0"/>
            <a:ext cx="4643755" cy="4672330"/>
          </a:xfrm>
          <a:custGeom>
            <a:avLst/>
            <a:gdLst/>
            <a:ahLst/>
            <a:cxnLst/>
            <a:rect l="l" t="t" r="r" b="b"/>
            <a:pathLst>
              <a:path w="4643755" h="4672330">
                <a:moveTo>
                  <a:pt x="4643501" y="0"/>
                </a:moveTo>
                <a:lnTo>
                  <a:pt x="0" y="4671949"/>
                </a:lnTo>
              </a:path>
            </a:pathLst>
          </a:custGeom>
          <a:ln w="6349">
            <a:solidFill>
              <a:srgbClr val="D9D9D9"/>
            </a:solidFill>
          </a:ln>
        </p:spPr>
        <p:txBody>
          <a:bodyPr wrap="square" lIns="0" tIns="0" rIns="0" bIns="0" rtlCol="0"/>
          <a:lstStyle/>
          <a:p>
            <a:endParaRPr/>
          </a:p>
        </p:txBody>
      </p:sp>
      <p:sp>
        <p:nvSpPr>
          <p:cNvPr id="55" name="bk object 55"/>
          <p:cNvSpPr/>
          <p:nvPr/>
        </p:nvSpPr>
        <p:spPr>
          <a:xfrm>
            <a:off x="0" y="0"/>
            <a:ext cx="3419475" cy="3457575"/>
          </a:xfrm>
          <a:custGeom>
            <a:avLst/>
            <a:gdLst/>
            <a:ahLst/>
            <a:cxnLst/>
            <a:rect l="l" t="t" r="r" b="b"/>
            <a:pathLst>
              <a:path w="3419475" h="3457575">
                <a:moveTo>
                  <a:pt x="3419475" y="0"/>
                </a:moveTo>
                <a:lnTo>
                  <a:pt x="0" y="3457575"/>
                </a:lnTo>
              </a:path>
            </a:pathLst>
          </a:custGeom>
          <a:ln w="6350">
            <a:solidFill>
              <a:srgbClr val="D9D9D9"/>
            </a:solidFill>
          </a:ln>
        </p:spPr>
        <p:txBody>
          <a:bodyPr wrap="square" lIns="0" tIns="0" rIns="0" bIns="0" rtlCol="0"/>
          <a:lstStyle/>
          <a:p>
            <a:endParaRPr/>
          </a:p>
        </p:txBody>
      </p:sp>
      <p:sp>
        <p:nvSpPr>
          <p:cNvPr id="56" name="bk object 56"/>
          <p:cNvSpPr/>
          <p:nvPr/>
        </p:nvSpPr>
        <p:spPr>
          <a:xfrm>
            <a:off x="0" y="0"/>
            <a:ext cx="2209800" cy="2227580"/>
          </a:xfrm>
          <a:custGeom>
            <a:avLst/>
            <a:gdLst/>
            <a:ahLst/>
            <a:cxnLst/>
            <a:rect l="l" t="t" r="r" b="b"/>
            <a:pathLst>
              <a:path w="2209800" h="2227580">
                <a:moveTo>
                  <a:pt x="2209800" y="0"/>
                </a:moveTo>
                <a:lnTo>
                  <a:pt x="0" y="2227326"/>
                </a:lnTo>
              </a:path>
            </a:pathLst>
          </a:custGeom>
          <a:ln w="6350">
            <a:solidFill>
              <a:srgbClr val="D9D9D9"/>
            </a:solidFill>
          </a:ln>
        </p:spPr>
        <p:txBody>
          <a:bodyPr wrap="square" lIns="0" tIns="0" rIns="0" bIns="0" rtlCol="0"/>
          <a:lstStyle/>
          <a:p>
            <a:endParaRPr/>
          </a:p>
        </p:txBody>
      </p:sp>
      <p:sp>
        <p:nvSpPr>
          <p:cNvPr id="57" name="bk object 57"/>
          <p:cNvSpPr/>
          <p:nvPr/>
        </p:nvSpPr>
        <p:spPr>
          <a:xfrm>
            <a:off x="0" y="0"/>
            <a:ext cx="993775" cy="1003300"/>
          </a:xfrm>
          <a:custGeom>
            <a:avLst/>
            <a:gdLst/>
            <a:ahLst/>
            <a:cxnLst/>
            <a:rect l="l" t="t" r="r" b="b"/>
            <a:pathLst>
              <a:path w="993775" h="1003300">
                <a:moveTo>
                  <a:pt x="993775" y="0"/>
                </a:moveTo>
                <a:lnTo>
                  <a:pt x="0" y="1003300"/>
                </a:lnTo>
              </a:path>
            </a:pathLst>
          </a:custGeom>
          <a:ln w="6350">
            <a:solidFill>
              <a:srgbClr val="D9D9D9"/>
            </a:solidFill>
          </a:ln>
        </p:spPr>
        <p:txBody>
          <a:bodyPr wrap="square" lIns="0" tIns="0" rIns="0" bIns="0" rtlCol="0"/>
          <a:lstStyle/>
          <a:p>
            <a:endParaRPr/>
          </a:p>
        </p:txBody>
      </p:sp>
      <p:sp>
        <p:nvSpPr>
          <p:cNvPr id="58" name="bk object 58"/>
          <p:cNvSpPr/>
          <p:nvPr/>
        </p:nvSpPr>
        <p:spPr>
          <a:xfrm>
            <a:off x="6362700" y="1012825"/>
            <a:ext cx="5829300" cy="5845175"/>
          </a:xfrm>
          <a:custGeom>
            <a:avLst/>
            <a:gdLst/>
            <a:ahLst/>
            <a:cxnLst/>
            <a:rect l="l" t="t" r="r" b="b"/>
            <a:pathLst>
              <a:path w="5829300" h="5845175">
                <a:moveTo>
                  <a:pt x="0" y="5845174"/>
                </a:moveTo>
                <a:lnTo>
                  <a:pt x="5829300" y="0"/>
                </a:lnTo>
              </a:path>
            </a:pathLst>
          </a:custGeom>
          <a:ln w="6349">
            <a:solidFill>
              <a:srgbClr val="D9D9D9"/>
            </a:solidFill>
          </a:ln>
        </p:spPr>
        <p:txBody>
          <a:bodyPr wrap="square" lIns="0" tIns="0" rIns="0" bIns="0" rtlCol="0"/>
          <a:lstStyle/>
          <a:p>
            <a:endParaRPr/>
          </a:p>
        </p:txBody>
      </p:sp>
      <p:sp>
        <p:nvSpPr>
          <p:cNvPr id="59" name="bk object 59"/>
          <p:cNvSpPr/>
          <p:nvPr/>
        </p:nvSpPr>
        <p:spPr>
          <a:xfrm>
            <a:off x="7577201" y="2227198"/>
            <a:ext cx="4615180" cy="4631055"/>
          </a:xfrm>
          <a:custGeom>
            <a:avLst/>
            <a:gdLst/>
            <a:ahLst/>
            <a:cxnLst/>
            <a:rect l="l" t="t" r="r" b="b"/>
            <a:pathLst>
              <a:path w="4615180" h="4631055">
                <a:moveTo>
                  <a:pt x="0" y="4630800"/>
                </a:moveTo>
                <a:lnTo>
                  <a:pt x="4614799" y="0"/>
                </a:lnTo>
              </a:path>
            </a:pathLst>
          </a:custGeom>
          <a:ln w="6350">
            <a:solidFill>
              <a:srgbClr val="D9D9D9"/>
            </a:solidFill>
          </a:ln>
        </p:spPr>
        <p:txBody>
          <a:bodyPr wrap="square" lIns="0" tIns="0" rIns="0" bIns="0" rtlCol="0"/>
          <a:lstStyle/>
          <a:p>
            <a:endParaRPr/>
          </a:p>
        </p:txBody>
      </p:sp>
      <p:sp>
        <p:nvSpPr>
          <p:cNvPr id="60" name="bk object 60"/>
          <p:cNvSpPr/>
          <p:nvPr/>
        </p:nvSpPr>
        <p:spPr>
          <a:xfrm>
            <a:off x="8793226" y="3432175"/>
            <a:ext cx="3399154" cy="3425825"/>
          </a:xfrm>
          <a:custGeom>
            <a:avLst/>
            <a:gdLst/>
            <a:ahLst/>
            <a:cxnLst/>
            <a:rect l="l" t="t" r="r" b="b"/>
            <a:pathLst>
              <a:path w="3399154" h="3425825">
                <a:moveTo>
                  <a:pt x="0" y="3425824"/>
                </a:moveTo>
                <a:lnTo>
                  <a:pt x="3398774" y="0"/>
                </a:lnTo>
              </a:path>
            </a:pathLst>
          </a:custGeom>
          <a:ln w="6349">
            <a:solidFill>
              <a:srgbClr val="D9D9D9"/>
            </a:solidFill>
          </a:ln>
        </p:spPr>
        <p:txBody>
          <a:bodyPr wrap="square" lIns="0" tIns="0" rIns="0" bIns="0" rtlCol="0"/>
          <a:lstStyle/>
          <a:p>
            <a:endParaRPr/>
          </a:p>
        </p:txBody>
      </p:sp>
      <p:sp>
        <p:nvSpPr>
          <p:cNvPr id="61" name="bk object 61"/>
          <p:cNvSpPr/>
          <p:nvPr/>
        </p:nvSpPr>
        <p:spPr>
          <a:xfrm>
            <a:off x="9994900" y="4651375"/>
            <a:ext cx="2197100" cy="2206625"/>
          </a:xfrm>
          <a:custGeom>
            <a:avLst/>
            <a:gdLst/>
            <a:ahLst/>
            <a:cxnLst/>
            <a:rect l="l" t="t" r="r" b="b"/>
            <a:pathLst>
              <a:path w="2197100" h="2206625">
                <a:moveTo>
                  <a:pt x="0" y="2206624"/>
                </a:moveTo>
                <a:lnTo>
                  <a:pt x="2197100" y="0"/>
                </a:lnTo>
              </a:path>
            </a:pathLst>
          </a:custGeom>
          <a:ln w="6350">
            <a:solidFill>
              <a:srgbClr val="D9D9D9"/>
            </a:solidFill>
          </a:ln>
        </p:spPr>
        <p:txBody>
          <a:bodyPr wrap="square" lIns="0" tIns="0" rIns="0" bIns="0" rtlCol="0"/>
          <a:lstStyle/>
          <a:p>
            <a:endParaRPr/>
          </a:p>
        </p:txBody>
      </p:sp>
      <p:sp>
        <p:nvSpPr>
          <p:cNvPr id="62" name="bk object 62"/>
          <p:cNvSpPr/>
          <p:nvPr/>
        </p:nvSpPr>
        <p:spPr>
          <a:xfrm>
            <a:off x="11204575" y="5864225"/>
            <a:ext cx="987425" cy="993775"/>
          </a:xfrm>
          <a:custGeom>
            <a:avLst/>
            <a:gdLst/>
            <a:ahLst/>
            <a:cxnLst/>
            <a:rect l="l" t="t" r="r" b="b"/>
            <a:pathLst>
              <a:path w="987425" h="993775">
                <a:moveTo>
                  <a:pt x="0" y="993774"/>
                </a:moveTo>
                <a:lnTo>
                  <a:pt x="987425" y="0"/>
                </a:lnTo>
              </a:path>
            </a:pathLst>
          </a:custGeom>
          <a:ln w="6350">
            <a:solidFill>
              <a:srgbClr val="D9D9D9"/>
            </a:solidFill>
          </a:ln>
        </p:spPr>
        <p:txBody>
          <a:bodyPr wrap="square" lIns="0" tIns="0" rIns="0" bIns="0" rtlCol="0"/>
          <a:lstStyle/>
          <a:p>
            <a:endParaRPr/>
          </a:p>
        </p:txBody>
      </p:sp>
      <p:sp>
        <p:nvSpPr>
          <p:cNvPr id="63" name="bk object 63"/>
          <p:cNvSpPr/>
          <p:nvPr/>
        </p:nvSpPr>
        <p:spPr>
          <a:xfrm>
            <a:off x="609600" y="6172200"/>
            <a:ext cx="10972800" cy="0"/>
          </a:xfrm>
          <a:custGeom>
            <a:avLst/>
            <a:gdLst/>
            <a:ahLst/>
            <a:cxnLst/>
            <a:rect l="l" t="t" r="r" b="b"/>
            <a:pathLst>
              <a:path w="10972800">
                <a:moveTo>
                  <a:pt x="0" y="0"/>
                </a:moveTo>
                <a:lnTo>
                  <a:pt x="10972800" y="0"/>
                </a:lnTo>
              </a:path>
            </a:pathLst>
          </a:custGeom>
          <a:ln w="12700">
            <a:solidFill>
              <a:srgbClr val="D15A3D"/>
            </a:solidFill>
          </a:ln>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5400" b="0" i="0">
                <a:solidFill>
                  <a:srgbClr val="2C2D2C"/>
                </a:solidFill>
                <a:latin typeface="Verdana"/>
                <a:cs typeface="Verdana"/>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2/27/2018</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305328149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hyperlink" Target="https://pt.wikipedia.org/wiki/Faculdade_de_Direito_da_Universidade_de_S%C3%A3o_Paulo" TargetMode="External"/><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alphaModFix amt="7000"/>
            <a:lum/>
            <a:extLst>
              <a:ext uri="{837473B0-CC2E-450A-ABE3-18F120FF3D39}">
                <a1611:picAttrSrcUrl xmlns:a1611="http://schemas.microsoft.com/office/drawing/2016/11/main" r:id="rId6"/>
              </a:ext>
            </a:extLst>
          </a:blip>
          <a:srcRect/>
          <a:stretch>
            <a:fillRect t="-39000" b="-39000"/>
          </a:stretch>
        </a:blipFill>
        <a:effectLst/>
      </p:bgPr>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FF928702-F6F8-45F2-8996-7109E79896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5E58DB64-8BC9-4552-8C03-4794C45544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778D37B3-F19E-4362-8ED8-5E8EBFCC23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2D279B-21D0-407B-AAD2-D8D447B63EF8}" type="datetimeFigureOut">
              <a:rPr lang="pt-BR" smtClean="0"/>
              <a:t>27/02/2018</a:t>
            </a:fld>
            <a:endParaRPr lang="pt-BR"/>
          </a:p>
        </p:txBody>
      </p:sp>
      <p:sp>
        <p:nvSpPr>
          <p:cNvPr id="5" name="Espaço Reservado para Rodapé 4">
            <a:extLst>
              <a:ext uri="{FF2B5EF4-FFF2-40B4-BE49-F238E27FC236}">
                <a16:creationId xmlns:a16="http://schemas.microsoft.com/office/drawing/2014/main" id="{E2F140C4-7419-41AF-BD09-DDF1D8EDC5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2FF3BB07-B8B4-46A1-8336-F6E98FF8D4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E0FA8D-581A-43A0-A314-72498ADC8C2E}" type="slidenum">
              <a:rPr lang="pt-BR" smtClean="0"/>
              <a:t>‹nº›</a:t>
            </a:fld>
            <a:endParaRPr lang="pt-BR"/>
          </a:p>
        </p:txBody>
      </p:sp>
    </p:spTree>
    <p:extLst>
      <p:ext uri="{BB962C8B-B14F-4D97-AF65-F5344CB8AC3E}">
        <p14:creationId xmlns:p14="http://schemas.microsoft.com/office/powerpoint/2010/main" val="393265183"/>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6"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54">
            <a:extLst>
              <a:ext uri="{FF2B5EF4-FFF2-40B4-BE49-F238E27FC236}">
                <a16:creationId xmlns:a16="http://schemas.microsoft.com/office/drawing/2014/main" id="{CBCFB7D4-D8BF-47E7-9226-2D288CB8BA66}"/>
              </a:ext>
            </a:extLst>
          </p:cNvPr>
          <p:cNvSpPr txBox="1">
            <a:spLocks/>
          </p:cNvSpPr>
          <p:nvPr/>
        </p:nvSpPr>
        <p:spPr>
          <a:xfrm>
            <a:off x="2210180" y="1467053"/>
            <a:ext cx="8380095" cy="848994"/>
          </a:xfrm>
          <a:prstGeom prst="rect">
            <a:avLst/>
          </a:prstGeom>
        </p:spPr>
        <p:txBody>
          <a:bodyPr vert="horz" wrap="square" lIns="0" tIns="12700"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00"/>
              </a:spcBef>
            </a:pPr>
            <a:r>
              <a:rPr lang="pt-BR" sz="5400" spc="5" dirty="0">
                <a:latin typeface="Segoe UI Semibold" panose="020B0702040204020203" pitchFamily="34" charset="0"/>
                <a:cs typeface="Segoe UI Semibold" panose="020B0702040204020203" pitchFamily="34" charset="0"/>
              </a:rPr>
              <a:t>Direito </a:t>
            </a:r>
            <a:r>
              <a:rPr lang="pt-BR" sz="5400" spc="-15" dirty="0">
                <a:latin typeface="Segoe UI Semibold" panose="020B0702040204020203" pitchFamily="34" charset="0"/>
                <a:cs typeface="Segoe UI Semibold" panose="020B0702040204020203" pitchFamily="34" charset="0"/>
              </a:rPr>
              <a:t>Administrativo</a:t>
            </a:r>
            <a:r>
              <a:rPr lang="pt-BR" sz="5400" spc="-55" dirty="0">
                <a:latin typeface="Segoe UI Semibold" panose="020B0702040204020203" pitchFamily="34" charset="0"/>
                <a:cs typeface="Segoe UI Semibold" panose="020B0702040204020203" pitchFamily="34" charset="0"/>
              </a:rPr>
              <a:t> </a:t>
            </a:r>
            <a:r>
              <a:rPr lang="pt-BR" sz="5400" spc="5" dirty="0">
                <a:latin typeface="Segoe UI Semibold" panose="020B0702040204020203" pitchFamily="34" charset="0"/>
                <a:cs typeface="Segoe UI Semibold" panose="020B0702040204020203" pitchFamily="34" charset="0"/>
              </a:rPr>
              <a:t>I:</a:t>
            </a:r>
            <a:endParaRPr lang="pt-BR" sz="5400" dirty="0">
              <a:latin typeface="Segoe UI Semibold" panose="020B0702040204020203" pitchFamily="34" charset="0"/>
              <a:cs typeface="Segoe UI Semibold" panose="020B0702040204020203" pitchFamily="34" charset="0"/>
            </a:endParaRPr>
          </a:p>
        </p:txBody>
      </p:sp>
      <p:sp>
        <p:nvSpPr>
          <p:cNvPr id="3" name="object 55">
            <a:extLst>
              <a:ext uri="{FF2B5EF4-FFF2-40B4-BE49-F238E27FC236}">
                <a16:creationId xmlns:a16="http://schemas.microsoft.com/office/drawing/2014/main" id="{6A064B24-A06A-4E3F-B3EE-F47A4664BE71}"/>
              </a:ext>
            </a:extLst>
          </p:cNvPr>
          <p:cNvSpPr txBox="1"/>
          <p:nvPr/>
        </p:nvSpPr>
        <p:spPr>
          <a:xfrm>
            <a:off x="699248" y="2726258"/>
            <a:ext cx="11255188" cy="812402"/>
          </a:xfrm>
          <a:prstGeom prst="rect">
            <a:avLst/>
          </a:prstGeom>
        </p:spPr>
        <p:txBody>
          <a:bodyPr vert="horz" wrap="square" lIns="0" tIns="12065" rIns="0" bIns="0" rtlCol="0">
            <a:spAutoFit/>
          </a:bodyPr>
          <a:lstStyle/>
          <a:p>
            <a:pPr marL="12700" algn="ctr">
              <a:lnSpc>
                <a:spcPct val="100000"/>
              </a:lnSpc>
              <a:spcBef>
                <a:spcPts val="95"/>
              </a:spcBef>
            </a:pPr>
            <a:r>
              <a:rPr lang="pt-BR" sz="5200" spc="-30" dirty="0">
                <a:latin typeface="Segoe UI Semibold" panose="020B0702040204020203" pitchFamily="34" charset="0"/>
                <a:cs typeface="Segoe UI Semibold" panose="020B0702040204020203" pitchFamily="34" charset="0"/>
              </a:rPr>
              <a:t>Tema: Contratos Administrativos</a:t>
            </a:r>
            <a:endParaRPr lang="pt-BR" sz="5200" dirty="0">
              <a:latin typeface="Segoe UI Semibold" panose="020B0702040204020203" pitchFamily="34" charset="0"/>
              <a:cs typeface="Segoe UI Semibold" panose="020B0702040204020203" pitchFamily="34" charset="0"/>
            </a:endParaRPr>
          </a:p>
        </p:txBody>
      </p:sp>
      <p:sp>
        <p:nvSpPr>
          <p:cNvPr id="4" name="object 56">
            <a:extLst>
              <a:ext uri="{FF2B5EF4-FFF2-40B4-BE49-F238E27FC236}">
                <a16:creationId xmlns:a16="http://schemas.microsoft.com/office/drawing/2014/main" id="{624CC5CD-2659-4381-9BDE-5FD41128A98C}"/>
              </a:ext>
            </a:extLst>
          </p:cNvPr>
          <p:cNvSpPr txBox="1"/>
          <p:nvPr/>
        </p:nvSpPr>
        <p:spPr>
          <a:xfrm>
            <a:off x="2204745" y="4526712"/>
            <a:ext cx="9348470" cy="1499770"/>
          </a:xfrm>
          <a:prstGeom prst="rect">
            <a:avLst/>
          </a:prstGeom>
        </p:spPr>
        <p:txBody>
          <a:bodyPr vert="horz" wrap="square" lIns="0" tIns="12065" rIns="0" bIns="0" rtlCol="0">
            <a:spAutoFit/>
          </a:bodyPr>
          <a:lstStyle/>
          <a:p>
            <a:pPr marL="1900555">
              <a:lnSpc>
                <a:spcPct val="100000"/>
              </a:lnSpc>
              <a:spcBef>
                <a:spcPts val="95"/>
              </a:spcBef>
            </a:pPr>
            <a:r>
              <a:rPr sz="2800" b="1" spc="-10" dirty="0">
                <a:latin typeface="Segoe UI" panose="020B0502040204020203" pitchFamily="34" charset="0"/>
                <a:cs typeface="Segoe UI" panose="020B0502040204020203" pitchFamily="34" charset="0"/>
              </a:rPr>
              <a:t>P</a:t>
            </a:r>
            <a:r>
              <a:rPr sz="2250" b="1" spc="-10" dirty="0">
                <a:latin typeface="Segoe UI" panose="020B0502040204020203" pitchFamily="34" charset="0"/>
                <a:cs typeface="Segoe UI" panose="020B0502040204020203" pitchFamily="34" charset="0"/>
              </a:rPr>
              <a:t>ROF</a:t>
            </a:r>
            <a:r>
              <a:rPr sz="2800" b="1" spc="-10" dirty="0">
                <a:latin typeface="Segoe UI" panose="020B0502040204020203" pitchFamily="34" charset="0"/>
                <a:cs typeface="Segoe UI" panose="020B0502040204020203" pitchFamily="34" charset="0"/>
              </a:rPr>
              <a:t>. D</a:t>
            </a:r>
            <a:r>
              <a:rPr sz="2250" b="1" spc="-10" dirty="0">
                <a:latin typeface="Segoe UI" panose="020B0502040204020203" pitchFamily="34" charset="0"/>
                <a:cs typeface="Segoe UI" panose="020B0502040204020203" pitchFamily="34" charset="0"/>
              </a:rPr>
              <a:t>R</a:t>
            </a:r>
            <a:r>
              <a:rPr sz="2800" b="1" spc="-10" dirty="0">
                <a:latin typeface="Segoe UI" panose="020B0502040204020203" pitchFamily="34" charset="0"/>
                <a:cs typeface="Segoe UI" panose="020B0502040204020203" pitchFamily="34" charset="0"/>
              </a:rPr>
              <a:t>. </a:t>
            </a:r>
            <a:r>
              <a:rPr sz="2800" b="1" spc="-5" dirty="0">
                <a:latin typeface="Segoe UI" panose="020B0502040204020203" pitchFamily="34" charset="0"/>
                <a:cs typeface="Segoe UI" panose="020B0502040204020203" pitchFamily="34" charset="0"/>
              </a:rPr>
              <a:t>G</a:t>
            </a:r>
            <a:r>
              <a:rPr sz="2250" b="1" spc="-5" dirty="0">
                <a:latin typeface="Segoe UI" panose="020B0502040204020203" pitchFamily="34" charset="0"/>
                <a:cs typeface="Segoe UI" panose="020B0502040204020203" pitchFamily="34" charset="0"/>
              </a:rPr>
              <a:t>USTAVO </a:t>
            </a:r>
            <a:r>
              <a:rPr sz="2800" b="1" spc="-10" dirty="0">
                <a:latin typeface="Segoe UI" panose="020B0502040204020203" pitchFamily="34" charset="0"/>
                <a:cs typeface="Segoe UI" panose="020B0502040204020203" pitchFamily="34" charset="0"/>
              </a:rPr>
              <a:t>J</a:t>
            </a:r>
            <a:r>
              <a:rPr sz="2250" b="1" spc="-10" dirty="0">
                <a:latin typeface="Segoe UI" panose="020B0502040204020203" pitchFamily="34" charset="0"/>
                <a:cs typeface="Segoe UI" panose="020B0502040204020203" pitchFamily="34" charset="0"/>
              </a:rPr>
              <a:t>USTINO DE</a:t>
            </a:r>
            <a:r>
              <a:rPr sz="2250" b="1" spc="560" dirty="0">
                <a:latin typeface="Segoe UI" panose="020B0502040204020203" pitchFamily="34" charset="0"/>
                <a:cs typeface="Segoe UI" panose="020B0502040204020203" pitchFamily="34" charset="0"/>
              </a:rPr>
              <a:t> </a:t>
            </a:r>
            <a:r>
              <a:rPr sz="2800" b="1" spc="-10" dirty="0">
                <a:latin typeface="Segoe UI" panose="020B0502040204020203" pitchFamily="34" charset="0"/>
                <a:cs typeface="Segoe UI" panose="020B0502040204020203" pitchFamily="34" charset="0"/>
              </a:rPr>
              <a:t>O</a:t>
            </a:r>
            <a:r>
              <a:rPr sz="2250" b="1" spc="-10" dirty="0">
                <a:latin typeface="Segoe UI" panose="020B0502040204020203" pitchFamily="34" charset="0"/>
                <a:cs typeface="Segoe UI" panose="020B0502040204020203" pitchFamily="34" charset="0"/>
              </a:rPr>
              <a:t>LIVEIRA</a:t>
            </a:r>
            <a:endParaRPr sz="2250" dirty="0">
              <a:latin typeface="Segoe UI" panose="020B0502040204020203" pitchFamily="34" charset="0"/>
              <a:cs typeface="Segoe UI" panose="020B0502040204020203" pitchFamily="34" charset="0"/>
            </a:endParaRPr>
          </a:p>
          <a:p>
            <a:pPr>
              <a:lnSpc>
                <a:spcPct val="100000"/>
              </a:lnSpc>
              <a:spcBef>
                <a:spcPts val="5"/>
              </a:spcBef>
            </a:pPr>
            <a:endParaRPr sz="4950" dirty="0">
              <a:latin typeface="Segoe UI" panose="020B0502040204020203" pitchFamily="34" charset="0"/>
              <a:cs typeface="Segoe UI" panose="020B0502040204020203" pitchFamily="34" charset="0"/>
            </a:endParaRPr>
          </a:p>
          <a:p>
            <a:pPr marL="12700">
              <a:lnSpc>
                <a:spcPts val="2295"/>
              </a:lnSpc>
            </a:pPr>
            <a:r>
              <a:rPr sz="2000" dirty="0">
                <a:latin typeface="Segoe UI" panose="020B0502040204020203" pitchFamily="34" charset="0"/>
                <a:cs typeface="Segoe UI" panose="020B0502040204020203" pitchFamily="34" charset="0"/>
              </a:rPr>
              <a:t>Faculdade de Direito da Universidade de </a:t>
            </a:r>
            <a:r>
              <a:rPr sz="2000" spc="-5" dirty="0">
                <a:latin typeface="Segoe UI" panose="020B0502040204020203" pitchFamily="34" charset="0"/>
                <a:cs typeface="Segoe UI" panose="020B0502040204020203" pitchFamily="34" charset="0"/>
              </a:rPr>
              <a:t>São </a:t>
            </a:r>
            <a:r>
              <a:rPr sz="2000" dirty="0">
                <a:latin typeface="Segoe UI" panose="020B0502040204020203" pitchFamily="34" charset="0"/>
                <a:cs typeface="Segoe UI" panose="020B0502040204020203" pitchFamily="34" charset="0"/>
              </a:rPr>
              <a:t>Paulo</a:t>
            </a:r>
            <a:r>
              <a:rPr sz="2000" spc="-110" dirty="0">
                <a:latin typeface="Segoe UI" panose="020B0502040204020203" pitchFamily="34" charset="0"/>
                <a:cs typeface="Segoe UI" panose="020B0502040204020203" pitchFamily="34" charset="0"/>
              </a:rPr>
              <a:t> </a:t>
            </a:r>
            <a:r>
              <a:rPr sz="2000" dirty="0">
                <a:latin typeface="Segoe UI" panose="020B0502040204020203" pitchFamily="34" charset="0"/>
                <a:cs typeface="Segoe UI" panose="020B0502040204020203" pitchFamily="34" charset="0"/>
              </a:rPr>
              <a:t>(USP)</a:t>
            </a:r>
            <a:endParaRPr sz="18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054338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a:extLst>
              <a:ext uri="{FF2B5EF4-FFF2-40B4-BE49-F238E27FC236}">
                <a16:creationId xmlns:a16="http://schemas.microsoft.com/office/drawing/2014/main" id="{0F833573-78D5-44BF-B968-C523D5C3E751}"/>
              </a:ext>
            </a:extLst>
          </p:cNvPr>
          <p:cNvSpPr txBox="1"/>
          <p:nvPr/>
        </p:nvSpPr>
        <p:spPr>
          <a:xfrm>
            <a:off x="722142" y="196947"/>
            <a:ext cx="10747716" cy="1485022"/>
          </a:xfrm>
          <a:prstGeom prst="rect">
            <a:avLst/>
          </a:prstGeom>
          <a:noFill/>
        </p:spPr>
        <p:txBody>
          <a:bodyPr wrap="square" rtlCol="0">
            <a:spAutoFit/>
          </a:bodyPr>
          <a:lstStyle/>
          <a:p>
            <a:pPr algn="just"/>
            <a:r>
              <a:rPr lang="pt-BR" sz="3000" dirty="0">
                <a:latin typeface="Segoe UI Semibold" panose="020B0702040204020203" pitchFamily="34" charset="0"/>
                <a:cs typeface="Segoe UI Semibold" panose="020B0702040204020203" pitchFamily="34" charset="0"/>
              </a:rPr>
              <a:t>Ponto 02: Regime Jurídico dos Contratos Administrativos</a:t>
            </a:r>
          </a:p>
          <a:p>
            <a:pPr algn="just"/>
            <a:endParaRPr lang="pt-BR" sz="1500" dirty="0">
              <a:latin typeface="Segoe UI Semibold" panose="020B0702040204020203" pitchFamily="34" charset="0"/>
              <a:cs typeface="Segoe UI Semibold" panose="020B0702040204020203" pitchFamily="34" charset="0"/>
            </a:endParaRPr>
          </a:p>
          <a:p>
            <a:pPr marL="12700">
              <a:spcBef>
                <a:spcPts val="300"/>
              </a:spcBef>
              <a:buClr>
                <a:srgbClr val="CE5A3D"/>
              </a:buClr>
              <a:tabLst>
                <a:tab pos="299720" algn="l"/>
              </a:tabLst>
            </a:pPr>
            <a:r>
              <a:rPr lang="pt-BR" sz="2500" b="1" spc="-5" dirty="0">
                <a:latin typeface="Segoe UI Semibold" panose="020B0702040204020203" pitchFamily="34" charset="0"/>
                <a:ea typeface="Segoe UI" panose="020B0502040204020203" pitchFamily="34" charset="0"/>
                <a:cs typeface="Segoe UI" panose="020B0502040204020203" pitchFamily="34" charset="0"/>
              </a:rPr>
              <a:t>A </a:t>
            </a:r>
            <a:r>
              <a:rPr lang="pt-BR" sz="2500" b="1" spc="-5" dirty="0">
                <a:solidFill>
                  <a:srgbClr val="2C2D2C"/>
                </a:solidFill>
                <a:latin typeface="Segoe UI Semibold" panose="020B0702040204020203" pitchFamily="34" charset="0"/>
                <a:cs typeface="Arial"/>
              </a:rPr>
              <a:t>Fiscalização dos Contratos</a:t>
            </a:r>
          </a:p>
          <a:p>
            <a:pPr algn="just"/>
            <a:endParaRPr lang="pt-BR" sz="1500" dirty="0">
              <a:latin typeface="Segoe UI Semibold" panose="020B0702040204020203" pitchFamily="34" charset="0"/>
              <a:cs typeface="Segoe UI Semibold" panose="020B0702040204020203" pitchFamily="34" charset="0"/>
            </a:endParaRPr>
          </a:p>
        </p:txBody>
      </p:sp>
      <p:sp>
        <p:nvSpPr>
          <p:cNvPr id="8" name="Retângulo 7"/>
          <p:cNvSpPr/>
          <p:nvPr/>
        </p:nvSpPr>
        <p:spPr>
          <a:xfrm>
            <a:off x="334599" y="1393424"/>
            <a:ext cx="11135258" cy="2554545"/>
          </a:xfrm>
          <a:prstGeom prst="rect">
            <a:avLst/>
          </a:prstGeom>
        </p:spPr>
        <p:txBody>
          <a:bodyPr wrap="square">
            <a:spAutoFit/>
          </a:bodyPr>
          <a:lstStyle/>
          <a:p>
            <a:pPr marL="299085" indent="-286385" algn="ctr">
              <a:spcBef>
                <a:spcPts val="300"/>
              </a:spcBef>
              <a:buClr>
                <a:srgbClr val="CE5A3D"/>
              </a:buClr>
              <a:buFont typeface="Wingdings"/>
              <a:buChar char=""/>
              <a:tabLst>
                <a:tab pos="299720" algn="l"/>
              </a:tabLst>
            </a:pPr>
            <a:endParaRPr lang="pt-BR" sz="1000" b="1" spc="-5" dirty="0">
              <a:latin typeface="Segoe UI Semibold" panose="020B0702040204020203" pitchFamily="34" charset="0"/>
              <a:ea typeface="Segoe UI" panose="020B0502040204020203" pitchFamily="34" charset="0"/>
              <a:cs typeface="Arial"/>
            </a:endParaRPr>
          </a:p>
          <a:p>
            <a:pPr marL="299085" indent="-286385" algn="just">
              <a:spcBef>
                <a:spcPts val="300"/>
              </a:spcBef>
              <a:buClr>
                <a:srgbClr val="CE5A3D"/>
              </a:buClr>
              <a:buFont typeface="Wingdings"/>
              <a:buChar char=""/>
              <a:tabLst>
                <a:tab pos="299720" algn="l"/>
              </a:tabLst>
            </a:pPr>
            <a:r>
              <a:rPr lang="pt-BR" b="1" spc="-5" dirty="0">
                <a:latin typeface="Segoe UI" panose="020B0502040204020203" pitchFamily="34" charset="0"/>
                <a:ea typeface="Segoe UI" panose="020B0502040204020203" pitchFamily="34" charset="0"/>
                <a:cs typeface="Segoe UI" panose="020B0502040204020203" pitchFamily="34" charset="0"/>
              </a:rPr>
              <a:t>Base Normativa: </a:t>
            </a:r>
            <a:r>
              <a:rPr lang="pt-BR" spc="-5" dirty="0">
                <a:latin typeface="Segoe UI" panose="020B0502040204020203" pitchFamily="34" charset="0"/>
                <a:ea typeface="Segoe UI" panose="020B0502040204020203" pitchFamily="34" charset="0"/>
                <a:cs typeface="Segoe UI" panose="020B0502040204020203" pitchFamily="34" charset="0"/>
              </a:rPr>
              <a:t>art. 58, inciso III e art. 67 da Lei nº 8.666/1993</a:t>
            </a:r>
          </a:p>
          <a:p>
            <a:pPr marL="299085" indent="-286385" algn="just">
              <a:spcBef>
                <a:spcPts val="300"/>
              </a:spcBef>
              <a:buClr>
                <a:srgbClr val="CE5A3D"/>
              </a:buClr>
              <a:buFont typeface="Wingdings"/>
              <a:buChar char=""/>
              <a:tabLst>
                <a:tab pos="299720" algn="l"/>
              </a:tabLst>
            </a:pPr>
            <a:endParaRPr lang="pt-BR" sz="1000" spc="-5" dirty="0">
              <a:latin typeface="Arial"/>
              <a:ea typeface="Segoe UI" panose="020B0502040204020203" pitchFamily="34" charset="0"/>
              <a:cs typeface="Arial"/>
            </a:endParaRPr>
          </a:p>
          <a:p>
            <a:pPr marL="457200" indent="-360363">
              <a:lnSpc>
                <a:spcPct val="100000"/>
              </a:lnSpc>
              <a:spcBef>
                <a:spcPts val="580"/>
              </a:spcBef>
              <a:buClr>
                <a:srgbClr val="D15A3D"/>
              </a:buClr>
              <a:buSzPct val="95000"/>
              <a:buFont typeface="Wingdings"/>
              <a:buChar char=""/>
            </a:pPr>
            <a:r>
              <a:rPr lang="pt-BR" dirty="0">
                <a:latin typeface="Segoe UI" panose="020B0502040204020203" pitchFamily="34" charset="0"/>
                <a:ea typeface="Segoe UI" panose="020B0502040204020203" pitchFamily="34" charset="0"/>
                <a:cs typeface="Segoe UI" panose="020B0502040204020203" pitchFamily="34" charset="0"/>
              </a:rPr>
              <a:t>É um direito e um dever: responsabilidades da omissão</a:t>
            </a:r>
          </a:p>
          <a:p>
            <a:pPr marL="457200" indent="-360363">
              <a:lnSpc>
                <a:spcPct val="100000"/>
              </a:lnSpc>
              <a:spcBef>
                <a:spcPts val="580"/>
              </a:spcBef>
              <a:buClr>
                <a:srgbClr val="D15A3D"/>
              </a:buClr>
              <a:buSzPct val="95000"/>
              <a:buFont typeface="Wingdings"/>
              <a:buChar char=""/>
            </a:pPr>
            <a:endParaRPr lang="pt-BR" sz="1000" b="1" dirty="0">
              <a:latin typeface="Segoe UI" panose="020B0502040204020203" pitchFamily="34" charset="0"/>
              <a:ea typeface="Segoe UI" panose="020B0502040204020203" pitchFamily="34" charset="0"/>
              <a:cs typeface="Segoe UI" panose="020B0502040204020203" pitchFamily="34" charset="0"/>
            </a:endParaRPr>
          </a:p>
          <a:p>
            <a:pPr marL="457200" indent="-360363">
              <a:lnSpc>
                <a:spcPct val="100000"/>
              </a:lnSpc>
              <a:spcBef>
                <a:spcPts val="580"/>
              </a:spcBef>
              <a:buClr>
                <a:srgbClr val="D15A3D"/>
              </a:buClr>
              <a:buSzPct val="95000"/>
              <a:buFont typeface="Wingdings"/>
              <a:buChar char=""/>
            </a:pPr>
            <a:r>
              <a:rPr lang="pt-BR" b="1" dirty="0">
                <a:latin typeface="Segoe UI" panose="020B0502040204020203" pitchFamily="34" charset="0"/>
                <a:ea typeface="Segoe UI" panose="020B0502040204020203" pitchFamily="34" charset="0"/>
                <a:cs typeface="Segoe UI" panose="020B0502040204020203" pitchFamily="34" charset="0"/>
              </a:rPr>
              <a:t>O agente fiscalizador responde pelo recebimento do objeto - art. 73, da Lei nº 8.666/1993</a:t>
            </a:r>
          </a:p>
          <a:p>
            <a:pPr marL="457200" indent="-360363">
              <a:lnSpc>
                <a:spcPct val="100000"/>
              </a:lnSpc>
              <a:spcBef>
                <a:spcPts val="580"/>
              </a:spcBef>
              <a:buClr>
                <a:srgbClr val="D15A3D"/>
              </a:buClr>
              <a:buSzPct val="95000"/>
              <a:buFont typeface="Wingdings"/>
              <a:buChar char=""/>
            </a:pPr>
            <a:endParaRPr lang="pt-BR" sz="1000" dirty="0">
              <a:latin typeface="Segoe UI" panose="020B0502040204020203" pitchFamily="34" charset="0"/>
              <a:ea typeface="Segoe UI" panose="020B0502040204020203" pitchFamily="34" charset="0"/>
              <a:cs typeface="Segoe UI" panose="020B0502040204020203" pitchFamily="34" charset="0"/>
            </a:endParaRPr>
          </a:p>
          <a:p>
            <a:pPr marL="457200" indent="-360363">
              <a:lnSpc>
                <a:spcPct val="100000"/>
              </a:lnSpc>
              <a:spcBef>
                <a:spcPts val="580"/>
              </a:spcBef>
              <a:buClr>
                <a:srgbClr val="D15A3D"/>
              </a:buClr>
              <a:buSzPct val="95000"/>
              <a:buFont typeface="Wingdings"/>
              <a:buChar char=""/>
            </a:pPr>
            <a:r>
              <a:rPr lang="pt-BR" dirty="0">
                <a:latin typeface="Segoe UI" panose="020B0502040204020203" pitchFamily="34" charset="0"/>
                <a:ea typeface="Segoe UI" panose="020B0502040204020203" pitchFamily="34" charset="0"/>
                <a:cs typeface="Segoe UI" panose="020B0502040204020203" pitchFamily="34" charset="0"/>
              </a:rPr>
              <a:t>A fiscalização não exclui nem reduz a responsabilidade do contratado por danos causados  diretamente a este ou a terceiros – art. 70 da Lei nº 8.666/1993</a:t>
            </a:r>
          </a:p>
        </p:txBody>
      </p:sp>
      <p:sp>
        <p:nvSpPr>
          <p:cNvPr id="7" name="Retângulo 6">
            <a:extLst>
              <a:ext uri="{FF2B5EF4-FFF2-40B4-BE49-F238E27FC236}">
                <a16:creationId xmlns:a16="http://schemas.microsoft.com/office/drawing/2014/main" id="{11362902-5D3D-46E9-AA6D-BC34E32CDD4D}"/>
              </a:ext>
            </a:extLst>
          </p:cNvPr>
          <p:cNvSpPr/>
          <p:nvPr/>
        </p:nvSpPr>
        <p:spPr>
          <a:xfrm>
            <a:off x="529388" y="5259516"/>
            <a:ext cx="10940469" cy="122196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pt-BR" sz="1600" dirty="0">
                <a:solidFill>
                  <a:prstClr val="black"/>
                </a:solidFill>
                <a:latin typeface="Segoe UI" panose="020B0502040204020203" pitchFamily="34" charset="0"/>
                <a:cs typeface="Segoe UI" panose="020B0502040204020203" pitchFamily="34" charset="0"/>
              </a:rPr>
              <a:t>Trata-se de prerrogativa do poder público (...) que exige seja a execução do contrato acompanhada e fiscalizada por um representante da Administração, especialmente </a:t>
            </a:r>
            <a:r>
              <a:rPr lang="pt-BR" dirty="0">
                <a:solidFill>
                  <a:prstClr val="black"/>
                </a:solidFill>
              </a:rPr>
              <a:t>designado, permitida a contratação de terceiros para assisti-lo e subsidiá-lo de informações pertinentes a essa atribuição. (...) O não-atendimento das determinações da autoridade fiscalizadora enseja rescisão unilateral do contrato (...), sem prejuízo das sanções cabíveis (DI PIETRO, 2006, p.277)</a:t>
            </a:r>
          </a:p>
        </p:txBody>
      </p:sp>
      <p:sp>
        <p:nvSpPr>
          <p:cNvPr id="9" name="Retângulo: Cantos Arredondados 8">
            <a:extLst>
              <a:ext uri="{FF2B5EF4-FFF2-40B4-BE49-F238E27FC236}">
                <a16:creationId xmlns:a16="http://schemas.microsoft.com/office/drawing/2014/main" id="{473EACF6-A37C-46A5-8FFA-64F3DD00864B}"/>
              </a:ext>
            </a:extLst>
          </p:cNvPr>
          <p:cNvSpPr/>
          <p:nvPr/>
        </p:nvSpPr>
        <p:spPr>
          <a:xfrm>
            <a:off x="529388" y="4063823"/>
            <a:ext cx="10940468" cy="107984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700" algn="just">
              <a:spcBef>
                <a:spcPts val="105"/>
              </a:spcBef>
              <a:tabLst>
                <a:tab pos="527685" algn="l"/>
                <a:tab pos="923925" algn="l"/>
                <a:tab pos="2411730" algn="l"/>
                <a:tab pos="2995295" algn="l"/>
              </a:tabLst>
            </a:pPr>
            <a:r>
              <a:rPr lang="pt-BR" sz="1600" b="1" dirty="0">
                <a:solidFill>
                  <a:schemeClr val="tx1"/>
                </a:solidFill>
                <a:latin typeface="Segoe UI" panose="020B0502040204020203" pitchFamily="34" charset="0"/>
                <a:ea typeface="Segoe UI" panose="020B0502040204020203" pitchFamily="34" charset="0"/>
                <a:cs typeface="Segoe UI" panose="020B0502040204020203" pitchFamily="34" charset="0"/>
              </a:rPr>
              <a:t>Lei	</a:t>
            </a:r>
            <a:r>
              <a:rPr lang="pt-BR" sz="1600" b="1" spc="-5" dirty="0">
                <a:solidFill>
                  <a:schemeClr val="tx1"/>
                </a:solidFill>
                <a:latin typeface="Segoe UI" panose="020B0502040204020203" pitchFamily="34" charset="0"/>
                <a:ea typeface="Segoe UI" panose="020B0502040204020203" pitchFamily="34" charset="0"/>
                <a:cs typeface="Segoe UI" panose="020B0502040204020203" pitchFamily="34" charset="0"/>
              </a:rPr>
              <a:t>n</a:t>
            </a:r>
            <a:r>
              <a:rPr lang="pt-BR" sz="1600" b="1" dirty="0">
                <a:solidFill>
                  <a:schemeClr val="tx1"/>
                </a:solidFill>
                <a:latin typeface="Segoe UI" panose="020B0502040204020203" pitchFamily="34" charset="0"/>
                <a:ea typeface="Segoe UI" panose="020B0502040204020203" pitchFamily="34" charset="0"/>
                <a:cs typeface="Segoe UI" panose="020B0502040204020203" pitchFamily="34" charset="0"/>
              </a:rPr>
              <a:t>º	8</a:t>
            </a:r>
            <a:r>
              <a:rPr lang="pt-BR" sz="1600" b="1" spc="-5" dirty="0">
                <a:solidFill>
                  <a:schemeClr val="tx1"/>
                </a:solidFill>
                <a:latin typeface="Segoe UI" panose="020B0502040204020203" pitchFamily="34" charset="0"/>
                <a:ea typeface="Segoe UI" panose="020B0502040204020203" pitchFamily="34" charset="0"/>
                <a:cs typeface="Segoe UI" panose="020B0502040204020203" pitchFamily="34" charset="0"/>
              </a:rPr>
              <a:t>.</a:t>
            </a:r>
            <a:r>
              <a:rPr lang="pt-BR" sz="1600" b="1" spc="-15" dirty="0">
                <a:solidFill>
                  <a:schemeClr val="tx1"/>
                </a:solidFill>
                <a:latin typeface="Segoe UI" panose="020B0502040204020203" pitchFamily="34" charset="0"/>
                <a:ea typeface="Segoe UI" panose="020B0502040204020203" pitchFamily="34" charset="0"/>
                <a:cs typeface="Segoe UI" panose="020B0502040204020203" pitchFamily="34" charset="0"/>
              </a:rPr>
              <a:t>6</a:t>
            </a:r>
            <a:r>
              <a:rPr lang="pt-BR" sz="1600" b="1" dirty="0">
                <a:solidFill>
                  <a:schemeClr val="tx1"/>
                </a:solidFill>
                <a:latin typeface="Segoe UI" panose="020B0502040204020203" pitchFamily="34" charset="0"/>
                <a:ea typeface="Segoe UI" panose="020B0502040204020203" pitchFamily="34" charset="0"/>
                <a:cs typeface="Segoe UI" panose="020B0502040204020203" pitchFamily="34" charset="0"/>
              </a:rPr>
              <a:t>6</a:t>
            </a:r>
            <a:r>
              <a:rPr lang="pt-BR" sz="1600" b="1" spc="-10" dirty="0">
                <a:solidFill>
                  <a:schemeClr val="tx1"/>
                </a:solidFill>
                <a:latin typeface="Segoe UI" panose="020B0502040204020203" pitchFamily="34" charset="0"/>
                <a:ea typeface="Segoe UI" panose="020B0502040204020203" pitchFamily="34" charset="0"/>
                <a:cs typeface="Segoe UI" panose="020B0502040204020203" pitchFamily="34" charset="0"/>
              </a:rPr>
              <a:t>6</a:t>
            </a:r>
            <a:r>
              <a:rPr lang="pt-BR" sz="1600" b="1" spc="-5" dirty="0">
                <a:solidFill>
                  <a:schemeClr val="tx1"/>
                </a:solidFill>
                <a:latin typeface="Segoe UI" panose="020B0502040204020203" pitchFamily="34" charset="0"/>
                <a:ea typeface="Segoe UI" panose="020B0502040204020203" pitchFamily="34" charset="0"/>
                <a:cs typeface="Segoe UI" panose="020B0502040204020203" pitchFamily="34" charset="0"/>
              </a:rPr>
              <a:t>/</a:t>
            </a:r>
            <a:r>
              <a:rPr lang="pt-BR" sz="1600" b="1" dirty="0">
                <a:solidFill>
                  <a:schemeClr val="tx1"/>
                </a:solidFill>
                <a:latin typeface="Segoe UI" panose="020B0502040204020203" pitchFamily="34" charset="0"/>
                <a:ea typeface="Segoe UI" panose="020B0502040204020203" pitchFamily="34" charset="0"/>
                <a:cs typeface="Segoe UI" panose="020B0502040204020203" pitchFamily="34" charset="0"/>
              </a:rPr>
              <a:t>199</a:t>
            </a:r>
            <a:r>
              <a:rPr lang="pt-BR" sz="1600" b="1" spc="-15" dirty="0">
                <a:solidFill>
                  <a:schemeClr val="tx1"/>
                </a:solidFill>
                <a:latin typeface="Segoe UI" panose="020B0502040204020203" pitchFamily="34" charset="0"/>
                <a:ea typeface="Segoe UI" panose="020B0502040204020203" pitchFamily="34" charset="0"/>
                <a:cs typeface="Segoe UI" panose="020B0502040204020203" pitchFamily="34" charset="0"/>
              </a:rPr>
              <a:t>3</a:t>
            </a:r>
            <a:r>
              <a:rPr lang="pt-BR" sz="1600" b="1" dirty="0">
                <a:solidFill>
                  <a:schemeClr val="tx1"/>
                </a:solidFill>
                <a:latin typeface="Segoe UI" panose="020B0502040204020203" pitchFamily="34" charset="0"/>
                <a:ea typeface="Segoe UI" panose="020B0502040204020203" pitchFamily="34" charset="0"/>
                <a:cs typeface="Segoe UI" panose="020B0502040204020203" pitchFamily="34" charset="0"/>
              </a:rPr>
              <a:t>. A</a:t>
            </a:r>
            <a:r>
              <a:rPr lang="pt-BR" sz="1600" b="1" spc="-10" dirty="0">
                <a:solidFill>
                  <a:schemeClr val="tx1"/>
                </a:solidFill>
                <a:latin typeface="Segoe UI" panose="020B0502040204020203" pitchFamily="34" charset="0"/>
                <a:ea typeface="Segoe UI" panose="020B0502040204020203" pitchFamily="34" charset="0"/>
                <a:cs typeface="Segoe UI" panose="020B0502040204020203" pitchFamily="34" charset="0"/>
              </a:rPr>
              <a:t>r</a:t>
            </a:r>
            <a:r>
              <a:rPr lang="pt-BR" sz="1600" b="1" dirty="0">
                <a:solidFill>
                  <a:schemeClr val="tx1"/>
                </a:solidFill>
                <a:latin typeface="Segoe UI" panose="020B0502040204020203" pitchFamily="34" charset="0"/>
                <a:ea typeface="Segoe UI" panose="020B0502040204020203" pitchFamily="34" charset="0"/>
                <a:cs typeface="Segoe UI" panose="020B0502040204020203" pitchFamily="34" charset="0"/>
              </a:rPr>
              <a:t>t. 70. </a:t>
            </a:r>
            <a:r>
              <a:rPr lang="pt-BR" sz="1600" dirty="0">
                <a:solidFill>
                  <a:schemeClr val="tx1"/>
                </a:solidFill>
                <a:latin typeface="Segoe UI" panose="020B0502040204020203" pitchFamily="34" charset="0"/>
                <a:ea typeface="Segoe UI" panose="020B0502040204020203" pitchFamily="34" charset="0"/>
                <a:cs typeface="Segoe UI" panose="020B0502040204020203" pitchFamily="34" charset="0"/>
              </a:rPr>
              <a:t>O co</a:t>
            </a:r>
            <a:r>
              <a:rPr lang="pt-BR" sz="1600" spc="-15" dirty="0">
                <a:solidFill>
                  <a:schemeClr val="tx1"/>
                </a:solidFill>
                <a:latin typeface="Segoe UI" panose="020B0502040204020203" pitchFamily="34" charset="0"/>
                <a:ea typeface="Segoe UI" panose="020B0502040204020203" pitchFamily="34" charset="0"/>
                <a:cs typeface="Segoe UI" panose="020B0502040204020203" pitchFamily="34" charset="0"/>
              </a:rPr>
              <a:t>n</a:t>
            </a:r>
            <a:r>
              <a:rPr lang="pt-BR" sz="1600" dirty="0">
                <a:solidFill>
                  <a:schemeClr val="tx1"/>
                </a:solidFill>
                <a:latin typeface="Segoe UI" panose="020B0502040204020203" pitchFamily="34" charset="0"/>
                <a:ea typeface="Segoe UI" panose="020B0502040204020203" pitchFamily="34" charset="0"/>
                <a:cs typeface="Segoe UI" panose="020B0502040204020203" pitchFamily="34" charset="0"/>
              </a:rPr>
              <a:t>t</a:t>
            </a:r>
            <a:r>
              <a:rPr lang="pt-BR" sz="1600" spc="-15" dirty="0">
                <a:solidFill>
                  <a:schemeClr val="tx1"/>
                </a:solidFill>
                <a:latin typeface="Segoe UI" panose="020B0502040204020203" pitchFamily="34" charset="0"/>
                <a:ea typeface="Segoe UI" panose="020B0502040204020203" pitchFamily="34" charset="0"/>
                <a:cs typeface="Segoe UI" panose="020B0502040204020203" pitchFamily="34" charset="0"/>
              </a:rPr>
              <a:t>r</a:t>
            </a:r>
            <a:r>
              <a:rPr lang="pt-BR" sz="1600" dirty="0">
                <a:solidFill>
                  <a:schemeClr val="tx1"/>
                </a:solidFill>
                <a:latin typeface="Segoe UI" panose="020B0502040204020203" pitchFamily="34" charset="0"/>
                <a:ea typeface="Segoe UI" panose="020B0502040204020203" pitchFamily="34" charset="0"/>
                <a:cs typeface="Segoe UI" panose="020B0502040204020203" pitchFamily="34" charset="0"/>
              </a:rPr>
              <a:t>atado é re</a:t>
            </a:r>
            <a:r>
              <a:rPr lang="pt-BR" sz="1600" spc="-15" dirty="0">
                <a:solidFill>
                  <a:schemeClr val="tx1"/>
                </a:solidFill>
                <a:latin typeface="Segoe UI" panose="020B0502040204020203" pitchFamily="34" charset="0"/>
                <a:ea typeface="Segoe UI" panose="020B0502040204020203" pitchFamily="34" charset="0"/>
                <a:cs typeface="Segoe UI" panose="020B0502040204020203" pitchFamily="34" charset="0"/>
              </a:rPr>
              <a:t>s</a:t>
            </a:r>
            <a:r>
              <a:rPr lang="pt-BR" sz="1600" dirty="0">
                <a:solidFill>
                  <a:schemeClr val="tx1"/>
                </a:solidFill>
                <a:latin typeface="Segoe UI" panose="020B0502040204020203" pitchFamily="34" charset="0"/>
                <a:ea typeface="Segoe UI" panose="020B0502040204020203" pitchFamily="34" charset="0"/>
                <a:cs typeface="Segoe UI" panose="020B0502040204020203" pitchFamily="34" charset="0"/>
              </a:rPr>
              <a:t>po</a:t>
            </a:r>
            <a:r>
              <a:rPr lang="pt-BR" sz="1600" spc="-10" dirty="0">
                <a:solidFill>
                  <a:schemeClr val="tx1"/>
                </a:solidFill>
                <a:latin typeface="Segoe UI" panose="020B0502040204020203" pitchFamily="34" charset="0"/>
                <a:ea typeface="Segoe UI" panose="020B0502040204020203" pitchFamily="34" charset="0"/>
                <a:cs typeface="Segoe UI" panose="020B0502040204020203" pitchFamily="34" charset="0"/>
              </a:rPr>
              <a:t>n</a:t>
            </a:r>
            <a:r>
              <a:rPr lang="pt-BR" sz="1600" dirty="0">
                <a:solidFill>
                  <a:schemeClr val="tx1"/>
                </a:solidFill>
                <a:latin typeface="Segoe UI" panose="020B0502040204020203" pitchFamily="34" charset="0"/>
                <a:ea typeface="Segoe UI" panose="020B0502040204020203" pitchFamily="34" charset="0"/>
                <a:cs typeface="Segoe UI" panose="020B0502040204020203" pitchFamily="34" charset="0"/>
              </a:rPr>
              <a:t>sável pelos d</a:t>
            </a:r>
            <a:r>
              <a:rPr lang="pt-BR" sz="1600" spc="-10" dirty="0">
                <a:solidFill>
                  <a:schemeClr val="tx1"/>
                </a:solidFill>
                <a:latin typeface="Segoe UI" panose="020B0502040204020203" pitchFamily="34" charset="0"/>
                <a:ea typeface="Segoe UI" panose="020B0502040204020203" pitchFamily="34" charset="0"/>
                <a:cs typeface="Segoe UI" panose="020B0502040204020203" pitchFamily="34" charset="0"/>
              </a:rPr>
              <a:t>a</a:t>
            </a:r>
            <a:r>
              <a:rPr lang="pt-BR" sz="1600" dirty="0">
                <a:solidFill>
                  <a:schemeClr val="tx1"/>
                </a:solidFill>
                <a:latin typeface="Segoe UI" panose="020B0502040204020203" pitchFamily="34" charset="0"/>
                <a:ea typeface="Segoe UI" panose="020B0502040204020203" pitchFamily="34" charset="0"/>
                <a:cs typeface="Segoe UI" panose="020B0502040204020203" pitchFamily="34" charset="0"/>
              </a:rPr>
              <a:t>n</a:t>
            </a:r>
            <a:r>
              <a:rPr lang="pt-BR" sz="1600" spc="-10" dirty="0">
                <a:solidFill>
                  <a:schemeClr val="tx1"/>
                </a:solidFill>
                <a:latin typeface="Segoe UI" panose="020B0502040204020203" pitchFamily="34" charset="0"/>
                <a:ea typeface="Segoe UI" panose="020B0502040204020203" pitchFamily="34" charset="0"/>
                <a:cs typeface="Segoe UI" panose="020B0502040204020203" pitchFamily="34" charset="0"/>
              </a:rPr>
              <a:t>o</a:t>
            </a:r>
            <a:r>
              <a:rPr lang="pt-BR" sz="1600" dirty="0">
                <a:solidFill>
                  <a:schemeClr val="tx1"/>
                </a:solidFill>
                <a:latin typeface="Segoe UI" panose="020B0502040204020203" pitchFamily="34" charset="0"/>
                <a:ea typeface="Segoe UI" panose="020B0502040204020203" pitchFamily="34" charset="0"/>
                <a:cs typeface="Segoe UI" panose="020B0502040204020203" pitchFamily="34" charset="0"/>
              </a:rPr>
              <a:t>s c</a:t>
            </a:r>
            <a:r>
              <a:rPr lang="pt-BR" sz="1600" spc="-20" dirty="0">
                <a:solidFill>
                  <a:schemeClr val="tx1"/>
                </a:solidFill>
                <a:latin typeface="Segoe UI" panose="020B0502040204020203" pitchFamily="34" charset="0"/>
                <a:ea typeface="Segoe UI" panose="020B0502040204020203" pitchFamily="34" charset="0"/>
                <a:cs typeface="Segoe UI" panose="020B0502040204020203" pitchFamily="34" charset="0"/>
              </a:rPr>
              <a:t>a</a:t>
            </a:r>
            <a:r>
              <a:rPr lang="pt-BR" sz="1600" dirty="0">
                <a:solidFill>
                  <a:schemeClr val="tx1"/>
                </a:solidFill>
                <a:latin typeface="Segoe UI" panose="020B0502040204020203" pitchFamily="34" charset="0"/>
                <a:ea typeface="Segoe UI" panose="020B0502040204020203" pitchFamily="34" charset="0"/>
                <a:cs typeface="Segoe UI" panose="020B0502040204020203" pitchFamily="34" charset="0"/>
              </a:rPr>
              <a:t>us</a:t>
            </a:r>
            <a:r>
              <a:rPr lang="pt-BR" sz="1600" spc="-15" dirty="0">
                <a:solidFill>
                  <a:schemeClr val="tx1"/>
                </a:solidFill>
                <a:latin typeface="Segoe UI" panose="020B0502040204020203" pitchFamily="34" charset="0"/>
                <a:ea typeface="Segoe UI" panose="020B0502040204020203" pitchFamily="34" charset="0"/>
                <a:cs typeface="Segoe UI" panose="020B0502040204020203" pitchFamily="34" charset="0"/>
              </a:rPr>
              <a:t>a</a:t>
            </a:r>
            <a:r>
              <a:rPr lang="pt-BR" sz="1600" dirty="0">
                <a:solidFill>
                  <a:schemeClr val="tx1"/>
                </a:solidFill>
                <a:latin typeface="Segoe UI" panose="020B0502040204020203" pitchFamily="34" charset="0"/>
                <a:ea typeface="Segoe UI" panose="020B0502040204020203" pitchFamily="34" charset="0"/>
                <a:cs typeface="Segoe UI" panose="020B0502040204020203" pitchFamily="34" charset="0"/>
              </a:rPr>
              <a:t>d</a:t>
            </a:r>
            <a:r>
              <a:rPr lang="pt-BR" sz="1600" spc="-10" dirty="0">
                <a:solidFill>
                  <a:schemeClr val="tx1"/>
                </a:solidFill>
                <a:latin typeface="Segoe UI" panose="020B0502040204020203" pitchFamily="34" charset="0"/>
                <a:ea typeface="Segoe UI" panose="020B0502040204020203" pitchFamily="34" charset="0"/>
                <a:cs typeface="Segoe UI" panose="020B0502040204020203" pitchFamily="34" charset="0"/>
              </a:rPr>
              <a:t>o</a:t>
            </a:r>
            <a:r>
              <a:rPr lang="pt-BR" sz="1600" dirty="0">
                <a:solidFill>
                  <a:schemeClr val="tx1"/>
                </a:solidFill>
                <a:latin typeface="Segoe UI" panose="020B0502040204020203" pitchFamily="34" charset="0"/>
                <a:ea typeface="Segoe UI" panose="020B0502040204020203" pitchFamily="34" charset="0"/>
                <a:cs typeface="Segoe UI" panose="020B0502040204020203" pitchFamily="34" charset="0"/>
              </a:rPr>
              <a:t>s diret</a:t>
            </a:r>
            <a:r>
              <a:rPr lang="pt-BR" sz="1600" spc="-20" dirty="0">
                <a:solidFill>
                  <a:schemeClr val="tx1"/>
                </a:solidFill>
                <a:latin typeface="Segoe UI" panose="020B0502040204020203" pitchFamily="34" charset="0"/>
                <a:ea typeface="Segoe UI" panose="020B0502040204020203" pitchFamily="34" charset="0"/>
                <a:cs typeface="Segoe UI" panose="020B0502040204020203" pitchFamily="34" charset="0"/>
              </a:rPr>
              <a:t>a</a:t>
            </a:r>
            <a:r>
              <a:rPr lang="pt-BR" sz="1600" dirty="0">
                <a:solidFill>
                  <a:schemeClr val="tx1"/>
                </a:solidFill>
                <a:latin typeface="Segoe UI" panose="020B0502040204020203" pitchFamily="34" charset="0"/>
                <a:ea typeface="Segoe UI" panose="020B0502040204020203" pitchFamily="34" charset="0"/>
                <a:cs typeface="Segoe UI" panose="020B0502040204020203" pitchFamily="34" charset="0"/>
              </a:rPr>
              <a:t>me</a:t>
            </a:r>
            <a:r>
              <a:rPr lang="pt-BR" sz="1600" spc="-15" dirty="0">
                <a:solidFill>
                  <a:schemeClr val="tx1"/>
                </a:solidFill>
                <a:latin typeface="Segoe UI" panose="020B0502040204020203" pitchFamily="34" charset="0"/>
                <a:ea typeface="Segoe UI" panose="020B0502040204020203" pitchFamily="34" charset="0"/>
                <a:cs typeface="Segoe UI" panose="020B0502040204020203" pitchFamily="34" charset="0"/>
              </a:rPr>
              <a:t>n</a:t>
            </a:r>
            <a:r>
              <a:rPr lang="pt-BR" sz="1600" dirty="0">
                <a:solidFill>
                  <a:schemeClr val="tx1"/>
                </a:solidFill>
                <a:latin typeface="Segoe UI" panose="020B0502040204020203" pitchFamily="34" charset="0"/>
                <a:ea typeface="Segoe UI" panose="020B0502040204020203" pitchFamily="34" charset="0"/>
                <a:cs typeface="Segoe UI" panose="020B0502040204020203" pitchFamily="34" charset="0"/>
              </a:rPr>
              <a:t>te à Adminis</a:t>
            </a:r>
            <a:r>
              <a:rPr lang="pt-BR" sz="1600" spc="-20" dirty="0">
                <a:solidFill>
                  <a:schemeClr val="tx1"/>
                </a:solidFill>
                <a:latin typeface="Segoe UI" panose="020B0502040204020203" pitchFamily="34" charset="0"/>
                <a:ea typeface="Segoe UI" panose="020B0502040204020203" pitchFamily="34" charset="0"/>
                <a:cs typeface="Segoe UI" panose="020B0502040204020203" pitchFamily="34" charset="0"/>
              </a:rPr>
              <a:t>t</a:t>
            </a:r>
            <a:r>
              <a:rPr lang="pt-BR" sz="1600" dirty="0">
                <a:solidFill>
                  <a:schemeClr val="tx1"/>
                </a:solidFill>
                <a:latin typeface="Segoe UI" panose="020B0502040204020203" pitchFamily="34" charset="0"/>
                <a:ea typeface="Segoe UI" panose="020B0502040204020203" pitchFamily="34" charset="0"/>
                <a:cs typeface="Segoe UI" panose="020B0502040204020203" pitchFamily="34" charset="0"/>
              </a:rPr>
              <a:t>ração ou a t</a:t>
            </a:r>
            <a:r>
              <a:rPr lang="pt-BR" sz="1600" spc="-20" dirty="0">
                <a:solidFill>
                  <a:schemeClr val="tx1"/>
                </a:solidFill>
                <a:latin typeface="Segoe UI" panose="020B0502040204020203" pitchFamily="34" charset="0"/>
                <a:ea typeface="Segoe UI" panose="020B0502040204020203" pitchFamily="34" charset="0"/>
                <a:cs typeface="Segoe UI" panose="020B0502040204020203" pitchFamily="34" charset="0"/>
              </a:rPr>
              <a:t>e</a:t>
            </a:r>
            <a:r>
              <a:rPr lang="pt-BR" sz="1600" spc="-10" dirty="0">
                <a:solidFill>
                  <a:schemeClr val="tx1"/>
                </a:solidFill>
                <a:latin typeface="Segoe UI" panose="020B0502040204020203" pitchFamily="34" charset="0"/>
                <a:ea typeface="Segoe UI" panose="020B0502040204020203" pitchFamily="34" charset="0"/>
                <a:cs typeface="Segoe UI" panose="020B0502040204020203" pitchFamily="34" charset="0"/>
              </a:rPr>
              <a:t>r</a:t>
            </a:r>
            <a:r>
              <a:rPr lang="pt-BR" sz="1600" dirty="0">
                <a:solidFill>
                  <a:schemeClr val="tx1"/>
                </a:solidFill>
                <a:latin typeface="Segoe UI" panose="020B0502040204020203" pitchFamily="34" charset="0"/>
                <a:ea typeface="Segoe UI" panose="020B0502040204020203" pitchFamily="34" charset="0"/>
                <a:cs typeface="Segoe UI" panose="020B0502040204020203" pitchFamily="34" charset="0"/>
              </a:rPr>
              <a:t>cei</a:t>
            </a:r>
            <a:r>
              <a:rPr lang="pt-BR" sz="1600" spc="-10" dirty="0">
                <a:solidFill>
                  <a:schemeClr val="tx1"/>
                </a:solidFill>
                <a:latin typeface="Segoe UI" panose="020B0502040204020203" pitchFamily="34" charset="0"/>
                <a:ea typeface="Segoe UI" panose="020B0502040204020203" pitchFamily="34" charset="0"/>
                <a:cs typeface="Segoe UI" panose="020B0502040204020203" pitchFamily="34" charset="0"/>
              </a:rPr>
              <a:t>r</a:t>
            </a:r>
            <a:r>
              <a:rPr lang="pt-BR" sz="1600" dirty="0">
                <a:solidFill>
                  <a:schemeClr val="tx1"/>
                </a:solidFill>
                <a:latin typeface="Segoe UI" panose="020B0502040204020203" pitchFamily="34" charset="0"/>
                <a:ea typeface="Segoe UI" panose="020B0502040204020203" pitchFamily="34" charset="0"/>
                <a:cs typeface="Segoe UI" panose="020B0502040204020203" pitchFamily="34" charset="0"/>
              </a:rPr>
              <a:t>os, d</a:t>
            </a:r>
            <a:r>
              <a:rPr lang="pt-BR" sz="1600" spc="-10" dirty="0">
                <a:solidFill>
                  <a:schemeClr val="tx1"/>
                </a:solidFill>
                <a:latin typeface="Segoe UI" panose="020B0502040204020203" pitchFamily="34" charset="0"/>
                <a:ea typeface="Segoe UI" panose="020B0502040204020203" pitchFamily="34" charset="0"/>
                <a:cs typeface="Segoe UI" panose="020B0502040204020203" pitchFamily="34" charset="0"/>
              </a:rPr>
              <a:t>e</a:t>
            </a:r>
            <a:r>
              <a:rPr lang="pt-BR" sz="1600" dirty="0">
                <a:solidFill>
                  <a:schemeClr val="tx1"/>
                </a:solidFill>
                <a:latin typeface="Segoe UI" panose="020B0502040204020203" pitchFamily="34" charset="0"/>
                <a:ea typeface="Segoe UI" panose="020B0502040204020203" pitchFamily="34" charset="0"/>
                <a:cs typeface="Segoe UI" panose="020B0502040204020203" pitchFamily="34" charset="0"/>
              </a:rPr>
              <a:t>co</a:t>
            </a:r>
            <a:r>
              <a:rPr lang="pt-BR" sz="1600" spc="-15" dirty="0">
                <a:solidFill>
                  <a:schemeClr val="tx1"/>
                </a:solidFill>
                <a:latin typeface="Segoe UI" panose="020B0502040204020203" pitchFamily="34" charset="0"/>
                <a:ea typeface="Segoe UI" panose="020B0502040204020203" pitchFamily="34" charset="0"/>
                <a:cs typeface="Segoe UI" panose="020B0502040204020203" pitchFamily="34" charset="0"/>
              </a:rPr>
              <a:t>r</a:t>
            </a:r>
            <a:r>
              <a:rPr lang="pt-BR" sz="1600" dirty="0">
                <a:solidFill>
                  <a:schemeClr val="tx1"/>
                </a:solidFill>
                <a:latin typeface="Segoe UI" panose="020B0502040204020203" pitchFamily="34" charset="0"/>
                <a:ea typeface="Segoe UI" panose="020B0502040204020203" pitchFamily="34" charset="0"/>
                <a:cs typeface="Segoe UI" panose="020B0502040204020203" pitchFamily="34" charset="0"/>
              </a:rPr>
              <a:t>re</a:t>
            </a:r>
            <a:r>
              <a:rPr lang="pt-BR" sz="1600" spc="-15" dirty="0">
                <a:solidFill>
                  <a:schemeClr val="tx1"/>
                </a:solidFill>
                <a:latin typeface="Segoe UI" panose="020B0502040204020203" pitchFamily="34" charset="0"/>
                <a:ea typeface="Segoe UI" panose="020B0502040204020203" pitchFamily="34" charset="0"/>
                <a:cs typeface="Segoe UI" panose="020B0502040204020203" pitchFamily="34" charset="0"/>
              </a:rPr>
              <a:t>n</a:t>
            </a:r>
            <a:r>
              <a:rPr lang="pt-BR" sz="1600" dirty="0">
                <a:solidFill>
                  <a:schemeClr val="tx1"/>
                </a:solidFill>
                <a:latin typeface="Segoe UI" panose="020B0502040204020203" pitchFamily="34" charset="0"/>
                <a:ea typeface="Segoe UI" panose="020B0502040204020203" pitchFamily="34" charset="0"/>
                <a:cs typeface="Segoe UI" panose="020B0502040204020203" pitchFamily="34" charset="0"/>
              </a:rPr>
              <a:t>t</a:t>
            </a:r>
            <a:r>
              <a:rPr lang="pt-BR" sz="1600" spc="-20" dirty="0">
                <a:solidFill>
                  <a:schemeClr val="tx1"/>
                </a:solidFill>
                <a:latin typeface="Segoe UI" panose="020B0502040204020203" pitchFamily="34" charset="0"/>
                <a:ea typeface="Segoe UI" panose="020B0502040204020203" pitchFamily="34" charset="0"/>
                <a:cs typeface="Segoe UI" panose="020B0502040204020203" pitchFamily="34" charset="0"/>
              </a:rPr>
              <a:t>e</a:t>
            </a:r>
            <a:r>
              <a:rPr lang="pt-BR" sz="1600" dirty="0">
                <a:solidFill>
                  <a:schemeClr val="tx1"/>
                </a:solidFill>
                <a:latin typeface="Segoe UI" panose="020B0502040204020203" pitchFamily="34" charset="0"/>
                <a:ea typeface="Segoe UI" panose="020B0502040204020203" pitchFamily="34" charset="0"/>
                <a:cs typeface="Segoe UI" panose="020B0502040204020203" pitchFamily="34" charset="0"/>
              </a:rPr>
              <a:t>s de sua cul</a:t>
            </a:r>
            <a:r>
              <a:rPr lang="pt-BR" sz="1600" spc="-15" dirty="0">
                <a:solidFill>
                  <a:schemeClr val="tx1"/>
                </a:solidFill>
                <a:latin typeface="Segoe UI" panose="020B0502040204020203" pitchFamily="34" charset="0"/>
                <a:ea typeface="Segoe UI" panose="020B0502040204020203" pitchFamily="34" charset="0"/>
                <a:cs typeface="Segoe UI" panose="020B0502040204020203" pitchFamily="34" charset="0"/>
              </a:rPr>
              <a:t>p</a:t>
            </a:r>
            <a:r>
              <a:rPr lang="pt-BR" sz="1600" dirty="0">
                <a:solidFill>
                  <a:schemeClr val="tx1"/>
                </a:solidFill>
                <a:latin typeface="Segoe UI" panose="020B0502040204020203" pitchFamily="34" charset="0"/>
                <a:ea typeface="Segoe UI" panose="020B0502040204020203" pitchFamily="34" charset="0"/>
                <a:cs typeface="Segoe UI" panose="020B0502040204020203" pitchFamily="34" charset="0"/>
              </a:rPr>
              <a:t>a ou dolo na exec</a:t>
            </a:r>
            <a:r>
              <a:rPr lang="pt-BR" sz="1600" spc="-10" dirty="0">
                <a:solidFill>
                  <a:schemeClr val="tx1"/>
                </a:solidFill>
                <a:latin typeface="Segoe UI" panose="020B0502040204020203" pitchFamily="34" charset="0"/>
                <a:ea typeface="Segoe UI" panose="020B0502040204020203" pitchFamily="34" charset="0"/>
                <a:cs typeface="Segoe UI" panose="020B0502040204020203" pitchFamily="34" charset="0"/>
              </a:rPr>
              <a:t>u</a:t>
            </a:r>
            <a:r>
              <a:rPr lang="pt-BR" sz="1600" dirty="0">
                <a:solidFill>
                  <a:schemeClr val="tx1"/>
                </a:solidFill>
                <a:latin typeface="Segoe UI" panose="020B0502040204020203" pitchFamily="34" charset="0"/>
                <a:ea typeface="Segoe UI" panose="020B0502040204020203" pitchFamily="34" charset="0"/>
                <a:cs typeface="Segoe UI" panose="020B0502040204020203" pitchFamily="34" charset="0"/>
              </a:rPr>
              <a:t>ção </a:t>
            </a:r>
            <a:r>
              <a:rPr lang="pt-BR" sz="1600" spc="-15" dirty="0">
                <a:solidFill>
                  <a:schemeClr val="tx1"/>
                </a:solidFill>
                <a:latin typeface="Segoe UI" panose="020B0502040204020203" pitchFamily="34" charset="0"/>
                <a:ea typeface="Segoe UI" panose="020B0502040204020203" pitchFamily="34" charset="0"/>
                <a:cs typeface="Segoe UI" panose="020B0502040204020203" pitchFamily="34" charset="0"/>
              </a:rPr>
              <a:t>d</a:t>
            </a:r>
            <a:r>
              <a:rPr lang="pt-BR" sz="1600" dirty="0">
                <a:solidFill>
                  <a:schemeClr val="tx1"/>
                </a:solidFill>
                <a:latin typeface="Segoe UI" panose="020B0502040204020203" pitchFamily="34" charset="0"/>
                <a:ea typeface="Segoe UI" panose="020B0502040204020203" pitchFamily="34" charset="0"/>
                <a:cs typeface="Segoe UI" panose="020B0502040204020203" pitchFamily="34" charset="0"/>
              </a:rPr>
              <a:t>o con</a:t>
            </a:r>
            <a:r>
              <a:rPr lang="pt-BR" sz="1600" spc="-25" dirty="0">
                <a:solidFill>
                  <a:schemeClr val="tx1"/>
                </a:solidFill>
                <a:latin typeface="Segoe UI" panose="020B0502040204020203" pitchFamily="34" charset="0"/>
                <a:ea typeface="Segoe UI" panose="020B0502040204020203" pitchFamily="34" charset="0"/>
                <a:cs typeface="Segoe UI" panose="020B0502040204020203" pitchFamily="34" charset="0"/>
              </a:rPr>
              <a:t>t</a:t>
            </a:r>
            <a:r>
              <a:rPr lang="pt-BR" sz="1600" dirty="0">
                <a:solidFill>
                  <a:schemeClr val="tx1"/>
                </a:solidFill>
                <a:latin typeface="Segoe UI" panose="020B0502040204020203" pitchFamily="34" charset="0"/>
                <a:ea typeface="Segoe UI" panose="020B0502040204020203" pitchFamily="34" charset="0"/>
                <a:cs typeface="Segoe UI" panose="020B0502040204020203" pitchFamily="34" charset="0"/>
              </a:rPr>
              <a:t>rato, não e</a:t>
            </a:r>
            <a:r>
              <a:rPr lang="pt-BR" sz="1600" spc="-20" dirty="0">
                <a:solidFill>
                  <a:schemeClr val="tx1"/>
                </a:solidFill>
                <a:latin typeface="Segoe UI" panose="020B0502040204020203" pitchFamily="34" charset="0"/>
                <a:ea typeface="Segoe UI" panose="020B0502040204020203" pitchFamily="34" charset="0"/>
                <a:cs typeface="Segoe UI" panose="020B0502040204020203" pitchFamily="34" charset="0"/>
              </a:rPr>
              <a:t>x</a:t>
            </a:r>
            <a:r>
              <a:rPr lang="pt-BR" sz="1600" dirty="0">
                <a:solidFill>
                  <a:schemeClr val="tx1"/>
                </a:solidFill>
                <a:latin typeface="Segoe UI" panose="020B0502040204020203" pitchFamily="34" charset="0"/>
                <a:ea typeface="Segoe UI" panose="020B0502040204020203" pitchFamily="34" charset="0"/>
                <a:cs typeface="Segoe UI" panose="020B0502040204020203" pitchFamily="34" charset="0"/>
              </a:rPr>
              <a:t>cluindo </a:t>
            </a:r>
            <a:r>
              <a:rPr lang="pt-BR" sz="1600" spc="-15" dirty="0">
                <a:solidFill>
                  <a:schemeClr val="tx1"/>
                </a:solidFill>
                <a:latin typeface="Segoe UI" panose="020B0502040204020203" pitchFamily="34" charset="0"/>
                <a:ea typeface="Segoe UI" panose="020B0502040204020203" pitchFamily="34" charset="0"/>
                <a:cs typeface="Segoe UI" panose="020B0502040204020203" pitchFamily="34" charset="0"/>
              </a:rPr>
              <a:t>o</a:t>
            </a:r>
            <a:r>
              <a:rPr lang="pt-BR" sz="1600" dirty="0">
                <a:solidFill>
                  <a:schemeClr val="tx1"/>
                </a:solidFill>
                <a:latin typeface="Segoe UI" panose="020B0502040204020203" pitchFamily="34" charset="0"/>
                <a:ea typeface="Segoe UI" panose="020B0502040204020203" pitchFamily="34" charset="0"/>
                <a:cs typeface="Segoe UI" panose="020B0502040204020203" pitchFamily="34" charset="0"/>
              </a:rPr>
              <a:t>u </a:t>
            </a:r>
            <a:r>
              <a:rPr lang="pt-BR" sz="1600" spc="-10" dirty="0">
                <a:solidFill>
                  <a:schemeClr val="tx1"/>
                </a:solidFill>
                <a:latin typeface="Segoe UI" panose="020B0502040204020203" pitchFamily="34" charset="0"/>
                <a:ea typeface="Segoe UI" panose="020B0502040204020203" pitchFamily="34" charset="0"/>
                <a:cs typeface="Segoe UI" panose="020B0502040204020203" pitchFamily="34" charset="0"/>
              </a:rPr>
              <a:t>r</a:t>
            </a:r>
            <a:r>
              <a:rPr lang="pt-BR" sz="1600" dirty="0">
                <a:solidFill>
                  <a:schemeClr val="tx1"/>
                </a:solidFill>
                <a:latin typeface="Segoe UI" panose="020B0502040204020203" pitchFamily="34" charset="0"/>
                <a:ea typeface="Segoe UI" panose="020B0502040204020203" pitchFamily="34" charset="0"/>
                <a:cs typeface="Segoe UI" panose="020B0502040204020203" pitchFamily="34" charset="0"/>
              </a:rPr>
              <a:t>e</a:t>
            </a:r>
            <a:r>
              <a:rPr lang="pt-BR" sz="1600" spc="-10" dirty="0">
                <a:solidFill>
                  <a:schemeClr val="tx1"/>
                </a:solidFill>
                <a:latin typeface="Segoe UI" panose="020B0502040204020203" pitchFamily="34" charset="0"/>
                <a:ea typeface="Segoe UI" panose="020B0502040204020203" pitchFamily="34" charset="0"/>
                <a:cs typeface="Segoe UI" panose="020B0502040204020203" pitchFamily="34" charset="0"/>
              </a:rPr>
              <a:t>d</a:t>
            </a:r>
            <a:r>
              <a:rPr lang="pt-BR" sz="1600" dirty="0">
                <a:solidFill>
                  <a:schemeClr val="tx1"/>
                </a:solidFill>
                <a:latin typeface="Segoe UI" panose="020B0502040204020203" pitchFamily="34" charset="0"/>
                <a:ea typeface="Segoe UI" panose="020B0502040204020203" pitchFamily="34" charset="0"/>
                <a:cs typeface="Segoe UI" panose="020B0502040204020203" pitchFamily="34" charset="0"/>
              </a:rPr>
              <a:t>uzindo essa resp</a:t>
            </a:r>
            <a:r>
              <a:rPr lang="pt-BR" sz="1600" spc="-10" dirty="0">
                <a:solidFill>
                  <a:schemeClr val="tx1"/>
                </a:solidFill>
                <a:latin typeface="Segoe UI" panose="020B0502040204020203" pitchFamily="34" charset="0"/>
                <a:ea typeface="Segoe UI" panose="020B0502040204020203" pitchFamily="34" charset="0"/>
                <a:cs typeface="Segoe UI" panose="020B0502040204020203" pitchFamily="34" charset="0"/>
              </a:rPr>
              <a:t>o</a:t>
            </a:r>
            <a:r>
              <a:rPr lang="pt-BR" sz="1600" dirty="0">
                <a:solidFill>
                  <a:schemeClr val="tx1"/>
                </a:solidFill>
                <a:latin typeface="Segoe UI" panose="020B0502040204020203" pitchFamily="34" charset="0"/>
                <a:ea typeface="Segoe UI" panose="020B0502040204020203" pitchFamily="34" charset="0"/>
                <a:cs typeface="Segoe UI" panose="020B0502040204020203" pitchFamily="34" charset="0"/>
              </a:rPr>
              <a:t>nsabilidade a fiscalização ou o  acompanhamento pelo órgão</a:t>
            </a:r>
            <a:r>
              <a:rPr lang="pt-BR" sz="1600" spc="-130" dirty="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pt-BR" sz="1600" dirty="0">
                <a:solidFill>
                  <a:schemeClr val="tx1"/>
                </a:solidFill>
                <a:latin typeface="Segoe UI" panose="020B0502040204020203" pitchFamily="34" charset="0"/>
                <a:ea typeface="Segoe UI" panose="020B0502040204020203" pitchFamily="34" charset="0"/>
                <a:cs typeface="Segoe UI" panose="020B0502040204020203" pitchFamily="34" charset="0"/>
              </a:rPr>
              <a:t>interessado</a:t>
            </a:r>
            <a:r>
              <a:rPr lang="pt-BR" sz="1600" b="1" dirty="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pt-BR" sz="16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6614070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a:extLst>
              <a:ext uri="{FF2B5EF4-FFF2-40B4-BE49-F238E27FC236}">
                <a16:creationId xmlns:a16="http://schemas.microsoft.com/office/drawing/2014/main" id="{0F833573-78D5-44BF-B968-C523D5C3E751}"/>
              </a:ext>
            </a:extLst>
          </p:cNvPr>
          <p:cNvSpPr txBox="1"/>
          <p:nvPr/>
        </p:nvSpPr>
        <p:spPr>
          <a:xfrm>
            <a:off x="722142" y="196947"/>
            <a:ext cx="10747716" cy="1400383"/>
          </a:xfrm>
          <a:prstGeom prst="rect">
            <a:avLst/>
          </a:prstGeom>
          <a:noFill/>
        </p:spPr>
        <p:txBody>
          <a:bodyPr wrap="square" rtlCol="0">
            <a:spAutoFit/>
          </a:bodyPr>
          <a:lstStyle/>
          <a:p>
            <a:pPr algn="just"/>
            <a:r>
              <a:rPr lang="pt-BR" sz="3000" dirty="0">
                <a:latin typeface="Segoe UI Semibold" panose="020B0702040204020203" pitchFamily="34" charset="0"/>
                <a:cs typeface="Segoe UI Semibold" panose="020B0702040204020203" pitchFamily="34" charset="0"/>
              </a:rPr>
              <a:t>Ponto 02: Regime Jurídico dos Contratos Administrativos</a:t>
            </a:r>
          </a:p>
          <a:p>
            <a:pPr algn="just"/>
            <a:endParaRPr lang="pt-BR" sz="1500" dirty="0">
              <a:latin typeface="Segoe UI Semibold" panose="020B0702040204020203" pitchFamily="34" charset="0"/>
              <a:cs typeface="Segoe UI Semibold" panose="020B0702040204020203" pitchFamily="34" charset="0"/>
            </a:endParaRPr>
          </a:p>
          <a:p>
            <a:pPr algn="just"/>
            <a:r>
              <a:rPr lang="pt-BR" sz="2500" dirty="0">
                <a:latin typeface="Segoe UI Semibold" panose="020B0702040204020203" pitchFamily="34" charset="0"/>
                <a:cs typeface="Segoe UI Semibold" panose="020B0702040204020203" pitchFamily="34" charset="0"/>
              </a:rPr>
              <a:t>A Não Invocação da “</a:t>
            </a:r>
            <a:r>
              <a:rPr lang="pt-BR" sz="2500" dirty="0" err="1">
                <a:latin typeface="Segoe UI Semibold" panose="020B0702040204020203" pitchFamily="34" charset="0"/>
                <a:cs typeface="Segoe UI Semibold" panose="020B0702040204020203" pitchFamily="34" charset="0"/>
              </a:rPr>
              <a:t>Exceptio</a:t>
            </a:r>
            <a:r>
              <a:rPr lang="pt-BR" sz="2500" dirty="0">
                <a:latin typeface="Segoe UI Semibold" panose="020B0702040204020203" pitchFamily="34" charset="0"/>
                <a:cs typeface="Segoe UI Semibold" panose="020B0702040204020203" pitchFamily="34" charset="0"/>
              </a:rPr>
              <a:t> non </a:t>
            </a:r>
            <a:r>
              <a:rPr lang="pt-BR" sz="2500" dirty="0" err="1">
                <a:latin typeface="Segoe UI Semibold" panose="020B0702040204020203" pitchFamily="34" charset="0"/>
                <a:cs typeface="Segoe UI Semibold" panose="020B0702040204020203" pitchFamily="34" charset="0"/>
              </a:rPr>
              <a:t>Adimpleti</a:t>
            </a:r>
            <a:r>
              <a:rPr lang="pt-BR" sz="2500" dirty="0">
                <a:latin typeface="Segoe UI Semibold" panose="020B0702040204020203" pitchFamily="34" charset="0"/>
                <a:cs typeface="Segoe UI Semibold" panose="020B0702040204020203" pitchFamily="34" charset="0"/>
              </a:rPr>
              <a:t> </a:t>
            </a:r>
            <a:r>
              <a:rPr lang="pt-BR" sz="2500" dirty="0" err="1">
                <a:latin typeface="Segoe UI Semibold" panose="020B0702040204020203" pitchFamily="34" charset="0"/>
                <a:cs typeface="Segoe UI Semibold" panose="020B0702040204020203" pitchFamily="34" charset="0"/>
              </a:rPr>
              <a:t>Contractus</a:t>
            </a:r>
            <a:r>
              <a:rPr lang="pt-BR" sz="2500" dirty="0">
                <a:latin typeface="Segoe UI Semibold" panose="020B0702040204020203" pitchFamily="34" charset="0"/>
                <a:cs typeface="Segoe UI Semibold" panose="020B0702040204020203" pitchFamily="34" charset="0"/>
              </a:rPr>
              <a:t>”</a:t>
            </a:r>
          </a:p>
          <a:p>
            <a:pPr algn="just"/>
            <a:endParaRPr lang="pt-BR" sz="1500" dirty="0">
              <a:latin typeface="Segoe UI Semibold" panose="020B0702040204020203" pitchFamily="34" charset="0"/>
              <a:cs typeface="Segoe UI Semibold" panose="020B0702040204020203" pitchFamily="34" charset="0"/>
            </a:endParaRPr>
          </a:p>
        </p:txBody>
      </p:sp>
      <p:sp>
        <p:nvSpPr>
          <p:cNvPr id="8" name="Retângulo 7"/>
          <p:cNvSpPr/>
          <p:nvPr/>
        </p:nvSpPr>
        <p:spPr>
          <a:xfrm>
            <a:off x="353317" y="1293400"/>
            <a:ext cx="11485365" cy="3000821"/>
          </a:xfrm>
          <a:prstGeom prst="rect">
            <a:avLst/>
          </a:prstGeom>
        </p:spPr>
        <p:txBody>
          <a:bodyPr wrap="square">
            <a:spAutoFit/>
          </a:bodyPr>
          <a:lstStyle/>
          <a:p>
            <a:pPr marL="299085" indent="-286385" algn="ctr">
              <a:spcBef>
                <a:spcPts val="300"/>
              </a:spcBef>
              <a:buClr>
                <a:srgbClr val="CE5A3D"/>
              </a:buClr>
              <a:buFont typeface="Wingdings"/>
              <a:buChar char=""/>
              <a:tabLst>
                <a:tab pos="299720" algn="l"/>
              </a:tabLst>
            </a:pPr>
            <a:endParaRPr lang="pt-BR" sz="1000" b="1" spc="-5" dirty="0">
              <a:latin typeface="Segoe UI Semibold" panose="020B0702040204020203" pitchFamily="34" charset="0"/>
              <a:ea typeface="Segoe UI" panose="020B0502040204020203" pitchFamily="34" charset="0"/>
              <a:cs typeface="Arial"/>
            </a:endParaRPr>
          </a:p>
          <a:p>
            <a:pPr marL="299085" indent="-286385" algn="just">
              <a:spcBef>
                <a:spcPts val="300"/>
              </a:spcBef>
              <a:buClr>
                <a:srgbClr val="CE5A3D"/>
              </a:buClr>
              <a:buFont typeface="Wingdings"/>
              <a:buChar char=""/>
              <a:tabLst>
                <a:tab pos="299720" algn="l"/>
              </a:tabLst>
            </a:pPr>
            <a:r>
              <a:rPr lang="pt-BR" sz="1700" b="1" spc="-5" dirty="0">
                <a:latin typeface="Segoe UI" panose="020B0502040204020203" pitchFamily="34" charset="0"/>
                <a:ea typeface="Segoe UI" panose="020B0502040204020203" pitchFamily="34" charset="0"/>
                <a:cs typeface="Segoe UI" panose="020B0502040204020203" pitchFamily="34" charset="0"/>
              </a:rPr>
              <a:t>Teoria dos contratos privados: </a:t>
            </a:r>
            <a:r>
              <a:rPr lang="pt-BR" sz="1700" spc="-5" dirty="0">
                <a:latin typeface="Segoe UI" panose="020B0502040204020203" pitchFamily="34" charset="0"/>
                <a:ea typeface="Segoe UI" panose="020B0502040204020203" pitchFamily="34" charset="0"/>
                <a:cs typeface="Segoe UI" panose="020B0502040204020203" pitchFamily="34" charset="0"/>
              </a:rPr>
              <a:t>art. 476 do Código Civil</a:t>
            </a:r>
          </a:p>
          <a:p>
            <a:pPr marL="299085" indent="-286385" algn="just">
              <a:spcBef>
                <a:spcPts val="300"/>
              </a:spcBef>
              <a:buClr>
                <a:srgbClr val="CE5A3D"/>
              </a:buClr>
              <a:buFont typeface="Wingdings"/>
              <a:buChar char=""/>
              <a:tabLst>
                <a:tab pos="299720" algn="l"/>
              </a:tabLst>
            </a:pPr>
            <a:endParaRPr lang="pt-BR" sz="1000" spc="-5" dirty="0">
              <a:latin typeface="Arial"/>
              <a:ea typeface="Segoe UI" panose="020B0502040204020203" pitchFamily="34" charset="0"/>
              <a:cs typeface="Arial"/>
            </a:endParaRPr>
          </a:p>
          <a:p>
            <a:pPr marL="457200" indent="-360363">
              <a:lnSpc>
                <a:spcPct val="100000"/>
              </a:lnSpc>
              <a:spcBef>
                <a:spcPts val="300"/>
              </a:spcBef>
              <a:buClr>
                <a:srgbClr val="D15A3D"/>
              </a:buClr>
              <a:buSzPct val="95000"/>
              <a:buFont typeface="Wingdings"/>
              <a:buChar char=""/>
            </a:pPr>
            <a:r>
              <a:rPr lang="pt-BR" sz="1700" dirty="0">
                <a:latin typeface="Segoe UI" panose="020B0502040204020203" pitchFamily="34" charset="0"/>
                <a:ea typeface="Segoe UI" panose="020B0502040204020203" pitchFamily="34" charset="0"/>
                <a:cs typeface="Segoe UI" panose="020B0502040204020203" pitchFamily="34" charset="0"/>
              </a:rPr>
              <a:t>Contratos administrativos: vinculação ao interesse público</a:t>
            </a:r>
          </a:p>
          <a:p>
            <a:pPr marL="457200" indent="-360363">
              <a:lnSpc>
                <a:spcPct val="100000"/>
              </a:lnSpc>
              <a:spcBef>
                <a:spcPts val="300"/>
              </a:spcBef>
              <a:buClr>
                <a:srgbClr val="D15A3D"/>
              </a:buClr>
              <a:buSzPct val="95000"/>
              <a:buFont typeface="Wingdings"/>
              <a:buChar char=""/>
            </a:pPr>
            <a:r>
              <a:rPr lang="pt-BR" sz="1700" dirty="0">
                <a:latin typeface="Segoe UI" panose="020B0502040204020203" pitchFamily="34" charset="0"/>
                <a:ea typeface="Segoe UI" panose="020B0502040204020203" pitchFamily="34" charset="0"/>
                <a:cs typeface="Segoe UI" panose="020B0502040204020203" pitchFamily="34" charset="0"/>
              </a:rPr>
              <a:t>Princípio da continuidade</a:t>
            </a:r>
          </a:p>
          <a:p>
            <a:pPr marL="457200" indent="-360363">
              <a:lnSpc>
                <a:spcPct val="100000"/>
              </a:lnSpc>
              <a:spcBef>
                <a:spcPts val="300"/>
              </a:spcBef>
              <a:buClr>
                <a:srgbClr val="D15A3D"/>
              </a:buClr>
              <a:buSzPct val="95000"/>
              <a:buFont typeface="Wingdings"/>
              <a:buChar char=""/>
            </a:pPr>
            <a:r>
              <a:rPr lang="pt-BR" sz="1700" dirty="0">
                <a:latin typeface="Segoe UI" panose="020B0502040204020203" pitchFamily="34" charset="0"/>
                <a:ea typeface="Segoe UI" panose="020B0502040204020203" pitchFamily="34" charset="0"/>
                <a:cs typeface="Segoe UI" panose="020B0502040204020203" pitchFamily="34" charset="0"/>
              </a:rPr>
              <a:t>Regra: o contratado não pode alegar descumprimento do contrato pela Administração</a:t>
            </a:r>
          </a:p>
          <a:p>
            <a:pPr marL="457200" indent="-360363">
              <a:lnSpc>
                <a:spcPct val="100000"/>
              </a:lnSpc>
              <a:spcBef>
                <a:spcPts val="300"/>
              </a:spcBef>
              <a:buClr>
                <a:srgbClr val="D15A3D"/>
              </a:buClr>
              <a:buSzPct val="95000"/>
              <a:buFont typeface="Wingdings"/>
              <a:buChar char=""/>
            </a:pPr>
            <a:r>
              <a:rPr lang="pt-BR" sz="1700" dirty="0">
                <a:latin typeface="Segoe UI" panose="020B0502040204020203" pitchFamily="34" charset="0"/>
                <a:ea typeface="Segoe UI" panose="020B0502040204020203" pitchFamily="34" charset="0"/>
                <a:cs typeface="Segoe UI" panose="020B0502040204020203" pitchFamily="34" charset="0"/>
              </a:rPr>
              <a:t>Cabe rescisão do contrato</a:t>
            </a:r>
            <a:r>
              <a:rPr lang="pt-BR" sz="1700" b="1" dirty="0">
                <a:latin typeface="Segoe UI" panose="020B0502040204020203" pitchFamily="34" charset="0"/>
                <a:ea typeface="Segoe UI" panose="020B0502040204020203" pitchFamily="34" charset="0"/>
                <a:cs typeface="Segoe UI" panose="020B0502040204020203" pitchFamily="34" charset="0"/>
              </a:rPr>
              <a:t>: </a:t>
            </a:r>
            <a:r>
              <a:rPr lang="pt-BR" sz="1700" dirty="0">
                <a:latin typeface="Segoe UI" panose="020B0502040204020203" pitchFamily="34" charset="0"/>
                <a:ea typeface="Segoe UI" panose="020B0502040204020203" pitchFamily="34" charset="0"/>
                <a:cs typeface="Segoe UI" panose="020B0502040204020203" pitchFamily="34" charset="0"/>
              </a:rPr>
              <a:t>art. 78 da Lei nº 8.666/1993, incisos XIV a XVI</a:t>
            </a:r>
          </a:p>
          <a:p>
            <a:pPr marL="457200" indent="-360363">
              <a:lnSpc>
                <a:spcPct val="100000"/>
              </a:lnSpc>
              <a:spcBef>
                <a:spcPts val="580"/>
              </a:spcBef>
              <a:buClr>
                <a:srgbClr val="D15A3D"/>
              </a:buClr>
              <a:buSzPct val="95000"/>
              <a:buFont typeface="Wingdings"/>
              <a:buChar char=""/>
            </a:pPr>
            <a:endParaRPr lang="pt-BR" b="1" dirty="0">
              <a:latin typeface="Segoe UI" panose="020B0502040204020203" pitchFamily="34" charset="0"/>
              <a:ea typeface="Segoe UI" panose="020B0502040204020203" pitchFamily="34" charset="0"/>
              <a:cs typeface="Segoe UI" panose="020B0502040204020203" pitchFamily="34" charset="0"/>
            </a:endParaRPr>
          </a:p>
          <a:p>
            <a:pPr marL="457200" indent="-360363">
              <a:lnSpc>
                <a:spcPct val="100000"/>
              </a:lnSpc>
              <a:spcBef>
                <a:spcPts val="580"/>
              </a:spcBef>
              <a:buClr>
                <a:srgbClr val="D15A3D"/>
              </a:buClr>
              <a:buSzPct val="95000"/>
              <a:buFont typeface="Wingdings"/>
              <a:buChar char=""/>
            </a:pPr>
            <a:endParaRPr lang="pt-BR" b="1" dirty="0">
              <a:latin typeface="Segoe UI" panose="020B0502040204020203" pitchFamily="34" charset="0"/>
              <a:ea typeface="Segoe UI" panose="020B0502040204020203" pitchFamily="34" charset="0"/>
              <a:cs typeface="Segoe UI" panose="020B0502040204020203" pitchFamily="34" charset="0"/>
            </a:endParaRPr>
          </a:p>
          <a:p>
            <a:pPr marL="457200" indent="-360363">
              <a:lnSpc>
                <a:spcPct val="100000"/>
              </a:lnSpc>
              <a:spcBef>
                <a:spcPts val="580"/>
              </a:spcBef>
              <a:buClr>
                <a:srgbClr val="D15A3D"/>
              </a:buClr>
              <a:buSzPct val="95000"/>
              <a:buFont typeface="Wingdings"/>
              <a:buChar char=""/>
            </a:pPr>
            <a:endParaRPr lang="pt-BR" dirty="0">
              <a:latin typeface="Segoe UI" panose="020B0502040204020203" pitchFamily="34" charset="0"/>
              <a:ea typeface="Segoe UI" panose="020B0502040204020203" pitchFamily="34" charset="0"/>
              <a:cs typeface="Segoe UI" panose="020B0502040204020203" pitchFamily="34" charset="0"/>
            </a:endParaRPr>
          </a:p>
        </p:txBody>
      </p:sp>
      <p:sp>
        <p:nvSpPr>
          <p:cNvPr id="7" name="Retângulo 6">
            <a:extLst>
              <a:ext uri="{FF2B5EF4-FFF2-40B4-BE49-F238E27FC236}">
                <a16:creationId xmlns:a16="http://schemas.microsoft.com/office/drawing/2014/main" id="{11362902-5D3D-46E9-AA6D-BC34E32CDD4D}"/>
              </a:ext>
            </a:extLst>
          </p:cNvPr>
          <p:cNvSpPr/>
          <p:nvPr/>
        </p:nvSpPr>
        <p:spPr>
          <a:xfrm>
            <a:off x="529389" y="5458117"/>
            <a:ext cx="10940469" cy="89433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700" algn="just">
              <a:lnSpc>
                <a:spcPct val="100000"/>
              </a:lnSpc>
              <a:spcBef>
                <a:spcPts val="105"/>
              </a:spcBef>
              <a:tabLst>
                <a:tab pos="711835" algn="l"/>
              </a:tabLst>
            </a:pPr>
            <a:r>
              <a:rPr lang="pt-BR" sz="1700" spc="-10" dirty="0">
                <a:solidFill>
                  <a:schemeClr val="tx1"/>
                </a:solidFill>
                <a:latin typeface="Segoe UI" panose="020B0502040204020203" pitchFamily="34" charset="0"/>
                <a:ea typeface="Segoe UI" panose="020B0502040204020203" pitchFamily="34" charset="0"/>
                <a:cs typeface="Segoe UI" panose="020B0502040204020203" pitchFamily="34" charset="0"/>
              </a:rPr>
              <a:t>“</a:t>
            </a:r>
            <a:r>
              <a:rPr lang="pt-BR" sz="1700" dirty="0">
                <a:solidFill>
                  <a:schemeClr val="tx1"/>
                </a:solidFill>
                <a:latin typeface="Segoe UI" panose="020B0502040204020203" pitchFamily="34" charset="0"/>
                <a:ea typeface="Segoe UI" panose="020B0502040204020203" pitchFamily="34" charset="0"/>
                <a:cs typeface="Segoe UI" panose="020B0502040204020203" pitchFamily="34" charset="0"/>
              </a:rPr>
              <a:t>(</a:t>
            </a:r>
            <a:r>
              <a:rPr lang="pt-BR" sz="1700" spc="-10" dirty="0">
                <a:solidFill>
                  <a:schemeClr val="tx1"/>
                </a:solidFill>
                <a:latin typeface="Segoe UI" panose="020B0502040204020203" pitchFamily="34" charset="0"/>
                <a:ea typeface="Segoe UI" panose="020B0502040204020203" pitchFamily="34" charset="0"/>
                <a:cs typeface="Segoe UI" panose="020B0502040204020203" pitchFamily="34" charset="0"/>
              </a:rPr>
              <a:t>..</a:t>
            </a:r>
            <a:r>
              <a:rPr lang="pt-BR" sz="1700" spc="-20" dirty="0">
                <a:solidFill>
                  <a:schemeClr val="tx1"/>
                </a:solidFill>
                <a:latin typeface="Segoe UI" panose="020B0502040204020203" pitchFamily="34" charset="0"/>
                <a:ea typeface="Segoe UI" panose="020B0502040204020203" pitchFamily="34" charset="0"/>
                <a:cs typeface="Segoe UI" panose="020B0502040204020203" pitchFamily="34" charset="0"/>
              </a:rPr>
              <a:t>.</a:t>
            </a:r>
            <a:r>
              <a:rPr lang="pt-BR" sz="1700" dirty="0">
                <a:solidFill>
                  <a:schemeClr val="tx1"/>
                </a:solidFill>
                <a:latin typeface="Segoe UI" panose="020B0502040204020203" pitchFamily="34" charset="0"/>
                <a:ea typeface="Segoe UI" panose="020B0502040204020203" pitchFamily="34" charset="0"/>
                <a:cs typeface="Segoe UI" panose="020B0502040204020203" pitchFamily="34" charset="0"/>
              </a:rPr>
              <a:t>) al</a:t>
            </a:r>
            <a:r>
              <a:rPr lang="pt-BR" sz="1700" spc="-15" dirty="0">
                <a:solidFill>
                  <a:schemeClr val="tx1"/>
                </a:solidFill>
                <a:latin typeface="Segoe UI" panose="020B0502040204020203" pitchFamily="34" charset="0"/>
                <a:ea typeface="Segoe UI" panose="020B0502040204020203" pitchFamily="34" charset="0"/>
                <a:cs typeface="Segoe UI" panose="020B0502040204020203" pitchFamily="34" charset="0"/>
              </a:rPr>
              <a:t>g</a:t>
            </a:r>
            <a:r>
              <a:rPr lang="pt-BR" sz="1700" dirty="0">
                <a:solidFill>
                  <a:schemeClr val="tx1"/>
                </a:solidFill>
                <a:latin typeface="Segoe UI" panose="020B0502040204020203" pitchFamily="34" charset="0"/>
                <a:ea typeface="Segoe UI" panose="020B0502040204020203" pitchFamily="34" charset="0"/>
                <a:cs typeface="Segoe UI" panose="020B0502040204020203" pitchFamily="34" charset="0"/>
              </a:rPr>
              <a:t>u</a:t>
            </a:r>
            <a:r>
              <a:rPr lang="pt-BR" sz="1700" spc="-10" dirty="0">
                <a:solidFill>
                  <a:schemeClr val="tx1"/>
                </a:solidFill>
                <a:latin typeface="Segoe UI" panose="020B0502040204020203" pitchFamily="34" charset="0"/>
                <a:ea typeface="Segoe UI" panose="020B0502040204020203" pitchFamily="34" charset="0"/>
                <a:cs typeface="Segoe UI" panose="020B0502040204020203" pitchFamily="34" charset="0"/>
              </a:rPr>
              <a:t>n</a:t>
            </a:r>
            <a:r>
              <a:rPr lang="pt-BR" sz="1700" dirty="0">
                <a:solidFill>
                  <a:schemeClr val="tx1"/>
                </a:solidFill>
                <a:latin typeface="Segoe UI" panose="020B0502040204020203" pitchFamily="34" charset="0"/>
                <a:ea typeface="Segoe UI" panose="020B0502040204020203" pitchFamily="34" charset="0"/>
                <a:cs typeface="Segoe UI" panose="020B0502040204020203" pitchFamily="34" charset="0"/>
              </a:rPr>
              <a:t>s argumentos levam à sua atenuação; (...) o descumprimento da Administração pode inviabilizar a execução do contrato, por falta de condições materiais e técnicas ou por arruinar o contratado (tratando-se, sobretudo, de atraso nos pagamentos) (MEDAUAR, 2015, p.268)</a:t>
            </a:r>
          </a:p>
        </p:txBody>
      </p:sp>
      <p:sp>
        <p:nvSpPr>
          <p:cNvPr id="2" name="Retângulo 1"/>
          <p:cNvSpPr/>
          <p:nvPr/>
        </p:nvSpPr>
        <p:spPr>
          <a:xfrm>
            <a:off x="353317" y="4895255"/>
            <a:ext cx="3363293" cy="353943"/>
          </a:xfrm>
          <a:prstGeom prst="rect">
            <a:avLst/>
          </a:prstGeom>
        </p:spPr>
        <p:txBody>
          <a:bodyPr wrap="none">
            <a:spAutoFit/>
          </a:bodyPr>
          <a:lstStyle/>
          <a:p>
            <a:pPr marL="457200" indent="-360363">
              <a:lnSpc>
                <a:spcPct val="100000"/>
              </a:lnSpc>
              <a:spcBef>
                <a:spcPts val="300"/>
              </a:spcBef>
              <a:buClr>
                <a:srgbClr val="D15A3D"/>
              </a:buClr>
              <a:buSzPct val="95000"/>
              <a:buFont typeface="Wingdings"/>
              <a:buChar char=""/>
            </a:pPr>
            <a:r>
              <a:rPr lang="pt-BR" sz="1700" b="1" dirty="0" err="1">
                <a:latin typeface="Segoe UI" panose="020B0502040204020203" pitchFamily="34" charset="0"/>
                <a:ea typeface="Segoe UI" panose="020B0502040204020203" pitchFamily="34" charset="0"/>
                <a:cs typeface="Segoe UI" panose="020B0502040204020203" pitchFamily="34" charset="0"/>
              </a:rPr>
              <a:t>Inoponibilidade</a:t>
            </a:r>
            <a:r>
              <a:rPr lang="pt-BR" sz="1700" dirty="0">
                <a:latin typeface="Segoe UI" panose="020B0502040204020203" pitchFamily="34" charset="0"/>
                <a:ea typeface="Segoe UI" panose="020B0502040204020203" pitchFamily="34" charset="0"/>
                <a:cs typeface="Segoe UI" panose="020B0502040204020203" pitchFamily="34" charset="0"/>
              </a:rPr>
              <a:t>: atenuação</a:t>
            </a:r>
          </a:p>
        </p:txBody>
      </p:sp>
      <p:sp>
        <p:nvSpPr>
          <p:cNvPr id="10" name="Retângulo: Cantos Arredondados 9">
            <a:extLst>
              <a:ext uri="{FF2B5EF4-FFF2-40B4-BE49-F238E27FC236}">
                <a16:creationId xmlns:a16="http://schemas.microsoft.com/office/drawing/2014/main" id="{FBD190A4-17FC-44C4-B7D3-D7F42F4A8A39}"/>
              </a:ext>
            </a:extLst>
          </p:cNvPr>
          <p:cNvSpPr/>
          <p:nvPr/>
        </p:nvSpPr>
        <p:spPr>
          <a:xfrm>
            <a:off x="8637563" y="1375652"/>
            <a:ext cx="3385531" cy="1168485"/>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700" algn="just">
              <a:spcBef>
                <a:spcPts val="105"/>
              </a:spcBef>
              <a:tabLst>
                <a:tab pos="527685" algn="l"/>
                <a:tab pos="923925" algn="l"/>
                <a:tab pos="2411730" algn="l"/>
                <a:tab pos="2995295" algn="l"/>
              </a:tabLst>
            </a:pPr>
            <a:r>
              <a:rPr lang="pt-BR" sz="1500" b="1" dirty="0">
                <a:solidFill>
                  <a:schemeClr val="tx1"/>
                </a:solidFill>
                <a:latin typeface="Segoe UI" panose="020B0502040204020203" pitchFamily="34" charset="0"/>
                <a:ea typeface="Segoe UI" panose="020B0502040204020203" pitchFamily="34" charset="0"/>
                <a:cs typeface="Segoe UI" panose="020B0502040204020203" pitchFamily="34" charset="0"/>
              </a:rPr>
              <a:t>Código Civil. A</a:t>
            </a:r>
            <a:r>
              <a:rPr lang="pt-BR" sz="1500" b="1" spc="-10" dirty="0">
                <a:solidFill>
                  <a:schemeClr val="tx1"/>
                </a:solidFill>
                <a:latin typeface="Segoe UI" panose="020B0502040204020203" pitchFamily="34" charset="0"/>
                <a:ea typeface="Segoe UI" panose="020B0502040204020203" pitchFamily="34" charset="0"/>
                <a:cs typeface="Segoe UI" panose="020B0502040204020203" pitchFamily="34" charset="0"/>
              </a:rPr>
              <a:t>r</a:t>
            </a:r>
            <a:r>
              <a:rPr lang="pt-BR" sz="1500" b="1" dirty="0">
                <a:solidFill>
                  <a:schemeClr val="tx1"/>
                </a:solidFill>
                <a:latin typeface="Segoe UI" panose="020B0502040204020203" pitchFamily="34" charset="0"/>
                <a:ea typeface="Segoe UI" panose="020B0502040204020203" pitchFamily="34" charset="0"/>
                <a:cs typeface="Segoe UI" panose="020B0502040204020203" pitchFamily="34" charset="0"/>
              </a:rPr>
              <a:t>t. 476. </a:t>
            </a:r>
            <a:r>
              <a:rPr lang="pt-BR" sz="1500" dirty="0">
                <a:solidFill>
                  <a:schemeClr val="tx1"/>
                </a:solidFill>
                <a:latin typeface="Segoe UI" panose="020B0502040204020203" pitchFamily="34" charset="0"/>
                <a:ea typeface="Segoe UI" panose="020B0502040204020203" pitchFamily="34" charset="0"/>
                <a:cs typeface="Segoe UI" panose="020B0502040204020203" pitchFamily="34" charset="0"/>
              </a:rPr>
              <a:t>Nos contratos bilaterais, nenhum dos contratantes, antes de cumprida a sua obrigação, pode exigir o implemento da do outro.</a:t>
            </a:r>
          </a:p>
        </p:txBody>
      </p:sp>
      <p:sp>
        <p:nvSpPr>
          <p:cNvPr id="11" name="Retângulo: Cantos Arredondados 10">
            <a:extLst>
              <a:ext uri="{FF2B5EF4-FFF2-40B4-BE49-F238E27FC236}">
                <a16:creationId xmlns:a16="http://schemas.microsoft.com/office/drawing/2014/main" id="{A9BA7303-FA76-41E5-88C3-4196C2A217BB}"/>
              </a:ext>
            </a:extLst>
          </p:cNvPr>
          <p:cNvSpPr/>
          <p:nvPr/>
        </p:nvSpPr>
        <p:spPr>
          <a:xfrm>
            <a:off x="529389" y="3334655"/>
            <a:ext cx="11309293" cy="1400383"/>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BR" sz="1500" b="1" dirty="0">
                <a:solidFill>
                  <a:schemeClr val="tx1"/>
                </a:solidFill>
                <a:latin typeface="Segoe UI" panose="020B0502040204020203" pitchFamily="34" charset="0"/>
                <a:ea typeface="Segoe UI" panose="020B0502040204020203" pitchFamily="34" charset="0"/>
                <a:cs typeface="Segoe UI" panose="020B0502040204020203" pitchFamily="34" charset="0"/>
              </a:rPr>
              <a:t>Lei nº 8.666/1993 Art. 78.</a:t>
            </a:r>
            <a:r>
              <a:rPr lang="pt-BR" sz="1500" dirty="0">
                <a:solidFill>
                  <a:schemeClr val="tx1"/>
                </a:solidFill>
                <a:latin typeface="Segoe UI" panose="020B0502040204020203" pitchFamily="34" charset="0"/>
                <a:ea typeface="Segoe UI" panose="020B0502040204020203" pitchFamily="34" charset="0"/>
                <a:cs typeface="Segoe UI" panose="020B0502040204020203" pitchFamily="34" charset="0"/>
              </a:rPr>
              <a:t> Constituem motivo para rescisão do contrato:</a:t>
            </a:r>
          </a:p>
          <a:p>
            <a:pPr algn="just"/>
            <a:r>
              <a:rPr lang="pt-BR" sz="1500" b="1" dirty="0">
                <a:solidFill>
                  <a:schemeClr val="tx1"/>
                </a:solidFill>
                <a:latin typeface="Segoe UI" panose="020B0502040204020203" pitchFamily="34" charset="0"/>
                <a:ea typeface="Segoe UI" panose="020B0502040204020203" pitchFamily="34" charset="0"/>
                <a:cs typeface="Segoe UI" panose="020B0502040204020203" pitchFamily="34" charset="0"/>
              </a:rPr>
              <a:t>XV</a:t>
            </a:r>
            <a:r>
              <a:rPr lang="pt-BR" sz="1500" dirty="0">
                <a:solidFill>
                  <a:schemeClr val="tx1"/>
                </a:solidFill>
                <a:latin typeface="Segoe UI" panose="020B0502040204020203" pitchFamily="34" charset="0"/>
                <a:ea typeface="Segoe UI" panose="020B0502040204020203" pitchFamily="34" charset="0"/>
                <a:cs typeface="Segoe UI" panose="020B0502040204020203" pitchFamily="34" charset="0"/>
              </a:rPr>
              <a:t> - o atraso superior a 90 (noventa) dias dos pagamentos devidos pela  Administração decorrentes de obras, serviços ou fornecimento, ou parcelas  destes, já recebidos ou executados, salvo em caso de calamidade pública, grave  perturbação da ordem interna ou guerra, assegurado ao contratado o direito de  optar pela suspensão do cumprimento de suas obrigações até que seja  normalizada a situação;</a:t>
            </a:r>
          </a:p>
        </p:txBody>
      </p:sp>
    </p:spTree>
    <p:extLst>
      <p:ext uri="{BB962C8B-B14F-4D97-AF65-F5344CB8AC3E}">
        <p14:creationId xmlns:p14="http://schemas.microsoft.com/office/powerpoint/2010/main" val="29002186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a:extLst>
              <a:ext uri="{FF2B5EF4-FFF2-40B4-BE49-F238E27FC236}">
                <a16:creationId xmlns:a16="http://schemas.microsoft.com/office/drawing/2014/main" id="{0F833573-78D5-44BF-B968-C523D5C3E751}"/>
              </a:ext>
            </a:extLst>
          </p:cNvPr>
          <p:cNvSpPr txBox="1"/>
          <p:nvPr/>
        </p:nvSpPr>
        <p:spPr>
          <a:xfrm>
            <a:off x="722142" y="196947"/>
            <a:ext cx="10747716" cy="1169551"/>
          </a:xfrm>
          <a:prstGeom prst="rect">
            <a:avLst/>
          </a:prstGeom>
          <a:noFill/>
        </p:spPr>
        <p:txBody>
          <a:bodyPr wrap="square" rtlCol="0">
            <a:spAutoFit/>
          </a:bodyPr>
          <a:lstStyle/>
          <a:p>
            <a:pPr algn="just"/>
            <a:r>
              <a:rPr lang="pt-BR" sz="3000" dirty="0">
                <a:latin typeface="Segoe UI Semibold" panose="020B0702040204020203" pitchFamily="34" charset="0"/>
                <a:cs typeface="Segoe UI Semibold" panose="020B0702040204020203" pitchFamily="34" charset="0"/>
              </a:rPr>
              <a:t>Ponto 02: Regime Jurídico dos Contratos Administrativos</a:t>
            </a:r>
          </a:p>
          <a:p>
            <a:pPr algn="just"/>
            <a:endParaRPr lang="pt-BR" sz="1500" dirty="0">
              <a:latin typeface="Segoe UI Semibold" panose="020B0702040204020203" pitchFamily="34" charset="0"/>
              <a:cs typeface="Segoe UI Semibold" panose="020B0702040204020203" pitchFamily="34" charset="0"/>
            </a:endParaRPr>
          </a:p>
          <a:p>
            <a:pPr algn="just"/>
            <a:r>
              <a:rPr lang="pt-BR" sz="2500" dirty="0">
                <a:latin typeface="Segoe UI Semibold" panose="020B0702040204020203" pitchFamily="34" charset="0"/>
                <a:cs typeface="Segoe UI Semibold" panose="020B0702040204020203" pitchFamily="34" charset="0"/>
              </a:rPr>
              <a:t>Imposição de Sanções ao Contratado</a:t>
            </a:r>
            <a:endParaRPr lang="pt-BR" sz="1500" dirty="0">
              <a:latin typeface="Segoe UI Semibold" panose="020B0702040204020203" pitchFamily="34" charset="0"/>
              <a:cs typeface="Segoe UI Semibold" panose="020B0702040204020203" pitchFamily="34" charset="0"/>
            </a:endParaRPr>
          </a:p>
        </p:txBody>
      </p:sp>
      <p:sp>
        <p:nvSpPr>
          <p:cNvPr id="8" name="Retângulo 7"/>
          <p:cNvSpPr/>
          <p:nvPr/>
        </p:nvSpPr>
        <p:spPr>
          <a:xfrm>
            <a:off x="334599" y="1501001"/>
            <a:ext cx="11485365" cy="5432256"/>
          </a:xfrm>
          <a:prstGeom prst="rect">
            <a:avLst/>
          </a:prstGeom>
        </p:spPr>
        <p:txBody>
          <a:bodyPr wrap="square">
            <a:spAutoFit/>
          </a:bodyPr>
          <a:lstStyle/>
          <a:p>
            <a:pPr marL="12700" algn="ctr">
              <a:spcBef>
                <a:spcPts val="300"/>
              </a:spcBef>
              <a:buClr>
                <a:srgbClr val="CE5A3D"/>
              </a:buClr>
              <a:tabLst>
                <a:tab pos="299720" algn="l"/>
              </a:tabLst>
            </a:pPr>
            <a:endParaRPr lang="pt-BR" sz="1000" b="1" spc="-5" dirty="0">
              <a:latin typeface="Segoe UI Semibold" panose="020B0702040204020203" pitchFamily="34" charset="0"/>
              <a:ea typeface="Segoe UI" panose="020B0502040204020203" pitchFamily="34" charset="0"/>
              <a:cs typeface="Arial"/>
            </a:endParaRPr>
          </a:p>
          <a:p>
            <a:pPr marL="299085" indent="-286385" algn="just">
              <a:spcBef>
                <a:spcPts val="300"/>
              </a:spcBef>
              <a:buClr>
                <a:srgbClr val="CE5A3D"/>
              </a:buClr>
              <a:buFont typeface="Wingdings"/>
              <a:buChar char=""/>
              <a:tabLst>
                <a:tab pos="299720" algn="l"/>
              </a:tabLst>
            </a:pPr>
            <a:r>
              <a:rPr lang="pt-BR" sz="1700" b="1" spc="-5" dirty="0">
                <a:latin typeface="Segoe UI" panose="020B0502040204020203" pitchFamily="34" charset="0"/>
                <a:ea typeface="Segoe UI" panose="020B0502040204020203" pitchFamily="34" charset="0"/>
                <a:cs typeface="Segoe UI" panose="020B0502040204020203" pitchFamily="34" charset="0"/>
              </a:rPr>
              <a:t>Base normativa: </a:t>
            </a:r>
            <a:r>
              <a:rPr lang="pt-BR" sz="1700" spc="-5" dirty="0">
                <a:latin typeface="Segoe UI" panose="020B0502040204020203" pitchFamily="34" charset="0"/>
                <a:ea typeface="Segoe UI" panose="020B0502040204020203" pitchFamily="34" charset="0"/>
                <a:cs typeface="Segoe UI" panose="020B0502040204020203" pitchFamily="34" charset="0"/>
              </a:rPr>
              <a:t>art. 58, IV e art. 86 a 88 da Lei nº 8.666/1993</a:t>
            </a:r>
          </a:p>
          <a:p>
            <a:pPr marL="299085" indent="-286385" algn="just">
              <a:spcBef>
                <a:spcPts val="300"/>
              </a:spcBef>
              <a:buClr>
                <a:srgbClr val="CE5A3D"/>
              </a:buClr>
              <a:buFont typeface="Wingdings"/>
              <a:buChar char=""/>
              <a:tabLst>
                <a:tab pos="299720" algn="l"/>
              </a:tabLst>
            </a:pPr>
            <a:endParaRPr lang="pt-BR" sz="1000" spc="-5" dirty="0">
              <a:latin typeface="Segoe UI" panose="020B0502040204020203" pitchFamily="34" charset="0"/>
              <a:ea typeface="Segoe UI" panose="020B0502040204020203" pitchFamily="34" charset="0"/>
              <a:cs typeface="Segoe UI" panose="020B0502040204020203" pitchFamily="34" charset="0"/>
            </a:endParaRPr>
          </a:p>
          <a:p>
            <a:pPr marL="299085" indent="-286385" algn="just">
              <a:spcBef>
                <a:spcPts val="300"/>
              </a:spcBef>
              <a:buClr>
                <a:srgbClr val="CE5A3D"/>
              </a:buClr>
              <a:buFont typeface="Wingdings"/>
              <a:buChar char=""/>
              <a:tabLst>
                <a:tab pos="299720" algn="l"/>
              </a:tabLst>
            </a:pPr>
            <a:r>
              <a:rPr lang="pt-BR" sz="1700" b="1" spc="-5" dirty="0">
                <a:latin typeface="Segoe UI" panose="020B0502040204020203" pitchFamily="34" charset="0"/>
                <a:ea typeface="Segoe UI" panose="020B0502040204020203" pitchFamily="34" charset="0"/>
                <a:cs typeface="Segoe UI" panose="020B0502040204020203" pitchFamily="34" charset="0"/>
              </a:rPr>
              <a:t>Espécies de sanções:</a:t>
            </a:r>
          </a:p>
          <a:p>
            <a:pPr marL="299085" indent="-286385" algn="just">
              <a:spcBef>
                <a:spcPts val="300"/>
              </a:spcBef>
              <a:buClr>
                <a:srgbClr val="CE5A3D"/>
              </a:buClr>
              <a:buFont typeface="Wingdings"/>
              <a:buChar char=""/>
              <a:tabLst>
                <a:tab pos="299720" algn="l"/>
              </a:tabLst>
            </a:pPr>
            <a:endParaRPr lang="pt-BR" sz="1700" spc="-5" dirty="0">
              <a:latin typeface="Segoe UI" panose="020B0502040204020203" pitchFamily="34" charset="0"/>
              <a:ea typeface="Segoe UI" panose="020B0502040204020203" pitchFamily="34" charset="0"/>
              <a:cs typeface="Segoe UI" panose="020B0502040204020203" pitchFamily="34" charset="0"/>
            </a:endParaRPr>
          </a:p>
          <a:p>
            <a:pPr marL="299085" indent="-286385" algn="just">
              <a:spcBef>
                <a:spcPts val="300"/>
              </a:spcBef>
              <a:buClr>
                <a:srgbClr val="CE5A3D"/>
              </a:buClr>
              <a:buFont typeface="Wingdings"/>
              <a:buChar char=""/>
              <a:tabLst>
                <a:tab pos="299720" algn="l"/>
              </a:tabLst>
            </a:pPr>
            <a:endParaRPr lang="pt-BR" sz="1000" spc="-5" dirty="0">
              <a:latin typeface="Arial"/>
              <a:ea typeface="Segoe UI" panose="020B0502040204020203" pitchFamily="34" charset="0"/>
              <a:cs typeface="Arial"/>
            </a:endParaRPr>
          </a:p>
          <a:p>
            <a:pPr marL="299085" indent="-286385" algn="just">
              <a:spcBef>
                <a:spcPts val="300"/>
              </a:spcBef>
              <a:buClr>
                <a:srgbClr val="CE5A3D"/>
              </a:buClr>
              <a:buFont typeface="Wingdings"/>
              <a:buChar char=""/>
              <a:tabLst>
                <a:tab pos="299720" algn="l"/>
              </a:tabLst>
            </a:pPr>
            <a:endParaRPr lang="pt-BR" sz="1000" spc="-5" dirty="0">
              <a:latin typeface="Arial"/>
              <a:ea typeface="Segoe UI" panose="020B0502040204020203" pitchFamily="34" charset="0"/>
              <a:cs typeface="Arial"/>
            </a:endParaRPr>
          </a:p>
          <a:p>
            <a:pPr marL="299085" indent="-286385" algn="just">
              <a:spcBef>
                <a:spcPts val="300"/>
              </a:spcBef>
              <a:buClr>
                <a:srgbClr val="CE5A3D"/>
              </a:buClr>
              <a:buFont typeface="Wingdings"/>
              <a:buChar char=""/>
              <a:tabLst>
                <a:tab pos="299720" algn="l"/>
              </a:tabLst>
            </a:pPr>
            <a:endParaRPr lang="pt-BR" sz="1000" spc="-5" dirty="0">
              <a:latin typeface="Arial"/>
              <a:ea typeface="Segoe UI" panose="020B0502040204020203" pitchFamily="34" charset="0"/>
              <a:cs typeface="Arial"/>
            </a:endParaRPr>
          </a:p>
          <a:p>
            <a:pPr marL="299085" indent="-286385" algn="just">
              <a:spcBef>
                <a:spcPts val="300"/>
              </a:spcBef>
              <a:buClr>
                <a:srgbClr val="CE5A3D"/>
              </a:buClr>
              <a:buFont typeface="Wingdings"/>
              <a:buChar char=""/>
              <a:tabLst>
                <a:tab pos="299720" algn="l"/>
              </a:tabLst>
            </a:pPr>
            <a:endParaRPr lang="pt-BR" sz="1000" spc="-5" dirty="0">
              <a:latin typeface="Arial"/>
              <a:ea typeface="Segoe UI" panose="020B0502040204020203" pitchFamily="34" charset="0"/>
              <a:cs typeface="Arial"/>
            </a:endParaRPr>
          </a:p>
          <a:p>
            <a:pPr marL="299085" indent="-286385" algn="just">
              <a:spcBef>
                <a:spcPts val="300"/>
              </a:spcBef>
              <a:buClr>
                <a:srgbClr val="CE5A3D"/>
              </a:buClr>
              <a:buFont typeface="Wingdings"/>
              <a:buChar char=""/>
              <a:tabLst>
                <a:tab pos="299720" algn="l"/>
              </a:tabLst>
            </a:pPr>
            <a:endParaRPr lang="pt-BR" sz="1000" spc="-5" dirty="0">
              <a:latin typeface="Arial"/>
              <a:ea typeface="Segoe UI" panose="020B0502040204020203" pitchFamily="34" charset="0"/>
              <a:cs typeface="Arial"/>
            </a:endParaRPr>
          </a:p>
          <a:p>
            <a:pPr marL="299085" indent="-286385" algn="just">
              <a:spcBef>
                <a:spcPts val="300"/>
              </a:spcBef>
              <a:buClr>
                <a:srgbClr val="CE5A3D"/>
              </a:buClr>
              <a:buFont typeface="Wingdings"/>
              <a:buChar char=""/>
              <a:tabLst>
                <a:tab pos="299720" algn="l"/>
              </a:tabLst>
            </a:pPr>
            <a:endParaRPr lang="pt-BR" sz="1000" spc="-5" dirty="0">
              <a:latin typeface="Arial"/>
              <a:ea typeface="Segoe UI" panose="020B0502040204020203" pitchFamily="34" charset="0"/>
              <a:cs typeface="Arial"/>
            </a:endParaRPr>
          </a:p>
          <a:p>
            <a:pPr marL="299085" indent="-286385" algn="just">
              <a:spcBef>
                <a:spcPts val="300"/>
              </a:spcBef>
              <a:buClr>
                <a:srgbClr val="CE5A3D"/>
              </a:buClr>
              <a:buFont typeface="Wingdings"/>
              <a:buChar char=""/>
              <a:tabLst>
                <a:tab pos="299720" algn="l"/>
              </a:tabLst>
            </a:pPr>
            <a:endParaRPr lang="pt-BR" sz="500" spc="-5" dirty="0">
              <a:latin typeface="Arial"/>
              <a:ea typeface="Segoe UI" panose="020B0502040204020203" pitchFamily="34" charset="0"/>
              <a:cs typeface="Arial"/>
            </a:endParaRPr>
          </a:p>
          <a:p>
            <a:pPr marL="457200" indent="-360363">
              <a:lnSpc>
                <a:spcPct val="100000"/>
              </a:lnSpc>
              <a:spcBef>
                <a:spcPts val="580"/>
              </a:spcBef>
              <a:buClr>
                <a:srgbClr val="D15A3D"/>
              </a:buClr>
              <a:buSzPct val="95000"/>
              <a:buFont typeface="Wingdings"/>
              <a:buChar char=""/>
            </a:pPr>
            <a:endParaRPr lang="pt-BR" sz="1000" dirty="0">
              <a:latin typeface="Segoe UI" panose="020B0502040204020203" pitchFamily="34" charset="0"/>
              <a:ea typeface="Segoe UI" panose="020B0502040204020203" pitchFamily="34" charset="0"/>
              <a:cs typeface="Segoe UI" panose="020B0502040204020203" pitchFamily="34" charset="0"/>
            </a:endParaRPr>
          </a:p>
          <a:p>
            <a:pPr marL="457200" indent="-360363">
              <a:lnSpc>
                <a:spcPct val="100000"/>
              </a:lnSpc>
              <a:spcBef>
                <a:spcPts val="580"/>
              </a:spcBef>
              <a:buClr>
                <a:srgbClr val="D15A3D"/>
              </a:buClr>
              <a:buSzPct val="95000"/>
              <a:buFont typeface="Wingdings"/>
              <a:buChar char=""/>
            </a:pPr>
            <a:r>
              <a:rPr lang="pt-BR" sz="1700" dirty="0">
                <a:latin typeface="Segoe UI" panose="020B0502040204020203" pitchFamily="34" charset="0"/>
                <a:ea typeface="Segoe UI" panose="020B0502040204020203" pitchFamily="34" charset="0"/>
                <a:cs typeface="Segoe UI" panose="020B0502040204020203" pitchFamily="34" charset="0"/>
              </a:rPr>
              <a:t>Todas as penalidades são cumulativas com multa</a:t>
            </a:r>
          </a:p>
          <a:p>
            <a:pPr marL="457200" indent="-360363">
              <a:lnSpc>
                <a:spcPct val="100000"/>
              </a:lnSpc>
              <a:spcBef>
                <a:spcPts val="300"/>
              </a:spcBef>
              <a:buClr>
                <a:srgbClr val="D15A3D"/>
              </a:buClr>
              <a:buSzPct val="95000"/>
              <a:buFont typeface="Wingdings"/>
              <a:buChar char=""/>
            </a:pPr>
            <a:r>
              <a:rPr lang="pt-BR" sz="1700" dirty="0">
                <a:latin typeface="Segoe UI" panose="020B0502040204020203" pitchFamily="34" charset="0"/>
                <a:ea typeface="Segoe UI" panose="020B0502040204020203" pitchFamily="34" charset="0"/>
                <a:cs typeface="Segoe UI" panose="020B0502040204020203" pitchFamily="34" charset="0"/>
              </a:rPr>
              <a:t>Art. 86, §1º e art. 87, §2º da Lei nº 8.666/1993</a:t>
            </a:r>
          </a:p>
          <a:p>
            <a:pPr marL="457200" indent="-360363">
              <a:lnSpc>
                <a:spcPct val="100000"/>
              </a:lnSpc>
              <a:spcBef>
                <a:spcPts val="300"/>
              </a:spcBef>
              <a:buClr>
                <a:srgbClr val="D15A3D"/>
              </a:buClr>
              <a:buSzPct val="95000"/>
              <a:buFont typeface="Wingdings"/>
              <a:buChar char=""/>
            </a:pPr>
            <a:r>
              <a:rPr lang="pt-BR" sz="1700" dirty="0">
                <a:latin typeface="Segoe UI" panose="020B0502040204020203" pitchFamily="34" charset="0"/>
                <a:ea typeface="Segoe UI" panose="020B0502040204020203" pitchFamily="34" charset="0"/>
                <a:cs typeface="Segoe UI" panose="020B0502040204020203" pitchFamily="34" charset="0"/>
              </a:rPr>
              <a:t>É poder/dever da autoridade administrativa:</a:t>
            </a:r>
          </a:p>
          <a:p>
            <a:pPr marL="914400" lvl="1" indent="-360363">
              <a:spcBef>
                <a:spcPts val="300"/>
              </a:spcBef>
              <a:buClr>
                <a:srgbClr val="D15A3D"/>
              </a:buClr>
              <a:buSzPct val="95000"/>
              <a:buFont typeface="Arial" panose="020B0604020202020204" pitchFamily="34" charset="0"/>
              <a:buChar char="•"/>
            </a:pPr>
            <a:r>
              <a:rPr lang="pt-BR" sz="1700" dirty="0">
                <a:latin typeface="Segoe UI" panose="020B0502040204020203" pitchFamily="34" charset="0"/>
                <a:ea typeface="Segoe UI" panose="020B0502040204020203" pitchFamily="34" charset="0"/>
                <a:cs typeface="Segoe UI" panose="020B0502040204020203" pitchFamily="34" charset="0"/>
              </a:rPr>
              <a:t>Quem admite à contratação pessoa inidônea incorre em crime</a:t>
            </a:r>
          </a:p>
          <a:p>
            <a:pPr marL="457200" indent="-360363">
              <a:lnSpc>
                <a:spcPct val="100000"/>
              </a:lnSpc>
              <a:spcBef>
                <a:spcPts val="580"/>
              </a:spcBef>
              <a:buClr>
                <a:srgbClr val="D15A3D"/>
              </a:buClr>
              <a:buSzPct val="95000"/>
              <a:buFont typeface="Wingdings"/>
              <a:buChar char=""/>
            </a:pPr>
            <a:endParaRPr lang="pt-BR" sz="1000" dirty="0">
              <a:latin typeface="Segoe UI" panose="020B0502040204020203" pitchFamily="34" charset="0"/>
              <a:ea typeface="Segoe UI" panose="020B0502040204020203" pitchFamily="34" charset="0"/>
              <a:cs typeface="Segoe UI" panose="020B0502040204020203" pitchFamily="34" charset="0"/>
            </a:endParaRPr>
          </a:p>
          <a:p>
            <a:pPr marL="457200" indent="-360363">
              <a:spcBef>
                <a:spcPts val="580"/>
              </a:spcBef>
              <a:buClr>
                <a:srgbClr val="D15A3D"/>
              </a:buClr>
              <a:buSzPct val="95000"/>
              <a:buFont typeface="Wingdings"/>
              <a:buChar char=""/>
            </a:pPr>
            <a:r>
              <a:rPr lang="pt-BR" sz="1700" b="1" spc="-5" dirty="0">
                <a:latin typeface="Segoe UI" panose="020B0502040204020203" pitchFamily="34" charset="0"/>
                <a:ea typeface="Segoe UI" panose="020B0502040204020203" pitchFamily="34" charset="0"/>
                <a:cs typeface="Segoe UI" panose="020B0502040204020203" pitchFamily="34" charset="0"/>
              </a:rPr>
              <a:t>Regime </a:t>
            </a:r>
            <a:r>
              <a:rPr lang="pt-BR" sz="1700" b="1" dirty="0">
                <a:latin typeface="Segoe UI" panose="020B0502040204020203" pitchFamily="34" charset="0"/>
                <a:ea typeface="Segoe UI" panose="020B0502040204020203" pitchFamily="34" charset="0"/>
                <a:cs typeface="Segoe UI" panose="020B0502040204020203" pitchFamily="34" charset="0"/>
              </a:rPr>
              <a:t>jurídico sancionatório: </a:t>
            </a:r>
            <a:r>
              <a:rPr lang="pt-BR" sz="1700" b="1" spc="-5" dirty="0">
                <a:latin typeface="Segoe UI" panose="020B0502040204020203" pitchFamily="34" charset="0"/>
                <a:ea typeface="Segoe UI" panose="020B0502040204020203" pitchFamily="34" charset="0"/>
                <a:cs typeface="Segoe UI" panose="020B0502040204020203" pitchFamily="34" charset="0"/>
              </a:rPr>
              <a:t>limites</a:t>
            </a:r>
            <a:r>
              <a:rPr lang="pt-BR" sz="1700" b="1" spc="-110" dirty="0">
                <a:latin typeface="Segoe UI" panose="020B0502040204020203" pitchFamily="34" charset="0"/>
                <a:ea typeface="Segoe UI" panose="020B0502040204020203" pitchFamily="34" charset="0"/>
                <a:cs typeface="Segoe UI" panose="020B0502040204020203" pitchFamily="34" charset="0"/>
              </a:rPr>
              <a:t> </a:t>
            </a:r>
            <a:r>
              <a:rPr lang="pt-BR" sz="1700" b="1" dirty="0">
                <a:latin typeface="Segoe UI" panose="020B0502040204020203" pitchFamily="34" charset="0"/>
                <a:ea typeface="Segoe UI" panose="020B0502040204020203" pitchFamily="34" charset="0"/>
                <a:cs typeface="Segoe UI" panose="020B0502040204020203" pitchFamily="34" charset="0"/>
              </a:rPr>
              <a:t>constitucionais</a:t>
            </a:r>
            <a:endParaRPr lang="pt-BR" sz="1700" dirty="0">
              <a:latin typeface="Segoe UI" panose="020B0502040204020203" pitchFamily="34" charset="0"/>
              <a:ea typeface="Segoe UI" panose="020B0502040204020203" pitchFamily="34" charset="0"/>
              <a:cs typeface="Segoe UI" panose="020B0502040204020203" pitchFamily="34" charset="0"/>
            </a:endParaRPr>
          </a:p>
          <a:p>
            <a:pPr marL="914400" lvl="1" indent="-360363">
              <a:spcBef>
                <a:spcPts val="300"/>
              </a:spcBef>
              <a:buClr>
                <a:srgbClr val="D15A3D"/>
              </a:buClr>
              <a:buSzPct val="95000"/>
              <a:buFont typeface="Arial" panose="020B0604020202020204" pitchFamily="34" charset="0"/>
              <a:buChar char="•"/>
            </a:pPr>
            <a:r>
              <a:rPr lang="pt-BR" sz="1700" dirty="0">
                <a:latin typeface="Segoe UI" panose="020B0502040204020203" pitchFamily="34" charset="0"/>
                <a:ea typeface="Segoe UI" panose="020B0502040204020203" pitchFamily="34" charset="0"/>
                <a:cs typeface="Segoe UI" panose="020B0502040204020203" pitchFamily="34" charset="0"/>
              </a:rPr>
              <a:t>Direito ao devido processo administrativo</a:t>
            </a:r>
          </a:p>
          <a:p>
            <a:pPr marL="914400" lvl="1" indent="-360363">
              <a:spcBef>
                <a:spcPts val="300"/>
              </a:spcBef>
              <a:buClr>
                <a:srgbClr val="D15A3D"/>
              </a:buClr>
              <a:buSzPct val="95000"/>
              <a:buFont typeface="Arial" panose="020B0604020202020204" pitchFamily="34" charset="0"/>
              <a:buChar char="•"/>
            </a:pPr>
            <a:r>
              <a:rPr lang="pt-BR" sz="1700" dirty="0">
                <a:latin typeface="Segoe UI" panose="020B0502040204020203" pitchFamily="34" charset="0"/>
                <a:ea typeface="Segoe UI" panose="020B0502040204020203" pitchFamily="34" charset="0"/>
                <a:cs typeface="Segoe UI" panose="020B0502040204020203" pitchFamily="34" charset="0"/>
              </a:rPr>
              <a:t>Direito a defesa e ao contraditório</a:t>
            </a:r>
          </a:p>
        </p:txBody>
      </p:sp>
      <p:sp>
        <p:nvSpPr>
          <p:cNvPr id="15" name="Retângulo 14">
            <a:extLst>
              <a:ext uri="{FF2B5EF4-FFF2-40B4-BE49-F238E27FC236}">
                <a16:creationId xmlns:a16="http://schemas.microsoft.com/office/drawing/2014/main" id="{11362902-5D3D-46E9-AA6D-BC34E32CDD4D}"/>
              </a:ext>
            </a:extLst>
          </p:cNvPr>
          <p:cNvSpPr/>
          <p:nvPr/>
        </p:nvSpPr>
        <p:spPr>
          <a:xfrm>
            <a:off x="7342463" y="4216443"/>
            <a:ext cx="4343032" cy="253398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pt-BR" sz="1600" dirty="0">
                <a:solidFill>
                  <a:prstClr val="black"/>
                </a:solidFill>
                <a:latin typeface="Segoe UI" panose="020B0502040204020203" pitchFamily="34" charset="0"/>
                <a:cs typeface="Segoe UI" panose="020B0502040204020203" pitchFamily="34" charset="0"/>
              </a:rPr>
              <a:t>A punição administrativa subordina-se a um regime constitucional. Cabe reiterar que incidem as garantias constitucionais atinentes à punição penal, tais como a legalidade, a tipicidade e a proporcionalidade. Também não se admite a imposição de punição sem o devido processo legal, com observância da garantia da ampla defesa e do contraditório. (JUSTEN FILHO, 2014, p.577)</a:t>
            </a:r>
          </a:p>
        </p:txBody>
      </p:sp>
      <p:sp>
        <p:nvSpPr>
          <p:cNvPr id="12" name="Retângulo: Cantos Arredondados 11">
            <a:extLst>
              <a:ext uri="{FF2B5EF4-FFF2-40B4-BE49-F238E27FC236}">
                <a16:creationId xmlns:a16="http://schemas.microsoft.com/office/drawing/2014/main" id="{871FA727-7175-4289-8E34-5CCEA312BA0C}"/>
              </a:ext>
            </a:extLst>
          </p:cNvPr>
          <p:cNvSpPr/>
          <p:nvPr/>
        </p:nvSpPr>
        <p:spPr>
          <a:xfrm>
            <a:off x="966789" y="2778156"/>
            <a:ext cx="4343033" cy="1463927"/>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98450" indent="-285750">
              <a:lnSpc>
                <a:spcPct val="100000"/>
              </a:lnSpc>
              <a:spcBef>
                <a:spcPts val="105"/>
              </a:spcBef>
              <a:buSzPct val="95000"/>
              <a:buFont typeface="Arial" panose="020B0604020202020204" pitchFamily="34" charset="0"/>
              <a:buChar char="•"/>
              <a:tabLst>
                <a:tab pos="215900" algn="l"/>
              </a:tabLst>
            </a:pPr>
            <a:r>
              <a:rPr lang="pt-BR" sz="1500" spc="-10" dirty="0">
                <a:solidFill>
                  <a:srgbClr val="2C2D2C"/>
                </a:solidFill>
                <a:latin typeface="Segoe UI" panose="020B0502040204020203" pitchFamily="34" charset="0"/>
                <a:ea typeface="Segoe UI" panose="020B0502040204020203" pitchFamily="34" charset="0"/>
                <a:cs typeface="Segoe UI" panose="020B0502040204020203" pitchFamily="34" charset="0"/>
              </a:rPr>
              <a:t>A</a:t>
            </a:r>
            <a:r>
              <a:rPr lang="pt-BR" sz="1500" dirty="0">
                <a:solidFill>
                  <a:srgbClr val="2C2D2C"/>
                </a:solidFill>
                <a:latin typeface="Segoe UI" panose="020B0502040204020203" pitchFamily="34" charset="0"/>
                <a:ea typeface="Segoe UI" panose="020B0502040204020203" pitchFamily="34" charset="0"/>
                <a:cs typeface="Segoe UI" panose="020B0502040204020203" pitchFamily="34" charset="0"/>
              </a:rPr>
              <a:t>d</a:t>
            </a:r>
            <a:r>
              <a:rPr lang="pt-BR" sz="1500" spc="-10" dirty="0">
                <a:solidFill>
                  <a:srgbClr val="2C2D2C"/>
                </a:solidFill>
                <a:latin typeface="Segoe UI" panose="020B0502040204020203" pitchFamily="34" charset="0"/>
                <a:ea typeface="Segoe UI" panose="020B0502040204020203" pitchFamily="34" charset="0"/>
                <a:cs typeface="Segoe UI" panose="020B0502040204020203" pitchFamily="34" charset="0"/>
              </a:rPr>
              <a:t>v</a:t>
            </a:r>
            <a:r>
              <a:rPr lang="pt-BR" sz="1500" dirty="0">
                <a:solidFill>
                  <a:srgbClr val="2C2D2C"/>
                </a:solidFill>
                <a:latin typeface="Segoe UI" panose="020B0502040204020203" pitchFamily="34" charset="0"/>
                <a:ea typeface="Segoe UI" panose="020B0502040204020203" pitchFamily="34" charset="0"/>
                <a:cs typeface="Segoe UI" panose="020B0502040204020203" pitchFamily="34" charset="0"/>
              </a:rPr>
              <a:t>ertência</a:t>
            </a:r>
          </a:p>
          <a:p>
            <a:pPr marL="298450" indent="-285750">
              <a:spcBef>
                <a:spcPts val="105"/>
              </a:spcBef>
              <a:buSzPct val="95000"/>
              <a:buFont typeface="Arial" panose="020B0604020202020204" pitchFamily="34" charset="0"/>
              <a:buChar char="•"/>
              <a:tabLst>
                <a:tab pos="215900" algn="l"/>
              </a:tabLst>
            </a:pPr>
            <a:r>
              <a:rPr lang="pt-BR" sz="1500" dirty="0">
                <a:solidFill>
                  <a:srgbClr val="2C2D2C"/>
                </a:solidFill>
                <a:latin typeface="Segoe UI" panose="020B0502040204020203" pitchFamily="34" charset="0"/>
                <a:ea typeface="Segoe UI" panose="020B0502040204020203" pitchFamily="34" charset="0"/>
                <a:cs typeface="Segoe UI" panose="020B0502040204020203" pitchFamily="34" charset="0"/>
              </a:rPr>
              <a:t>Multa</a:t>
            </a:r>
            <a:endParaRPr lang="pt-BR" sz="1500" dirty="0">
              <a:latin typeface="Segoe UI" panose="020B0502040204020203" pitchFamily="34" charset="0"/>
              <a:ea typeface="Segoe UI" panose="020B0502040204020203" pitchFamily="34" charset="0"/>
              <a:cs typeface="Segoe UI" panose="020B0502040204020203" pitchFamily="34" charset="0"/>
            </a:endParaRPr>
          </a:p>
          <a:p>
            <a:pPr marL="298450" indent="-285750">
              <a:spcBef>
                <a:spcPts val="105"/>
              </a:spcBef>
              <a:buSzPct val="95000"/>
              <a:buFont typeface="Arial" panose="020B0604020202020204" pitchFamily="34" charset="0"/>
              <a:buChar char="•"/>
              <a:tabLst>
                <a:tab pos="215900" algn="l"/>
              </a:tabLst>
            </a:pPr>
            <a:r>
              <a:rPr lang="pt-BR" sz="1500" spc="-5" dirty="0">
                <a:solidFill>
                  <a:srgbClr val="2C2D2C"/>
                </a:solidFill>
                <a:latin typeface="Segoe UI" panose="020B0502040204020203" pitchFamily="34" charset="0"/>
                <a:ea typeface="Segoe UI" panose="020B0502040204020203" pitchFamily="34" charset="0"/>
                <a:cs typeface="Segoe UI" panose="020B0502040204020203" pitchFamily="34" charset="0"/>
              </a:rPr>
              <a:t>Suspensão temporária para licitar e impedimento para contratar</a:t>
            </a:r>
          </a:p>
          <a:p>
            <a:pPr marL="298450" indent="-285750">
              <a:spcBef>
                <a:spcPts val="105"/>
              </a:spcBef>
              <a:buSzPct val="95000"/>
              <a:buFont typeface="Arial" panose="020B0604020202020204" pitchFamily="34" charset="0"/>
              <a:buChar char="•"/>
              <a:tabLst>
                <a:tab pos="215900" algn="l"/>
              </a:tabLst>
            </a:pPr>
            <a:r>
              <a:rPr lang="pt-BR" sz="1500" spc="-5" dirty="0">
                <a:solidFill>
                  <a:srgbClr val="2C2D2C"/>
                </a:solidFill>
                <a:latin typeface="Segoe UI" panose="020B0502040204020203" pitchFamily="34" charset="0"/>
                <a:ea typeface="Segoe UI" panose="020B0502040204020203" pitchFamily="34" charset="0"/>
                <a:cs typeface="Segoe UI" panose="020B0502040204020203" pitchFamily="34" charset="0"/>
              </a:rPr>
              <a:t>Declaração de idoneidade para licitar</a:t>
            </a:r>
            <a:endParaRPr lang="pt-BR" sz="1500" dirty="0">
              <a:latin typeface="Segoe UI" panose="020B0502040204020203" pitchFamily="34" charset="0"/>
              <a:ea typeface="Segoe UI" panose="020B0502040204020203" pitchFamily="34" charset="0"/>
              <a:cs typeface="Segoe UI" panose="020B0502040204020203" pitchFamily="34" charset="0"/>
            </a:endParaRPr>
          </a:p>
        </p:txBody>
      </p:sp>
      <p:sp>
        <p:nvSpPr>
          <p:cNvPr id="16" name="object 64">
            <a:extLst>
              <a:ext uri="{FF2B5EF4-FFF2-40B4-BE49-F238E27FC236}">
                <a16:creationId xmlns:a16="http://schemas.microsoft.com/office/drawing/2014/main" id="{098A9DA4-DAEB-4682-96F1-5E9D3ADF3BAB}"/>
              </a:ext>
            </a:extLst>
          </p:cNvPr>
          <p:cNvSpPr/>
          <p:nvPr/>
        </p:nvSpPr>
        <p:spPr>
          <a:xfrm>
            <a:off x="2068035" y="2520641"/>
            <a:ext cx="2635302" cy="385517"/>
          </a:xfrm>
          <a:custGeom>
            <a:avLst/>
            <a:gdLst/>
            <a:ahLst/>
            <a:cxnLst/>
            <a:rect l="l" t="t" r="r" b="b"/>
            <a:pathLst>
              <a:path w="4569460" h="553719">
                <a:moveTo>
                  <a:pt x="4292346" y="0"/>
                </a:moveTo>
                <a:lnTo>
                  <a:pt x="276606" y="0"/>
                </a:lnTo>
                <a:lnTo>
                  <a:pt x="226884" y="4455"/>
                </a:lnTo>
                <a:lnTo>
                  <a:pt x="180087" y="17303"/>
                </a:lnTo>
                <a:lnTo>
                  <a:pt x="136996" y="37761"/>
                </a:lnTo>
                <a:lnTo>
                  <a:pt x="98391" y="65049"/>
                </a:lnTo>
                <a:lnTo>
                  <a:pt x="65053" y="98385"/>
                </a:lnTo>
                <a:lnTo>
                  <a:pt x="37764" y="136990"/>
                </a:lnTo>
                <a:lnTo>
                  <a:pt x="17304" y="180082"/>
                </a:lnTo>
                <a:lnTo>
                  <a:pt x="4456" y="226881"/>
                </a:lnTo>
                <a:lnTo>
                  <a:pt x="0" y="276605"/>
                </a:lnTo>
                <a:lnTo>
                  <a:pt x="4456" y="326330"/>
                </a:lnTo>
                <a:lnTo>
                  <a:pt x="17304" y="373129"/>
                </a:lnTo>
                <a:lnTo>
                  <a:pt x="37764" y="416221"/>
                </a:lnTo>
                <a:lnTo>
                  <a:pt x="65053" y="454826"/>
                </a:lnTo>
                <a:lnTo>
                  <a:pt x="98391" y="488162"/>
                </a:lnTo>
                <a:lnTo>
                  <a:pt x="136996" y="515450"/>
                </a:lnTo>
                <a:lnTo>
                  <a:pt x="180087" y="535908"/>
                </a:lnTo>
                <a:lnTo>
                  <a:pt x="226884" y="548756"/>
                </a:lnTo>
                <a:lnTo>
                  <a:pt x="276606" y="553212"/>
                </a:lnTo>
                <a:lnTo>
                  <a:pt x="4292346" y="553212"/>
                </a:lnTo>
                <a:lnTo>
                  <a:pt x="4342070" y="548756"/>
                </a:lnTo>
                <a:lnTo>
                  <a:pt x="4388869" y="535908"/>
                </a:lnTo>
                <a:lnTo>
                  <a:pt x="4431961" y="515450"/>
                </a:lnTo>
                <a:lnTo>
                  <a:pt x="4470566" y="488162"/>
                </a:lnTo>
                <a:lnTo>
                  <a:pt x="4503902" y="454826"/>
                </a:lnTo>
                <a:lnTo>
                  <a:pt x="4531190" y="416221"/>
                </a:lnTo>
                <a:lnTo>
                  <a:pt x="4551648" y="373129"/>
                </a:lnTo>
                <a:lnTo>
                  <a:pt x="4564496" y="326330"/>
                </a:lnTo>
                <a:lnTo>
                  <a:pt x="4568952" y="276605"/>
                </a:lnTo>
                <a:lnTo>
                  <a:pt x="4564496" y="226881"/>
                </a:lnTo>
                <a:lnTo>
                  <a:pt x="4551648" y="180082"/>
                </a:lnTo>
                <a:lnTo>
                  <a:pt x="4531190" y="136990"/>
                </a:lnTo>
                <a:lnTo>
                  <a:pt x="4503902" y="98385"/>
                </a:lnTo>
                <a:lnTo>
                  <a:pt x="4470566" y="65049"/>
                </a:lnTo>
                <a:lnTo>
                  <a:pt x="4431961" y="37761"/>
                </a:lnTo>
                <a:lnTo>
                  <a:pt x="4388869" y="17303"/>
                </a:lnTo>
                <a:lnTo>
                  <a:pt x="4342070" y="4455"/>
                </a:lnTo>
                <a:lnTo>
                  <a:pt x="4292346" y="0"/>
                </a:lnTo>
                <a:close/>
              </a:path>
            </a:pathLst>
          </a:custGeom>
          <a:solidFill>
            <a:srgbClr val="D15A3D"/>
          </a:solidFill>
        </p:spPr>
        <p:txBody>
          <a:bodyPr wrap="square" lIns="0" tIns="0" rIns="0" bIns="0" rtlCol="0"/>
          <a:lstStyle/>
          <a:p>
            <a:pPr algn="ctr"/>
            <a:endParaRPr lang="pt-BR" sz="600" dirty="0">
              <a:latin typeface="Segoe UI Semibold" panose="020B0702040204020203" pitchFamily="34" charset="0"/>
              <a:cs typeface="Segoe UI Semibold" panose="020B0702040204020203" pitchFamily="34" charset="0"/>
            </a:endParaRPr>
          </a:p>
          <a:p>
            <a:pPr algn="ctr"/>
            <a:r>
              <a:rPr lang="pt-BR" sz="1500" dirty="0">
                <a:latin typeface="Segoe UI Semibold" panose="020B0702040204020203" pitchFamily="34" charset="0"/>
              </a:rPr>
              <a:t>Lei Federal nº 8.666/1993</a:t>
            </a:r>
            <a:endParaRPr lang="pt-BR" sz="1500" dirty="0"/>
          </a:p>
        </p:txBody>
      </p:sp>
      <p:sp>
        <p:nvSpPr>
          <p:cNvPr id="17" name="Retângulo: Cantos Arredondados 16">
            <a:extLst>
              <a:ext uri="{FF2B5EF4-FFF2-40B4-BE49-F238E27FC236}">
                <a16:creationId xmlns:a16="http://schemas.microsoft.com/office/drawing/2014/main" id="{7119B29D-11B4-4D0C-90D6-1651D1DE4F4D}"/>
              </a:ext>
            </a:extLst>
          </p:cNvPr>
          <p:cNvSpPr/>
          <p:nvPr/>
        </p:nvSpPr>
        <p:spPr>
          <a:xfrm>
            <a:off x="7043258" y="2641557"/>
            <a:ext cx="4343033" cy="1463927"/>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98450" indent="-285750">
              <a:lnSpc>
                <a:spcPct val="100000"/>
              </a:lnSpc>
              <a:spcBef>
                <a:spcPts val="105"/>
              </a:spcBef>
              <a:buSzPct val="95000"/>
              <a:buFont typeface="Arial" panose="020B0604020202020204" pitchFamily="34" charset="0"/>
              <a:buChar char="•"/>
              <a:tabLst>
                <a:tab pos="215900" algn="l"/>
              </a:tabLst>
            </a:pPr>
            <a:endParaRPr lang="pt-BR" sz="1500" dirty="0">
              <a:latin typeface="Segoe UI" panose="020B0502040204020203" pitchFamily="34" charset="0"/>
              <a:ea typeface="Segoe UI" panose="020B0502040204020203" pitchFamily="34" charset="0"/>
              <a:cs typeface="Segoe UI" panose="020B0502040204020203" pitchFamily="34" charset="0"/>
            </a:endParaRPr>
          </a:p>
        </p:txBody>
      </p:sp>
      <p:sp>
        <p:nvSpPr>
          <p:cNvPr id="18" name="Retângulo 17">
            <a:extLst>
              <a:ext uri="{FF2B5EF4-FFF2-40B4-BE49-F238E27FC236}">
                <a16:creationId xmlns:a16="http://schemas.microsoft.com/office/drawing/2014/main" id="{A708B84F-9203-47F7-9D90-2613B73C3788}"/>
              </a:ext>
            </a:extLst>
          </p:cNvPr>
          <p:cNvSpPr/>
          <p:nvPr/>
        </p:nvSpPr>
        <p:spPr>
          <a:xfrm>
            <a:off x="7043258" y="3096521"/>
            <a:ext cx="4035751" cy="553998"/>
          </a:xfrm>
          <a:prstGeom prst="rect">
            <a:avLst/>
          </a:prstGeom>
        </p:spPr>
        <p:txBody>
          <a:bodyPr wrap="square">
            <a:spAutoFit/>
          </a:bodyPr>
          <a:lstStyle/>
          <a:p>
            <a:pPr marL="298450" indent="-285750">
              <a:lnSpc>
                <a:spcPct val="100000"/>
              </a:lnSpc>
              <a:spcBef>
                <a:spcPts val="105"/>
              </a:spcBef>
              <a:buSzPct val="95000"/>
              <a:buFont typeface="Arial" panose="020B0604020202020204" pitchFamily="34" charset="0"/>
              <a:buChar char="•"/>
              <a:tabLst>
                <a:tab pos="215900" algn="l"/>
              </a:tabLst>
            </a:pPr>
            <a:r>
              <a:rPr lang="pt-BR" sz="1500" spc="-5" dirty="0">
                <a:solidFill>
                  <a:srgbClr val="2C2D2C"/>
                </a:solidFill>
                <a:latin typeface="Segoe UI" panose="020B0502040204020203" pitchFamily="34" charset="0"/>
                <a:ea typeface="Segoe UI" panose="020B0502040204020203" pitchFamily="34" charset="0"/>
                <a:cs typeface="Segoe UI" panose="020B0502040204020203" pitchFamily="34" charset="0"/>
              </a:rPr>
              <a:t>Impedimento </a:t>
            </a:r>
            <a:r>
              <a:rPr lang="pt-BR" sz="1500" dirty="0">
                <a:solidFill>
                  <a:srgbClr val="2C2D2C"/>
                </a:solidFill>
                <a:latin typeface="Segoe UI" panose="020B0502040204020203" pitchFamily="34" charset="0"/>
                <a:ea typeface="Segoe UI" panose="020B0502040204020203" pitchFamily="34" charset="0"/>
                <a:cs typeface="Segoe UI" panose="020B0502040204020203" pitchFamily="34" charset="0"/>
              </a:rPr>
              <a:t>de</a:t>
            </a:r>
            <a:r>
              <a:rPr lang="pt-BR" sz="1500" spc="5" dirty="0">
                <a:solidFill>
                  <a:srgbClr val="2C2D2C"/>
                </a:solidFill>
                <a:latin typeface="Segoe UI" panose="020B0502040204020203" pitchFamily="34" charset="0"/>
                <a:ea typeface="Segoe UI" panose="020B0502040204020203" pitchFamily="34" charset="0"/>
                <a:cs typeface="Segoe UI" panose="020B0502040204020203" pitchFamily="34" charset="0"/>
              </a:rPr>
              <a:t> </a:t>
            </a:r>
            <a:r>
              <a:rPr lang="pt-BR" sz="1500" spc="-5" dirty="0">
                <a:solidFill>
                  <a:srgbClr val="2C2D2C"/>
                </a:solidFill>
                <a:latin typeface="Segoe UI" panose="020B0502040204020203" pitchFamily="34" charset="0"/>
                <a:ea typeface="Segoe UI" panose="020B0502040204020203" pitchFamily="34" charset="0"/>
                <a:cs typeface="Segoe UI" panose="020B0502040204020203" pitchFamily="34" charset="0"/>
              </a:rPr>
              <a:t>licitar e contratar com o ente federado</a:t>
            </a:r>
            <a:endParaRPr lang="pt-BR" sz="1500" dirty="0">
              <a:latin typeface="Segoe UI" panose="020B0502040204020203" pitchFamily="34" charset="0"/>
              <a:ea typeface="Segoe UI" panose="020B0502040204020203" pitchFamily="34" charset="0"/>
              <a:cs typeface="Segoe UI" panose="020B0502040204020203" pitchFamily="34" charset="0"/>
            </a:endParaRPr>
          </a:p>
        </p:txBody>
      </p:sp>
      <p:sp>
        <p:nvSpPr>
          <p:cNvPr id="20" name="object 64">
            <a:extLst>
              <a:ext uri="{FF2B5EF4-FFF2-40B4-BE49-F238E27FC236}">
                <a16:creationId xmlns:a16="http://schemas.microsoft.com/office/drawing/2014/main" id="{768AFE57-0DBD-4CF9-A4F3-E61A3190AEE4}"/>
              </a:ext>
            </a:extLst>
          </p:cNvPr>
          <p:cNvSpPr/>
          <p:nvPr/>
        </p:nvSpPr>
        <p:spPr>
          <a:xfrm>
            <a:off x="7991300" y="2408591"/>
            <a:ext cx="2635302" cy="385517"/>
          </a:xfrm>
          <a:custGeom>
            <a:avLst/>
            <a:gdLst/>
            <a:ahLst/>
            <a:cxnLst/>
            <a:rect l="l" t="t" r="r" b="b"/>
            <a:pathLst>
              <a:path w="4569460" h="553719">
                <a:moveTo>
                  <a:pt x="4292346" y="0"/>
                </a:moveTo>
                <a:lnTo>
                  <a:pt x="276606" y="0"/>
                </a:lnTo>
                <a:lnTo>
                  <a:pt x="226884" y="4455"/>
                </a:lnTo>
                <a:lnTo>
                  <a:pt x="180087" y="17303"/>
                </a:lnTo>
                <a:lnTo>
                  <a:pt x="136996" y="37761"/>
                </a:lnTo>
                <a:lnTo>
                  <a:pt x="98391" y="65049"/>
                </a:lnTo>
                <a:lnTo>
                  <a:pt x="65053" y="98385"/>
                </a:lnTo>
                <a:lnTo>
                  <a:pt x="37764" y="136990"/>
                </a:lnTo>
                <a:lnTo>
                  <a:pt x="17304" y="180082"/>
                </a:lnTo>
                <a:lnTo>
                  <a:pt x="4456" y="226881"/>
                </a:lnTo>
                <a:lnTo>
                  <a:pt x="0" y="276605"/>
                </a:lnTo>
                <a:lnTo>
                  <a:pt x="4456" y="326330"/>
                </a:lnTo>
                <a:lnTo>
                  <a:pt x="17304" y="373129"/>
                </a:lnTo>
                <a:lnTo>
                  <a:pt x="37764" y="416221"/>
                </a:lnTo>
                <a:lnTo>
                  <a:pt x="65053" y="454826"/>
                </a:lnTo>
                <a:lnTo>
                  <a:pt x="98391" y="488162"/>
                </a:lnTo>
                <a:lnTo>
                  <a:pt x="136996" y="515450"/>
                </a:lnTo>
                <a:lnTo>
                  <a:pt x="180087" y="535908"/>
                </a:lnTo>
                <a:lnTo>
                  <a:pt x="226884" y="548756"/>
                </a:lnTo>
                <a:lnTo>
                  <a:pt x="276606" y="553212"/>
                </a:lnTo>
                <a:lnTo>
                  <a:pt x="4292346" y="553212"/>
                </a:lnTo>
                <a:lnTo>
                  <a:pt x="4342070" y="548756"/>
                </a:lnTo>
                <a:lnTo>
                  <a:pt x="4388869" y="535908"/>
                </a:lnTo>
                <a:lnTo>
                  <a:pt x="4431961" y="515450"/>
                </a:lnTo>
                <a:lnTo>
                  <a:pt x="4470566" y="488162"/>
                </a:lnTo>
                <a:lnTo>
                  <a:pt x="4503902" y="454826"/>
                </a:lnTo>
                <a:lnTo>
                  <a:pt x="4531190" y="416221"/>
                </a:lnTo>
                <a:lnTo>
                  <a:pt x="4551648" y="373129"/>
                </a:lnTo>
                <a:lnTo>
                  <a:pt x="4564496" y="326330"/>
                </a:lnTo>
                <a:lnTo>
                  <a:pt x="4568952" y="276605"/>
                </a:lnTo>
                <a:lnTo>
                  <a:pt x="4564496" y="226881"/>
                </a:lnTo>
                <a:lnTo>
                  <a:pt x="4551648" y="180082"/>
                </a:lnTo>
                <a:lnTo>
                  <a:pt x="4531190" y="136990"/>
                </a:lnTo>
                <a:lnTo>
                  <a:pt x="4503902" y="98385"/>
                </a:lnTo>
                <a:lnTo>
                  <a:pt x="4470566" y="65049"/>
                </a:lnTo>
                <a:lnTo>
                  <a:pt x="4431961" y="37761"/>
                </a:lnTo>
                <a:lnTo>
                  <a:pt x="4388869" y="17303"/>
                </a:lnTo>
                <a:lnTo>
                  <a:pt x="4342070" y="4455"/>
                </a:lnTo>
                <a:lnTo>
                  <a:pt x="4292346" y="0"/>
                </a:lnTo>
                <a:close/>
              </a:path>
            </a:pathLst>
          </a:custGeom>
          <a:solidFill>
            <a:srgbClr val="D15A3D"/>
          </a:solidFill>
        </p:spPr>
        <p:txBody>
          <a:bodyPr wrap="square" lIns="0" tIns="0" rIns="0" bIns="0" rtlCol="0"/>
          <a:lstStyle/>
          <a:p>
            <a:pPr algn="ctr"/>
            <a:endParaRPr lang="pt-BR" sz="600" dirty="0">
              <a:latin typeface="Segoe UI Semibold" panose="020B0702040204020203" pitchFamily="34" charset="0"/>
              <a:cs typeface="Segoe UI Semibold" panose="020B0702040204020203" pitchFamily="34" charset="0"/>
            </a:endParaRPr>
          </a:p>
          <a:p>
            <a:pPr algn="ctr"/>
            <a:r>
              <a:rPr lang="pt-BR" sz="1500" dirty="0">
                <a:latin typeface="Segoe UI Semibold" panose="020B0702040204020203" pitchFamily="34" charset="0"/>
              </a:rPr>
              <a:t>Lei Federal nº 10.520/2002</a:t>
            </a:r>
            <a:endParaRPr lang="pt-BR" sz="1500" dirty="0"/>
          </a:p>
        </p:txBody>
      </p:sp>
    </p:spTree>
    <p:extLst>
      <p:ext uri="{BB962C8B-B14F-4D97-AF65-F5344CB8AC3E}">
        <p14:creationId xmlns:p14="http://schemas.microsoft.com/office/powerpoint/2010/main" val="4187757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a:extLst>
              <a:ext uri="{FF2B5EF4-FFF2-40B4-BE49-F238E27FC236}">
                <a16:creationId xmlns:a16="http://schemas.microsoft.com/office/drawing/2014/main" id="{0F833573-78D5-44BF-B968-C523D5C3E751}"/>
              </a:ext>
            </a:extLst>
          </p:cNvPr>
          <p:cNvSpPr txBox="1"/>
          <p:nvPr/>
        </p:nvSpPr>
        <p:spPr>
          <a:xfrm>
            <a:off x="722142" y="196947"/>
            <a:ext cx="10747716" cy="1169551"/>
          </a:xfrm>
          <a:prstGeom prst="rect">
            <a:avLst/>
          </a:prstGeom>
          <a:noFill/>
        </p:spPr>
        <p:txBody>
          <a:bodyPr wrap="square" rtlCol="0">
            <a:spAutoFit/>
          </a:bodyPr>
          <a:lstStyle/>
          <a:p>
            <a:pPr algn="just"/>
            <a:r>
              <a:rPr lang="pt-BR" sz="3000" dirty="0">
                <a:latin typeface="Segoe UI Semibold" panose="020B0702040204020203" pitchFamily="34" charset="0"/>
                <a:cs typeface="Segoe UI Semibold" panose="020B0702040204020203" pitchFamily="34" charset="0"/>
              </a:rPr>
              <a:t>Ponto 02: Regime Jurídico dos Contratos Administrativos</a:t>
            </a:r>
          </a:p>
          <a:p>
            <a:pPr algn="just"/>
            <a:endParaRPr lang="pt-BR" sz="1500" dirty="0">
              <a:latin typeface="Segoe UI Semibold" panose="020B0702040204020203" pitchFamily="34" charset="0"/>
              <a:cs typeface="Segoe UI Semibold" panose="020B0702040204020203" pitchFamily="34" charset="0"/>
            </a:endParaRPr>
          </a:p>
          <a:p>
            <a:pPr algn="just"/>
            <a:r>
              <a:rPr lang="pt-BR" sz="2500" dirty="0">
                <a:latin typeface="Segoe UI Semibold" panose="020B0702040204020203" pitchFamily="34" charset="0"/>
                <a:cs typeface="Segoe UI Semibold" panose="020B0702040204020203" pitchFamily="34" charset="0"/>
              </a:rPr>
              <a:t>Rescisão Unilateral ou Rescisão Administrativa</a:t>
            </a:r>
            <a:endParaRPr lang="pt-BR" sz="1500" dirty="0">
              <a:latin typeface="Segoe UI Semibold" panose="020B0702040204020203" pitchFamily="34" charset="0"/>
              <a:cs typeface="Segoe UI Semibold" panose="020B0702040204020203" pitchFamily="34" charset="0"/>
            </a:endParaRPr>
          </a:p>
        </p:txBody>
      </p:sp>
      <p:sp>
        <p:nvSpPr>
          <p:cNvPr id="8" name="Retângulo 7"/>
          <p:cNvSpPr/>
          <p:nvPr/>
        </p:nvSpPr>
        <p:spPr>
          <a:xfrm>
            <a:off x="334599" y="1501001"/>
            <a:ext cx="11485365" cy="4685898"/>
          </a:xfrm>
          <a:prstGeom prst="rect">
            <a:avLst/>
          </a:prstGeom>
        </p:spPr>
        <p:txBody>
          <a:bodyPr wrap="square">
            <a:spAutoFit/>
          </a:bodyPr>
          <a:lstStyle/>
          <a:p>
            <a:pPr marL="299085" indent="-286385" algn="just">
              <a:spcBef>
                <a:spcPts val="300"/>
              </a:spcBef>
              <a:buClr>
                <a:srgbClr val="CE5A3D"/>
              </a:buClr>
              <a:buFont typeface="Wingdings"/>
              <a:buChar char=""/>
              <a:tabLst>
                <a:tab pos="299720" algn="l"/>
              </a:tabLst>
            </a:pPr>
            <a:r>
              <a:rPr lang="pt-BR" sz="1700" spc="-5" dirty="0">
                <a:latin typeface="Segoe UI" panose="020B0502040204020203" pitchFamily="34" charset="0"/>
                <a:ea typeface="Segoe UI" panose="020B0502040204020203" pitchFamily="34" charset="0"/>
                <a:cs typeface="Segoe UI" panose="020B0502040204020203" pitchFamily="34" charset="0"/>
              </a:rPr>
              <a:t>Prerrogativa conferida à Administração  Pública para, unilateralmente e sem ter de recorrer ao Poder Judiciário, extinguir  antecipadamente a relação contratual.</a:t>
            </a:r>
          </a:p>
          <a:p>
            <a:pPr marL="299085" indent="-286385" algn="just">
              <a:spcBef>
                <a:spcPts val="300"/>
              </a:spcBef>
              <a:buClr>
                <a:srgbClr val="CE5A3D"/>
              </a:buClr>
              <a:buFont typeface="Wingdings"/>
              <a:buChar char=""/>
              <a:tabLst>
                <a:tab pos="299720" algn="l"/>
              </a:tabLst>
            </a:pPr>
            <a:endParaRPr lang="pt-BR" sz="1700" b="1" spc="-5" dirty="0">
              <a:latin typeface="Segoe UI" panose="020B0502040204020203" pitchFamily="34" charset="0"/>
              <a:ea typeface="Segoe UI" panose="020B0502040204020203" pitchFamily="34" charset="0"/>
              <a:cs typeface="Segoe UI" panose="020B0502040204020203" pitchFamily="34" charset="0"/>
            </a:endParaRPr>
          </a:p>
          <a:p>
            <a:pPr marL="299085" indent="-286385" algn="just">
              <a:spcBef>
                <a:spcPts val="300"/>
              </a:spcBef>
              <a:buClr>
                <a:srgbClr val="CE5A3D"/>
              </a:buClr>
              <a:buFont typeface="Wingdings"/>
              <a:buChar char=""/>
              <a:tabLst>
                <a:tab pos="299720" algn="l"/>
              </a:tabLst>
            </a:pPr>
            <a:r>
              <a:rPr lang="pt-BR" sz="1700" b="1" spc="-5" dirty="0">
                <a:latin typeface="Segoe UI" panose="020B0502040204020203" pitchFamily="34" charset="0"/>
                <a:ea typeface="Segoe UI" panose="020B0502040204020203" pitchFamily="34" charset="0"/>
                <a:cs typeface="Segoe UI" panose="020B0502040204020203" pitchFamily="34" charset="0"/>
              </a:rPr>
              <a:t>Base normativa: </a:t>
            </a:r>
            <a:r>
              <a:rPr lang="pt-BR" sz="1700" spc="-5" dirty="0">
                <a:latin typeface="Segoe UI" panose="020B0502040204020203" pitchFamily="34" charset="0"/>
                <a:ea typeface="Segoe UI" panose="020B0502040204020203" pitchFamily="34" charset="0"/>
                <a:cs typeface="Segoe UI" panose="020B0502040204020203" pitchFamily="34" charset="0"/>
              </a:rPr>
              <a:t>art. 79, inciso I, da Lei nº 8.666/1993</a:t>
            </a:r>
          </a:p>
          <a:p>
            <a:pPr marL="299085" indent="-286385" algn="just">
              <a:spcBef>
                <a:spcPts val="300"/>
              </a:spcBef>
              <a:buClr>
                <a:srgbClr val="CE5A3D"/>
              </a:buClr>
              <a:buFont typeface="Wingdings"/>
              <a:buChar char=""/>
              <a:tabLst>
                <a:tab pos="299720" algn="l"/>
              </a:tabLst>
            </a:pPr>
            <a:endParaRPr lang="pt-BR" sz="1000" spc="-5" dirty="0">
              <a:latin typeface="Segoe UI" panose="020B0502040204020203" pitchFamily="34" charset="0"/>
              <a:ea typeface="Segoe UI" panose="020B0502040204020203" pitchFamily="34" charset="0"/>
              <a:cs typeface="Segoe UI" panose="020B0502040204020203" pitchFamily="34" charset="0"/>
            </a:endParaRPr>
          </a:p>
          <a:p>
            <a:pPr marL="299085" indent="-286385" algn="just">
              <a:spcBef>
                <a:spcPts val="300"/>
              </a:spcBef>
              <a:buClr>
                <a:srgbClr val="CE5A3D"/>
              </a:buClr>
              <a:buFont typeface="Wingdings"/>
              <a:buChar char=""/>
              <a:tabLst>
                <a:tab pos="299720" algn="l"/>
              </a:tabLst>
            </a:pPr>
            <a:r>
              <a:rPr lang="pt-BR" sz="1700" b="1" spc="-5" dirty="0">
                <a:latin typeface="Segoe UI" panose="020B0502040204020203" pitchFamily="34" charset="0"/>
                <a:ea typeface="Segoe UI" panose="020B0502040204020203" pitchFamily="34" charset="0"/>
                <a:cs typeface="Segoe UI" panose="020B0502040204020203" pitchFamily="34" charset="0"/>
              </a:rPr>
              <a:t>Hipóteses:</a:t>
            </a:r>
          </a:p>
          <a:p>
            <a:pPr marL="756285" lvl="1" indent="-286385" algn="just">
              <a:spcBef>
                <a:spcPts val="300"/>
              </a:spcBef>
              <a:buClr>
                <a:srgbClr val="CE5A3D"/>
              </a:buClr>
              <a:buFont typeface="Arial" panose="020B0604020202020204" pitchFamily="34" charset="0"/>
              <a:buChar char="•"/>
              <a:tabLst>
                <a:tab pos="299720" algn="l"/>
              </a:tabLst>
            </a:pPr>
            <a:r>
              <a:rPr lang="pt-BR" sz="1700" spc="-5" dirty="0">
                <a:latin typeface="Segoe UI" panose="020B0502040204020203" pitchFamily="34" charset="0"/>
                <a:ea typeface="Segoe UI" panose="020B0502040204020203" pitchFamily="34" charset="0"/>
                <a:cs typeface="Segoe UI" panose="020B0502040204020203" pitchFamily="34" charset="0"/>
              </a:rPr>
              <a:t>Casos de inadimplemento pelo contratado: art. 78, incisos I a XI e XVIII da Lei 8.666/1993</a:t>
            </a:r>
          </a:p>
          <a:p>
            <a:pPr marL="756285" lvl="1" indent="-286385" algn="just">
              <a:spcBef>
                <a:spcPts val="300"/>
              </a:spcBef>
              <a:buClr>
                <a:srgbClr val="CE5A3D"/>
              </a:buClr>
              <a:buFont typeface="Arial" panose="020B0604020202020204" pitchFamily="34" charset="0"/>
              <a:buChar char="•"/>
              <a:tabLst>
                <a:tab pos="299720" algn="l"/>
              </a:tabLst>
            </a:pPr>
            <a:r>
              <a:rPr lang="pt-BR" sz="1700" spc="-5" dirty="0">
                <a:latin typeface="Segoe UI" panose="020B0502040204020203" pitchFamily="34" charset="0"/>
                <a:ea typeface="Segoe UI" panose="020B0502040204020203" pitchFamily="34" charset="0"/>
                <a:cs typeface="Segoe UI" panose="020B0502040204020203" pitchFamily="34" charset="0"/>
              </a:rPr>
              <a:t>Razões de interesse público: art. 78, inciso XII</a:t>
            </a:r>
          </a:p>
          <a:p>
            <a:pPr marL="756285" lvl="1" indent="-286385" algn="just">
              <a:spcBef>
                <a:spcPts val="300"/>
              </a:spcBef>
              <a:buClr>
                <a:srgbClr val="CE5A3D"/>
              </a:buClr>
              <a:buFont typeface="Arial" panose="020B0604020202020204" pitchFamily="34" charset="0"/>
              <a:buChar char="•"/>
              <a:tabLst>
                <a:tab pos="299720" algn="l"/>
              </a:tabLst>
            </a:pPr>
            <a:r>
              <a:rPr lang="pt-BR" sz="1700" spc="-5" dirty="0">
                <a:latin typeface="Segoe UI" panose="020B0502040204020203" pitchFamily="34" charset="0"/>
                <a:ea typeface="Segoe UI" panose="020B0502040204020203" pitchFamily="34" charset="0"/>
                <a:cs typeface="Segoe UI" panose="020B0502040204020203" pitchFamily="34" charset="0"/>
              </a:rPr>
              <a:t>Fortuito ou força maior: art. 78, inciso XVII da Lei 8.666/1993</a:t>
            </a:r>
          </a:p>
          <a:p>
            <a:pPr marL="299085" indent="-286385" algn="just">
              <a:spcBef>
                <a:spcPts val="300"/>
              </a:spcBef>
              <a:buClr>
                <a:srgbClr val="CE5A3D"/>
              </a:buClr>
              <a:buFont typeface="Wingdings"/>
              <a:buChar char=""/>
              <a:tabLst>
                <a:tab pos="299720" algn="l"/>
              </a:tabLst>
            </a:pPr>
            <a:endParaRPr lang="pt-BR" sz="1000" spc="-5" dirty="0">
              <a:latin typeface="Segoe UI" panose="020B0502040204020203" pitchFamily="34" charset="0"/>
              <a:ea typeface="Segoe UI" panose="020B0502040204020203" pitchFamily="34" charset="0"/>
              <a:cs typeface="Segoe UI" panose="020B0502040204020203" pitchFamily="34" charset="0"/>
            </a:endParaRPr>
          </a:p>
          <a:p>
            <a:pPr marL="299085" indent="-286385" algn="just">
              <a:spcBef>
                <a:spcPts val="300"/>
              </a:spcBef>
              <a:buClr>
                <a:srgbClr val="CE5A3D"/>
              </a:buClr>
              <a:buFont typeface="Wingdings"/>
              <a:buChar char=""/>
              <a:tabLst>
                <a:tab pos="299720" algn="l"/>
              </a:tabLst>
            </a:pPr>
            <a:r>
              <a:rPr lang="pt-BR" sz="1700" b="1" spc="-5" dirty="0">
                <a:latin typeface="Segoe UI" panose="020B0502040204020203" pitchFamily="34" charset="0"/>
                <a:ea typeface="Segoe UI" panose="020B0502040204020203" pitchFamily="34" charset="0"/>
                <a:cs typeface="Segoe UI" panose="020B0502040204020203" pitchFamily="34" charset="0"/>
              </a:rPr>
              <a:t>Rescisão unilateral é ato administrativo vinculado</a:t>
            </a:r>
            <a:r>
              <a:rPr lang="pt-BR" sz="1700" spc="-5" dirty="0">
                <a:latin typeface="Segoe UI" panose="020B0502040204020203" pitchFamily="34" charset="0"/>
                <a:ea typeface="Segoe UI" panose="020B0502040204020203" pitchFamily="34" charset="0"/>
                <a:cs typeface="Segoe UI" panose="020B0502040204020203" pitchFamily="34" charset="0"/>
              </a:rPr>
              <a:t>: motivação legal</a:t>
            </a:r>
          </a:p>
          <a:p>
            <a:pPr marL="299085" indent="-286385" algn="just">
              <a:spcBef>
                <a:spcPts val="300"/>
              </a:spcBef>
              <a:buClr>
                <a:srgbClr val="CE5A3D"/>
              </a:buClr>
              <a:buFont typeface="Wingdings"/>
              <a:buChar char=""/>
              <a:tabLst>
                <a:tab pos="299720" algn="l"/>
              </a:tabLst>
            </a:pPr>
            <a:endParaRPr lang="pt-BR" sz="1000" spc="-5" dirty="0">
              <a:latin typeface="Segoe UI" panose="020B0502040204020203" pitchFamily="34" charset="0"/>
              <a:ea typeface="Segoe UI" panose="020B0502040204020203" pitchFamily="34" charset="0"/>
              <a:cs typeface="Segoe UI" panose="020B0502040204020203" pitchFamily="34" charset="0"/>
            </a:endParaRPr>
          </a:p>
          <a:p>
            <a:pPr marL="299085" indent="-286385" algn="just">
              <a:spcBef>
                <a:spcPts val="300"/>
              </a:spcBef>
              <a:buClr>
                <a:srgbClr val="CE5A3D"/>
              </a:buClr>
              <a:buFont typeface="Wingdings"/>
              <a:buChar char=""/>
              <a:tabLst>
                <a:tab pos="299720" algn="l"/>
              </a:tabLst>
            </a:pPr>
            <a:r>
              <a:rPr lang="pt-BR" sz="1700" spc="-5" dirty="0">
                <a:latin typeface="Segoe UI" panose="020B0502040204020203" pitchFamily="34" charset="0"/>
                <a:ea typeface="Segoe UI" panose="020B0502040204020203" pitchFamily="34" charset="0"/>
                <a:cs typeface="Segoe UI" panose="020B0502040204020203" pitchFamily="34" charset="0"/>
              </a:rPr>
              <a:t>Devido processo administrativo e direito a ampla defesa ao contratado</a:t>
            </a:r>
          </a:p>
          <a:p>
            <a:pPr marL="299085" indent="-286385" algn="just">
              <a:spcBef>
                <a:spcPts val="300"/>
              </a:spcBef>
              <a:buClr>
                <a:srgbClr val="CE5A3D"/>
              </a:buClr>
              <a:buFont typeface="Wingdings"/>
              <a:buChar char=""/>
              <a:tabLst>
                <a:tab pos="299720" algn="l"/>
              </a:tabLst>
            </a:pPr>
            <a:endParaRPr lang="pt-BR" sz="1000" spc="-5" dirty="0">
              <a:latin typeface="Segoe UI" panose="020B0502040204020203" pitchFamily="34" charset="0"/>
              <a:ea typeface="Segoe UI" panose="020B0502040204020203" pitchFamily="34" charset="0"/>
              <a:cs typeface="Segoe UI" panose="020B0502040204020203" pitchFamily="34" charset="0"/>
            </a:endParaRPr>
          </a:p>
          <a:p>
            <a:pPr marL="299085" indent="-286385" algn="just">
              <a:spcBef>
                <a:spcPts val="300"/>
              </a:spcBef>
              <a:buClr>
                <a:srgbClr val="CE5A3D"/>
              </a:buClr>
              <a:buFont typeface="Wingdings"/>
              <a:buChar char=""/>
              <a:tabLst>
                <a:tab pos="299720" algn="l"/>
              </a:tabLst>
            </a:pPr>
            <a:r>
              <a:rPr lang="pt-BR" sz="1700" b="1" spc="-5" dirty="0">
                <a:latin typeface="Segoe UI" panose="020B0502040204020203" pitchFamily="34" charset="0"/>
                <a:ea typeface="Segoe UI" panose="020B0502040204020203" pitchFamily="34" charset="0"/>
                <a:cs typeface="Segoe UI" panose="020B0502040204020203" pitchFamily="34" charset="0"/>
              </a:rPr>
              <a:t>Decorrências:</a:t>
            </a:r>
          </a:p>
          <a:p>
            <a:pPr marL="756285" lvl="1" indent="-286385" algn="just">
              <a:spcBef>
                <a:spcPts val="300"/>
              </a:spcBef>
              <a:buClr>
                <a:srgbClr val="CE5A3D"/>
              </a:buClr>
              <a:buFont typeface="Arial" panose="020B0604020202020204" pitchFamily="34" charset="0"/>
              <a:buChar char="•"/>
              <a:tabLst>
                <a:tab pos="299720" algn="l"/>
              </a:tabLst>
            </a:pPr>
            <a:r>
              <a:rPr lang="pt-BR" sz="1700" spc="-5" dirty="0">
                <a:latin typeface="Segoe UI" panose="020B0502040204020203" pitchFamily="34" charset="0"/>
                <a:ea typeface="Segoe UI" panose="020B0502040204020203" pitchFamily="34" charset="0"/>
                <a:cs typeface="Segoe UI" panose="020B0502040204020203" pitchFamily="34" charset="0"/>
              </a:rPr>
              <a:t>Dever de indenizar em caso de conveniência para o interesse público</a:t>
            </a:r>
          </a:p>
          <a:p>
            <a:pPr marL="756285" lvl="1" indent="-286385" algn="just">
              <a:spcBef>
                <a:spcPts val="300"/>
              </a:spcBef>
              <a:buClr>
                <a:srgbClr val="CE5A3D"/>
              </a:buClr>
              <a:buFont typeface="Arial" panose="020B0604020202020204" pitchFamily="34" charset="0"/>
              <a:buChar char="•"/>
              <a:tabLst>
                <a:tab pos="299720" algn="l"/>
              </a:tabLst>
            </a:pPr>
            <a:r>
              <a:rPr lang="pt-BR" sz="1700" spc="-5" dirty="0">
                <a:latin typeface="Segoe UI" panose="020B0502040204020203" pitchFamily="34" charset="0"/>
                <a:ea typeface="Segoe UI" panose="020B0502040204020203" pitchFamily="34" charset="0"/>
                <a:cs typeface="Segoe UI" panose="020B0502040204020203" pitchFamily="34" charset="0"/>
              </a:rPr>
              <a:t>Assunção do objeto do contrato – continuidade do serviço público</a:t>
            </a:r>
          </a:p>
        </p:txBody>
      </p:sp>
      <p:sp>
        <p:nvSpPr>
          <p:cNvPr id="12" name="Retângulo 11">
            <a:extLst>
              <a:ext uri="{FF2B5EF4-FFF2-40B4-BE49-F238E27FC236}">
                <a16:creationId xmlns:a16="http://schemas.microsoft.com/office/drawing/2014/main" id="{11362902-5D3D-46E9-AA6D-BC34E32CDD4D}"/>
              </a:ext>
            </a:extLst>
          </p:cNvPr>
          <p:cNvSpPr/>
          <p:nvPr/>
        </p:nvSpPr>
        <p:spPr>
          <a:xfrm>
            <a:off x="7988968" y="3722044"/>
            <a:ext cx="3992361" cy="282667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700" marR="5080" lvl="0" algn="just">
              <a:spcBef>
                <a:spcPts val="105"/>
              </a:spcBef>
            </a:pPr>
            <a:r>
              <a:rPr lang="pt-BR" sz="1600" spc="-5" dirty="0">
                <a:solidFill>
                  <a:prstClr val="black"/>
                </a:solidFill>
                <a:latin typeface="Segoe UI" panose="020B0502040204020203" pitchFamily="34" charset="0"/>
                <a:cs typeface="Segoe UI" panose="020B0502040204020203" pitchFamily="34" charset="0"/>
              </a:rPr>
              <a:t>Segundo a orientação clássica da S. 473 STF [...] a revogação do ato administrativo não pode ferir os direitos subjetivos gerados pelo ato revogado. Esse é o fundamento da afirmativa de que a rescisão contratual por ato unilateral da Administração Pública não pode suprimir o direito do particular em obter os resultados financeiros provenientes da contratação. (JUSTEN FILHO, 2014, p. 565)</a:t>
            </a:r>
          </a:p>
        </p:txBody>
      </p:sp>
    </p:spTree>
    <p:extLst>
      <p:ext uri="{BB962C8B-B14F-4D97-AF65-F5344CB8AC3E}">
        <p14:creationId xmlns:p14="http://schemas.microsoft.com/office/powerpoint/2010/main" val="32103163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a:extLst>
              <a:ext uri="{FF2B5EF4-FFF2-40B4-BE49-F238E27FC236}">
                <a16:creationId xmlns:a16="http://schemas.microsoft.com/office/drawing/2014/main" id="{0F833573-78D5-44BF-B968-C523D5C3E751}"/>
              </a:ext>
            </a:extLst>
          </p:cNvPr>
          <p:cNvSpPr txBox="1"/>
          <p:nvPr/>
        </p:nvSpPr>
        <p:spPr>
          <a:xfrm>
            <a:off x="722142" y="196947"/>
            <a:ext cx="10747716" cy="1015663"/>
          </a:xfrm>
          <a:prstGeom prst="rect">
            <a:avLst/>
          </a:prstGeom>
          <a:noFill/>
        </p:spPr>
        <p:txBody>
          <a:bodyPr wrap="square" rtlCol="0">
            <a:spAutoFit/>
          </a:bodyPr>
          <a:lstStyle/>
          <a:p>
            <a:pPr algn="just"/>
            <a:r>
              <a:rPr lang="pt-BR" sz="3000" dirty="0">
                <a:latin typeface="Segoe UI Semibold" panose="020B0702040204020203" pitchFamily="34" charset="0"/>
                <a:cs typeface="Segoe UI Semibold" panose="020B0702040204020203" pitchFamily="34" charset="0"/>
              </a:rPr>
              <a:t>Ponto 03: Hipóteses de Alteração dos Contratos Administrativos</a:t>
            </a:r>
          </a:p>
        </p:txBody>
      </p:sp>
      <p:sp>
        <p:nvSpPr>
          <p:cNvPr id="8" name="Retângulo 7"/>
          <p:cNvSpPr/>
          <p:nvPr/>
        </p:nvSpPr>
        <p:spPr>
          <a:xfrm>
            <a:off x="213575" y="2051078"/>
            <a:ext cx="8190837" cy="4639732"/>
          </a:xfrm>
          <a:prstGeom prst="rect">
            <a:avLst/>
          </a:prstGeom>
        </p:spPr>
        <p:txBody>
          <a:bodyPr wrap="square">
            <a:spAutoFit/>
          </a:bodyPr>
          <a:lstStyle/>
          <a:p>
            <a:pPr marL="299085" indent="-286385" algn="just">
              <a:spcBef>
                <a:spcPts val="300"/>
              </a:spcBef>
              <a:buClr>
                <a:srgbClr val="CE5A3D"/>
              </a:buClr>
              <a:buFont typeface="Wingdings"/>
              <a:buChar char=""/>
              <a:tabLst>
                <a:tab pos="299720" algn="l"/>
              </a:tabLst>
            </a:pPr>
            <a:r>
              <a:rPr lang="pt-BR" sz="1700" spc="-5" dirty="0">
                <a:latin typeface="Segoe UI" panose="020B0502040204020203" pitchFamily="34" charset="0"/>
                <a:ea typeface="Segoe UI" panose="020B0502040204020203" pitchFamily="34" charset="0"/>
                <a:cs typeface="Segoe UI" panose="020B0502040204020203" pitchFamily="34" charset="0"/>
              </a:rPr>
              <a:t>Hipóteses de alteração unilateral do contrato (art. 79, I da Lei)</a:t>
            </a:r>
          </a:p>
          <a:p>
            <a:pPr marL="299085" indent="-286385" algn="just">
              <a:spcBef>
                <a:spcPts val="300"/>
              </a:spcBef>
              <a:buClr>
                <a:srgbClr val="CE5A3D"/>
              </a:buClr>
              <a:buFont typeface="Wingdings"/>
              <a:buChar char=""/>
              <a:tabLst>
                <a:tab pos="299720" algn="l"/>
              </a:tabLst>
            </a:pPr>
            <a:endParaRPr lang="pt-BR" sz="1000" spc="-5" dirty="0">
              <a:latin typeface="Segoe UI" panose="020B0502040204020203" pitchFamily="34" charset="0"/>
              <a:ea typeface="Segoe UI" panose="020B0502040204020203" pitchFamily="34" charset="0"/>
              <a:cs typeface="Segoe UI" panose="020B0502040204020203" pitchFamily="34" charset="0"/>
            </a:endParaRPr>
          </a:p>
          <a:p>
            <a:pPr marL="299085" indent="-286385" algn="just">
              <a:spcBef>
                <a:spcPts val="300"/>
              </a:spcBef>
              <a:buClr>
                <a:srgbClr val="CE5A3D"/>
              </a:buClr>
              <a:buFont typeface="Wingdings"/>
              <a:buChar char=""/>
              <a:tabLst>
                <a:tab pos="299720" algn="l"/>
              </a:tabLst>
            </a:pPr>
            <a:r>
              <a:rPr lang="pt-BR" sz="1700" b="1" spc="-5" dirty="0">
                <a:latin typeface="Segoe UI" panose="020B0502040204020203" pitchFamily="34" charset="0"/>
                <a:ea typeface="Segoe UI" panose="020B0502040204020203" pitchFamily="34" charset="0"/>
                <a:cs typeface="Segoe UI" panose="020B0502040204020203" pitchFamily="34" charset="0"/>
              </a:rPr>
              <a:t>Fato do Príncipe</a:t>
            </a:r>
          </a:p>
          <a:p>
            <a:pPr marL="756285" lvl="1" indent="-286385" algn="just">
              <a:spcBef>
                <a:spcPts val="300"/>
              </a:spcBef>
              <a:buClr>
                <a:srgbClr val="CE5A3D"/>
              </a:buClr>
              <a:buFont typeface="Arial" panose="020B0604020202020204" pitchFamily="34" charset="0"/>
              <a:buChar char="•"/>
              <a:tabLst>
                <a:tab pos="299720" algn="l"/>
              </a:tabLst>
            </a:pPr>
            <a:r>
              <a:rPr lang="pt-BR" sz="1700" spc="-5" dirty="0">
                <a:latin typeface="Segoe UI" panose="020B0502040204020203" pitchFamily="34" charset="0"/>
                <a:ea typeface="Segoe UI" panose="020B0502040204020203" pitchFamily="34" charset="0"/>
                <a:cs typeface="Segoe UI" panose="020B0502040204020203" pitchFamily="34" charset="0"/>
              </a:rPr>
              <a:t>Art. 65, II, d da Lei</a:t>
            </a:r>
          </a:p>
          <a:p>
            <a:pPr marL="299085" indent="-286385" algn="just">
              <a:spcBef>
                <a:spcPts val="300"/>
              </a:spcBef>
              <a:buClr>
                <a:srgbClr val="CE5A3D"/>
              </a:buClr>
              <a:buFont typeface="Wingdings"/>
              <a:buChar char=""/>
              <a:tabLst>
                <a:tab pos="299720" algn="l"/>
              </a:tabLst>
            </a:pPr>
            <a:endParaRPr lang="pt-BR" sz="1000" b="1" spc="-5" dirty="0">
              <a:latin typeface="Segoe UI" panose="020B0502040204020203" pitchFamily="34" charset="0"/>
              <a:ea typeface="Segoe UI" panose="020B0502040204020203" pitchFamily="34" charset="0"/>
              <a:cs typeface="Segoe UI" panose="020B0502040204020203" pitchFamily="34" charset="0"/>
            </a:endParaRPr>
          </a:p>
          <a:p>
            <a:pPr marL="299085" indent="-286385" algn="just">
              <a:spcBef>
                <a:spcPts val="300"/>
              </a:spcBef>
              <a:buClr>
                <a:srgbClr val="CE5A3D"/>
              </a:buClr>
              <a:buFont typeface="Wingdings"/>
              <a:buChar char=""/>
              <a:tabLst>
                <a:tab pos="299720" algn="l"/>
              </a:tabLst>
            </a:pPr>
            <a:r>
              <a:rPr lang="pt-BR" sz="1700" b="1" spc="-5" dirty="0">
                <a:latin typeface="Segoe UI" panose="020B0502040204020203" pitchFamily="34" charset="0"/>
                <a:ea typeface="Segoe UI" panose="020B0502040204020203" pitchFamily="34" charset="0"/>
                <a:cs typeface="Segoe UI" panose="020B0502040204020203" pitchFamily="34" charset="0"/>
              </a:rPr>
              <a:t>Fato da Administração:</a:t>
            </a:r>
          </a:p>
          <a:p>
            <a:pPr marL="755650" lvl="1" indent="-285750" algn="just">
              <a:spcBef>
                <a:spcPts val="300"/>
              </a:spcBef>
              <a:buClr>
                <a:srgbClr val="CE5A3D"/>
              </a:buClr>
              <a:buFont typeface="Arial" panose="020B0604020202020204" pitchFamily="34" charset="0"/>
              <a:buChar char="•"/>
              <a:tabLst>
                <a:tab pos="299720" algn="l"/>
              </a:tabLst>
            </a:pPr>
            <a:r>
              <a:rPr lang="pt-BR" sz="1700" dirty="0">
                <a:latin typeface="Segoe UI" panose="020B0502040204020203" pitchFamily="34" charset="0"/>
                <a:ea typeface="Segoe UI" panose="020B0502040204020203" pitchFamily="34" charset="0"/>
                <a:cs typeface="Segoe UI" panose="020B0502040204020203" pitchFamily="34" charset="0"/>
              </a:rPr>
              <a:t>A conduta </a:t>
            </a:r>
            <a:r>
              <a:rPr lang="pt-BR" sz="1700" spc="-5" dirty="0">
                <a:latin typeface="Segoe UI" panose="020B0502040204020203" pitchFamily="34" charset="0"/>
                <a:ea typeface="Segoe UI" panose="020B0502040204020203" pitchFamily="34" charset="0"/>
                <a:cs typeface="Segoe UI" panose="020B0502040204020203" pitchFamily="34" charset="0"/>
              </a:rPr>
              <a:t>do </a:t>
            </a:r>
            <a:r>
              <a:rPr lang="pt-BR" sz="1700" dirty="0">
                <a:latin typeface="Segoe UI" panose="020B0502040204020203" pitchFamily="34" charset="0"/>
                <a:ea typeface="Segoe UI" panose="020B0502040204020203" pitchFamily="34" charset="0"/>
                <a:cs typeface="Segoe UI" panose="020B0502040204020203" pitchFamily="34" charset="0"/>
              </a:rPr>
              <a:t>Estado contratante </a:t>
            </a:r>
            <a:r>
              <a:rPr lang="pt-BR" sz="1700" spc="-5" dirty="0">
                <a:latin typeface="Segoe UI" panose="020B0502040204020203" pitchFamily="34" charset="0"/>
                <a:ea typeface="Segoe UI" panose="020B0502040204020203" pitchFamily="34" charset="0"/>
                <a:cs typeface="Segoe UI" panose="020B0502040204020203" pitchFamily="34" charset="0"/>
              </a:rPr>
              <a:t>que  </a:t>
            </a:r>
            <a:r>
              <a:rPr lang="pt-BR" sz="1700" dirty="0">
                <a:latin typeface="Segoe UI" panose="020B0502040204020203" pitchFamily="34" charset="0"/>
                <a:ea typeface="Segoe UI" panose="020B0502040204020203" pitchFamily="34" charset="0"/>
                <a:cs typeface="Segoe UI" panose="020B0502040204020203" pitchFamily="34" charset="0"/>
              </a:rPr>
              <a:t>torne </a:t>
            </a:r>
            <a:r>
              <a:rPr lang="pt-BR" sz="1700" spc="-5" dirty="0">
                <a:latin typeface="Segoe UI" panose="020B0502040204020203" pitchFamily="34" charset="0"/>
                <a:ea typeface="Segoe UI" panose="020B0502040204020203" pitchFamily="34" charset="0"/>
                <a:cs typeface="Segoe UI" panose="020B0502040204020203" pitchFamily="34" charset="0"/>
              </a:rPr>
              <a:t>impossível </a:t>
            </a:r>
            <a:r>
              <a:rPr lang="pt-BR" sz="1700" dirty="0">
                <a:latin typeface="Segoe UI" panose="020B0502040204020203" pitchFamily="34" charset="0"/>
                <a:ea typeface="Segoe UI" panose="020B0502040204020203" pitchFamily="34" charset="0"/>
                <a:cs typeface="Segoe UI" panose="020B0502040204020203" pitchFamily="34" charset="0"/>
              </a:rPr>
              <a:t>a execução </a:t>
            </a:r>
            <a:r>
              <a:rPr lang="pt-BR" sz="1700" spc="-5" dirty="0">
                <a:latin typeface="Segoe UI" panose="020B0502040204020203" pitchFamily="34" charset="0"/>
                <a:ea typeface="Segoe UI" panose="020B0502040204020203" pitchFamily="34" charset="0"/>
                <a:cs typeface="Segoe UI" panose="020B0502040204020203" pitchFamily="34" charset="0"/>
              </a:rPr>
              <a:t>do</a:t>
            </a:r>
            <a:r>
              <a:rPr lang="pt-BR" sz="1700" spc="-55" dirty="0">
                <a:latin typeface="Segoe UI" panose="020B0502040204020203" pitchFamily="34" charset="0"/>
                <a:ea typeface="Segoe UI" panose="020B0502040204020203" pitchFamily="34" charset="0"/>
                <a:cs typeface="Segoe UI" panose="020B0502040204020203" pitchFamily="34" charset="0"/>
              </a:rPr>
              <a:t> </a:t>
            </a:r>
            <a:r>
              <a:rPr lang="pt-BR" sz="1700" dirty="0">
                <a:latin typeface="Segoe UI" panose="020B0502040204020203" pitchFamily="34" charset="0"/>
                <a:ea typeface="Segoe UI" panose="020B0502040204020203" pitchFamily="34" charset="0"/>
                <a:cs typeface="Segoe UI" panose="020B0502040204020203" pitchFamily="34" charset="0"/>
              </a:rPr>
              <a:t>contrato</a:t>
            </a:r>
          </a:p>
          <a:p>
            <a:pPr marL="755650" lvl="1" indent="-285750" algn="just">
              <a:spcBef>
                <a:spcPts val="300"/>
              </a:spcBef>
              <a:buClr>
                <a:srgbClr val="CE5A3D"/>
              </a:buClr>
              <a:buFont typeface="Arial" panose="020B0604020202020204" pitchFamily="34" charset="0"/>
              <a:buChar char="•"/>
              <a:tabLst>
                <a:tab pos="299720" algn="l"/>
              </a:tabLst>
            </a:pPr>
            <a:endParaRPr lang="pt-BR" sz="1700" dirty="0">
              <a:latin typeface="Segoe UI" panose="020B0502040204020203" pitchFamily="34" charset="0"/>
              <a:ea typeface="Segoe UI" panose="020B0502040204020203" pitchFamily="34" charset="0"/>
              <a:cs typeface="Segoe UI" panose="020B0502040204020203" pitchFamily="34" charset="0"/>
            </a:endParaRPr>
          </a:p>
          <a:p>
            <a:pPr marL="469900" lvl="1" algn="just">
              <a:spcBef>
                <a:spcPts val="300"/>
              </a:spcBef>
              <a:buClr>
                <a:srgbClr val="CE5A3D"/>
              </a:buClr>
              <a:tabLst>
                <a:tab pos="299720" algn="l"/>
              </a:tabLst>
            </a:pPr>
            <a:endParaRPr lang="pt-BR" sz="1700" dirty="0">
              <a:latin typeface="Segoe UI" panose="020B0502040204020203" pitchFamily="34" charset="0"/>
              <a:ea typeface="Segoe UI" panose="020B0502040204020203" pitchFamily="34" charset="0"/>
              <a:cs typeface="Segoe UI" panose="020B0502040204020203" pitchFamily="34" charset="0"/>
            </a:endParaRPr>
          </a:p>
          <a:p>
            <a:pPr marL="363538" lvl="1" indent="-363538" algn="just">
              <a:spcBef>
                <a:spcPts val="300"/>
              </a:spcBef>
              <a:buClr>
                <a:srgbClr val="CE5A3D"/>
              </a:buClr>
              <a:buFont typeface="Wingdings" panose="05000000000000000000" pitchFamily="2" charset="2"/>
              <a:buChar char="Ø"/>
              <a:tabLst>
                <a:tab pos="299720" algn="l"/>
              </a:tabLst>
            </a:pPr>
            <a:r>
              <a:rPr lang="pt-BR" sz="1700" dirty="0">
                <a:latin typeface="Segoe UI" panose="020B0502040204020203" pitchFamily="34" charset="0"/>
                <a:ea typeface="Segoe UI" panose="020B0502040204020203" pitchFamily="34" charset="0"/>
                <a:cs typeface="Segoe UI" panose="020B0502040204020203" pitchFamily="34" charset="0"/>
              </a:rPr>
              <a:t>Risco ordinário ou empresarial – Teoria da Imprevisão</a:t>
            </a:r>
          </a:p>
          <a:p>
            <a:pPr marL="363538" lvl="1" indent="-363538" algn="just">
              <a:spcBef>
                <a:spcPts val="300"/>
              </a:spcBef>
              <a:buClr>
                <a:srgbClr val="CE5A3D"/>
              </a:buClr>
              <a:buFont typeface="Wingdings" panose="05000000000000000000" pitchFamily="2" charset="2"/>
              <a:buChar char="Ø"/>
              <a:tabLst>
                <a:tab pos="299720" algn="l"/>
              </a:tabLst>
            </a:pPr>
            <a:endParaRPr lang="pt-BR" sz="1000" b="1" dirty="0">
              <a:latin typeface="Segoe UI" panose="020B0502040204020203" pitchFamily="34" charset="0"/>
              <a:ea typeface="Segoe UI" panose="020B0502040204020203" pitchFamily="34" charset="0"/>
              <a:cs typeface="Segoe UI" panose="020B0502040204020203" pitchFamily="34" charset="0"/>
            </a:endParaRPr>
          </a:p>
          <a:p>
            <a:pPr marL="363538" lvl="1" indent="-363538" algn="just">
              <a:spcBef>
                <a:spcPts val="300"/>
              </a:spcBef>
              <a:buClr>
                <a:srgbClr val="CE5A3D"/>
              </a:buClr>
              <a:buFont typeface="Wingdings" panose="05000000000000000000" pitchFamily="2" charset="2"/>
              <a:buChar char="Ø"/>
              <a:tabLst>
                <a:tab pos="299720" algn="l"/>
              </a:tabLst>
            </a:pPr>
            <a:r>
              <a:rPr lang="pt-BR" sz="1700" b="1" dirty="0">
                <a:latin typeface="Segoe UI" panose="020B0502040204020203" pitchFamily="34" charset="0"/>
                <a:ea typeface="Segoe UI" panose="020B0502040204020203" pitchFamily="34" charset="0"/>
                <a:cs typeface="Segoe UI" panose="020B0502040204020203" pitchFamily="34" charset="0"/>
              </a:rPr>
              <a:t>Requisitos</a:t>
            </a:r>
          </a:p>
          <a:p>
            <a:pPr marL="755650" lvl="1" indent="-285750" algn="just">
              <a:buClr>
                <a:srgbClr val="CE5A3D"/>
              </a:buClr>
              <a:buFont typeface="Arial" panose="020B0604020202020204" pitchFamily="34" charset="0"/>
              <a:buChar char="•"/>
              <a:tabLst>
                <a:tab pos="299720" algn="l"/>
              </a:tabLst>
            </a:pPr>
            <a:r>
              <a:rPr lang="pt-BR" sz="1700" dirty="0">
                <a:latin typeface="Segoe UI" panose="020B0502040204020203" pitchFamily="34" charset="0"/>
                <a:ea typeface="Segoe UI" panose="020B0502040204020203" pitchFamily="34" charset="0"/>
                <a:cs typeface="Segoe UI" panose="020B0502040204020203" pitchFamily="34" charset="0"/>
              </a:rPr>
              <a:t>A imprevisibilidade do evento</a:t>
            </a:r>
          </a:p>
          <a:p>
            <a:pPr marL="755650" lvl="1" indent="-285750" algn="just">
              <a:buClr>
                <a:srgbClr val="CE5A3D"/>
              </a:buClr>
              <a:buFont typeface="Arial" panose="020B0604020202020204" pitchFamily="34" charset="0"/>
              <a:buChar char="•"/>
              <a:tabLst>
                <a:tab pos="299720" algn="l"/>
              </a:tabLst>
            </a:pPr>
            <a:r>
              <a:rPr lang="pt-BR" sz="1700" dirty="0">
                <a:latin typeface="Segoe UI" panose="020B0502040204020203" pitchFamily="34" charset="0"/>
                <a:ea typeface="Segoe UI" panose="020B0502040204020203" pitchFamily="34" charset="0"/>
                <a:cs typeface="Segoe UI" panose="020B0502040204020203" pitchFamily="34" charset="0"/>
              </a:rPr>
              <a:t>Inimputabilidade do evento às partes</a:t>
            </a:r>
          </a:p>
          <a:p>
            <a:pPr marL="755650" lvl="1" indent="-285750" algn="just">
              <a:buClr>
                <a:srgbClr val="CE5A3D"/>
              </a:buClr>
              <a:buFont typeface="Arial" panose="020B0604020202020204" pitchFamily="34" charset="0"/>
              <a:buChar char="•"/>
              <a:tabLst>
                <a:tab pos="299720" algn="l"/>
              </a:tabLst>
            </a:pPr>
            <a:r>
              <a:rPr lang="pt-BR" sz="1700" dirty="0">
                <a:latin typeface="Segoe UI" panose="020B0502040204020203" pitchFamily="34" charset="0"/>
                <a:ea typeface="Segoe UI" panose="020B0502040204020203" pitchFamily="34" charset="0"/>
                <a:cs typeface="Segoe UI" panose="020B0502040204020203" pitchFamily="34" charset="0"/>
              </a:rPr>
              <a:t>Grave modificação das condições do contrato</a:t>
            </a:r>
          </a:p>
          <a:p>
            <a:pPr marL="755650" lvl="1" indent="-285750" algn="just">
              <a:buClr>
                <a:srgbClr val="CE5A3D"/>
              </a:buClr>
              <a:buFont typeface="Arial" panose="020B0604020202020204" pitchFamily="34" charset="0"/>
              <a:buChar char="•"/>
              <a:tabLst>
                <a:tab pos="299720" algn="l"/>
              </a:tabLst>
            </a:pPr>
            <a:r>
              <a:rPr lang="pt-BR" sz="1700" dirty="0">
                <a:latin typeface="Segoe UI" panose="020B0502040204020203" pitchFamily="34" charset="0"/>
                <a:ea typeface="Segoe UI" panose="020B0502040204020203" pitchFamily="34" charset="0"/>
                <a:cs typeface="Segoe UI" panose="020B0502040204020203" pitchFamily="34" charset="0"/>
              </a:rPr>
              <a:t>Ausência de impedimento absoluto</a:t>
            </a:r>
          </a:p>
        </p:txBody>
      </p:sp>
      <p:sp>
        <p:nvSpPr>
          <p:cNvPr id="12" name="Retângulo 11">
            <a:extLst>
              <a:ext uri="{FF2B5EF4-FFF2-40B4-BE49-F238E27FC236}">
                <a16:creationId xmlns:a16="http://schemas.microsoft.com/office/drawing/2014/main" id="{11362902-5D3D-46E9-AA6D-BC34E32CDD4D}"/>
              </a:ext>
            </a:extLst>
          </p:cNvPr>
          <p:cNvSpPr/>
          <p:nvPr/>
        </p:nvSpPr>
        <p:spPr>
          <a:xfrm>
            <a:off x="8606118" y="3722044"/>
            <a:ext cx="3375211" cy="282667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700" marR="5080" lvl="0" algn="just">
              <a:spcBef>
                <a:spcPts val="105"/>
              </a:spcBef>
            </a:pPr>
            <a:r>
              <a:rPr lang="pt-BR" sz="1600" dirty="0">
                <a:solidFill>
                  <a:srgbClr val="2C2D2C"/>
                </a:solidFill>
                <a:latin typeface="Segoe UI" panose="020B0502040204020203" pitchFamily="34" charset="0"/>
                <a:ea typeface="Segoe UI" panose="020B0502040204020203" pitchFamily="34" charset="0"/>
                <a:cs typeface="Segoe UI" panose="020B0502040204020203" pitchFamily="34" charset="0"/>
              </a:rPr>
              <a:t> </a:t>
            </a:r>
            <a:r>
              <a:rPr lang="pt-BR" sz="1600" spc="-5" dirty="0">
                <a:solidFill>
                  <a:prstClr val="black"/>
                </a:solidFill>
                <a:latin typeface="Segoe UI" panose="020B0502040204020203" pitchFamily="34" charset="0"/>
                <a:cs typeface="Segoe UI" panose="020B0502040204020203" pitchFamily="34" charset="0"/>
              </a:rPr>
              <a:t>A alteração do contrato retrata, sob alguns ângulos, uma competência discricionária da Administração. Não existe, porém, liberdade para a Administração impor a alteração como e quando melhor lhe aprouver. Existe uma competência anômala, não uma prerrogativa propriamente dita. (JUSTEN FILHO, 2014, p.540)</a:t>
            </a:r>
          </a:p>
        </p:txBody>
      </p:sp>
      <p:sp>
        <p:nvSpPr>
          <p:cNvPr id="7" name="object 64">
            <a:extLst>
              <a:ext uri="{FF2B5EF4-FFF2-40B4-BE49-F238E27FC236}">
                <a16:creationId xmlns:a16="http://schemas.microsoft.com/office/drawing/2014/main" id="{C118DA05-F921-4FB9-AFB8-76752E497772}"/>
              </a:ext>
            </a:extLst>
          </p:cNvPr>
          <p:cNvSpPr/>
          <p:nvPr/>
        </p:nvSpPr>
        <p:spPr>
          <a:xfrm>
            <a:off x="332178" y="1576870"/>
            <a:ext cx="2635302" cy="385517"/>
          </a:xfrm>
          <a:custGeom>
            <a:avLst/>
            <a:gdLst/>
            <a:ahLst/>
            <a:cxnLst/>
            <a:rect l="l" t="t" r="r" b="b"/>
            <a:pathLst>
              <a:path w="4569460" h="553719">
                <a:moveTo>
                  <a:pt x="4292346" y="0"/>
                </a:moveTo>
                <a:lnTo>
                  <a:pt x="276606" y="0"/>
                </a:lnTo>
                <a:lnTo>
                  <a:pt x="226884" y="4455"/>
                </a:lnTo>
                <a:lnTo>
                  <a:pt x="180087" y="17303"/>
                </a:lnTo>
                <a:lnTo>
                  <a:pt x="136996" y="37761"/>
                </a:lnTo>
                <a:lnTo>
                  <a:pt x="98391" y="65049"/>
                </a:lnTo>
                <a:lnTo>
                  <a:pt x="65053" y="98385"/>
                </a:lnTo>
                <a:lnTo>
                  <a:pt x="37764" y="136990"/>
                </a:lnTo>
                <a:lnTo>
                  <a:pt x="17304" y="180082"/>
                </a:lnTo>
                <a:lnTo>
                  <a:pt x="4456" y="226881"/>
                </a:lnTo>
                <a:lnTo>
                  <a:pt x="0" y="276605"/>
                </a:lnTo>
                <a:lnTo>
                  <a:pt x="4456" y="326330"/>
                </a:lnTo>
                <a:lnTo>
                  <a:pt x="17304" y="373129"/>
                </a:lnTo>
                <a:lnTo>
                  <a:pt x="37764" y="416221"/>
                </a:lnTo>
                <a:lnTo>
                  <a:pt x="65053" y="454826"/>
                </a:lnTo>
                <a:lnTo>
                  <a:pt x="98391" y="488162"/>
                </a:lnTo>
                <a:lnTo>
                  <a:pt x="136996" y="515450"/>
                </a:lnTo>
                <a:lnTo>
                  <a:pt x="180087" y="535908"/>
                </a:lnTo>
                <a:lnTo>
                  <a:pt x="226884" y="548756"/>
                </a:lnTo>
                <a:lnTo>
                  <a:pt x="276606" y="553212"/>
                </a:lnTo>
                <a:lnTo>
                  <a:pt x="4292346" y="553212"/>
                </a:lnTo>
                <a:lnTo>
                  <a:pt x="4342070" y="548756"/>
                </a:lnTo>
                <a:lnTo>
                  <a:pt x="4388869" y="535908"/>
                </a:lnTo>
                <a:lnTo>
                  <a:pt x="4431961" y="515450"/>
                </a:lnTo>
                <a:lnTo>
                  <a:pt x="4470566" y="488162"/>
                </a:lnTo>
                <a:lnTo>
                  <a:pt x="4503902" y="454826"/>
                </a:lnTo>
                <a:lnTo>
                  <a:pt x="4531190" y="416221"/>
                </a:lnTo>
                <a:lnTo>
                  <a:pt x="4551648" y="373129"/>
                </a:lnTo>
                <a:lnTo>
                  <a:pt x="4564496" y="326330"/>
                </a:lnTo>
                <a:lnTo>
                  <a:pt x="4568952" y="276605"/>
                </a:lnTo>
                <a:lnTo>
                  <a:pt x="4564496" y="226881"/>
                </a:lnTo>
                <a:lnTo>
                  <a:pt x="4551648" y="180082"/>
                </a:lnTo>
                <a:lnTo>
                  <a:pt x="4531190" y="136990"/>
                </a:lnTo>
                <a:lnTo>
                  <a:pt x="4503902" y="98385"/>
                </a:lnTo>
                <a:lnTo>
                  <a:pt x="4470566" y="65049"/>
                </a:lnTo>
                <a:lnTo>
                  <a:pt x="4431961" y="37761"/>
                </a:lnTo>
                <a:lnTo>
                  <a:pt x="4388869" y="17303"/>
                </a:lnTo>
                <a:lnTo>
                  <a:pt x="4342070" y="4455"/>
                </a:lnTo>
                <a:lnTo>
                  <a:pt x="4292346" y="0"/>
                </a:lnTo>
                <a:close/>
              </a:path>
            </a:pathLst>
          </a:custGeom>
          <a:solidFill>
            <a:srgbClr val="D15A3D"/>
          </a:solidFill>
        </p:spPr>
        <p:txBody>
          <a:bodyPr wrap="square" lIns="0" tIns="0" rIns="0" bIns="0" rtlCol="0"/>
          <a:lstStyle/>
          <a:p>
            <a:pPr algn="ctr"/>
            <a:r>
              <a:rPr lang="pt-BR" b="1" dirty="0">
                <a:latin typeface="Segoe UI" panose="020B0502040204020203" pitchFamily="34" charset="0"/>
                <a:ea typeface="Segoe UI" panose="020B0502040204020203" pitchFamily="34" charset="0"/>
                <a:cs typeface="Segoe UI" panose="020B0502040204020203" pitchFamily="34" charset="0"/>
              </a:rPr>
              <a:t>Álea Administrativa</a:t>
            </a:r>
          </a:p>
        </p:txBody>
      </p:sp>
      <p:sp>
        <p:nvSpPr>
          <p:cNvPr id="9" name="object 64">
            <a:extLst>
              <a:ext uri="{FF2B5EF4-FFF2-40B4-BE49-F238E27FC236}">
                <a16:creationId xmlns:a16="http://schemas.microsoft.com/office/drawing/2014/main" id="{C118DA05-F921-4FB9-AFB8-76752E497772}"/>
              </a:ext>
            </a:extLst>
          </p:cNvPr>
          <p:cNvSpPr/>
          <p:nvPr/>
        </p:nvSpPr>
        <p:spPr>
          <a:xfrm>
            <a:off x="314572" y="4384391"/>
            <a:ext cx="2635302" cy="385517"/>
          </a:xfrm>
          <a:custGeom>
            <a:avLst/>
            <a:gdLst/>
            <a:ahLst/>
            <a:cxnLst/>
            <a:rect l="l" t="t" r="r" b="b"/>
            <a:pathLst>
              <a:path w="4569460" h="553719">
                <a:moveTo>
                  <a:pt x="4292346" y="0"/>
                </a:moveTo>
                <a:lnTo>
                  <a:pt x="276606" y="0"/>
                </a:lnTo>
                <a:lnTo>
                  <a:pt x="226884" y="4455"/>
                </a:lnTo>
                <a:lnTo>
                  <a:pt x="180087" y="17303"/>
                </a:lnTo>
                <a:lnTo>
                  <a:pt x="136996" y="37761"/>
                </a:lnTo>
                <a:lnTo>
                  <a:pt x="98391" y="65049"/>
                </a:lnTo>
                <a:lnTo>
                  <a:pt x="65053" y="98385"/>
                </a:lnTo>
                <a:lnTo>
                  <a:pt x="37764" y="136990"/>
                </a:lnTo>
                <a:lnTo>
                  <a:pt x="17304" y="180082"/>
                </a:lnTo>
                <a:lnTo>
                  <a:pt x="4456" y="226881"/>
                </a:lnTo>
                <a:lnTo>
                  <a:pt x="0" y="276605"/>
                </a:lnTo>
                <a:lnTo>
                  <a:pt x="4456" y="326330"/>
                </a:lnTo>
                <a:lnTo>
                  <a:pt x="17304" y="373129"/>
                </a:lnTo>
                <a:lnTo>
                  <a:pt x="37764" y="416221"/>
                </a:lnTo>
                <a:lnTo>
                  <a:pt x="65053" y="454826"/>
                </a:lnTo>
                <a:lnTo>
                  <a:pt x="98391" y="488162"/>
                </a:lnTo>
                <a:lnTo>
                  <a:pt x="136996" y="515450"/>
                </a:lnTo>
                <a:lnTo>
                  <a:pt x="180087" y="535908"/>
                </a:lnTo>
                <a:lnTo>
                  <a:pt x="226884" y="548756"/>
                </a:lnTo>
                <a:lnTo>
                  <a:pt x="276606" y="553212"/>
                </a:lnTo>
                <a:lnTo>
                  <a:pt x="4292346" y="553212"/>
                </a:lnTo>
                <a:lnTo>
                  <a:pt x="4342070" y="548756"/>
                </a:lnTo>
                <a:lnTo>
                  <a:pt x="4388869" y="535908"/>
                </a:lnTo>
                <a:lnTo>
                  <a:pt x="4431961" y="515450"/>
                </a:lnTo>
                <a:lnTo>
                  <a:pt x="4470566" y="488162"/>
                </a:lnTo>
                <a:lnTo>
                  <a:pt x="4503902" y="454826"/>
                </a:lnTo>
                <a:lnTo>
                  <a:pt x="4531190" y="416221"/>
                </a:lnTo>
                <a:lnTo>
                  <a:pt x="4551648" y="373129"/>
                </a:lnTo>
                <a:lnTo>
                  <a:pt x="4564496" y="326330"/>
                </a:lnTo>
                <a:lnTo>
                  <a:pt x="4568952" y="276605"/>
                </a:lnTo>
                <a:lnTo>
                  <a:pt x="4564496" y="226881"/>
                </a:lnTo>
                <a:lnTo>
                  <a:pt x="4551648" y="180082"/>
                </a:lnTo>
                <a:lnTo>
                  <a:pt x="4531190" y="136990"/>
                </a:lnTo>
                <a:lnTo>
                  <a:pt x="4503902" y="98385"/>
                </a:lnTo>
                <a:lnTo>
                  <a:pt x="4470566" y="65049"/>
                </a:lnTo>
                <a:lnTo>
                  <a:pt x="4431961" y="37761"/>
                </a:lnTo>
                <a:lnTo>
                  <a:pt x="4388869" y="17303"/>
                </a:lnTo>
                <a:lnTo>
                  <a:pt x="4342070" y="4455"/>
                </a:lnTo>
                <a:lnTo>
                  <a:pt x="4292346" y="0"/>
                </a:lnTo>
                <a:close/>
              </a:path>
            </a:pathLst>
          </a:custGeom>
          <a:solidFill>
            <a:srgbClr val="D15A3D"/>
          </a:solidFill>
        </p:spPr>
        <p:txBody>
          <a:bodyPr wrap="square" lIns="0" tIns="0" rIns="0" bIns="0" rtlCol="0"/>
          <a:lstStyle/>
          <a:p>
            <a:pPr algn="ctr"/>
            <a:r>
              <a:rPr lang="pt-BR" b="1" dirty="0">
                <a:latin typeface="Segoe UI" panose="020B0502040204020203" pitchFamily="34" charset="0"/>
                <a:ea typeface="Segoe UI" panose="020B0502040204020203" pitchFamily="34" charset="0"/>
                <a:cs typeface="Segoe UI" panose="020B0502040204020203" pitchFamily="34" charset="0"/>
              </a:rPr>
              <a:t>Álea Econômica</a:t>
            </a:r>
          </a:p>
        </p:txBody>
      </p:sp>
      <p:sp>
        <p:nvSpPr>
          <p:cNvPr id="10" name="Retângulo: Cantos Arredondados 9">
            <a:extLst>
              <a:ext uri="{FF2B5EF4-FFF2-40B4-BE49-F238E27FC236}">
                <a16:creationId xmlns:a16="http://schemas.microsoft.com/office/drawing/2014/main" id="{AD59D15E-14B6-45F8-9A95-54617D2108BB}"/>
              </a:ext>
            </a:extLst>
          </p:cNvPr>
          <p:cNvSpPr/>
          <p:nvPr/>
        </p:nvSpPr>
        <p:spPr>
          <a:xfrm>
            <a:off x="8793843" y="1576870"/>
            <a:ext cx="2999759" cy="185213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700" algn="just">
              <a:lnSpc>
                <a:spcPct val="100000"/>
              </a:lnSpc>
              <a:spcBef>
                <a:spcPts val="105"/>
              </a:spcBef>
              <a:buSzPct val="95000"/>
              <a:tabLst>
                <a:tab pos="215900" algn="l"/>
              </a:tabLst>
            </a:pPr>
            <a:r>
              <a:rPr lang="pt-BR" sz="1500" dirty="0">
                <a:solidFill>
                  <a:schemeClr val="tx1"/>
                </a:solidFill>
                <a:latin typeface="Segoe UI" panose="020B0502040204020203" pitchFamily="34" charset="0"/>
                <a:ea typeface="Segoe UI" panose="020B0502040204020203" pitchFamily="34" charset="0"/>
                <a:cs typeface="Segoe UI" panose="020B0502040204020203" pitchFamily="34" charset="0"/>
              </a:rPr>
              <a:t>Fato </a:t>
            </a:r>
            <a:r>
              <a:rPr lang="pt-BR" sz="1500" i="1" dirty="0" err="1">
                <a:solidFill>
                  <a:schemeClr val="tx1"/>
                </a:solidFill>
                <a:latin typeface="Segoe UI" panose="020B0502040204020203" pitchFamily="34" charset="0"/>
                <a:ea typeface="Segoe UI" panose="020B0502040204020203" pitchFamily="34" charset="0"/>
                <a:cs typeface="Segoe UI" panose="020B0502040204020203" pitchFamily="34" charset="0"/>
              </a:rPr>
              <a:t>principis</a:t>
            </a:r>
            <a:r>
              <a:rPr lang="pt-BR" sz="1500" dirty="0">
                <a:solidFill>
                  <a:schemeClr val="tx1"/>
                </a:solidFill>
                <a:latin typeface="Segoe UI" panose="020B0502040204020203" pitchFamily="34" charset="0"/>
                <a:ea typeface="Segoe UI" panose="020B0502040204020203" pitchFamily="34" charset="0"/>
                <a:cs typeface="Segoe UI" panose="020B0502040204020203" pitchFamily="34" charset="0"/>
              </a:rPr>
              <a:t> e Fato da Administração: distinção entre o ato do </a:t>
            </a:r>
            <a:r>
              <a:rPr lang="pt-BR" sz="1500" b="1" dirty="0">
                <a:solidFill>
                  <a:schemeClr val="tx1"/>
                </a:solidFill>
                <a:latin typeface="Segoe UI" panose="020B0502040204020203" pitchFamily="34" charset="0"/>
                <a:ea typeface="Segoe UI" panose="020B0502040204020203" pitchFamily="34" charset="0"/>
                <a:cs typeface="Segoe UI" panose="020B0502040204020203" pitchFamily="34" charset="0"/>
              </a:rPr>
              <a:t>Estado Soberano </a:t>
            </a:r>
            <a:r>
              <a:rPr lang="pt-BR" sz="1500" dirty="0">
                <a:solidFill>
                  <a:schemeClr val="tx1"/>
                </a:solidFill>
                <a:latin typeface="Segoe UI" panose="020B0502040204020203" pitchFamily="34" charset="0"/>
                <a:ea typeface="Segoe UI" panose="020B0502040204020203" pitchFamily="34" charset="0"/>
                <a:cs typeface="Segoe UI" panose="020B0502040204020203" pitchFamily="34" charset="0"/>
              </a:rPr>
              <a:t>e o ato do </a:t>
            </a:r>
            <a:r>
              <a:rPr lang="pt-BR" sz="1500" b="1" dirty="0">
                <a:solidFill>
                  <a:schemeClr val="tx1"/>
                </a:solidFill>
                <a:latin typeface="Segoe UI" panose="020B0502040204020203" pitchFamily="34" charset="0"/>
                <a:ea typeface="Segoe UI" panose="020B0502040204020203" pitchFamily="34" charset="0"/>
                <a:cs typeface="Segoe UI" panose="020B0502040204020203" pitchFamily="34" charset="0"/>
              </a:rPr>
              <a:t>Estado Contratante </a:t>
            </a:r>
            <a:r>
              <a:rPr lang="pt-BR" sz="1500" dirty="0">
                <a:solidFill>
                  <a:schemeClr val="tx1"/>
                </a:solidFill>
                <a:latin typeface="Segoe UI" panose="020B0502040204020203" pitchFamily="34" charset="0"/>
                <a:ea typeface="Segoe UI" panose="020B0502040204020203" pitchFamily="34" charset="0"/>
                <a:cs typeface="Segoe UI" panose="020B0502040204020203" pitchFamily="34" charset="0"/>
              </a:rPr>
              <a:t>(Resp. 20254-PE DJ 02.09.1996)</a:t>
            </a:r>
          </a:p>
        </p:txBody>
      </p:sp>
    </p:spTree>
    <p:extLst>
      <p:ext uri="{BB962C8B-B14F-4D97-AF65-F5344CB8AC3E}">
        <p14:creationId xmlns:p14="http://schemas.microsoft.com/office/powerpoint/2010/main" val="16190187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a:extLst>
              <a:ext uri="{FF2B5EF4-FFF2-40B4-BE49-F238E27FC236}">
                <a16:creationId xmlns:a16="http://schemas.microsoft.com/office/drawing/2014/main" id="{0F833573-78D5-44BF-B968-C523D5C3E751}"/>
              </a:ext>
            </a:extLst>
          </p:cNvPr>
          <p:cNvSpPr txBox="1"/>
          <p:nvPr/>
        </p:nvSpPr>
        <p:spPr>
          <a:xfrm>
            <a:off x="722142" y="196947"/>
            <a:ext cx="10747716" cy="553998"/>
          </a:xfrm>
          <a:prstGeom prst="rect">
            <a:avLst/>
          </a:prstGeom>
          <a:noFill/>
        </p:spPr>
        <p:txBody>
          <a:bodyPr wrap="square" rtlCol="0">
            <a:spAutoFit/>
          </a:bodyPr>
          <a:lstStyle/>
          <a:p>
            <a:pPr algn="just"/>
            <a:r>
              <a:rPr lang="pt-BR" sz="3000" dirty="0">
                <a:latin typeface="Segoe UI Semibold" panose="020B0702040204020203" pitchFamily="34" charset="0"/>
                <a:cs typeface="Segoe UI Semibold" panose="020B0702040204020203" pitchFamily="34" charset="0"/>
              </a:rPr>
              <a:t>Ponto 04: Garantias</a:t>
            </a:r>
          </a:p>
        </p:txBody>
      </p:sp>
      <p:sp>
        <p:nvSpPr>
          <p:cNvPr id="10" name="object 2"/>
          <p:cNvSpPr txBox="1"/>
          <p:nvPr/>
        </p:nvSpPr>
        <p:spPr>
          <a:xfrm>
            <a:off x="259235" y="1201405"/>
            <a:ext cx="11354435" cy="5301451"/>
          </a:xfrm>
          <a:prstGeom prst="rect">
            <a:avLst/>
          </a:prstGeom>
        </p:spPr>
        <p:txBody>
          <a:bodyPr vert="horz" wrap="square" lIns="0" tIns="12700" rIns="0" bIns="0" rtlCol="0">
            <a:spAutoFit/>
          </a:bodyPr>
          <a:lstStyle/>
          <a:p>
            <a:pPr marL="12700" lvl="1">
              <a:lnSpc>
                <a:spcPct val="100000"/>
              </a:lnSpc>
              <a:spcBef>
                <a:spcPts val="100"/>
              </a:spcBef>
              <a:tabLst>
                <a:tab pos="504825" algn="l"/>
                <a:tab pos="505459" algn="l"/>
              </a:tabLst>
            </a:pPr>
            <a:r>
              <a:rPr sz="1900" b="1" dirty="0">
                <a:latin typeface="Segoe UI" panose="020B0502040204020203" pitchFamily="34" charset="0"/>
                <a:ea typeface="Segoe UI" panose="020B0502040204020203" pitchFamily="34" charset="0"/>
                <a:cs typeface="Segoe UI" panose="020B0502040204020203" pitchFamily="34" charset="0"/>
              </a:rPr>
              <a:t>Exigências feitas ao contratado para assegurar a execução </a:t>
            </a:r>
            <a:r>
              <a:rPr sz="1900" b="1" spc="-5" dirty="0">
                <a:latin typeface="Segoe UI" panose="020B0502040204020203" pitchFamily="34" charset="0"/>
                <a:ea typeface="Segoe UI" panose="020B0502040204020203" pitchFamily="34" charset="0"/>
                <a:cs typeface="Segoe UI" panose="020B0502040204020203" pitchFamily="34" charset="0"/>
              </a:rPr>
              <a:t>dos </a:t>
            </a:r>
            <a:r>
              <a:rPr sz="1900" b="1" dirty="0">
                <a:latin typeface="Segoe UI" panose="020B0502040204020203" pitchFamily="34" charset="0"/>
                <a:ea typeface="Segoe UI" panose="020B0502040204020203" pitchFamily="34" charset="0"/>
                <a:cs typeface="Segoe UI" panose="020B0502040204020203" pitchFamily="34" charset="0"/>
              </a:rPr>
              <a:t>contratos</a:t>
            </a:r>
            <a:r>
              <a:rPr sz="1900" b="1" spc="-114" dirty="0">
                <a:latin typeface="Segoe UI" panose="020B0502040204020203" pitchFamily="34" charset="0"/>
                <a:ea typeface="Segoe UI" panose="020B0502040204020203" pitchFamily="34" charset="0"/>
                <a:cs typeface="Segoe UI" panose="020B0502040204020203" pitchFamily="34" charset="0"/>
              </a:rPr>
              <a:t> </a:t>
            </a:r>
            <a:r>
              <a:rPr sz="1900" b="1" spc="-5" dirty="0">
                <a:latin typeface="Segoe UI" panose="020B0502040204020203" pitchFamily="34" charset="0"/>
                <a:ea typeface="Segoe UI" panose="020B0502040204020203" pitchFamily="34" charset="0"/>
                <a:cs typeface="Segoe UI" panose="020B0502040204020203" pitchFamily="34" charset="0"/>
              </a:rPr>
              <a:t>administrativos</a:t>
            </a:r>
            <a:endParaRPr sz="1900" dirty="0">
              <a:latin typeface="Segoe UI" panose="020B0502040204020203" pitchFamily="34" charset="0"/>
              <a:ea typeface="Segoe UI" panose="020B0502040204020203" pitchFamily="34" charset="0"/>
              <a:cs typeface="Segoe UI" panose="020B0502040204020203" pitchFamily="34" charset="0"/>
            </a:endParaRPr>
          </a:p>
          <a:p>
            <a:pPr lvl="1">
              <a:lnSpc>
                <a:spcPct val="100000"/>
              </a:lnSpc>
              <a:buClr>
                <a:srgbClr val="2C2D2C"/>
              </a:buClr>
              <a:buFont typeface="Arial"/>
              <a:buAutoNum type="arabicPeriod"/>
            </a:pPr>
            <a:endParaRPr sz="1900" dirty="0">
              <a:latin typeface="Segoe UI" panose="020B0502040204020203" pitchFamily="34" charset="0"/>
              <a:ea typeface="Segoe UI" panose="020B0502040204020203" pitchFamily="34" charset="0"/>
              <a:cs typeface="Segoe UI" panose="020B0502040204020203" pitchFamily="34" charset="0"/>
            </a:endParaRPr>
          </a:p>
          <a:p>
            <a:pPr marL="649288" lvl="2" indent="-381000">
              <a:lnSpc>
                <a:spcPct val="100000"/>
              </a:lnSpc>
              <a:spcBef>
                <a:spcPts val="1270"/>
              </a:spcBef>
              <a:buClr>
                <a:srgbClr val="D15A3D"/>
              </a:buClr>
              <a:buSzPct val="95000"/>
              <a:buFont typeface="Wingdings"/>
              <a:buChar char=""/>
              <a:tabLst>
                <a:tab pos="581660" algn="l"/>
              </a:tabLst>
            </a:pPr>
            <a:r>
              <a:rPr sz="1900" b="1" dirty="0">
                <a:latin typeface="Segoe UI" panose="020B0502040204020203" pitchFamily="34" charset="0"/>
                <a:ea typeface="Segoe UI" panose="020B0502040204020203" pitchFamily="34" charset="0"/>
                <a:cs typeface="Segoe UI" panose="020B0502040204020203" pitchFamily="34" charset="0"/>
              </a:rPr>
              <a:t>Base </a:t>
            </a:r>
            <a:r>
              <a:rPr sz="1900" b="1" spc="-5" dirty="0">
                <a:latin typeface="Segoe UI" panose="020B0502040204020203" pitchFamily="34" charset="0"/>
                <a:ea typeface="Segoe UI" panose="020B0502040204020203" pitchFamily="34" charset="0"/>
                <a:cs typeface="Segoe UI" panose="020B0502040204020203" pitchFamily="34" charset="0"/>
              </a:rPr>
              <a:t>normativa</a:t>
            </a:r>
            <a:r>
              <a:rPr sz="1900" spc="-5" dirty="0">
                <a:latin typeface="Segoe UI" panose="020B0502040204020203" pitchFamily="34" charset="0"/>
                <a:ea typeface="Segoe UI" panose="020B0502040204020203" pitchFamily="34" charset="0"/>
                <a:cs typeface="Segoe UI" panose="020B0502040204020203" pitchFamily="34" charset="0"/>
              </a:rPr>
              <a:t>: </a:t>
            </a:r>
            <a:r>
              <a:rPr sz="1900" dirty="0">
                <a:latin typeface="Segoe UI" panose="020B0502040204020203" pitchFamily="34" charset="0"/>
                <a:ea typeface="Segoe UI" panose="020B0502040204020203" pitchFamily="34" charset="0"/>
                <a:cs typeface="Segoe UI" panose="020B0502040204020203" pitchFamily="34" charset="0"/>
              </a:rPr>
              <a:t>art. 56 da Lei nº</a:t>
            </a:r>
            <a:r>
              <a:rPr sz="1900" spc="-120" dirty="0">
                <a:latin typeface="Segoe UI" panose="020B0502040204020203" pitchFamily="34" charset="0"/>
                <a:ea typeface="Segoe UI" panose="020B0502040204020203" pitchFamily="34" charset="0"/>
                <a:cs typeface="Segoe UI" panose="020B0502040204020203" pitchFamily="34" charset="0"/>
              </a:rPr>
              <a:t> </a:t>
            </a:r>
            <a:r>
              <a:rPr sz="1900" dirty="0">
                <a:latin typeface="Segoe UI" panose="020B0502040204020203" pitchFamily="34" charset="0"/>
                <a:ea typeface="Segoe UI" panose="020B0502040204020203" pitchFamily="34" charset="0"/>
                <a:cs typeface="Segoe UI" panose="020B0502040204020203" pitchFamily="34" charset="0"/>
              </a:rPr>
              <a:t>8.666/1993</a:t>
            </a:r>
            <a:endParaRPr lang="pt-BR" sz="1900" dirty="0">
              <a:latin typeface="Segoe UI" panose="020B0502040204020203" pitchFamily="34" charset="0"/>
              <a:ea typeface="Segoe UI" panose="020B0502040204020203" pitchFamily="34" charset="0"/>
              <a:cs typeface="Segoe UI" panose="020B0502040204020203" pitchFamily="34" charset="0"/>
            </a:endParaRPr>
          </a:p>
          <a:p>
            <a:pPr marL="649288" lvl="2" indent="-381000">
              <a:lnSpc>
                <a:spcPct val="100000"/>
              </a:lnSpc>
              <a:spcBef>
                <a:spcPts val="1270"/>
              </a:spcBef>
              <a:buClr>
                <a:srgbClr val="D15A3D"/>
              </a:buClr>
              <a:buSzPct val="95000"/>
              <a:buFont typeface="Wingdings"/>
              <a:buChar char=""/>
              <a:tabLst>
                <a:tab pos="581660" algn="l"/>
              </a:tabLst>
            </a:pPr>
            <a:endParaRPr sz="1000" dirty="0">
              <a:latin typeface="Segoe UI" panose="020B0502040204020203" pitchFamily="34" charset="0"/>
              <a:ea typeface="Segoe UI" panose="020B0502040204020203" pitchFamily="34" charset="0"/>
              <a:cs typeface="Segoe UI" panose="020B0502040204020203" pitchFamily="34" charset="0"/>
            </a:endParaRPr>
          </a:p>
          <a:p>
            <a:pPr marL="649288" lvl="2" indent="-381000">
              <a:lnSpc>
                <a:spcPct val="100000"/>
              </a:lnSpc>
              <a:spcBef>
                <a:spcPts val="595"/>
              </a:spcBef>
              <a:buClr>
                <a:srgbClr val="D15A3D"/>
              </a:buClr>
              <a:buSzPct val="95000"/>
              <a:buFont typeface="Wingdings"/>
              <a:buChar char=""/>
              <a:tabLst>
                <a:tab pos="581660" algn="l"/>
              </a:tabLst>
            </a:pPr>
            <a:r>
              <a:rPr sz="1900" dirty="0">
                <a:latin typeface="Segoe UI" panose="020B0502040204020203" pitchFamily="34" charset="0"/>
                <a:ea typeface="Segoe UI" panose="020B0502040204020203" pitchFamily="34" charset="0"/>
                <a:cs typeface="Segoe UI" panose="020B0502040204020203" pitchFamily="34" charset="0"/>
              </a:rPr>
              <a:t>Faculdade do ente</a:t>
            </a:r>
            <a:r>
              <a:rPr sz="1900" spc="-65" dirty="0">
                <a:latin typeface="Segoe UI" panose="020B0502040204020203" pitchFamily="34" charset="0"/>
                <a:ea typeface="Segoe UI" panose="020B0502040204020203" pitchFamily="34" charset="0"/>
                <a:cs typeface="Segoe UI" panose="020B0502040204020203" pitchFamily="34" charset="0"/>
              </a:rPr>
              <a:t> </a:t>
            </a:r>
            <a:r>
              <a:rPr sz="1900" dirty="0">
                <a:latin typeface="Segoe UI" panose="020B0502040204020203" pitchFamily="34" charset="0"/>
                <a:ea typeface="Segoe UI" panose="020B0502040204020203" pitchFamily="34" charset="0"/>
                <a:cs typeface="Segoe UI" panose="020B0502040204020203" pitchFamily="34" charset="0"/>
              </a:rPr>
              <a:t>administrativo</a:t>
            </a:r>
          </a:p>
          <a:p>
            <a:pPr marL="649288" lvl="2" indent="-381000">
              <a:lnSpc>
                <a:spcPct val="100000"/>
              </a:lnSpc>
              <a:spcBef>
                <a:spcPts val="595"/>
              </a:spcBef>
              <a:buClr>
                <a:srgbClr val="D15A3D"/>
              </a:buClr>
              <a:buSzPct val="95000"/>
              <a:buFont typeface="Wingdings"/>
              <a:buChar char=""/>
              <a:tabLst>
                <a:tab pos="581660" algn="l"/>
              </a:tabLst>
            </a:pPr>
            <a:r>
              <a:rPr sz="1900" b="1" dirty="0">
                <a:latin typeface="Segoe UI" panose="020B0502040204020203" pitchFamily="34" charset="0"/>
                <a:ea typeface="Segoe UI" panose="020B0502040204020203" pitchFamily="34" charset="0"/>
                <a:cs typeface="Segoe UI" panose="020B0502040204020203" pitchFamily="34" charset="0"/>
              </a:rPr>
              <a:t>Finalidade</a:t>
            </a:r>
            <a:r>
              <a:rPr sz="1900" dirty="0">
                <a:latin typeface="Segoe UI" panose="020B0502040204020203" pitchFamily="34" charset="0"/>
                <a:ea typeface="Segoe UI" panose="020B0502040204020203" pitchFamily="34" charset="0"/>
                <a:cs typeface="Segoe UI" panose="020B0502040204020203" pitchFamily="34" charset="0"/>
              </a:rPr>
              <a:t>: minimizar os riscos de insucesso da</a:t>
            </a:r>
            <a:r>
              <a:rPr sz="1900" spc="-155" dirty="0">
                <a:latin typeface="Segoe UI" panose="020B0502040204020203" pitchFamily="34" charset="0"/>
                <a:ea typeface="Segoe UI" panose="020B0502040204020203" pitchFamily="34" charset="0"/>
                <a:cs typeface="Segoe UI" panose="020B0502040204020203" pitchFamily="34" charset="0"/>
              </a:rPr>
              <a:t> </a:t>
            </a:r>
            <a:r>
              <a:rPr sz="1900" dirty="0">
                <a:latin typeface="Segoe UI" panose="020B0502040204020203" pitchFamily="34" charset="0"/>
                <a:ea typeface="Segoe UI" panose="020B0502040204020203" pitchFamily="34" charset="0"/>
                <a:cs typeface="Segoe UI" panose="020B0502040204020203" pitchFamily="34" charset="0"/>
              </a:rPr>
              <a:t>contratação,</a:t>
            </a:r>
          </a:p>
          <a:p>
            <a:pPr marL="649288" lvl="2" indent="-381000">
              <a:lnSpc>
                <a:spcPct val="100000"/>
              </a:lnSpc>
              <a:spcBef>
                <a:spcPts val="600"/>
              </a:spcBef>
              <a:buClr>
                <a:srgbClr val="D15A3D"/>
              </a:buClr>
              <a:buSzPct val="95000"/>
              <a:buFont typeface="Wingdings"/>
              <a:buChar char=""/>
              <a:tabLst>
                <a:tab pos="581660" algn="l"/>
              </a:tabLst>
            </a:pPr>
            <a:r>
              <a:rPr sz="1900" dirty="0">
                <a:latin typeface="Segoe UI" panose="020B0502040204020203" pitchFamily="34" charset="0"/>
                <a:ea typeface="Segoe UI" panose="020B0502040204020203" pitchFamily="34" charset="0"/>
                <a:cs typeface="Segoe UI" panose="020B0502040204020203" pitchFamily="34" charset="0"/>
              </a:rPr>
              <a:t>Deve constar no</a:t>
            </a:r>
            <a:r>
              <a:rPr sz="1900" spc="-85" dirty="0">
                <a:latin typeface="Segoe UI" panose="020B0502040204020203" pitchFamily="34" charset="0"/>
                <a:ea typeface="Segoe UI" panose="020B0502040204020203" pitchFamily="34" charset="0"/>
                <a:cs typeface="Segoe UI" panose="020B0502040204020203" pitchFamily="34" charset="0"/>
              </a:rPr>
              <a:t> </a:t>
            </a:r>
            <a:r>
              <a:rPr sz="1900" dirty="0">
                <a:latin typeface="Segoe UI" panose="020B0502040204020203" pitchFamily="34" charset="0"/>
                <a:ea typeface="Segoe UI" panose="020B0502040204020203" pitchFamily="34" charset="0"/>
                <a:cs typeface="Segoe UI" panose="020B0502040204020203" pitchFamily="34" charset="0"/>
              </a:rPr>
              <a:t>edital</a:t>
            </a:r>
          </a:p>
          <a:p>
            <a:pPr marL="649288" lvl="2" indent="-381000">
              <a:lnSpc>
                <a:spcPct val="100000"/>
              </a:lnSpc>
              <a:spcBef>
                <a:spcPts val="600"/>
              </a:spcBef>
              <a:buClr>
                <a:srgbClr val="D15A3D"/>
              </a:buClr>
              <a:buSzPct val="95000"/>
              <a:buFont typeface="Wingdings"/>
              <a:buChar char=""/>
              <a:tabLst>
                <a:tab pos="581660" algn="l"/>
              </a:tabLst>
            </a:pPr>
            <a:r>
              <a:rPr sz="1900" dirty="0">
                <a:latin typeface="Segoe UI" panose="020B0502040204020203" pitchFamily="34" charset="0"/>
                <a:ea typeface="Segoe UI" panose="020B0502040204020203" pitchFamily="34" charset="0"/>
                <a:cs typeface="Segoe UI" panose="020B0502040204020203" pitchFamily="34" charset="0"/>
              </a:rPr>
              <a:t>Dever de restituir com a execução do</a:t>
            </a:r>
            <a:r>
              <a:rPr sz="1900" spc="-150" dirty="0">
                <a:latin typeface="Segoe UI" panose="020B0502040204020203" pitchFamily="34" charset="0"/>
                <a:ea typeface="Segoe UI" panose="020B0502040204020203" pitchFamily="34" charset="0"/>
                <a:cs typeface="Segoe UI" panose="020B0502040204020203" pitchFamily="34" charset="0"/>
              </a:rPr>
              <a:t> </a:t>
            </a:r>
            <a:r>
              <a:rPr sz="1900" dirty="0">
                <a:latin typeface="Segoe UI" panose="020B0502040204020203" pitchFamily="34" charset="0"/>
                <a:ea typeface="Segoe UI" panose="020B0502040204020203" pitchFamily="34" charset="0"/>
                <a:cs typeface="Segoe UI" panose="020B0502040204020203" pitchFamily="34" charset="0"/>
              </a:rPr>
              <a:t>contrato</a:t>
            </a:r>
          </a:p>
          <a:p>
            <a:pPr marL="649288" lvl="2" indent="-381000">
              <a:lnSpc>
                <a:spcPct val="100000"/>
              </a:lnSpc>
              <a:spcBef>
                <a:spcPts val="600"/>
              </a:spcBef>
              <a:buClr>
                <a:srgbClr val="D15A3D"/>
              </a:buClr>
              <a:buSzPct val="95000"/>
              <a:buFont typeface="Wingdings"/>
              <a:buChar char=""/>
              <a:tabLst>
                <a:tab pos="581660" algn="l"/>
              </a:tabLst>
            </a:pPr>
            <a:r>
              <a:rPr sz="1900" dirty="0">
                <a:latin typeface="Segoe UI" panose="020B0502040204020203" pitchFamily="34" charset="0"/>
                <a:ea typeface="Segoe UI" panose="020B0502040204020203" pitchFamily="34" charset="0"/>
                <a:cs typeface="Segoe UI" panose="020B0502040204020203" pitchFamily="34" charset="0"/>
              </a:rPr>
              <a:t>Possibilidade de execução direta dos</a:t>
            </a:r>
            <a:r>
              <a:rPr sz="1900" spc="-105" dirty="0">
                <a:latin typeface="Segoe UI" panose="020B0502040204020203" pitchFamily="34" charset="0"/>
                <a:ea typeface="Segoe UI" panose="020B0502040204020203" pitchFamily="34" charset="0"/>
                <a:cs typeface="Segoe UI" panose="020B0502040204020203" pitchFamily="34" charset="0"/>
              </a:rPr>
              <a:t> </a:t>
            </a:r>
            <a:r>
              <a:rPr sz="1900" dirty="0" err="1">
                <a:latin typeface="Segoe UI" panose="020B0502040204020203" pitchFamily="34" charset="0"/>
                <a:ea typeface="Segoe UI" panose="020B0502040204020203" pitchFamily="34" charset="0"/>
                <a:cs typeface="Segoe UI" panose="020B0502040204020203" pitchFamily="34" charset="0"/>
              </a:rPr>
              <a:t>encargos</a:t>
            </a:r>
            <a:endParaRPr lang="pt-BR" sz="1900" dirty="0">
              <a:latin typeface="Segoe UI" panose="020B0502040204020203" pitchFamily="34" charset="0"/>
              <a:ea typeface="Segoe UI" panose="020B0502040204020203" pitchFamily="34" charset="0"/>
              <a:cs typeface="Segoe UI" panose="020B0502040204020203" pitchFamily="34" charset="0"/>
            </a:endParaRPr>
          </a:p>
          <a:p>
            <a:pPr marL="268288" lvl="2">
              <a:lnSpc>
                <a:spcPct val="100000"/>
              </a:lnSpc>
              <a:spcBef>
                <a:spcPts val="600"/>
              </a:spcBef>
              <a:buClr>
                <a:srgbClr val="D15A3D"/>
              </a:buClr>
              <a:buSzPct val="95000"/>
              <a:tabLst>
                <a:tab pos="581660" algn="l"/>
              </a:tabLst>
            </a:pPr>
            <a:endParaRPr sz="1000" dirty="0">
              <a:latin typeface="Segoe UI" panose="020B0502040204020203" pitchFamily="34" charset="0"/>
              <a:ea typeface="Segoe UI" panose="020B0502040204020203" pitchFamily="34" charset="0"/>
              <a:cs typeface="Segoe UI" panose="020B0502040204020203" pitchFamily="34" charset="0"/>
            </a:endParaRPr>
          </a:p>
          <a:p>
            <a:pPr marL="649288" lvl="2" indent="-381000">
              <a:lnSpc>
                <a:spcPct val="100000"/>
              </a:lnSpc>
              <a:spcBef>
                <a:spcPts val="600"/>
              </a:spcBef>
              <a:buClr>
                <a:srgbClr val="D15A3D"/>
              </a:buClr>
              <a:buSzPct val="95000"/>
              <a:buFont typeface="Wingdings"/>
              <a:buChar char=""/>
              <a:tabLst>
                <a:tab pos="650240" algn="l"/>
              </a:tabLst>
            </a:pPr>
            <a:r>
              <a:rPr sz="1900" b="1" dirty="0">
                <a:latin typeface="Segoe UI" panose="020B0502040204020203" pitchFamily="34" charset="0"/>
                <a:ea typeface="Segoe UI" panose="020B0502040204020203" pitchFamily="34" charset="0"/>
                <a:cs typeface="Segoe UI" panose="020B0502040204020203" pitchFamily="34" charset="0"/>
              </a:rPr>
              <a:t>Limites:</a:t>
            </a:r>
          </a:p>
          <a:p>
            <a:pPr marL="1381125" lvl="4" indent="-655638">
              <a:spcBef>
                <a:spcPts val="600"/>
              </a:spcBef>
              <a:buClr>
                <a:srgbClr val="D15A3D"/>
              </a:buClr>
              <a:buSzPct val="95000"/>
              <a:buChar char="•"/>
              <a:tabLst>
                <a:tab pos="925830" algn="l"/>
              </a:tabLst>
            </a:pPr>
            <a:r>
              <a:rPr lang="pt-BR" sz="1900" dirty="0">
                <a:latin typeface="Segoe UI" panose="020B0502040204020203" pitchFamily="34" charset="0"/>
                <a:ea typeface="Segoe UI" panose="020B0502040204020203" pitchFamily="34" charset="0"/>
                <a:cs typeface="Segoe UI" panose="020B0502040204020203" pitchFamily="34" charset="0"/>
              </a:rPr>
              <a:t>N</a:t>
            </a:r>
            <a:r>
              <a:rPr sz="1900" dirty="0" err="1">
                <a:latin typeface="Segoe UI" panose="020B0502040204020203" pitchFamily="34" charset="0"/>
                <a:ea typeface="Segoe UI" panose="020B0502040204020203" pitchFamily="34" charset="0"/>
                <a:cs typeface="Segoe UI" panose="020B0502040204020203" pitchFamily="34" charset="0"/>
              </a:rPr>
              <a:t>ão</a:t>
            </a:r>
            <a:r>
              <a:rPr sz="1900" dirty="0">
                <a:latin typeface="Segoe UI" panose="020B0502040204020203" pitchFamily="34" charset="0"/>
                <a:ea typeface="Segoe UI" panose="020B0502040204020203" pitchFamily="34" charset="0"/>
                <a:cs typeface="Segoe UI" panose="020B0502040204020203" pitchFamily="34" charset="0"/>
              </a:rPr>
              <a:t> deve onerar demasiadamente o contrato de modo a impedir a competição</a:t>
            </a:r>
            <a:r>
              <a:rPr sz="1900" spc="-260" dirty="0">
                <a:latin typeface="Segoe UI" panose="020B0502040204020203" pitchFamily="34" charset="0"/>
                <a:ea typeface="Segoe UI" panose="020B0502040204020203" pitchFamily="34" charset="0"/>
                <a:cs typeface="Segoe UI" panose="020B0502040204020203" pitchFamily="34" charset="0"/>
              </a:rPr>
              <a:t> </a:t>
            </a:r>
            <a:r>
              <a:rPr sz="1900" dirty="0">
                <a:latin typeface="Segoe UI" panose="020B0502040204020203" pitchFamily="34" charset="0"/>
                <a:ea typeface="Segoe UI" panose="020B0502040204020203" pitchFamily="34" charset="0"/>
                <a:cs typeface="Segoe UI" panose="020B0502040204020203" pitchFamily="34" charset="0"/>
              </a:rPr>
              <a:t>licitatória</a:t>
            </a:r>
          </a:p>
          <a:p>
            <a:pPr marL="1381125" lvl="4" indent="-655638">
              <a:spcBef>
                <a:spcPts val="595"/>
              </a:spcBef>
              <a:buClr>
                <a:srgbClr val="D15A3D"/>
              </a:buClr>
              <a:buSzPct val="95000"/>
              <a:buChar char="•"/>
              <a:tabLst>
                <a:tab pos="925830" algn="l"/>
              </a:tabLst>
            </a:pPr>
            <a:r>
              <a:rPr sz="1900" dirty="0" err="1">
                <a:latin typeface="Segoe UI" panose="020B0502040204020203" pitchFamily="34" charset="0"/>
                <a:ea typeface="Segoe UI" panose="020B0502040204020203" pitchFamily="34" charset="0"/>
                <a:cs typeface="Segoe UI" panose="020B0502040204020203" pitchFamily="34" charset="0"/>
              </a:rPr>
              <a:t>Parâmetro</a:t>
            </a:r>
            <a:r>
              <a:rPr sz="1900" spc="-40" dirty="0">
                <a:latin typeface="Segoe UI" panose="020B0502040204020203" pitchFamily="34" charset="0"/>
                <a:ea typeface="Segoe UI" panose="020B0502040204020203" pitchFamily="34" charset="0"/>
                <a:cs typeface="Segoe UI" panose="020B0502040204020203" pitchFamily="34" charset="0"/>
              </a:rPr>
              <a:t> </a:t>
            </a:r>
            <a:r>
              <a:rPr sz="1900" dirty="0">
                <a:latin typeface="Segoe UI" panose="020B0502040204020203" pitchFamily="34" charset="0"/>
                <a:ea typeface="Segoe UI" panose="020B0502040204020203" pitchFamily="34" charset="0"/>
                <a:cs typeface="Segoe UI" panose="020B0502040204020203" pitchFamily="34" charset="0"/>
              </a:rPr>
              <a:t>legal:</a:t>
            </a:r>
            <a:endParaRPr lang="pt-BR" sz="1900" dirty="0">
              <a:latin typeface="Segoe UI" panose="020B0502040204020203" pitchFamily="34" charset="0"/>
              <a:ea typeface="Segoe UI" panose="020B0502040204020203" pitchFamily="34" charset="0"/>
              <a:cs typeface="Segoe UI" panose="020B0502040204020203" pitchFamily="34" charset="0"/>
            </a:endParaRPr>
          </a:p>
          <a:p>
            <a:pPr marL="1838325" lvl="5" indent="-655638">
              <a:spcBef>
                <a:spcPts val="595"/>
              </a:spcBef>
              <a:buClr>
                <a:srgbClr val="D15A3D"/>
              </a:buClr>
              <a:buSzPct val="95000"/>
              <a:buFont typeface="Courier New" panose="02070309020205020404" pitchFamily="49" charset="0"/>
              <a:buChar char="o"/>
              <a:tabLst>
                <a:tab pos="925830" algn="l"/>
              </a:tabLst>
            </a:pPr>
            <a:r>
              <a:rPr sz="1900" dirty="0">
                <a:latin typeface="Segoe UI" panose="020B0502040204020203" pitchFamily="34" charset="0"/>
                <a:ea typeface="Segoe UI" panose="020B0502040204020203" pitchFamily="34" charset="0"/>
                <a:cs typeface="Segoe UI" panose="020B0502040204020203" pitchFamily="34" charset="0"/>
              </a:rPr>
              <a:t>5% </a:t>
            </a:r>
            <a:r>
              <a:rPr sz="1900" dirty="0" err="1">
                <a:latin typeface="Segoe UI" panose="020B0502040204020203" pitchFamily="34" charset="0"/>
                <a:ea typeface="Segoe UI" panose="020B0502040204020203" pitchFamily="34" charset="0"/>
                <a:cs typeface="Segoe UI" panose="020B0502040204020203" pitchFamily="34" charset="0"/>
              </a:rPr>
              <a:t>nos</a:t>
            </a:r>
            <a:r>
              <a:rPr sz="1900" dirty="0">
                <a:latin typeface="Segoe UI" panose="020B0502040204020203" pitchFamily="34" charset="0"/>
                <a:ea typeface="Segoe UI" panose="020B0502040204020203" pitchFamily="34" charset="0"/>
                <a:cs typeface="Segoe UI" panose="020B0502040204020203" pitchFamily="34" charset="0"/>
              </a:rPr>
              <a:t> </a:t>
            </a:r>
            <a:r>
              <a:rPr sz="1900" dirty="0" err="1">
                <a:latin typeface="Segoe UI" panose="020B0502040204020203" pitchFamily="34" charset="0"/>
                <a:ea typeface="Segoe UI" panose="020B0502040204020203" pitchFamily="34" charset="0"/>
                <a:cs typeface="Segoe UI" panose="020B0502040204020203" pitchFamily="34" charset="0"/>
              </a:rPr>
              <a:t>contratos</a:t>
            </a:r>
            <a:r>
              <a:rPr sz="1900" dirty="0">
                <a:latin typeface="Segoe UI" panose="020B0502040204020203" pitchFamily="34" charset="0"/>
                <a:ea typeface="Segoe UI" panose="020B0502040204020203" pitchFamily="34" charset="0"/>
                <a:cs typeface="Segoe UI" panose="020B0502040204020203" pitchFamily="34" charset="0"/>
              </a:rPr>
              <a:t> </a:t>
            </a:r>
            <a:r>
              <a:rPr sz="1900" dirty="0" err="1">
                <a:latin typeface="Segoe UI" panose="020B0502040204020203" pitchFamily="34" charset="0"/>
                <a:ea typeface="Segoe UI" panose="020B0502040204020203" pitchFamily="34" charset="0"/>
                <a:cs typeface="Segoe UI" panose="020B0502040204020203" pitchFamily="34" charset="0"/>
              </a:rPr>
              <a:t>em</a:t>
            </a:r>
            <a:r>
              <a:rPr sz="1900" spc="-100" dirty="0">
                <a:latin typeface="Segoe UI" panose="020B0502040204020203" pitchFamily="34" charset="0"/>
                <a:ea typeface="Segoe UI" panose="020B0502040204020203" pitchFamily="34" charset="0"/>
                <a:cs typeface="Segoe UI" panose="020B0502040204020203" pitchFamily="34" charset="0"/>
              </a:rPr>
              <a:t> </a:t>
            </a:r>
            <a:r>
              <a:rPr sz="1900" dirty="0" err="1">
                <a:latin typeface="Segoe UI" panose="020B0502040204020203" pitchFamily="34" charset="0"/>
                <a:ea typeface="Segoe UI" panose="020B0502040204020203" pitchFamily="34" charset="0"/>
                <a:cs typeface="Segoe UI" panose="020B0502040204020203" pitchFamily="34" charset="0"/>
              </a:rPr>
              <a:t>geral</a:t>
            </a:r>
            <a:endParaRPr lang="pt-BR" sz="1900" dirty="0">
              <a:latin typeface="Segoe UI" panose="020B0502040204020203" pitchFamily="34" charset="0"/>
              <a:ea typeface="Segoe UI" panose="020B0502040204020203" pitchFamily="34" charset="0"/>
              <a:cs typeface="Segoe UI" panose="020B0502040204020203" pitchFamily="34" charset="0"/>
            </a:endParaRPr>
          </a:p>
          <a:p>
            <a:pPr marL="1838325" lvl="5" indent="-655638">
              <a:spcBef>
                <a:spcPts val="595"/>
              </a:spcBef>
              <a:buClr>
                <a:srgbClr val="D15A3D"/>
              </a:buClr>
              <a:buSzPct val="95000"/>
              <a:buFont typeface="Courier New" panose="02070309020205020404" pitchFamily="49" charset="0"/>
              <a:buChar char="o"/>
              <a:tabLst>
                <a:tab pos="925830" algn="l"/>
              </a:tabLst>
            </a:pPr>
            <a:r>
              <a:rPr sz="1900" dirty="0">
                <a:latin typeface="Segoe UI" panose="020B0502040204020203" pitchFamily="34" charset="0"/>
                <a:ea typeface="Segoe UI" panose="020B0502040204020203" pitchFamily="34" charset="0"/>
                <a:cs typeface="Segoe UI" panose="020B0502040204020203" pitchFamily="34" charset="0"/>
              </a:rPr>
              <a:t>10% </a:t>
            </a:r>
            <a:r>
              <a:rPr sz="1900" dirty="0" err="1">
                <a:latin typeface="Segoe UI" panose="020B0502040204020203" pitchFamily="34" charset="0"/>
                <a:ea typeface="Segoe UI" panose="020B0502040204020203" pitchFamily="34" charset="0"/>
                <a:cs typeface="Segoe UI" panose="020B0502040204020203" pitchFamily="34" charset="0"/>
              </a:rPr>
              <a:t>nos</a:t>
            </a:r>
            <a:r>
              <a:rPr sz="1900" dirty="0">
                <a:latin typeface="Segoe UI" panose="020B0502040204020203" pitchFamily="34" charset="0"/>
                <a:ea typeface="Segoe UI" panose="020B0502040204020203" pitchFamily="34" charset="0"/>
                <a:cs typeface="Segoe UI" panose="020B0502040204020203" pitchFamily="34" charset="0"/>
              </a:rPr>
              <a:t> </a:t>
            </a:r>
            <a:r>
              <a:rPr sz="1900" dirty="0" err="1">
                <a:latin typeface="Segoe UI" panose="020B0502040204020203" pitchFamily="34" charset="0"/>
                <a:ea typeface="Segoe UI" panose="020B0502040204020203" pitchFamily="34" charset="0"/>
                <a:cs typeface="Segoe UI" panose="020B0502040204020203" pitchFamily="34" charset="0"/>
              </a:rPr>
              <a:t>contratos</a:t>
            </a:r>
            <a:r>
              <a:rPr sz="1900" dirty="0">
                <a:latin typeface="Segoe UI" panose="020B0502040204020203" pitchFamily="34" charset="0"/>
                <a:ea typeface="Segoe UI" panose="020B0502040204020203" pitchFamily="34" charset="0"/>
                <a:cs typeface="Segoe UI" panose="020B0502040204020203" pitchFamily="34" charset="0"/>
              </a:rPr>
              <a:t> de </a:t>
            </a:r>
            <a:r>
              <a:rPr sz="1900" spc="-5" dirty="0" err="1">
                <a:latin typeface="Segoe UI" panose="020B0502040204020203" pitchFamily="34" charset="0"/>
                <a:ea typeface="Segoe UI" panose="020B0502040204020203" pitchFamily="34" charset="0"/>
                <a:cs typeface="Segoe UI" panose="020B0502040204020203" pitchFamily="34" charset="0"/>
              </a:rPr>
              <a:t>alta</a:t>
            </a:r>
            <a:r>
              <a:rPr sz="1900" spc="-5" dirty="0">
                <a:latin typeface="Segoe UI" panose="020B0502040204020203" pitchFamily="34" charset="0"/>
                <a:ea typeface="Segoe UI" panose="020B0502040204020203" pitchFamily="34" charset="0"/>
                <a:cs typeface="Segoe UI" panose="020B0502040204020203" pitchFamily="34" charset="0"/>
              </a:rPr>
              <a:t> </a:t>
            </a:r>
            <a:r>
              <a:rPr sz="1900" dirty="0" err="1">
                <a:latin typeface="Segoe UI" panose="020B0502040204020203" pitchFamily="34" charset="0"/>
                <a:ea typeface="Segoe UI" panose="020B0502040204020203" pitchFamily="34" charset="0"/>
                <a:cs typeface="Segoe UI" panose="020B0502040204020203" pitchFamily="34" charset="0"/>
              </a:rPr>
              <a:t>complexidade</a:t>
            </a:r>
            <a:r>
              <a:rPr sz="1900" spc="-125" dirty="0">
                <a:latin typeface="Segoe UI" panose="020B0502040204020203" pitchFamily="34" charset="0"/>
                <a:ea typeface="Segoe UI" panose="020B0502040204020203" pitchFamily="34" charset="0"/>
                <a:cs typeface="Segoe UI" panose="020B0502040204020203" pitchFamily="34" charset="0"/>
              </a:rPr>
              <a:t> </a:t>
            </a:r>
            <a:r>
              <a:rPr sz="1900" dirty="0" err="1">
                <a:latin typeface="Segoe UI" panose="020B0502040204020203" pitchFamily="34" charset="0"/>
                <a:ea typeface="Segoe UI" panose="020B0502040204020203" pitchFamily="34" charset="0"/>
                <a:cs typeface="Segoe UI" panose="020B0502040204020203" pitchFamily="34" charset="0"/>
              </a:rPr>
              <a:t>técnica</a:t>
            </a:r>
            <a:endParaRPr sz="1900" dirty="0">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352669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a:extLst>
              <a:ext uri="{FF2B5EF4-FFF2-40B4-BE49-F238E27FC236}">
                <a16:creationId xmlns:a16="http://schemas.microsoft.com/office/drawing/2014/main" id="{0F833573-78D5-44BF-B968-C523D5C3E751}"/>
              </a:ext>
            </a:extLst>
          </p:cNvPr>
          <p:cNvSpPr txBox="1"/>
          <p:nvPr/>
        </p:nvSpPr>
        <p:spPr>
          <a:xfrm>
            <a:off x="722142" y="196947"/>
            <a:ext cx="10747716" cy="1015663"/>
          </a:xfrm>
          <a:prstGeom prst="rect">
            <a:avLst/>
          </a:prstGeom>
          <a:noFill/>
        </p:spPr>
        <p:txBody>
          <a:bodyPr wrap="square" rtlCol="0">
            <a:spAutoFit/>
          </a:bodyPr>
          <a:lstStyle/>
          <a:p>
            <a:pPr algn="just"/>
            <a:r>
              <a:rPr lang="pt-BR" sz="3000" dirty="0">
                <a:latin typeface="Segoe UI Semibold" panose="020B0702040204020203" pitchFamily="34" charset="0"/>
                <a:cs typeface="Segoe UI Semibold" panose="020B0702040204020203" pitchFamily="34" charset="0"/>
              </a:rPr>
              <a:t>Ponto 05: Duração dos Contratos Administrativos e Prorrogação</a:t>
            </a:r>
          </a:p>
        </p:txBody>
      </p:sp>
      <p:sp>
        <p:nvSpPr>
          <p:cNvPr id="4" name="object 6"/>
          <p:cNvSpPr txBox="1"/>
          <p:nvPr/>
        </p:nvSpPr>
        <p:spPr>
          <a:xfrm>
            <a:off x="584688" y="1552778"/>
            <a:ext cx="10885170" cy="4908395"/>
          </a:xfrm>
          <a:prstGeom prst="rect">
            <a:avLst/>
          </a:prstGeom>
        </p:spPr>
        <p:txBody>
          <a:bodyPr vert="horz" wrap="square" lIns="0" tIns="12065" rIns="0" bIns="0" rtlCol="0">
            <a:spAutoFit/>
          </a:bodyPr>
          <a:lstStyle/>
          <a:p>
            <a:pPr marL="12700">
              <a:lnSpc>
                <a:spcPct val="100000"/>
              </a:lnSpc>
              <a:spcBef>
                <a:spcPts val="95"/>
              </a:spcBef>
            </a:pPr>
            <a:r>
              <a:rPr b="1" spc="-10" dirty="0">
                <a:latin typeface="Segoe UI" panose="020B0502040204020203" pitchFamily="34" charset="0"/>
                <a:ea typeface="Segoe UI" panose="020B0502040204020203" pitchFamily="34" charset="0"/>
                <a:cs typeface="Segoe UI" panose="020B0502040204020203" pitchFamily="34" charset="0"/>
              </a:rPr>
              <a:t>Vigência </a:t>
            </a:r>
            <a:r>
              <a:rPr b="1" spc="-5" dirty="0">
                <a:latin typeface="Segoe UI" panose="020B0502040204020203" pitchFamily="34" charset="0"/>
                <a:ea typeface="Segoe UI" panose="020B0502040204020203" pitchFamily="34" charset="0"/>
                <a:cs typeface="Segoe UI" panose="020B0502040204020203" pitchFamily="34" charset="0"/>
              </a:rPr>
              <a:t>Contratual: </a:t>
            </a:r>
            <a:r>
              <a:rPr spc="-5" dirty="0">
                <a:latin typeface="Segoe UI" panose="020B0502040204020203" pitchFamily="34" charset="0"/>
                <a:ea typeface="Segoe UI" panose="020B0502040204020203" pitchFamily="34" charset="0"/>
                <a:cs typeface="Segoe UI" panose="020B0502040204020203" pitchFamily="34" charset="0"/>
              </a:rPr>
              <a:t>tempo de existência do</a:t>
            </a:r>
            <a:r>
              <a:rPr spc="135" dirty="0">
                <a:latin typeface="Segoe UI" panose="020B0502040204020203" pitchFamily="34" charset="0"/>
                <a:ea typeface="Segoe UI" panose="020B0502040204020203" pitchFamily="34" charset="0"/>
                <a:cs typeface="Segoe UI" panose="020B0502040204020203" pitchFamily="34" charset="0"/>
              </a:rPr>
              <a:t> </a:t>
            </a:r>
            <a:r>
              <a:rPr spc="-5" dirty="0">
                <a:latin typeface="Segoe UI" panose="020B0502040204020203" pitchFamily="34" charset="0"/>
                <a:ea typeface="Segoe UI" panose="020B0502040204020203" pitchFamily="34" charset="0"/>
                <a:cs typeface="Segoe UI" panose="020B0502040204020203" pitchFamily="34" charset="0"/>
              </a:rPr>
              <a:t>contrato</a:t>
            </a:r>
            <a:endParaRPr dirty="0">
              <a:latin typeface="Segoe UI" panose="020B0502040204020203" pitchFamily="34" charset="0"/>
              <a:ea typeface="Segoe UI" panose="020B0502040204020203" pitchFamily="34" charset="0"/>
              <a:cs typeface="Segoe UI" panose="020B0502040204020203" pitchFamily="34" charset="0"/>
            </a:endParaRPr>
          </a:p>
          <a:p>
            <a:pPr>
              <a:lnSpc>
                <a:spcPct val="100000"/>
              </a:lnSpc>
            </a:pPr>
            <a:endParaRPr dirty="0">
              <a:latin typeface="Segoe UI" panose="020B0502040204020203" pitchFamily="34" charset="0"/>
              <a:ea typeface="Segoe UI" panose="020B0502040204020203" pitchFamily="34" charset="0"/>
              <a:cs typeface="Segoe UI" panose="020B0502040204020203" pitchFamily="34" charset="0"/>
            </a:endParaRPr>
          </a:p>
          <a:p>
            <a:pPr marL="444500" indent="-444500">
              <a:lnSpc>
                <a:spcPct val="100000"/>
              </a:lnSpc>
              <a:spcBef>
                <a:spcPts val="1685"/>
              </a:spcBef>
              <a:buClr>
                <a:srgbClr val="D15A3D"/>
              </a:buClr>
              <a:buSzPct val="95000"/>
              <a:buFont typeface="Wingdings"/>
              <a:buChar char=""/>
              <a:tabLst>
                <a:tab pos="215900" algn="l"/>
              </a:tabLst>
            </a:pPr>
            <a:r>
              <a:rPr b="1" dirty="0">
                <a:latin typeface="Segoe UI" panose="020B0502040204020203" pitchFamily="34" charset="0"/>
                <a:ea typeface="Segoe UI" panose="020B0502040204020203" pitchFamily="34" charset="0"/>
                <a:cs typeface="Segoe UI" panose="020B0502040204020203" pitchFamily="34" charset="0"/>
              </a:rPr>
              <a:t>Base </a:t>
            </a:r>
            <a:r>
              <a:rPr b="1" spc="-5" dirty="0">
                <a:latin typeface="Segoe UI" panose="020B0502040204020203" pitchFamily="34" charset="0"/>
                <a:ea typeface="Segoe UI" panose="020B0502040204020203" pitchFamily="34" charset="0"/>
                <a:cs typeface="Segoe UI" panose="020B0502040204020203" pitchFamily="34" charset="0"/>
              </a:rPr>
              <a:t>normativa</a:t>
            </a:r>
            <a:r>
              <a:rPr spc="-5" dirty="0">
                <a:latin typeface="Segoe UI" panose="020B0502040204020203" pitchFamily="34" charset="0"/>
                <a:ea typeface="Segoe UI" panose="020B0502040204020203" pitchFamily="34" charset="0"/>
                <a:cs typeface="Segoe UI" panose="020B0502040204020203" pitchFamily="34" charset="0"/>
              </a:rPr>
              <a:t>: </a:t>
            </a:r>
            <a:r>
              <a:rPr dirty="0">
                <a:latin typeface="Segoe UI" panose="020B0502040204020203" pitchFamily="34" charset="0"/>
                <a:ea typeface="Segoe UI" panose="020B0502040204020203" pitchFamily="34" charset="0"/>
                <a:cs typeface="Segoe UI" panose="020B0502040204020203" pitchFamily="34" charset="0"/>
              </a:rPr>
              <a:t>art. 57 caput da Lei nº</a:t>
            </a:r>
            <a:r>
              <a:rPr spc="-145" dirty="0">
                <a:latin typeface="Segoe UI" panose="020B0502040204020203" pitchFamily="34" charset="0"/>
                <a:ea typeface="Segoe UI" panose="020B0502040204020203" pitchFamily="34" charset="0"/>
                <a:cs typeface="Segoe UI" panose="020B0502040204020203" pitchFamily="34" charset="0"/>
              </a:rPr>
              <a:t> </a:t>
            </a:r>
            <a:r>
              <a:rPr dirty="0">
                <a:latin typeface="Segoe UI" panose="020B0502040204020203" pitchFamily="34" charset="0"/>
                <a:ea typeface="Segoe UI" panose="020B0502040204020203" pitchFamily="34" charset="0"/>
                <a:cs typeface="Segoe UI" panose="020B0502040204020203" pitchFamily="34" charset="0"/>
              </a:rPr>
              <a:t>8.666/1993</a:t>
            </a:r>
          </a:p>
          <a:p>
            <a:pPr marL="444500" indent="-444500">
              <a:lnSpc>
                <a:spcPct val="100000"/>
              </a:lnSpc>
              <a:spcBef>
                <a:spcPts val="1200"/>
              </a:spcBef>
              <a:buClr>
                <a:srgbClr val="D15A3D"/>
              </a:buClr>
              <a:buSzPct val="95000"/>
              <a:buFont typeface="Wingdings"/>
              <a:buChar char=""/>
              <a:tabLst>
                <a:tab pos="215900" algn="l"/>
              </a:tabLst>
            </a:pPr>
            <a:r>
              <a:rPr b="1" dirty="0">
                <a:latin typeface="Segoe UI" panose="020B0502040204020203" pitchFamily="34" charset="0"/>
                <a:ea typeface="Segoe UI" panose="020B0502040204020203" pitchFamily="34" charset="0"/>
                <a:cs typeface="Segoe UI" panose="020B0502040204020203" pitchFamily="34" charset="0"/>
              </a:rPr>
              <a:t>Regras gerais quanto a </a:t>
            </a:r>
            <a:r>
              <a:rPr b="1" spc="-5" dirty="0">
                <a:latin typeface="Segoe UI" panose="020B0502040204020203" pitchFamily="34" charset="0"/>
                <a:ea typeface="Segoe UI" panose="020B0502040204020203" pitchFamily="34" charset="0"/>
                <a:cs typeface="Segoe UI" panose="020B0502040204020203" pitchFamily="34" charset="0"/>
              </a:rPr>
              <a:t>vigência</a:t>
            </a:r>
            <a:r>
              <a:rPr b="1" spc="-75" dirty="0">
                <a:latin typeface="Segoe UI" panose="020B0502040204020203" pitchFamily="34" charset="0"/>
                <a:ea typeface="Segoe UI" panose="020B0502040204020203" pitchFamily="34" charset="0"/>
                <a:cs typeface="Segoe UI" panose="020B0502040204020203" pitchFamily="34" charset="0"/>
              </a:rPr>
              <a:t> </a:t>
            </a:r>
            <a:r>
              <a:rPr b="1" dirty="0">
                <a:latin typeface="Segoe UI" panose="020B0502040204020203" pitchFamily="34" charset="0"/>
                <a:ea typeface="Segoe UI" panose="020B0502040204020203" pitchFamily="34" charset="0"/>
                <a:cs typeface="Segoe UI" panose="020B0502040204020203" pitchFamily="34" charset="0"/>
              </a:rPr>
              <a:t>contratual</a:t>
            </a:r>
            <a:r>
              <a:rPr dirty="0">
                <a:latin typeface="Segoe UI" panose="020B0502040204020203" pitchFamily="34" charset="0"/>
                <a:ea typeface="Segoe UI" panose="020B0502040204020203" pitchFamily="34" charset="0"/>
                <a:cs typeface="Segoe UI" panose="020B0502040204020203" pitchFamily="34" charset="0"/>
              </a:rPr>
              <a:t>:</a:t>
            </a:r>
          </a:p>
          <a:p>
            <a:pPr marL="1016000" lvl="2" indent="-465138">
              <a:spcBef>
                <a:spcPts val="1195"/>
              </a:spcBef>
              <a:buClr>
                <a:srgbClr val="D15A3D"/>
              </a:buClr>
              <a:buSzPct val="95000"/>
              <a:buChar char="•"/>
              <a:tabLst>
                <a:tab pos="560070" algn="l"/>
              </a:tabLst>
            </a:pPr>
            <a:r>
              <a:rPr dirty="0">
                <a:latin typeface="Segoe UI" panose="020B0502040204020203" pitchFamily="34" charset="0"/>
                <a:ea typeface="Segoe UI" panose="020B0502040204020203" pitchFamily="34" charset="0"/>
                <a:cs typeface="Segoe UI" panose="020B0502040204020203" pitchFamily="34" charset="0"/>
              </a:rPr>
              <a:t>Nenhum contrato pode ser firmado por prazo</a:t>
            </a:r>
            <a:r>
              <a:rPr spc="-190" dirty="0">
                <a:latin typeface="Segoe UI" panose="020B0502040204020203" pitchFamily="34" charset="0"/>
                <a:ea typeface="Segoe UI" panose="020B0502040204020203" pitchFamily="34" charset="0"/>
                <a:cs typeface="Segoe UI" panose="020B0502040204020203" pitchFamily="34" charset="0"/>
              </a:rPr>
              <a:t> </a:t>
            </a:r>
            <a:r>
              <a:rPr dirty="0">
                <a:latin typeface="Segoe UI" panose="020B0502040204020203" pitchFamily="34" charset="0"/>
                <a:ea typeface="Segoe UI" panose="020B0502040204020203" pitchFamily="34" charset="0"/>
                <a:cs typeface="Segoe UI" panose="020B0502040204020203" pitchFamily="34" charset="0"/>
              </a:rPr>
              <a:t>indeterminado</a:t>
            </a:r>
          </a:p>
          <a:p>
            <a:pPr marL="1016000" lvl="2" indent="-465138">
              <a:spcBef>
                <a:spcPts val="1195"/>
              </a:spcBef>
              <a:buClr>
                <a:srgbClr val="D15A3D"/>
              </a:buClr>
              <a:buSzPct val="95000"/>
              <a:buChar char="•"/>
              <a:tabLst>
                <a:tab pos="560070" algn="l"/>
              </a:tabLst>
            </a:pPr>
            <a:r>
              <a:rPr dirty="0">
                <a:latin typeface="Segoe UI" panose="020B0502040204020203" pitchFamily="34" charset="0"/>
                <a:ea typeface="Segoe UI" panose="020B0502040204020203" pitchFamily="34" charset="0"/>
                <a:cs typeface="Segoe UI" panose="020B0502040204020203" pitchFamily="34" charset="0"/>
              </a:rPr>
              <a:t>O prazo de vigência não pode ultrapassar os </a:t>
            </a:r>
            <a:r>
              <a:rPr spc="-5" dirty="0">
                <a:latin typeface="Segoe UI" panose="020B0502040204020203" pitchFamily="34" charset="0"/>
                <a:ea typeface="Segoe UI" panose="020B0502040204020203" pitchFamily="34" charset="0"/>
                <a:cs typeface="Segoe UI" panose="020B0502040204020203" pitchFamily="34" charset="0"/>
              </a:rPr>
              <a:t>limites </a:t>
            </a:r>
            <a:r>
              <a:rPr dirty="0">
                <a:latin typeface="Segoe UI" panose="020B0502040204020203" pitchFamily="34" charset="0"/>
                <a:ea typeface="Segoe UI" panose="020B0502040204020203" pitchFamily="34" charset="0"/>
                <a:cs typeface="Segoe UI" panose="020B0502040204020203" pitchFamily="34" charset="0"/>
              </a:rPr>
              <a:t>de vigência dos créditos</a:t>
            </a:r>
            <a:r>
              <a:rPr spc="-175" dirty="0">
                <a:latin typeface="Segoe UI" panose="020B0502040204020203" pitchFamily="34" charset="0"/>
                <a:ea typeface="Segoe UI" panose="020B0502040204020203" pitchFamily="34" charset="0"/>
                <a:cs typeface="Segoe UI" panose="020B0502040204020203" pitchFamily="34" charset="0"/>
              </a:rPr>
              <a:t> </a:t>
            </a:r>
            <a:r>
              <a:rPr dirty="0">
                <a:latin typeface="Segoe UI" panose="020B0502040204020203" pitchFamily="34" charset="0"/>
                <a:ea typeface="Segoe UI" panose="020B0502040204020203" pitchFamily="34" charset="0"/>
                <a:cs typeface="Segoe UI" panose="020B0502040204020203" pitchFamily="34" charset="0"/>
              </a:rPr>
              <a:t>orçamentários</a:t>
            </a:r>
          </a:p>
          <a:p>
            <a:pPr lvl="1">
              <a:lnSpc>
                <a:spcPct val="100000"/>
              </a:lnSpc>
              <a:buClr>
                <a:srgbClr val="D15A3D"/>
              </a:buClr>
              <a:buFont typeface="Arial"/>
              <a:buChar char="•"/>
            </a:pPr>
            <a:endParaRPr dirty="0">
              <a:latin typeface="Segoe UI" panose="020B0502040204020203" pitchFamily="34" charset="0"/>
              <a:ea typeface="Segoe UI" panose="020B0502040204020203" pitchFamily="34" charset="0"/>
              <a:cs typeface="Segoe UI" panose="020B0502040204020203" pitchFamily="34" charset="0"/>
            </a:endParaRPr>
          </a:p>
          <a:p>
            <a:pPr lvl="1">
              <a:lnSpc>
                <a:spcPct val="100000"/>
              </a:lnSpc>
              <a:spcBef>
                <a:spcPts val="25"/>
              </a:spcBef>
              <a:buClr>
                <a:srgbClr val="D15A3D"/>
              </a:buClr>
              <a:buFont typeface="Arial"/>
              <a:buChar char="•"/>
            </a:pPr>
            <a:endParaRPr dirty="0">
              <a:latin typeface="Segoe UI" panose="020B0502040204020203" pitchFamily="34" charset="0"/>
              <a:ea typeface="Segoe UI" panose="020B0502040204020203" pitchFamily="34" charset="0"/>
              <a:cs typeface="Segoe UI" panose="020B0502040204020203" pitchFamily="34" charset="0"/>
            </a:endParaRPr>
          </a:p>
          <a:p>
            <a:pPr marL="444500" indent="-444500">
              <a:lnSpc>
                <a:spcPct val="100000"/>
              </a:lnSpc>
              <a:buClr>
                <a:srgbClr val="D15A3D"/>
              </a:buClr>
              <a:buSzPct val="95000"/>
              <a:buFont typeface="Wingdings"/>
              <a:buChar char=""/>
              <a:tabLst>
                <a:tab pos="444500" algn="l"/>
              </a:tabLst>
            </a:pPr>
            <a:r>
              <a:rPr b="1" spc="-5" dirty="0">
                <a:latin typeface="Segoe UI" panose="020B0502040204020203" pitchFamily="34" charset="0"/>
                <a:ea typeface="Segoe UI" panose="020B0502040204020203" pitchFamily="34" charset="0"/>
                <a:cs typeface="Segoe UI" panose="020B0502040204020203" pitchFamily="34" charset="0"/>
              </a:rPr>
              <a:t>Vigência </a:t>
            </a:r>
            <a:r>
              <a:rPr b="1" dirty="0">
                <a:latin typeface="Segoe UI" panose="020B0502040204020203" pitchFamily="34" charset="0"/>
                <a:ea typeface="Segoe UI" panose="020B0502040204020203" pitchFamily="34" charset="0"/>
                <a:cs typeface="Segoe UI" panose="020B0502040204020203" pitchFamily="34" charset="0"/>
              </a:rPr>
              <a:t>contratual e prazo para adimplemento das</a:t>
            </a:r>
            <a:r>
              <a:rPr b="1" spc="-125" dirty="0">
                <a:latin typeface="Segoe UI" panose="020B0502040204020203" pitchFamily="34" charset="0"/>
                <a:ea typeface="Segoe UI" panose="020B0502040204020203" pitchFamily="34" charset="0"/>
                <a:cs typeface="Segoe UI" panose="020B0502040204020203" pitchFamily="34" charset="0"/>
              </a:rPr>
              <a:t> </a:t>
            </a:r>
            <a:r>
              <a:rPr b="1" dirty="0">
                <a:latin typeface="Segoe UI" panose="020B0502040204020203" pitchFamily="34" charset="0"/>
                <a:ea typeface="Segoe UI" panose="020B0502040204020203" pitchFamily="34" charset="0"/>
                <a:cs typeface="Segoe UI" panose="020B0502040204020203" pitchFamily="34" charset="0"/>
              </a:rPr>
              <a:t>obrigações</a:t>
            </a:r>
            <a:endParaRPr dirty="0">
              <a:latin typeface="Segoe UI" panose="020B0502040204020203" pitchFamily="34" charset="0"/>
              <a:ea typeface="Segoe UI" panose="020B0502040204020203" pitchFamily="34" charset="0"/>
              <a:cs typeface="Segoe UI" panose="020B0502040204020203" pitchFamily="34" charset="0"/>
            </a:endParaRPr>
          </a:p>
          <a:p>
            <a:pPr marL="671513" indent="-671513">
              <a:lnSpc>
                <a:spcPct val="100000"/>
              </a:lnSpc>
              <a:spcBef>
                <a:spcPts val="1195"/>
              </a:spcBef>
              <a:buClr>
                <a:srgbClr val="D15A3D"/>
              </a:buClr>
              <a:buSzPct val="95000"/>
              <a:buFont typeface="Wingdings"/>
              <a:buChar char=""/>
              <a:tabLst>
                <a:tab pos="673100" algn="l"/>
              </a:tabLst>
            </a:pPr>
            <a:r>
              <a:rPr b="1" dirty="0">
                <a:latin typeface="Segoe UI" panose="020B0502040204020203" pitchFamily="34" charset="0"/>
                <a:ea typeface="Segoe UI" panose="020B0502040204020203" pitchFamily="34" charset="0"/>
                <a:cs typeface="Segoe UI" panose="020B0502040204020203" pitchFamily="34" charset="0"/>
              </a:rPr>
              <a:t>O adimplemento das obrigações é estabelecido em</a:t>
            </a:r>
            <a:r>
              <a:rPr b="1" spc="-145" dirty="0">
                <a:latin typeface="Segoe UI" panose="020B0502040204020203" pitchFamily="34" charset="0"/>
                <a:ea typeface="Segoe UI" panose="020B0502040204020203" pitchFamily="34" charset="0"/>
                <a:cs typeface="Segoe UI" panose="020B0502040204020203" pitchFamily="34" charset="0"/>
              </a:rPr>
              <a:t> </a:t>
            </a:r>
            <a:r>
              <a:rPr b="1" dirty="0">
                <a:latin typeface="Segoe UI" panose="020B0502040204020203" pitchFamily="34" charset="0"/>
                <a:ea typeface="Segoe UI" panose="020B0502040204020203" pitchFamily="34" charset="0"/>
                <a:cs typeface="Segoe UI" panose="020B0502040204020203" pitchFamily="34" charset="0"/>
              </a:rPr>
              <a:t>etapas</a:t>
            </a:r>
            <a:endParaRPr dirty="0">
              <a:latin typeface="Segoe UI" panose="020B0502040204020203" pitchFamily="34" charset="0"/>
              <a:ea typeface="Segoe UI" panose="020B0502040204020203" pitchFamily="34" charset="0"/>
              <a:cs typeface="Segoe UI" panose="020B0502040204020203" pitchFamily="34" charset="0"/>
            </a:endParaRPr>
          </a:p>
          <a:p>
            <a:pPr marL="671513" indent="-671513">
              <a:lnSpc>
                <a:spcPct val="100000"/>
              </a:lnSpc>
              <a:spcBef>
                <a:spcPts val="1200"/>
              </a:spcBef>
              <a:buClr>
                <a:srgbClr val="D15A3D"/>
              </a:buClr>
              <a:buSzPct val="95000"/>
              <a:buFont typeface="Wingdings"/>
              <a:buChar char=""/>
              <a:tabLst>
                <a:tab pos="673100" algn="l"/>
              </a:tabLst>
            </a:pPr>
            <a:r>
              <a:rPr b="1" dirty="0">
                <a:latin typeface="Segoe UI" panose="020B0502040204020203" pitchFamily="34" charset="0"/>
                <a:ea typeface="Segoe UI" panose="020B0502040204020203" pitchFamily="34" charset="0"/>
                <a:cs typeface="Segoe UI" panose="020B0502040204020203" pitchFamily="34" charset="0"/>
              </a:rPr>
              <a:t>Atraso no adimplemento das</a:t>
            </a:r>
            <a:r>
              <a:rPr b="1" spc="-95" dirty="0">
                <a:latin typeface="Segoe UI" panose="020B0502040204020203" pitchFamily="34" charset="0"/>
                <a:ea typeface="Segoe UI" panose="020B0502040204020203" pitchFamily="34" charset="0"/>
                <a:cs typeface="Segoe UI" panose="020B0502040204020203" pitchFamily="34" charset="0"/>
              </a:rPr>
              <a:t> </a:t>
            </a:r>
            <a:r>
              <a:rPr b="1" dirty="0">
                <a:latin typeface="Segoe UI" panose="020B0502040204020203" pitchFamily="34" charset="0"/>
                <a:ea typeface="Segoe UI" panose="020B0502040204020203" pitchFamily="34" charset="0"/>
                <a:cs typeface="Segoe UI" panose="020B0502040204020203" pitchFamily="34" charset="0"/>
              </a:rPr>
              <a:t>obrigações:</a:t>
            </a:r>
            <a:endParaRPr dirty="0">
              <a:latin typeface="Segoe UI" panose="020B0502040204020203" pitchFamily="34" charset="0"/>
              <a:ea typeface="Segoe UI" panose="020B0502040204020203" pitchFamily="34" charset="0"/>
              <a:cs typeface="Segoe UI" panose="020B0502040204020203" pitchFamily="34" charset="0"/>
            </a:endParaRPr>
          </a:p>
          <a:p>
            <a:pPr marL="1016000" lvl="1" indent="-477838">
              <a:lnSpc>
                <a:spcPct val="100000"/>
              </a:lnSpc>
              <a:spcBef>
                <a:spcPts val="1200"/>
              </a:spcBef>
              <a:buClr>
                <a:srgbClr val="D15A3D"/>
              </a:buClr>
              <a:buSzPct val="95000"/>
              <a:buChar char="•"/>
              <a:tabLst>
                <a:tab pos="981075" algn="l"/>
              </a:tabLst>
            </a:pPr>
            <a:r>
              <a:rPr lang="pt-BR" dirty="0">
                <a:latin typeface="Segoe UI" panose="020B0502040204020203" pitchFamily="34" charset="0"/>
                <a:ea typeface="Segoe UI" panose="020B0502040204020203" pitchFamily="34" charset="0"/>
                <a:cs typeface="Segoe UI" panose="020B0502040204020203" pitchFamily="34" charset="0"/>
              </a:rPr>
              <a:t>H</a:t>
            </a:r>
            <a:r>
              <a:rPr dirty="0" err="1">
                <a:latin typeface="Segoe UI" panose="020B0502040204020203" pitchFamily="34" charset="0"/>
                <a:ea typeface="Segoe UI" panose="020B0502040204020203" pitchFamily="34" charset="0"/>
                <a:cs typeface="Segoe UI" panose="020B0502040204020203" pitchFamily="34" charset="0"/>
              </a:rPr>
              <a:t>ipótese</a:t>
            </a:r>
            <a:r>
              <a:rPr dirty="0">
                <a:latin typeface="Segoe UI" panose="020B0502040204020203" pitchFamily="34" charset="0"/>
                <a:ea typeface="Segoe UI" panose="020B0502040204020203" pitchFamily="34" charset="0"/>
                <a:cs typeface="Segoe UI" panose="020B0502040204020203" pitchFamily="34" charset="0"/>
              </a:rPr>
              <a:t> de prorrogação de</a:t>
            </a:r>
            <a:r>
              <a:rPr spc="-120" dirty="0">
                <a:latin typeface="Segoe UI" panose="020B0502040204020203" pitchFamily="34" charset="0"/>
                <a:ea typeface="Segoe UI" panose="020B0502040204020203" pitchFamily="34" charset="0"/>
                <a:cs typeface="Segoe UI" panose="020B0502040204020203" pitchFamily="34" charset="0"/>
              </a:rPr>
              <a:t> </a:t>
            </a:r>
            <a:r>
              <a:rPr dirty="0">
                <a:latin typeface="Segoe UI" panose="020B0502040204020203" pitchFamily="34" charset="0"/>
                <a:ea typeface="Segoe UI" panose="020B0502040204020203" pitchFamily="34" charset="0"/>
                <a:cs typeface="Segoe UI" panose="020B0502040204020203" pitchFamily="34" charset="0"/>
              </a:rPr>
              <a:t>vigência</a:t>
            </a:r>
          </a:p>
          <a:p>
            <a:pPr marL="1016000" lvl="1" indent="-477838">
              <a:lnSpc>
                <a:spcPct val="100000"/>
              </a:lnSpc>
              <a:spcBef>
                <a:spcPts val="1200"/>
              </a:spcBef>
              <a:buClr>
                <a:srgbClr val="D15A3D"/>
              </a:buClr>
              <a:buSzPct val="95000"/>
              <a:buChar char="•"/>
              <a:tabLst>
                <a:tab pos="981075" algn="l"/>
              </a:tabLst>
            </a:pPr>
            <a:r>
              <a:rPr dirty="0">
                <a:latin typeface="Segoe UI" panose="020B0502040204020203" pitchFamily="34" charset="0"/>
                <a:ea typeface="Segoe UI" panose="020B0502040204020203" pitchFamily="34" charset="0"/>
                <a:cs typeface="Segoe UI" panose="020B0502040204020203" pitchFamily="34" charset="0"/>
              </a:rPr>
              <a:t>Mediante culpa do contratado: aplicação de</a:t>
            </a:r>
            <a:r>
              <a:rPr spc="-140" dirty="0">
                <a:latin typeface="Segoe UI" panose="020B0502040204020203" pitchFamily="34" charset="0"/>
                <a:ea typeface="Segoe UI" panose="020B0502040204020203" pitchFamily="34" charset="0"/>
                <a:cs typeface="Segoe UI" panose="020B0502040204020203" pitchFamily="34" charset="0"/>
              </a:rPr>
              <a:t> </a:t>
            </a:r>
            <a:r>
              <a:rPr dirty="0">
                <a:latin typeface="Segoe UI" panose="020B0502040204020203" pitchFamily="34" charset="0"/>
                <a:ea typeface="Segoe UI" panose="020B0502040204020203" pitchFamily="34" charset="0"/>
                <a:cs typeface="Segoe UI" panose="020B0502040204020203" pitchFamily="34" charset="0"/>
              </a:rPr>
              <a:t>sanção</a:t>
            </a:r>
          </a:p>
        </p:txBody>
      </p:sp>
    </p:spTree>
    <p:extLst>
      <p:ext uri="{BB962C8B-B14F-4D97-AF65-F5344CB8AC3E}">
        <p14:creationId xmlns:p14="http://schemas.microsoft.com/office/powerpoint/2010/main" val="16457119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a:extLst>
              <a:ext uri="{FF2B5EF4-FFF2-40B4-BE49-F238E27FC236}">
                <a16:creationId xmlns:a16="http://schemas.microsoft.com/office/drawing/2014/main" id="{0F833573-78D5-44BF-B968-C523D5C3E751}"/>
              </a:ext>
            </a:extLst>
          </p:cNvPr>
          <p:cNvSpPr txBox="1"/>
          <p:nvPr/>
        </p:nvSpPr>
        <p:spPr>
          <a:xfrm>
            <a:off x="722142" y="196947"/>
            <a:ext cx="10747716" cy="1631216"/>
          </a:xfrm>
          <a:prstGeom prst="rect">
            <a:avLst/>
          </a:prstGeom>
          <a:noFill/>
        </p:spPr>
        <p:txBody>
          <a:bodyPr wrap="square" rtlCol="0">
            <a:spAutoFit/>
          </a:bodyPr>
          <a:lstStyle/>
          <a:p>
            <a:pPr algn="just"/>
            <a:r>
              <a:rPr lang="pt-BR" sz="3000" dirty="0">
                <a:latin typeface="Segoe UI Semibold" panose="020B0702040204020203" pitchFamily="34" charset="0"/>
                <a:cs typeface="Segoe UI Semibold" panose="020B0702040204020203" pitchFamily="34" charset="0"/>
              </a:rPr>
              <a:t>Ponto 05: Duração dos Contratos Administrativos e Prorrogação</a:t>
            </a:r>
          </a:p>
          <a:p>
            <a:pPr algn="just"/>
            <a:endParaRPr lang="pt-BR" sz="1500" i="1" dirty="0">
              <a:latin typeface="Segoe UI Semibold" panose="020B0702040204020203" pitchFamily="34" charset="0"/>
              <a:cs typeface="Segoe UI Semibold" panose="020B0702040204020203" pitchFamily="34" charset="0"/>
            </a:endParaRPr>
          </a:p>
          <a:p>
            <a:pPr algn="just"/>
            <a:r>
              <a:rPr lang="pt-BR" sz="2500" i="1" dirty="0">
                <a:latin typeface="Segoe UI Semibold" panose="020B0702040204020203" pitchFamily="34" charset="0"/>
                <a:cs typeface="Segoe UI Semibold" panose="020B0702040204020203" pitchFamily="34" charset="0"/>
              </a:rPr>
              <a:t>Hipóteses legais de prorrogação da duração do contrato</a:t>
            </a:r>
          </a:p>
        </p:txBody>
      </p:sp>
      <p:sp>
        <p:nvSpPr>
          <p:cNvPr id="2" name="Retângulo 1"/>
          <p:cNvSpPr/>
          <p:nvPr/>
        </p:nvSpPr>
        <p:spPr>
          <a:xfrm>
            <a:off x="282147" y="1995203"/>
            <a:ext cx="11627706" cy="4755148"/>
          </a:xfrm>
          <a:prstGeom prst="rect">
            <a:avLst/>
          </a:prstGeom>
        </p:spPr>
        <p:txBody>
          <a:bodyPr wrap="square">
            <a:spAutoFit/>
          </a:bodyPr>
          <a:lstStyle/>
          <a:p>
            <a:pPr marL="671513" lvl="2" indent="-577850">
              <a:lnSpc>
                <a:spcPct val="100000"/>
              </a:lnSpc>
              <a:spcBef>
                <a:spcPts val="300"/>
              </a:spcBef>
              <a:buClr>
                <a:srgbClr val="D15A3D"/>
              </a:buClr>
              <a:buSzPct val="95000"/>
              <a:buFont typeface="Wingdings"/>
              <a:buChar char=""/>
              <a:tabLst>
                <a:tab pos="673100" algn="l"/>
              </a:tabLst>
            </a:pPr>
            <a:r>
              <a:rPr lang="pt-BR" b="1" dirty="0">
                <a:latin typeface="Segoe UI" panose="020B0502040204020203" pitchFamily="34" charset="0"/>
                <a:ea typeface="Segoe UI" panose="020B0502040204020203" pitchFamily="34" charset="0"/>
                <a:cs typeface="Segoe UI" panose="020B0502040204020203" pitchFamily="34" charset="0"/>
              </a:rPr>
              <a:t>Base normativa: </a:t>
            </a:r>
            <a:r>
              <a:rPr lang="pt-BR" dirty="0">
                <a:latin typeface="Segoe UI" panose="020B0502040204020203" pitchFamily="34" charset="0"/>
                <a:ea typeface="Segoe UI" panose="020B0502040204020203" pitchFamily="34" charset="0"/>
                <a:cs typeface="Segoe UI" panose="020B0502040204020203" pitchFamily="34" charset="0"/>
              </a:rPr>
              <a:t>art. 57 da Lei 8.666/1993, incisos I a IV e §1º da Lei nº 8.666/1993</a:t>
            </a:r>
          </a:p>
          <a:p>
            <a:pPr marL="671513" lvl="2" indent="-577850">
              <a:lnSpc>
                <a:spcPct val="100000"/>
              </a:lnSpc>
              <a:spcBef>
                <a:spcPts val="575"/>
              </a:spcBef>
              <a:buClr>
                <a:srgbClr val="D15A3D"/>
              </a:buClr>
              <a:buSzPct val="95000"/>
              <a:buFont typeface="Wingdings"/>
              <a:buChar char=""/>
              <a:tabLst>
                <a:tab pos="673100" algn="l"/>
              </a:tabLst>
            </a:pPr>
            <a:endParaRPr lang="pt-BR" sz="1000" dirty="0">
              <a:latin typeface="Segoe UI" panose="020B0502040204020203" pitchFamily="34" charset="0"/>
              <a:ea typeface="Segoe UI" panose="020B0502040204020203" pitchFamily="34" charset="0"/>
              <a:cs typeface="Segoe UI" panose="020B0502040204020203" pitchFamily="34" charset="0"/>
            </a:endParaRPr>
          </a:p>
          <a:p>
            <a:pPr marL="671513" lvl="2" indent="-577850">
              <a:lnSpc>
                <a:spcPct val="100000"/>
              </a:lnSpc>
              <a:spcBef>
                <a:spcPts val="300"/>
              </a:spcBef>
              <a:buClr>
                <a:srgbClr val="D15A3D"/>
              </a:buClr>
              <a:buSzPct val="95000"/>
              <a:buFont typeface="Wingdings"/>
              <a:buChar char=""/>
              <a:tabLst>
                <a:tab pos="673100" algn="l"/>
              </a:tabLst>
            </a:pPr>
            <a:r>
              <a:rPr lang="pt-BR" dirty="0">
                <a:latin typeface="Segoe UI" panose="020B0502040204020203" pitchFamily="34" charset="0"/>
                <a:ea typeface="Segoe UI" panose="020B0502040204020203" pitchFamily="34" charset="0"/>
                <a:cs typeface="Segoe UI" panose="020B0502040204020203" pitchFamily="34" charset="0"/>
              </a:rPr>
              <a:t>Objetos contemplados nas metas do Plano</a:t>
            </a:r>
            <a:r>
              <a:rPr lang="pt-BR" spc="-125" dirty="0">
                <a:latin typeface="Segoe UI" panose="020B0502040204020203" pitchFamily="34" charset="0"/>
                <a:ea typeface="Segoe UI" panose="020B0502040204020203" pitchFamily="34" charset="0"/>
                <a:cs typeface="Segoe UI" panose="020B0502040204020203" pitchFamily="34" charset="0"/>
              </a:rPr>
              <a:t> </a:t>
            </a:r>
            <a:r>
              <a:rPr lang="pt-BR" dirty="0">
                <a:latin typeface="Segoe UI" panose="020B0502040204020203" pitchFamily="34" charset="0"/>
                <a:ea typeface="Segoe UI" panose="020B0502040204020203" pitchFamily="34" charset="0"/>
                <a:cs typeface="Segoe UI" panose="020B0502040204020203" pitchFamily="34" charset="0"/>
              </a:rPr>
              <a:t>Plurianual</a:t>
            </a:r>
          </a:p>
          <a:p>
            <a:pPr marL="671513" lvl="2" indent="-577850">
              <a:lnSpc>
                <a:spcPct val="100000"/>
              </a:lnSpc>
              <a:spcBef>
                <a:spcPts val="575"/>
              </a:spcBef>
              <a:buClr>
                <a:srgbClr val="D15A3D"/>
              </a:buClr>
              <a:buSzPct val="95000"/>
              <a:buFont typeface="Wingdings"/>
              <a:buChar char=""/>
              <a:tabLst>
                <a:tab pos="673100" algn="l"/>
              </a:tabLst>
            </a:pPr>
            <a:endParaRPr lang="pt-BR" sz="500" dirty="0">
              <a:latin typeface="Segoe UI" panose="020B0502040204020203" pitchFamily="34" charset="0"/>
              <a:ea typeface="Segoe UI" panose="020B0502040204020203" pitchFamily="34" charset="0"/>
              <a:cs typeface="Segoe UI" panose="020B0502040204020203" pitchFamily="34" charset="0"/>
            </a:endParaRPr>
          </a:p>
          <a:p>
            <a:pPr marL="671513" lvl="2" indent="-577850">
              <a:lnSpc>
                <a:spcPct val="100000"/>
              </a:lnSpc>
              <a:spcBef>
                <a:spcPts val="300"/>
              </a:spcBef>
              <a:buClr>
                <a:srgbClr val="D15A3D"/>
              </a:buClr>
              <a:buSzPct val="95000"/>
              <a:buFont typeface="Wingdings"/>
              <a:buChar char=""/>
              <a:tabLst>
                <a:tab pos="673100" algn="l"/>
              </a:tabLst>
            </a:pPr>
            <a:r>
              <a:rPr lang="pt-BR" dirty="0">
                <a:latin typeface="Segoe UI" panose="020B0502040204020203" pitchFamily="34" charset="0"/>
                <a:ea typeface="Segoe UI" panose="020B0502040204020203" pitchFamily="34" charset="0"/>
                <a:cs typeface="Segoe UI" panose="020B0502040204020203" pitchFamily="34" charset="0"/>
              </a:rPr>
              <a:t>Prestação de serviços a serem executados de forma contínua: </a:t>
            </a:r>
            <a:r>
              <a:rPr lang="pt-BR" b="1" dirty="0">
                <a:latin typeface="Segoe UI" panose="020B0502040204020203" pitchFamily="34" charset="0"/>
                <a:ea typeface="Segoe UI" panose="020B0502040204020203" pitchFamily="34" charset="0"/>
                <a:cs typeface="Segoe UI" panose="020B0502040204020203" pitchFamily="34" charset="0"/>
              </a:rPr>
              <a:t>60</a:t>
            </a:r>
            <a:r>
              <a:rPr lang="pt-BR" b="1" spc="-235" dirty="0">
                <a:latin typeface="Segoe UI" panose="020B0502040204020203" pitchFamily="34" charset="0"/>
                <a:ea typeface="Segoe UI" panose="020B0502040204020203" pitchFamily="34" charset="0"/>
                <a:cs typeface="Segoe UI" panose="020B0502040204020203" pitchFamily="34" charset="0"/>
              </a:rPr>
              <a:t> </a:t>
            </a:r>
            <a:r>
              <a:rPr lang="pt-BR" b="1" dirty="0">
                <a:latin typeface="Segoe UI" panose="020B0502040204020203" pitchFamily="34" charset="0"/>
                <a:ea typeface="Segoe UI" panose="020B0502040204020203" pitchFamily="34" charset="0"/>
                <a:cs typeface="Segoe UI" panose="020B0502040204020203" pitchFamily="34" charset="0"/>
              </a:rPr>
              <a:t>meses</a:t>
            </a:r>
          </a:p>
          <a:p>
            <a:pPr marL="671513" lvl="2" indent="-577850">
              <a:lnSpc>
                <a:spcPct val="100000"/>
              </a:lnSpc>
              <a:spcBef>
                <a:spcPts val="575"/>
              </a:spcBef>
              <a:buClr>
                <a:srgbClr val="D15A3D"/>
              </a:buClr>
              <a:buSzPct val="95000"/>
              <a:buFont typeface="Wingdings"/>
              <a:buChar char=""/>
              <a:tabLst>
                <a:tab pos="673100" algn="l"/>
              </a:tabLst>
            </a:pPr>
            <a:endParaRPr lang="pt-BR" sz="500" dirty="0">
              <a:latin typeface="Segoe UI" panose="020B0502040204020203" pitchFamily="34" charset="0"/>
              <a:ea typeface="Segoe UI" panose="020B0502040204020203" pitchFamily="34" charset="0"/>
              <a:cs typeface="Segoe UI" panose="020B0502040204020203" pitchFamily="34" charset="0"/>
            </a:endParaRPr>
          </a:p>
          <a:p>
            <a:pPr marL="671513" lvl="2" indent="-577850">
              <a:lnSpc>
                <a:spcPct val="100000"/>
              </a:lnSpc>
              <a:spcBef>
                <a:spcPts val="300"/>
              </a:spcBef>
              <a:buClr>
                <a:srgbClr val="D15A3D"/>
              </a:buClr>
              <a:buSzPct val="95000"/>
              <a:buFont typeface="Wingdings"/>
              <a:buChar char=""/>
              <a:tabLst>
                <a:tab pos="673100" algn="l"/>
              </a:tabLst>
            </a:pPr>
            <a:r>
              <a:rPr lang="pt-BR" dirty="0">
                <a:latin typeface="Segoe UI" panose="020B0502040204020203" pitchFamily="34" charset="0"/>
                <a:ea typeface="Segoe UI" panose="020B0502040204020203" pitchFamily="34" charset="0"/>
                <a:cs typeface="Segoe UI" panose="020B0502040204020203" pitchFamily="34" charset="0"/>
              </a:rPr>
              <a:t>Aluguel de equipamentos e à utilização de programas</a:t>
            </a:r>
            <a:r>
              <a:rPr lang="pt-BR" spc="-90" dirty="0">
                <a:latin typeface="Segoe UI" panose="020B0502040204020203" pitchFamily="34" charset="0"/>
                <a:ea typeface="Segoe UI" panose="020B0502040204020203" pitchFamily="34" charset="0"/>
                <a:cs typeface="Segoe UI" panose="020B0502040204020203" pitchFamily="34" charset="0"/>
              </a:rPr>
              <a:t> </a:t>
            </a:r>
            <a:r>
              <a:rPr lang="pt-BR" dirty="0">
                <a:latin typeface="Segoe UI" panose="020B0502040204020203" pitchFamily="34" charset="0"/>
                <a:ea typeface="Segoe UI" panose="020B0502040204020203" pitchFamily="34" charset="0"/>
                <a:cs typeface="Segoe UI" panose="020B0502040204020203" pitchFamily="34" charset="0"/>
              </a:rPr>
              <a:t>de informática: </a:t>
            </a:r>
            <a:r>
              <a:rPr lang="pt-BR" b="1" dirty="0">
                <a:latin typeface="Segoe UI" panose="020B0502040204020203" pitchFamily="34" charset="0"/>
                <a:ea typeface="Segoe UI" panose="020B0502040204020203" pitchFamily="34" charset="0"/>
                <a:cs typeface="Segoe UI" panose="020B0502040204020203" pitchFamily="34" charset="0"/>
              </a:rPr>
              <a:t>48</a:t>
            </a:r>
            <a:r>
              <a:rPr lang="pt-BR" b="1" spc="-95" dirty="0">
                <a:latin typeface="Segoe UI" panose="020B0502040204020203" pitchFamily="34" charset="0"/>
                <a:ea typeface="Segoe UI" panose="020B0502040204020203" pitchFamily="34" charset="0"/>
                <a:cs typeface="Segoe UI" panose="020B0502040204020203" pitchFamily="34" charset="0"/>
              </a:rPr>
              <a:t> </a:t>
            </a:r>
            <a:r>
              <a:rPr lang="pt-BR" b="1" dirty="0">
                <a:latin typeface="Segoe UI" panose="020B0502040204020203" pitchFamily="34" charset="0"/>
                <a:ea typeface="Segoe UI" panose="020B0502040204020203" pitchFamily="34" charset="0"/>
                <a:cs typeface="Segoe UI" panose="020B0502040204020203" pitchFamily="34" charset="0"/>
              </a:rPr>
              <a:t>meses</a:t>
            </a:r>
          </a:p>
          <a:p>
            <a:pPr marL="671513" lvl="2" indent="-577850">
              <a:lnSpc>
                <a:spcPct val="100000"/>
              </a:lnSpc>
              <a:spcBef>
                <a:spcPts val="575"/>
              </a:spcBef>
              <a:buClr>
                <a:srgbClr val="D15A3D"/>
              </a:buClr>
              <a:buSzPct val="95000"/>
              <a:buFont typeface="Wingdings"/>
              <a:buChar char=""/>
              <a:tabLst>
                <a:tab pos="673100" algn="l"/>
              </a:tabLst>
            </a:pPr>
            <a:endParaRPr lang="pt-BR" sz="500" dirty="0">
              <a:latin typeface="Segoe UI" panose="020B0502040204020203" pitchFamily="34" charset="0"/>
              <a:ea typeface="Segoe UI" panose="020B0502040204020203" pitchFamily="34" charset="0"/>
              <a:cs typeface="Segoe UI" panose="020B0502040204020203" pitchFamily="34" charset="0"/>
            </a:endParaRPr>
          </a:p>
          <a:p>
            <a:pPr marL="671513" lvl="2" indent="-577850">
              <a:lnSpc>
                <a:spcPct val="100000"/>
              </a:lnSpc>
              <a:spcBef>
                <a:spcPts val="300"/>
              </a:spcBef>
              <a:buClr>
                <a:srgbClr val="D15A3D"/>
              </a:buClr>
              <a:buSzPct val="95000"/>
              <a:buFont typeface="Wingdings"/>
              <a:buChar char=""/>
              <a:tabLst>
                <a:tab pos="673100" algn="l"/>
              </a:tabLst>
            </a:pPr>
            <a:r>
              <a:rPr lang="pt-BR" dirty="0">
                <a:latin typeface="Segoe UI" panose="020B0502040204020203" pitchFamily="34" charset="0"/>
                <a:ea typeface="Segoe UI" panose="020B0502040204020203" pitchFamily="34" charset="0"/>
                <a:cs typeface="Segoe UI" panose="020B0502040204020203" pitchFamily="34" charset="0"/>
              </a:rPr>
              <a:t>Prorrogação dos prazos de início da execução, conclusão e</a:t>
            </a:r>
            <a:r>
              <a:rPr lang="pt-BR" spc="-225" dirty="0">
                <a:latin typeface="Segoe UI" panose="020B0502040204020203" pitchFamily="34" charset="0"/>
                <a:ea typeface="Segoe UI" panose="020B0502040204020203" pitchFamily="34" charset="0"/>
                <a:cs typeface="Segoe UI" panose="020B0502040204020203" pitchFamily="34" charset="0"/>
              </a:rPr>
              <a:t> </a:t>
            </a:r>
            <a:r>
              <a:rPr lang="pt-BR" dirty="0">
                <a:latin typeface="Segoe UI" panose="020B0502040204020203" pitchFamily="34" charset="0"/>
                <a:ea typeface="Segoe UI" panose="020B0502040204020203" pitchFamily="34" charset="0"/>
                <a:cs typeface="Segoe UI" panose="020B0502040204020203" pitchFamily="34" charset="0"/>
              </a:rPr>
              <a:t>entrega</a:t>
            </a:r>
          </a:p>
          <a:p>
            <a:pPr marL="1016000" marR="3022600" lvl="3" indent="-477838">
              <a:lnSpc>
                <a:spcPct val="100000"/>
              </a:lnSpc>
              <a:spcBef>
                <a:spcPts val="300"/>
              </a:spcBef>
              <a:buClr>
                <a:srgbClr val="D15A3D"/>
              </a:buClr>
              <a:buSzPct val="95000"/>
              <a:buChar char="•"/>
              <a:tabLst>
                <a:tab pos="1017269" algn="l"/>
              </a:tabLst>
            </a:pPr>
            <a:r>
              <a:rPr lang="pt-BR" dirty="0">
                <a:latin typeface="Segoe UI" panose="020B0502040204020203" pitchFamily="34" charset="0"/>
                <a:ea typeface="Segoe UI" panose="020B0502040204020203" pitchFamily="34" charset="0"/>
                <a:cs typeface="Segoe UI" panose="020B0502040204020203" pitchFamily="34" charset="0"/>
              </a:rPr>
              <a:t>Casos Fortuitos: art. 57, §1º, incisos I a</a:t>
            </a:r>
            <a:r>
              <a:rPr lang="pt-BR" spc="-200" dirty="0">
                <a:latin typeface="Segoe UI" panose="020B0502040204020203" pitchFamily="34" charset="0"/>
                <a:ea typeface="Segoe UI" panose="020B0502040204020203" pitchFamily="34" charset="0"/>
                <a:cs typeface="Segoe UI" panose="020B0502040204020203" pitchFamily="34" charset="0"/>
              </a:rPr>
              <a:t> </a:t>
            </a:r>
            <a:r>
              <a:rPr lang="pt-BR" dirty="0">
                <a:latin typeface="Segoe UI" panose="020B0502040204020203" pitchFamily="34" charset="0"/>
                <a:ea typeface="Segoe UI" panose="020B0502040204020203" pitchFamily="34" charset="0"/>
                <a:cs typeface="Segoe UI" panose="020B0502040204020203" pitchFamily="34" charset="0"/>
              </a:rPr>
              <a:t>VI</a:t>
            </a:r>
          </a:p>
          <a:p>
            <a:pPr marL="12700">
              <a:lnSpc>
                <a:spcPct val="100000"/>
              </a:lnSpc>
              <a:spcBef>
                <a:spcPts val="1200"/>
              </a:spcBef>
            </a:pPr>
            <a:endParaRPr lang="pt-BR" sz="500" b="1" dirty="0">
              <a:latin typeface="Segoe UI" panose="020B0502040204020203" pitchFamily="34" charset="0"/>
              <a:ea typeface="Segoe UI" panose="020B0502040204020203" pitchFamily="34" charset="0"/>
              <a:cs typeface="Segoe UI" panose="020B0502040204020203" pitchFamily="34" charset="0"/>
            </a:endParaRPr>
          </a:p>
          <a:p>
            <a:pPr marL="671513" lvl="2" indent="-577850">
              <a:spcBef>
                <a:spcPts val="300"/>
              </a:spcBef>
              <a:buClr>
                <a:srgbClr val="D15A3D"/>
              </a:buClr>
              <a:buSzPct val="95000"/>
              <a:buFont typeface="Wingdings"/>
              <a:buChar char=""/>
              <a:tabLst>
                <a:tab pos="673100" algn="l"/>
              </a:tabLst>
            </a:pPr>
            <a:r>
              <a:rPr lang="pt-BR" b="1" dirty="0">
                <a:latin typeface="Segoe UI" panose="020B0502040204020203" pitchFamily="34" charset="0"/>
                <a:ea typeface="Segoe UI" panose="020B0502040204020203" pitchFamily="34" charset="0"/>
                <a:cs typeface="Segoe UI" panose="020B0502040204020203" pitchFamily="34" charset="0"/>
              </a:rPr>
              <a:t>Requisitos à Prorrogação: </a:t>
            </a:r>
            <a:r>
              <a:rPr lang="pt-BR" dirty="0">
                <a:latin typeface="Segoe UI" panose="020B0502040204020203" pitchFamily="34" charset="0"/>
                <a:ea typeface="Segoe UI" panose="020B0502040204020203" pitchFamily="34" charset="0"/>
                <a:cs typeface="Segoe UI" panose="020B0502040204020203" pitchFamily="34" charset="0"/>
              </a:rPr>
              <a:t>art. 57, §2º da Lei nº 8.666/1993.</a:t>
            </a:r>
          </a:p>
          <a:p>
            <a:pPr marL="1128713" lvl="3" indent="-577850">
              <a:spcBef>
                <a:spcPts val="300"/>
              </a:spcBef>
              <a:buClr>
                <a:srgbClr val="D15A3D"/>
              </a:buClr>
              <a:buSzPct val="95000"/>
              <a:buFont typeface="Arial" panose="020B0604020202020204" pitchFamily="34" charset="0"/>
              <a:buChar char="•"/>
              <a:tabLst>
                <a:tab pos="673100" algn="l"/>
              </a:tabLst>
            </a:pPr>
            <a:r>
              <a:rPr lang="pt-BR" dirty="0">
                <a:latin typeface="Segoe UI" panose="020B0502040204020203" pitchFamily="34" charset="0"/>
                <a:ea typeface="Segoe UI" panose="020B0502040204020203" pitchFamily="34" charset="0"/>
                <a:cs typeface="Segoe UI" panose="020B0502040204020203" pitchFamily="34" charset="0"/>
              </a:rPr>
              <a:t>Justificativa formal e</a:t>
            </a:r>
            <a:r>
              <a:rPr lang="pt-BR" spc="-65" dirty="0">
                <a:latin typeface="Segoe UI" panose="020B0502040204020203" pitchFamily="34" charset="0"/>
                <a:ea typeface="Segoe UI" panose="020B0502040204020203" pitchFamily="34" charset="0"/>
                <a:cs typeface="Segoe UI" panose="020B0502040204020203" pitchFamily="34" charset="0"/>
              </a:rPr>
              <a:t> </a:t>
            </a:r>
            <a:r>
              <a:rPr lang="pt-BR" dirty="0">
                <a:latin typeface="Segoe UI" panose="020B0502040204020203" pitchFamily="34" charset="0"/>
                <a:ea typeface="Segoe UI" panose="020B0502040204020203" pitchFamily="34" charset="0"/>
                <a:cs typeface="Segoe UI" panose="020B0502040204020203" pitchFamily="34" charset="0"/>
              </a:rPr>
              <a:t>motivada</a:t>
            </a:r>
          </a:p>
          <a:p>
            <a:pPr marL="1128713" lvl="3" indent="-577850">
              <a:spcBef>
                <a:spcPts val="300"/>
              </a:spcBef>
              <a:buClr>
                <a:srgbClr val="D15A3D"/>
              </a:buClr>
              <a:buSzPct val="95000"/>
              <a:buFont typeface="Arial" panose="020B0604020202020204" pitchFamily="34" charset="0"/>
              <a:buChar char="•"/>
              <a:tabLst>
                <a:tab pos="673100" algn="l"/>
              </a:tabLst>
            </a:pPr>
            <a:r>
              <a:rPr lang="pt-BR" dirty="0">
                <a:latin typeface="Segoe UI" panose="020B0502040204020203" pitchFamily="34" charset="0"/>
                <a:ea typeface="Segoe UI" panose="020B0502040204020203" pitchFamily="34" charset="0"/>
                <a:cs typeface="Segoe UI" panose="020B0502040204020203" pitchFamily="34" charset="0"/>
              </a:rPr>
              <a:t>Autorização da autoridade competente para assinar o</a:t>
            </a:r>
            <a:r>
              <a:rPr lang="pt-BR" spc="-204" dirty="0">
                <a:latin typeface="Segoe UI" panose="020B0502040204020203" pitchFamily="34" charset="0"/>
                <a:ea typeface="Segoe UI" panose="020B0502040204020203" pitchFamily="34" charset="0"/>
                <a:cs typeface="Segoe UI" panose="020B0502040204020203" pitchFamily="34" charset="0"/>
              </a:rPr>
              <a:t> </a:t>
            </a:r>
            <a:r>
              <a:rPr lang="pt-BR" dirty="0">
                <a:latin typeface="Segoe UI" panose="020B0502040204020203" pitchFamily="34" charset="0"/>
                <a:ea typeface="Segoe UI" panose="020B0502040204020203" pitchFamily="34" charset="0"/>
                <a:cs typeface="Segoe UI" panose="020B0502040204020203" pitchFamily="34" charset="0"/>
              </a:rPr>
              <a:t>contrato</a:t>
            </a:r>
          </a:p>
          <a:p>
            <a:pPr>
              <a:lnSpc>
                <a:spcPct val="100000"/>
              </a:lnSpc>
              <a:buClr>
                <a:srgbClr val="D15A3D"/>
              </a:buClr>
              <a:buFont typeface="Arial"/>
              <a:buChar char="•"/>
            </a:pPr>
            <a:endParaRPr lang="pt-BR" sz="1000" dirty="0">
              <a:latin typeface="Segoe UI" panose="020B0502040204020203" pitchFamily="34" charset="0"/>
              <a:ea typeface="Segoe UI" panose="020B0502040204020203" pitchFamily="34" charset="0"/>
              <a:cs typeface="Segoe UI" panose="020B0502040204020203" pitchFamily="34" charset="0"/>
            </a:endParaRPr>
          </a:p>
          <a:p>
            <a:pPr marL="671513" lvl="2" indent="-577850">
              <a:spcBef>
                <a:spcPts val="300"/>
              </a:spcBef>
              <a:buClr>
                <a:srgbClr val="D15A3D"/>
              </a:buClr>
              <a:buSzPct val="95000"/>
              <a:buFont typeface="Wingdings"/>
              <a:buChar char=""/>
              <a:tabLst>
                <a:tab pos="673100" algn="l"/>
              </a:tabLst>
            </a:pPr>
            <a:r>
              <a:rPr lang="pt-BR" b="1" dirty="0">
                <a:latin typeface="Segoe UI" panose="020B0502040204020203" pitchFamily="34" charset="0"/>
                <a:ea typeface="Segoe UI" panose="020B0502040204020203" pitchFamily="34" charset="0"/>
                <a:cs typeface="Segoe UI" panose="020B0502040204020203" pitchFamily="34" charset="0"/>
              </a:rPr>
              <a:t>Prorrogação excepcional : </a:t>
            </a:r>
            <a:r>
              <a:rPr lang="pt-BR" dirty="0">
                <a:latin typeface="Segoe UI" panose="020B0502040204020203" pitchFamily="34" charset="0"/>
                <a:ea typeface="Segoe UI" panose="020B0502040204020203" pitchFamily="34" charset="0"/>
                <a:cs typeface="Segoe UI" panose="020B0502040204020203" pitchFamily="34" charset="0"/>
              </a:rPr>
              <a:t>Art. 57, §4º da Lei 8.666/1993</a:t>
            </a:r>
          </a:p>
          <a:p>
            <a:pPr marL="1128713" lvl="3" indent="-577850">
              <a:spcBef>
                <a:spcPts val="300"/>
              </a:spcBef>
              <a:buClr>
                <a:srgbClr val="D15A3D"/>
              </a:buClr>
              <a:buSzPct val="95000"/>
              <a:buFont typeface="Arial" panose="020B0604020202020204" pitchFamily="34" charset="0"/>
              <a:buChar char="•"/>
              <a:tabLst>
                <a:tab pos="673100" algn="l"/>
              </a:tabLst>
            </a:pPr>
            <a:r>
              <a:rPr lang="pt-BR" dirty="0">
                <a:latin typeface="Segoe UI" panose="020B0502040204020203" pitchFamily="34" charset="0"/>
                <a:ea typeface="Segoe UI" panose="020B0502040204020203" pitchFamily="34" charset="0"/>
                <a:cs typeface="Segoe UI" panose="020B0502040204020203" pitchFamily="34" charset="0"/>
              </a:rPr>
              <a:t>Serviços contínuos: mais 12</a:t>
            </a:r>
            <a:r>
              <a:rPr lang="pt-BR" spc="-105" dirty="0">
                <a:latin typeface="Segoe UI" panose="020B0502040204020203" pitchFamily="34" charset="0"/>
                <a:ea typeface="Segoe UI" panose="020B0502040204020203" pitchFamily="34" charset="0"/>
                <a:cs typeface="Segoe UI" panose="020B0502040204020203" pitchFamily="34" charset="0"/>
              </a:rPr>
              <a:t> </a:t>
            </a:r>
            <a:r>
              <a:rPr lang="pt-BR" dirty="0">
                <a:latin typeface="Segoe UI" panose="020B0502040204020203" pitchFamily="34" charset="0"/>
                <a:ea typeface="Segoe UI" panose="020B0502040204020203" pitchFamily="34" charset="0"/>
                <a:cs typeface="Segoe UI" panose="020B0502040204020203" pitchFamily="34" charset="0"/>
              </a:rPr>
              <a:t>meses</a:t>
            </a:r>
          </a:p>
        </p:txBody>
      </p:sp>
    </p:spTree>
    <p:extLst>
      <p:ext uri="{BB962C8B-B14F-4D97-AF65-F5344CB8AC3E}">
        <p14:creationId xmlns:p14="http://schemas.microsoft.com/office/powerpoint/2010/main" val="16231209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a:extLst>
              <a:ext uri="{FF2B5EF4-FFF2-40B4-BE49-F238E27FC236}">
                <a16:creationId xmlns:a16="http://schemas.microsoft.com/office/drawing/2014/main" id="{0F833573-78D5-44BF-B968-C523D5C3E751}"/>
              </a:ext>
            </a:extLst>
          </p:cNvPr>
          <p:cNvSpPr txBox="1"/>
          <p:nvPr/>
        </p:nvSpPr>
        <p:spPr>
          <a:xfrm>
            <a:off x="722142" y="196947"/>
            <a:ext cx="10747716" cy="784830"/>
          </a:xfrm>
          <a:prstGeom prst="rect">
            <a:avLst/>
          </a:prstGeom>
          <a:noFill/>
        </p:spPr>
        <p:txBody>
          <a:bodyPr wrap="square" rtlCol="0">
            <a:spAutoFit/>
          </a:bodyPr>
          <a:lstStyle/>
          <a:p>
            <a:pPr algn="just"/>
            <a:r>
              <a:rPr lang="pt-BR" sz="3000" dirty="0">
                <a:latin typeface="Segoe UI Semibold" panose="020B0702040204020203" pitchFamily="34" charset="0"/>
                <a:cs typeface="Segoe UI Semibold" panose="020B0702040204020203" pitchFamily="34" charset="0"/>
              </a:rPr>
              <a:t>Ponto 06: Rescisão do Contrato Administrativo</a:t>
            </a:r>
          </a:p>
          <a:p>
            <a:pPr algn="just"/>
            <a:endParaRPr lang="pt-BR" sz="1500" i="1" dirty="0">
              <a:latin typeface="Segoe UI Semibold" panose="020B0702040204020203" pitchFamily="34" charset="0"/>
              <a:cs typeface="Segoe UI Semibold" panose="020B0702040204020203" pitchFamily="34" charset="0"/>
            </a:endParaRPr>
          </a:p>
        </p:txBody>
      </p:sp>
      <p:sp>
        <p:nvSpPr>
          <p:cNvPr id="2" name="Retângulo 1"/>
          <p:cNvSpPr/>
          <p:nvPr/>
        </p:nvSpPr>
        <p:spPr>
          <a:xfrm>
            <a:off x="282147" y="981777"/>
            <a:ext cx="11627706" cy="3277820"/>
          </a:xfrm>
          <a:prstGeom prst="rect">
            <a:avLst/>
          </a:prstGeom>
        </p:spPr>
        <p:txBody>
          <a:bodyPr wrap="square">
            <a:spAutoFit/>
          </a:bodyPr>
          <a:lstStyle/>
          <a:p>
            <a:pPr marL="671513" lvl="2" indent="-577850">
              <a:lnSpc>
                <a:spcPct val="100000"/>
              </a:lnSpc>
              <a:spcBef>
                <a:spcPts val="300"/>
              </a:spcBef>
              <a:buClr>
                <a:srgbClr val="D15A3D"/>
              </a:buClr>
              <a:buSzPct val="95000"/>
              <a:buFont typeface="Wingdings"/>
              <a:buChar char=""/>
              <a:tabLst>
                <a:tab pos="673100" algn="l"/>
              </a:tabLst>
            </a:pPr>
            <a:r>
              <a:rPr lang="pt-BR" b="1" dirty="0">
                <a:latin typeface="Segoe UI" panose="020B0502040204020203" pitchFamily="34" charset="0"/>
                <a:ea typeface="Segoe UI" panose="020B0502040204020203" pitchFamily="34" charset="0"/>
                <a:cs typeface="Segoe UI" panose="020B0502040204020203" pitchFamily="34" charset="0"/>
              </a:rPr>
              <a:t>Conceito: </a:t>
            </a:r>
            <a:r>
              <a:rPr lang="pt-BR" dirty="0">
                <a:latin typeface="Segoe UI" panose="020B0502040204020203" pitchFamily="34" charset="0"/>
                <a:ea typeface="Segoe UI" panose="020B0502040204020203" pitchFamily="34" charset="0"/>
                <a:cs typeface="Segoe UI" panose="020B0502040204020203" pitchFamily="34" charset="0"/>
              </a:rPr>
              <a:t>extinção do contrato antes do termo final do prazo</a:t>
            </a:r>
          </a:p>
          <a:p>
            <a:pPr marL="671513" lvl="2" indent="-577850">
              <a:lnSpc>
                <a:spcPct val="100000"/>
              </a:lnSpc>
              <a:spcBef>
                <a:spcPts val="575"/>
              </a:spcBef>
              <a:buClr>
                <a:srgbClr val="D15A3D"/>
              </a:buClr>
              <a:buSzPct val="95000"/>
              <a:buFont typeface="Wingdings"/>
              <a:buChar char=""/>
              <a:tabLst>
                <a:tab pos="673100" algn="l"/>
              </a:tabLst>
            </a:pPr>
            <a:endParaRPr lang="pt-BR" sz="1000" dirty="0">
              <a:latin typeface="Segoe UI" panose="020B0502040204020203" pitchFamily="34" charset="0"/>
              <a:ea typeface="Segoe UI" panose="020B0502040204020203" pitchFamily="34" charset="0"/>
              <a:cs typeface="Segoe UI" panose="020B0502040204020203" pitchFamily="34" charset="0"/>
            </a:endParaRPr>
          </a:p>
          <a:p>
            <a:pPr marL="671513" lvl="2" indent="-577850">
              <a:lnSpc>
                <a:spcPct val="100000"/>
              </a:lnSpc>
              <a:spcBef>
                <a:spcPts val="300"/>
              </a:spcBef>
              <a:buClr>
                <a:srgbClr val="D15A3D"/>
              </a:buClr>
              <a:buSzPct val="95000"/>
              <a:buFont typeface="Wingdings"/>
              <a:buChar char=""/>
              <a:tabLst>
                <a:tab pos="673100" algn="l"/>
              </a:tabLst>
            </a:pPr>
            <a:r>
              <a:rPr lang="pt-BR" b="1" dirty="0">
                <a:latin typeface="Segoe UI" panose="020B0502040204020203" pitchFamily="34" charset="0"/>
                <a:ea typeface="Segoe UI" panose="020B0502040204020203" pitchFamily="34" charset="0"/>
                <a:cs typeface="Segoe UI" panose="020B0502040204020203" pitchFamily="34" charset="0"/>
              </a:rPr>
              <a:t>Causas: </a:t>
            </a:r>
          </a:p>
          <a:p>
            <a:pPr marL="1128713" lvl="3" indent="-577850">
              <a:spcBef>
                <a:spcPts val="300"/>
              </a:spcBef>
              <a:buClr>
                <a:srgbClr val="D15A3D"/>
              </a:buClr>
              <a:buSzPct val="95000"/>
              <a:buFont typeface="Arial" panose="020B0604020202020204" pitchFamily="34" charset="0"/>
              <a:buChar char="•"/>
              <a:tabLst>
                <a:tab pos="673100" algn="l"/>
              </a:tabLst>
            </a:pPr>
            <a:r>
              <a:rPr lang="pt-BR" dirty="0">
                <a:latin typeface="Segoe UI" panose="020B0502040204020203" pitchFamily="34" charset="0"/>
                <a:ea typeface="Segoe UI" panose="020B0502040204020203" pitchFamily="34" charset="0"/>
                <a:cs typeface="Segoe UI" panose="020B0502040204020203" pitchFamily="34" charset="0"/>
              </a:rPr>
              <a:t>Inutilidade, </a:t>
            </a:r>
          </a:p>
          <a:p>
            <a:pPr marL="1128713" lvl="3" indent="-577850">
              <a:spcBef>
                <a:spcPts val="300"/>
              </a:spcBef>
              <a:buClr>
                <a:srgbClr val="D15A3D"/>
              </a:buClr>
              <a:buSzPct val="95000"/>
              <a:buFont typeface="Arial" panose="020B0604020202020204" pitchFamily="34" charset="0"/>
              <a:buChar char="•"/>
              <a:tabLst>
                <a:tab pos="673100" algn="l"/>
              </a:tabLst>
            </a:pPr>
            <a:r>
              <a:rPr lang="pt-BR" dirty="0">
                <a:latin typeface="Segoe UI" panose="020B0502040204020203" pitchFamily="34" charset="0"/>
                <a:ea typeface="Segoe UI" panose="020B0502040204020203" pitchFamily="34" charset="0"/>
                <a:cs typeface="Segoe UI" panose="020B0502040204020203" pitchFamily="34" charset="0"/>
              </a:rPr>
              <a:t>Inconveniência</a:t>
            </a:r>
          </a:p>
          <a:p>
            <a:pPr marL="1128713" lvl="3" indent="-577850">
              <a:spcBef>
                <a:spcPts val="300"/>
              </a:spcBef>
              <a:buClr>
                <a:srgbClr val="D15A3D"/>
              </a:buClr>
              <a:buSzPct val="95000"/>
              <a:buFont typeface="Arial" panose="020B0604020202020204" pitchFamily="34" charset="0"/>
              <a:buChar char="•"/>
              <a:tabLst>
                <a:tab pos="673100" algn="l"/>
              </a:tabLst>
            </a:pPr>
            <a:r>
              <a:rPr lang="pt-BR" dirty="0">
                <a:latin typeface="Segoe UI" panose="020B0502040204020203" pitchFamily="34" charset="0"/>
                <a:ea typeface="Segoe UI" panose="020B0502040204020203" pitchFamily="34" charset="0"/>
                <a:cs typeface="Segoe UI" panose="020B0502040204020203" pitchFamily="34" charset="0"/>
              </a:rPr>
              <a:t>Impossibilidade da execução da prestação</a:t>
            </a:r>
          </a:p>
          <a:p>
            <a:pPr marL="671513" lvl="2" indent="-577850">
              <a:lnSpc>
                <a:spcPct val="100000"/>
              </a:lnSpc>
              <a:spcBef>
                <a:spcPts val="575"/>
              </a:spcBef>
              <a:buClr>
                <a:srgbClr val="D15A3D"/>
              </a:buClr>
              <a:buSzPct val="95000"/>
              <a:buFont typeface="Wingdings"/>
              <a:buChar char=""/>
              <a:tabLst>
                <a:tab pos="673100" algn="l"/>
              </a:tabLst>
            </a:pPr>
            <a:endParaRPr lang="pt-BR" sz="500" dirty="0">
              <a:latin typeface="Segoe UI" panose="020B0502040204020203" pitchFamily="34" charset="0"/>
              <a:ea typeface="Segoe UI" panose="020B0502040204020203" pitchFamily="34" charset="0"/>
              <a:cs typeface="Segoe UI" panose="020B0502040204020203" pitchFamily="34" charset="0"/>
            </a:endParaRPr>
          </a:p>
          <a:p>
            <a:pPr marL="671513" lvl="2" indent="-577850">
              <a:lnSpc>
                <a:spcPct val="100000"/>
              </a:lnSpc>
              <a:spcBef>
                <a:spcPts val="300"/>
              </a:spcBef>
              <a:buClr>
                <a:srgbClr val="D15A3D"/>
              </a:buClr>
              <a:buSzPct val="95000"/>
              <a:buFont typeface="Wingdings"/>
              <a:buChar char=""/>
              <a:tabLst>
                <a:tab pos="673100" algn="l"/>
              </a:tabLst>
            </a:pPr>
            <a:endParaRPr lang="pt-BR" dirty="0">
              <a:latin typeface="Segoe UI" panose="020B0502040204020203" pitchFamily="34" charset="0"/>
              <a:ea typeface="Segoe UI" panose="020B0502040204020203" pitchFamily="34" charset="0"/>
              <a:cs typeface="Segoe UI" panose="020B0502040204020203" pitchFamily="34" charset="0"/>
            </a:endParaRPr>
          </a:p>
          <a:p>
            <a:pPr marL="671513" lvl="2" indent="-577850">
              <a:lnSpc>
                <a:spcPct val="100000"/>
              </a:lnSpc>
              <a:spcBef>
                <a:spcPts val="300"/>
              </a:spcBef>
              <a:buClr>
                <a:srgbClr val="D15A3D"/>
              </a:buClr>
              <a:buSzPct val="95000"/>
              <a:buFont typeface="Wingdings"/>
              <a:buChar char=""/>
              <a:tabLst>
                <a:tab pos="673100" algn="l"/>
              </a:tabLst>
            </a:pPr>
            <a:r>
              <a:rPr lang="pt-BR" b="1" dirty="0">
                <a:latin typeface="Segoe UI" panose="020B0502040204020203" pitchFamily="34" charset="0"/>
                <a:ea typeface="Segoe UI" panose="020B0502040204020203" pitchFamily="34" charset="0"/>
                <a:cs typeface="Segoe UI" panose="020B0502040204020203" pitchFamily="34" charset="0"/>
              </a:rPr>
              <a:t>Base normativa</a:t>
            </a:r>
            <a:r>
              <a:rPr lang="pt-BR" dirty="0">
                <a:latin typeface="Segoe UI" panose="020B0502040204020203" pitchFamily="34" charset="0"/>
                <a:ea typeface="Segoe UI" panose="020B0502040204020203" pitchFamily="34" charset="0"/>
                <a:cs typeface="Segoe UI" panose="020B0502040204020203" pitchFamily="34" charset="0"/>
              </a:rPr>
              <a:t>: art. 79 da Lei nº 8.666/1993 – referência às causas descritas no art. 78</a:t>
            </a:r>
          </a:p>
          <a:p>
            <a:pPr marL="671513" lvl="2" indent="-577850">
              <a:lnSpc>
                <a:spcPct val="100000"/>
              </a:lnSpc>
              <a:spcBef>
                <a:spcPts val="300"/>
              </a:spcBef>
              <a:buClr>
                <a:srgbClr val="D15A3D"/>
              </a:buClr>
              <a:buSzPct val="95000"/>
              <a:buFont typeface="Wingdings"/>
              <a:buChar char=""/>
              <a:tabLst>
                <a:tab pos="673100" algn="l"/>
              </a:tabLst>
            </a:pPr>
            <a:endParaRPr lang="pt-BR" dirty="0">
              <a:latin typeface="Segoe UI" panose="020B0502040204020203" pitchFamily="34" charset="0"/>
              <a:ea typeface="Segoe UI" panose="020B0502040204020203" pitchFamily="34" charset="0"/>
              <a:cs typeface="Segoe UI" panose="020B0502040204020203" pitchFamily="34" charset="0"/>
            </a:endParaRPr>
          </a:p>
          <a:p>
            <a:pPr marL="671513" lvl="2" indent="-577850">
              <a:lnSpc>
                <a:spcPct val="100000"/>
              </a:lnSpc>
              <a:spcBef>
                <a:spcPts val="300"/>
              </a:spcBef>
              <a:buClr>
                <a:srgbClr val="D15A3D"/>
              </a:buClr>
              <a:buSzPct val="95000"/>
              <a:buFont typeface="Wingdings"/>
              <a:buChar char=""/>
              <a:tabLst>
                <a:tab pos="673100" algn="l"/>
              </a:tabLst>
            </a:pPr>
            <a:endParaRPr lang="pt-BR" dirty="0">
              <a:latin typeface="Segoe UI" panose="020B0502040204020203" pitchFamily="34" charset="0"/>
              <a:ea typeface="Segoe UI" panose="020B0502040204020203" pitchFamily="34" charset="0"/>
              <a:cs typeface="Segoe UI" panose="020B0502040204020203" pitchFamily="34" charset="0"/>
            </a:endParaRPr>
          </a:p>
        </p:txBody>
      </p:sp>
      <p:sp>
        <p:nvSpPr>
          <p:cNvPr id="7" name="Retângulo: Cantos Arredondados 6">
            <a:extLst>
              <a:ext uri="{FF2B5EF4-FFF2-40B4-BE49-F238E27FC236}">
                <a16:creationId xmlns:a16="http://schemas.microsoft.com/office/drawing/2014/main" id="{CB154E2B-652F-4F51-BFE4-B2F3B1558115}"/>
              </a:ext>
            </a:extLst>
          </p:cNvPr>
          <p:cNvSpPr/>
          <p:nvPr/>
        </p:nvSpPr>
        <p:spPr>
          <a:xfrm>
            <a:off x="1167619" y="3832687"/>
            <a:ext cx="9537895" cy="2666587"/>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25" indent="14288" algn="just">
              <a:lnSpc>
                <a:spcPct val="100000"/>
              </a:lnSpc>
            </a:pPr>
            <a:r>
              <a:rPr lang="pt-BR" b="1" spc="-5" dirty="0">
                <a:solidFill>
                  <a:schemeClr val="tx1"/>
                </a:solidFill>
                <a:latin typeface="Segoe UI" panose="020B0502040204020203" pitchFamily="34" charset="0"/>
                <a:ea typeface="Segoe UI" panose="020B0502040204020203" pitchFamily="34" charset="0"/>
                <a:cs typeface="Segoe UI" panose="020B0502040204020203" pitchFamily="34" charset="0"/>
              </a:rPr>
              <a:t>Art. 79</a:t>
            </a:r>
            <a:r>
              <a:rPr lang="pt-BR" spc="-5" dirty="0">
                <a:solidFill>
                  <a:schemeClr val="tx1"/>
                </a:solidFill>
                <a:latin typeface="Segoe UI" panose="020B0502040204020203" pitchFamily="34" charset="0"/>
                <a:ea typeface="Segoe UI" panose="020B0502040204020203" pitchFamily="34" charset="0"/>
                <a:cs typeface="Segoe UI" panose="020B0502040204020203" pitchFamily="34" charset="0"/>
              </a:rPr>
              <a:t>. A rescisão do contrato poderá</a:t>
            </a:r>
            <a:r>
              <a:rPr lang="pt-BR" spc="-155" dirty="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pt-BR" spc="-5" dirty="0">
                <a:solidFill>
                  <a:schemeClr val="tx1"/>
                </a:solidFill>
                <a:latin typeface="Segoe UI" panose="020B0502040204020203" pitchFamily="34" charset="0"/>
                <a:ea typeface="Segoe UI" panose="020B0502040204020203" pitchFamily="34" charset="0"/>
                <a:cs typeface="Segoe UI" panose="020B0502040204020203" pitchFamily="34" charset="0"/>
              </a:rPr>
              <a:t>ser:</a:t>
            </a:r>
          </a:p>
          <a:p>
            <a:pPr marL="174625" indent="14288" algn="just">
              <a:lnSpc>
                <a:spcPct val="100000"/>
              </a:lnSpc>
            </a:pPr>
            <a:endParaRPr lang="pt-BR"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marL="174625" marR="307975" lvl="1" indent="14288" algn="just">
              <a:lnSpc>
                <a:spcPct val="100000"/>
              </a:lnSpc>
              <a:buAutoNum type="romanUcPeriod"/>
              <a:tabLst>
                <a:tab pos="823594" algn="l"/>
                <a:tab pos="824230" algn="l"/>
                <a:tab pos="1047750" algn="l"/>
                <a:tab pos="2734945" algn="l"/>
                <a:tab pos="3269615" algn="l"/>
                <a:tab pos="3821429" algn="l"/>
                <a:tab pos="5196205" algn="l"/>
                <a:tab pos="5482590" algn="l"/>
                <a:tab pos="6438900" algn="l"/>
                <a:tab pos="6878955" algn="l"/>
                <a:tab pos="8858885" algn="l"/>
                <a:tab pos="9441180" algn="l"/>
              </a:tabLst>
            </a:pPr>
            <a:r>
              <a:rPr lang="pt-BR" spc="-5" dirty="0">
                <a:solidFill>
                  <a:schemeClr val="tx1"/>
                </a:solidFill>
                <a:latin typeface="Segoe UI" panose="020B0502040204020203" pitchFamily="34" charset="0"/>
                <a:ea typeface="Segoe UI" panose="020B0502040204020203" pitchFamily="34" charset="0"/>
                <a:cs typeface="Segoe UI" panose="020B0502040204020203" pitchFamily="34" charset="0"/>
              </a:rPr>
              <a:t>- Dete</a:t>
            </a:r>
            <a:r>
              <a:rPr lang="pt-BR" dirty="0">
                <a:solidFill>
                  <a:schemeClr val="tx1"/>
                </a:solidFill>
                <a:latin typeface="Segoe UI" panose="020B0502040204020203" pitchFamily="34" charset="0"/>
                <a:ea typeface="Segoe UI" panose="020B0502040204020203" pitchFamily="34" charset="0"/>
                <a:cs typeface="Segoe UI" panose="020B0502040204020203" pitchFamily="34" charset="0"/>
              </a:rPr>
              <a:t>r</a:t>
            </a:r>
            <a:r>
              <a:rPr lang="pt-BR" spc="-5" dirty="0">
                <a:solidFill>
                  <a:schemeClr val="tx1"/>
                </a:solidFill>
                <a:latin typeface="Segoe UI" panose="020B0502040204020203" pitchFamily="34" charset="0"/>
                <a:ea typeface="Segoe UI" panose="020B0502040204020203" pitchFamily="34" charset="0"/>
                <a:cs typeface="Segoe UI" panose="020B0502040204020203" pitchFamily="34" charset="0"/>
              </a:rPr>
              <a:t>mi</a:t>
            </a:r>
            <a:r>
              <a:rPr lang="pt-BR" dirty="0">
                <a:solidFill>
                  <a:schemeClr val="tx1"/>
                </a:solidFill>
                <a:latin typeface="Segoe UI" panose="020B0502040204020203" pitchFamily="34" charset="0"/>
                <a:ea typeface="Segoe UI" panose="020B0502040204020203" pitchFamily="34" charset="0"/>
                <a:cs typeface="Segoe UI" panose="020B0502040204020203" pitchFamily="34" charset="0"/>
              </a:rPr>
              <a:t>n</a:t>
            </a:r>
            <a:r>
              <a:rPr lang="pt-BR" spc="-5" dirty="0">
                <a:solidFill>
                  <a:schemeClr val="tx1"/>
                </a:solidFill>
                <a:latin typeface="Segoe UI" panose="020B0502040204020203" pitchFamily="34" charset="0"/>
                <a:ea typeface="Segoe UI" panose="020B0502040204020203" pitchFamily="34" charset="0"/>
                <a:cs typeface="Segoe UI" panose="020B0502040204020203" pitchFamily="34" charset="0"/>
              </a:rPr>
              <a:t>ada por </a:t>
            </a:r>
            <a:r>
              <a:rPr lang="pt-BR" b="1" spc="-5" dirty="0">
                <a:solidFill>
                  <a:schemeClr val="tx1"/>
                </a:solidFill>
                <a:latin typeface="Segoe UI" panose="020B0502040204020203" pitchFamily="34" charset="0"/>
                <a:ea typeface="Segoe UI" panose="020B0502040204020203" pitchFamily="34" charset="0"/>
                <a:cs typeface="Segoe UI" panose="020B0502040204020203" pitchFamily="34" charset="0"/>
              </a:rPr>
              <a:t>ato</a:t>
            </a:r>
            <a:r>
              <a:rPr lang="pt-BR" b="1" dirty="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pt-BR" b="1" spc="-5" dirty="0">
                <a:solidFill>
                  <a:schemeClr val="tx1"/>
                </a:solidFill>
                <a:latin typeface="Segoe UI" panose="020B0502040204020203" pitchFamily="34" charset="0"/>
                <a:ea typeface="Segoe UI" panose="020B0502040204020203" pitchFamily="34" charset="0"/>
                <a:cs typeface="Segoe UI" panose="020B0502040204020203" pitchFamily="34" charset="0"/>
              </a:rPr>
              <a:t>unilateral</a:t>
            </a:r>
            <a:r>
              <a:rPr lang="pt-BR" b="1" dirty="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pt-BR" spc="-5" dirty="0">
                <a:solidFill>
                  <a:schemeClr val="tx1"/>
                </a:solidFill>
                <a:latin typeface="Segoe UI" panose="020B0502040204020203" pitchFamily="34" charset="0"/>
                <a:ea typeface="Segoe UI" panose="020B0502040204020203" pitchFamily="34" charset="0"/>
                <a:cs typeface="Segoe UI" panose="020B0502040204020203" pitchFamily="34" charset="0"/>
              </a:rPr>
              <a:t>e</a:t>
            </a:r>
            <a:r>
              <a:rPr lang="pt-BR" dirty="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pt-BR" spc="-5" dirty="0">
                <a:solidFill>
                  <a:schemeClr val="tx1"/>
                </a:solidFill>
                <a:latin typeface="Segoe UI" panose="020B0502040204020203" pitchFamily="34" charset="0"/>
                <a:ea typeface="Segoe UI" panose="020B0502040204020203" pitchFamily="34" charset="0"/>
                <a:cs typeface="Segoe UI" panose="020B0502040204020203" pitchFamily="34" charset="0"/>
              </a:rPr>
              <a:t>e</a:t>
            </a:r>
            <a:r>
              <a:rPr lang="pt-BR" dirty="0">
                <a:solidFill>
                  <a:schemeClr val="tx1"/>
                </a:solidFill>
                <a:latin typeface="Segoe UI" panose="020B0502040204020203" pitchFamily="34" charset="0"/>
                <a:ea typeface="Segoe UI" panose="020B0502040204020203" pitchFamily="34" charset="0"/>
                <a:cs typeface="Segoe UI" panose="020B0502040204020203" pitchFamily="34" charset="0"/>
              </a:rPr>
              <a:t>s</a:t>
            </a:r>
            <a:r>
              <a:rPr lang="pt-BR" spc="-5" dirty="0">
                <a:solidFill>
                  <a:schemeClr val="tx1"/>
                </a:solidFill>
                <a:latin typeface="Segoe UI" panose="020B0502040204020203" pitchFamily="34" charset="0"/>
                <a:ea typeface="Segoe UI" panose="020B0502040204020203" pitchFamily="34" charset="0"/>
                <a:cs typeface="Segoe UI" panose="020B0502040204020203" pitchFamily="34" charset="0"/>
              </a:rPr>
              <a:t>crito da</a:t>
            </a:r>
            <a:r>
              <a:rPr lang="pt-BR" dirty="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pt-BR" spc="-5" dirty="0">
                <a:solidFill>
                  <a:schemeClr val="tx1"/>
                </a:solidFill>
                <a:latin typeface="Segoe UI" panose="020B0502040204020203" pitchFamily="34" charset="0"/>
                <a:ea typeface="Segoe UI" panose="020B0502040204020203" pitchFamily="34" charset="0"/>
                <a:cs typeface="Segoe UI" panose="020B0502040204020203" pitchFamily="34" charset="0"/>
              </a:rPr>
              <a:t>Admin</a:t>
            </a:r>
            <a:r>
              <a:rPr lang="pt-BR" dirty="0">
                <a:solidFill>
                  <a:schemeClr val="tx1"/>
                </a:solidFill>
                <a:latin typeface="Segoe UI" panose="020B0502040204020203" pitchFamily="34" charset="0"/>
                <a:ea typeface="Segoe UI" panose="020B0502040204020203" pitchFamily="34" charset="0"/>
                <a:cs typeface="Segoe UI" panose="020B0502040204020203" pitchFamily="34" charset="0"/>
              </a:rPr>
              <a:t>i</a:t>
            </a:r>
            <a:r>
              <a:rPr lang="pt-BR" spc="-5" dirty="0">
                <a:solidFill>
                  <a:schemeClr val="tx1"/>
                </a:solidFill>
                <a:latin typeface="Segoe UI" panose="020B0502040204020203" pitchFamily="34" charset="0"/>
                <a:ea typeface="Segoe UI" panose="020B0502040204020203" pitchFamily="34" charset="0"/>
                <a:cs typeface="Segoe UI" panose="020B0502040204020203" pitchFamily="34" charset="0"/>
              </a:rPr>
              <a:t>stra</a:t>
            </a:r>
            <a:r>
              <a:rPr lang="pt-BR" dirty="0">
                <a:solidFill>
                  <a:schemeClr val="tx1"/>
                </a:solidFill>
                <a:latin typeface="Segoe UI" panose="020B0502040204020203" pitchFamily="34" charset="0"/>
                <a:ea typeface="Segoe UI" panose="020B0502040204020203" pitchFamily="34" charset="0"/>
                <a:cs typeface="Segoe UI" panose="020B0502040204020203" pitchFamily="34" charset="0"/>
              </a:rPr>
              <a:t>ç</a:t>
            </a:r>
            <a:r>
              <a:rPr lang="pt-BR" spc="-5" dirty="0">
                <a:solidFill>
                  <a:schemeClr val="tx1"/>
                </a:solidFill>
                <a:latin typeface="Segoe UI" panose="020B0502040204020203" pitchFamily="34" charset="0"/>
                <a:ea typeface="Segoe UI" panose="020B0502040204020203" pitchFamily="34" charset="0"/>
                <a:cs typeface="Segoe UI" panose="020B0502040204020203" pitchFamily="34" charset="0"/>
              </a:rPr>
              <a:t>ão, nos casos  enumerados nos incisos I a </a:t>
            </a:r>
            <a:r>
              <a:rPr lang="pt-BR" spc="-10" dirty="0">
                <a:solidFill>
                  <a:schemeClr val="tx1"/>
                </a:solidFill>
                <a:latin typeface="Segoe UI" panose="020B0502040204020203" pitchFamily="34" charset="0"/>
                <a:ea typeface="Segoe UI" panose="020B0502040204020203" pitchFamily="34" charset="0"/>
                <a:cs typeface="Segoe UI" panose="020B0502040204020203" pitchFamily="34" charset="0"/>
              </a:rPr>
              <a:t>XII </a:t>
            </a:r>
            <a:r>
              <a:rPr lang="pt-BR" spc="-5" dirty="0">
                <a:solidFill>
                  <a:schemeClr val="tx1"/>
                </a:solidFill>
                <a:latin typeface="Segoe UI" panose="020B0502040204020203" pitchFamily="34" charset="0"/>
                <a:ea typeface="Segoe UI" panose="020B0502040204020203" pitchFamily="34" charset="0"/>
                <a:cs typeface="Segoe UI" panose="020B0502040204020203" pitchFamily="34" charset="0"/>
              </a:rPr>
              <a:t>e </a:t>
            </a:r>
            <a:r>
              <a:rPr lang="pt-BR" spc="-10" dirty="0">
                <a:solidFill>
                  <a:schemeClr val="tx1"/>
                </a:solidFill>
                <a:latin typeface="Segoe UI" panose="020B0502040204020203" pitchFamily="34" charset="0"/>
                <a:ea typeface="Segoe UI" panose="020B0502040204020203" pitchFamily="34" charset="0"/>
                <a:cs typeface="Segoe UI" panose="020B0502040204020203" pitchFamily="34" charset="0"/>
              </a:rPr>
              <a:t>XVII </a:t>
            </a:r>
            <a:r>
              <a:rPr lang="pt-BR" spc="-5" dirty="0">
                <a:solidFill>
                  <a:schemeClr val="tx1"/>
                </a:solidFill>
                <a:latin typeface="Segoe UI" panose="020B0502040204020203" pitchFamily="34" charset="0"/>
                <a:ea typeface="Segoe UI" panose="020B0502040204020203" pitchFamily="34" charset="0"/>
                <a:cs typeface="Segoe UI" panose="020B0502040204020203" pitchFamily="34" charset="0"/>
              </a:rPr>
              <a:t>do artigo</a:t>
            </a:r>
            <a:r>
              <a:rPr lang="pt-BR" spc="150" dirty="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pt-BR" spc="-5" dirty="0">
                <a:solidFill>
                  <a:schemeClr val="tx1"/>
                </a:solidFill>
                <a:latin typeface="Segoe UI" panose="020B0502040204020203" pitchFamily="34" charset="0"/>
                <a:ea typeface="Segoe UI" panose="020B0502040204020203" pitchFamily="34" charset="0"/>
                <a:cs typeface="Segoe UI" panose="020B0502040204020203" pitchFamily="34" charset="0"/>
              </a:rPr>
              <a:t>anterior;</a:t>
            </a:r>
          </a:p>
          <a:p>
            <a:pPr marL="174625" marR="307975" lvl="1" indent="14288" algn="just">
              <a:lnSpc>
                <a:spcPct val="100000"/>
              </a:lnSpc>
              <a:buAutoNum type="romanUcPeriod"/>
              <a:tabLst>
                <a:tab pos="823594" algn="l"/>
                <a:tab pos="824230" algn="l"/>
                <a:tab pos="1047750" algn="l"/>
                <a:tab pos="2734945" algn="l"/>
                <a:tab pos="3269615" algn="l"/>
                <a:tab pos="3821429" algn="l"/>
                <a:tab pos="5196205" algn="l"/>
                <a:tab pos="5482590" algn="l"/>
                <a:tab pos="6438900" algn="l"/>
                <a:tab pos="6878955" algn="l"/>
                <a:tab pos="8858885" algn="l"/>
                <a:tab pos="9441180" algn="l"/>
              </a:tabLst>
            </a:pPr>
            <a:endParaRPr lang="pt-BR"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marL="174625" lvl="1" indent="14288" algn="just">
              <a:lnSpc>
                <a:spcPct val="100000"/>
              </a:lnSpc>
              <a:spcBef>
                <a:spcPts val="5"/>
              </a:spcBef>
              <a:buAutoNum type="romanUcPeriod"/>
              <a:tabLst>
                <a:tab pos="869950" algn="l"/>
              </a:tabLst>
            </a:pPr>
            <a:r>
              <a:rPr lang="pt-BR" spc="-5" dirty="0">
                <a:solidFill>
                  <a:schemeClr val="tx1"/>
                </a:solidFill>
                <a:latin typeface="Segoe UI" panose="020B0502040204020203" pitchFamily="34" charset="0"/>
                <a:ea typeface="Segoe UI" panose="020B0502040204020203" pitchFamily="34" charset="0"/>
                <a:cs typeface="Segoe UI" panose="020B0502040204020203" pitchFamily="34" charset="0"/>
              </a:rPr>
              <a:t>-</a:t>
            </a:r>
            <a:r>
              <a:rPr lang="pt-BR" spc="165" dirty="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pt-BR" b="1" spc="-5" dirty="0">
                <a:solidFill>
                  <a:schemeClr val="tx1"/>
                </a:solidFill>
                <a:latin typeface="Segoe UI" panose="020B0502040204020203" pitchFamily="34" charset="0"/>
                <a:ea typeface="Segoe UI" panose="020B0502040204020203" pitchFamily="34" charset="0"/>
                <a:cs typeface="Segoe UI" panose="020B0502040204020203" pitchFamily="34" charset="0"/>
              </a:rPr>
              <a:t>amigável,</a:t>
            </a:r>
            <a:r>
              <a:rPr lang="pt-BR" b="1" spc="175" dirty="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pt-BR" spc="-5" dirty="0">
                <a:solidFill>
                  <a:schemeClr val="tx1"/>
                </a:solidFill>
                <a:latin typeface="Segoe UI" panose="020B0502040204020203" pitchFamily="34" charset="0"/>
                <a:ea typeface="Segoe UI" panose="020B0502040204020203" pitchFamily="34" charset="0"/>
                <a:cs typeface="Segoe UI" panose="020B0502040204020203" pitchFamily="34" charset="0"/>
              </a:rPr>
              <a:t>por</a:t>
            </a:r>
            <a:r>
              <a:rPr lang="pt-BR" spc="165" dirty="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pt-BR" spc="-5" dirty="0">
                <a:solidFill>
                  <a:schemeClr val="tx1"/>
                </a:solidFill>
                <a:latin typeface="Segoe UI" panose="020B0502040204020203" pitchFamily="34" charset="0"/>
                <a:ea typeface="Segoe UI" panose="020B0502040204020203" pitchFamily="34" charset="0"/>
                <a:cs typeface="Segoe UI" panose="020B0502040204020203" pitchFamily="34" charset="0"/>
              </a:rPr>
              <a:t>acordo</a:t>
            </a:r>
            <a:r>
              <a:rPr lang="pt-BR" spc="175" dirty="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pt-BR" spc="-5" dirty="0">
                <a:solidFill>
                  <a:schemeClr val="tx1"/>
                </a:solidFill>
                <a:latin typeface="Segoe UI" panose="020B0502040204020203" pitchFamily="34" charset="0"/>
                <a:ea typeface="Segoe UI" panose="020B0502040204020203" pitchFamily="34" charset="0"/>
                <a:cs typeface="Segoe UI" panose="020B0502040204020203" pitchFamily="34" charset="0"/>
              </a:rPr>
              <a:t>entre</a:t>
            </a:r>
            <a:r>
              <a:rPr lang="pt-BR" spc="175" dirty="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pt-BR" spc="-5" dirty="0">
                <a:solidFill>
                  <a:schemeClr val="tx1"/>
                </a:solidFill>
                <a:latin typeface="Segoe UI" panose="020B0502040204020203" pitchFamily="34" charset="0"/>
                <a:ea typeface="Segoe UI" panose="020B0502040204020203" pitchFamily="34" charset="0"/>
                <a:cs typeface="Segoe UI" panose="020B0502040204020203" pitchFamily="34" charset="0"/>
              </a:rPr>
              <a:t>as</a:t>
            </a:r>
            <a:r>
              <a:rPr lang="pt-BR" spc="175" dirty="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pt-BR" spc="-5" dirty="0">
                <a:solidFill>
                  <a:schemeClr val="tx1"/>
                </a:solidFill>
                <a:latin typeface="Segoe UI" panose="020B0502040204020203" pitchFamily="34" charset="0"/>
                <a:ea typeface="Segoe UI" panose="020B0502040204020203" pitchFamily="34" charset="0"/>
                <a:cs typeface="Segoe UI" panose="020B0502040204020203" pitchFamily="34" charset="0"/>
              </a:rPr>
              <a:t>partes,</a:t>
            </a:r>
            <a:r>
              <a:rPr lang="pt-BR" spc="175" dirty="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pt-BR" dirty="0">
                <a:solidFill>
                  <a:schemeClr val="tx1"/>
                </a:solidFill>
                <a:latin typeface="Segoe UI" panose="020B0502040204020203" pitchFamily="34" charset="0"/>
                <a:ea typeface="Segoe UI" panose="020B0502040204020203" pitchFamily="34" charset="0"/>
                <a:cs typeface="Segoe UI" panose="020B0502040204020203" pitchFamily="34" charset="0"/>
              </a:rPr>
              <a:t>reduzida</a:t>
            </a:r>
            <a:r>
              <a:rPr lang="pt-BR" spc="175" dirty="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pt-BR" spc="-5" dirty="0">
                <a:solidFill>
                  <a:schemeClr val="tx1"/>
                </a:solidFill>
                <a:latin typeface="Segoe UI" panose="020B0502040204020203" pitchFamily="34" charset="0"/>
                <a:ea typeface="Segoe UI" panose="020B0502040204020203" pitchFamily="34" charset="0"/>
                <a:cs typeface="Segoe UI" panose="020B0502040204020203" pitchFamily="34" charset="0"/>
              </a:rPr>
              <a:t>a</a:t>
            </a:r>
            <a:r>
              <a:rPr lang="pt-BR" spc="175" dirty="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pt-BR" spc="-5" dirty="0">
                <a:solidFill>
                  <a:schemeClr val="tx1"/>
                </a:solidFill>
                <a:latin typeface="Segoe UI" panose="020B0502040204020203" pitchFamily="34" charset="0"/>
                <a:ea typeface="Segoe UI" panose="020B0502040204020203" pitchFamily="34" charset="0"/>
                <a:cs typeface="Segoe UI" panose="020B0502040204020203" pitchFamily="34" charset="0"/>
              </a:rPr>
              <a:t>termo</a:t>
            </a:r>
            <a:r>
              <a:rPr lang="pt-BR" spc="175" dirty="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pt-BR" spc="-5" dirty="0">
                <a:solidFill>
                  <a:schemeClr val="tx1"/>
                </a:solidFill>
                <a:latin typeface="Segoe UI" panose="020B0502040204020203" pitchFamily="34" charset="0"/>
                <a:ea typeface="Segoe UI" panose="020B0502040204020203" pitchFamily="34" charset="0"/>
                <a:cs typeface="Segoe UI" panose="020B0502040204020203" pitchFamily="34" charset="0"/>
              </a:rPr>
              <a:t>no</a:t>
            </a:r>
            <a:r>
              <a:rPr lang="pt-BR" spc="175" dirty="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pt-BR" spc="-5" dirty="0">
                <a:solidFill>
                  <a:schemeClr val="tx1"/>
                </a:solidFill>
                <a:latin typeface="Segoe UI" panose="020B0502040204020203" pitchFamily="34" charset="0"/>
                <a:ea typeface="Segoe UI" panose="020B0502040204020203" pitchFamily="34" charset="0"/>
                <a:cs typeface="Segoe UI" panose="020B0502040204020203" pitchFamily="34" charset="0"/>
              </a:rPr>
              <a:t>processo</a:t>
            </a:r>
            <a:r>
              <a:rPr lang="pt-BR" spc="175" dirty="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pt-BR" spc="-5" dirty="0">
                <a:solidFill>
                  <a:schemeClr val="tx1"/>
                </a:solidFill>
                <a:latin typeface="Segoe UI" panose="020B0502040204020203" pitchFamily="34" charset="0"/>
                <a:ea typeface="Segoe UI" panose="020B0502040204020203" pitchFamily="34" charset="0"/>
                <a:cs typeface="Segoe UI" panose="020B0502040204020203" pitchFamily="34" charset="0"/>
              </a:rPr>
              <a:t>da</a:t>
            </a:r>
            <a:r>
              <a:rPr lang="pt-BR" dirty="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pt-BR" spc="-5" dirty="0">
                <a:solidFill>
                  <a:schemeClr val="tx1"/>
                </a:solidFill>
                <a:latin typeface="Segoe UI" panose="020B0502040204020203" pitchFamily="34" charset="0"/>
                <a:ea typeface="Segoe UI" panose="020B0502040204020203" pitchFamily="34" charset="0"/>
                <a:cs typeface="Segoe UI" panose="020B0502040204020203" pitchFamily="34" charset="0"/>
              </a:rPr>
              <a:t>licitação, desde que haja conveniência para a Administração;  </a:t>
            </a:r>
          </a:p>
          <a:p>
            <a:pPr marL="174625" lvl="1" algn="just">
              <a:lnSpc>
                <a:spcPct val="100000"/>
              </a:lnSpc>
              <a:spcBef>
                <a:spcPts val="5"/>
              </a:spcBef>
              <a:tabLst>
                <a:tab pos="869950" algn="l"/>
              </a:tabLst>
            </a:pPr>
            <a:endParaRPr lang="pt-BR" spc="-5"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marL="174625" lvl="1" algn="just">
              <a:lnSpc>
                <a:spcPct val="100000"/>
              </a:lnSpc>
              <a:spcBef>
                <a:spcPts val="5"/>
              </a:spcBef>
              <a:tabLst>
                <a:tab pos="869950" algn="l"/>
              </a:tabLst>
            </a:pPr>
            <a:r>
              <a:rPr lang="pt-BR" spc="-5" dirty="0">
                <a:solidFill>
                  <a:schemeClr val="tx1"/>
                </a:solidFill>
                <a:latin typeface="Segoe UI" panose="020B0502040204020203" pitchFamily="34" charset="0"/>
                <a:ea typeface="Segoe UI" panose="020B0502040204020203" pitchFamily="34" charset="0"/>
                <a:cs typeface="Segoe UI" panose="020B0502040204020203" pitchFamily="34" charset="0"/>
              </a:rPr>
              <a:t>III </a:t>
            </a:r>
            <a:r>
              <a:rPr lang="pt-BR" b="1" spc="-5" dirty="0">
                <a:solidFill>
                  <a:schemeClr val="tx1"/>
                </a:solidFill>
                <a:latin typeface="Segoe UI" panose="020B0502040204020203" pitchFamily="34" charset="0"/>
                <a:ea typeface="Segoe UI" panose="020B0502040204020203" pitchFamily="34" charset="0"/>
                <a:cs typeface="Segoe UI" panose="020B0502040204020203" pitchFamily="34" charset="0"/>
              </a:rPr>
              <a:t>- judicial</a:t>
            </a:r>
            <a:r>
              <a:rPr lang="pt-BR" spc="-5" dirty="0">
                <a:solidFill>
                  <a:schemeClr val="tx1"/>
                </a:solidFill>
                <a:latin typeface="Segoe UI" panose="020B0502040204020203" pitchFamily="34" charset="0"/>
                <a:ea typeface="Segoe UI" panose="020B0502040204020203" pitchFamily="34" charset="0"/>
                <a:cs typeface="Segoe UI" panose="020B0502040204020203" pitchFamily="34" charset="0"/>
              </a:rPr>
              <a:t>, nos termos da</a:t>
            </a:r>
            <a:r>
              <a:rPr lang="pt-BR" spc="85" dirty="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pt-BR" spc="-5" dirty="0">
                <a:solidFill>
                  <a:schemeClr val="tx1"/>
                </a:solidFill>
                <a:latin typeface="Segoe UI" panose="020B0502040204020203" pitchFamily="34" charset="0"/>
                <a:ea typeface="Segoe UI" panose="020B0502040204020203" pitchFamily="34" charset="0"/>
                <a:cs typeface="Segoe UI" panose="020B0502040204020203" pitchFamily="34" charset="0"/>
              </a:rPr>
              <a:t>legislação;</a:t>
            </a:r>
            <a:endParaRPr lang="pt-BR"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marL="298450" indent="-285750">
              <a:spcBef>
                <a:spcPts val="105"/>
              </a:spcBef>
              <a:buSzPct val="95000"/>
              <a:buFont typeface="Arial" panose="020B0604020202020204" pitchFamily="34" charset="0"/>
              <a:buChar char="•"/>
              <a:tabLst>
                <a:tab pos="215900" algn="l"/>
              </a:tabLst>
            </a:pPr>
            <a:endParaRPr lang="pt-BR" sz="1500" dirty="0">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0424807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a:extLst>
              <a:ext uri="{FF2B5EF4-FFF2-40B4-BE49-F238E27FC236}">
                <a16:creationId xmlns:a16="http://schemas.microsoft.com/office/drawing/2014/main" id="{0F833573-78D5-44BF-B968-C523D5C3E751}"/>
              </a:ext>
            </a:extLst>
          </p:cNvPr>
          <p:cNvSpPr txBox="1"/>
          <p:nvPr/>
        </p:nvSpPr>
        <p:spPr>
          <a:xfrm>
            <a:off x="722142" y="196947"/>
            <a:ext cx="10747716" cy="1554272"/>
          </a:xfrm>
          <a:prstGeom prst="rect">
            <a:avLst/>
          </a:prstGeom>
          <a:noFill/>
        </p:spPr>
        <p:txBody>
          <a:bodyPr wrap="square" rtlCol="0">
            <a:spAutoFit/>
          </a:bodyPr>
          <a:lstStyle/>
          <a:p>
            <a:pPr algn="just"/>
            <a:r>
              <a:rPr lang="pt-BR" sz="3000" dirty="0">
                <a:latin typeface="Segoe UI Semibold" panose="020B0702040204020203" pitchFamily="34" charset="0"/>
                <a:cs typeface="Segoe UI Semibold" panose="020B0702040204020203" pitchFamily="34" charset="0"/>
              </a:rPr>
              <a:t>Ponto 06: Rescisão do Contrato Administrativo</a:t>
            </a:r>
          </a:p>
          <a:p>
            <a:pPr algn="just"/>
            <a:endParaRPr lang="pt-BR" sz="2500" i="1" dirty="0">
              <a:latin typeface="Segoe UI Semibold" panose="020B0702040204020203" pitchFamily="34" charset="0"/>
              <a:cs typeface="Segoe UI Semibold" panose="020B0702040204020203" pitchFamily="34" charset="0"/>
            </a:endParaRPr>
          </a:p>
          <a:p>
            <a:pPr algn="just"/>
            <a:r>
              <a:rPr lang="pt-BR" sz="2500" i="1" dirty="0">
                <a:latin typeface="Segoe UI Semibold" panose="020B0702040204020203" pitchFamily="34" charset="0"/>
                <a:cs typeface="Segoe UI Semibold" panose="020B0702040204020203" pitchFamily="34" charset="0"/>
              </a:rPr>
              <a:t>Hipóteses Legais e Características</a:t>
            </a:r>
          </a:p>
          <a:p>
            <a:pPr algn="just"/>
            <a:endParaRPr lang="pt-BR" sz="1500" i="1" dirty="0">
              <a:latin typeface="Segoe UI Semibold" panose="020B0702040204020203" pitchFamily="34" charset="0"/>
              <a:cs typeface="Segoe UI Semibold" panose="020B0702040204020203" pitchFamily="34" charset="0"/>
            </a:endParaRPr>
          </a:p>
        </p:txBody>
      </p:sp>
      <p:sp>
        <p:nvSpPr>
          <p:cNvPr id="15" name="Retângulo: Cantos Arredondados 14">
            <a:extLst>
              <a:ext uri="{FF2B5EF4-FFF2-40B4-BE49-F238E27FC236}">
                <a16:creationId xmlns:a16="http://schemas.microsoft.com/office/drawing/2014/main" id="{FC7BB93B-398E-4E15-A4BD-3DE9EE1DD5ED}"/>
              </a:ext>
            </a:extLst>
          </p:cNvPr>
          <p:cNvSpPr/>
          <p:nvPr/>
        </p:nvSpPr>
        <p:spPr>
          <a:xfrm>
            <a:off x="133094" y="2526579"/>
            <a:ext cx="4201320" cy="3041089"/>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5265" indent="-202565">
              <a:lnSpc>
                <a:spcPct val="100000"/>
              </a:lnSpc>
              <a:spcBef>
                <a:spcPts val="5"/>
              </a:spcBef>
              <a:buClr>
                <a:srgbClr val="D15A3D"/>
              </a:buClr>
              <a:buSzPct val="95000"/>
              <a:buFont typeface="Wingdings"/>
              <a:buChar char=""/>
              <a:tabLst>
                <a:tab pos="215900" algn="l"/>
              </a:tabLst>
            </a:pPr>
            <a:r>
              <a:rPr lang="pt-BR" b="1" dirty="0">
                <a:solidFill>
                  <a:schemeClr val="tx1"/>
                </a:solidFill>
                <a:latin typeface="Segoe UI" panose="020B0502040204020203" pitchFamily="34" charset="0"/>
                <a:ea typeface="Segoe UI" panose="020B0502040204020203" pitchFamily="34" charset="0"/>
                <a:cs typeface="Segoe UI" panose="020B0502040204020203" pitchFamily="34" charset="0"/>
              </a:rPr>
              <a:t>Base normativa:</a:t>
            </a:r>
            <a:r>
              <a:rPr lang="pt-BR" dirty="0">
                <a:solidFill>
                  <a:schemeClr val="tx1"/>
                </a:solidFill>
                <a:latin typeface="Segoe UI" panose="020B0502040204020203" pitchFamily="34" charset="0"/>
                <a:ea typeface="Segoe UI" panose="020B0502040204020203" pitchFamily="34" charset="0"/>
                <a:cs typeface="Segoe UI" panose="020B0502040204020203" pitchFamily="34" charset="0"/>
              </a:rPr>
              <a:t> art. 79, I da Lei nº</a:t>
            </a:r>
            <a:r>
              <a:rPr lang="pt-BR" spc="-280" dirty="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pt-BR" dirty="0">
                <a:solidFill>
                  <a:schemeClr val="tx1"/>
                </a:solidFill>
                <a:latin typeface="Segoe UI" panose="020B0502040204020203" pitchFamily="34" charset="0"/>
                <a:ea typeface="Segoe UI" panose="020B0502040204020203" pitchFamily="34" charset="0"/>
                <a:cs typeface="Segoe UI" panose="020B0502040204020203" pitchFamily="34" charset="0"/>
              </a:rPr>
              <a:t>8.666/1993</a:t>
            </a:r>
          </a:p>
          <a:p>
            <a:pPr marL="215265" indent="-202565">
              <a:lnSpc>
                <a:spcPct val="100000"/>
              </a:lnSpc>
              <a:spcBef>
                <a:spcPts val="5"/>
              </a:spcBef>
              <a:buClr>
                <a:srgbClr val="D15A3D"/>
              </a:buClr>
              <a:buSzPct val="95000"/>
              <a:buFont typeface="Wingdings"/>
              <a:buChar char=""/>
              <a:tabLst>
                <a:tab pos="215900" algn="l"/>
              </a:tabLst>
            </a:pPr>
            <a:endParaRPr lang="pt-BR" sz="5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marL="558800" lvl="1" indent="-465138">
              <a:lnSpc>
                <a:spcPct val="100000"/>
              </a:lnSpc>
              <a:buClr>
                <a:srgbClr val="D15A3D"/>
              </a:buClr>
              <a:buSzPct val="95000"/>
              <a:buChar char="•"/>
              <a:tabLst>
                <a:tab pos="560070" algn="l"/>
              </a:tabLst>
            </a:pPr>
            <a:r>
              <a:rPr lang="pt-BR" dirty="0">
                <a:solidFill>
                  <a:schemeClr val="tx1"/>
                </a:solidFill>
                <a:latin typeface="Segoe UI" panose="020B0502040204020203" pitchFamily="34" charset="0"/>
                <a:ea typeface="Segoe UI" panose="020B0502040204020203" pitchFamily="34" charset="0"/>
                <a:cs typeface="Segoe UI" panose="020B0502040204020203" pitchFamily="34" charset="0"/>
              </a:rPr>
              <a:t>Prerrogativa da Administração na </a:t>
            </a:r>
            <a:r>
              <a:rPr lang="pt-BR" spc="-5" dirty="0">
                <a:solidFill>
                  <a:schemeClr val="tx1"/>
                </a:solidFill>
                <a:latin typeface="Segoe UI" panose="020B0502040204020203" pitchFamily="34" charset="0"/>
                <a:ea typeface="Segoe UI" panose="020B0502040204020203" pitchFamily="34" charset="0"/>
                <a:cs typeface="Segoe UI" panose="020B0502040204020203" pitchFamily="34" charset="0"/>
              </a:rPr>
              <a:t>tutela </a:t>
            </a:r>
            <a:r>
              <a:rPr lang="pt-BR" dirty="0">
                <a:solidFill>
                  <a:schemeClr val="tx1"/>
                </a:solidFill>
                <a:latin typeface="Segoe UI" panose="020B0502040204020203" pitchFamily="34" charset="0"/>
                <a:ea typeface="Segoe UI" panose="020B0502040204020203" pitchFamily="34" charset="0"/>
                <a:cs typeface="Segoe UI" panose="020B0502040204020203" pitchFamily="34" charset="0"/>
              </a:rPr>
              <a:t>do interesse</a:t>
            </a:r>
            <a:r>
              <a:rPr lang="pt-BR" spc="-254" dirty="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pt-BR" dirty="0">
                <a:solidFill>
                  <a:schemeClr val="tx1"/>
                </a:solidFill>
                <a:latin typeface="Segoe UI" panose="020B0502040204020203" pitchFamily="34" charset="0"/>
                <a:ea typeface="Segoe UI" panose="020B0502040204020203" pitchFamily="34" charset="0"/>
                <a:cs typeface="Segoe UI" panose="020B0502040204020203" pitchFamily="34" charset="0"/>
              </a:rPr>
              <a:t>público</a:t>
            </a:r>
          </a:p>
          <a:p>
            <a:pPr marL="558800" lvl="1" indent="-465138">
              <a:lnSpc>
                <a:spcPct val="100000"/>
              </a:lnSpc>
              <a:buClr>
                <a:srgbClr val="D15A3D"/>
              </a:buClr>
              <a:buSzPct val="95000"/>
              <a:buChar char="•"/>
              <a:tabLst>
                <a:tab pos="560070" algn="l"/>
              </a:tabLst>
            </a:pPr>
            <a:endParaRPr lang="pt-BR" sz="5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marL="558800" lvl="1" indent="-465138">
              <a:lnSpc>
                <a:spcPct val="100000"/>
              </a:lnSpc>
              <a:buClr>
                <a:srgbClr val="D15A3D"/>
              </a:buClr>
              <a:buSzPct val="95000"/>
              <a:buChar char="•"/>
              <a:tabLst>
                <a:tab pos="560070" algn="l"/>
              </a:tabLst>
            </a:pPr>
            <a:r>
              <a:rPr lang="pt-BR" dirty="0">
                <a:solidFill>
                  <a:schemeClr val="tx1"/>
                </a:solidFill>
                <a:latin typeface="Segoe UI" panose="020B0502040204020203" pitchFamily="34" charset="0"/>
                <a:ea typeface="Segoe UI" panose="020B0502040204020203" pitchFamily="34" charset="0"/>
                <a:cs typeface="Segoe UI" panose="020B0502040204020203" pitchFamily="34" charset="0"/>
              </a:rPr>
              <a:t>Instrumento: ato</a:t>
            </a:r>
            <a:r>
              <a:rPr lang="pt-BR" spc="-70" dirty="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pt-BR" dirty="0">
                <a:solidFill>
                  <a:schemeClr val="tx1"/>
                </a:solidFill>
                <a:latin typeface="Segoe UI" panose="020B0502040204020203" pitchFamily="34" charset="0"/>
                <a:ea typeface="Segoe UI" panose="020B0502040204020203" pitchFamily="34" charset="0"/>
                <a:cs typeface="Segoe UI" panose="020B0502040204020203" pitchFamily="34" charset="0"/>
              </a:rPr>
              <a:t>administrativo</a:t>
            </a:r>
          </a:p>
          <a:p>
            <a:pPr marL="558800" lvl="1" indent="-465138">
              <a:lnSpc>
                <a:spcPct val="100000"/>
              </a:lnSpc>
              <a:buClr>
                <a:srgbClr val="D15A3D"/>
              </a:buClr>
              <a:buSzPct val="95000"/>
              <a:buChar char="•"/>
              <a:tabLst>
                <a:tab pos="560070" algn="l"/>
              </a:tabLst>
            </a:pPr>
            <a:endParaRPr lang="pt-BR" sz="5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marL="558800" lvl="1" indent="-465138">
              <a:lnSpc>
                <a:spcPct val="100000"/>
              </a:lnSpc>
              <a:buClr>
                <a:srgbClr val="D15A3D"/>
              </a:buClr>
              <a:buSzPct val="95000"/>
              <a:buChar char="•"/>
              <a:tabLst>
                <a:tab pos="560070" algn="l"/>
              </a:tabLst>
            </a:pPr>
            <a:r>
              <a:rPr lang="pt-BR" dirty="0">
                <a:solidFill>
                  <a:schemeClr val="tx1"/>
                </a:solidFill>
                <a:latin typeface="Segoe UI" panose="020B0502040204020203" pitchFamily="34" charset="0"/>
                <a:ea typeface="Segoe UI" panose="020B0502040204020203" pitchFamily="34" charset="0"/>
                <a:cs typeface="Segoe UI" panose="020B0502040204020203" pitchFamily="34" charset="0"/>
              </a:rPr>
              <a:t>Ressarcimento à</a:t>
            </a:r>
            <a:r>
              <a:rPr lang="pt-BR" spc="-160" dirty="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pt-BR" dirty="0">
                <a:solidFill>
                  <a:schemeClr val="tx1"/>
                </a:solidFill>
                <a:latin typeface="Segoe UI" panose="020B0502040204020203" pitchFamily="34" charset="0"/>
                <a:ea typeface="Segoe UI" panose="020B0502040204020203" pitchFamily="34" charset="0"/>
                <a:cs typeface="Segoe UI" panose="020B0502040204020203" pitchFamily="34" charset="0"/>
              </a:rPr>
              <a:t>Administração</a:t>
            </a:r>
          </a:p>
        </p:txBody>
      </p:sp>
      <p:sp>
        <p:nvSpPr>
          <p:cNvPr id="18" name="object 64">
            <a:extLst>
              <a:ext uri="{FF2B5EF4-FFF2-40B4-BE49-F238E27FC236}">
                <a16:creationId xmlns:a16="http://schemas.microsoft.com/office/drawing/2014/main" id="{E104A101-499C-45DF-AC09-F1C5729171D3}"/>
              </a:ext>
            </a:extLst>
          </p:cNvPr>
          <p:cNvSpPr/>
          <p:nvPr/>
        </p:nvSpPr>
        <p:spPr>
          <a:xfrm>
            <a:off x="916103" y="2250449"/>
            <a:ext cx="2635302" cy="467546"/>
          </a:xfrm>
          <a:custGeom>
            <a:avLst/>
            <a:gdLst/>
            <a:ahLst/>
            <a:cxnLst/>
            <a:rect l="l" t="t" r="r" b="b"/>
            <a:pathLst>
              <a:path w="4569460" h="553719">
                <a:moveTo>
                  <a:pt x="4292346" y="0"/>
                </a:moveTo>
                <a:lnTo>
                  <a:pt x="276606" y="0"/>
                </a:lnTo>
                <a:lnTo>
                  <a:pt x="226884" y="4455"/>
                </a:lnTo>
                <a:lnTo>
                  <a:pt x="180087" y="17303"/>
                </a:lnTo>
                <a:lnTo>
                  <a:pt x="136996" y="37761"/>
                </a:lnTo>
                <a:lnTo>
                  <a:pt x="98391" y="65049"/>
                </a:lnTo>
                <a:lnTo>
                  <a:pt x="65053" y="98385"/>
                </a:lnTo>
                <a:lnTo>
                  <a:pt x="37764" y="136990"/>
                </a:lnTo>
                <a:lnTo>
                  <a:pt x="17304" y="180082"/>
                </a:lnTo>
                <a:lnTo>
                  <a:pt x="4456" y="226881"/>
                </a:lnTo>
                <a:lnTo>
                  <a:pt x="0" y="276605"/>
                </a:lnTo>
                <a:lnTo>
                  <a:pt x="4456" y="326330"/>
                </a:lnTo>
                <a:lnTo>
                  <a:pt x="17304" y="373129"/>
                </a:lnTo>
                <a:lnTo>
                  <a:pt x="37764" y="416221"/>
                </a:lnTo>
                <a:lnTo>
                  <a:pt x="65053" y="454826"/>
                </a:lnTo>
                <a:lnTo>
                  <a:pt x="98391" y="488162"/>
                </a:lnTo>
                <a:lnTo>
                  <a:pt x="136996" y="515450"/>
                </a:lnTo>
                <a:lnTo>
                  <a:pt x="180087" y="535908"/>
                </a:lnTo>
                <a:lnTo>
                  <a:pt x="226884" y="548756"/>
                </a:lnTo>
                <a:lnTo>
                  <a:pt x="276606" y="553212"/>
                </a:lnTo>
                <a:lnTo>
                  <a:pt x="4292346" y="553212"/>
                </a:lnTo>
                <a:lnTo>
                  <a:pt x="4342070" y="548756"/>
                </a:lnTo>
                <a:lnTo>
                  <a:pt x="4388869" y="535908"/>
                </a:lnTo>
                <a:lnTo>
                  <a:pt x="4431961" y="515450"/>
                </a:lnTo>
                <a:lnTo>
                  <a:pt x="4470566" y="488162"/>
                </a:lnTo>
                <a:lnTo>
                  <a:pt x="4503902" y="454826"/>
                </a:lnTo>
                <a:lnTo>
                  <a:pt x="4531190" y="416221"/>
                </a:lnTo>
                <a:lnTo>
                  <a:pt x="4551648" y="373129"/>
                </a:lnTo>
                <a:lnTo>
                  <a:pt x="4564496" y="326330"/>
                </a:lnTo>
                <a:lnTo>
                  <a:pt x="4568952" y="276605"/>
                </a:lnTo>
                <a:lnTo>
                  <a:pt x="4564496" y="226881"/>
                </a:lnTo>
                <a:lnTo>
                  <a:pt x="4551648" y="180082"/>
                </a:lnTo>
                <a:lnTo>
                  <a:pt x="4531190" y="136990"/>
                </a:lnTo>
                <a:lnTo>
                  <a:pt x="4503902" y="98385"/>
                </a:lnTo>
                <a:lnTo>
                  <a:pt x="4470566" y="65049"/>
                </a:lnTo>
                <a:lnTo>
                  <a:pt x="4431961" y="37761"/>
                </a:lnTo>
                <a:lnTo>
                  <a:pt x="4388869" y="17303"/>
                </a:lnTo>
                <a:lnTo>
                  <a:pt x="4342070" y="4455"/>
                </a:lnTo>
                <a:lnTo>
                  <a:pt x="4292346" y="0"/>
                </a:lnTo>
                <a:close/>
              </a:path>
            </a:pathLst>
          </a:custGeom>
          <a:solidFill>
            <a:srgbClr val="D15A3D"/>
          </a:solidFill>
        </p:spPr>
        <p:txBody>
          <a:bodyPr wrap="square" lIns="0" tIns="0" rIns="0" bIns="0" rtlCol="0"/>
          <a:lstStyle/>
          <a:p>
            <a:pPr algn="ctr"/>
            <a:endParaRPr lang="pt-BR" sz="500" b="1" dirty="0">
              <a:latin typeface="Segoe UI" panose="020B0502040204020203" pitchFamily="34" charset="0"/>
              <a:ea typeface="Segoe UI" panose="020B0502040204020203" pitchFamily="34" charset="0"/>
              <a:cs typeface="Segoe UI" panose="020B0502040204020203" pitchFamily="34" charset="0"/>
            </a:endParaRPr>
          </a:p>
          <a:p>
            <a:pPr algn="ctr"/>
            <a:r>
              <a:rPr lang="pt-BR" b="1" dirty="0">
                <a:latin typeface="Segoe UI" panose="020B0502040204020203" pitchFamily="34" charset="0"/>
                <a:ea typeface="Segoe UI" panose="020B0502040204020203" pitchFamily="34" charset="0"/>
                <a:cs typeface="Segoe UI" panose="020B0502040204020203" pitchFamily="34" charset="0"/>
              </a:rPr>
              <a:t>Rescisão Unilateral</a:t>
            </a:r>
          </a:p>
        </p:txBody>
      </p:sp>
      <p:sp>
        <p:nvSpPr>
          <p:cNvPr id="21" name="Retângulo: Cantos Arredondados 20">
            <a:extLst>
              <a:ext uri="{FF2B5EF4-FFF2-40B4-BE49-F238E27FC236}">
                <a16:creationId xmlns:a16="http://schemas.microsoft.com/office/drawing/2014/main" id="{EB948AEB-D4F1-4DBF-879D-EE68BFE981DB}"/>
              </a:ext>
            </a:extLst>
          </p:cNvPr>
          <p:cNvSpPr/>
          <p:nvPr/>
        </p:nvSpPr>
        <p:spPr>
          <a:xfrm>
            <a:off x="4475307" y="2561622"/>
            <a:ext cx="3542944" cy="3006046"/>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5265" indent="-202565">
              <a:lnSpc>
                <a:spcPct val="100000"/>
              </a:lnSpc>
              <a:spcBef>
                <a:spcPts val="5"/>
              </a:spcBef>
              <a:buClr>
                <a:srgbClr val="D15A3D"/>
              </a:buClr>
              <a:buSzPct val="95000"/>
              <a:buFont typeface="Wingdings"/>
              <a:buChar char=""/>
              <a:tabLst>
                <a:tab pos="215900" algn="l"/>
              </a:tabLst>
            </a:pPr>
            <a:r>
              <a:rPr lang="pt-BR" b="1" dirty="0">
                <a:solidFill>
                  <a:schemeClr val="tx1"/>
                </a:solidFill>
                <a:latin typeface="Segoe UI" panose="020B0502040204020203" pitchFamily="34" charset="0"/>
                <a:ea typeface="Segoe UI" panose="020B0502040204020203" pitchFamily="34" charset="0"/>
                <a:cs typeface="Segoe UI" panose="020B0502040204020203" pitchFamily="34" charset="0"/>
              </a:rPr>
              <a:t>Base normativa:</a:t>
            </a:r>
            <a:r>
              <a:rPr lang="pt-BR" dirty="0">
                <a:solidFill>
                  <a:schemeClr val="tx1"/>
                </a:solidFill>
                <a:latin typeface="Segoe UI" panose="020B0502040204020203" pitchFamily="34" charset="0"/>
                <a:ea typeface="Segoe UI" panose="020B0502040204020203" pitchFamily="34" charset="0"/>
                <a:cs typeface="Segoe UI" panose="020B0502040204020203" pitchFamily="34" charset="0"/>
              </a:rPr>
              <a:t> art. 79, II da Lei nº</a:t>
            </a:r>
            <a:r>
              <a:rPr lang="pt-BR" spc="-280" dirty="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pt-BR" dirty="0">
                <a:solidFill>
                  <a:schemeClr val="tx1"/>
                </a:solidFill>
                <a:latin typeface="Segoe UI" panose="020B0502040204020203" pitchFamily="34" charset="0"/>
                <a:ea typeface="Segoe UI" panose="020B0502040204020203" pitchFamily="34" charset="0"/>
                <a:cs typeface="Segoe UI" panose="020B0502040204020203" pitchFamily="34" charset="0"/>
              </a:rPr>
              <a:t>8.666/1993</a:t>
            </a:r>
          </a:p>
          <a:p>
            <a:pPr marL="215265" indent="-202565">
              <a:lnSpc>
                <a:spcPct val="100000"/>
              </a:lnSpc>
              <a:spcBef>
                <a:spcPts val="5"/>
              </a:spcBef>
              <a:buClr>
                <a:srgbClr val="D15A3D"/>
              </a:buClr>
              <a:buSzPct val="95000"/>
              <a:buFont typeface="Wingdings"/>
              <a:buChar char=""/>
              <a:tabLst>
                <a:tab pos="215900" algn="l"/>
              </a:tabLst>
            </a:pPr>
            <a:endParaRPr lang="pt-BR" sz="5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marL="558800" lvl="1" indent="-465138">
              <a:lnSpc>
                <a:spcPct val="100000"/>
              </a:lnSpc>
              <a:buClr>
                <a:srgbClr val="D15A3D"/>
              </a:buClr>
              <a:buSzPct val="95000"/>
              <a:buChar char="•"/>
              <a:tabLst>
                <a:tab pos="560070" algn="l"/>
              </a:tabLst>
            </a:pPr>
            <a:r>
              <a:rPr lang="pt-BR" dirty="0">
                <a:solidFill>
                  <a:schemeClr val="tx1"/>
                </a:solidFill>
                <a:latin typeface="Segoe UI" panose="020B0502040204020203" pitchFamily="34" charset="0"/>
                <a:ea typeface="Segoe UI" panose="020B0502040204020203" pitchFamily="34" charset="0"/>
                <a:cs typeface="Segoe UI" panose="020B0502040204020203" pitchFamily="34" charset="0"/>
              </a:rPr>
              <a:t>Anuência de ambas as partes</a:t>
            </a:r>
          </a:p>
          <a:p>
            <a:pPr marL="558800" lvl="1" indent="-465138">
              <a:lnSpc>
                <a:spcPct val="100000"/>
              </a:lnSpc>
              <a:buClr>
                <a:srgbClr val="D15A3D"/>
              </a:buClr>
              <a:buSzPct val="95000"/>
              <a:buChar char="•"/>
              <a:tabLst>
                <a:tab pos="560070" algn="l"/>
              </a:tabLst>
            </a:pPr>
            <a:endParaRPr lang="pt-BR" sz="5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marL="558800" lvl="1" indent="-465138">
              <a:lnSpc>
                <a:spcPct val="100000"/>
              </a:lnSpc>
              <a:buClr>
                <a:srgbClr val="D15A3D"/>
              </a:buClr>
              <a:buSzPct val="95000"/>
              <a:buChar char="•"/>
              <a:tabLst>
                <a:tab pos="560070" algn="l"/>
              </a:tabLst>
            </a:pPr>
            <a:r>
              <a:rPr lang="pt-BR" dirty="0">
                <a:solidFill>
                  <a:schemeClr val="tx1"/>
                </a:solidFill>
                <a:latin typeface="Segoe UI" panose="020B0502040204020203" pitchFamily="34" charset="0"/>
                <a:ea typeface="Segoe UI" panose="020B0502040204020203" pitchFamily="34" charset="0"/>
                <a:cs typeface="Segoe UI" panose="020B0502040204020203" pitchFamily="34" charset="0"/>
              </a:rPr>
              <a:t>Instrumento: o distrato</a:t>
            </a:r>
          </a:p>
          <a:p>
            <a:pPr marL="558800" lvl="1" indent="-465138">
              <a:lnSpc>
                <a:spcPct val="100000"/>
              </a:lnSpc>
              <a:buClr>
                <a:srgbClr val="D15A3D"/>
              </a:buClr>
              <a:buSzPct val="95000"/>
              <a:buChar char="•"/>
              <a:tabLst>
                <a:tab pos="560070" algn="l"/>
              </a:tabLst>
            </a:pPr>
            <a:endParaRPr lang="pt-BR" sz="5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marL="558800" lvl="1" indent="-465138">
              <a:lnSpc>
                <a:spcPct val="100000"/>
              </a:lnSpc>
              <a:buClr>
                <a:srgbClr val="D15A3D"/>
              </a:buClr>
              <a:buSzPct val="95000"/>
              <a:buChar char="•"/>
              <a:tabLst>
                <a:tab pos="560070" algn="l"/>
              </a:tabLst>
            </a:pPr>
            <a:r>
              <a:rPr lang="pt-BR" dirty="0">
                <a:solidFill>
                  <a:schemeClr val="tx1"/>
                </a:solidFill>
                <a:latin typeface="Segoe UI" panose="020B0502040204020203" pitchFamily="34" charset="0"/>
                <a:ea typeface="Segoe UI" panose="020B0502040204020203" pitchFamily="34" charset="0"/>
                <a:cs typeface="Segoe UI" panose="020B0502040204020203" pitchFamily="34" charset="0"/>
              </a:rPr>
              <a:t>Impossível ante as hipóteses do art. 78, I a XI e XVIII (rescisão unilateral)</a:t>
            </a:r>
          </a:p>
        </p:txBody>
      </p:sp>
      <p:sp>
        <p:nvSpPr>
          <p:cNvPr id="22" name="object 64">
            <a:extLst>
              <a:ext uri="{FF2B5EF4-FFF2-40B4-BE49-F238E27FC236}">
                <a16:creationId xmlns:a16="http://schemas.microsoft.com/office/drawing/2014/main" id="{18D5A890-8636-4495-9DB1-C5A02293F993}"/>
              </a:ext>
            </a:extLst>
          </p:cNvPr>
          <p:cNvSpPr/>
          <p:nvPr/>
        </p:nvSpPr>
        <p:spPr>
          <a:xfrm>
            <a:off x="4901499" y="2214835"/>
            <a:ext cx="2635302" cy="467546"/>
          </a:xfrm>
          <a:custGeom>
            <a:avLst/>
            <a:gdLst/>
            <a:ahLst/>
            <a:cxnLst/>
            <a:rect l="l" t="t" r="r" b="b"/>
            <a:pathLst>
              <a:path w="4569460" h="553719">
                <a:moveTo>
                  <a:pt x="4292346" y="0"/>
                </a:moveTo>
                <a:lnTo>
                  <a:pt x="276606" y="0"/>
                </a:lnTo>
                <a:lnTo>
                  <a:pt x="226884" y="4455"/>
                </a:lnTo>
                <a:lnTo>
                  <a:pt x="180087" y="17303"/>
                </a:lnTo>
                <a:lnTo>
                  <a:pt x="136996" y="37761"/>
                </a:lnTo>
                <a:lnTo>
                  <a:pt x="98391" y="65049"/>
                </a:lnTo>
                <a:lnTo>
                  <a:pt x="65053" y="98385"/>
                </a:lnTo>
                <a:lnTo>
                  <a:pt x="37764" y="136990"/>
                </a:lnTo>
                <a:lnTo>
                  <a:pt x="17304" y="180082"/>
                </a:lnTo>
                <a:lnTo>
                  <a:pt x="4456" y="226881"/>
                </a:lnTo>
                <a:lnTo>
                  <a:pt x="0" y="276605"/>
                </a:lnTo>
                <a:lnTo>
                  <a:pt x="4456" y="326330"/>
                </a:lnTo>
                <a:lnTo>
                  <a:pt x="17304" y="373129"/>
                </a:lnTo>
                <a:lnTo>
                  <a:pt x="37764" y="416221"/>
                </a:lnTo>
                <a:lnTo>
                  <a:pt x="65053" y="454826"/>
                </a:lnTo>
                <a:lnTo>
                  <a:pt x="98391" y="488162"/>
                </a:lnTo>
                <a:lnTo>
                  <a:pt x="136996" y="515450"/>
                </a:lnTo>
                <a:lnTo>
                  <a:pt x="180087" y="535908"/>
                </a:lnTo>
                <a:lnTo>
                  <a:pt x="226884" y="548756"/>
                </a:lnTo>
                <a:lnTo>
                  <a:pt x="276606" y="553212"/>
                </a:lnTo>
                <a:lnTo>
                  <a:pt x="4292346" y="553212"/>
                </a:lnTo>
                <a:lnTo>
                  <a:pt x="4342070" y="548756"/>
                </a:lnTo>
                <a:lnTo>
                  <a:pt x="4388869" y="535908"/>
                </a:lnTo>
                <a:lnTo>
                  <a:pt x="4431961" y="515450"/>
                </a:lnTo>
                <a:lnTo>
                  <a:pt x="4470566" y="488162"/>
                </a:lnTo>
                <a:lnTo>
                  <a:pt x="4503902" y="454826"/>
                </a:lnTo>
                <a:lnTo>
                  <a:pt x="4531190" y="416221"/>
                </a:lnTo>
                <a:lnTo>
                  <a:pt x="4551648" y="373129"/>
                </a:lnTo>
                <a:lnTo>
                  <a:pt x="4564496" y="326330"/>
                </a:lnTo>
                <a:lnTo>
                  <a:pt x="4568952" y="276605"/>
                </a:lnTo>
                <a:lnTo>
                  <a:pt x="4564496" y="226881"/>
                </a:lnTo>
                <a:lnTo>
                  <a:pt x="4551648" y="180082"/>
                </a:lnTo>
                <a:lnTo>
                  <a:pt x="4531190" y="136990"/>
                </a:lnTo>
                <a:lnTo>
                  <a:pt x="4503902" y="98385"/>
                </a:lnTo>
                <a:lnTo>
                  <a:pt x="4470566" y="65049"/>
                </a:lnTo>
                <a:lnTo>
                  <a:pt x="4431961" y="37761"/>
                </a:lnTo>
                <a:lnTo>
                  <a:pt x="4388869" y="17303"/>
                </a:lnTo>
                <a:lnTo>
                  <a:pt x="4342070" y="4455"/>
                </a:lnTo>
                <a:lnTo>
                  <a:pt x="4292346" y="0"/>
                </a:lnTo>
                <a:close/>
              </a:path>
            </a:pathLst>
          </a:custGeom>
          <a:solidFill>
            <a:srgbClr val="D15A3D"/>
          </a:solidFill>
        </p:spPr>
        <p:txBody>
          <a:bodyPr wrap="square" lIns="0" tIns="0" rIns="0" bIns="0" rtlCol="0"/>
          <a:lstStyle/>
          <a:p>
            <a:pPr algn="ctr"/>
            <a:endParaRPr lang="pt-BR" sz="500" b="1" dirty="0">
              <a:latin typeface="Segoe UI" panose="020B0502040204020203" pitchFamily="34" charset="0"/>
              <a:ea typeface="Segoe UI" panose="020B0502040204020203" pitchFamily="34" charset="0"/>
              <a:cs typeface="Segoe UI" panose="020B0502040204020203" pitchFamily="34" charset="0"/>
            </a:endParaRPr>
          </a:p>
          <a:p>
            <a:pPr algn="ctr"/>
            <a:r>
              <a:rPr lang="pt-BR" b="1" dirty="0">
                <a:latin typeface="Segoe UI" panose="020B0502040204020203" pitchFamily="34" charset="0"/>
                <a:ea typeface="Segoe UI" panose="020B0502040204020203" pitchFamily="34" charset="0"/>
                <a:cs typeface="Segoe UI" panose="020B0502040204020203" pitchFamily="34" charset="0"/>
              </a:rPr>
              <a:t>Rescisão Amigável</a:t>
            </a:r>
          </a:p>
        </p:txBody>
      </p:sp>
      <p:sp>
        <p:nvSpPr>
          <p:cNvPr id="23" name="Retângulo: Cantos Arredondados 22">
            <a:extLst>
              <a:ext uri="{FF2B5EF4-FFF2-40B4-BE49-F238E27FC236}">
                <a16:creationId xmlns:a16="http://schemas.microsoft.com/office/drawing/2014/main" id="{EC528D24-49DE-4D70-8582-59F55258A143}"/>
              </a:ext>
            </a:extLst>
          </p:cNvPr>
          <p:cNvSpPr/>
          <p:nvPr/>
        </p:nvSpPr>
        <p:spPr>
          <a:xfrm>
            <a:off x="8159144" y="2619461"/>
            <a:ext cx="3953492" cy="3041089"/>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5265" indent="-202565">
              <a:lnSpc>
                <a:spcPct val="100000"/>
              </a:lnSpc>
              <a:spcBef>
                <a:spcPts val="5"/>
              </a:spcBef>
              <a:buClr>
                <a:srgbClr val="D15A3D"/>
              </a:buClr>
              <a:buSzPct val="95000"/>
              <a:buFont typeface="Wingdings"/>
              <a:buChar char=""/>
              <a:tabLst>
                <a:tab pos="215900" algn="l"/>
              </a:tabLst>
            </a:pPr>
            <a:r>
              <a:rPr lang="pt-BR" sz="1700" b="1" dirty="0">
                <a:solidFill>
                  <a:schemeClr val="tx1"/>
                </a:solidFill>
                <a:latin typeface="Segoe UI" panose="020B0502040204020203" pitchFamily="34" charset="0"/>
                <a:ea typeface="Segoe UI" panose="020B0502040204020203" pitchFamily="34" charset="0"/>
                <a:cs typeface="Segoe UI" panose="020B0502040204020203" pitchFamily="34" charset="0"/>
              </a:rPr>
              <a:t>Base normativa:</a:t>
            </a:r>
            <a:r>
              <a:rPr lang="pt-BR" sz="1700" dirty="0">
                <a:solidFill>
                  <a:schemeClr val="tx1"/>
                </a:solidFill>
                <a:latin typeface="Segoe UI" panose="020B0502040204020203" pitchFamily="34" charset="0"/>
                <a:ea typeface="Segoe UI" panose="020B0502040204020203" pitchFamily="34" charset="0"/>
                <a:cs typeface="Segoe UI" panose="020B0502040204020203" pitchFamily="34" charset="0"/>
              </a:rPr>
              <a:t> art. 79, III da Lei nº</a:t>
            </a:r>
            <a:r>
              <a:rPr lang="pt-BR" sz="1700" spc="-280" dirty="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pt-BR" sz="1700" dirty="0">
                <a:solidFill>
                  <a:schemeClr val="tx1"/>
                </a:solidFill>
                <a:latin typeface="Segoe UI" panose="020B0502040204020203" pitchFamily="34" charset="0"/>
                <a:ea typeface="Segoe UI" panose="020B0502040204020203" pitchFamily="34" charset="0"/>
                <a:cs typeface="Segoe UI" panose="020B0502040204020203" pitchFamily="34" charset="0"/>
              </a:rPr>
              <a:t>8.666/1993</a:t>
            </a:r>
          </a:p>
          <a:p>
            <a:pPr marL="558800" lvl="1" indent="-465138">
              <a:lnSpc>
                <a:spcPct val="100000"/>
              </a:lnSpc>
              <a:buClr>
                <a:srgbClr val="D15A3D"/>
              </a:buClr>
              <a:buSzPct val="95000"/>
              <a:buChar char="•"/>
              <a:tabLst>
                <a:tab pos="560070" algn="l"/>
              </a:tabLst>
            </a:pPr>
            <a:r>
              <a:rPr lang="pt-BR" sz="1700" dirty="0">
                <a:solidFill>
                  <a:schemeClr val="tx1"/>
                </a:solidFill>
                <a:latin typeface="Segoe UI" panose="020B0502040204020203" pitchFamily="34" charset="0"/>
                <a:ea typeface="Segoe UI" panose="020B0502040204020203" pitchFamily="34" charset="0"/>
                <a:cs typeface="Segoe UI" panose="020B0502040204020203" pitchFamily="34" charset="0"/>
              </a:rPr>
              <a:t>interessa ao particular ante hipóteses de inadimplemento pela Administração.</a:t>
            </a:r>
          </a:p>
          <a:p>
            <a:pPr marL="558800" lvl="1" indent="-465138">
              <a:lnSpc>
                <a:spcPct val="100000"/>
              </a:lnSpc>
              <a:buClr>
                <a:srgbClr val="D15A3D"/>
              </a:buClr>
              <a:buSzPct val="95000"/>
              <a:buChar char="•"/>
              <a:tabLst>
                <a:tab pos="560070" algn="l"/>
              </a:tabLst>
            </a:pPr>
            <a:r>
              <a:rPr lang="pt-BR" sz="1700" dirty="0">
                <a:solidFill>
                  <a:schemeClr val="tx1"/>
                </a:solidFill>
                <a:latin typeface="Segoe UI" panose="020B0502040204020203" pitchFamily="34" charset="0"/>
                <a:ea typeface="Segoe UI" panose="020B0502040204020203" pitchFamily="34" charset="0"/>
                <a:cs typeface="Segoe UI" panose="020B0502040204020203" pitchFamily="34" charset="0"/>
              </a:rPr>
              <a:t>Art. 78, incisos XII a XVI da Lei nº 8.666/1993</a:t>
            </a:r>
          </a:p>
          <a:p>
            <a:pPr marL="558800" lvl="1" indent="-465138">
              <a:lnSpc>
                <a:spcPct val="100000"/>
              </a:lnSpc>
              <a:buClr>
                <a:srgbClr val="D15A3D"/>
              </a:buClr>
              <a:buSzPct val="95000"/>
              <a:buChar char="•"/>
              <a:tabLst>
                <a:tab pos="560070" algn="l"/>
              </a:tabLst>
            </a:pPr>
            <a:r>
              <a:rPr lang="pt-BR" sz="1700" dirty="0">
                <a:solidFill>
                  <a:schemeClr val="tx1"/>
                </a:solidFill>
                <a:latin typeface="Segoe UI" panose="020B0502040204020203" pitchFamily="34" charset="0"/>
                <a:ea typeface="Segoe UI" panose="020B0502040204020203" pitchFamily="34" charset="0"/>
                <a:cs typeface="Segoe UI" panose="020B0502040204020203" pitchFamily="34" charset="0"/>
              </a:rPr>
              <a:t>Instrumento: sentença</a:t>
            </a:r>
          </a:p>
          <a:p>
            <a:pPr marL="558800" lvl="1" indent="-465138">
              <a:lnSpc>
                <a:spcPct val="100000"/>
              </a:lnSpc>
              <a:buClr>
                <a:srgbClr val="D15A3D"/>
              </a:buClr>
              <a:buSzPct val="95000"/>
              <a:buChar char="•"/>
              <a:tabLst>
                <a:tab pos="560070" algn="l"/>
              </a:tabLst>
            </a:pPr>
            <a:r>
              <a:rPr lang="pt-BR" sz="1700" dirty="0">
                <a:solidFill>
                  <a:schemeClr val="tx1"/>
                </a:solidFill>
                <a:latin typeface="Segoe UI" panose="020B0502040204020203" pitchFamily="34" charset="0"/>
                <a:ea typeface="Segoe UI" panose="020B0502040204020203" pitchFamily="34" charset="0"/>
                <a:cs typeface="Segoe UI" panose="020B0502040204020203" pitchFamily="34" charset="0"/>
              </a:rPr>
              <a:t>Amplo ressarcimento ao particular – art. 79, §2º da Lei nº 8.666/1993</a:t>
            </a:r>
          </a:p>
        </p:txBody>
      </p:sp>
      <p:sp>
        <p:nvSpPr>
          <p:cNvPr id="24" name="object 64">
            <a:extLst>
              <a:ext uri="{FF2B5EF4-FFF2-40B4-BE49-F238E27FC236}">
                <a16:creationId xmlns:a16="http://schemas.microsoft.com/office/drawing/2014/main" id="{9B144857-2CC6-42A2-BAD9-8A6E4871ED54}"/>
              </a:ext>
            </a:extLst>
          </p:cNvPr>
          <p:cNvSpPr/>
          <p:nvPr/>
        </p:nvSpPr>
        <p:spPr>
          <a:xfrm>
            <a:off x="8886895" y="2250449"/>
            <a:ext cx="2635302" cy="467546"/>
          </a:xfrm>
          <a:custGeom>
            <a:avLst/>
            <a:gdLst/>
            <a:ahLst/>
            <a:cxnLst/>
            <a:rect l="l" t="t" r="r" b="b"/>
            <a:pathLst>
              <a:path w="4569460" h="553719">
                <a:moveTo>
                  <a:pt x="4292346" y="0"/>
                </a:moveTo>
                <a:lnTo>
                  <a:pt x="276606" y="0"/>
                </a:lnTo>
                <a:lnTo>
                  <a:pt x="226884" y="4455"/>
                </a:lnTo>
                <a:lnTo>
                  <a:pt x="180087" y="17303"/>
                </a:lnTo>
                <a:lnTo>
                  <a:pt x="136996" y="37761"/>
                </a:lnTo>
                <a:lnTo>
                  <a:pt x="98391" y="65049"/>
                </a:lnTo>
                <a:lnTo>
                  <a:pt x="65053" y="98385"/>
                </a:lnTo>
                <a:lnTo>
                  <a:pt x="37764" y="136990"/>
                </a:lnTo>
                <a:lnTo>
                  <a:pt x="17304" y="180082"/>
                </a:lnTo>
                <a:lnTo>
                  <a:pt x="4456" y="226881"/>
                </a:lnTo>
                <a:lnTo>
                  <a:pt x="0" y="276605"/>
                </a:lnTo>
                <a:lnTo>
                  <a:pt x="4456" y="326330"/>
                </a:lnTo>
                <a:lnTo>
                  <a:pt x="17304" y="373129"/>
                </a:lnTo>
                <a:lnTo>
                  <a:pt x="37764" y="416221"/>
                </a:lnTo>
                <a:lnTo>
                  <a:pt x="65053" y="454826"/>
                </a:lnTo>
                <a:lnTo>
                  <a:pt x="98391" y="488162"/>
                </a:lnTo>
                <a:lnTo>
                  <a:pt x="136996" y="515450"/>
                </a:lnTo>
                <a:lnTo>
                  <a:pt x="180087" y="535908"/>
                </a:lnTo>
                <a:lnTo>
                  <a:pt x="226884" y="548756"/>
                </a:lnTo>
                <a:lnTo>
                  <a:pt x="276606" y="553212"/>
                </a:lnTo>
                <a:lnTo>
                  <a:pt x="4292346" y="553212"/>
                </a:lnTo>
                <a:lnTo>
                  <a:pt x="4342070" y="548756"/>
                </a:lnTo>
                <a:lnTo>
                  <a:pt x="4388869" y="535908"/>
                </a:lnTo>
                <a:lnTo>
                  <a:pt x="4431961" y="515450"/>
                </a:lnTo>
                <a:lnTo>
                  <a:pt x="4470566" y="488162"/>
                </a:lnTo>
                <a:lnTo>
                  <a:pt x="4503902" y="454826"/>
                </a:lnTo>
                <a:lnTo>
                  <a:pt x="4531190" y="416221"/>
                </a:lnTo>
                <a:lnTo>
                  <a:pt x="4551648" y="373129"/>
                </a:lnTo>
                <a:lnTo>
                  <a:pt x="4564496" y="326330"/>
                </a:lnTo>
                <a:lnTo>
                  <a:pt x="4568952" y="276605"/>
                </a:lnTo>
                <a:lnTo>
                  <a:pt x="4564496" y="226881"/>
                </a:lnTo>
                <a:lnTo>
                  <a:pt x="4551648" y="180082"/>
                </a:lnTo>
                <a:lnTo>
                  <a:pt x="4531190" y="136990"/>
                </a:lnTo>
                <a:lnTo>
                  <a:pt x="4503902" y="98385"/>
                </a:lnTo>
                <a:lnTo>
                  <a:pt x="4470566" y="65049"/>
                </a:lnTo>
                <a:lnTo>
                  <a:pt x="4431961" y="37761"/>
                </a:lnTo>
                <a:lnTo>
                  <a:pt x="4388869" y="17303"/>
                </a:lnTo>
                <a:lnTo>
                  <a:pt x="4342070" y="4455"/>
                </a:lnTo>
                <a:lnTo>
                  <a:pt x="4292346" y="0"/>
                </a:lnTo>
                <a:close/>
              </a:path>
            </a:pathLst>
          </a:custGeom>
          <a:solidFill>
            <a:srgbClr val="D15A3D"/>
          </a:solidFill>
        </p:spPr>
        <p:txBody>
          <a:bodyPr wrap="square" lIns="0" tIns="0" rIns="0" bIns="0" rtlCol="0"/>
          <a:lstStyle/>
          <a:p>
            <a:pPr algn="ctr"/>
            <a:endParaRPr lang="pt-BR" sz="500" b="1" dirty="0">
              <a:latin typeface="Segoe UI" panose="020B0502040204020203" pitchFamily="34" charset="0"/>
              <a:ea typeface="Segoe UI" panose="020B0502040204020203" pitchFamily="34" charset="0"/>
              <a:cs typeface="Segoe UI" panose="020B0502040204020203" pitchFamily="34" charset="0"/>
            </a:endParaRPr>
          </a:p>
          <a:p>
            <a:pPr algn="ctr"/>
            <a:r>
              <a:rPr lang="pt-BR" b="1" dirty="0">
                <a:latin typeface="Segoe UI" panose="020B0502040204020203" pitchFamily="34" charset="0"/>
                <a:ea typeface="Segoe UI" panose="020B0502040204020203" pitchFamily="34" charset="0"/>
                <a:cs typeface="Segoe UI" panose="020B0502040204020203" pitchFamily="34" charset="0"/>
              </a:rPr>
              <a:t>Rescisão Judicial</a:t>
            </a:r>
          </a:p>
        </p:txBody>
      </p:sp>
    </p:spTree>
    <p:extLst>
      <p:ext uri="{BB962C8B-B14F-4D97-AF65-F5344CB8AC3E}">
        <p14:creationId xmlns:p14="http://schemas.microsoft.com/office/powerpoint/2010/main" val="14139318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15000"/>
            <a:lum/>
          </a:blip>
          <a:srcRect/>
          <a:stretch>
            <a:fillRect t="-39000" b="-39000"/>
          </a:stretch>
        </a:blip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1228140" y="247301"/>
            <a:ext cx="3733165" cy="505267"/>
          </a:xfrm>
          <a:prstGeom prst="rect">
            <a:avLst/>
          </a:prstGeom>
        </p:spPr>
        <p:txBody>
          <a:bodyPr vert="horz" wrap="square" lIns="0" tIns="12700" rIns="0" bIns="0" rtlCol="0">
            <a:spAutoFit/>
          </a:bodyPr>
          <a:lstStyle/>
          <a:p>
            <a:pPr marL="12700">
              <a:lnSpc>
                <a:spcPct val="100000"/>
              </a:lnSpc>
              <a:spcBef>
                <a:spcPts val="100"/>
              </a:spcBef>
            </a:pPr>
            <a:r>
              <a:rPr sz="3200" b="1" dirty="0">
                <a:solidFill>
                  <a:schemeClr val="tx1"/>
                </a:solidFill>
                <a:latin typeface="Segoe UI" panose="020B0502040204020203" pitchFamily="34" charset="0"/>
                <a:cs typeface="Segoe UI" panose="020B0502040204020203" pitchFamily="34" charset="0"/>
              </a:rPr>
              <a:t>Sumário de</a:t>
            </a:r>
            <a:r>
              <a:rPr sz="3200" b="1" spc="-80" dirty="0">
                <a:solidFill>
                  <a:schemeClr val="tx1"/>
                </a:solidFill>
                <a:latin typeface="Segoe UI" panose="020B0502040204020203" pitchFamily="34" charset="0"/>
                <a:cs typeface="Segoe UI" panose="020B0502040204020203" pitchFamily="34" charset="0"/>
              </a:rPr>
              <a:t> </a:t>
            </a:r>
            <a:r>
              <a:rPr lang="pt-BR" sz="3200" b="1" spc="-80" dirty="0">
                <a:solidFill>
                  <a:schemeClr val="tx1"/>
                </a:solidFill>
                <a:latin typeface="Segoe UI" panose="020B0502040204020203" pitchFamily="34" charset="0"/>
                <a:cs typeface="Segoe UI" panose="020B0502040204020203" pitchFamily="34" charset="0"/>
              </a:rPr>
              <a:t>A</a:t>
            </a:r>
            <a:r>
              <a:rPr sz="3200" b="1" dirty="0" err="1">
                <a:solidFill>
                  <a:schemeClr val="tx1"/>
                </a:solidFill>
                <a:latin typeface="Segoe UI" panose="020B0502040204020203" pitchFamily="34" charset="0"/>
                <a:cs typeface="Segoe UI" panose="020B0502040204020203" pitchFamily="34" charset="0"/>
              </a:rPr>
              <a:t>ula</a:t>
            </a:r>
            <a:endParaRPr sz="3200" dirty="0">
              <a:solidFill>
                <a:schemeClr val="tx1"/>
              </a:solidFill>
              <a:latin typeface="Segoe UI" panose="020B0502040204020203" pitchFamily="34" charset="0"/>
              <a:cs typeface="Segoe UI" panose="020B0502040204020203" pitchFamily="34" charset="0"/>
            </a:endParaRPr>
          </a:p>
        </p:txBody>
      </p:sp>
      <p:sp>
        <p:nvSpPr>
          <p:cNvPr id="3" name="object 3"/>
          <p:cNvSpPr txBox="1"/>
          <p:nvPr/>
        </p:nvSpPr>
        <p:spPr>
          <a:xfrm>
            <a:off x="517042" y="1093469"/>
            <a:ext cx="2762885" cy="228909"/>
          </a:xfrm>
          <a:prstGeom prst="rect">
            <a:avLst/>
          </a:prstGeom>
        </p:spPr>
        <p:txBody>
          <a:bodyPr vert="horz" wrap="square" lIns="0" tIns="13335" rIns="0" bIns="0" rtlCol="0">
            <a:spAutoFit/>
          </a:bodyPr>
          <a:lstStyle/>
          <a:p>
            <a:pPr marL="12700">
              <a:lnSpc>
                <a:spcPct val="100000"/>
              </a:lnSpc>
              <a:spcBef>
                <a:spcPts val="105"/>
              </a:spcBef>
              <a:tabLst>
                <a:tab pos="469265" algn="l"/>
              </a:tabLst>
            </a:pPr>
            <a:r>
              <a:rPr sz="1400" b="1" spc="-5" dirty="0">
                <a:latin typeface="Segoe UI" panose="020B0502040204020203" pitchFamily="34" charset="0"/>
                <a:cs typeface="Segoe UI" panose="020B0502040204020203" pitchFamily="34" charset="0"/>
              </a:rPr>
              <a:t>1.	</a:t>
            </a:r>
            <a:r>
              <a:rPr sz="1400" b="1" spc="-5" dirty="0" err="1">
                <a:latin typeface="Segoe UI" panose="020B0502040204020203" pitchFamily="34" charset="0"/>
                <a:cs typeface="Segoe UI" panose="020B0502040204020203" pitchFamily="34" charset="0"/>
              </a:rPr>
              <a:t>Contratos</a:t>
            </a:r>
            <a:r>
              <a:rPr sz="1400" b="1" spc="-114" dirty="0">
                <a:latin typeface="Segoe UI" panose="020B0502040204020203" pitchFamily="34" charset="0"/>
                <a:cs typeface="Segoe UI" panose="020B0502040204020203" pitchFamily="34" charset="0"/>
              </a:rPr>
              <a:t> </a:t>
            </a:r>
            <a:r>
              <a:rPr sz="1400" b="1" spc="-5" dirty="0" err="1">
                <a:latin typeface="Segoe UI" panose="020B0502040204020203" pitchFamily="34" charset="0"/>
                <a:cs typeface="Segoe UI" panose="020B0502040204020203" pitchFamily="34" charset="0"/>
              </a:rPr>
              <a:t>Administrativos</a:t>
            </a:r>
            <a:endParaRPr sz="1400" dirty="0">
              <a:latin typeface="Segoe UI" panose="020B0502040204020203" pitchFamily="34" charset="0"/>
              <a:cs typeface="Segoe UI" panose="020B0502040204020203" pitchFamily="34" charset="0"/>
            </a:endParaRPr>
          </a:p>
        </p:txBody>
      </p:sp>
      <p:sp>
        <p:nvSpPr>
          <p:cNvPr id="4" name="object 4"/>
          <p:cNvSpPr txBox="1"/>
          <p:nvPr/>
        </p:nvSpPr>
        <p:spPr>
          <a:xfrm>
            <a:off x="745642" y="1401317"/>
            <a:ext cx="2762885" cy="228909"/>
          </a:xfrm>
          <a:prstGeom prst="rect">
            <a:avLst/>
          </a:prstGeom>
        </p:spPr>
        <p:txBody>
          <a:bodyPr vert="horz" wrap="square" lIns="0" tIns="13335" rIns="0" bIns="0" rtlCol="0">
            <a:spAutoFit/>
          </a:bodyPr>
          <a:lstStyle/>
          <a:p>
            <a:pPr marL="298450" indent="-285750">
              <a:lnSpc>
                <a:spcPct val="100000"/>
              </a:lnSpc>
              <a:spcBef>
                <a:spcPts val="105"/>
              </a:spcBef>
              <a:buFont typeface="Arial" panose="020B0604020202020204" pitchFamily="34" charset="0"/>
              <a:buChar char="•"/>
              <a:tabLst>
                <a:tab pos="469265" algn="l"/>
              </a:tabLst>
            </a:pPr>
            <a:r>
              <a:rPr lang="pt-BR" sz="1400" spc="-5" dirty="0">
                <a:latin typeface="Segoe UI" panose="020B0502040204020203" pitchFamily="34" charset="0"/>
                <a:cs typeface="Segoe UI" panose="020B0502040204020203" pitchFamily="34" charset="0"/>
              </a:rPr>
              <a:t>	</a:t>
            </a:r>
            <a:r>
              <a:rPr sz="1400" dirty="0" err="1">
                <a:latin typeface="Segoe UI" panose="020B0502040204020203" pitchFamily="34" charset="0"/>
                <a:cs typeface="Segoe UI" panose="020B0502040204020203" pitchFamily="34" charset="0"/>
              </a:rPr>
              <a:t>Aspectos</a:t>
            </a:r>
            <a:r>
              <a:rPr sz="1400" spc="-70" dirty="0">
                <a:latin typeface="Segoe UI" panose="020B0502040204020203" pitchFamily="34" charset="0"/>
                <a:cs typeface="Segoe UI" panose="020B0502040204020203" pitchFamily="34" charset="0"/>
              </a:rPr>
              <a:t> </a:t>
            </a:r>
            <a:r>
              <a:rPr sz="1400" spc="-5" dirty="0">
                <a:latin typeface="Segoe UI" panose="020B0502040204020203" pitchFamily="34" charset="0"/>
                <a:cs typeface="Segoe UI" panose="020B0502040204020203" pitchFamily="34" charset="0"/>
              </a:rPr>
              <a:t>Introdutório</a:t>
            </a:r>
            <a:endParaRPr sz="1400" dirty="0">
              <a:latin typeface="Segoe UI" panose="020B0502040204020203" pitchFamily="34" charset="0"/>
              <a:cs typeface="Segoe UI" panose="020B0502040204020203" pitchFamily="34" charset="0"/>
            </a:endParaRPr>
          </a:p>
        </p:txBody>
      </p:sp>
      <p:sp>
        <p:nvSpPr>
          <p:cNvPr id="5" name="object 5"/>
          <p:cNvSpPr txBox="1"/>
          <p:nvPr/>
        </p:nvSpPr>
        <p:spPr>
          <a:xfrm>
            <a:off x="745642" y="1615524"/>
            <a:ext cx="4953635" cy="669414"/>
          </a:xfrm>
          <a:prstGeom prst="rect">
            <a:avLst/>
          </a:prstGeom>
        </p:spPr>
        <p:txBody>
          <a:bodyPr vert="horz" wrap="square" lIns="0" tIns="121920" rIns="0" bIns="0" rtlCol="0">
            <a:spAutoFit/>
          </a:bodyPr>
          <a:lstStyle/>
          <a:p>
            <a:pPr marL="469900" indent="-457200">
              <a:lnSpc>
                <a:spcPct val="100000"/>
              </a:lnSpc>
              <a:spcBef>
                <a:spcPts val="960"/>
              </a:spcBef>
              <a:buClr>
                <a:srgbClr val="D15A3D"/>
              </a:buClr>
              <a:buFont typeface="Arial" panose="020B0604020202020204" pitchFamily="34" charset="0"/>
              <a:buChar char="•"/>
              <a:tabLst>
                <a:tab pos="469265" algn="l"/>
                <a:tab pos="469900" algn="l"/>
              </a:tabLst>
            </a:pPr>
            <a:r>
              <a:rPr sz="1400" spc="-5" dirty="0">
                <a:latin typeface="Segoe UI" panose="020B0502040204020203" pitchFamily="34" charset="0"/>
                <a:cs typeface="Segoe UI" panose="020B0502040204020203" pitchFamily="34" charset="0"/>
              </a:rPr>
              <a:t>Tipologia</a:t>
            </a:r>
            <a:endParaRPr sz="1400" dirty="0">
              <a:latin typeface="Segoe UI" panose="020B0502040204020203" pitchFamily="34" charset="0"/>
              <a:cs typeface="Segoe UI" panose="020B0502040204020203" pitchFamily="34" charset="0"/>
            </a:endParaRPr>
          </a:p>
          <a:p>
            <a:pPr marL="469900" indent="-457200">
              <a:lnSpc>
                <a:spcPct val="100000"/>
              </a:lnSpc>
              <a:spcBef>
                <a:spcPts val="865"/>
              </a:spcBef>
              <a:buClr>
                <a:srgbClr val="D15A3D"/>
              </a:buClr>
              <a:buFont typeface="Arial" panose="020B0604020202020204" pitchFamily="34" charset="0"/>
              <a:buChar char="•"/>
              <a:tabLst>
                <a:tab pos="469265" algn="l"/>
                <a:tab pos="469900" algn="l"/>
              </a:tabLst>
            </a:pPr>
            <a:r>
              <a:rPr sz="1400" dirty="0">
                <a:latin typeface="Segoe UI" panose="020B0502040204020203" pitchFamily="34" charset="0"/>
                <a:cs typeface="Segoe UI" panose="020B0502040204020203" pitchFamily="34" charset="0"/>
              </a:rPr>
              <a:t>Contratos </a:t>
            </a:r>
            <a:r>
              <a:rPr sz="1400" spc="-5" dirty="0">
                <a:latin typeface="Segoe UI" panose="020B0502040204020203" pitchFamily="34" charset="0"/>
                <a:cs typeface="Segoe UI" panose="020B0502040204020203" pitchFamily="34" charset="0"/>
              </a:rPr>
              <a:t>administrativos </a:t>
            </a:r>
            <a:r>
              <a:rPr sz="1400" dirty="0">
                <a:latin typeface="Segoe UI" panose="020B0502040204020203" pitchFamily="34" charset="0"/>
                <a:cs typeface="Segoe UI" panose="020B0502040204020203" pitchFamily="34" charset="0"/>
              </a:rPr>
              <a:t>clássicos ou em sentido</a:t>
            </a:r>
            <a:r>
              <a:rPr sz="1400" spc="-125" dirty="0">
                <a:latin typeface="Segoe UI" panose="020B0502040204020203" pitchFamily="34" charset="0"/>
                <a:cs typeface="Segoe UI" panose="020B0502040204020203" pitchFamily="34" charset="0"/>
              </a:rPr>
              <a:t> </a:t>
            </a:r>
            <a:r>
              <a:rPr sz="1400" dirty="0">
                <a:latin typeface="Segoe UI" panose="020B0502040204020203" pitchFamily="34" charset="0"/>
                <a:cs typeface="Segoe UI" panose="020B0502040204020203" pitchFamily="34" charset="0"/>
              </a:rPr>
              <a:t>estrito</a:t>
            </a:r>
          </a:p>
        </p:txBody>
      </p:sp>
      <p:sp>
        <p:nvSpPr>
          <p:cNvPr id="6" name="object 6"/>
          <p:cNvSpPr txBox="1"/>
          <p:nvPr/>
        </p:nvSpPr>
        <p:spPr>
          <a:xfrm>
            <a:off x="517042" y="2636011"/>
            <a:ext cx="1866900" cy="228909"/>
          </a:xfrm>
          <a:prstGeom prst="rect">
            <a:avLst/>
          </a:prstGeom>
        </p:spPr>
        <p:txBody>
          <a:bodyPr vert="horz" wrap="square" lIns="0" tIns="13335" rIns="0" bIns="0" rtlCol="0">
            <a:spAutoFit/>
          </a:bodyPr>
          <a:lstStyle/>
          <a:p>
            <a:pPr marL="12700">
              <a:lnSpc>
                <a:spcPct val="100000"/>
              </a:lnSpc>
              <a:spcBef>
                <a:spcPts val="105"/>
              </a:spcBef>
              <a:tabLst>
                <a:tab pos="469265" algn="l"/>
              </a:tabLst>
            </a:pPr>
            <a:r>
              <a:rPr sz="1400" b="1" spc="-5" dirty="0">
                <a:latin typeface="Segoe UI" panose="020B0502040204020203" pitchFamily="34" charset="0"/>
                <a:cs typeface="Segoe UI" panose="020B0502040204020203" pitchFamily="34" charset="0"/>
              </a:rPr>
              <a:t>2.	Regime</a:t>
            </a:r>
            <a:r>
              <a:rPr sz="1400" b="1" spc="-50" dirty="0">
                <a:latin typeface="Segoe UI" panose="020B0502040204020203" pitchFamily="34" charset="0"/>
                <a:cs typeface="Segoe UI" panose="020B0502040204020203" pitchFamily="34" charset="0"/>
              </a:rPr>
              <a:t> </a:t>
            </a:r>
            <a:r>
              <a:rPr sz="1400" b="1" spc="-5" dirty="0" err="1">
                <a:latin typeface="Segoe UI" panose="020B0502040204020203" pitchFamily="34" charset="0"/>
                <a:cs typeface="Segoe UI" panose="020B0502040204020203" pitchFamily="34" charset="0"/>
              </a:rPr>
              <a:t>Jurídico</a:t>
            </a:r>
            <a:r>
              <a:rPr lang="pt-BR" sz="1400" b="1" spc="-5" dirty="0">
                <a:latin typeface="Segoe UI" panose="020B0502040204020203" pitchFamily="34" charset="0"/>
                <a:cs typeface="Segoe UI" panose="020B0502040204020203" pitchFamily="34" charset="0"/>
              </a:rPr>
              <a:t> </a:t>
            </a:r>
            <a:endParaRPr sz="1400" dirty="0">
              <a:latin typeface="Segoe UI" panose="020B0502040204020203" pitchFamily="34" charset="0"/>
              <a:cs typeface="Segoe UI" panose="020B0502040204020203" pitchFamily="34" charset="0"/>
            </a:endParaRPr>
          </a:p>
        </p:txBody>
      </p:sp>
      <p:sp>
        <p:nvSpPr>
          <p:cNvPr id="7" name="object 7"/>
          <p:cNvSpPr txBox="1"/>
          <p:nvPr/>
        </p:nvSpPr>
        <p:spPr>
          <a:xfrm>
            <a:off x="745642" y="2834487"/>
            <a:ext cx="5151120" cy="1000915"/>
          </a:xfrm>
          <a:prstGeom prst="rect">
            <a:avLst/>
          </a:prstGeom>
        </p:spPr>
        <p:txBody>
          <a:bodyPr vert="horz" wrap="square" lIns="0" tIns="122555" rIns="0" bIns="0" rtlCol="0">
            <a:spAutoFit/>
          </a:bodyPr>
          <a:lstStyle/>
          <a:p>
            <a:pPr marL="469900" indent="-457200">
              <a:lnSpc>
                <a:spcPct val="100000"/>
              </a:lnSpc>
              <a:spcBef>
                <a:spcPts val="965"/>
              </a:spcBef>
              <a:buClr>
                <a:srgbClr val="D15A3D"/>
              </a:buClr>
              <a:buFont typeface="Arial" panose="020B0604020202020204" pitchFamily="34" charset="0"/>
              <a:buChar char="•"/>
              <a:tabLst>
                <a:tab pos="469265" algn="l"/>
                <a:tab pos="469900" algn="l"/>
              </a:tabLst>
            </a:pPr>
            <a:r>
              <a:rPr sz="1400" spc="-5" dirty="0">
                <a:latin typeface="Segoe UI" panose="020B0502040204020203" pitchFamily="34" charset="0"/>
                <a:cs typeface="Segoe UI" panose="020B0502040204020203" pitchFamily="34" charset="0"/>
              </a:rPr>
              <a:t>Caracterização </a:t>
            </a:r>
            <a:r>
              <a:rPr sz="1400" dirty="0">
                <a:latin typeface="Segoe UI" panose="020B0502040204020203" pitchFamily="34" charset="0"/>
                <a:cs typeface="Segoe UI" panose="020B0502040204020203" pitchFamily="34" charset="0"/>
              </a:rPr>
              <a:t>e disciplina</a:t>
            </a:r>
            <a:r>
              <a:rPr sz="1400" spc="-85" dirty="0">
                <a:latin typeface="Segoe UI" panose="020B0502040204020203" pitchFamily="34" charset="0"/>
                <a:cs typeface="Segoe UI" panose="020B0502040204020203" pitchFamily="34" charset="0"/>
              </a:rPr>
              <a:t> </a:t>
            </a:r>
            <a:r>
              <a:rPr sz="1400" spc="-5" dirty="0">
                <a:latin typeface="Segoe UI" panose="020B0502040204020203" pitchFamily="34" charset="0"/>
                <a:cs typeface="Segoe UI" panose="020B0502040204020203" pitchFamily="34" charset="0"/>
              </a:rPr>
              <a:t>normativa</a:t>
            </a:r>
            <a:endParaRPr sz="1400" dirty="0">
              <a:latin typeface="Segoe UI" panose="020B0502040204020203" pitchFamily="34" charset="0"/>
              <a:cs typeface="Segoe UI" panose="020B0502040204020203" pitchFamily="34" charset="0"/>
            </a:endParaRPr>
          </a:p>
          <a:p>
            <a:pPr marL="469900" indent="-457200">
              <a:lnSpc>
                <a:spcPct val="100000"/>
              </a:lnSpc>
              <a:spcBef>
                <a:spcPts val="865"/>
              </a:spcBef>
              <a:buClr>
                <a:srgbClr val="D15A3D"/>
              </a:buClr>
              <a:buFont typeface="Arial" panose="020B0604020202020204" pitchFamily="34" charset="0"/>
              <a:buChar char="•"/>
              <a:tabLst>
                <a:tab pos="469265" algn="l"/>
                <a:tab pos="469900" algn="l"/>
              </a:tabLst>
            </a:pPr>
            <a:r>
              <a:rPr sz="1400" dirty="0">
                <a:latin typeface="Segoe UI" panose="020B0502040204020203" pitchFamily="34" charset="0"/>
                <a:cs typeface="Segoe UI" panose="020B0502040204020203" pitchFamily="34" charset="0"/>
              </a:rPr>
              <a:t>Cláusulas</a:t>
            </a:r>
            <a:r>
              <a:rPr sz="1400" spc="-30" dirty="0">
                <a:latin typeface="Segoe UI" panose="020B0502040204020203" pitchFamily="34" charset="0"/>
                <a:cs typeface="Segoe UI" panose="020B0502040204020203" pitchFamily="34" charset="0"/>
              </a:rPr>
              <a:t> </a:t>
            </a:r>
            <a:r>
              <a:rPr sz="1400" dirty="0">
                <a:latin typeface="Segoe UI" panose="020B0502040204020203" pitchFamily="34" charset="0"/>
                <a:cs typeface="Segoe UI" panose="020B0502040204020203" pitchFamily="34" charset="0"/>
              </a:rPr>
              <a:t>exorbitantes</a:t>
            </a:r>
          </a:p>
          <a:p>
            <a:pPr marL="469900" indent="-457200">
              <a:lnSpc>
                <a:spcPct val="100000"/>
              </a:lnSpc>
              <a:spcBef>
                <a:spcPts val="860"/>
              </a:spcBef>
              <a:buClr>
                <a:srgbClr val="D15A3D"/>
              </a:buClr>
              <a:buFont typeface="Arial" panose="020B0604020202020204" pitchFamily="34" charset="0"/>
              <a:buChar char="•"/>
              <a:tabLst>
                <a:tab pos="469265" algn="l"/>
                <a:tab pos="469900" algn="l"/>
                <a:tab pos="1359535" algn="l"/>
                <a:tab pos="2219325" algn="l"/>
                <a:tab pos="2458720" algn="l"/>
                <a:tab pos="3082290" algn="l"/>
                <a:tab pos="3418840" algn="l"/>
                <a:tab pos="4279900" algn="l"/>
              </a:tabLst>
            </a:pPr>
            <a:r>
              <a:rPr sz="1400" dirty="0">
                <a:latin typeface="Segoe UI" panose="020B0502040204020203" pitchFamily="34" charset="0"/>
                <a:cs typeface="Segoe UI" panose="020B0502040204020203" pitchFamily="34" charset="0"/>
              </a:rPr>
              <a:t>Alte</a:t>
            </a:r>
            <a:r>
              <a:rPr sz="1400" spc="-15" dirty="0">
                <a:latin typeface="Segoe UI" panose="020B0502040204020203" pitchFamily="34" charset="0"/>
                <a:cs typeface="Segoe UI" panose="020B0502040204020203" pitchFamily="34" charset="0"/>
              </a:rPr>
              <a:t>ra</a:t>
            </a:r>
            <a:r>
              <a:rPr sz="1400" dirty="0">
                <a:latin typeface="Segoe UI" panose="020B0502040204020203" pitchFamily="34" charset="0"/>
                <a:cs typeface="Segoe UI" panose="020B0502040204020203" pitchFamily="34" charset="0"/>
              </a:rPr>
              <a:t>ção	unil</a:t>
            </a:r>
            <a:r>
              <a:rPr sz="1400" spc="-15" dirty="0">
                <a:latin typeface="Segoe UI" panose="020B0502040204020203" pitchFamily="34" charset="0"/>
                <a:cs typeface="Segoe UI" panose="020B0502040204020203" pitchFamily="34" charset="0"/>
              </a:rPr>
              <a:t>a</a:t>
            </a:r>
            <a:r>
              <a:rPr sz="1400" dirty="0">
                <a:latin typeface="Segoe UI" panose="020B0502040204020203" pitchFamily="34" charset="0"/>
                <a:cs typeface="Segoe UI" panose="020B0502040204020203" pitchFamily="34" charset="0"/>
              </a:rPr>
              <a:t>t</a:t>
            </a:r>
            <a:r>
              <a:rPr sz="1400" spc="-15" dirty="0">
                <a:latin typeface="Segoe UI" panose="020B0502040204020203" pitchFamily="34" charset="0"/>
                <a:cs typeface="Segoe UI" panose="020B0502040204020203" pitchFamily="34" charset="0"/>
              </a:rPr>
              <a:t>er</a:t>
            </a:r>
            <a:r>
              <a:rPr sz="1400" dirty="0">
                <a:latin typeface="Segoe UI" panose="020B0502040204020203" pitchFamily="34" charset="0"/>
                <a:cs typeface="Segoe UI" panose="020B0502040204020203" pitchFamily="34" charset="0"/>
              </a:rPr>
              <a:t>al	e	di</a:t>
            </a:r>
            <a:r>
              <a:rPr sz="1400" spc="-15" dirty="0">
                <a:latin typeface="Segoe UI" panose="020B0502040204020203" pitchFamily="34" charset="0"/>
                <a:cs typeface="Segoe UI" panose="020B0502040204020203" pitchFamily="34" charset="0"/>
              </a:rPr>
              <a:t>r</a:t>
            </a:r>
            <a:r>
              <a:rPr sz="1400" dirty="0">
                <a:latin typeface="Segoe UI" panose="020B0502040204020203" pitchFamily="34" charset="0"/>
                <a:cs typeface="Segoe UI" panose="020B0502040204020203" pitchFamily="34" charset="0"/>
              </a:rPr>
              <a:t>ei</a:t>
            </a:r>
            <a:r>
              <a:rPr sz="1400" spc="-10" dirty="0">
                <a:latin typeface="Segoe UI" panose="020B0502040204020203" pitchFamily="34" charset="0"/>
                <a:cs typeface="Segoe UI" panose="020B0502040204020203" pitchFamily="34" charset="0"/>
              </a:rPr>
              <a:t>t</a:t>
            </a:r>
            <a:r>
              <a:rPr sz="1400" dirty="0">
                <a:latin typeface="Segoe UI" panose="020B0502040204020203" pitchFamily="34" charset="0"/>
                <a:cs typeface="Segoe UI" panose="020B0502040204020203" pitchFamily="34" charset="0"/>
              </a:rPr>
              <a:t>o	</a:t>
            </a:r>
            <a:r>
              <a:rPr sz="1400" spc="-5" dirty="0">
                <a:latin typeface="Segoe UI" panose="020B0502040204020203" pitchFamily="34" charset="0"/>
                <a:cs typeface="Segoe UI" panose="020B0502040204020203" pitchFamily="34" charset="0"/>
              </a:rPr>
              <a:t>a</a:t>
            </a:r>
            <a:r>
              <a:rPr sz="1400" dirty="0">
                <a:latin typeface="Segoe UI" panose="020B0502040204020203" pitchFamily="34" charset="0"/>
                <a:cs typeface="Segoe UI" panose="020B0502040204020203" pitchFamily="34" charset="0"/>
              </a:rPr>
              <a:t>o	equi</a:t>
            </a:r>
            <a:r>
              <a:rPr sz="1400" spc="-15" dirty="0">
                <a:latin typeface="Segoe UI" panose="020B0502040204020203" pitchFamily="34" charset="0"/>
                <a:cs typeface="Segoe UI" panose="020B0502040204020203" pitchFamily="34" charset="0"/>
              </a:rPr>
              <a:t>l</a:t>
            </a:r>
            <a:r>
              <a:rPr sz="1400" dirty="0">
                <a:latin typeface="Segoe UI" panose="020B0502040204020203" pitchFamily="34" charset="0"/>
                <a:cs typeface="Segoe UI" panose="020B0502040204020203" pitchFamily="34" charset="0"/>
              </a:rPr>
              <a:t>í</a:t>
            </a:r>
            <a:r>
              <a:rPr sz="1400" spc="-15" dirty="0">
                <a:latin typeface="Segoe UI" panose="020B0502040204020203" pitchFamily="34" charset="0"/>
                <a:cs typeface="Segoe UI" panose="020B0502040204020203" pitchFamily="34" charset="0"/>
              </a:rPr>
              <a:t>b</a:t>
            </a:r>
            <a:r>
              <a:rPr sz="1400" dirty="0">
                <a:latin typeface="Segoe UI" panose="020B0502040204020203" pitchFamily="34" charset="0"/>
                <a:cs typeface="Segoe UI" panose="020B0502040204020203" pitchFamily="34" charset="0"/>
              </a:rPr>
              <a:t>rio	</a:t>
            </a:r>
            <a:r>
              <a:rPr sz="1400" spc="-15" dirty="0">
                <a:latin typeface="Segoe UI" panose="020B0502040204020203" pitchFamily="34" charset="0"/>
                <a:cs typeface="Segoe UI" panose="020B0502040204020203" pitchFamily="34" charset="0"/>
              </a:rPr>
              <a:t>e</a:t>
            </a:r>
            <a:r>
              <a:rPr sz="1400" dirty="0">
                <a:latin typeface="Segoe UI" panose="020B0502040204020203" pitchFamily="34" charset="0"/>
                <a:cs typeface="Segoe UI" panose="020B0502040204020203" pitchFamily="34" charset="0"/>
              </a:rPr>
              <a:t>c</a:t>
            </a:r>
            <a:r>
              <a:rPr sz="1400" spc="-15" dirty="0">
                <a:latin typeface="Segoe UI" panose="020B0502040204020203" pitchFamily="34" charset="0"/>
                <a:cs typeface="Segoe UI" panose="020B0502040204020203" pitchFamily="34" charset="0"/>
              </a:rPr>
              <a:t>o</a:t>
            </a:r>
            <a:r>
              <a:rPr sz="1400" dirty="0">
                <a:latin typeface="Segoe UI" panose="020B0502040204020203" pitchFamily="34" charset="0"/>
                <a:cs typeface="Segoe UI" panose="020B0502040204020203" pitchFamily="34" charset="0"/>
              </a:rPr>
              <a:t>nô</a:t>
            </a:r>
            <a:r>
              <a:rPr sz="1400" spc="-10" dirty="0">
                <a:latin typeface="Segoe UI" panose="020B0502040204020203" pitchFamily="34" charset="0"/>
                <a:cs typeface="Segoe UI" panose="020B0502040204020203" pitchFamily="34" charset="0"/>
              </a:rPr>
              <a:t>m</a:t>
            </a:r>
            <a:r>
              <a:rPr sz="1400" spc="-15" dirty="0">
                <a:latin typeface="Segoe UI" panose="020B0502040204020203" pitchFamily="34" charset="0"/>
                <a:cs typeface="Segoe UI" panose="020B0502040204020203" pitchFamily="34" charset="0"/>
              </a:rPr>
              <a:t>i</a:t>
            </a:r>
            <a:r>
              <a:rPr sz="1400" dirty="0">
                <a:latin typeface="Segoe UI" panose="020B0502040204020203" pitchFamily="34" charset="0"/>
                <a:cs typeface="Segoe UI" panose="020B0502040204020203" pitchFamily="34" charset="0"/>
              </a:rPr>
              <a:t>co</a:t>
            </a:r>
          </a:p>
        </p:txBody>
      </p:sp>
      <p:sp>
        <p:nvSpPr>
          <p:cNvPr id="8" name="object 8"/>
          <p:cNvSpPr txBox="1"/>
          <p:nvPr/>
        </p:nvSpPr>
        <p:spPr>
          <a:xfrm>
            <a:off x="1202842" y="3760978"/>
            <a:ext cx="799465" cy="228268"/>
          </a:xfrm>
          <a:prstGeom prst="rect">
            <a:avLst/>
          </a:prstGeom>
        </p:spPr>
        <p:txBody>
          <a:bodyPr vert="horz" wrap="square" lIns="0" tIns="12700" rIns="0" bIns="0" rtlCol="0">
            <a:spAutoFit/>
          </a:bodyPr>
          <a:lstStyle/>
          <a:p>
            <a:pPr marL="12700">
              <a:lnSpc>
                <a:spcPct val="100000"/>
              </a:lnSpc>
              <a:spcBef>
                <a:spcPts val="100"/>
              </a:spcBef>
            </a:pPr>
            <a:r>
              <a:rPr sz="1400" dirty="0">
                <a:latin typeface="Segoe UI" panose="020B0502040204020203" pitchFamily="34" charset="0"/>
                <a:cs typeface="Segoe UI" panose="020B0502040204020203" pitchFamily="34" charset="0"/>
              </a:rPr>
              <a:t>financeiro</a:t>
            </a:r>
            <a:endParaRPr sz="1400">
              <a:latin typeface="Segoe UI" panose="020B0502040204020203" pitchFamily="34" charset="0"/>
              <a:cs typeface="Segoe UI" panose="020B0502040204020203" pitchFamily="34" charset="0"/>
            </a:endParaRPr>
          </a:p>
        </p:txBody>
      </p:sp>
      <p:sp>
        <p:nvSpPr>
          <p:cNvPr id="9" name="object 9"/>
          <p:cNvSpPr txBox="1"/>
          <p:nvPr/>
        </p:nvSpPr>
        <p:spPr>
          <a:xfrm>
            <a:off x="745642" y="3974947"/>
            <a:ext cx="4704715" cy="1331134"/>
          </a:xfrm>
          <a:prstGeom prst="rect">
            <a:avLst/>
          </a:prstGeom>
        </p:spPr>
        <p:txBody>
          <a:bodyPr vert="horz" wrap="square" lIns="0" tIns="121920" rIns="0" bIns="0" rtlCol="0">
            <a:spAutoFit/>
          </a:bodyPr>
          <a:lstStyle/>
          <a:p>
            <a:pPr marL="469900" indent="-457200">
              <a:lnSpc>
                <a:spcPct val="100000"/>
              </a:lnSpc>
              <a:spcBef>
                <a:spcPts val="960"/>
              </a:spcBef>
              <a:buClr>
                <a:srgbClr val="D15A3D"/>
              </a:buClr>
              <a:buFont typeface="Arial" panose="020B0604020202020204" pitchFamily="34" charset="0"/>
              <a:buChar char="•"/>
              <a:tabLst>
                <a:tab pos="469265" algn="l"/>
                <a:tab pos="469900" algn="l"/>
              </a:tabLst>
            </a:pPr>
            <a:r>
              <a:rPr sz="1400" dirty="0">
                <a:latin typeface="Segoe UI" panose="020B0502040204020203" pitchFamily="34" charset="0"/>
                <a:cs typeface="Segoe UI" panose="020B0502040204020203" pitchFamily="34" charset="0"/>
              </a:rPr>
              <a:t>Fiscalização</a:t>
            </a:r>
          </a:p>
          <a:p>
            <a:pPr marL="469900" indent="-457200">
              <a:lnSpc>
                <a:spcPct val="100000"/>
              </a:lnSpc>
              <a:spcBef>
                <a:spcPts val="860"/>
              </a:spcBef>
              <a:buClr>
                <a:srgbClr val="D15A3D"/>
              </a:buClr>
              <a:buFont typeface="Arial" panose="020B0604020202020204" pitchFamily="34" charset="0"/>
              <a:buChar char="•"/>
              <a:tabLst>
                <a:tab pos="469265" algn="l"/>
                <a:tab pos="469900" algn="l"/>
              </a:tabLst>
            </a:pPr>
            <a:r>
              <a:rPr sz="1400" spc="-5" dirty="0">
                <a:latin typeface="Segoe UI" panose="020B0502040204020203" pitchFamily="34" charset="0"/>
                <a:cs typeface="Segoe UI" panose="020B0502040204020203" pitchFamily="34" charset="0"/>
              </a:rPr>
              <a:t>Não invocação da </a:t>
            </a:r>
            <a:r>
              <a:rPr sz="1400" dirty="0">
                <a:latin typeface="Segoe UI" panose="020B0502040204020203" pitchFamily="34" charset="0"/>
                <a:cs typeface="Segoe UI" panose="020B0502040204020203" pitchFamily="34" charset="0"/>
              </a:rPr>
              <a:t>“</a:t>
            </a:r>
            <a:r>
              <a:rPr sz="1400" i="1" dirty="0">
                <a:latin typeface="Segoe UI" panose="020B0502040204020203" pitchFamily="34" charset="0"/>
                <a:cs typeface="Segoe UI" panose="020B0502040204020203" pitchFamily="34" charset="0"/>
              </a:rPr>
              <a:t>exceptio </a:t>
            </a:r>
            <a:r>
              <a:rPr sz="1400" i="1" spc="-5" dirty="0">
                <a:latin typeface="Segoe UI" panose="020B0502040204020203" pitchFamily="34" charset="0"/>
                <a:cs typeface="Segoe UI" panose="020B0502040204020203" pitchFamily="34" charset="0"/>
              </a:rPr>
              <a:t>non </a:t>
            </a:r>
            <a:r>
              <a:rPr sz="1400" i="1" dirty="0">
                <a:latin typeface="Segoe UI" panose="020B0502040204020203" pitchFamily="34" charset="0"/>
                <a:cs typeface="Segoe UI" panose="020B0502040204020203" pitchFamily="34" charset="0"/>
              </a:rPr>
              <a:t>adimpleti</a:t>
            </a:r>
            <a:r>
              <a:rPr sz="1400" i="1" spc="-80" dirty="0">
                <a:latin typeface="Segoe UI" panose="020B0502040204020203" pitchFamily="34" charset="0"/>
                <a:cs typeface="Segoe UI" panose="020B0502040204020203" pitchFamily="34" charset="0"/>
              </a:rPr>
              <a:t> </a:t>
            </a:r>
            <a:r>
              <a:rPr sz="1400" i="1" spc="-5" dirty="0">
                <a:latin typeface="Segoe UI" panose="020B0502040204020203" pitchFamily="34" charset="0"/>
                <a:cs typeface="Segoe UI" panose="020B0502040204020203" pitchFamily="34" charset="0"/>
              </a:rPr>
              <a:t>contractus</a:t>
            </a:r>
            <a:r>
              <a:rPr sz="1400" spc="-5" dirty="0">
                <a:latin typeface="Segoe UI" panose="020B0502040204020203" pitchFamily="34" charset="0"/>
                <a:cs typeface="Segoe UI" panose="020B0502040204020203" pitchFamily="34" charset="0"/>
              </a:rPr>
              <a:t>”</a:t>
            </a:r>
            <a:endParaRPr sz="1400" dirty="0">
              <a:latin typeface="Segoe UI" panose="020B0502040204020203" pitchFamily="34" charset="0"/>
              <a:cs typeface="Segoe UI" panose="020B0502040204020203" pitchFamily="34" charset="0"/>
            </a:endParaRPr>
          </a:p>
          <a:p>
            <a:pPr marL="469900" indent="-457200">
              <a:lnSpc>
                <a:spcPct val="100000"/>
              </a:lnSpc>
              <a:spcBef>
                <a:spcPts val="865"/>
              </a:spcBef>
              <a:buClr>
                <a:srgbClr val="D15A3D"/>
              </a:buClr>
              <a:buFont typeface="Arial" panose="020B0604020202020204" pitchFamily="34" charset="0"/>
              <a:buChar char="•"/>
              <a:tabLst>
                <a:tab pos="469265" algn="l"/>
                <a:tab pos="469900" algn="l"/>
              </a:tabLst>
            </a:pPr>
            <a:r>
              <a:rPr sz="1400" dirty="0">
                <a:latin typeface="Segoe UI" panose="020B0502040204020203" pitchFamily="34" charset="0"/>
                <a:cs typeface="Segoe UI" panose="020B0502040204020203" pitchFamily="34" charset="0"/>
              </a:rPr>
              <a:t>Imposição de</a:t>
            </a:r>
            <a:r>
              <a:rPr sz="1400" spc="-70" dirty="0">
                <a:latin typeface="Segoe UI" panose="020B0502040204020203" pitchFamily="34" charset="0"/>
                <a:cs typeface="Segoe UI" panose="020B0502040204020203" pitchFamily="34" charset="0"/>
              </a:rPr>
              <a:t> </a:t>
            </a:r>
            <a:r>
              <a:rPr sz="1400" dirty="0">
                <a:latin typeface="Segoe UI" panose="020B0502040204020203" pitchFamily="34" charset="0"/>
                <a:cs typeface="Segoe UI" panose="020B0502040204020203" pitchFamily="34" charset="0"/>
              </a:rPr>
              <a:t>sanções</a:t>
            </a:r>
          </a:p>
          <a:p>
            <a:pPr marL="469900" indent="-457200">
              <a:lnSpc>
                <a:spcPct val="100000"/>
              </a:lnSpc>
              <a:spcBef>
                <a:spcPts val="860"/>
              </a:spcBef>
              <a:buClr>
                <a:srgbClr val="D15A3D"/>
              </a:buClr>
              <a:buFont typeface="Arial" panose="020B0604020202020204" pitchFamily="34" charset="0"/>
              <a:buChar char="•"/>
              <a:tabLst>
                <a:tab pos="469265" algn="l"/>
                <a:tab pos="469900" algn="l"/>
              </a:tabLst>
            </a:pPr>
            <a:r>
              <a:rPr sz="1400" dirty="0">
                <a:latin typeface="Segoe UI" panose="020B0502040204020203" pitchFamily="34" charset="0"/>
                <a:cs typeface="Segoe UI" panose="020B0502040204020203" pitchFamily="34" charset="0"/>
              </a:rPr>
              <a:t>Rescisão</a:t>
            </a:r>
            <a:r>
              <a:rPr sz="1400" spc="-45" dirty="0">
                <a:latin typeface="Segoe UI" panose="020B0502040204020203" pitchFamily="34" charset="0"/>
                <a:cs typeface="Segoe UI" panose="020B0502040204020203" pitchFamily="34" charset="0"/>
              </a:rPr>
              <a:t> </a:t>
            </a:r>
            <a:r>
              <a:rPr sz="1400" dirty="0">
                <a:latin typeface="Segoe UI" panose="020B0502040204020203" pitchFamily="34" charset="0"/>
                <a:cs typeface="Segoe UI" panose="020B0502040204020203" pitchFamily="34" charset="0"/>
              </a:rPr>
              <a:t>unilateral</a:t>
            </a:r>
          </a:p>
        </p:txBody>
      </p:sp>
      <p:sp>
        <p:nvSpPr>
          <p:cNvPr id="10" name="object 10"/>
          <p:cNvSpPr txBox="1"/>
          <p:nvPr/>
        </p:nvSpPr>
        <p:spPr>
          <a:xfrm>
            <a:off x="517042" y="5360034"/>
            <a:ext cx="173990" cy="228268"/>
          </a:xfrm>
          <a:prstGeom prst="rect">
            <a:avLst/>
          </a:prstGeom>
        </p:spPr>
        <p:txBody>
          <a:bodyPr vert="horz" wrap="square" lIns="0" tIns="12700" rIns="0" bIns="0" rtlCol="0">
            <a:spAutoFit/>
          </a:bodyPr>
          <a:lstStyle/>
          <a:p>
            <a:pPr marL="12700">
              <a:lnSpc>
                <a:spcPct val="100000"/>
              </a:lnSpc>
              <a:spcBef>
                <a:spcPts val="100"/>
              </a:spcBef>
            </a:pPr>
            <a:r>
              <a:rPr sz="1400" b="1" spc="-5" dirty="0">
                <a:latin typeface="Segoe UI" panose="020B0502040204020203" pitchFamily="34" charset="0"/>
                <a:cs typeface="Segoe UI" panose="020B0502040204020203" pitchFamily="34" charset="0"/>
              </a:rPr>
              <a:t>3.</a:t>
            </a:r>
            <a:endParaRPr sz="1400">
              <a:latin typeface="Segoe UI" panose="020B0502040204020203" pitchFamily="34" charset="0"/>
              <a:cs typeface="Segoe UI" panose="020B0502040204020203" pitchFamily="34" charset="0"/>
            </a:endParaRPr>
          </a:p>
        </p:txBody>
      </p:sp>
      <p:sp>
        <p:nvSpPr>
          <p:cNvPr id="11" name="object 11"/>
          <p:cNvSpPr txBox="1"/>
          <p:nvPr/>
        </p:nvSpPr>
        <p:spPr>
          <a:xfrm>
            <a:off x="1431416" y="5360034"/>
            <a:ext cx="3176905" cy="228268"/>
          </a:xfrm>
          <a:prstGeom prst="rect">
            <a:avLst/>
          </a:prstGeom>
        </p:spPr>
        <p:txBody>
          <a:bodyPr vert="horz" wrap="square" lIns="0" tIns="12700" rIns="0" bIns="0" rtlCol="0">
            <a:spAutoFit/>
          </a:bodyPr>
          <a:lstStyle/>
          <a:p>
            <a:pPr marL="12700">
              <a:lnSpc>
                <a:spcPct val="100000"/>
              </a:lnSpc>
              <a:spcBef>
                <a:spcPts val="100"/>
              </a:spcBef>
            </a:pPr>
            <a:r>
              <a:rPr sz="1400" b="1" spc="-5" dirty="0">
                <a:latin typeface="Segoe UI" panose="020B0502040204020203" pitchFamily="34" charset="0"/>
                <a:cs typeface="Segoe UI" panose="020B0502040204020203" pitchFamily="34" charset="0"/>
              </a:rPr>
              <a:t>Hipóteses de </a:t>
            </a:r>
            <a:r>
              <a:rPr sz="1400" b="1" dirty="0">
                <a:latin typeface="Segoe UI" panose="020B0502040204020203" pitchFamily="34" charset="0"/>
                <a:cs typeface="Segoe UI" panose="020B0502040204020203" pitchFamily="34" charset="0"/>
              </a:rPr>
              <a:t>alteração </a:t>
            </a:r>
            <a:r>
              <a:rPr sz="1400" b="1" spc="-5" dirty="0">
                <a:latin typeface="Segoe UI" panose="020B0502040204020203" pitchFamily="34" charset="0"/>
                <a:cs typeface="Segoe UI" panose="020B0502040204020203" pitchFamily="34" charset="0"/>
              </a:rPr>
              <a:t>dos</a:t>
            </a:r>
            <a:r>
              <a:rPr sz="1400" b="1" spc="-130" dirty="0">
                <a:latin typeface="Segoe UI" panose="020B0502040204020203" pitchFamily="34" charset="0"/>
                <a:cs typeface="Segoe UI" panose="020B0502040204020203" pitchFamily="34" charset="0"/>
              </a:rPr>
              <a:t> </a:t>
            </a:r>
            <a:r>
              <a:rPr sz="1400" b="1" spc="-5" dirty="0">
                <a:latin typeface="Segoe UI" panose="020B0502040204020203" pitchFamily="34" charset="0"/>
                <a:cs typeface="Segoe UI" panose="020B0502040204020203" pitchFamily="34" charset="0"/>
              </a:rPr>
              <a:t>contratos</a:t>
            </a:r>
            <a:endParaRPr sz="1400">
              <a:latin typeface="Segoe UI" panose="020B0502040204020203" pitchFamily="34" charset="0"/>
              <a:cs typeface="Segoe UI" panose="020B0502040204020203" pitchFamily="34" charset="0"/>
            </a:endParaRPr>
          </a:p>
        </p:txBody>
      </p:sp>
      <p:sp>
        <p:nvSpPr>
          <p:cNvPr id="12" name="object 12"/>
          <p:cNvSpPr txBox="1"/>
          <p:nvPr/>
        </p:nvSpPr>
        <p:spPr>
          <a:xfrm>
            <a:off x="1431416" y="5509361"/>
            <a:ext cx="1338580" cy="228268"/>
          </a:xfrm>
          <a:prstGeom prst="rect">
            <a:avLst/>
          </a:prstGeom>
        </p:spPr>
        <p:txBody>
          <a:bodyPr vert="horz" wrap="square" lIns="0" tIns="12700" rIns="0" bIns="0" rtlCol="0">
            <a:spAutoFit/>
          </a:bodyPr>
          <a:lstStyle/>
          <a:p>
            <a:pPr marL="12700">
              <a:lnSpc>
                <a:spcPct val="100000"/>
              </a:lnSpc>
              <a:spcBef>
                <a:spcPts val="100"/>
              </a:spcBef>
            </a:pPr>
            <a:r>
              <a:rPr sz="1400" b="1" spc="-5" dirty="0">
                <a:latin typeface="Segoe UI" panose="020B0502040204020203" pitchFamily="34" charset="0"/>
                <a:cs typeface="Segoe UI" panose="020B0502040204020203" pitchFamily="34" charset="0"/>
              </a:rPr>
              <a:t>administrativos</a:t>
            </a:r>
            <a:endParaRPr sz="1400">
              <a:latin typeface="Segoe UI" panose="020B0502040204020203" pitchFamily="34" charset="0"/>
              <a:cs typeface="Segoe UI" panose="020B0502040204020203" pitchFamily="34" charset="0"/>
            </a:endParaRPr>
          </a:p>
        </p:txBody>
      </p:sp>
      <p:sp>
        <p:nvSpPr>
          <p:cNvPr id="14" name="object 14"/>
          <p:cNvSpPr txBox="1"/>
          <p:nvPr/>
        </p:nvSpPr>
        <p:spPr>
          <a:xfrm>
            <a:off x="1660017" y="5827877"/>
            <a:ext cx="3615368" cy="228909"/>
          </a:xfrm>
          <a:prstGeom prst="rect">
            <a:avLst/>
          </a:prstGeom>
        </p:spPr>
        <p:txBody>
          <a:bodyPr vert="horz" wrap="square" lIns="0" tIns="13335" rIns="0" bIns="0" rtlCol="0">
            <a:spAutoFit/>
          </a:bodyPr>
          <a:lstStyle/>
          <a:p>
            <a:pPr marL="298450" indent="-285750">
              <a:lnSpc>
                <a:spcPct val="100000"/>
              </a:lnSpc>
              <a:spcBef>
                <a:spcPts val="105"/>
              </a:spcBef>
              <a:buFont typeface="Arial" panose="020B0604020202020204" pitchFamily="34" charset="0"/>
              <a:buChar char="•"/>
            </a:pPr>
            <a:r>
              <a:rPr sz="1400" spc="-5" dirty="0">
                <a:latin typeface="Segoe UI" panose="020B0502040204020203" pitchFamily="34" charset="0"/>
                <a:cs typeface="Segoe UI" panose="020B0502040204020203" pitchFamily="34" charset="0"/>
              </a:rPr>
              <a:t>Álea </a:t>
            </a:r>
            <a:r>
              <a:rPr sz="1400" dirty="0">
                <a:latin typeface="Segoe UI" panose="020B0502040204020203" pitchFamily="34" charset="0"/>
                <a:cs typeface="Segoe UI" panose="020B0502040204020203" pitchFamily="34" charset="0"/>
              </a:rPr>
              <a:t>econômica e </a:t>
            </a:r>
            <a:r>
              <a:rPr sz="1400" spc="-5" dirty="0">
                <a:latin typeface="Segoe UI" panose="020B0502040204020203" pitchFamily="34" charset="0"/>
                <a:cs typeface="Segoe UI" panose="020B0502040204020203" pitchFamily="34" charset="0"/>
              </a:rPr>
              <a:t>Álea</a:t>
            </a:r>
            <a:r>
              <a:rPr sz="1400" spc="-150" dirty="0">
                <a:latin typeface="Segoe UI" panose="020B0502040204020203" pitchFamily="34" charset="0"/>
                <a:cs typeface="Segoe UI" panose="020B0502040204020203" pitchFamily="34" charset="0"/>
              </a:rPr>
              <a:t> </a:t>
            </a:r>
            <a:r>
              <a:rPr sz="1400" spc="-5" dirty="0">
                <a:latin typeface="Segoe UI" panose="020B0502040204020203" pitchFamily="34" charset="0"/>
                <a:cs typeface="Segoe UI" panose="020B0502040204020203" pitchFamily="34" charset="0"/>
              </a:rPr>
              <a:t>Administrativa</a:t>
            </a:r>
            <a:endParaRPr sz="1400" dirty="0">
              <a:latin typeface="Segoe UI" panose="020B0502040204020203" pitchFamily="34" charset="0"/>
              <a:cs typeface="Segoe UI" panose="020B0502040204020203" pitchFamily="34" charset="0"/>
            </a:endParaRPr>
          </a:p>
        </p:txBody>
      </p:sp>
      <p:sp>
        <p:nvSpPr>
          <p:cNvPr id="15" name="object 15"/>
          <p:cNvSpPr txBox="1"/>
          <p:nvPr/>
        </p:nvSpPr>
        <p:spPr>
          <a:xfrm>
            <a:off x="6235953" y="924560"/>
            <a:ext cx="173990" cy="228268"/>
          </a:xfrm>
          <a:prstGeom prst="rect">
            <a:avLst/>
          </a:prstGeom>
        </p:spPr>
        <p:txBody>
          <a:bodyPr vert="horz" wrap="square" lIns="0" tIns="12700" rIns="0" bIns="0" rtlCol="0">
            <a:spAutoFit/>
          </a:bodyPr>
          <a:lstStyle/>
          <a:p>
            <a:pPr marL="12700">
              <a:lnSpc>
                <a:spcPct val="100000"/>
              </a:lnSpc>
              <a:spcBef>
                <a:spcPts val="100"/>
              </a:spcBef>
            </a:pPr>
            <a:r>
              <a:rPr lang="pt-BR" sz="1400" b="1" spc="-5" dirty="0">
                <a:latin typeface="Segoe UI" panose="020B0502040204020203" pitchFamily="34" charset="0"/>
                <a:cs typeface="Segoe UI" panose="020B0502040204020203" pitchFamily="34" charset="0"/>
              </a:rPr>
              <a:t>4.</a:t>
            </a:r>
            <a:endParaRPr sz="1400" dirty="0">
              <a:latin typeface="Segoe UI" panose="020B0502040204020203" pitchFamily="34" charset="0"/>
              <a:cs typeface="Segoe UI" panose="020B0502040204020203" pitchFamily="34" charset="0"/>
            </a:endParaRPr>
          </a:p>
        </p:txBody>
      </p:sp>
      <p:sp>
        <p:nvSpPr>
          <p:cNvPr id="16" name="object 16"/>
          <p:cNvSpPr txBox="1"/>
          <p:nvPr/>
        </p:nvSpPr>
        <p:spPr>
          <a:xfrm>
            <a:off x="7150354" y="924560"/>
            <a:ext cx="848360" cy="228268"/>
          </a:xfrm>
          <a:prstGeom prst="rect">
            <a:avLst/>
          </a:prstGeom>
        </p:spPr>
        <p:txBody>
          <a:bodyPr vert="horz" wrap="square" lIns="0" tIns="12700" rIns="0" bIns="0" rtlCol="0">
            <a:spAutoFit/>
          </a:bodyPr>
          <a:lstStyle/>
          <a:p>
            <a:pPr marL="12700">
              <a:lnSpc>
                <a:spcPct val="100000"/>
              </a:lnSpc>
              <a:spcBef>
                <a:spcPts val="100"/>
              </a:spcBef>
            </a:pPr>
            <a:r>
              <a:rPr sz="1400" b="1" dirty="0">
                <a:latin typeface="Segoe UI" panose="020B0502040204020203" pitchFamily="34" charset="0"/>
                <a:cs typeface="Segoe UI" panose="020B0502040204020203" pitchFamily="34" charset="0"/>
              </a:rPr>
              <a:t>Gara</a:t>
            </a:r>
            <a:r>
              <a:rPr sz="1400" b="1" spc="-10" dirty="0">
                <a:latin typeface="Segoe UI" panose="020B0502040204020203" pitchFamily="34" charset="0"/>
                <a:cs typeface="Segoe UI" panose="020B0502040204020203" pitchFamily="34" charset="0"/>
              </a:rPr>
              <a:t>n</a:t>
            </a:r>
            <a:r>
              <a:rPr sz="1400" b="1" dirty="0">
                <a:latin typeface="Segoe UI" panose="020B0502040204020203" pitchFamily="34" charset="0"/>
                <a:cs typeface="Segoe UI" panose="020B0502040204020203" pitchFamily="34" charset="0"/>
              </a:rPr>
              <a:t>tias</a:t>
            </a:r>
            <a:endParaRPr sz="1400">
              <a:latin typeface="Segoe UI" panose="020B0502040204020203" pitchFamily="34" charset="0"/>
              <a:cs typeface="Segoe UI" panose="020B0502040204020203" pitchFamily="34" charset="0"/>
            </a:endParaRPr>
          </a:p>
        </p:txBody>
      </p:sp>
      <p:sp>
        <p:nvSpPr>
          <p:cNvPr id="17" name="object 17"/>
          <p:cNvSpPr txBox="1"/>
          <p:nvPr/>
        </p:nvSpPr>
        <p:spPr>
          <a:xfrm>
            <a:off x="6235953" y="1528063"/>
            <a:ext cx="173990" cy="228268"/>
          </a:xfrm>
          <a:prstGeom prst="rect">
            <a:avLst/>
          </a:prstGeom>
        </p:spPr>
        <p:txBody>
          <a:bodyPr vert="horz" wrap="square" lIns="0" tIns="12700" rIns="0" bIns="0" rtlCol="0">
            <a:spAutoFit/>
          </a:bodyPr>
          <a:lstStyle/>
          <a:p>
            <a:pPr marL="12700">
              <a:lnSpc>
                <a:spcPct val="100000"/>
              </a:lnSpc>
              <a:spcBef>
                <a:spcPts val="100"/>
              </a:spcBef>
            </a:pPr>
            <a:r>
              <a:rPr lang="pt-BR" sz="1400" b="1" spc="-5" dirty="0">
                <a:latin typeface="Segoe UI" panose="020B0502040204020203" pitchFamily="34" charset="0"/>
                <a:cs typeface="Segoe UI" panose="020B0502040204020203" pitchFamily="34" charset="0"/>
              </a:rPr>
              <a:t>5</a:t>
            </a:r>
            <a:r>
              <a:rPr sz="1400" b="1" spc="-5" dirty="0">
                <a:latin typeface="Segoe UI" panose="020B0502040204020203" pitchFamily="34" charset="0"/>
                <a:cs typeface="Segoe UI" panose="020B0502040204020203" pitchFamily="34" charset="0"/>
              </a:rPr>
              <a:t>.</a:t>
            </a:r>
            <a:endParaRPr sz="1400" dirty="0">
              <a:latin typeface="Segoe UI" panose="020B0502040204020203" pitchFamily="34" charset="0"/>
              <a:cs typeface="Segoe UI" panose="020B0502040204020203" pitchFamily="34" charset="0"/>
            </a:endParaRPr>
          </a:p>
        </p:txBody>
      </p:sp>
      <p:sp>
        <p:nvSpPr>
          <p:cNvPr id="18" name="object 18"/>
          <p:cNvSpPr txBox="1"/>
          <p:nvPr/>
        </p:nvSpPr>
        <p:spPr>
          <a:xfrm>
            <a:off x="7150354" y="1528063"/>
            <a:ext cx="1957705" cy="228268"/>
          </a:xfrm>
          <a:prstGeom prst="rect">
            <a:avLst/>
          </a:prstGeom>
        </p:spPr>
        <p:txBody>
          <a:bodyPr vert="horz" wrap="square" lIns="0" tIns="12700" rIns="0" bIns="0" rtlCol="0">
            <a:spAutoFit/>
          </a:bodyPr>
          <a:lstStyle/>
          <a:p>
            <a:pPr marL="12700">
              <a:lnSpc>
                <a:spcPct val="100000"/>
              </a:lnSpc>
              <a:spcBef>
                <a:spcPts val="100"/>
              </a:spcBef>
            </a:pPr>
            <a:r>
              <a:rPr sz="1400" b="1" spc="-5" dirty="0">
                <a:latin typeface="Segoe UI" panose="020B0502040204020203" pitchFamily="34" charset="0"/>
                <a:cs typeface="Segoe UI" panose="020B0502040204020203" pitchFamily="34" charset="0"/>
              </a:rPr>
              <a:t>Duração dos</a:t>
            </a:r>
            <a:r>
              <a:rPr sz="1400" b="1" spc="-70" dirty="0">
                <a:latin typeface="Segoe UI" panose="020B0502040204020203" pitchFamily="34" charset="0"/>
                <a:cs typeface="Segoe UI" panose="020B0502040204020203" pitchFamily="34" charset="0"/>
              </a:rPr>
              <a:t> </a:t>
            </a:r>
            <a:r>
              <a:rPr sz="1400" b="1" spc="-5" dirty="0">
                <a:latin typeface="Segoe UI" panose="020B0502040204020203" pitchFamily="34" charset="0"/>
                <a:cs typeface="Segoe UI" panose="020B0502040204020203" pitchFamily="34" charset="0"/>
              </a:rPr>
              <a:t>contratos</a:t>
            </a:r>
            <a:endParaRPr sz="1400">
              <a:latin typeface="Segoe UI" panose="020B0502040204020203" pitchFamily="34" charset="0"/>
              <a:cs typeface="Segoe UI" panose="020B0502040204020203" pitchFamily="34" charset="0"/>
            </a:endParaRPr>
          </a:p>
        </p:txBody>
      </p:sp>
      <p:sp>
        <p:nvSpPr>
          <p:cNvPr id="19" name="object 19"/>
          <p:cNvSpPr txBox="1"/>
          <p:nvPr/>
        </p:nvSpPr>
        <p:spPr>
          <a:xfrm>
            <a:off x="6235953" y="2131822"/>
            <a:ext cx="173990" cy="228268"/>
          </a:xfrm>
          <a:prstGeom prst="rect">
            <a:avLst/>
          </a:prstGeom>
        </p:spPr>
        <p:txBody>
          <a:bodyPr vert="horz" wrap="square" lIns="0" tIns="12700" rIns="0" bIns="0" rtlCol="0">
            <a:spAutoFit/>
          </a:bodyPr>
          <a:lstStyle/>
          <a:p>
            <a:pPr marL="12700">
              <a:lnSpc>
                <a:spcPct val="100000"/>
              </a:lnSpc>
              <a:spcBef>
                <a:spcPts val="100"/>
              </a:spcBef>
            </a:pPr>
            <a:r>
              <a:rPr lang="pt-BR" sz="1400" b="1" spc="-5" dirty="0">
                <a:latin typeface="Segoe UI" panose="020B0502040204020203" pitchFamily="34" charset="0"/>
                <a:cs typeface="Segoe UI" panose="020B0502040204020203" pitchFamily="34" charset="0"/>
              </a:rPr>
              <a:t>6</a:t>
            </a:r>
            <a:r>
              <a:rPr sz="1400" b="1" spc="-5" dirty="0">
                <a:latin typeface="Segoe UI" panose="020B0502040204020203" pitchFamily="34" charset="0"/>
                <a:cs typeface="Segoe UI" panose="020B0502040204020203" pitchFamily="34" charset="0"/>
              </a:rPr>
              <a:t>.</a:t>
            </a:r>
            <a:endParaRPr sz="1400" dirty="0">
              <a:latin typeface="Segoe UI" panose="020B0502040204020203" pitchFamily="34" charset="0"/>
              <a:cs typeface="Segoe UI" panose="020B0502040204020203" pitchFamily="34" charset="0"/>
            </a:endParaRPr>
          </a:p>
        </p:txBody>
      </p:sp>
      <p:sp>
        <p:nvSpPr>
          <p:cNvPr id="20" name="object 20"/>
          <p:cNvSpPr txBox="1"/>
          <p:nvPr/>
        </p:nvSpPr>
        <p:spPr>
          <a:xfrm>
            <a:off x="6464553" y="2044039"/>
            <a:ext cx="1762125" cy="927818"/>
          </a:xfrm>
          <a:prstGeom prst="rect">
            <a:avLst/>
          </a:prstGeom>
        </p:spPr>
        <p:txBody>
          <a:bodyPr vert="horz" wrap="square" lIns="0" tIns="100965" rIns="0" bIns="0" rtlCol="0">
            <a:spAutoFit/>
          </a:bodyPr>
          <a:lstStyle/>
          <a:p>
            <a:pPr marL="698500">
              <a:lnSpc>
                <a:spcPct val="100000"/>
              </a:lnSpc>
              <a:spcBef>
                <a:spcPts val="795"/>
              </a:spcBef>
            </a:pPr>
            <a:r>
              <a:rPr sz="1400" b="1" dirty="0">
                <a:latin typeface="Segoe UI" panose="020B0502040204020203" pitchFamily="34" charset="0"/>
                <a:cs typeface="Segoe UI" panose="020B0502040204020203" pitchFamily="34" charset="0"/>
              </a:rPr>
              <a:t>Rescisão</a:t>
            </a:r>
            <a:endParaRPr sz="1400" dirty="0">
              <a:latin typeface="Segoe UI" panose="020B0502040204020203" pitchFamily="34" charset="0"/>
              <a:cs typeface="Segoe UI" panose="020B0502040204020203" pitchFamily="34" charset="0"/>
            </a:endParaRPr>
          </a:p>
          <a:p>
            <a:pPr marL="355600" indent="-342900">
              <a:lnSpc>
                <a:spcPct val="100000"/>
              </a:lnSpc>
              <a:spcBef>
                <a:spcPts val="695"/>
              </a:spcBef>
              <a:buClr>
                <a:srgbClr val="D15A3D"/>
              </a:buClr>
              <a:buFont typeface="Arial" panose="020B0604020202020204" pitchFamily="34" charset="0"/>
              <a:buChar char="•"/>
              <a:tabLst>
                <a:tab pos="354965" algn="l"/>
                <a:tab pos="355600" algn="l"/>
              </a:tabLst>
            </a:pPr>
            <a:r>
              <a:rPr sz="1400" dirty="0">
                <a:latin typeface="Segoe UI" panose="020B0502040204020203" pitchFamily="34" charset="0"/>
                <a:cs typeface="Segoe UI" panose="020B0502040204020203" pitchFamily="34" charset="0"/>
              </a:rPr>
              <a:t>Por ato</a:t>
            </a:r>
            <a:r>
              <a:rPr sz="1400" spc="-105" dirty="0">
                <a:latin typeface="Segoe UI" panose="020B0502040204020203" pitchFamily="34" charset="0"/>
                <a:cs typeface="Segoe UI" panose="020B0502040204020203" pitchFamily="34" charset="0"/>
              </a:rPr>
              <a:t> </a:t>
            </a:r>
            <a:r>
              <a:rPr sz="1400" dirty="0">
                <a:latin typeface="Segoe UI" panose="020B0502040204020203" pitchFamily="34" charset="0"/>
                <a:cs typeface="Segoe UI" panose="020B0502040204020203" pitchFamily="34" charset="0"/>
              </a:rPr>
              <a:t>unilateral.</a:t>
            </a:r>
          </a:p>
          <a:p>
            <a:pPr marL="355600" indent="-342900">
              <a:lnSpc>
                <a:spcPct val="100000"/>
              </a:lnSpc>
              <a:spcBef>
                <a:spcPts val="695"/>
              </a:spcBef>
              <a:buClr>
                <a:srgbClr val="D15A3D"/>
              </a:buClr>
              <a:buFont typeface="Arial" panose="020B0604020202020204" pitchFamily="34" charset="0"/>
              <a:buChar char="•"/>
              <a:tabLst>
                <a:tab pos="354965" algn="l"/>
                <a:tab pos="355600" algn="l"/>
              </a:tabLst>
            </a:pPr>
            <a:r>
              <a:rPr sz="1400" spc="-5" dirty="0">
                <a:latin typeface="Segoe UI" panose="020B0502040204020203" pitchFamily="34" charset="0"/>
                <a:cs typeface="Segoe UI" panose="020B0502040204020203" pitchFamily="34" charset="0"/>
              </a:rPr>
              <a:t>Amigável</a:t>
            </a:r>
            <a:endParaRPr sz="1400" dirty="0">
              <a:latin typeface="Segoe UI" panose="020B0502040204020203" pitchFamily="34" charset="0"/>
              <a:cs typeface="Segoe UI" panose="020B0502040204020203" pitchFamily="34" charset="0"/>
            </a:endParaRPr>
          </a:p>
        </p:txBody>
      </p:sp>
      <p:sp>
        <p:nvSpPr>
          <p:cNvPr id="21" name="object 21"/>
          <p:cNvSpPr txBox="1"/>
          <p:nvPr/>
        </p:nvSpPr>
        <p:spPr>
          <a:xfrm>
            <a:off x="6464553" y="3037077"/>
            <a:ext cx="963930" cy="228268"/>
          </a:xfrm>
          <a:prstGeom prst="rect">
            <a:avLst/>
          </a:prstGeom>
        </p:spPr>
        <p:txBody>
          <a:bodyPr vert="horz" wrap="square" lIns="0" tIns="12700" rIns="0" bIns="0" rtlCol="0">
            <a:spAutoFit/>
          </a:bodyPr>
          <a:lstStyle/>
          <a:p>
            <a:pPr marL="298450" indent="-285750">
              <a:lnSpc>
                <a:spcPct val="100000"/>
              </a:lnSpc>
              <a:spcBef>
                <a:spcPts val="100"/>
              </a:spcBef>
              <a:buFont typeface="Arial" panose="020B0604020202020204" pitchFamily="34" charset="0"/>
              <a:buChar char="•"/>
              <a:tabLst>
                <a:tab pos="354965" algn="l"/>
              </a:tabLst>
            </a:pPr>
            <a:r>
              <a:rPr sz="1400" dirty="0">
                <a:latin typeface="Segoe UI" panose="020B0502040204020203" pitchFamily="34" charset="0"/>
                <a:cs typeface="Segoe UI" panose="020B0502040204020203" pitchFamily="34" charset="0"/>
              </a:rPr>
              <a:t>Judicial</a:t>
            </a:r>
          </a:p>
        </p:txBody>
      </p:sp>
      <p:sp>
        <p:nvSpPr>
          <p:cNvPr id="22" name="object 22"/>
          <p:cNvSpPr txBox="1"/>
          <p:nvPr/>
        </p:nvSpPr>
        <p:spPr>
          <a:xfrm>
            <a:off x="6235953" y="3338906"/>
            <a:ext cx="173990" cy="228909"/>
          </a:xfrm>
          <a:prstGeom prst="rect">
            <a:avLst/>
          </a:prstGeom>
        </p:spPr>
        <p:txBody>
          <a:bodyPr vert="horz" wrap="square" lIns="0" tIns="13335" rIns="0" bIns="0" rtlCol="0">
            <a:spAutoFit/>
          </a:bodyPr>
          <a:lstStyle/>
          <a:p>
            <a:pPr marL="12700">
              <a:lnSpc>
                <a:spcPct val="100000"/>
              </a:lnSpc>
              <a:spcBef>
                <a:spcPts val="105"/>
              </a:spcBef>
            </a:pPr>
            <a:r>
              <a:rPr lang="pt-BR" sz="1400" b="1" spc="-5" dirty="0">
                <a:latin typeface="Segoe UI" panose="020B0502040204020203" pitchFamily="34" charset="0"/>
                <a:cs typeface="Segoe UI" panose="020B0502040204020203" pitchFamily="34" charset="0"/>
              </a:rPr>
              <a:t>7</a:t>
            </a:r>
            <a:r>
              <a:rPr sz="1400" b="1" spc="-5" dirty="0">
                <a:latin typeface="Segoe UI" panose="020B0502040204020203" pitchFamily="34" charset="0"/>
                <a:cs typeface="Segoe UI" panose="020B0502040204020203" pitchFamily="34" charset="0"/>
              </a:rPr>
              <a:t>.</a:t>
            </a:r>
            <a:endParaRPr sz="1400" dirty="0">
              <a:latin typeface="Segoe UI" panose="020B0502040204020203" pitchFamily="34" charset="0"/>
              <a:cs typeface="Segoe UI" panose="020B0502040204020203" pitchFamily="34" charset="0"/>
            </a:endParaRPr>
          </a:p>
        </p:txBody>
      </p:sp>
      <p:sp>
        <p:nvSpPr>
          <p:cNvPr id="23" name="object 23"/>
          <p:cNvSpPr txBox="1"/>
          <p:nvPr/>
        </p:nvSpPr>
        <p:spPr>
          <a:xfrm>
            <a:off x="7150354" y="3338906"/>
            <a:ext cx="876300" cy="228909"/>
          </a:xfrm>
          <a:prstGeom prst="rect">
            <a:avLst/>
          </a:prstGeom>
        </p:spPr>
        <p:txBody>
          <a:bodyPr vert="horz" wrap="square" lIns="0" tIns="13335" rIns="0" bIns="0" rtlCol="0">
            <a:spAutoFit/>
          </a:bodyPr>
          <a:lstStyle/>
          <a:p>
            <a:pPr marL="12700">
              <a:lnSpc>
                <a:spcPct val="100000"/>
              </a:lnSpc>
              <a:spcBef>
                <a:spcPts val="105"/>
              </a:spcBef>
            </a:pPr>
            <a:r>
              <a:rPr sz="1400" b="1" spc="-5" dirty="0">
                <a:latin typeface="Segoe UI" panose="020B0502040204020203" pitchFamily="34" charset="0"/>
                <a:cs typeface="Segoe UI" panose="020B0502040204020203" pitchFamily="34" charset="0"/>
              </a:rPr>
              <a:t>Nulidades</a:t>
            </a:r>
            <a:endParaRPr sz="1400">
              <a:latin typeface="Segoe UI" panose="020B0502040204020203" pitchFamily="34" charset="0"/>
              <a:cs typeface="Segoe UI" panose="020B0502040204020203" pitchFamily="34" charset="0"/>
            </a:endParaRPr>
          </a:p>
        </p:txBody>
      </p:sp>
      <p:sp>
        <p:nvSpPr>
          <p:cNvPr id="24" name="object 24"/>
          <p:cNvSpPr txBox="1"/>
          <p:nvPr/>
        </p:nvSpPr>
        <p:spPr>
          <a:xfrm>
            <a:off x="6464553" y="3640963"/>
            <a:ext cx="1367790" cy="228268"/>
          </a:xfrm>
          <a:prstGeom prst="rect">
            <a:avLst/>
          </a:prstGeom>
        </p:spPr>
        <p:txBody>
          <a:bodyPr vert="horz" wrap="square" lIns="0" tIns="12700" rIns="0" bIns="0" rtlCol="0">
            <a:spAutoFit/>
          </a:bodyPr>
          <a:lstStyle/>
          <a:p>
            <a:pPr marL="298450" indent="-285750">
              <a:lnSpc>
                <a:spcPct val="100000"/>
              </a:lnSpc>
              <a:spcBef>
                <a:spcPts val="100"/>
              </a:spcBef>
              <a:buFont typeface="Arial" panose="020B0604020202020204" pitchFamily="34" charset="0"/>
              <a:buChar char="•"/>
              <a:tabLst>
                <a:tab pos="354965" algn="l"/>
              </a:tabLst>
            </a:pPr>
            <a:r>
              <a:rPr sz="1400" spc="-5" dirty="0" err="1">
                <a:latin typeface="Segoe UI" panose="020B0502040204020203" pitchFamily="34" charset="0"/>
                <a:cs typeface="Segoe UI" panose="020B0502040204020203" pitchFamily="34" charset="0"/>
              </a:rPr>
              <a:t>Caso</a:t>
            </a:r>
            <a:r>
              <a:rPr sz="1400" spc="-75" dirty="0">
                <a:latin typeface="Segoe UI" panose="020B0502040204020203" pitchFamily="34" charset="0"/>
                <a:cs typeface="Segoe UI" panose="020B0502040204020203" pitchFamily="34" charset="0"/>
              </a:rPr>
              <a:t> </a:t>
            </a:r>
            <a:r>
              <a:rPr sz="1400" dirty="0">
                <a:latin typeface="Segoe UI" panose="020B0502040204020203" pitchFamily="34" charset="0"/>
                <a:cs typeface="Segoe UI" panose="020B0502040204020203" pitchFamily="34" charset="0"/>
              </a:rPr>
              <a:t>prático</a:t>
            </a:r>
          </a:p>
        </p:txBody>
      </p:sp>
      <p:sp>
        <p:nvSpPr>
          <p:cNvPr id="25" name="object 25"/>
          <p:cNvSpPr txBox="1"/>
          <p:nvPr/>
        </p:nvSpPr>
        <p:spPr>
          <a:xfrm>
            <a:off x="6235953" y="4018915"/>
            <a:ext cx="173990" cy="228909"/>
          </a:xfrm>
          <a:prstGeom prst="rect">
            <a:avLst/>
          </a:prstGeom>
        </p:spPr>
        <p:txBody>
          <a:bodyPr vert="horz" wrap="square" lIns="0" tIns="13335" rIns="0" bIns="0" rtlCol="0">
            <a:spAutoFit/>
          </a:bodyPr>
          <a:lstStyle/>
          <a:p>
            <a:pPr marL="12700">
              <a:lnSpc>
                <a:spcPct val="100000"/>
              </a:lnSpc>
              <a:spcBef>
                <a:spcPts val="105"/>
              </a:spcBef>
            </a:pPr>
            <a:r>
              <a:rPr lang="pt-BR" sz="1400" b="1" spc="-5" dirty="0">
                <a:latin typeface="Segoe UI" panose="020B0502040204020203" pitchFamily="34" charset="0"/>
                <a:cs typeface="Segoe UI" panose="020B0502040204020203" pitchFamily="34" charset="0"/>
              </a:rPr>
              <a:t>8</a:t>
            </a:r>
            <a:r>
              <a:rPr sz="1400" b="1" spc="-5" dirty="0">
                <a:latin typeface="Segoe UI" panose="020B0502040204020203" pitchFamily="34" charset="0"/>
                <a:cs typeface="Segoe UI" panose="020B0502040204020203" pitchFamily="34" charset="0"/>
              </a:rPr>
              <a:t>.</a:t>
            </a:r>
            <a:endParaRPr sz="1400" dirty="0">
              <a:latin typeface="Segoe UI" panose="020B0502040204020203" pitchFamily="34" charset="0"/>
              <a:cs typeface="Segoe UI" panose="020B0502040204020203" pitchFamily="34" charset="0"/>
            </a:endParaRPr>
          </a:p>
        </p:txBody>
      </p:sp>
      <p:sp>
        <p:nvSpPr>
          <p:cNvPr id="26" name="object 26"/>
          <p:cNvSpPr txBox="1"/>
          <p:nvPr/>
        </p:nvSpPr>
        <p:spPr>
          <a:xfrm>
            <a:off x="7150354" y="4018915"/>
            <a:ext cx="3440429" cy="228909"/>
          </a:xfrm>
          <a:prstGeom prst="rect">
            <a:avLst/>
          </a:prstGeom>
        </p:spPr>
        <p:txBody>
          <a:bodyPr vert="horz" wrap="square" lIns="0" tIns="13335" rIns="0" bIns="0" rtlCol="0">
            <a:spAutoFit/>
          </a:bodyPr>
          <a:lstStyle/>
          <a:p>
            <a:pPr marL="12700">
              <a:lnSpc>
                <a:spcPct val="100000"/>
              </a:lnSpc>
              <a:spcBef>
                <a:spcPts val="105"/>
              </a:spcBef>
            </a:pPr>
            <a:r>
              <a:rPr sz="1400" b="1" spc="-5" dirty="0">
                <a:latin typeface="Segoe UI" panose="020B0502040204020203" pitchFamily="34" charset="0"/>
                <a:cs typeface="Segoe UI" panose="020B0502040204020203" pitchFamily="34" charset="0"/>
              </a:rPr>
              <a:t>Contratos celebrados no </a:t>
            </a:r>
            <a:r>
              <a:rPr sz="1400" b="1" dirty="0">
                <a:latin typeface="Segoe UI" panose="020B0502040204020203" pitchFamily="34" charset="0"/>
                <a:cs typeface="Segoe UI" panose="020B0502040204020203" pitchFamily="34" charset="0"/>
              </a:rPr>
              <a:t>âmbito </a:t>
            </a:r>
            <a:r>
              <a:rPr sz="1400" b="1" spc="-5" dirty="0">
                <a:latin typeface="Segoe UI" panose="020B0502040204020203" pitchFamily="34" charset="0"/>
                <a:cs typeface="Segoe UI" panose="020B0502040204020203" pitchFamily="34" charset="0"/>
              </a:rPr>
              <a:t>do</a:t>
            </a:r>
            <a:r>
              <a:rPr sz="1400" b="1" spc="-125" dirty="0">
                <a:latin typeface="Segoe UI" panose="020B0502040204020203" pitchFamily="34" charset="0"/>
                <a:cs typeface="Segoe UI" panose="020B0502040204020203" pitchFamily="34" charset="0"/>
              </a:rPr>
              <a:t> </a:t>
            </a:r>
            <a:r>
              <a:rPr sz="1400" b="1" spc="-5" dirty="0">
                <a:latin typeface="Segoe UI" panose="020B0502040204020203" pitchFamily="34" charset="0"/>
                <a:cs typeface="Segoe UI" panose="020B0502040204020203" pitchFamily="34" charset="0"/>
              </a:rPr>
              <a:t>RDC</a:t>
            </a:r>
            <a:endParaRPr sz="1400">
              <a:latin typeface="Segoe UI" panose="020B0502040204020203" pitchFamily="34" charset="0"/>
              <a:cs typeface="Segoe UI" panose="020B0502040204020203" pitchFamily="34" charset="0"/>
            </a:endParaRPr>
          </a:p>
        </p:txBody>
      </p:sp>
      <p:sp>
        <p:nvSpPr>
          <p:cNvPr id="27" name="object 27"/>
          <p:cNvSpPr txBox="1"/>
          <p:nvPr/>
        </p:nvSpPr>
        <p:spPr>
          <a:xfrm>
            <a:off x="6464553" y="4233085"/>
            <a:ext cx="2125345" cy="621965"/>
          </a:xfrm>
          <a:prstGeom prst="rect">
            <a:avLst/>
          </a:prstGeom>
        </p:spPr>
        <p:txBody>
          <a:bodyPr vert="horz" wrap="square" lIns="0" tIns="100330" rIns="0" bIns="0" rtlCol="0">
            <a:spAutoFit/>
          </a:bodyPr>
          <a:lstStyle/>
          <a:p>
            <a:pPr marL="355600" indent="-342900">
              <a:lnSpc>
                <a:spcPct val="100000"/>
              </a:lnSpc>
              <a:spcBef>
                <a:spcPts val="790"/>
              </a:spcBef>
              <a:buClr>
                <a:srgbClr val="D15A3D"/>
              </a:buClr>
              <a:buFont typeface="Arial" panose="020B0604020202020204" pitchFamily="34" charset="0"/>
              <a:buChar char="•"/>
              <a:tabLst>
                <a:tab pos="354965" algn="l"/>
                <a:tab pos="355600" algn="l"/>
              </a:tabLst>
            </a:pPr>
            <a:r>
              <a:rPr sz="1400" dirty="0">
                <a:latin typeface="Segoe UI" panose="020B0502040204020203" pitchFamily="34" charset="0"/>
                <a:cs typeface="Segoe UI" panose="020B0502040204020203" pitchFamily="34" charset="0"/>
              </a:rPr>
              <a:t>Contratação</a:t>
            </a:r>
            <a:r>
              <a:rPr sz="1400" spc="-145" dirty="0">
                <a:latin typeface="Segoe UI" panose="020B0502040204020203" pitchFamily="34" charset="0"/>
                <a:cs typeface="Segoe UI" panose="020B0502040204020203" pitchFamily="34" charset="0"/>
              </a:rPr>
              <a:t> </a:t>
            </a:r>
            <a:r>
              <a:rPr sz="1400" dirty="0">
                <a:latin typeface="Segoe UI" panose="020B0502040204020203" pitchFamily="34" charset="0"/>
                <a:cs typeface="Segoe UI" panose="020B0502040204020203" pitchFamily="34" charset="0"/>
              </a:rPr>
              <a:t>integrada</a:t>
            </a:r>
          </a:p>
          <a:p>
            <a:pPr marL="355600" indent="-342900">
              <a:lnSpc>
                <a:spcPct val="100000"/>
              </a:lnSpc>
              <a:spcBef>
                <a:spcPts val="695"/>
              </a:spcBef>
              <a:buClr>
                <a:srgbClr val="D15A3D"/>
              </a:buClr>
              <a:buFont typeface="Arial" panose="020B0604020202020204" pitchFamily="34" charset="0"/>
              <a:buChar char="•"/>
              <a:tabLst>
                <a:tab pos="354965" algn="l"/>
                <a:tab pos="355600" algn="l"/>
              </a:tabLst>
            </a:pPr>
            <a:r>
              <a:rPr sz="1400" dirty="0">
                <a:latin typeface="Segoe UI" panose="020B0502040204020203" pitchFamily="34" charset="0"/>
                <a:cs typeface="Segoe UI" panose="020B0502040204020203" pitchFamily="34" charset="0"/>
              </a:rPr>
              <a:t>Contrato de</a:t>
            </a:r>
            <a:r>
              <a:rPr sz="1400" spc="-114" dirty="0">
                <a:latin typeface="Segoe UI" panose="020B0502040204020203" pitchFamily="34" charset="0"/>
                <a:cs typeface="Segoe UI" panose="020B0502040204020203" pitchFamily="34" charset="0"/>
              </a:rPr>
              <a:t> </a:t>
            </a:r>
            <a:r>
              <a:rPr sz="1400" dirty="0">
                <a:latin typeface="Segoe UI" panose="020B0502040204020203" pitchFamily="34" charset="0"/>
                <a:cs typeface="Segoe UI" panose="020B0502040204020203" pitchFamily="34" charset="0"/>
              </a:rPr>
              <a:t>eficiência</a:t>
            </a:r>
          </a:p>
        </p:txBody>
      </p:sp>
    </p:spTree>
    <p:extLst>
      <p:ext uri="{BB962C8B-B14F-4D97-AF65-F5344CB8AC3E}">
        <p14:creationId xmlns:p14="http://schemas.microsoft.com/office/powerpoint/2010/main" val="586892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a:extLst>
              <a:ext uri="{FF2B5EF4-FFF2-40B4-BE49-F238E27FC236}">
                <a16:creationId xmlns:a16="http://schemas.microsoft.com/office/drawing/2014/main" id="{0F833573-78D5-44BF-B968-C523D5C3E751}"/>
              </a:ext>
            </a:extLst>
          </p:cNvPr>
          <p:cNvSpPr txBox="1"/>
          <p:nvPr/>
        </p:nvSpPr>
        <p:spPr>
          <a:xfrm>
            <a:off x="722142" y="196947"/>
            <a:ext cx="10747716" cy="553998"/>
          </a:xfrm>
          <a:prstGeom prst="rect">
            <a:avLst/>
          </a:prstGeom>
          <a:noFill/>
        </p:spPr>
        <p:txBody>
          <a:bodyPr wrap="square" rtlCol="0">
            <a:spAutoFit/>
          </a:bodyPr>
          <a:lstStyle/>
          <a:p>
            <a:pPr algn="just"/>
            <a:r>
              <a:rPr lang="pt-BR" sz="3000" dirty="0">
                <a:latin typeface="Segoe UI Semibold" panose="020B0702040204020203" pitchFamily="34" charset="0"/>
                <a:cs typeface="Segoe UI Semibold" panose="020B0702040204020203" pitchFamily="34" charset="0"/>
              </a:rPr>
              <a:t>Referências Bibliográficas</a:t>
            </a:r>
            <a:endParaRPr lang="pt-BR" sz="1500" i="1" dirty="0">
              <a:latin typeface="Segoe UI Semibold" panose="020B0702040204020203" pitchFamily="34" charset="0"/>
              <a:cs typeface="Segoe UI Semibold" panose="020B0702040204020203" pitchFamily="34" charset="0"/>
            </a:endParaRPr>
          </a:p>
        </p:txBody>
      </p:sp>
      <p:sp>
        <p:nvSpPr>
          <p:cNvPr id="15" name="object 3"/>
          <p:cNvSpPr txBox="1"/>
          <p:nvPr/>
        </p:nvSpPr>
        <p:spPr>
          <a:xfrm>
            <a:off x="302768" y="1315592"/>
            <a:ext cx="11560810" cy="3450304"/>
          </a:xfrm>
          <a:prstGeom prst="rect">
            <a:avLst/>
          </a:prstGeom>
        </p:spPr>
        <p:txBody>
          <a:bodyPr vert="horz" wrap="square" lIns="0" tIns="13335" rIns="0" bIns="0" rtlCol="0">
            <a:spAutoFit/>
          </a:bodyPr>
          <a:lstStyle/>
          <a:p>
            <a:pPr marL="241300" indent="-228600" algn="just">
              <a:spcBef>
                <a:spcPts val="105"/>
              </a:spcBef>
              <a:buClr>
                <a:srgbClr val="D15A3D"/>
              </a:buClr>
              <a:buFontTx/>
              <a:buChar char="▪"/>
              <a:tabLst>
                <a:tab pos="240665" algn="l"/>
                <a:tab pos="241300" algn="l"/>
              </a:tabLst>
            </a:pPr>
            <a:r>
              <a:rPr lang="pt-BR" sz="2000" dirty="0">
                <a:latin typeface="Segoe UI" panose="020B0502040204020203" pitchFamily="34" charset="0"/>
                <a:cs typeface="Segoe UI" panose="020B0502040204020203" pitchFamily="34" charset="0"/>
              </a:rPr>
              <a:t>AURÉLIO. Bruno. A exploração da infraestrutura aeroportuária no Brasil: a Infraero e as concessionárias de serviço público. 1ª Ed. São Paulo: Editora Contracorrente, 2017.</a:t>
            </a:r>
          </a:p>
          <a:p>
            <a:pPr marL="241300" indent="-228600" algn="just">
              <a:spcBef>
                <a:spcPts val="105"/>
              </a:spcBef>
              <a:buClr>
                <a:srgbClr val="D15A3D"/>
              </a:buClr>
              <a:buFontTx/>
              <a:buChar char="▪"/>
              <a:tabLst>
                <a:tab pos="240665" algn="l"/>
                <a:tab pos="241300" algn="l"/>
              </a:tabLst>
            </a:pPr>
            <a:endParaRPr lang="pt-BR" sz="1000" dirty="0">
              <a:latin typeface="Segoe UI" panose="020B0502040204020203" pitchFamily="34" charset="0"/>
              <a:ea typeface="Segoe UI" panose="020B0502040204020203" pitchFamily="34" charset="0"/>
              <a:cs typeface="Segoe UI" panose="020B0502040204020203" pitchFamily="34" charset="0"/>
            </a:endParaRPr>
          </a:p>
          <a:p>
            <a:pPr marL="241300" indent="-228600">
              <a:lnSpc>
                <a:spcPct val="100000"/>
              </a:lnSpc>
              <a:spcBef>
                <a:spcPts val="105"/>
              </a:spcBef>
              <a:buClr>
                <a:srgbClr val="D15A3D"/>
              </a:buClr>
              <a:buChar char="▪"/>
              <a:tabLst>
                <a:tab pos="240665" algn="l"/>
                <a:tab pos="241300" algn="l"/>
              </a:tabLst>
            </a:pPr>
            <a:r>
              <a:rPr sz="2000" dirty="0">
                <a:latin typeface="Segoe UI" panose="020B0502040204020203" pitchFamily="34" charset="0"/>
                <a:ea typeface="Segoe UI" panose="020B0502040204020203" pitchFamily="34" charset="0"/>
                <a:cs typeface="Segoe UI" panose="020B0502040204020203" pitchFamily="34" charset="0"/>
              </a:rPr>
              <a:t>DI PIETRO, Maria </a:t>
            </a:r>
            <a:r>
              <a:rPr sz="2000" spc="-5" dirty="0">
                <a:latin typeface="Segoe UI" panose="020B0502040204020203" pitchFamily="34" charset="0"/>
                <a:ea typeface="Segoe UI" panose="020B0502040204020203" pitchFamily="34" charset="0"/>
                <a:cs typeface="Segoe UI" panose="020B0502040204020203" pitchFamily="34" charset="0"/>
              </a:rPr>
              <a:t>Silvia </a:t>
            </a:r>
            <a:r>
              <a:rPr sz="2000" dirty="0">
                <a:latin typeface="Segoe UI" panose="020B0502040204020203" pitchFamily="34" charset="0"/>
                <a:ea typeface="Segoe UI" panose="020B0502040204020203" pitchFamily="34" charset="0"/>
                <a:cs typeface="Segoe UI" panose="020B0502040204020203" pitchFamily="34" charset="0"/>
              </a:rPr>
              <a:t>Zanella. Direito Administrativo. 14.ed. São Paulo: </a:t>
            </a:r>
            <a:r>
              <a:rPr sz="2000" spc="-5" dirty="0">
                <a:latin typeface="Segoe UI" panose="020B0502040204020203" pitchFamily="34" charset="0"/>
                <a:ea typeface="Segoe UI" panose="020B0502040204020203" pitchFamily="34" charset="0"/>
                <a:cs typeface="Segoe UI" panose="020B0502040204020203" pitchFamily="34" charset="0"/>
              </a:rPr>
              <a:t>Atlas,</a:t>
            </a:r>
            <a:r>
              <a:rPr sz="2000" spc="-380" dirty="0">
                <a:latin typeface="Segoe UI" panose="020B0502040204020203" pitchFamily="34" charset="0"/>
                <a:ea typeface="Segoe UI" panose="020B0502040204020203" pitchFamily="34" charset="0"/>
                <a:cs typeface="Segoe UI" panose="020B0502040204020203" pitchFamily="34" charset="0"/>
              </a:rPr>
              <a:t> </a:t>
            </a:r>
            <a:r>
              <a:rPr lang="pt-BR" sz="2000" spc="-380" dirty="0">
                <a:latin typeface="Segoe UI" panose="020B0502040204020203" pitchFamily="34" charset="0"/>
                <a:ea typeface="Segoe UI" panose="020B0502040204020203" pitchFamily="34" charset="0"/>
                <a:cs typeface="Segoe UI" panose="020B0502040204020203" pitchFamily="34" charset="0"/>
              </a:rPr>
              <a:t> </a:t>
            </a:r>
            <a:r>
              <a:rPr sz="2000" dirty="0">
                <a:latin typeface="Segoe UI" panose="020B0502040204020203" pitchFamily="34" charset="0"/>
                <a:ea typeface="Segoe UI" panose="020B0502040204020203" pitchFamily="34" charset="0"/>
                <a:cs typeface="Segoe UI" panose="020B0502040204020203" pitchFamily="34" charset="0"/>
              </a:rPr>
              <a:t>200</a:t>
            </a:r>
            <a:r>
              <a:rPr lang="pt-BR" sz="2000" dirty="0">
                <a:latin typeface="Segoe UI" panose="020B0502040204020203" pitchFamily="34" charset="0"/>
                <a:ea typeface="Segoe UI" panose="020B0502040204020203" pitchFamily="34" charset="0"/>
                <a:cs typeface="Segoe UI" panose="020B0502040204020203" pitchFamily="34" charset="0"/>
              </a:rPr>
              <a:t>6</a:t>
            </a:r>
            <a:r>
              <a:rPr sz="2000" dirty="0">
                <a:latin typeface="Segoe UI" panose="020B0502040204020203" pitchFamily="34" charset="0"/>
                <a:ea typeface="Segoe UI" panose="020B0502040204020203" pitchFamily="34" charset="0"/>
                <a:cs typeface="Segoe UI" panose="020B0502040204020203" pitchFamily="34" charset="0"/>
              </a:rPr>
              <a:t>.</a:t>
            </a:r>
          </a:p>
          <a:p>
            <a:pPr marL="241300" indent="-228600">
              <a:lnSpc>
                <a:spcPct val="100000"/>
              </a:lnSpc>
              <a:spcBef>
                <a:spcPts val="1560"/>
              </a:spcBef>
              <a:buClr>
                <a:srgbClr val="D15A3D"/>
              </a:buClr>
              <a:buChar char="▪"/>
              <a:tabLst>
                <a:tab pos="240665" algn="l"/>
                <a:tab pos="241300" algn="l"/>
              </a:tabLst>
            </a:pPr>
            <a:r>
              <a:rPr sz="2000" dirty="0">
                <a:latin typeface="Segoe UI" panose="020B0502040204020203" pitchFamily="34" charset="0"/>
                <a:ea typeface="Segoe UI" panose="020B0502040204020203" pitchFamily="34" charset="0"/>
                <a:cs typeface="Segoe UI" panose="020B0502040204020203" pitchFamily="34" charset="0"/>
              </a:rPr>
              <a:t>JUSTEN FILHO, Marçal. 10.ed, São Paulo: Revista dos tribunais,</a:t>
            </a:r>
            <a:r>
              <a:rPr sz="2000" spc="-190" dirty="0">
                <a:latin typeface="Segoe UI" panose="020B0502040204020203" pitchFamily="34" charset="0"/>
                <a:ea typeface="Segoe UI" panose="020B0502040204020203" pitchFamily="34" charset="0"/>
                <a:cs typeface="Segoe UI" panose="020B0502040204020203" pitchFamily="34" charset="0"/>
              </a:rPr>
              <a:t> </a:t>
            </a:r>
            <a:r>
              <a:rPr sz="2000" dirty="0">
                <a:latin typeface="Segoe UI" panose="020B0502040204020203" pitchFamily="34" charset="0"/>
                <a:ea typeface="Segoe UI" panose="020B0502040204020203" pitchFamily="34" charset="0"/>
                <a:cs typeface="Segoe UI" panose="020B0502040204020203" pitchFamily="34" charset="0"/>
              </a:rPr>
              <a:t>2014.</a:t>
            </a:r>
          </a:p>
          <a:p>
            <a:pPr marL="241300" indent="-228600">
              <a:lnSpc>
                <a:spcPct val="100000"/>
              </a:lnSpc>
              <a:spcBef>
                <a:spcPts val="1555"/>
              </a:spcBef>
              <a:buClr>
                <a:srgbClr val="D15A3D"/>
              </a:buClr>
              <a:buChar char="▪"/>
              <a:tabLst>
                <a:tab pos="240665" algn="l"/>
                <a:tab pos="241300" algn="l"/>
              </a:tabLst>
            </a:pPr>
            <a:r>
              <a:rPr sz="2000" dirty="0">
                <a:latin typeface="Segoe UI" panose="020B0502040204020203" pitchFamily="34" charset="0"/>
                <a:ea typeface="Segoe UI" panose="020B0502040204020203" pitchFamily="34" charset="0"/>
                <a:cs typeface="Segoe UI" panose="020B0502040204020203" pitchFamily="34" charset="0"/>
              </a:rPr>
              <a:t>MEDAUAR, Odete. Direito Administrativo Moderno. 19. ed. São Paulo: Revista dos </a:t>
            </a:r>
            <a:r>
              <a:rPr sz="2000" spc="-10" dirty="0">
                <a:latin typeface="Segoe UI" panose="020B0502040204020203" pitchFamily="34" charset="0"/>
                <a:ea typeface="Segoe UI" panose="020B0502040204020203" pitchFamily="34" charset="0"/>
                <a:cs typeface="Segoe UI" panose="020B0502040204020203" pitchFamily="34" charset="0"/>
              </a:rPr>
              <a:t>Tribunais,</a:t>
            </a:r>
            <a:r>
              <a:rPr sz="2000" spc="-340" dirty="0">
                <a:latin typeface="Segoe UI" panose="020B0502040204020203" pitchFamily="34" charset="0"/>
                <a:ea typeface="Segoe UI" panose="020B0502040204020203" pitchFamily="34" charset="0"/>
                <a:cs typeface="Segoe UI" panose="020B0502040204020203" pitchFamily="34" charset="0"/>
              </a:rPr>
              <a:t> </a:t>
            </a:r>
            <a:r>
              <a:rPr sz="2000" dirty="0">
                <a:latin typeface="Segoe UI" panose="020B0502040204020203" pitchFamily="34" charset="0"/>
                <a:ea typeface="Segoe UI" panose="020B0502040204020203" pitchFamily="34" charset="0"/>
                <a:cs typeface="Segoe UI" panose="020B0502040204020203" pitchFamily="34" charset="0"/>
              </a:rPr>
              <a:t>2015</a:t>
            </a:r>
          </a:p>
          <a:p>
            <a:pPr marL="241300" indent="-228600">
              <a:lnSpc>
                <a:spcPct val="100000"/>
              </a:lnSpc>
              <a:spcBef>
                <a:spcPts val="1560"/>
              </a:spcBef>
              <a:buClr>
                <a:srgbClr val="D15A3D"/>
              </a:buClr>
              <a:buChar char="▪"/>
              <a:tabLst>
                <a:tab pos="240665" algn="l"/>
                <a:tab pos="241300" algn="l"/>
              </a:tabLst>
            </a:pPr>
            <a:r>
              <a:rPr sz="2000" dirty="0">
                <a:latin typeface="Segoe UI" panose="020B0502040204020203" pitchFamily="34" charset="0"/>
                <a:ea typeface="Segoe UI" panose="020B0502040204020203" pitchFamily="34" charset="0"/>
                <a:cs typeface="Segoe UI" panose="020B0502040204020203" pitchFamily="34" charset="0"/>
              </a:rPr>
              <a:t>MELLO,</a:t>
            </a:r>
            <a:r>
              <a:rPr sz="2000" spc="-35" dirty="0">
                <a:latin typeface="Segoe UI" panose="020B0502040204020203" pitchFamily="34" charset="0"/>
                <a:ea typeface="Segoe UI" panose="020B0502040204020203" pitchFamily="34" charset="0"/>
                <a:cs typeface="Segoe UI" panose="020B0502040204020203" pitchFamily="34" charset="0"/>
              </a:rPr>
              <a:t> </a:t>
            </a:r>
            <a:r>
              <a:rPr sz="2000" dirty="0">
                <a:latin typeface="Segoe UI" panose="020B0502040204020203" pitchFamily="34" charset="0"/>
                <a:ea typeface="Segoe UI" panose="020B0502040204020203" pitchFamily="34" charset="0"/>
                <a:cs typeface="Segoe UI" panose="020B0502040204020203" pitchFamily="34" charset="0"/>
              </a:rPr>
              <a:t>Celson</a:t>
            </a:r>
            <a:r>
              <a:rPr sz="2000" spc="-125" dirty="0">
                <a:latin typeface="Segoe UI" panose="020B0502040204020203" pitchFamily="34" charset="0"/>
                <a:ea typeface="Segoe UI" panose="020B0502040204020203" pitchFamily="34" charset="0"/>
                <a:cs typeface="Segoe UI" panose="020B0502040204020203" pitchFamily="34" charset="0"/>
              </a:rPr>
              <a:t> </a:t>
            </a:r>
            <a:r>
              <a:rPr sz="2000" dirty="0">
                <a:latin typeface="Segoe UI" panose="020B0502040204020203" pitchFamily="34" charset="0"/>
                <a:ea typeface="Segoe UI" panose="020B0502040204020203" pitchFamily="34" charset="0"/>
                <a:cs typeface="Segoe UI" panose="020B0502040204020203" pitchFamily="34" charset="0"/>
              </a:rPr>
              <a:t>Antênio</a:t>
            </a:r>
            <a:r>
              <a:rPr sz="2000" spc="-20" dirty="0">
                <a:latin typeface="Segoe UI" panose="020B0502040204020203" pitchFamily="34" charset="0"/>
                <a:ea typeface="Segoe UI" panose="020B0502040204020203" pitchFamily="34" charset="0"/>
                <a:cs typeface="Segoe UI" panose="020B0502040204020203" pitchFamily="34" charset="0"/>
              </a:rPr>
              <a:t> </a:t>
            </a:r>
            <a:r>
              <a:rPr sz="2000" dirty="0">
                <a:latin typeface="Segoe UI" panose="020B0502040204020203" pitchFamily="34" charset="0"/>
                <a:ea typeface="Segoe UI" panose="020B0502040204020203" pitchFamily="34" charset="0"/>
                <a:cs typeface="Segoe UI" panose="020B0502040204020203" pitchFamily="34" charset="0"/>
              </a:rPr>
              <a:t>Bandeira.</a:t>
            </a:r>
            <a:r>
              <a:rPr sz="2000" spc="-25" dirty="0">
                <a:latin typeface="Segoe UI" panose="020B0502040204020203" pitchFamily="34" charset="0"/>
                <a:ea typeface="Segoe UI" panose="020B0502040204020203" pitchFamily="34" charset="0"/>
                <a:cs typeface="Segoe UI" panose="020B0502040204020203" pitchFamily="34" charset="0"/>
              </a:rPr>
              <a:t> </a:t>
            </a:r>
            <a:r>
              <a:rPr sz="2000" dirty="0">
                <a:latin typeface="Segoe UI" panose="020B0502040204020203" pitchFamily="34" charset="0"/>
                <a:ea typeface="Segoe UI" panose="020B0502040204020203" pitchFamily="34" charset="0"/>
                <a:cs typeface="Segoe UI" panose="020B0502040204020203" pitchFamily="34" charset="0"/>
              </a:rPr>
              <a:t>Curso</a:t>
            </a:r>
            <a:r>
              <a:rPr sz="2000" spc="-30" dirty="0">
                <a:latin typeface="Segoe UI" panose="020B0502040204020203" pitchFamily="34" charset="0"/>
                <a:ea typeface="Segoe UI" panose="020B0502040204020203" pitchFamily="34" charset="0"/>
                <a:cs typeface="Segoe UI" panose="020B0502040204020203" pitchFamily="34" charset="0"/>
              </a:rPr>
              <a:t> </a:t>
            </a:r>
            <a:r>
              <a:rPr sz="2000" dirty="0">
                <a:latin typeface="Segoe UI" panose="020B0502040204020203" pitchFamily="34" charset="0"/>
                <a:ea typeface="Segoe UI" panose="020B0502040204020203" pitchFamily="34" charset="0"/>
                <a:cs typeface="Segoe UI" panose="020B0502040204020203" pitchFamily="34" charset="0"/>
              </a:rPr>
              <a:t>de</a:t>
            </a:r>
            <a:r>
              <a:rPr sz="2000" spc="-20" dirty="0">
                <a:latin typeface="Segoe UI" panose="020B0502040204020203" pitchFamily="34" charset="0"/>
                <a:ea typeface="Segoe UI" panose="020B0502040204020203" pitchFamily="34" charset="0"/>
                <a:cs typeface="Segoe UI" panose="020B0502040204020203" pitchFamily="34" charset="0"/>
              </a:rPr>
              <a:t> </a:t>
            </a:r>
            <a:r>
              <a:rPr sz="2000" dirty="0">
                <a:latin typeface="Segoe UI" panose="020B0502040204020203" pitchFamily="34" charset="0"/>
                <a:ea typeface="Segoe UI" panose="020B0502040204020203" pitchFamily="34" charset="0"/>
                <a:cs typeface="Segoe UI" panose="020B0502040204020203" pitchFamily="34" charset="0"/>
              </a:rPr>
              <a:t>Direito</a:t>
            </a:r>
            <a:r>
              <a:rPr sz="2000" spc="-125" dirty="0">
                <a:latin typeface="Segoe UI" panose="020B0502040204020203" pitchFamily="34" charset="0"/>
                <a:ea typeface="Segoe UI" panose="020B0502040204020203" pitchFamily="34" charset="0"/>
                <a:cs typeface="Segoe UI" panose="020B0502040204020203" pitchFamily="34" charset="0"/>
              </a:rPr>
              <a:t> </a:t>
            </a:r>
            <a:r>
              <a:rPr sz="2000" dirty="0">
                <a:latin typeface="Segoe UI" panose="020B0502040204020203" pitchFamily="34" charset="0"/>
                <a:ea typeface="Segoe UI" panose="020B0502040204020203" pitchFamily="34" charset="0"/>
                <a:cs typeface="Segoe UI" panose="020B0502040204020203" pitchFamily="34" charset="0"/>
              </a:rPr>
              <a:t>Administrativo.</a:t>
            </a:r>
            <a:r>
              <a:rPr sz="2000" spc="-25" dirty="0">
                <a:latin typeface="Segoe UI" panose="020B0502040204020203" pitchFamily="34" charset="0"/>
                <a:ea typeface="Segoe UI" panose="020B0502040204020203" pitchFamily="34" charset="0"/>
                <a:cs typeface="Segoe UI" panose="020B0502040204020203" pitchFamily="34" charset="0"/>
              </a:rPr>
              <a:t> </a:t>
            </a:r>
            <a:r>
              <a:rPr sz="2000" dirty="0">
                <a:latin typeface="Segoe UI" panose="020B0502040204020203" pitchFamily="34" charset="0"/>
                <a:ea typeface="Segoe UI" panose="020B0502040204020203" pitchFamily="34" charset="0"/>
                <a:cs typeface="Segoe UI" panose="020B0502040204020203" pitchFamily="34" charset="0"/>
              </a:rPr>
              <a:t>São</a:t>
            </a:r>
            <a:r>
              <a:rPr sz="2000" spc="-5" dirty="0">
                <a:latin typeface="Segoe UI" panose="020B0502040204020203" pitchFamily="34" charset="0"/>
                <a:ea typeface="Segoe UI" panose="020B0502040204020203" pitchFamily="34" charset="0"/>
                <a:cs typeface="Segoe UI" panose="020B0502040204020203" pitchFamily="34" charset="0"/>
              </a:rPr>
              <a:t> </a:t>
            </a:r>
            <a:r>
              <a:rPr sz="2000" dirty="0">
                <a:latin typeface="Segoe UI" panose="020B0502040204020203" pitchFamily="34" charset="0"/>
                <a:ea typeface="Segoe UI" panose="020B0502040204020203" pitchFamily="34" charset="0"/>
                <a:cs typeface="Segoe UI" panose="020B0502040204020203" pitchFamily="34" charset="0"/>
              </a:rPr>
              <a:t>Paulo:</a:t>
            </a:r>
            <a:r>
              <a:rPr sz="2000" spc="-25" dirty="0">
                <a:latin typeface="Segoe UI" panose="020B0502040204020203" pitchFamily="34" charset="0"/>
                <a:ea typeface="Segoe UI" panose="020B0502040204020203" pitchFamily="34" charset="0"/>
                <a:cs typeface="Segoe UI" panose="020B0502040204020203" pitchFamily="34" charset="0"/>
              </a:rPr>
              <a:t> </a:t>
            </a:r>
            <a:r>
              <a:rPr sz="2000" dirty="0">
                <a:latin typeface="Segoe UI" panose="020B0502040204020203" pitchFamily="34" charset="0"/>
                <a:ea typeface="Segoe UI" panose="020B0502040204020203" pitchFamily="34" charset="0"/>
                <a:cs typeface="Segoe UI" panose="020B0502040204020203" pitchFamily="34" charset="0"/>
              </a:rPr>
              <a:t>Malheiros,</a:t>
            </a:r>
            <a:r>
              <a:rPr sz="2000" spc="-30" dirty="0">
                <a:latin typeface="Segoe UI" panose="020B0502040204020203" pitchFamily="34" charset="0"/>
                <a:ea typeface="Segoe UI" panose="020B0502040204020203" pitchFamily="34" charset="0"/>
                <a:cs typeface="Segoe UI" panose="020B0502040204020203" pitchFamily="34" charset="0"/>
              </a:rPr>
              <a:t> </a:t>
            </a:r>
            <a:r>
              <a:rPr sz="2000" dirty="0">
                <a:latin typeface="Segoe UI" panose="020B0502040204020203" pitchFamily="34" charset="0"/>
                <a:ea typeface="Segoe UI" panose="020B0502040204020203" pitchFamily="34" charset="0"/>
                <a:cs typeface="Segoe UI" panose="020B0502040204020203" pitchFamily="34" charset="0"/>
              </a:rPr>
              <a:t>2008.</a:t>
            </a:r>
          </a:p>
          <a:p>
            <a:pPr marL="241300" marR="5080" indent="-228600">
              <a:lnSpc>
                <a:spcPts val="2160"/>
              </a:lnSpc>
              <a:spcBef>
                <a:spcPts val="1830"/>
              </a:spcBef>
              <a:buClr>
                <a:srgbClr val="D15A3D"/>
              </a:buClr>
              <a:buChar char="▪"/>
              <a:tabLst>
                <a:tab pos="240665" algn="l"/>
                <a:tab pos="241300" algn="l"/>
              </a:tabLst>
            </a:pPr>
            <a:r>
              <a:rPr sz="2000" spc="-5" dirty="0">
                <a:latin typeface="Segoe UI" panose="020B0502040204020203" pitchFamily="34" charset="0"/>
                <a:ea typeface="Segoe UI" panose="020B0502040204020203" pitchFamily="34" charset="0"/>
                <a:cs typeface="Segoe UI" panose="020B0502040204020203" pitchFamily="34" charset="0"/>
              </a:rPr>
              <a:t>OLIVEIRA, </a:t>
            </a:r>
            <a:r>
              <a:rPr sz="2000" dirty="0">
                <a:latin typeface="Segoe UI" panose="020B0502040204020203" pitchFamily="34" charset="0"/>
                <a:ea typeface="Segoe UI" panose="020B0502040204020203" pitchFamily="34" charset="0"/>
                <a:cs typeface="Segoe UI" panose="020B0502040204020203" pitchFamily="34" charset="0"/>
              </a:rPr>
              <a:t>Rafael </a:t>
            </a:r>
            <a:r>
              <a:rPr sz="2000" spc="-5" dirty="0">
                <a:latin typeface="Segoe UI" panose="020B0502040204020203" pitchFamily="34" charset="0"/>
                <a:ea typeface="Segoe UI" panose="020B0502040204020203" pitchFamily="34" charset="0"/>
                <a:cs typeface="Segoe UI" panose="020B0502040204020203" pitchFamily="34" charset="0"/>
              </a:rPr>
              <a:t>Carvalho </a:t>
            </a:r>
            <a:r>
              <a:rPr sz="2000" dirty="0">
                <a:latin typeface="Segoe UI" panose="020B0502040204020203" pitchFamily="34" charset="0"/>
                <a:ea typeface="Segoe UI" panose="020B0502040204020203" pitchFamily="34" charset="0"/>
                <a:cs typeface="Segoe UI" panose="020B0502040204020203" pitchFamily="34" charset="0"/>
              </a:rPr>
              <a:t>Rezende. </a:t>
            </a:r>
            <a:r>
              <a:rPr sz="2000" spc="-5" dirty="0">
                <a:latin typeface="Segoe UI" panose="020B0502040204020203" pitchFamily="34" charset="0"/>
                <a:ea typeface="Segoe UI" panose="020B0502040204020203" pitchFamily="34" charset="0"/>
                <a:cs typeface="Segoe UI" panose="020B0502040204020203" pitchFamily="34" charset="0"/>
              </a:rPr>
              <a:t>Curso </a:t>
            </a:r>
            <a:r>
              <a:rPr sz="2000" dirty="0">
                <a:latin typeface="Segoe UI" panose="020B0502040204020203" pitchFamily="34" charset="0"/>
                <a:ea typeface="Segoe UI" panose="020B0502040204020203" pitchFamily="34" charset="0"/>
                <a:cs typeface="Segoe UI" panose="020B0502040204020203" pitchFamily="34" charset="0"/>
              </a:rPr>
              <a:t>de </a:t>
            </a:r>
            <a:r>
              <a:rPr sz="2000" spc="-5" dirty="0">
                <a:latin typeface="Segoe UI" panose="020B0502040204020203" pitchFamily="34" charset="0"/>
                <a:ea typeface="Segoe UI" panose="020B0502040204020203" pitchFamily="34" charset="0"/>
                <a:cs typeface="Segoe UI" panose="020B0502040204020203" pitchFamily="34" charset="0"/>
              </a:rPr>
              <a:t>direito administrativo. </a:t>
            </a:r>
            <a:r>
              <a:rPr sz="2000" spc="-15" dirty="0">
                <a:latin typeface="Segoe UI" panose="020B0502040204020203" pitchFamily="34" charset="0"/>
                <a:ea typeface="Segoe UI" panose="020B0502040204020203" pitchFamily="34" charset="0"/>
                <a:cs typeface="Segoe UI" panose="020B0502040204020203" pitchFamily="34" charset="0"/>
              </a:rPr>
              <a:t>3.ed.rev.atual. </a:t>
            </a:r>
            <a:r>
              <a:rPr sz="2000" dirty="0">
                <a:latin typeface="Segoe UI" panose="020B0502040204020203" pitchFamily="34" charset="0"/>
                <a:ea typeface="Segoe UI" panose="020B0502040204020203" pitchFamily="34" charset="0"/>
                <a:cs typeface="Segoe UI" panose="020B0502040204020203" pitchFamily="34" charset="0"/>
              </a:rPr>
              <a:t>e </a:t>
            </a:r>
            <a:r>
              <a:rPr sz="2000" spc="-5" dirty="0">
                <a:latin typeface="Segoe UI" panose="020B0502040204020203" pitchFamily="34" charset="0"/>
                <a:ea typeface="Segoe UI" panose="020B0502040204020203" pitchFamily="34" charset="0"/>
                <a:cs typeface="Segoe UI" panose="020B0502040204020203" pitchFamily="34" charset="0"/>
              </a:rPr>
              <a:t>ampl. </a:t>
            </a:r>
            <a:r>
              <a:rPr sz="2000" dirty="0">
                <a:latin typeface="Segoe UI" panose="020B0502040204020203" pitchFamily="34" charset="0"/>
                <a:ea typeface="Segoe UI" panose="020B0502040204020203" pitchFamily="34" charset="0"/>
                <a:cs typeface="Segoe UI" panose="020B0502040204020203" pitchFamily="34" charset="0"/>
              </a:rPr>
              <a:t>São  Paulo: Método, 2015, pp.</a:t>
            </a:r>
            <a:r>
              <a:rPr sz="2000" spc="-110" dirty="0">
                <a:latin typeface="Segoe UI" panose="020B0502040204020203" pitchFamily="34" charset="0"/>
                <a:ea typeface="Segoe UI" panose="020B0502040204020203" pitchFamily="34" charset="0"/>
                <a:cs typeface="Segoe UI" panose="020B0502040204020203" pitchFamily="34" charset="0"/>
              </a:rPr>
              <a:t> </a:t>
            </a:r>
            <a:r>
              <a:rPr sz="2000" dirty="0">
                <a:latin typeface="Segoe UI" panose="020B0502040204020203" pitchFamily="34" charset="0"/>
                <a:ea typeface="Segoe UI" panose="020B0502040204020203" pitchFamily="34" charset="0"/>
                <a:cs typeface="Segoe UI" panose="020B0502040204020203" pitchFamily="34" charset="0"/>
              </a:rPr>
              <a:t>53-81.</a:t>
            </a:r>
          </a:p>
        </p:txBody>
      </p:sp>
    </p:spTree>
    <p:extLst>
      <p:ext uri="{BB962C8B-B14F-4D97-AF65-F5344CB8AC3E}">
        <p14:creationId xmlns:p14="http://schemas.microsoft.com/office/powerpoint/2010/main" val="14407660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a:extLst>
              <a:ext uri="{FF2B5EF4-FFF2-40B4-BE49-F238E27FC236}">
                <a16:creationId xmlns:a16="http://schemas.microsoft.com/office/drawing/2014/main" id="{0F833573-78D5-44BF-B968-C523D5C3E751}"/>
              </a:ext>
            </a:extLst>
          </p:cNvPr>
          <p:cNvSpPr txBox="1"/>
          <p:nvPr/>
        </p:nvSpPr>
        <p:spPr>
          <a:xfrm>
            <a:off x="722142" y="196947"/>
            <a:ext cx="10747716" cy="1169551"/>
          </a:xfrm>
          <a:prstGeom prst="rect">
            <a:avLst/>
          </a:prstGeom>
          <a:noFill/>
        </p:spPr>
        <p:txBody>
          <a:bodyPr wrap="square" rtlCol="0">
            <a:spAutoFit/>
          </a:bodyPr>
          <a:lstStyle/>
          <a:p>
            <a:pPr algn="just"/>
            <a:r>
              <a:rPr lang="pt-BR" sz="3000" dirty="0">
                <a:latin typeface="Segoe UI Semibold" panose="020B0702040204020203" pitchFamily="34" charset="0"/>
                <a:cs typeface="Segoe UI Semibold" panose="020B0702040204020203" pitchFamily="34" charset="0"/>
              </a:rPr>
              <a:t>Ponto 01: Contratos Administrativos</a:t>
            </a:r>
          </a:p>
          <a:p>
            <a:pPr algn="just"/>
            <a:endParaRPr lang="pt-BR" sz="1500" dirty="0">
              <a:latin typeface="Segoe UI Semibold" panose="020B0702040204020203" pitchFamily="34" charset="0"/>
              <a:cs typeface="Segoe UI Semibold" panose="020B0702040204020203" pitchFamily="34" charset="0"/>
            </a:endParaRPr>
          </a:p>
          <a:p>
            <a:pPr algn="just"/>
            <a:r>
              <a:rPr lang="pt-BR" sz="2500" i="1" dirty="0">
                <a:latin typeface="Segoe UI Semibold" panose="020B0702040204020203" pitchFamily="34" charset="0"/>
                <a:cs typeface="Segoe UI Semibold" panose="020B0702040204020203" pitchFamily="34" charset="0"/>
              </a:rPr>
              <a:t>Aspectos Introdutórios</a:t>
            </a:r>
          </a:p>
        </p:txBody>
      </p:sp>
      <p:sp>
        <p:nvSpPr>
          <p:cNvPr id="8" name="Retângulo 7"/>
          <p:cNvSpPr/>
          <p:nvPr/>
        </p:nvSpPr>
        <p:spPr>
          <a:xfrm>
            <a:off x="528371" y="1787820"/>
            <a:ext cx="11135258" cy="2154436"/>
          </a:xfrm>
          <a:prstGeom prst="rect">
            <a:avLst/>
          </a:prstGeom>
        </p:spPr>
        <p:txBody>
          <a:bodyPr wrap="square">
            <a:spAutoFit/>
          </a:bodyPr>
          <a:lstStyle/>
          <a:p>
            <a:pPr marL="299085" indent="-286385">
              <a:spcBef>
                <a:spcPts val="300"/>
              </a:spcBef>
              <a:buClr>
                <a:srgbClr val="CE5A3D"/>
              </a:buClr>
              <a:buFont typeface="Wingdings"/>
              <a:buChar char=""/>
              <a:tabLst>
                <a:tab pos="299720" algn="l"/>
              </a:tabLst>
            </a:pPr>
            <a:r>
              <a:rPr lang="pt-BR" sz="1700" b="1" spc="-5" dirty="0">
                <a:latin typeface="Segoe UI" panose="020B0502040204020203" pitchFamily="34" charset="0"/>
                <a:ea typeface="Segoe UI" panose="020B0502040204020203" pitchFamily="34" charset="0"/>
                <a:cs typeface="Segoe UI" panose="020B0502040204020203" pitchFamily="34" charset="0"/>
              </a:rPr>
              <a:t>Supremacia </a:t>
            </a:r>
            <a:r>
              <a:rPr lang="pt-BR" sz="1700" spc="-5" dirty="0">
                <a:latin typeface="Segoe UI" panose="020B0502040204020203" pitchFamily="34" charset="0"/>
                <a:ea typeface="Segoe UI" panose="020B0502040204020203" pitchFamily="34" charset="0"/>
                <a:cs typeface="Segoe UI" panose="020B0502040204020203" pitchFamily="34" charset="0"/>
              </a:rPr>
              <a:t>da Administração Pública na relação contratual</a:t>
            </a:r>
          </a:p>
          <a:p>
            <a:pPr marL="299085" indent="-286385">
              <a:lnSpc>
                <a:spcPct val="100000"/>
              </a:lnSpc>
              <a:spcBef>
                <a:spcPts val="300"/>
              </a:spcBef>
              <a:buClr>
                <a:srgbClr val="CE5A3D"/>
              </a:buClr>
              <a:buFont typeface="Wingdings"/>
              <a:buChar char=""/>
              <a:tabLst>
                <a:tab pos="299720" algn="l"/>
              </a:tabLst>
            </a:pPr>
            <a:endParaRPr lang="pt-BR" sz="1700" spc="-5" dirty="0">
              <a:latin typeface="Segoe UI" panose="020B0502040204020203" pitchFamily="34" charset="0"/>
              <a:ea typeface="Segoe UI" panose="020B0502040204020203" pitchFamily="34" charset="0"/>
              <a:cs typeface="Segoe UI" panose="020B0502040204020203" pitchFamily="34" charset="0"/>
            </a:endParaRPr>
          </a:p>
          <a:p>
            <a:pPr marL="299085" indent="-286385">
              <a:lnSpc>
                <a:spcPct val="100000"/>
              </a:lnSpc>
              <a:spcBef>
                <a:spcPts val="300"/>
              </a:spcBef>
              <a:buClr>
                <a:srgbClr val="CE5A3D"/>
              </a:buClr>
              <a:buFont typeface="Wingdings"/>
              <a:buChar char=""/>
              <a:tabLst>
                <a:tab pos="299720" algn="l"/>
              </a:tabLst>
            </a:pPr>
            <a:r>
              <a:rPr lang="pt-BR" sz="1700" b="1" spc="-5" dirty="0">
                <a:latin typeface="Segoe UI" panose="020B0502040204020203" pitchFamily="34" charset="0"/>
                <a:ea typeface="Segoe UI" panose="020B0502040204020203" pitchFamily="34" charset="0"/>
                <a:cs typeface="Segoe UI" panose="020B0502040204020203" pitchFamily="34" charset="0"/>
              </a:rPr>
              <a:t>Teoria Administrativista</a:t>
            </a:r>
            <a:r>
              <a:rPr lang="pt-BR" sz="1700" spc="-5" dirty="0">
                <a:latin typeface="Segoe UI" panose="020B0502040204020203" pitchFamily="34" charset="0"/>
                <a:ea typeface="Segoe UI" panose="020B0502040204020203" pitchFamily="34" charset="0"/>
                <a:cs typeface="Segoe UI" panose="020B0502040204020203" pitchFamily="34" charset="0"/>
              </a:rPr>
              <a:t>: frente ao modelo de contrato privado</a:t>
            </a:r>
          </a:p>
          <a:p>
            <a:pPr marL="12700">
              <a:lnSpc>
                <a:spcPct val="100000"/>
              </a:lnSpc>
              <a:spcBef>
                <a:spcPts val="300"/>
              </a:spcBef>
              <a:buClr>
                <a:srgbClr val="CE5A3D"/>
              </a:buClr>
              <a:tabLst>
                <a:tab pos="299720" algn="l"/>
              </a:tabLst>
            </a:pPr>
            <a:endParaRPr lang="pt-BR" sz="1700" spc="-5" dirty="0">
              <a:latin typeface="Segoe UI" panose="020B0502040204020203" pitchFamily="34" charset="0"/>
              <a:ea typeface="Segoe UI" panose="020B0502040204020203" pitchFamily="34" charset="0"/>
              <a:cs typeface="Segoe UI" panose="020B0502040204020203" pitchFamily="34" charset="0"/>
            </a:endParaRPr>
          </a:p>
          <a:p>
            <a:pPr marL="299085" indent="-286385">
              <a:lnSpc>
                <a:spcPct val="100000"/>
              </a:lnSpc>
              <a:spcBef>
                <a:spcPts val="300"/>
              </a:spcBef>
              <a:buClr>
                <a:srgbClr val="CE5A3D"/>
              </a:buClr>
              <a:buFont typeface="Wingdings"/>
              <a:buChar char=""/>
              <a:tabLst>
                <a:tab pos="299720" algn="l"/>
              </a:tabLst>
            </a:pPr>
            <a:r>
              <a:rPr lang="pt-BR" sz="1700" b="1" spc="-5" dirty="0">
                <a:latin typeface="Segoe UI" panose="020B0502040204020203" pitchFamily="34" charset="0"/>
                <a:ea typeface="Segoe UI" panose="020B0502040204020203" pitchFamily="34" charset="0"/>
                <a:cs typeface="Segoe UI" panose="020B0502040204020203" pitchFamily="34" charset="0"/>
              </a:rPr>
              <a:t>Mudanças Recentes</a:t>
            </a:r>
            <a:r>
              <a:rPr lang="pt-BR" sz="1700" spc="-5" dirty="0">
                <a:latin typeface="Segoe UI" panose="020B0502040204020203" pitchFamily="34" charset="0"/>
                <a:ea typeface="Segoe UI" panose="020B0502040204020203" pitchFamily="34" charset="0"/>
                <a:cs typeface="Segoe UI" panose="020B0502040204020203" pitchFamily="34" charset="0"/>
              </a:rPr>
              <a:t>: mitigação da supremacia da Administração Pública</a:t>
            </a:r>
          </a:p>
          <a:p>
            <a:pPr marL="299085" indent="-286385">
              <a:lnSpc>
                <a:spcPct val="100000"/>
              </a:lnSpc>
              <a:spcBef>
                <a:spcPts val="300"/>
              </a:spcBef>
              <a:buClr>
                <a:srgbClr val="CE5A3D"/>
              </a:buClr>
              <a:buFont typeface="Wingdings"/>
              <a:buChar char=""/>
              <a:tabLst>
                <a:tab pos="299720" algn="l"/>
              </a:tabLst>
            </a:pPr>
            <a:endParaRPr lang="pt-BR" sz="1700" spc="-5" dirty="0">
              <a:latin typeface="Segoe UI" panose="020B0502040204020203" pitchFamily="34" charset="0"/>
              <a:ea typeface="Segoe UI" panose="020B0502040204020203" pitchFamily="34" charset="0"/>
              <a:cs typeface="Segoe UI" panose="020B0502040204020203" pitchFamily="34" charset="0"/>
            </a:endParaRPr>
          </a:p>
          <a:p>
            <a:pPr marL="299085" indent="-286385">
              <a:lnSpc>
                <a:spcPct val="100000"/>
              </a:lnSpc>
              <a:spcBef>
                <a:spcPts val="300"/>
              </a:spcBef>
              <a:buClr>
                <a:srgbClr val="CE5A3D"/>
              </a:buClr>
              <a:buFont typeface="Wingdings"/>
              <a:buChar char=""/>
              <a:tabLst>
                <a:tab pos="299720" algn="l"/>
              </a:tabLst>
            </a:pPr>
            <a:r>
              <a:rPr lang="pt-BR" sz="1700" spc="-5" dirty="0">
                <a:latin typeface="Segoe UI" panose="020B0502040204020203" pitchFamily="34" charset="0"/>
                <a:ea typeface="Segoe UI" panose="020B0502040204020203" pitchFamily="34" charset="0"/>
                <a:cs typeface="Segoe UI" panose="020B0502040204020203" pitchFamily="34" charset="0"/>
              </a:rPr>
              <a:t>Acordo, cooperação, consenso e parceria entre poder público e particulares</a:t>
            </a:r>
          </a:p>
        </p:txBody>
      </p:sp>
      <p:sp>
        <p:nvSpPr>
          <p:cNvPr id="9" name="Retângulo 8">
            <a:extLst>
              <a:ext uri="{FF2B5EF4-FFF2-40B4-BE49-F238E27FC236}">
                <a16:creationId xmlns:a16="http://schemas.microsoft.com/office/drawing/2014/main" id="{11362902-5D3D-46E9-AA6D-BC34E32CDD4D}"/>
              </a:ext>
            </a:extLst>
          </p:cNvPr>
          <p:cNvSpPr/>
          <p:nvPr/>
        </p:nvSpPr>
        <p:spPr>
          <a:xfrm>
            <a:off x="528371" y="4363577"/>
            <a:ext cx="10715808" cy="19650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700" marR="5080" algn="just">
              <a:lnSpc>
                <a:spcPct val="100000"/>
              </a:lnSpc>
              <a:spcBef>
                <a:spcPts val="105"/>
              </a:spcBef>
            </a:pPr>
            <a:r>
              <a:rPr lang="pt-BR" dirty="0">
                <a:solidFill>
                  <a:schemeClr val="tx1"/>
                </a:solidFill>
                <a:latin typeface="Segoe UI" panose="020B0502040204020203" pitchFamily="34" charset="0"/>
                <a:ea typeface="Segoe UI" panose="020B0502040204020203" pitchFamily="34" charset="0"/>
                <a:cs typeface="Segoe UI" panose="020B0502040204020203" pitchFamily="34" charset="0"/>
              </a:rPr>
              <a:t> </a:t>
            </a:r>
          </a:p>
          <a:p>
            <a:pPr marL="12700" marR="5080" algn="just">
              <a:lnSpc>
                <a:spcPct val="100000"/>
              </a:lnSpc>
              <a:spcBef>
                <a:spcPts val="105"/>
              </a:spcBef>
            </a:pPr>
            <a:r>
              <a:rPr lang="pt-BR" dirty="0">
                <a:solidFill>
                  <a:schemeClr val="tx1"/>
                </a:solidFill>
                <a:latin typeface="Segoe UI" panose="020B0502040204020203" pitchFamily="34" charset="0"/>
                <a:ea typeface="Segoe UI" panose="020B0502040204020203" pitchFamily="34" charset="0"/>
                <a:cs typeface="Segoe UI" panose="020B0502040204020203" pitchFamily="34" charset="0"/>
              </a:rPr>
              <a:t>“há uma tendência à </a:t>
            </a:r>
            <a:r>
              <a:rPr lang="pt-BR" dirty="0" err="1">
                <a:solidFill>
                  <a:schemeClr val="tx1"/>
                </a:solidFill>
                <a:latin typeface="Segoe UI" panose="020B0502040204020203" pitchFamily="34" charset="0"/>
                <a:ea typeface="Segoe UI" panose="020B0502040204020203" pitchFamily="34" charset="0"/>
                <a:cs typeface="Segoe UI" panose="020B0502040204020203" pitchFamily="34" charset="0"/>
              </a:rPr>
              <a:t>contratualização</a:t>
            </a:r>
            <a:r>
              <a:rPr lang="pt-BR" dirty="0">
                <a:solidFill>
                  <a:schemeClr val="tx1"/>
                </a:solidFill>
                <a:latin typeface="Segoe UI" panose="020B0502040204020203" pitchFamily="34" charset="0"/>
                <a:ea typeface="Segoe UI" panose="020B0502040204020203" pitchFamily="34" charset="0"/>
                <a:cs typeface="Segoe UI" panose="020B0502040204020203" pitchFamily="34" charset="0"/>
              </a:rPr>
              <a:t> da atividade administrativa como reflexo da ampliação </a:t>
            </a:r>
            <a:r>
              <a:rPr lang="pt-BR" spc="-5" dirty="0">
                <a:solidFill>
                  <a:schemeClr val="tx1"/>
                </a:solidFill>
                <a:latin typeface="Segoe UI" panose="020B0502040204020203" pitchFamily="34" charset="0"/>
                <a:ea typeface="Segoe UI" panose="020B0502040204020203" pitchFamily="34" charset="0"/>
                <a:cs typeface="Segoe UI" panose="020B0502040204020203" pitchFamily="34" charset="0"/>
              </a:rPr>
              <a:t>dos limites </a:t>
            </a:r>
            <a:r>
              <a:rPr lang="pt-BR" dirty="0">
                <a:solidFill>
                  <a:schemeClr val="tx1"/>
                </a:solidFill>
                <a:latin typeface="Segoe UI" panose="020B0502040204020203" pitchFamily="34" charset="0"/>
                <a:ea typeface="Segoe UI" panose="020B0502040204020203" pitchFamily="34" charset="0"/>
                <a:cs typeface="Segoe UI" panose="020B0502040204020203" pitchFamily="34" charset="0"/>
              </a:rPr>
              <a:t>do conceito </a:t>
            </a:r>
            <a:r>
              <a:rPr lang="pt-BR" spc="-10" dirty="0">
                <a:solidFill>
                  <a:schemeClr val="tx1"/>
                </a:solidFill>
                <a:latin typeface="Segoe UI" panose="020B0502040204020203" pitchFamily="34" charset="0"/>
                <a:ea typeface="Segoe UI" panose="020B0502040204020203" pitchFamily="34" charset="0"/>
                <a:cs typeface="Segoe UI" panose="020B0502040204020203" pitchFamily="34" charset="0"/>
              </a:rPr>
              <a:t>de </a:t>
            </a:r>
            <a:r>
              <a:rPr lang="pt-BR" spc="-5" dirty="0">
                <a:solidFill>
                  <a:schemeClr val="tx1"/>
                </a:solidFill>
                <a:latin typeface="Segoe UI" panose="020B0502040204020203" pitchFamily="34" charset="0"/>
                <a:ea typeface="Segoe UI" panose="020B0502040204020203" pitchFamily="34" charset="0"/>
                <a:cs typeface="Segoe UI" panose="020B0502040204020203" pitchFamily="34" charset="0"/>
              </a:rPr>
              <a:t>Estado Democrático </a:t>
            </a:r>
            <a:r>
              <a:rPr lang="pt-BR" dirty="0">
                <a:solidFill>
                  <a:schemeClr val="tx1"/>
                </a:solidFill>
                <a:latin typeface="Segoe UI" panose="020B0502040204020203" pitchFamily="34" charset="0"/>
                <a:ea typeface="Segoe UI" panose="020B0502040204020203" pitchFamily="34" charset="0"/>
                <a:cs typeface="Segoe UI" panose="020B0502040204020203" pitchFamily="34" charset="0"/>
              </a:rPr>
              <a:t>de Direito. </a:t>
            </a:r>
            <a:r>
              <a:rPr lang="pt-BR" spc="-5" dirty="0">
                <a:solidFill>
                  <a:schemeClr val="tx1"/>
                </a:solidFill>
                <a:latin typeface="Segoe UI" panose="020B0502040204020203" pitchFamily="34" charset="0"/>
                <a:ea typeface="Segoe UI" panose="020B0502040204020203" pitchFamily="34" charset="0"/>
                <a:cs typeface="Segoe UI" panose="020B0502040204020203" pitchFamily="34" charset="0"/>
              </a:rPr>
              <a:t>Os poderes públicos  </a:t>
            </a:r>
            <a:r>
              <a:rPr lang="pt-BR" dirty="0">
                <a:solidFill>
                  <a:schemeClr val="tx1"/>
                </a:solidFill>
                <a:latin typeface="Segoe UI" panose="020B0502040204020203" pitchFamily="34" charset="0"/>
                <a:ea typeface="Segoe UI" panose="020B0502040204020203" pitchFamily="34" charset="0"/>
                <a:cs typeface="Segoe UI" panose="020B0502040204020203" pitchFamily="34" charset="0"/>
              </a:rPr>
              <a:t>deixam </a:t>
            </a:r>
            <a:r>
              <a:rPr lang="pt-BR" spc="-10" dirty="0">
                <a:solidFill>
                  <a:schemeClr val="tx1"/>
                </a:solidFill>
                <a:latin typeface="Segoe UI" panose="020B0502040204020203" pitchFamily="34" charset="0"/>
                <a:ea typeface="Segoe UI" panose="020B0502040204020203" pitchFamily="34" charset="0"/>
                <a:cs typeface="Segoe UI" panose="020B0502040204020203" pitchFamily="34" charset="0"/>
              </a:rPr>
              <a:t>de </a:t>
            </a:r>
            <a:r>
              <a:rPr lang="pt-BR" dirty="0">
                <a:solidFill>
                  <a:schemeClr val="tx1"/>
                </a:solidFill>
                <a:latin typeface="Segoe UI" panose="020B0502040204020203" pitchFamily="34" charset="0"/>
                <a:ea typeface="Segoe UI" panose="020B0502040204020203" pitchFamily="34" charset="0"/>
                <a:cs typeface="Segoe UI" panose="020B0502040204020203" pitchFamily="34" charset="0"/>
              </a:rPr>
              <a:t>ser </a:t>
            </a:r>
            <a:r>
              <a:rPr lang="pt-BR" spc="-5" dirty="0">
                <a:solidFill>
                  <a:schemeClr val="tx1"/>
                </a:solidFill>
                <a:latin typeface="Segoe UI" panose="020B0502040204020203" pitchFamily="34" charset="0"/>
                <a:ea typeface="Segoe UI" panose="020B0502040204020203" pitchFamily="34" charset="0"/>
                <a:cs typeface="Segoe UI" panose="020B0502040204020203" pitchFamily="34" charset="0"/>
              </a:rPr>
              <a:t>exercitados autoritariamente, </a:t>
            </a:r>
            <a:r>
              <a:rPr lang="pt-BR" dirty="0">
                <a:solidFill>
                  <a:schemeClr val="tx1"/>
                </a:solidFill>
                <a:latin typeface="Segoe UI" panose="020B0502040204020203" pitchFamily="34" charset="0"/>
                <a:ea typeface="Segoe UI" panose="020B0502040204020203" pitchFamily="34" charset="0"/>
                <a:cs typeface="Segoe UI" panose="020B0502040204020203" pitchFamily="34" charset="0"/>
              </a:rPr>
              <a:t>e a </a:t>
            </a:r>
            <a:r>
              <a:rPr lang="pt-BR" spc="-5" dirty="0">
                <a:solidFill>
                  <a:schemeClr val="tx1"/>
                </a:solidFill>
                <a:latin typeface="Segoe UI" panose="020B0502040204020203" pitchFamily="34" charset="0"/>
                <a:ea typeface="Segoe UI" panose="020B0502040204020203" pitchFamily="34" charset="0"/>
                <a:cs typeface="Segoe UI" panose="020B0502040204020203" pitchFamily="34" charset="0"/>
              </a:rPr>
              <a:t>democracia se manifesta como  concordância das decisões públicas com </a:t>
            </a:r>
            <a:r>
              <a:rPr lang="pt-BR" dirty="0">
                <a:solidFill>
                  <a:schemeClr val="tx1"/>
                </a:solidFill>
                <a:latin typeface="Segoe UI" panose="020B0502040204020203" pitchFamily="34" charset="0"/>
                <a:ea typeface="Segoe UI" panose="020B0502040204020203" pitchFamily="34" charset="0"/>
                <a:cs typeface="Segoe UI" panose="020B0502040204020203" pitchFamily="34" charset="0"/>
              </a:rPr>
              <a:t>os </a:t>
            </a:r>
            <a:r>
              <a:rPr lang="pt-BR" spc="-5" dirty="0">
                <a:solidFill>
                  <a:schemeClr val="tx1"/>
                </a:solidFill>
                <a:latin typeface="Segoe UI" panose="020B0502040204020203" pitchFamily="34" charset="0"/>
                <a:ea typeface="Segoe UI" panose="020B0502040204020203" pitchFamily="34" charset="0"/>
                <a:cs typeface="Segoe UI" panose="020B0502040204020203" pitchFamily="34" charset="0"/>
              </a:rPr>
              <a:t>interesses concretos </a:t>
            </a:r>
            <a:r>
              <a:rPr lang="pt-BR" dirty="0">
                <a:solidFill>
                  <a:schemeClr val="tx1"/>
                </a:solidFill>
                <a:latin typeface="Segoe UI" panose="020B0502040204020203" pitchFamily="34" charset="0"/>
                <a:ea typeface="Segoe UI" panose="020B0502040204020203" pitchFamily="34" charset="0"/>
                <a:cs typeface="Segoe UI" panose="020B0502040204020203" pitchFamily="34" charset="0"/>
              </a:rPr>
              <a:t>da comunidade. </a:t>
            </a:r>
            <a:r>
              <a:rPr lang="pt-BR" spc="-5" dirty="0">
                <a:solidFill>
                  <a:schemeClr val="tx1"/>
                </a:solidFill>
                <a:latin typeface="Segoe UI" panose="020B0502040204020203" pitchFamily="34" charset="0"/>
                <a:ea typeface="Segoe UI" panose="020B0502040204020203" pitchFamily="34" charset="0"/>
                <a:cs typeface="Segoe UI" panose="020B0502040204020203" pitchFamily="34" charset="0"/>
              </a:rPr>
              <a:t>Isso </a:t>
            </a:r>
            <a:r>
              <a:rPr lang="pt-BR" dirty="0">
                <a:solidFill>
                  <a:schemeClr val="tx1"/>
                </a:solidFill>
                <a:latin typeface="Segoe UI" panose="020B0502040204020203" pitchFamily="34" charset="0"/>
                <a:ea typeface="Segoe UI" panose="020B0502040204020203" pitchFamily="34" charset="0"/>
                <a:cs typeface="Segoe UI" panose="020B0502040204020203" pitchFamily="34" charset="0"/>
              </a:rPr>
              <a:t>se  passa no próprio </a:t>
            </a:r>
            <a:r>
              <a:rPr lang="pt-BR" spc="-5" dirty="0">
                <a:solidFill>
                  <a:schemeClr val="tx1"/>
                </a:solidFill>
                <a:latin typeface="Segoe UI" panose="020B0502040204020203" pitchFamily="34" charset="0"/>
                <a:ea typeface="Segoe UI" panose="020B0502040204020203" pitchFamily="34" charset="0"/>
                <a:cs typeface="Segoe UI" panose="020B0502040204020203" pitchFamily="34" charset="0"/>
              </a:rPr>
              <a:t>âmbito dos atos </a:t>
            </a:r>
            <a:r>
              <a:rPr lang="pt-BR" dirty="0">
                <a:solidFill>
                  <a:schemeClr val="tx1"/>
                </a:solidFill>
                <a:latin typeface="Segoe UI" panose="020B0502040204020203" pitchFamily="34" charset="0"/>
                <a:ea typeface="Segoe UI" panose="020B0502040204020203" pitchFamily="34" charset="0"/>
                <a:cs typeface="Segoe UI" panose="020B0502040204020203" pitchFamily="34" charset="0"/>
              </a:rPr>
              <a:t>públicos </a:t>
            </a:r>
            <a:r>
              <a:rPr lang="pt-BR" spc="-5" dirty="0">
                <a:solidFill>
                  <a:schemeClr val="tx1"/>
                </a:solidFill>
                <a:latin typeface="Segoe UI" panose="020B0502040204020203" pitchFamily="34" charset="0"/>
                <a:ea typeface="Segoe UI" panose="020B0502040204020203" pitchFamily="34" charset="0"/>
                <a:cs typeface="Segoe UI" panose="020B0502040204020203" pitchFamily="34" charset="0"/>
              </a:rPr>
              <a:t>unilaterais. </a:t>
            </a:r>
            <a:r>
              <a:rPr lang="pt-BR" dirty="0">
                <a:solidFill>
                  <a:schemeClr val="tx1"/>
                </a:solidFill>
                <a:latin typeface="Segoe UI" panose="020B0502040204020203" pitchFamily="34" charset="0"/>
                <a:ea typeface="Segoe UI" panose="020B0502040204020203" pitchFamily="34" charset="0"/>
                <a:cs typeface="Segoe UI" panose="020B0502040204020203" pitchFamily="34" charset="0"/>
              </a:rPr>
              <a:t>Daí a </a:t>
            </a:r>
            <a:r>
              <a:rPr lang="pt-BR" spc="-5" dirty="0">
                <a:solidFill>
                  <a:schemeClr val="tx1"/>
                </a:solidFill>
                <a:latin typeface="Segoe UI" panose="020B0502040204020203" pitchFamily="34" charset="0"/>
                <a:ea typeface="Segoe UI" panose="020B0502040204020203" pitchFamily="34" charset="0"/>
                <a:cs typeface="Segoe UI" panose="020B0502040204020203" pitchFamily="34" charset="0"/>
              </a:rPr>
              <a:t>crescente importância </a:t>
            </a:r>
            <a:r>
              <a:rPr lang="pt-BR" dirty="0">
                <a:solidFill>
                  <a:schemeClr val="tx1"/>
                </a:solidFill>
                <a:latin typeface="Segoe UI" panose="020B0502040204020203" pitchFamily="34" charset="0"/>
                <a:ea typeface="Segoe UI" panose="020B0502040204020203" pitchFamily="34" charset="0"/>
                <a:cs typeface="Segoe UI" panose="020B0502040204020203" pitchFamily="34" charset="0"/>
              </a:rPr>
              <a:t>do  </a:t>
            </a:r>
            <a:r>
              <a:rPr lang="pt-BR" spc="-5" dirty="0">
                <a:solidFill>
                  <a:schemeClr val="tx1"/>
                </a:solidFill>
                <a:latin typeface="Segoe UI" panose="020B0502040204020203" pitchFamily="34" charset="0"/>
                <a:ea typeface="Segoe UI" panose="020B0502040204020203" pitchFamily="34" charset="0"/>
                <a:cs typeface="Segoe UI" panose="020B0502040204020203" pitchFamily="34" charset="0"/>
              </a:rPr>
              <a:t>instrumento contratual, </a:t>
            </a:r>
            <a:r>
              <a:rPr lang="pt-BR" dirty="0">
                <a:solidFill>
                  <a:schemeClr val="tx1"/>
                </a:solidFill>
                <a:latin typeface="Segoe UI" panose="020B0502040204020203" pitchFamily="34" charset="0"/>
                <a:ea typeface="Segoe UI" panose="020B0502040204020203" pitchFamily="34" charset="0"/>
                <a:cs typeface="Segoe UI" panose="020B0502040204020203" pitchFamily="34" charset="0"/>
              </a:rPr>
              <a:t>que </a:t>
            </a:r>
            <a:r>
              <a:rPr lang="pt-BR" spc="-5" dirty="0">
                <a:solidFill>
                  <a:schemeClr val="tx1"/>
                </a:solidFill>
                <a:latin typeface="Segoe UI" panose="020B0502040204020203" pitchFamily="34" charset="0"/>
                <a:ea typeface="Segoe UI" panose="020B0502040204020203" pitchFamily="34" charset="0"/>
                <a:cs typeface="Segoe UI" panose="020B0502040204020203" pitchFamily="34" charset="0"/>
              </a:rPr>
              <a:t>tende </a:t>
            </a:r>
            <a:r>
              <a:rPr lang="pt-BR" dirty="0">
                <a:solidFill>
                  <a:schemeClr val="tx1"/>
                </a:solidFill>
                <a:latin typeface="Segoe UI" panose="020B0502040204020203" pitchFamily="34" charset="0"/>
                <a:ea typeface="Segoe UI" panose="020B0502040204020203" pitchFamily="34" charset="0"/>
                <a:cs typeface="Segoe UI" panose="020B0502040204020203" pitchFamily="34" charset="0"/>
              </a:rPr>
              <a:t>a </a:t>
            </a:r>
            <a:r>
              <a:rPr lang="pt-BR" spc="-5" dirty="0">
                <a:solidFill>
                  <a:schemeClr val="tx1"/>
                </a:solidFill>
                <a:latin typeface="Segoe UI" panose="020B0502040204020203" pitchFamily="34" charset="0"/>
                <a:ea typeface="Segoe UI" panose="020B0502040204020203" pitchFamily="34" charset="0"/>
                <a:cs typeface="Segoe UI" panose="020B0502040204020203" pitchFamily="34" charset="0"/>
              </a:rPr>
              <a:t>substituir amplamente </a:t>
            </a:r>
            <a:r>
              <a:rPr lang="pt-BR" dirty="0">
                <a:solidFill>
                  <a:schemeClr val="tx1"/>
                </a:solidFill>
                <a:latin typeface="Segoe UI" panose="020B0502040204020203" pitchFamily="34" charset="0"/>
                <a:ea typeface="Segoe UI" panose="020B0502040204020203" pitchFamily="34" charset="0"/>
                <a:cs typeface="Segoe UI" panose="020B0502040204020203" pitchFamily="34" charset="0"/>
              </a:rPr>
              <a:t>as </a:t>
            </a:r>
            <a:r>
              <a:rPr lang="pt-BR" spc="-5" dirty="0">
                <a:solidFill>
                  <a:schemeClr val="tx1"/>
                </a:solidFill>
                <a:latin typeface="Segoe UI" panose="020B0502040204020203" pitchFamily="34" charset="0"/>
                <a:ea typeface="Segoe UI" panose="020B0502040204020203" pitchFamily="34" charset="0"/>
                <a:cs typeface="Segoe UI" panose="020B0502040204020203" pitchFamily="34" charset="0"/>
              </a:rPr>
              <a:t>figuras unilaterais” </a:t>
            </a:r>
            <a:r>
              <a:rPr lang="pt-BR" dirty="0">
                <a:solidFill>
                  <a:schemeClr val="tx1"/>
                </a:solidFill>
                <a:latin typeface="Segoe UI" panose="020B0502040204020203" pitchFamily="34" charset="0"/>
                <a:ea typeface="Segoe UI" panose="020B0502040204020203" pitchFamily="34" charset="0"/>
                <a:cs typeface="Segoe UI" panose="020B0502040204020203" pitchFamily="34" charset="0"/>
              </a:rPr>
              <a:t>(JUSTEN  FILHO, 2005,</a:t>
            </a:r>
            <a:r>
              <a:rPr lang="pt-BR" spc="-65" dirty="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pt-BR" dirty="0">
                <a:solidFill>
                  <a:schemeClr val="tx1"/>
                </a:solidFill>
                <a:latin typeface="Segoe UI" panose="020B0502040204020203" pitchFamily="34" charset="0"/>
                <a:ea typeface="Segoe UI" panose="020B0502040204020203" pitchFamily="34" charset="0"/>
                <a:cs typeface="Segoe UI" panose="020B0502040204020203" pitchFamily="34" charset="0"/>
              </a:rPr>
              <a:t>276-277).</a:t>
            </a:r>
          </a:p>
          <a:p>
            <a:pPr algn="just"/>
            <a:endParaRPr lang="pt-BR" spc="-5" dirty="0">
              <a:solidFill>
                <a:schemeClr val="tx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599650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a:extLst>
              <a:ext uri="{FF2B5EF4-FFF2-40B4-BE49-F238E27FC236}">
                <a16:creationId xmlns:a16="http://schemas.microsoft.com/office/drawing/2014/main" id="{0F833573-78D5-44BF-B968-C523D5C3E751}"/>
              </a:ext>
            </a:extLst>
          </p:cNvPr>
          <p:cNvSpPr txBox="1"/>
          <p:nvPr/>
        </p:nvSpPr>
        <p:spPr>
          <a:xfrm>
            <a:off x="722142" y="196947"/>
            <a:ext cx="10747716" cy="1169551"/>
          </a:xfrm>
          <a:prstGeom prst="rect">
            <a:avLst/>
          </a:prstGeom>
          <a:noFill/>
        </p:spPr>
        <p:txBody>
          <a:bodyPr wrap="square" rtlCol="0">
            <a:spAutoFit/>
          </a:bodyPr>
          <a:lstStyle/>
          <a:p>
            <a:pPr algn="just"/>
            <a:r>
              <a:rPr lang="pt-BR" sz="3000" dirty="0">
                <a:latin typeface="Segoe UI Semibold" panose="020B0702040204020203" pitchFamily="34" charset="0"/>
                <a:cs typeface="Segoe UI Semibold" panose="020B0702040204020203" pitchFamily="34" charset="0"/>
              </a:rPr>
              <a:t>Ponto 01: Contratos Administrativos</a:t>
            </a:r>
          </a:p>
          <a:p>
            <a:pPr algn="just"/>
            <a:endParaRPr lang="pt-BR" sz="1500" dirty="0">
              <a:latin typeface="Segoe UI Semibold" panose="020B0702040204020203" pitchFamily="34" charset="0"/>
              <a:cs typeface="Segoe UI Semibold" panose="020B0702040204020203" pitchFamily="34" charset="0"/>
            </a:endParaRPr>
          </a:p>
          <a:p>
            <a:pPr algn="just"/>
            <a:r>
              <a:rPr lang="pt-BR" sz="2500" i="1" dirty="0">
                <a:latin typeface="Segoe UI Semibold" panose="020B0702040204020203" pitchFamily="34" charset="0"/>
                <a:cs typeface="Segoe UI Semibold" panose="020B0702040204020203" pitchFamily="34" charset="0"/>
              </a:rPr>
              <a:t>Tipologia</a:t>
            </a:r>
          </a:p>
        </p:txBody>
      </p:sp>
      <p:sp>
        <p:nvSpPr>
          <p:cNvPr id="8" name="Retângulo 7"/>
          <p:cNvSpPr/>
          <p:nvPr/>
        </p:nvSpPr>
        <p:spPr>
          <a:xfrm>
            <a:off x="528371" y="1786757"/>
            <a:ext cx="11135258" cy="4524315"/>
          </a:xfrm>
          <a:prstGeom prst="rect">
            <a:avLst/>
          </a:prstGeom>
        </p:spPr>
        <p:txBody>
          <a:bodyPr wrap="square">
            <a:spAutoFit/>
          </a:bodyPr>
          <a:lstStyle/>
          <a:p>
            <a:pPr marL="299085" indent="-286385" algn="just">
              <a:spcBef>
                <a:spcPts val="300"/>
              </a:spcBef>
              <a:buClr>
                <a:srgbClr val="CE5A3D"/>
              </a:buClr>
              <a:buFont typeface="Wingdings"/>
              <a:buChar char=""/>
              <a:tabLst>
                <a:tab pos="299720" algn="l"/>
              </a:tabLst>
            </a:pPr>
            <a:r>
              <a:rPr lang="pt-BR" b="1" spc="-5" dirty="0">
                <a:latin typeface="Segoe UI" panose="020B0502040204020203" pitchFamily="34" charset="0"/>
                <a:ea typeface="Segoe UI" panose="020B0502040204020203" pitchFamily="34" charset="0"/>
                <a:cs typeface="Segoe UI" panose="020B0502040204020203" pitchFamily="34" charset="0"/>
              </a:rPr>
              <a:t>Contratos da Administração: </a:t>
            </a:r>
            <a:r>
              <a:rPr lang="pt-BR" spc="-5" dirty="0">
                <a:latin typeface="Segoe UI" panose="020B0502040204020203" pitchFamily="34" charset="0"/>
                <a:ea typeface="Segoe UI" panose="020B0502040204020203" pitchFamily="34" charset="0"/>
                <a:cs typeface="Segoe UI" panose="020B0502040204020203" pitchFamily="34" charset="0"/>
              </a:rPr>
              <a:t>todo e qualquer ajuste bilateral firmado com a Administração  Pública. Gênero do qual são espécies:</a:t>
            </a:r>
          </a:p>
          <a:p>
            <a:pPr marL="298450" indent="-285750">
              <a:lnSpc>
                <a:spcPct val="100000"/>
              </a:lnSpc>
              <a:spcBef>
                <a:spcPts val="1195"/>
              </a:spcBef>
              <a:buClr>
                <a:srgbClr val="D15A3D"/>
              </a:buClr>
              <a:buFont typeface="Arial" panose="020B0604020202020204" pitchFamily="34" charset="0"/>
              <a:buChar char="•"/>
              <a:tabLst>
                <a:tab pos="284480" algn="l"/>
              </a:tabLst>
            </a:pPr>
            <a:r>
              <a:rPr lang="pt-BR" b="1" dirty="0">
                <a:latin typeface="Segoe UI" panose="020B0502040204020203" pitchFamily="34" charset="0"/>
                <a:ea typeface="Segoe UI" panose="020B0502040204020203" pitchFamily="34" charset="0"/>
                <a:cs typeface="Segoe UI" panose="020B0502040204020203" pitchFamily="34" charset="0"/>
              </a:rPr>
              <a:t>Contratos </a:t>
            </a:r>
            <a:r>
              <a:rPr lang="pt-BR" b="1" spc="-5" dirty="0">
                <a:latin typeface="Segoe UI" panose="020B0502040204020203" pitchFamily="34" charset="0"/>
                <a:ea typeface="Segoe UI" panose="020B0502040204020203" pitchFamily="34" charset="0"/>
                <a:cs typeface="Segoe UI" panose="020B0502040204020203" pitchFamily="34" charset="0"/>
              </a:rPr>
              <a:t>administrativos </a:t>
            </a:r>
            <a:r>
              <a:rPr lang="pt-BR" b="1" dirty="0">
                <a:latin typeface="Segoe UI" panose="020B0502040204020203" pitchFamily="34" charset="0"/>
                <a:ea typeface="Segoe UI" panose="020B0502040204020203" pitchFamily="34" charset="0"/>
                <a:cs typeface="Segoe UI" panose="020B0502040204020203" pitchFamily="34" charset="0"/>
              </a:rPr>
              <a:t>clássicos </a:t>
            </a:r>
            <a:r>
              <a:rPr lang="pt-BR" b="1" spc="-5" dirty="0">
                <a:latin typeface="Segoe UI" panose="020B0502040204020203" pitchFamily="34" charset="0"/>
                <a:ea typeface="Segoe UI" panose="020B0502040204020203" pitchFamily="34" charset="0"/>
                <a:cs typeface="Segoe UI" panose="020B0502040204020203" pitchFamily="34" charset="0"/>
              </a:rPr>
              <a:t>ou </a:t>
            </a:r>
            <a:r>
              <a:rPr lang="pt-BR" b="1" dirty="0">
                <a:latin typeface="Segoe UI" panose="020B0502040204020203" pitchFamily="34" charset="0"/>
                <a:ea typeface="Segoe UI" panose="020B0502040204020203" pitchFamily="34" charset="0"/>
                <a:cs typeface="Segoe UI" panose="020B0502040204020203" pitchFamily="34" charset="0"/>
              </a:rPr>
              <a:t>em sentido</a:t>
            </a:r>
            <a:r>
              <a:rPr lang="pt-BR" b="1" spc="-114" dirty="0">
                <a:latin typeface="Segoe UI" panose="020B0502040204020203" pitchFamily="34" charset="0"/>
                <a:ea typeface="Segoe UI" panose="020B0502040204020203" pitchFamily="34" charset="0"/>
                <a:cs typeface="Segoe UI" panose="020B0502040204020203" pitchFamily="34" charset="0"/>
              </a:rPr>
              <a:t> </a:t>
            </a:r>
            <a:r>
              <a:rPr lang="pt-BR" b="1" dirty="0">
                <a:latin typeface="Segoe UI" panose="020B0502040204020203" pitchFamily="34" charset="0"/>
                <a:ea typeface="Segoe UI" panose="020B0502040204020203" pitchFamily="34" charset="0"/>
                <a:cs typeface="Segoe UI" panose="020B0502040204020203" pitchFamily="34" charset="0"/>
              </a:rPr>
              <a:t>restrito</a:t>
            </a:r>
            <a:r>
              <a:rPr lang="pt-BR" dirty="0">
                <a:latin typeface="Segoe UI" panose="020B0502040204020203" pitchFamily="34" charset="0"/>
                <a:ea typeface="Segoe UI" panose="020B0502040204020203" pitchFamily="34" charset="0"/>
                <a:cs typeface="Segoe UI" panose="020B0502040204020203" pitchFamily="34" charset="0"/>
              </a:rPr>
              <a:t>:</a:t>
            </a:r>
          </a:p>
          <a:p>
            <a:pPr marL="298450" indent="-285750">
              <a:lnSpc>
                <a:spcPct val="100000"/>
              </a:lnSpc>
              <a:spcBef>
                <a:spcPts val="1195"/>
              </a:spcBef>
              <a:buClr>
                <a:srgbClr val="D15A3D"/>
              </a:buClr>
              <a:buFont typeface="Arial" panose="020B0604020202020204" pitchFamily="34" charset="0"/>
              <a:buChar char="•"/>
              <a:tabLst>
                <a:tab pos="284480" algn="l"/>
              </a:tabLst>
            </a:pPr>
            <a:r>
              <a:rPr lang="pt-BR" b="1" dirty="0">
                <a:latin typeface="Segoe UI" panose="020B0502040204020203" pitchFamily="34" charset="0"/>
                <a:ea typeface="Segoe UI" panose="020B0502040204020203" pitchFamily="34" charset="0"/>
                <a:cs typeface="Segoe UI" panose="020B0502040204020203" pitchFamily="34" charset="0"/>
              </a:rPr>
              <a:t>Contratos </a:t>
            </a:r>
            <a:r>
              <a:rPr lang="pt-BR" b="1" spc="-5" dirty="0">
                <a:latin typeface="Segoe UI" panose="020B0502040204020203" pitchFamily="34" charset="0"/>
                <a:ea typeface="Segoe UI" panose="020B0502040204020203" pitchFamily="34" charset="0"/>
                <a:cs typeface="Segoe UI" panose="020B0502040204020203" pitchFamily="34" charset="0"/>
              </a:rPr>
              <a:t>de </a:t>
            </a:r>
            <a:r>
              <a:rPr lang="pt-BR" b="1" dirty="0">
                <a:latin typeface="Segoe UI" panose="020B0502040204020203" pitchFamily="34" charset="0"/>
                <a:ea typeface="Segoe UI" panose="020B0502040204020203" pitchFamily="34" charset="0"/>
                <a:cs typeface="Segoe UI" panose="020B0502040204020203" pitchFamily="34" charset="0"/>
              </a:rPr>
              <a:t>direito </a:t>
            </a:r>
            <a:r>
              <a:rPr lang="pt-BR" b="1" spc="-5" dirty="0">
                <a:latin typeface="Segoe UI" panose="020B0502040204020203" pitchFamily="34" charset="0"/>
                <a:ea typeface="Segoe UI" panose="020B0502040204020203" pitchFamily="34" charset="0"/>
                <a:cs typeface="Segoe UI" panose="020B0502040204020203" pitchFamily="34" charset="0"/>
              </a:rPr>
              <a:t>privado</a:t>
            </a:r>
            <a:r>
              <a:rPr lang="pt-BR" spc="-5" dirty="0">
                <a:latin typeface="Segoe UI" panose="020B0502040204020203" pitchFamily="34" charset="0"/>
                <a:ea typeface="Segoe UI" panose="020B0502040204020203" pitchFamily="34" charset="0"/>
                <a:cs typeface="Segoe UI" panose="020B0502040204020203" pitchFamily="34" charset="0"/>
              </a:rPr>
              <a:t>: </a:t>
            </a:r>
            <a:r>
              <a:rPr lang="pt-BR" dirty="0">
                <a:latin typeface="Segoe UI" panose="020B0502040204020203" pitchFamily="34" charset="0"/>
                <a:ea typeface="Segoe UI" panose="020B0502040204020203" pitchFamily="34" charset="0"/>
                <a:cs typeface="Segoe UI" panose="020B0502040204020203" pitchFamily="34" charset="0"/>
              </a:rPr>
              <a:t>regidos parcialmente pelo direito</a:t>
            </a:r>
            <a:r>
              <a:rPr lang="pt-BR" spc="-135" dirty="0">
                <a:latin typeface="Segoe UI" panose="020B0502040204020203" pitchFamily="34" charset="0"/>
                <a:ea typeface="Segoe UI" panose="020B0502040204020203" pitchFamily="34" charset="0"/>
                <a:cs typeface="Segoe UI" panose="020B0502040204020203" pitchFamily="34" charset="0"/>
              </a:rPr>
              <a:t> </a:t>
            </a:r>
            <a:r>
              <a:rPr lang="pt-BR" dirty="0">
                <a:latin typeface="Segoe UI" panose="020B0502040204020203" pitchFamily="34" charset="0"/>
                <a:ea typeface="Segoe UI" panose="020B0502040204020203" pitchFamily="34" charset="0"/>
                <a:cs typeface="Segoe UI" panose="020B0502040204020203" pitchFamily="34" charset="0"/>
              </a:rPr>
              <a:t>privado.</a:t>
            </a:r>
          </a:p>
          <a:p>
            <a:pPr marL="298450" indent="-285750">
              <a:lnSpc>
                <a:spcPct val="100000"/>
              </a:lnSpc>
              <a:spcBef>
                <a:spcPts val="1200"/>
              </a:spcBef>
              <a:buClr>
                <a:srgbClr val="D15A3D"/>
              </a:buClr>
              <a:buFont typeface="Arial" panose="020B0604020202020204" pitchFamily="34" charset="0"/>
              <a:buChar char="•"/>
              <a:tabLst>
                <a:tab pos="215900" algn="l"/>
              </a:tabLst>
            </a:pPr>
            <a:r>
              <a:rPr lang="pt-BR" b="1" dirty="0">
                <a:latin typeface="Segoe UI" panose="020B0502040204020203" pitchFamily="34" charset="0"/>
                <a:ea typeface="Segoe UI" panose="020B0502040204020203" pitchFamily="34" charset="0"/>
                <a:cs typeface="Segoe UI" panose="020B0502040204020203" pitchFamily="34" charset="0"/>
              </a:rPr>
              <a:t>Acordos </a:t>
            </a:r>
            <a:r>
              <a:rPr lang="pt-BR" b="1" spc="-5" dirty="0">
                <a:latin typeface="Segoe UI" panose="020B0502040204020203" pitchFamily="34" charset="0"/>
                <a:ea typeface="Segoe UI" panose="020B0502040204020203" pitchFamily="34" charset="0"/>
                <a:cs typeface="Segoe UI" panose="020B0502040204020203" pitchFamily="34" charset="0"/>
              </a:rPr>
              <a:t>administrativos</a:t>
            </a:r>
            <a:r>
              <a:rPr lang="pt-BR" spc="-5" dirty="0">
                <a:latin typeface="Segoe UI" panose="020B0502040204020203" pitchFamily="34" charset="0"/>
                <a:ea typeface="Segoe UI" panose="020B0502040204020203" pitchFamily="34" charset="0"/>
                <a:cs typeface="Segoe UI" panose="020B0502040204020203" pitchFamily="34" charset="0"/>
              </a:rPr>
              <a:t>: </a:t>
            </a:r>
            <a:r>
              <a:rPr lang="pt-BR" dirty="0">
                <a:latin typeface="Segoe UI" panose="020B0502040204020203" pitchFamily="34" charset="0"/>
                <a:ea typeface="Segoe UI" panose="020B0502040204020203" pitchFamily="34" charset="0"/>
                <a:cs typeface="Segoe UI" panose="020B0502040204020203" pitchFamily="34" charset="0"/>
              </a:rPr>
              <a:t>novas figuras</a:t>
            </a:r>
            <a:r>
              <a:rPr lang="pt-BR" spc="-85" dirty="0">
                <a:latin typeface="Segoe UI" panose="020B0502040204020203" pitchFamily="34" charset="0"/>
                <a:ea typeface="Segoe UI" panose="020B0502040204020203" pitchFamily="34" charset="0"/>
                <a:cs typeface="Segoe UI" panose="020B0502040204020203" pitchFamily="34" charset="0"/>
              </a:rPr>
              <a:t> </a:t>
            </a:r>
            <a:r>
              <a:rPr lang="pt-BR" dirty="0">
                <a:latin typeface="Segoe UI" panose="020B0502040204020203" pitchFamily="34" charset="0"/>
                <a:ea typeface="Segoe UI" panose="020B0502040204020203" pitchFamily="34" charset="0"/>
                <a:cs typeface="Segoe UI" panose="020B0502040204020203" pitchFamily="34" charset="0"/>
              </a:rPr>
              <a:t>.</a:t>
            </a:r>
          </a:p>
          <a:p>
            <a:pPr marL="740410" lvl="1" indent="-285750">
              <a:lnSpc>
                <a:spcPct val="100000"/>
              </a:lnSpc>
              <a:spcBef>
                <a:spcPts val="1195"/>
              </a:spcBef>
              <a:buClr>
                <a:srgbClr val="D15A3D"/>
              </a:buClr>
              <a:buSzPct val="95000"/>
              <a:buFont typeface="Courier New" panose="02070309020205020404" pitchFamily="49" charset="0"/>
              <a:buChar char="o"/>
              <a:tabLst>
                <a:tab pos="544830" algn="l"/>
              </a:tabLst>
            </a:pPr>
            <a:r>
              <a:rPr lang="pt-BR" dirty="0">
                <a:latin typeface="Segoe UI" panose="020B0502040204020203" pitchFamily="34" charset="0"/>
                <a:ea typeface="Segoe UI" panose="020B0502040204020203" pitchFamily="34" charset="0"/>
                <a:cs typeface="Segoe UI" panose="020B0502040204020203" pitchFamily="34" charset="0"/>
              </a:rPr>
              <a:t>Convênios: art. </a:t>
            </a:r>
            <a:r>
              <a:rPr lang="pt-BR" spc="-50" dirty="0">
                <a:latin typeface="Segoe UI" panose="020B0502040204020203" pitchFamily="34" charset="0"/>
                <a:ea typeface="Segoe UI" panose="020B0502040204020203" pitchFamily="34" charset="0"/>
                <a:cs typeface="Segoe UI" panose="020B0502040204020203" pitchFamily="34" charset="0"/>
              </a:rPr>
              <a:t>116 </a:t>
            </a:r>
            <a:r>
              <a:rPr lang="pt-BR" dirty="0">
                <a:latin typeface="Segoe UI" panose="020B0502040204020203" pitchFamily="34" charset="0"/>
                <a:ea typeface="Segoe UI" panose="020B0502040204020203" pitchFamily="34" charset="0"/>
                <a:cs typeface="Segoe UI" panose="020B0502040204020203" pitchFamily="34" charset="0"/>
              </a:rPr>
              <a:t>e seguintes da Lei nº</a:t>
            </a:r>
            <a:r>
              <a:rPr lang="pt-BR" spc="-114" dirty="0">
                <a:latin typeface="Segoe UI" panose="020B0502040204020203" pitchFamily="34" charset="0"/>
                <a:ea typeface="Segoe UI" panose="020B0502040204020203" pitchFamily="34" charset="0"/>
                <a:cs typeface="Segoe UI" panose="020B0502040204020203" pitchFamily="34" charset="0"/>
              </a:rPr>
              <a:t> </a:t>
            </a:r>
            <a:r>
              <a:rPr lang="pt-BR" spc="-5" dirty="0">
                <a:latin typeface="Segoe UI" panose="020B0502040204020203" pitchFamily="34" charset="0"/>
                <a:ea typeface="Segoe UI" panose="020B0502040204020203" pitchFamily="34" charset="0"/>
                <a:cs typeface="Segoe UI" panose="020B0502040204020203" pitchFamily="34" charset="0"/>
              </a:rPr>
              <a:t>8.666/1993</a:t>
            </a:r>
            <a:endParaRPr lang="pt-BR" dirty="0">
              <a:latin typeface="Segoe UI" panose="020B0502040204020203" pitchFamily="34" charset="0"/>
              <a:ea typeface="Segoe UI" panose="020B0502040204020203" pitchFamily="34" charset="0"/>
              <a:cs typeface="Segoe UI" panose="020B0502040204020203" pitchFamily="34" charset="0"/>
            </a:endParaRPr>
          </a:p>
          <a:p>
            <a:pPr marL="740410" lvl="1" indent="-285750">
              <a:lnSpc>
                <a:spcPct val="100000"/>
              </a:lnSpc>
              <a:spcBef>
                <a:spcPts val="1195"/>
              </a:spcBef>
              <a:buClr>
                <a:srgbClr val="D15A3D"/>
              </a:buClr>
              <a:buSzPct val="95000"/>
              <a:buFont typeface="Courier New" panose="02070309020205020404" pitchFamily="49" charset="0"/>
              <a:buChar char="o"/>
              <a:tabLst>
                <a:tab pos="544830" algn="l"/>
              </a:tabLst>
            </a:pPr>
            <a:r>
              <a:rPr lang="pt-BR" dirty="0">
                <a:latin typeface="Segoe UI" panose="020B0502040204020203" pitchFamily="34" charset="0"/>
                <a:ea typeface="Segoe UI" panose="020B0502040204020203" pitchFamily="34" charset="0"/>
                <a:cs typeface="Segoe UI" panose="020B0502040204020203" pitchFamily="34" charset="0"/>
              </a:rPr>
              <a:t>Consórcios públicos: Lei</a:t>
            </a:r>
            <a:r>
              <a:rPr lang="pt-BR" spc="-85" dirty="0">
                <a:latin typeface="Segoe UI" panose="020B0502040204020203" pitchFamily="34" charset="0"/>
                <a:ea typeface="Segoe UI" panose="020B0502040204020203" pitchFamily="34" charset="0"/>
                <a:cs typeface="Segoe UI" panose="020B0502040204020203" pitchFamily="34" charset="0"/>
              </a:rPr>
              <a:t> </a:t>
            </a:r>
            <a:r>
              <a:rPr lang="pt-BR" dirty="0">
                <a:latin typeface="Segoe UI" panose="020B0502040204020203" pitchFamily="34" charset="0"/>
                <a:ea typeface="Segoe UI" panose="020B0502040204020203" pitchFamily="34" charset="0"/>
                <a:cs typeface="Segoe UI" panose="020B0502040204020203" pitchFamily="34" charset="0"/>
              </a:rPr>
              <a:t>nº 11.107/2005</a:t>
            </a:r>
          </a:p>
          <a:p>
            <a:pPr marL="740410" lvl="1" indent="-285750">
              <a:lnSpc>
                <a:spcPct val="100000"/>
              </a:lnSpc>
              <a:spcBef>
                <a:spcPts val="1200"/>
              </a:spcBef>
              <a:buClr>
                <a:srgbClr val="D15A3D"/>
              </a:buClr>
              <a:buSzPct val="95000"/>
              <a:buFont typeface="Courier New" panose="02070309020205020404" pitchFamily="49" charset="0"/>
              <a:buChar char="o"/>
              <a:tabLst>
                <a:tab pos="544830" algn="l"/>
              </a:tabLst>
            </a:pPr>
            <a:r>
              <a:rPr lang="pt-BR" dirty="0">
                <a:latin typeface="Segoe UI" panose="020B0502040204020203" pitchFamily="34" charset="0"/>
                <a:ea typeface="Segoe UI" panose="020B0502040204020203" pitchFamily="34" charset="0"/>
                <a:cs typeface="Segoe UI" panose="020B0502040204020203" pitchFamily="34" charset="0"/>
              </a:rPr>
              <a:t>Contratos de Gestão: Lei</a:t>
            </a:r>
            <a:r>
              <a:rPr lang="pt-BR" spc="-105" dirty="0">
                <a:latin typeface="Segoe UI" panose="020B0502040204020203" pitchFamily="34" charset="0"/>
                <a:ea typeface="Segoe UI" panose="020B0502040204020203" pitchFamily="34" charset="0"/>
                <a:cs typeface="Segoe UI" panose="020B0502040204020203" pitchFamily="34" charset="0"/>
              </a:rPr>
              <a:t> </a:t>
            </a:r>
            <a:r>
              <a:rPr lang="pt-BR" dirty="0">
                <a:latin typeface="Segoe UI" panose="020B0502040204020203" pitchFamily="34" charset="0"/>
                <a:ea typeface="Segoe UI" panose="020B0502040204020203" pitchFamily="34" charset="0"/>
                <a:cs typeface="Segoe UI" panose="020B0502040204020203" pitchFamily="34" charset="0"/>
              </a:rPr>
              <a:t>nº 9.637/1998</a:t>
            </a:r>
          </a:p>
          <a:p>
            <a:pPr marL="740410" lvl="1" indent="-285750">
              <a:lnSpc>
                <a:spcPct val="100000"/>
              </a:lnSpc>
              <a:spcBef>
                <a:spcPts val="1200"/>
              </a:spcBef>
              <a:buClr>
                <a:srgbClr val="D15A3D"/>
              </a:buClr>
              <a:buSzPct val="95000"/>
              <a:buFont typeface="Courier New" panose="02070309020205020404" pitchFamily="49" charset="0"/>
              <a:buChar char="o"/>
              <a:tabLst>
                <a:tab pos="544830" algn="l"/>
              </a:tabLst>
            </a:pPr>
            <a:r>
              <a:rPr lang="pt-BR" spc="-35" dirty="0">
                <a:latin typeface="Segoe UI" panose="020B0502040204020203" pitchFamily="34" charset="0"/>
                <a:ea typeface="Segoe UI" panose="020B0502040204020203" pitchFamily="34" charset="0"/>
                <a:cs typeface="Segoe UI" panose="020B0502040204020203" pitchFamily="34" charset="0"/>
              </a:rPr>
              <a:t>Termos </a:t>
            </a:r>
            <a:r>
              <a:rPr lang="pt-BR" dirty="0">
                <a:latin typeface="Segoe UI" panose="020B0502040204020203" pitchFamily="34" charset="0"/>
                <a:ea typeface="Segoe UI" panose="020B0502040204020203" pitchFamily="34" charset="0"/>
                <a:cs typeface="Segoe UI" panose="020B0502040204020203" pitchFamily="34" charset="0"/>
              </a:rPr>
              <a:t>de Parceria: Lei</a:t>
            </a:r>
            <a:r>
              <a:rPr lang="pt-BR" spc="-75" dirty="0">
                <a:latin typeface="Segoe UI" panose="020B0502040204020203" pitchFamily="34" charset="0"/>
                <a:ea typeface="Segoe UI" panose="020B0502040204020203" pitchFamily="34" charset="0"/>
                <a:cs typeface="Segoe UI" panose="020B0502040204020203" pitchFamily="34" charset="0"/>
              </a:rPr>
              <a:t> </a:t>
            </a:r>
            <a:r>
              <a:rPr lang="pt-BR" spc="-5" dirty="0">
                <a:latin typeface="Segoe UI" panose="020B0502040204020203" pitchFamily="34" charset="0"/>
                <a:ea typeface="Segoe UI" panose="020B0502040204020203" pitchFamily="34" charset="0"/>
                <a:cs typeface="Segoe UI" panose="020B0502040204020203" pitchFamily="34" charset="0"/>
              </a:rPr>
              <a:t>9.790/1999</a:t>
            </a:r>
            <a:endParaRPr lang="pt-BR" dirty="0">
              <a:latin typeface="Segoe UI" panose="020B0502040204020203" pitchFamily="34" charset="0"/>
              <a:ea typeface="Segoe UI" panose="020B0502040204020203" pitchFamily="34" charset="0"/>
              <a:cs typeface="Segoe UI" panose="020B0502040204020203" pitchFamily="34" charset="0"/>
            </a:endParaRPr>
          </a:p>
          <a:p>
            <a:pPr marL="740410" lvl="1" indent="-285750">
              <a:lnSpc>
                <a:spcPct val="100000"/>
              </a:lnSpc>
              <a:spcBef>
                <a:spcPts val="1200"/>
              </a:spcBef>
              <a:buClr>
                <a:srgbClr val="D15A3D"/>
              </a:buClr>
              <a:buSzPct val="95000"/>
              <a:buFont typeface="Courier New" panose="02070309020205020404" pitchFamily="49" charset="0"/>
              <a:buChar char="o"/>
              <a:tabLst>
                <a:tab pos="544830" algn="l"/>
              </a:tabLst>
            </a:pPr>
            <a:r>
              <a:rPr lang="pt-BR" dirty="0">
                <a:latin typeface="Segoe UI" panose="020B0502040204020203" pitchFamily="34" charset="0"/>
                <a:ea typeface="Segoe UI" panose="020B0502040204020203" pitchFamily="34" charset="0"/>
                <a:cs typeface="Segoe UI" panose="020B0502040204020203" pitchFamily="34" charset="0"/>
              </a:rPr>
              <a:t>Contratos de</a:t>
            </a:r>
            <a:r>
              <a:rPr lang="pt-BR" spc="-55" dirty="0">
                <a:latin typeface="Segoe UI" panose="020B0502040204020203" pitchFamily="34" charset="0"/>
                <a:ea typeface="Segoe UI" panose="020B0502040204020203" pitchFamily="34" charset="0"/>
                <a:cs typeface="Segoe UI" panose="020B0502040204020203" pitchFamily="34" charset="0"/>
              </a:rPr>
              <a:t> </a:t>
            </a:r>
            <a:r>
              <a:rPr lang="pt-BR" dirty="0">
                <a:latin typeface="Segoe UI" panose="020B0502040204020203" pitchFamily="34" charset="0"/>
                <a:ea typeface="Segoe UI" panose="020B0502040204020203" pitchFamily="34" charset="0"/>
                <a:cs typeface="Segoe UI" panose="020B0502040204020203" pitchFamily="34" charset="0"/>
              </a:rPr>
              <a:t>Fomento</a:t>
            </a:r>
          </a:p>
          <a:p>
            <a:pPr marL="740410" lvl="1" indent="-285750">
              <a:lnSpc>
                <a:spcPct val="100000"/>
              </a:lnSpc>
              <a:spcBef>
                <a:spcPts val="1200"/>
              </a:spcBef>
              <a:buClr>
                <a:srgbClr val="D15A3D"/>
              </a:buClr>
              <a:buSzPct val="95000"/>
              <a:buFont typeface="Courier New" panose="02070309020205020404" pitchFamily="49" charset="0"/>
              <a:buChar char="o"/>
              <a:tabLst>
                <a:tab pos="544830" algn="l"/>
              </a:tabLst>
            </a:pPr>
            <a:r>
              <a:rPr lang="pt-BR" spc="-35" dirty="0">
                <a:latin typeface="Segoe UI" panose="020B0502040204020203" pitchFamily="34" charset="0"/>
                <a:ea typeface="Segoe UI" panose="020B0502040204020203" pitchFamily="34" charset="0"/>
                <a:cs typeface="Segoe UI" panose="020B0502040204020203" pitchFamily="34" charset="0"/>
              </a:rPr>
              <a:t>Termos </a:t>
            </a:r>
            <a:r>
              <a:rPr lang="pt-BR" dirty="0">
                <a:latin typeface="Segoe UI" panose="020B0502040204020203" pitchFamily="34" charset="0"/>
                <a:ea typeface="Segoe UI" panose="020B0502040204020203" pitchFamily="34" charset="0"/>
                <a:cs typeface="Segoe UI" panose="020B0502040204020203" pitchFamily="34" charset="0"/>
              </a:rPr>
              <a:t>de Colaboração, </a:t>
            </a:r>
            <a:r>
              <a:rPr lang="pt-BR" spc="-45" dirty="0">
                <a:latin typeface="Segoe UI" panose="020B0502040204020203" pitchFamily="34" charset="0"/>
                <a:ea typeface="Segoe UI" panose="020B0502040204020203" pitchFamily="34" charset="0"/>
                <a:cs typeface="Segoe UI" panose="020B0502040204020203" pitchFamily="34" charset="0"/>
              </a:rPr>
              <a:t>Termo </a:t>
            </a:r>
            <a:r>
              <a:rPr lang="pt-BR" dirty="0">
                <a:latin typeface="Segoe UI" panose="020B0502040204020203" pitchFamily="34" charset="0"/>
                <a:ea typeface="Segoe UI" panose="020B0502040204020203" pitchFamily="34" charset="0"/>
                <a:cs typeface="Segoe UI" panose="020B0502040204020203" pitchFamily="34" charset="0"/>
              </a:rPr>
              <a:t>de Fomento e Acordo de Cooperação: Lei nº</a:t>
            </a:r>
            <a:r>
              <a:rPr lang="pt-BR" spc="-335" dirty="0">
                <a:latin typeface="Segoe UI" panose="020B0502040204020203" pitchFamily="34" charset="0"/>
                <a:ea typeface="Segoe UI" panose="020B0502040204020203" pitchFamily="34" charset="0"/>
                <a:cs typeface="Segoe UI" panose="020B0502040204020203" pitchFamily="34" charset="0"/>
              </a:rPr>
              <a:t> </a:t>
            </a:r>
            <a:r>
              <a:rPr lang="pt-BR" dirty="0">
                <a:latin typeface="Segoe UI" panose="020B0502040204020203" pitchFamily="34" charset="0"/>
                <a:ea typeface="Segoe UI" panose="020B0502040204020203" pitchFamily="34" charset="0"/>
                <a:cs typeface="Segoe UI" panose="020B0502040204020203" pitchFamily="34" charset="0"/>
              </a:rPr>
              <a:t>13.019/2014</a:t>
            </a:r>
          </a:p>
        </p:txBody>
      </p:sp>
    </p:spTree>
    <p:extLst>
      <p:ext uri="{BB962C8B-B14F-4D97-AF65-F5344CB8AC3E}">
        <p14:creationId xmlns:p14="http://schemas.microsoft.com/office/powerpoint/2010/main" val="41093419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a:extLst>
              <a:ext uri="{FF2B5EF4-FFF2-40B4-BE49-F238E27FC236}">
                <a16:creationId xmlns:a16="http://schemas.microsoft.com/office/drawing/2014/main" id="{0F833573-78D5-44BF-B968-C523D5C3E751}"/>
              </a:ext>
            </a:extLst>
          </p:cNvPr>
          <p:cNvSpPr txBox="1"/>
          <p:nvPr/>
        </p:nvSpPr>
        <p:spPr>
          <a:xfrm>
            <a:off x="722142" y="196947"/>
            <a:ext cx="10747716" cy="1169551"/>
          </a:xfrm>
          <a:prstGeom prst="rect">
            <a:avLst/>
          </a:prstGeom>
          <a:noFill/>
        </p:spPr>
        <p:txBody>
          <a:bodyPr wrap="square" rtlCol="0">
            <a:spAutoFit/>
          </a:bodyPr>
          <a:lstStyle/>
          <a:p>
            <a:pPr algn="just"/>
            <a:r>
              <a:rPr lang="pt-BR" sz="3000" dirty="0">
                <a:latin typeface="Segoe UI Semibold" panose="020B0702040204020203" pitchFamily="34" charset="0"/>
                <a:cs typeface="Segoe UI Semibold" panose="020B0702040204020203" pitchFamily="34" charset="0"/>
              </a:rPr>
              <a:t>Ponto 01: Contratos Administrativos</a:t>
            </a:r>
          </a:p>
          <a:p>
            <a:pPr algn="just"/>
            <a:endParaRPr lang="pt-BR" sz="1500" dirty="0">
              <a:latin typeface="Segoe UI Semibold" panose="020B0702040204020203" pitchFamily="34" charset="0"/>
              <a:cs typeface="Segoe UI Semibold" panose="020B0702040204020203" pitchFamily="34" charset="0"/>
            </a:endParaRPr>
          </a:p>
          <a:p>
            <a:pPr algn="just"/>
            <a:r>
              <a:rPr lang="pt-BR" sz="2500" i="1" dirty="0">
                <a:latin typeface="Segoe UI Semibold" panose="020B0702040204020203" pitchFamily="34" charset="0"/>
                <a:cs typeface="Segoe UI Semibold" panose="020B0702040204020203" pitchFamily="34" charset="0"/>
              </a:rPr>
              <a:t>Contratos Administrativos Clássicos</a:t>
            </a:r>
          </a:p>
        </p:txBody>
      </p:sp>
      <p:sp>
        <p:nvSpPr>
          <p:cNvPr id="8" name="Retângulo 7"/>
          <p:cNvSpPr/>
          <p:nvPr/>
        </p:nvSpPr>
        <p:spPr>
          <a:xfrm>
            <a:off x="528371" y="1786757"/>
            <a:ext cx="11135258" cy="1592744"/>
          </a:xfrm>
          <a:prstGeom prst="rect">
            <a:avLst/>
          </a:prstGeom>
        </p:spPr>
        <p:txBody>
          <a:bodyPr wrap="square">
            <a:spAutoFit/>
          </a:bodyPr>
          <a:lstStyle/>
          <a:p>
            <a:pPr marL="299085" indent="-286385" algn="just">
              <a:spcBef>
                <a:spcPts val="300"/>
              </a:spcBef>
              <a:buClr>
                <a:srgbClr val="CE5A3D"/>
              </a:buClr>
              <a:buFont typeface="Wingdings"/>
              <a:buChar char=""/>
              <a:tabLst>
                <a:tab pos="299720" algn="l"/>
              </a:tabLst>
            </a:pPr>
            <a:r>
              <a:rPr lang="pt-BR" b="1" spc="-5" dirty="0">
                <a:latin typeface="Segoe UI" panose="020B0502040204020203" pitchFamily="34" charset="0"/>
                <a:ea typeface="Segoe UI" panose="020B0502040204020203" pitchFamily="34" charset="0"/>
                <a:cs typeface="Segoe UI" panose="020B0502040204020203" pitchFamily="34" charset="0"/>
              </a:rPr>
              <a:t>Contratos Administrativo Clássicos: </a:t>
            </a:r>
            <a:r>
              <a:rPr lang="pt-BR" spc="-5" dirty="0">
                <a:latin typeface="Segoe UI" panose="020B0502040204020203" pitchFamily="34" charset="0"/>
                <a:ea typeface="Segoe UI" panose="020B0502040204020203" pitchFamily="34" charset="0"/>
                <a:cs typeface="Segoe UI" panose="020B0502040204020203" pitchFamily="34" charset="0"/>
              </a:rPr>
              <a:t>celebrados pela Administração sob regime jurídico de  direito público.</a:t>
            </a:r>
          </a:p>
          <a:p>
            <a:pPr marL="756285" lvl="1" indent="-286385" algn="just">
              <a:spcBef>
                <a:spcPts val="300"/>
              </a:spcBef>
              <a:buClr>
                <a:srgbClr val="CE5A3D"/>
              </a:buClr>
              <a:buFont typeface="Arial" panose="020B0604020202020204" pitchFamily="34" charset="0"/>
              <a:buChar char="•"/>
              <a:tabLst>
                <a:tab pos="299720" algn="l"/>
              </a:tabLst>
            </a:pPr>
            <a:r>
              <a:rPr lang="pt-BR" spc="-5" dirty="0">
                <a:latin typeface="Segoe UI" panose="020B0502040204020203" pitchFamily="34" charset="0"/>
                <a:ea typeface="Segoe UI" panose="020B0502040204020203" pitchFamily="34" charset="0"/>
                <a:cs typeface="Segoe UI" panose="020B0502040204020203" pitchFamily="34" charset="0"/>
              </a:rPr>
              <a:t>Compras, obras, serviços, alienações, concessões, permissões e locações</a:t>
            </a:r>
          </a:p>
          <a:p>
            <a:pPr marL="299085" indent="-286385" algn="just">
              <a:spcBef>
                <a:spcPts val="300"/>
              </a:spcBef>
              <a:buClr>
                <a:srgbClr val="CE5A3D"/>
              </a:buClr>
              <a:buFont typeface="Arial" panose="020B0604020202020204" pitchFamily="34" charset="0"/>
              <a:buChar char="•"/>
              <a:tabLst>
                <a:tab pos="299720" algn="l"/>
              </a:tabLst>
            </a:pPr>
            <a:endParaRPr lang="pt-BR" spc="-5" dirty="0">
              <a:latin typeface="Segoe UI" panose="020B0502040204020203" pitchFamily="34" charset="0"/>
              <a:ea typeface="Segoe UI" panose="020B0502040204020203" pitchFamily="34" charset="0"/>
              <a:cs typeface="Segoe UI" panose="020B0502040204020203" pitchFamily="34" charset="0"/>
            </a:endParaRPr>
          </a:p>
          <a:p>
            <a:pPr marL="299085" indent="-286385" algn="just">
              <a:spcBef>
                <a:spcPts val="300"/>
              </a:spcBef>
              <a:buClr>
                <a:srgbClr val="CE5A3D"/>
              </a:buClr>
              <a:buFont typeface="Wingdings"/>
              <a:buChar char=""/>
              <a:tabLst>
                <a:tab pos="299720" algn="l"/>
              </a:tabLst>
            </a:pPr>
            <a:r>
              <a:rPr lang="pt-BR" b="1" spc="-5" dirty="0">
                <a:latin typeface="Segoe UI" panose="020B0502040204020203" pitchFamily="34" charset="0"/>
                <a:ea typeface="Segoe UI" panose="020B0502040204020203" pitchFamily="34" charset="0"/>
                <a:cs typeface="Segoe UI" panose="020B0502040204020203" pitchFamily="34" charset="0"/>
              </a:rPr>
              <a:t>Base normativa do regime jurídico</a:t>
            </a:r>
          </a:p>
        </p:txBody>
      </p:sp>
      <p:sp>
        <p:nvSpPr>
          <p:cNvPr id="10" name="Retângulo: Cantos Arredondados 9">
            <a:extLst>
              <a:ext uri="{FF2B5EF4-FFF2-40B4-BE49-F238E27FC236}">
                <a16:creationId xmlns:a16="http://schemas.microsoft.com/office/drawing/2014/main" id="{44E82857-6436-470E-A456-D3757B9BA96E}"/>
              </a:ext>
            </a:extLst>
          </p:cNvPr>
          <p:cNvSpPr/>
          <p:nvPr/>
        </p:nvSpPr>
        <p:spPr>
          <a:xfrm>
            <a:off x="350252" y="4215578"/>
            <a:ext cx="5162203" cy="2283696"/>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600" u="sng" spc="-5"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algn="just"/>
            <a:endParaRPr lang="pt-BR" sz="1600" spc="-5"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marL="12700" marR="5080" algn="just">
              <a:lnSpc>
                <a:spcPct val="100000"/>
              </a:lnSpc>
              <a:spcBef>
                <a:spcPts val="95"/>
              </a:spcBef>
            </a:pPr>
            <a:r>
              <a:rPr lang="pt-BR" sz="1700" b="1" spc="-5" dirty="0">
                <a:solidFill>
                  <a:schemeClr val="tx1"/>
                </a:solidFill>
                <a:latin typeface="Segoe UI" panose="020B0502040204020203" pitchFamily="34" charset="0"/>
                <a:ea typeface="Segoe UI" panose="020B0502040204020203" pitchFamily="34" charset="0"/>
                <a:cs typeface="Segoe UI" panose="020B0502040204020203" pitchFamily="34" charset="0"/>
              </a:rPr>
              <a:t>Artigo 2º Parágrafo único</a:t>
            </a:r>
            <a:r>
              <a:rPr lang="pt-BR" sz="1700" spc="-5" dirty="0">
                <a:solidFill>
                  <a:schemeClr val="tx1"/>
                </a:solidFill>
                <a:latin typeface="Segoe UI" panose="020B0502040204020203" pitchFamily="34" charset="0"/>
                <a:ea typeface="Segoe UI" panose="020B0502040204020203" pitchFamily="34" charset="0"/>
                <a:cs typeface="Segoe UI" panose="020B0502040204020203" pitchFamily="34" charset="0"/>
              </a:rPr>
              <a:t>. Para os fins desta Lei,  considera-se contrato todo e qualquer ajuste  entre</a:t>
            </a:r>
            <a:r>
              <a:rPr lang="pt-BR" sz="1700" spc="275" dirty="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pt-BR" sz="1700" dirty="0">
                <a:solidFill>
                  <a:schemeClr val="tx1"/>
                </a:solidFill>
                <a:latin typeface="Segoe UI" panose="020B0502040204020203" pitchFamily="34" charset="0"/>
                <a:ea typeface="Segoe UI" panose="020B0502040204020203" pitchFamily="34" charset="0"/>
                <a:cs typeface="Segoe UI" panose="020B0502040204020203" pitchFamily="34" charset="0"/>
              </a:rPr>
              <a:t>órgãos</a:t>
            </a:r>
            <a:r>
              <a:rPr lang="pt-BR" sz="1700" spc="290" dirty="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pt-BR" sz="1700" spc="-5" dirty="0">
                <a:solidFill>
                  <a:schemeClr val="tx1"/>
                </a:solidFill>
                <a:latin typeface="Segoe UI" panose="020B0502040204020203" pitchFamily="34" charset="0"/>
                <a:ea typeface="Segoe UI" panose="020B0502040204020203" pitchFamily="34" charset="0"/>
                <a:cs typeface="Segoe UI" panose="020B0502040204020203" pitchFamily="34" charset="0"/>
              </a:rPr>
              <a:t>ou</a:t>
            </a:r>
            <a:r>
              <a:rPr lang="pt-BR" sz="1700" spc="275" dirty="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pt-BR" sz="1700" dirty="0">
                <a:solidFill>
                  <a:schemeClr val="tx1"/>
                </a:solidFill>
                <a:latin typeface="Segoe UI" panose="020B0502040204020203" pitchFamily="34" charset="0"/>
                <a:ea typeface="Segoe UI" panose="020B0502040204020203" pitchFamily="34" charset="0"/>
                <a:cs typeface="Segoe UI" panose="020B0502040204020203" pitchFamily="34" charset="0"/>
              </a:rPr>
              <a:t>entidades</a:t>
            </a:r>
            <a:r>
              <a:rPr lang="pt-BR" sz="1700" spc="280" dirty="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pt-BR" sz="1700" spc="-5" dirty="0">
                <a:solidFill>
                  <a:schemeClr val="tx1"/>
                </a:solidFill>
                <a:latin typeface="Segoe UI" panose="020B0502040204020203" pitchFamily="34" charset="0"/>
                <a:ea typeface="Segoe UI" panose="020B0502040204020203" pitchFamily="34" charset="0"/>
                <a:cs typeface="Segoe UI" panose="020B0502040204020203" pitchFamily="34" charset="0"/>
              </a:rPr>
              <a:t>da</a:t>
            </a:r>
            <a:r>
              <a:rPr lang="pt-BR" sz="1700" spc="275" dirty="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pt-BR" sz="1700" spc="-5" dirty="0">
                <a:solidFill>
                  <a:schemeClr val="tx1"/>
                </a:solidFill>
                <a:latin typeface="Segoe UI" panose="020B0502040204020203" pitchFamily="34" charset="0"/>
                <a:ea typeface="Segoe UI" panose="020B0502040204020203" pitchFamily="34" charset="0"/>
                <a:cs typeface="Segoe UI" panose="020B0502040204020203" pitchFamily="34" charset="0"/>
              </a:rPr>
              <a:t>Administração Pública e particulares, em que haja um acordo de vontades para a formação de vínculo e a estipulação de obrigações recíprocas, seja qual for a denominação utilizada.</a:t>
            </a:r>
          </a:p>
          <a:p>
            <a:pPr algn="just"/>
            <a:endParaRPr lang="pt-BR" sz="1600" spc="-5"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algn="just"/>
            <a:endParaRPr lang="pt-BR" sz="16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p:txBody>
      </p:sp>
      <p:sp>
        <p:nvSpPr>
          <p:cNvPr id="11" name="object 64">
            <a:extLst>
              <a:ext uri="{FF2B5EF4-FFF2-40B4-BE49-F238E27FC236}">
                <a16:creationId xmlns:a16="http://schemas.microsoft.com/office/drawing/2014/main" id="{77C63454-3A4B-4684-B1CD-2673600C5EA7}"/>
              </a:ext>
            </a:extLst>
          </p:cNvPr>
          <p:cNvSpPr/>
          <p:nvPr/>
        </p:nvSpPr>
        <p:spPr>
          <a:xfrm>
            <a:off x="1613702" y="3645224"/>
            <a:ext cx="2635302" cy="674395"/>
          </a:xfrm>
          <a:custGeom>
            <a:avLst/>
            <a:gdLst/>
            <a:ahLst/>
            <a:cxnLst/>
            <a:rect l="l" t="t" r="r" b="b"/>
            <a:pathLst>
              <a:path w="4569460" h="553719">
                <a:moveTo>
                  <a:pt x="4292346" y="0"/>
                </a:moveTo>
                <a:lnTo>
                  <a:pt x="276606" y="0"/>
                </a:lnTo>
                <a:lnTo>
                  <a:pt x="226884" y="4455"/>
                </a:lnTo>
                <a:lnTo>
                  <a:pt x="180087" y="17303"/>
                </a:lnTo>
                <a:lnTo>
                  <a:pt x="136996" y="37761"/>
                </a:lnTo>
                <a:lnTo>
                  <a:pt x="98391" y="65049"/>
                </a:lnTo>
                <a:lnTo>
                  <a:pt x="65053" y="98385"/>
                </a:lnTo>
                <a:lnTo>
                  <a:pt x="37764" y="136990"/>
                </a:lnTo>
                <a:lnTo>
                  <a:pt x="17304" y="180082"/>
                </a:lnTo>
                <a:lnTo>
                  <a:pt x="4456" y="226881"/>
                </a:lnTo>
                <a:lnTo>
                  <a:pt x="0" y="276605"/>
                </a:lnTo>
                <a:lnTo>
                  <a:pt x="4456" y="326330"/>
                </a:lnTo>
                <a:lnTo>
                  <a:pt x="17304" y="373129"/>
                </a:lnTo>
                <a:lnTo>
                  <a:pt x="37764" y="416221"/>
                </a:lnTo>
                <a:lnTo>
                  <a:pt x="65053" y="454826"/>
                </a:lnTo>
                <a:lnTo>
                  <a:pt x="98391" y="488162"/>
                </a:lnTo>
                <a:lnTo>
                  <a:pt x="136996" y="515450"/>
                </a:lnTo>
                <a:lnTo>
                  <a:pt x="180087" y="535908"/>
                </a:lnTo>
                <a:lnTo>
                  <a:pt x="226884" y="548756"/>
                </a:lnTo>
                <a:lnTo>
                  <a:pt x="276606" y="553212"/>
                </a:lnTo>
                <a:lnTo>
                  <a:pt x="4292346" y="553212"/>
                </a:lnTo>
                <a:lnTo>
                  <a:pt x="4342070" y="548756"/>
                </a:lnTo>
                <a:lnTo>
                  <a:pt x="4388869" y="535908"/>
                </a:lnTo>
                <a:lnTo>
                  <a:pt x="4431961" y="515450"/>
                </a:lnTo>
                <a:lnTo>
                  <a:pt x="4470566" y="488162"/>
                </a:lnTo>
                <a:lnTo>
                  <a:pt x="4503902" y="454826"/>
                </a:lnTo>
                <a:lnTo>
                  <a:pt x="4531190" y="416221"/>
                </a:lnTo>
                <a:lnTo>
                  <a:pt x="4551648" y="373129"/>
                </a:lnTo>
                <a:lnTo>
                  <a:pt x="4564496" y="326330"/>
                </a:lnTo>
                <a:lnTo>
                  <a:pt x="4568952" y="276605"/>
                </a:lnTo>
                <a:lnTo>
                  <a:pt x="4564496" y="226881"/>
                </a:lnTo>
                <a:lnTo>
                  <a:pt x="4551648" y="180082"/>
                </a:lnTo>
                <a:lnTo>
                  <a:pt x="4531190" y="136990"/>
                </a:lnTo>
                <a:lnTo>
                  <a:pt x="4503902" y="98385"/>
                </a:lnTo>
                <a:lnTo>
                  <a:pt x="4470566" y="65049"/>
                </a:lnTo>
                <a:lnTo>
                  <a:pt x="4431961" y="37761"/>
                </a:lnTo>
                <a:lnTo>
                  <a:pt x="4388869" y="17303"/>
                </a:lnTo>
                <a:lnTo>
                  <a:pt x="4342070" y="4455"/>
                </a:lnTo>
                <a:lnTo>
                  <a:pt x="4292346" y="0"/>
                </a:lnTo>
                <a:close/>
              </a:path>
            </a:pathLst>
          </a:custGeom>
          <a:solidFill>
            <a:srgbClr val="D15A3D"/>
          </a:solidFill>
        </p:spPr>
        <p:txBody>
          <a:bodyPr wrap="square" lIns="0" tIns="0" rIns="0" bIns="0" rtlCol="0"/>
          <a:lstStyle/>
          <a:p>
            <a:pPr algn="ctr"/>
            <a:endParaRPr lang="pt-BR" sz="600" dirty="0">
              <a:latin typeface="Segoe UI Semibold" panose="020B0702040204020203" pitchFamily="34" charset="0"/>
              <a:cs typeface="Segoe UI Semibold" panose="020B0702040204020203" pitchFamily="34" charset="0"/>
            </a:endParaRPr>
          </a:p>
          <a:p>
            <a:pPr algn="ctr"/>
            <a:r>
              <a:rPr lang="pt-BR" dirty="0">
                <a:latin typeface="Segoe UI Semibold" panose="020B0702040204020203" pitchFamily="34" charset="0"/>
              </a:rPr>
              <a:t>Lei Federal nº 8.666/1993</a:t>
            </a:r>
            <a:endParaRPr lang="pt-BR" dirty="0"/>
          </a:p>
        </p:txBody>
      </p:sp>
      <p:sp>
        <p:nvSpPr>
          <p:cNvPr id="12" name="Retângulo: Cantos Arredondados 11">
            <a:extLst>
              <a:ext uri="{FF2B5EF4-FFF2-40B4-BE49-F238E27FC236}">
                <a16:creationId xmlns:a16="http://schemas.microsoft.com/office/drawing/2014/main" id="{18DCE0B7-7D50-421B-B9B3-E7109B31E230}"/>
              </a:ext>
            </a:extLst>
          </p:cNvPr>
          <p:cNvSpPr/>
          <p:nvPr/>
        </p:nvSpPr>
        <p:spPr>
          <a:xfrm>
            <a:off x="6307655" y="4134737"/>
            <a:ext cx="5162203" cy="2283696"/>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1600" u="sng" spc="-5"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algn="just"/>
            <a:endParaRPr lang="pt-BR" sz="1600" spc="-5"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algn="just"/>
            <a:r>
              <a:rPr lang="pt-BR" sz="1700" b="1" spc="-5" dirty="0">
                <a:solidFill>
                  <a:schemeClr val="tx1"/>
                </a:solidFill>
                <a:latin typeface="Segoe UI" panose="020B0502040204020203" pitchFamily="34" charset="0"/>
                <a:ea typeface="Segoe UI" panose="020B0502040204020203" pitchFamily="34" charset="0"/>
                <a:cs typeface="Segoe UI" panose="020B0502040204020203" pitchFamily="34" charset="0"/>
              </a:rPr>
              <a:t>Art. 1o </a:t>
            </a:r>
            <a:r>
              <a:rPr lang="pt-BR" sz="1700" spc="-5" dirty="0">
                <a:solidFill>
                  <a:schemeClr val="tx1"/>
                </a:solidFill>
                <a:latin typeface="Segoe UI" panose="020B0502040204020203" pitchFamily="34" charset="0"/>
                <a:ea typeface="Segoe UI" panose="020B0502040204020203" pitchFamily="34" charset="0"/>
                <a:cs typeface="Segoe UI" panose="020B0502040204020203" pitchFamily="34" charset="0"/>
              </a:rPr>
              <a:t>As concessões  de serviços públicos e de obras públicas e  as permissões de serviços públicos </a:t>
            </a:r>
            <a:r>
              <a:rPr lang="pt-BR" sz="1700" dirty="0">
                <a:solidFill>
                  <a:schemeClr val="tx1"/>
                </a:solidFill>
                <a:latin typeface="Segoe UI" panose="020B0502040204020203" pitchFamily="34" charset="0"/>
                <a:ea typeface="Segoe UI" panose="020B0502040204020203" pitchFamily="34" charset="0"/>
                <a:cs typeface="Segoe UI" panose="020B0502040204020203" pitchFamily="34" charset="0"/>
              </a:rPr>
              <a:t>reger-</a:t>
            </a:r>
            <a:r>
              <a:rPr lang="pt-BR" sz="1700" spc="-5" dirty="0">
                <a:solidFill>
                  <a:schemeClr val="tx1"/>
                </a:solidFill>
                <a:latin typeface="Segoe UI" panose="020B0502040204020203" pitchFamily="34" charset="0"/>
                <a:ea typeface="Segoe UI" panose="020B0502040204020203" pitchFamily="34" charset="0"/>
                <a:cs typeface="Segoe UI" panose="020B0502040204020203" pitchFamily="34" charset="0"/>
              </a:rPr>
              <a:t>se-ão pelos termos do art. 175 da  Constituição Federal, por esta Lei, pelas  normas legais pertinentes e pelas</a:t>
            </a:r>
            <a:r>
              <a:rPr lang="pt-BR" sz="1700" spc="500" dirty="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pt-BR" sz="1700" spc="-5" dirty="0">
                <a:solidFill>
                  <a:schemeClr val="tx1"/>
                </a:solidFill>
                <a:latin typeface="Segoe UI" panose="020B0502040204020203" pitchFamily="34" charset="0"/>
                <a:ea typeface="Segoe UI" panose="020B0502040204020203" pitchFamily="34" charset="0"/>
                <a:cs typeface="Segoe UI" panose="020B0502040204020203" pitchFamily="34" charset="0"/>
              </a:rPr>
              <a:t>cláusulas dos indispensáveis contratos.</a:t>
            </a:r>
            <a:endParaRPr lang="pt-BR" sz="17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algn="just"/>
            <a:endParaRPr lang="pt-BR" sz="1600" spc="-5"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algn="just"/>
            <a:endParaRPr lang="pt-BR" sz="16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p:txBody>
      </p:sp>
      <p:sp>
        <p:nvSpPr>
          <p:cNvPr id="13" name="object 64">
            <a:extLst>
              <a:ext uri="{FF2B5EF4-FFF2-40B4-BE49-F238E27FC236}">
                <a16:creationId xmlns:a16="http://schemas.microsoft.com/office/drawing/2014/main" id="{425DAC9E-FCA3-47DF-AA54-98A36CA68492}"/>
              </a:ext>
            </a:extLst>
          </p:cNvPr>
          <p:cNvSpPr/>
          <p:nvPr/>
        </p:nvSpPr>
        <p:spPr>
          <a:xfrm>
            <a:off x="7678392" y="3645224"/>
            <a:ext cx="2635302" cy="674395"/>
          </a:xfrm>
          <a:custGeom>
            <a:avLst/>
            <a:gdLst/>
            <a:ahLst/>
            <a:cxnLst/>
            <a:rect l="l" t="t" r="r" b="b"/>
            <a:pathLst>
              <a:path w="4569460" h="553719">
                <a:moveTo>
                  <a:pt x="4292346" y="0"/>
                </a:moveTo>
                <a:lnTo>
                  <a:pt x="276606" y="0"/>
                </a:lnTo>
                <a:lnTo>
                  <a:pt x="226884" y="4455"/>
                </a:lnTo>
                <a:lnTo>
                  <a:pt x="180087" y="17303"/>
                </a:lnTo>
                <a:lnTo>
                  <a:pt x="136996" y="37761"/>
                </a:lnTo>
                <a:lnTo>
                  <a:pt x="98391" y="65049"/>
                </a:lnTo>
                <a:lnTo>
                  <a:pt x="65053" y="98385"/>
                </a:lnTo>
                <a:lnTo>
                  <a:pt x="37764" y="136990"/>
                </a:lnTo>
                <a:lnTo>
                  <a:pt x="17304" y="180082"/>
                </a:lnTo>
                <a:lnTo>
                  <a:pt x="4456" y="226881"/>
                </a:lnTo>
                <a:lnTo>
                  <a:pt x="0" y="276605"/>
                </a:lnTo>
                <a:lnTo>
                  <a:pt x="4456" y="326330"/>
                </a:lnTo>
                <a:lnTo>
                  <a:pt x="17304" y="373129"/>
                </a:lnTo>
                <a:lnTo>
                  <a:pt x="37764" y="416221"/>
                </a:lnTo>
                <a:lnTo>
                  <a:pt x="65053" y="454826"/>
                </a:lnTo>
                <a:lnTo>
                  <a:pt x="98391" y="488162"/>
                </a:lnTo>
                <a:lnTo>
                  <a:pt x="136996" y="515450"/>
                </a:lnTo>
                <a:lnTo>
                  <a:pt x="180087" y="535908"/>
                </a:lnTo>
                <a:lnTo>
                  <a:pt x="226884" y="548756"/>
                </a:lnTo>
                <a:lnTo>
                  <a:pt x="276606" y="553212"/>
                </a:lnTo>
                <a:lnTo>
                  <a:pt x="4292346" y="553212"/>
                </a:lnTo>
                <a:lnTo>
                  <a:pt x="4342070" y="548756"/>
                </a:lnTo>
                <a:lnTo>
                  <a:pt x="4388869" y="535908"/>
                </a:lnTo>
                <a:lnTo>
                  <a:pt x="4431961" y="515450"/>
                </a:lnTo>
                <a:lnTo>
                  <a:pt x="4470566" y="488162"/>
                </a:lnTo>
                <a:lnTo>
                  <a:pt x="4503902" y="454826"/>
                </a:lnTo>
                <a:lnTo>
                  <a:pt x="4531190" y="416221"/>
                </a:lnTo>
                <a:lnTo>
                  <a:pt x="4551648" y="373129"/>
                </a:lnTo>
                <a:lnTo>
                  <a:pt x="4564496" y="326330"/>
                </a:lnTo>
                <a:lnTo>
                  <a:pt x="4568952" y="276605"/>
                </a:lnTo>
                <a:lnTo>
                  <a:pt x="4564496" y="226881"/>
                </a:lnTo>
                <a:lnTo>
                  <a:pt x="4551648" y="180082"/>
                </a:lnTo>
                <a:lnTo>
                  <a:pt x="4531190" y="136990"/>
                </a:lnTo>
                <a:lnTo>
                  <a:pt x="4503902" y="98385"/>
                </a:lnTo>
                <a:lnTo>
                  <a:pt x="4470566" y="65049"/>
                </a:lnTo>
                <a:lnTo>
                  <a:pt x="4431961" y="37761"/>
                </a:lnTo>
                <a:lnTo>
                  <a:pt x="4388869" y="17303"/>
                </a:lnTo>
                <a:lnTo>
                  <a:pt x="4342070" y="4455"/>
                </a:lnTo>
                <a:lnTo>
                  <a:pt x="4292346" y="0"/>
                </a:lnTo>
                <a:close/>
              </a:path>
            </a:pathLst>
          </a:custGeom>
          <a:solidFill>
            <a:srgbClr val="D15A3D"/>
          </a:solidFill>
        </p:spPr>
        <p:txBody>
          <a:bodyPr wrap="square" lIns="0" tIns="0" rIns="0" bIns="0" rtlCol="0"/>
          <a:lstStyle/>
          <a:p>
            <a:pPr algn="ctr"/>
            <a:endParaRPr lang="pt-BR" sz="600" dirty="0">
              <a:latin typeface="Segoe UI Semibold" panose="020B0702040204020203" pitchFamily="34" charset="0"/>
              <a:cs typeface="Segoe UI Semibold" panose="020B0702040204020203" pitchFamily="34" charset="0"/>
            </a:endParaRPr>
          </a:p>
          <a:p>
            <a:pPr algn="ctr"/>
            <a:r>
              <a:rPr lang="pt-BR" dirty="0">
                <a:latin typeface="Segoe UI Semibold" panose="020B0702040204020203" pitchFamily="34" charset="0"/>
              </a:rPr>
              <a:t>Lei Federal nº 8.987/1995</a:t>
            </a:r>
            <a:endParaRPr lang="pt-BR" dirty="0"/>
          </a:p>
        </p:txBody>
      </p:sp>
    </p:spTree>
    <p:extLst>
      <p:ext uri="{BB962C8B-B14F-4D97-AF65-F5344CB8AC3E}">
        <p14:creationId xmlns:p14="http://schemas.microsoft.com/office/powerpoint/2010/main" val="26133404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a:extLst>
              <a:ext uri="{FF2B5EF4-FFF2-40B4-BE49-F238E27FC236}">
                <a16:creationId xmlns:a16="http://schemas.microsoft.com/office/drawing/2014/main" id="{0F833573-78D5-44BF-B968-C523D5C3E751}"/>
              </a:ext>
            </a:extLst>
          </p:cNvPr>
          <p:cNvSpPr txBox="1"/>
          <p:nvPr/>
        </p:nvSpPr>
        <p:spPr>
          <a:xfrm>
            <a:off x="722142" y="196947"/>
            <a:ext cx="10747716" cy="1169551"/>
          </a:xfrm>
          <a:prstGeom prst="rect">
            <a:avLst/>
          </a:prstGeom>
          <a:noFill/>
        </p:spPr>
        <p:txBody>
          <a:bodyPr wrap="square" rtlCol="0">
            <a:spAutoFit/>
          </a:bodyPr>
          <a:lstStyle/>
          <a:p>
            <a:pPr algn="just"/>
            <a:r>
              <a:rPr lang="pt-BR" sz="3000" dirty="0">
                <a:latin typeface="Segoe UI Semibold" panose="020B0702040204020203" pitchFamily="34" charset="0"/>
                <a:cs typeface="Segoe UI Semibold" panose="020B0702040204020203" pitchFamily="34" charset="0"/>
              </a:rPr>
              <a:t>Ponto 01: Contratos Administrativos</a:t>
            </a:r>
          </a:p>
          <a:p>
            <a:pPr algn="just"/>
            <a:endParaRPr lang="pt-BR" sz="1500" dirty="0">
              <a:latin typeface="Segoe UI Semibold" panose="020B0702040204020203" pitchFamily="34" charset="0"/>
              <a:cs typeface="Segoe UI Semibold" panose="020B0702040204020203" pitchFamily="34" charset="0"/>
            </a:endParaRPr>
          </a:p>
          <a:p>
            <a:pPr algn="just"/>
            <a:r>
              <a:rPr lang="pt-BR" sz="2500" i="1" dirty="0">
                <a:latin typeface="Segoe UI Semibold" panose="020B0702040204020203" pitchFamily="34" charset="0"/>
                <a:cs typeface="Segoe UI Semibold" panose="020B0702040204020203" pitchFamily="34" charset="0"/>
              </a:rPr>
              <a:t>Disciplina legislativa dos Contratos Administrativo Clássicos ou Restritos</a:t>
            </a:r>
          </a:p>
        </p:txBody>
      </p:sp>
      <p:sp>
        <p:nvSpPr>
          <p:cNvPr id="8" name="Retângulo 7"/>
          <p:cNvSpPr/>
          <p:nvPr/>
        </p:nvSpPr>
        <p:spPr>
          <a:xfrm>
            <a:off x="528371" y="1786757"/>
            <a:ext cx="11135258" cy="4355038"/>
          </a:xfrm>
          <a:prstGeom prst="rect">
            <a:avLst/>
          </a:prstGeom>
        </p:spPr>
        <p:txBody>
          <a:bodyPr wrap="square">
            <a:spAutoFit/>
          </a:bodyPr>
          <a:lstStyle/>
          <a:p>
            <a:pPr marL="299085" indent="-286385" algn="just">
              <a:spcBef>
                <a:spcPts val="300"/>
              </a:spcBef>
              <a:buClr>
                <a:srgbClr val="CE5A3D"/>
              </a:buClr>
              <a:buFont typeface="Wingdings"/>
              <a:buChar char=""/>
              <a:tabLst>
                <a:tab pos="299720" algn="l"/>
              </a:tabLst>
            </a:pPr>
            <a:r>
              <a:rPr lang="pt-BR" b="1" spc="-5" dirty="0">
                <a:latin typeface="Segoe UI" panose="020B0502040204020203" pitchFamily="34" charset="0"/>
                <a:ea typeface="Segoe UI" panose="020B0502040204020203" pitchFamily="34" charset="0"/>
                <a:cs typeface="Segoe UI" panose="020B0502040204020203" pitchFamily="34" charset="0"/>
              </a:rPr>
              <a:t>Art. 22, inciso XXVII da CRFB</a:t>
            </a:r>
            <a:r>
              <a:rPr lang="pt-BR" spc="-5" dirty="0">
                <a:latin typeface="Segoe UI" panose="020B0502040204020203" pitchFamily="34" charset="0"/>
                <a:ea typeface="Segoe UI" panose="020B0502040204020203" pitchFamily="34" charset="0"/>
                <a:cs typeface="Segoe UI" panose="020B0502040204020203" pitchFamily="34" charset="0"/>
              </a:rPr>
              <a:t>: competência privativa da União para editar normas gerais</a:t>
            </a:r>
          </a:p>
          <a:p>
            <a:pPr marL="299085" indent="-286385" algn="just">
              <a:spcBef>
                <a:spcPts val="300"/>
              </a:spcBef>
              <a:buClr>
                <a:srgbClr val="CE5A3D"/>
              </a:buClr>
              <a:buFont typeface="Wingdings"/>
              <a:buChar char=""/>
              <a:tabLst>
                <a:tab pos="299720" algn="l"/>
              </a:tabLst>
            </a:pPr>
            <a:endParaRPr lang="pt-BR" sz="1000" spc="-5" dirty="0">
              <a:latin typeface="Segoe UI" panose="020B0502040204020203" pitchFamily="34" charset="0"/>
              <a:ea typeface="Segoe UI" panose="020B0502040204020203" pitchFamily="34" charset="0"/>
              <a:cs typeface="Segoe UI" panose="020B0502040204020203" pitchFamily="34" charset="0"/>
            </a:endParaRPr>
          </a:p>
          <a:p>
            <a:pPr marL="299085" indent="-286385" algn="just">
              <a:spcBef>
                <a:spcPts val="300"/>
              </a:spcBef>
              <a:buClr>
                <a:srgbClr val="CE5A3D"/>
              </a:buClr>
              <a:buFont typeface="Wingdings"/>
              <a:buChar char=""/>
              <a:tabLst>
                <a:tab pos="299720" algn="l"/>
              </a:tabLst>
            </a:pPr>
            <a:r>
              <a:rPr lang="pt-BR" b="1" spc="-5" dirty="0">
                <a:latin typeface="Segoe UI" panose="020B0502040204020203" pitchFamily="34" charset="0"/>
                <a:ea typeface="Segoe UI" panose="020B0502040204020203" pitchFamily="34" charset="0"/>
                <a:cs typeface="Segoe UI" panose="020B0502040204020203" pitchFamily="34" charset="0"/>
              </a:rPr>
              <a:t>Art. 37, inciso	XXI da CRFB</a:t>
            </a:r>
            <a:r>
              <a:rPr lang="pt-BR" spc="-5" dirty="0">
                <a:latin typeface="Segoe UI" panose="020B0502040204020203" pitchFamily="34" charset="0"/>
                <a:ea typeface="Segoe UI" panose="020B0502040204020203" pitchFamily="34" charset="0"/>
                <a:cs typeface="Segoe UI" panose="020B0502040204020203" pitchFamily="34" charset="0"/>
              </a:rPr>
              <a:t>: dispõe sobre a contratação mediante licitação</a:t>
            </a:r>
          </a:p>
          <a:p>
            <a:pPr marL="299085" indent="-286385" algn="just">
              <a:spcBef>
                <a:spcPts val="300"/>
              </a:spcBef>
              <a:buClr>
                <a:srgbClr val="CE5A3D"/>
              </a:buClr>
              <a:buFont typeface="Wingdings"/>
              <a:buChar char=""/>
              <a:tabLst>
                <a:tab pos="299720" algn="l"/>
              </a:tabLst>
            </a:pPr>
            <a:endParaRPr lang="pt-BR" sz="1000" spc="-5" dirty="0">
              <a:latin typeface="Segoe UI" panose="020B0502040204020203" pitchFamily="34" charset="0"/>
              <a:ea typeface="Segoe UI" panose="020B0502040204020203" pitchFamily="34" charset="0"/>
              <a:cs typeface="Segoe UI" panose="020B0502040204020203" pitchFamily="34" charset="0"/>
            </a:endParaRPr>
          </a:p>
          <a:p>
            <a:pPr marL="299085" indent="-286385" algn="just">
              <a:spcBef>
                <a:spcPts val="300"/>
              </a:spcBef>
              <a:buClr>
                <a:srgbClr val="CE5A3D"/>
              </a:buClr>
              <a:buFont typeface="Wingdings"/>
              <a:buChar char=""/>
              <a:tabLst>
                <a:tab pos="299720" algn="l"/>
              </a:tabLst>
            </a:pPr>
            <a:r>
              <a:rPr lang="pt-BR" b="1" spc="-5" dirty="0">
                <a:latin typeface="Segoe UI" panose="020B0502040204020203" pitchFamily="34" charset="0"/>
                <a:ea typeface="Segoe UI" panose="020B0502040204020203" pitchFamily="34" charset="0"/>
                <a:cs typeface="Segoe UI" panose="020B0502040204020203" pitchFamily="34" charset="0"/>
              </a:rPr>
              <a:t>Lei nº 8.666/1993</a:t>
            </a:r>
            <a:r>
              <a:rPr lang="pt-BR" spc="-5" dirty="0">
                <a:latin typeface="Segoe UI" panose="020B0502040204020203" pitchFamily="34" charset="0"/>
                <a:ea typeface="Segoe UI" panose="020B0502040204020203" pitchFamily="34" charset="0"/>
                <a:cs typeface="Segoe UI" panose="020B0502040204020203" pitchFamily="34" charset="0"/>
              </a:rPr>
              <a:t>: Normas gerais de licitação e contratos</a:t>
            </a:r>
          </a:p>
          <a:p>
            <a:pPr marL="299085" indent="-286385" algn="just">
              <a:spcBef>
                <a:spcPts val="300"/>
              </a:spcBef>
              <a:buClr>
                <a:srgbClr val="CE5A3D"/>
              </a:buClr>
              <a:buFont typeface="Wingdings"/>
              <a:buChar char=""/>
              <a:tabLst>
                <a:tab pos="299720" algn="l"/>
              </a:tabLst>
            </a:pPr>
            <a:endParaRPr lang="pt-BR" sz="1000" spc="-5" dirty="0">
              <a:latin typeface="Segoe UI" panose="020B0502040204020203" pitchFamily="34" charset="0"/>
              <a:ea typeface="Segoe UI" panose="020B0502040204020203" pitchFamily="34" charset="0"/>
              <a:cs typeface="Segoe UI" panose="020B0502040204020203" pitchFamily="34" charset="0"/>
            </a:endParaRPr>
          </a:p>
          <a:p>
            <a:pPr marL="299085" indent="-286385" algn="just">
              <a:spcBef>
                <a:spcPts val="300"/>
              </a:spcBef>
              <a:buClr>
                <a:srgbClr val="CE5A3D"/>
              </a:buClr>
              <a:buFont typeface="Wingdings"/>
              <a:buChar char=""/>
              <a:tabLst>
                <a:tab pos="299720" algn="l"/>
              </a:tabLst>
            </a:pPr>
            <a:r>
              <a:rPr lang="pt-BR" b="1" spc="-5" dirty="0">
                <a:latin typeface="Segoe UI" panose="020B0502040204020203" pitchFamily="34" charset="0"/>
                <a:ea typeface="Segoe UI" panose="020B0502040204020203" pitchFamily="34" charset="0"/>
                <a:cs typeface="Segoe UI" panose="020B0502040204020203" pitchFamily="34" charset="0"/>
              </a:rPr>
              <a:t>Lei nº 10.520/2002: </a:t>
            </a:r>
            <a:r>
              <a:rPr lang="pt-BR" spc="-5" dirty="0">
                <a:latin typeface="Segoe UI" panose="020B0502040204020203" pitchFamily="34" charset="0"/>
                <a:ea typeface="Segoe UI" panose="020B0502040204020203" pitchFamily="34" charset="0"/>
                <a:cs typeface="Segoe UI" panose="020B0502040204020203" pitchFamily="34" charset="0"/>
              </a:rPr>
              <a:t>Disciplina da modalidade licitatória do pregão</a:t>
            </a:r>
          </a:p>
          <a:p>
            <a:pPr marL="299085" indent="-286385" algn="just">
              <a:spcBef>
                <a:spcPts val="300"/>
              </a:spcBef>
              <a:buClr>
                <a:srgbClr val="CE5A3D"/>
              </a:buClr>
              <a:buFont typeface="Wingdings"/>
              <a:buChar char=""/>
              <a:tabLst>
                <a:tab pos="299720" algn="l"/>
              </a:tabLst>
            </a:pPr>
            <a:endParaRPr lang="pt-BR" sz="1000" spc="-5" dirty="0">
              <a:latin typeface="Segoe UI" panose="020B0502040204020203" pitchFamily="34" charset="0"/>
              <a:ea typeface="Segoe UI" panose="020B0502040204020203" pitchFamily="34" charset="0"/>
              <a:cs typeface="Segoe UI" panose="020B0502040204020203" pitchFamily="34" charset="0"/>
            </a:endParaRPr>
          </a:p>
          <a:p>
            <a:pPr marL="299085" indent="-286385" algn="just">
              <a:spcBef>
                <a:spcPts val="300"/>
              </a:spcBef>
              <a:buClr>
                <a:srgbClr val="CE5A3D"/>
              </a:buClr>
              <a:buFont typeface="Wingdings"/>
              <a:buChar char=""/>
              <a:tabLst>
                <a:tab pos="299720" algn="l"/>
              </a:tabLst>
            </a:pPr>
            <a:r>
              <a:rPr lang="pt-BR" b="1" spc="-5" dirty="0">
                <a:latin typeface="Segoe UI" panose="020B0502040204020203" pitchFamily="34" charset="0"/>
                <a:ea typeface="Segoe UI" panose="020B0502040204020203" pitchFamily="34" charset="0"/>
                <a:cs typeface="Segoe UI" panose="020B0502040204020203" pitchFamily="34" charset="0"/>
              </a:rPr>
              <a:t>Lei nº 12.462/2011: </a:t>
            </a:r>
            <a:r>
              <a:rPr lang="pt-BR" spc="-5" dirty="0">
                <a:latin typeface="Segoe UI" panose="020B0502040204020203" pitchFamily="34" charset="0"/>
                <a:ea typeface="Segoe UI" panose="020B0502040204020203" pitchFamily="34" charset="0"/>
                <a:cs typeface="Segoe UI" panose="020B0502040204020203" pitchFamily="34" charset="0"/>
              </a:rPr>
              <a:t>Regime Diferenciado de Contratações Públicas</a:t>
            </a:r>
          </a:p>
          <a:p>
            <a:pPr marL="299085" indent="-286385" algn="just">
              <a:spcBef>
                <a:spcPts val="300"/>
              </a:spcBef>
              <a:buClr>
                <a:srgbClr val="CE5A3D"/>
              </a:buClr>
              <a:buFont typeface="Wingdings"/>
              <a:buChar char=""/>
              <a:tabLst>
                <a:tab pos="299720" algn="l"/>
              </a:tabLst>
            </a:pPr>
            <a:endParaRPr lang="pt-BR" sz="1000" spc="-5" dirty="0">
              <a:latin typeface="Segoe UI" panose="020B0502040204020203" pitchFamily="34" charset="0"/>
              <a:ea typeface="Segoe UI" panose="020B0502040204020203" pitchFamily="34" charset="0"/>
              <a:cs typeface="Segoe UI" panose="020B0502040204020203" pitchFamily="34" charset="0"/>
            </a:endParaRPr>
          </a:p>
          <a:p>
            <a:pPr marL="299085" indent="-286385" algn="just">
              <a:spcBef>
                <a:spcPts val="300"/>
              </a:spcBef>
              <a:buClr>
                <a:srgbClr val="CE5A3D"/>
              </a:buClr>
              <a:buFont typeface="Wingdings"/>
              <a:buChar char=""/>
              <a:tabLst>
                <a:tab pos="299720" algn="l"/>
              </a:tabLst>
            </a:pPr>
            <a:r>
              <a:rPr lang="pt-BR" b="1" spc="-5" dirty="0">
                <a:latin typeface="Segoe UI" panose="020B0502040204020203" pitchFamily="34" charset="0"/>
                <a:ea typeface="Segoe UI" panose="020B0502040204020203" pitchFamily="34" charset="0"/>
                <a:cs typeface="Segoe UI" panose="020B0502040204020203" pitchFamily="34" charset="0"/>
              </a:rPr>
              <a:t>Lei nº 8.987/1995:</a:t>
            </a:r>
            <a:r>
              <a:rPr lang="pt-BR" spc="-5" dirty="0">
                <a:latin typeface="Segoe UI" panose="020B0502040204020203" pitchFamily="34" charset="0"/>
                <a:ea typeface="Segoe UI" panose="020B0502040204020203" pitchFamily="34" charset="0"/>
                <a:cs typeface="Segoe UI" panose="020B0502040204020203" pitchFamily="34" charset="0"/>
              </a:rPr>
              <a:t> Concessões e Permissões de Serviço Público</a:t>
            </a:r>
          </a:p>
          <a:p>
            <a:pPr marL="299085" indent="-286385" algn="just">
              <a:spcBef>
                <a:spcPts val="300"/>
              </a:spcBef>
              <a:buClr>
                <a:srgbClr val="CE5A3D"/>
              </a:buClr>
              <a:buFont typeface="Wingdings"/>
              <a:buChar char=""/>
              <a:tabLst>
                <a:tab pos="299720" algn="l"/>
              </a:tabLst>
            </a:pPr>
            <a:endParaRPr lang="pt-BR" sz="1000" spc="-5" dirty="0">
              <a:latin typeface="Segoe UI" panose="020B0502040204020203" pitchFamily="34" charset="0"/>
              <a:ea typeface="Segoe UI" panose="020B0502040204020203" pitchFamily="34" charset="0"/>
              <a:cs typeface="Segoe UI" panose="020B0502040204020203" pitchFamily="34" charset="0"/>
            </a:endParaRPr>
          </a:p>
          <a:p>
            <a:pPr marL="299085" indent="-286385" algn="just">
              <a:spcBef>
                <a:spcPts val="300"/>
              </a:spcBef>
              <a:buClr>
                <a:srgbClr val="CE5A3D"/>
              </a:buClr>
              <a:buFont typeface="Wingdings"/>
              <a:buChar char=""/>
              <a:tabLst>
                <a:tab pos="299720" algn="l"/>
              </a:tabLst>
            </a:pPr>
            <a:r>
              <a:rPr lang="pt-BR" b="1" spc="-5" dirty="0">
                <a:latin typeface="Segoe UI" panose="020B0502040204020203" pitchFamily="34" charset="0"/>
                <a:ea typeface="Segoe UI" panose="020B0502040204020203" pitchFamily="34" charset="0"/>
                <a:cs typeface="Segoe UI" panose="020B0502040204020203" pitchFamily="34" charset="0"/>
              </a:rPr>
              <a:t>Lei nº 11.079/2004</a:t>
            </a:r>
            <a:r>
              <a:rPr lang="pt-BR" spc="-5" dirty="0">
                <a:latin typeface="Segoe UI" panose="020B0502040204020203" pitchFamily="34" charset="0"/>
                <a:ea typeface="Segoe UI" panose="020B0502040204020203" pitchFamily="34" charset="0"/>
                <a:cs typeface="Segoe UI" panose="020B0502040204020203" pitchFamily="34" charset="0"/>
              </a:rPr>
              <a:t> - Parcerias Público Privadas</a:t>
            </a:r>
          </a:p>
          <a:p>
            <a:pPr marL="299085" indent="-286385" algn="just">
              <a:spcBef>
                <a:spcPts val="300"/>
              </a:spcBef>
              <a:buClr>
                <a:srgbClr val="CE5A3D"/>
              </a:buClr>
              <a:buFont typeface="Wingdings"/>
              <a:buChar char=""/>
              <a:tabLst>
                <a:tab pos="299720" algn="l"/>
              </a:tabLst>
            </a:pPr>
            <a:endParaRPr lang="pt-BR" sz="500" spc="-5" dirty="0">
              <a:latin typeface="Segoe UI" panose="020B0502040204020203" pitchFamily="34" charset="0"/>
              <a:ea typeface="Segoe UI" panose="020B0502040204020203" pitchFamily="34" charset="0"/>
              <a:cs typeface="Segoe UI" panose="020B0502040204020203" pitchFamily="34" charset="0"/>
            </a:endParaRPr>
          </a:p>
          <a:p>
            <a:pPr marL="299085" indent="-286385" algn="just">
              <a:spcBef>
                <a:spcPts val="300"/>
              </a:spcBef>
              <a:buClr>
                <a:srgbClr val="CE5A3D"/>
              </a:buClr>
              <a:buFont typeface="Wingdings"/>
              <a:buChar char=""/>
              <a:tabLst>
                <a:tab pos="299720" algn="l"/>
              </a:tabLst>
            </a:pPr>
            <a:r>
              <a:rPr lang="pt-BR" b="1" spc="-5" dirty="0">
                <a:latin typeface="Segoe UI" panose="020B0502040204020203" pitchFamily="34" charset="0"/>
                <a:ea typeface="Segoe UI" panose="020B0502040204020203" pitchFamily="34" charset="0"/>
                <a:cs typeface="Segoe UI" panose="020B0502040204020203" pitchFamily="34" charset="0"/>
              </a:rPr>
              <a:t>Lei nº 13.334/2016 -</a:t>
            </a:r>
            <a:r>
              <a:rPr lang="pt-BR" spc="-5" dirty="0">
                <a:latin typeface="Segoe UI" panose="020B0502040204020203" pitchFamily="34" charset="0"/>
                <a:ea typeface="Segoe UI" panose="020B0502040204020203" pitchFamily="34" charset="0"/>
                <a:cs typeface="Segoe UI" panose="020B0502040204020203" pitchFamily="34" charset="0"/>
              </a:rPr>
              <a:t> Programa de Parcerias de Investimentos - PPI</a:t>
            </a:r>
          </a:p>
          <a:p>
            <a:pPr marL="299085" indent="-286385" algn="just">
              <a:spcBef>
                <a:spcPts val="300"/>
              </a:spcBef>
              <a:buClr>
                <a:srgbClr val="CE5A3D"/>
              </a:buClr>
              <a:buFont typeface="Wingdings"/>
              <a:buChar char=""/>
              <a:tabLst>
                <a:tab pos="299720" algn="l"/>
              </a:tabLst>
            </a:pPr>
            <a:endParaRPr lang="pt-BR" sz="1000" spc="-5" dirty="0">
              <a:latin typeface="Segoe UI" panose="020B0502040204020203" pitchFamily="34" charset="0"/>
              <a:ea typeface="Segoe UI" panose="020B0502040204020203" pitchFamily="34" charset="0"/>
              <a:cs typeface="Segoe UI" panose="020B0502040204020203" pitchFamily="34" charset="0"/>
            </a:endParaRPr>
          </a:p>
          <a:p>
            <a:pPr marL="299085" indent="-286385" algn="just">
              <a:spcBef>
                <a:spcPts val="300"/>
              </a:spcBef>
              <a:buClr>
                <a:srgbClr val="CE5A3D"/>
              </a:buClr>
              <a:buFont typeface="Wingdings"/>
              <a:buChar char=""/>
              <a:tabLst>
                <a:tab pos="299720" algn="l"/>
              </a:tabLst>
            </a:pPr>
            <a:r>
              <a:rPr lang="pt-BR" spc="-5" dirty="0">
                <a:latin typeface="Segoe UI" panose="020B0502040204020203" pitchFamily="34" charset="0"/>
                <a:ea typeface="Segoe UI" panose="020B0502040204020203" pitchFamily="34" charset="0"/>
                <a:cs typeface="Segoe UI" panose="020B0502040204020203" pitchFamily="34" charset="0"/>
              </a:rPr>
              <a:t>Normas Estaduais e municipais</a:t>
            </a:r>
          </a:p>
        </p:txBody>
      </p:sp>
    </p:spTree>
    <p:extLst>
      <p:ext uri="{BB962C8B-B14F-4D97-AF65-F5344CB8AC3E}">
        <p14:creationId xmlns:p14="http://schemas.microsoft.com/office/powerpoint/2010/main" val="18157487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a:extLst>
              <a:ext uri="{FF2B5EF4-FFF2-40B4-BE49-F238E27FC236}">
                <a16:creationId xmlns:a16="http://schemas.microsoft.com/office/drawing/2014/main" id="{0F833573-78D5-44BF-B968-C523D5C3E751}"/>
              </a:ext>
            </a:extLst>
          </p:cNvPr>
          <p:cNvSpPr txBox="1"/>
          <p:nvPr/>
        </p:nvSpPr>
        <p:spPr>
          <a:xfrm>
            <a:off x="722142" y="196947"/>
            <a:ext cx="10747716" cy="784830"/>
          </a:xfrm>
          <a:prstGeom prst="rect">
            <a:avLst/>
          </a:prstGeom>
          <a:noFill/>
        </p:spPr>
        <p:txBody>
          <a:bodyPr wrap="square" rtlCol="0">
            <a:spAutoFit/>
          </a:bodyPr>
          <a:lstStyle/>
          <a:p>
            <a:pPr algn="just"/>
            <a:r>
              <a:rPr lang="pt-BR" sz="3000" dirty="0">
                <a:latin typeface="Segoe UI Semibold" panose="020B0702040204020203" pitchFamily="34" charset="0"/>
                <a:cs typeface="Segoe UI Semibold" panose="020B0702040204020203" pitchFamily="34" charset="0"/>
              </a:rPr>
              <a:t>Ponto 02: Regime Jurídico dos Contratos Administrativos</a:t>
            </a:r>
          </a:p>
          <a:p>
            <a:pPr algn="just"/>
            <a:endParaRPr lang="pt-BR" sz="1500" dirty="0">
              <a:latin typeface="Segoe UI Semibold" panose="020B0702040204020203" pitchFamily="34" charset="0"/>
              <a:cs typeface="Segoe UI Semibold" panose="020B0702040204020203" pitchFamily="34" charset="0"/>
            </a:endParaRPr>
          </a:p>
        </p:txBody>
      </p:sp>
      <p:sp>
        <p:nvSpPr>
          <p:cNvPr id="8" name="Retângulo 7"/>
          <p:cNvSpPr/>
          <p:nvPr/>
        </p:nvSpPr>
        <p:spPr>
          <a:xfrm>
            <a:off x="528371" y="1353620"/>
            <a:ext cx="11135258" cy="4862870"/>
          </a:xfrm>
          <a:prstGeom prst="rect">
            <a:avLst/>
          </a:prstGeom>
        </p:spPr>
        <p:txBody>
          <a:bodyPr wrap="square">
            <a:spAutoFit/>
          </a:bodyPr>
          <a:lstStyle/>
          <a:p>
            <a:pPr marL="299085" indent="-286385" algn="just">
              <a:spcBef>
                <a:spcPts val="300"/>
              </a:spcBef>
              <a:buClr>
                <a:srgbClr val="CE5A3D"/>
              </a:buClr>
              <a:buFont typeface="Wingdings"/>
              <a:buChar char=""/>
              <a:tabLst>
                <a:tab pos="299720" algn="l"/>
              </a:tabLst>
            </a:pPr>
            <a:r>
              <a:rPr lang="pt-BR" sz="2000" b="1" spc="-5" dirty="0">
                <a:latin typeface="Segoe UI" panose="020B0502040204020203" pitchFamily="34" charset="0"/>
                <a:ea typeface="Segoe UI" panose="020B0502040204020203" pitchFamily="34" charset="0"/>
                <a:cs typeface="Segoe UI" panose="020B0502040204020203" pitchFamily="34" charset="0"/>
              </a:rPr>
              <a:t>Regime Jurídico dos Contratos Administrativos: </a:t>
            </a:r>
            <a:r>
              <a:rPr lang="pt-BR" sz="2000" spc="-5" dirty="0">
                <a:latin typeface="Segoe UI" panose="020B0502040204020203" pitchFamily="34" charset="0"/>
                <a:ea typeface="Segoe UI" panose="020B0502040204020203" pitchFamily="34" charset="0"/>
                <a:cs typeface="Segoe UI" panose="020B0502040204020203" pitchFamily="34" charset="0"/>
              </a:rPr>
              <a:t>a disciplina jurídica da  relação contratual com primazia do ente integrante da Administração Pública  em relação ao particular.</a:t>
            </a:r>
          </a:p>
          <a:p>
            <a:pPr marL="756285" lvl="1" indent="-286385" algn="just">
              <a:spcBef>
                <a:spcPts val="300"/>
              </a:spcBef>
              <a:buClr>
                <a:srgbClr val="CE5A3D"/>
              </a:buClr>
              <a:buFont typeface="Arial" panose="020B0604020202020204" pitchFamily="34" charset="0"/>
              <a:buChar char="•"/>
              <a:tabLst>
                <a:tab pos="299720" algn="l"/>
              </a:tabLst>
            </a:pPr>
            <a:endParaRPr lang="pt-BR" sz="2000" b="1" spc="-5" dirty="0">
              <a:latin typeface="Segoe UI" panose="020B0502040204020203" pitchFamily="34" charset="0"/>
              <a:ea typeface="Segoe UI" panose="020B0502040204020203" pitchFamily="34" charset="0"/>
              <a:cs typeface="Segoe UI" panose="020B0502040204020203" pitchFamily="34" charset="0"/>
            </a:endParaRPr>
          </a:p>
          <a:p>
            <a:pPr marL="756285" lvl="1" indent="-286385" algn="just">
              <a:spcBef>
                <a:spcPts val="300"/>
              </a:spcBef>
              <a:buClr>
                <a:srgbClr val="CE5A3D"/>
              </a:buClr>
              <a:buFont typeface="Arial" panose="020B0604020202020204" pitchFamily="34" charset="0"/>
              <a:buChar char="•"/>
              <a:tabLst>
                <a:tab pos="299720" algn="l"/>
              </a:tabLst>
            </a:pPr>
            <a:r>
              <a:rPr lang="pt-BR" sz="2000" b="1" spc="-5" dirty="0">
                <a:latin typeface="Segoe UI" panose="020B0502040204020203" pitchFamily="34" charset="0"/>
                <a:ea typeface="Segoe UI" panose="020B0502040204020203" pitchFamily="34" charset="0"/>
                <a:cs typeface="Segoe UI" panose="020B0502040204020203" pitchFamily="34" charset="0"/>
              </a:rPr>
              <a:t>São Prerrogativas especiais da administração:</a:t>
            </a:r>
          </a:p>
          <a:p>
            <a:pPr marL="1213485" lvl="2" indent="-286385" algn="just">
              <a:spcBef>
                <a:spcPts val="300"/>
              </a:spcBef>
              <a:buClr>
                <a:srgbClr val="CE5A3D"/>
              </a:buClr>
              <a:buFont typeface="Courier New" panose="02070309020205020404" pitchFamily="49" charset="0"/>
              <a:buChar char="o"/>
              <a:tabLst>
                <a:tab pos="299720" algn="l"/>
              </a:tabLst>
            </a:pPr>
            <a:r>
              <a:rPr lang="pt-BR" sz="2000" b="1" spc="-5" dirty="0">
                <a:latin typeface="Segoe UI" panose="020B0502040204020203" pitchFamily="34" charset="0"/>
                <a:ea typeface="Segoe UI" panose="020B0502040204020203" pitchFamily="34" charset="0"/>
                <a:cs typeface="Segoe UI" panose="020B0502040204020203" pitchFamily="34" charset="0"/>
              </a:rPr>
              <a:t>Cláusulas exorbitantes</a:t>
            </a:r>
            <a:r>
              <a:rPr lang="pt-BR" sz="2000" spc="-5" dirty="0">
                <a:latin typeface="Segoe UI" panose="020B0502040204020203" pitchFamily="34" charset="0"/>
                <a:ea typeface="Segoe UI" panose="020B0502040204020203" pitchFamily="34" charset="0"/>
                <a:cs typeface="Segoe UI" panose="020B0502040204020203" pitchFamily="34" charset="0"/>
              </a:rPr>
              <a:t> do direito privado: art. 58 IV da Lei nº 8.666/1993</a:t>
            </a:r>
            <a:endParaRPr lang="pt-BR" sz="2000" b="1" spc="-5" dirty="0">
              <a:latin typeface="Segoe UI" panose="020B0502040204020203" pitchFamily="34" charset="0"/>
              <a:ea typeface="Segoe UI" panose="020B0502040204020203" pitchFamily="34" charset="0"/>
              <a:cs typeface="Segoe UI" panose="020B0502040204020203" pitchFamily="34" charset="0"/>
            </a:endParaRPr>
          </a:p>
          <a:p>
            <a:pPr marL="756285" lvl="1" indent="-286385" algn="just">
              <a:spcBef>
                <a:spcPts val="300"/>
              </a:spcBef>
              <a:buClr>
                <a:srgbClr val="CE5A3D"/>
              </a:buClr>
              <a:buFont typeface="Arial" panose="020B0604020202020204" pitchFamily="34" charset="0"/>
              <a:buChar char="•"/>
              <a:tabLst>
                <a:tab pos="299720" algn="l"/>
              </a:tabLst>
            </a:pPr>
            <a:endParaRPr lang="pt-BR" sz="2000" b="1" spc="-5" dirty="0">
              <a:latin typeface="Segoe UI" panose="020B0502040204020203" pitchFamily="34" charset="0"/>
              <a:ea typeface="Segoe UI" panose="020B0502040204020203" pitchFamily="34" charset="0"/>
              <a:cs typeface="Segoe UI" panose="020B0502040204020203" pitchFamily="34" charset="0"/>
            </a:endParaRPr>
          </a:p>
          <a:p>
            <a:pPr marL="756285" lvl="1" indent="-286385" algn="just">
              <a:spcBef>
                <a:spcPts val="300"/>
              </a:spcBef>
              <a:buClr>
                <a:srgbClr val="CE5A3D"/>
              </a:buClr>
              <a:buFont typeface="Arial" panose="020B0604020202020204" pitchFamily="34" charset="0"/>
              <a:buChar char="•"/>
              <a:tabLst>
                <a:tab pos="299720" algn="l"/>
              </a:tabLst>
            </a:pPr>
            <a:endParaRPr lang="pt-BR" sz="2000" b="1" spc="-5" dirty="0">
              <a:latin typeface="Segoe UI" panose="020B0502040204020203" pitchFamily="34" charset="0"/>
              <a:ea typeface="Segoe UI" panose="020B0502040204020203" pitchFamily="34" charset="0"/>
              <a:cs typeface="Segoe UI" panose="020B0502040204020203" pitchFamily="34" charset="0"/>
            </a:endParaRPr>
          </a:p>
          <a:p>
            <a:pPr marL="490538" lvl="1" indent="-490538" algn="just">
              <a:spcBef>
                <a:spcPts val="300"/>
              </a:spcBef>
              <a:buClr>
                <a:srgbClr val="CE5A3D"/>
              </a:buClr>
              <a:buFont typeface="Wingdings" panose="05000000000000000000" pitchFamily="2" charset="2"/>
              <a:buChar char="Ø"/>
              <a:tabLst>
                <a:tab pos="299720" algn="l"/>
              </a:tabLst>
            </a:pPr>
            <a:r>
              <a:rPr lang="pt-BR" sz="2000" b="1" spc="-5" dirty="0">
                <a:latin typeface="Segoe UI" panose="020B0502040204020203" pitchFamily="34" charset="0"/>
                <a:ea typeface="Segoe UI" panose="020B0502040204020203" pitchFamily="34" charset="0"/>
                <a:cs typeface="Segoe UI" panose="020B0502040204020203" pitchFamily="34" charset="0"/>
              </a:rPr>
              <a:t>Compreende:</a:t>
            </a:r>
          </a:p>
          <a:p>
            <a:pPr marL="756285" lvl="1" indent="-286385" algn="just">
              <a:spcBef>
                <a:spcPts val="300"/>
              </a:spcBef>
              <a:buClr>
                <a:srgbClr val="CE5A3D"/>
              </a:buClr>
              <a:buFont typeface="Arial" panose="020B0604020202020204" pitchFamily="34" charset="0"/>
              <a:buChar char="•"/>
              <a:tabLst>
                <a:tab pos="299720" algn="l"/>
              </a:tabLst>
            </a:pPr>
            <a:r>
              <a:rPr lang="pt-BR" sz="2000" spc="-5" dirty="0">
                <a:latin typeface="Segoe UI" panose="020B0502040204020203" pitchFamily="34" charset="0"/>
                <a:ea typeface="Segoe UI" panose="020B0502040204020203" pitchFamily="34" charset="0"/>
                <a:cs typeface="Segoe UI" panose="020B0502040204020203" pitchFamily="34" charset="0"/>
              </a:rPr>
              <a:t>Alteração unilateral e direito ao equilíbrio econômico financeiro</a:t>
            </a:r>
          </a:p>
          <a:p>
            <a:pPr marL="756285" lvl="1" indent="-286385" algn="just">
              <a:spcBef>
                <a:spcPts val="300"/>
              </a:spcBef>
              <a:buClr>
                <a:srgbClr val="CE5A3D"/>
              </a:buClr>
              <a:buFont typeface="Arial" panose="020B0604020202020204" pitchFamily="34" charset="0"/>
              <a:buChar char="•"/>
              <a:tabLst>
                <a:tab pos="299720" algn="l"/>
              </a:tabLst>
            </a:pPr>
            <a:r>
              <a:rPr lang="pt-BR" sz="2000" spc="-5" dirty="0">
                <a:latin typeface="Segoe UI" panose="020B0502040204020203" pitchFamily="34" charset="0"/>
                <a:ea typeface="Segoe UI" panose="020B0502040204020203" pitchFamily="34" charset="0"/>
                <a:cs typeface="Segoe UI" panose="020B0502040204020203" pitchFamily="34" charset="0"/>
              </a:rPr>
              <a:t>Fiscalização</a:t>
            </a:r>
          </a:p>
          <a:p>
            <a:pPr marL="756285" lvl="1" indent="-286385" algn="just">
              <a:spcBef>
                <a:spcPts val="300"/>
              </a:spcBef>
              <a:buClr>
                <a:srgbClr val="CE5A3D"/>
              </a:buClr>
              <a:buFont typeface="Arial" panose="020B0604020202020204" pitchFamily="34" charset="0"/>
              <a:buChar char="•"/>
              <a:tabLst>
                <a:tab pos="299720" algn="l"/>
              </a:tabLst>
            </a:pPr>
            <a:r>
              <a:rPr lang="pt-BR" sz="2000" spc="-5" dirty="0">
                <a:latin typeface="Segoe UI" panose="020B0502040204020203" pitchFamily="34" charset="0"/>
                <a:ea typeface="Segoe UI" panose="020B0502040204020203" pitchFamily="34" charset="0"/>
                <a:cs typeface="Segoe UI" panose="020B0502040204020203" pitchFamily="34" charset="0"/>
              </a:rPr>
              <a:t>Não invocação da “</a:t>
            </a:r>
            <a:r>
              <a:rPr lang="pt-BR" sz="2000" i="1" spc="-5" dirty="0" err="1">
                <a:latin typeface="Segoe UI" panose="020B0502040204020203" pitchFamily="34" charset="0"/>
                <a:ea typeface="Segoe UI" panose="020B0502040204020203" pitchFamily="34" charset="0"/>
                <a:cs typeface="Segoe UI" panose="020B0502040204020203" pitchFamily="34" charset="0"/>
              </a:rPr>
              <a:t>exceptio</a:t>
            </a:r>
            <a:r>
              <a:rPr lang="pt-BR" sz="2000" i="1" spc="-5" dirty="0">
                <a:latin typeface="Segoe UI" panose="020B0502040204020203" pitchFamily="34" charset="0"/>
                <a:ea typeface="Segoe UI" panose="020B0502040204020203" pitchFamily="34" charset="0"/>
                <a:cs typeface="Segoe UI" panose="020B0502040204020203" pitchFamily="34" charset="0"/>
              </a:rPr>
              <a:t> non </a:t>
            </a:r>
            <a:r>
              <a:rPr lang="pt-BR" sz="2000" i="1" spc="-5" dirty="0" err="1">
                <a:latin typeface="Segoe UI" panose="020B0502040204020203" pitchFamily="34" charset="0"/>
                <a:ea typeface="Segoe UI" panose="020B0502040204020203" pitchFamily="34" charset="0"/>
                <a:cs typeface="Segoe UI" panose="020B0502040204020203" pitchFamily="34" charset="0"/>
              </a:rPr>
              <a:t>adimpleti</a:t>
            </a:r>
            <a:r>
              <a:rPr lang="pt-BR" sz="2000" i="1" spc="-5" dirty="0">
                <a:latin typeface="Segoe UI" panose="020B0502040204020203" pitchFamily="34" charset="0"/>
                <a:ea typeface="Segoe UI" panose="020B0502040204020203" pitchFamily="34" charset="0"/>
                <a:cs typeface="Segoe UI" panose="020B0502040204020203" pitchFamily="34" charset="0"/>
              </a:rPr>
              <a:t> </a:t>
            </a:r>
            <a:r>
              <a:rPr lang="pt-BR" sz="2000" i="1" spc="-5" dirty="0" err="1">
                <a:latin typeface="Segoe UI" panose="020B0502040204020203" pitchFamily="34" charset="0"/>
                <a:ea typeface="Segoe UI" panose="020B0502040204020203" pitchFamily="34" charset="0"/>
                <a:cs typeface="Segoe UI" panose="020B0502040204020203" pitchFamily="34" charset="0"/>
              </a:rPr>
              <a:t>contractus</a:t>
            </a:r>
            <a:r>
              <a:rPr lang="pt-BR" sz="2000" spc="-5" dirty="0">
                <a:latin typeface="Segoe UI" panose="020B0502040204020203" pitchFamily="34" charset="0"/>
                <a:ea typeface="Segoe UI" panose="020B0502040204020203" pitchFamily="34" charset="0"/>
                <a:cs typeface="Segoe UI" panose="020B0502040204020203" pitchFamily="34" charset="0"/>
              </a:rPr>
              <a:t>”</a:t>
            </a:r>
          </a:p>
          <a:p>
            <a:pPr marL="756285" lvl="1" indent="-286385" algn="just">
              <a:spcBef>
                <a:spcPts val="300"/>
              </a:spcBef>
              <a:buClr>
                <a:srgbClr val="CE5A3D"/>
              </a:buClr>
              <a:buFont typeface="Arial" panose="020B0604020202020204" pitchFamily="34" charset="0"/>
              <a:buChar char="•"/>
              <a:tabLst>
                <a:tab pos="299720" algn="l"/>
              </a:tabLst>
            </a:pPr>
            <a:r>
              <a:rPr lang="pt-BR" sz="2000" spc="-5" dirty="0">
                <a:latin typeface="Segoe UI" panose="020B0502040204020203" pitchFamily="34" charset="0"/>
                <a:ea typeface="Segoe UI" panose="020B0502040204020203" pitchFamily="34" charset="0"/>
                <a:cs typeface="Segoe UI" panose="020B0502040204020203" pitchFamily="34" charset="0"/>
              </a:rPr>
              <a:t>Imposição de sanções</a:t>
            </a:r>
          </a:p>
          <a:p>
            <a:pPr marL="756285" lvl="1" indent="-286385" algn="just">
              <a:spcBef>
                <a:spcPts val="300"/>
              </a:spcBef>
              <a:buClr>
                <a:srgbClr val="CE5A3D"/>
              </a:buClr>
              <a:buFont typeface="Arial" panose="020B0604020202020204" pitchFamily="34" charset="0"/>
              <a:buChar char="•"/>
              <a:tabLst>
                <a:tab pos="299720" algn="l"/>
              </a:tabLst>
            </a:pPr>
            <a:r>
              <a:rPr lang="pt-BR" sz="2000" spc="-5" dirty="0">
                <a:latin typeface="Segoe UI" panose="020B0502040204020203" pitchFamily="34" charset="0"/>
                <a:ea typeface="Segoe UI" panose="020B0502040204020203" pitchFamily="34" charset="0"/>
                <a:cs typeface="Segoe UI" panose="020B0502040204020203" pitchFamily="34" charset="0"/>
              </a:rPr>
              <a:t>Rescisão unilateral</a:t>
            </a:r>
          </a:p>
          <a:p>
            <a:pPr marL="756285" lvl="1" indent="-286385" algn="just">
              <a:spcBef>
                <a:spcPts val="300"/>
              </a:spcBef>
              <a:buClr>
                <a:srgbClr val="CE5A3D"/>
              </a:buClr>
              <a:buFont typeface="Arial" panose="020B0604020202020204" pitchFamily="34" charset="0"/>
              <a:buChar char="•"/>
              <a:tabLst>
                <a:tab pos="299720" algn="l"/>
              </a:tabLst>
            </a:pPr>
            <a:endParaRPr lang="pt-BR" sz="2000" b="1" spc="-5" dirty="0">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405462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a:extLst>
              <a:ext uri="{FF2B5EF4-FFF2-40B4-BE49-F238E27FC236}">
                <a16:creationId xmlns:a16="http://schemas.microsoft.com/office/drawing/2014/main" id="{0F833573-78D5-44BF-B968-C523D5C3E751}"/>
              </a:ext>
            </a:extLst>
          </p:cNvPr>
          <p:cNvSpPr txBox="1"/>
          <p:nvPr/>
        </p:nvSpPr>
        <p:spPr>
          <a:xfrm>
            <a:off x="722142" y="196947"/>
            <a:ext cx="10747716" cy="1400383"/>
          </a:xfrm>
          <a:prstGeom prst="rect">
            <a:avLst/>
          </a:prstGeom>
          <a:noFill/>
        </p:spPr>
        <p:txBody>
          <a:bodyPr wrap="square" rtlCol="0">
            <a:spAutoFit/>
          </a:bodyPr>
          <a:lstStyle/>
          <a:p>
            <a:pPr algn="just"/>
            <a:r>
              <a:rPr lang="pt-BR" sz="3000" dirty="0">
                <a:latin typeface="Segoe UI Semibold" panose="020B0702040204020203" pitchFamily="34" charset="0"/>
                <a:cs typeface="Segoe UI Semibold" panose="020B0702040204020203" pitchFamily="34" charset="0"/>
              </a:rPr>
              <a:t>Ponto 02: Regime Jurídico dos Contratos Administrativos</a:t>
            </a:r>
          </a:p>
          <a:p>
            <a:pPr algn="just"/>
            <a:endParaRPr lang="pt-BR" sz="1500" dirty="0">
              <a:latin typeface="Segoe UI Semibold" panose="020B0702040204020203" pitchFamily="34" charset="0"/>
              <a:cs typeface="Segoe UI Semibold" panose="020B0702040204020203" pitchFamily="34" charset="0"/>
            </a:endParaRPr>
          </a:p>
          <a:p>
            <a:pPr algn="just"/>
            <a:r>
              <a:rPr lang="pt-BR" sz="2500" i="1" dirty="0">
                <a:latin typeface="Segoe UI Semibold" panose="020B0702040204020203" pitchFamily="34" charset="0"/>
                <a:cs typeface="Segoe UI Semibold" panose="020B0702040204020203" pitchFamily="34" charset="0"/>
              </a:rPr>
              <a:t>Cláusulas exorbitantes: derrogatória do regime privado dos contratos</a:t>
            </a:r>
          </a:p>
          <a:p>
            <a:pPr algn="just"/>
            <a:endParaRPr lang="pt-BR" sz="1500" dirty="0">
              <a:latin typeface="Segoe UI Semibold" panose="020B0702040204020203" pitchFamily="34" charset="0"/>
              <a:cs typeface="Segoe UI Semibold" panose="020B0702040204020203" pitchFamily="34" charset="0"/>
            </a:endParaRPr>
          </a:p>
        </p:txBody>
      </p:sp>
      <p:sp>
        <p:nvSpPr>
          <p:cNvPr id="8" name="Retângulo 7"/>
          <p:cNvSpPr/>
          <p:nvPr/>
        </p:nvSpPr>
        <p:spPr>
          <a:xfrm>
            <a:off x="528371" y="2148059"/>
            <a:ext cx="11135258" cy="1785104"/>
          </a:xfrm>
          <a:prstGeom prst="rect">
            <a:avLst/>
          </a:prstGeom>
        </p:spPr>
        <p:txBody>
          <a:bodyPr wrap="square">
            <a:spAutoFit/>
          </a:bodyPr>
          <a:lstStyle/>
          <a:p>
            <a:pPr marL="299085" indent="-286385" algn="just">
              <a:spcBef>
                <a:spcPts val="300"/>
              </a:spcBef>
              <a:buClr>
                <a:srgbClr val="CE5A3D"/>
              </a:buClr>
              <a:buFont typeface="Wingdings"/>
              <a:buChar char=""/>
              <a:tabLst>
                <a:tab pos="299720" algn="l"/>
              </a:tabLst>
            </a:pPr>
            <a:r>
              <a:rPr lang="pt-BR" sz="2000" spc="-5" dirty="0">
                <a:latin typeface="Segoe UI" panose="020B0502040204020203" pitchFamily="34" charset="0"/>
                <a:ea typeface="Segoe UI" panose="020B0502040204020203" pitchFamily="34" charset="0"/>
                <a:cs typeface="Segoe UI" panose="020B0502040204020203" pitchFamily="34" charset="0"/>
              </a:rPr>
              <a:t>A importância da previsão legal para a segurança do contratado</a:t>
            </a:r>
          </a:p>
          <a:p>
            <a:pPr marL="299085" indent="-286385" algn="just">
              <a:spcBef>
                <a:spcPts val="300"/>
              </a:spcBef>
              <a:buClr>
                <a:srgbClr val="CE5A3D"/>
              </a:buClr>
              <a:buFont typeface="Wingdings"/>
              <a:buChar char=""/>
              <a:tabLst>
                <a:tab pos="299720" algn="l"/>
              </a:tabLst>
            </a:pPr>
            <a:endParaRPr lang="pt-BR" sz="2000" spc="-5" dirty="0">
              <a:latin typeface="Segoe UI" panose="020B0502040204020203" pitchFamily="34" charset="0"/>
              <a:ea typeface="Segoe UI" panose="020B0502040204020203" pitchFamily="34" charset="0"/>
              <a:cs typeface="Segoe UI" panose="020B0502040204020203" pitchFamily="34" charset="0"/>
            </a:endParaRPr>
          </a:p>
          <a:p>
            <a:pPr marL="299085" indent="-286385" algn="just">
              <a:spcBef>
                <a:spcPts val="300"/>
              </a:spcBef>
              <a:buClr>
                <a:srgbClr val="CE5A3D"/>
              </a:buClr>
              <a:buFont typeface="Wingdings"/>
              <a:buChar char=""/>
              <a:tabLst>
                <a:tab pos="299720" algn="l"/>
              </a:tabLst>
            </a:pPr>
            <a:r>
              <a:rPr lang="pt-BR" sz="2000" spc="-5" dirty="0">
                <a:latin typeface="Segoe UI" panose="020B0502040204020203" pitchFamily="34" charset="0"/>
                <a:ea typeface="Segoe UI" panose="020B0502040204020203" pitchFamily="34" charset="0"/>
                <a:cs typeface="Segoe UI" panose="020B0502040204020203" pitchFamily="34" charset="0"/>
              </a:rPr>
              <a:t>Ausente a previsão legal: ilicitude da cláusula</a:t>
            </a:r>
          </a:p>
          <a:p>
            <a:pPr marL="299085" indent="-286385" algn="just">
              <a:spcBef>
                <a:spcPts val="300"/>
              </a:spcBef>
              <a:buClr>
                <a:srgbClr val="CE5A3D"/>
              </a:buClr>
              <a:buFont typeface="Wingdings"/>
              <a:buChar char=""/>
              <a:tabLst>
                <a:tab pos="299720" algn="l"/>
              </a:tabLst>
            </a:pPr>
            <a:endParaRPr lang="pt-BR" sz="2000" spc="-5" dirty="0">
              <a:latin typeface="Segoe UI" panose="020B0502040204020203" pitchFamily="34" charset="0"/>
              <a:ea typeface="Segoe UI" panose="020B0502040204020203" pitchFamily="34" charset="0"/>
              <a:cs typeface="Segoe UI" panose="020B0502040204020203" pitchFamily="34" charset="0"/>
            </a:endParaRPr>
          </a:p>
          <a:p>
            <a:pPr marL="299085" indent="-286385" algn="just">
              <a:spcBef>
                <a:spcPts val="300"/>
              </a:spcBef>
              <a:buClr>
                <a:srgbClr val="CE5A3D"/>
              </a:buClr>
              <a:buFont typeface="Wingdings"/>
              <a:buChar char=""/>
              <a:tabLst>
                <a:tab pos="299720" algn="l"/>
              </a:tabLst>
            </a:pPr>
            <a:r>
              <a:rPr lang="pt-BR" sz="2000" spc="-5" dirty="0">
                <a:latin typeface="Segoe UI" panose="020B0502040204020203" pitchFamily="34" charset="0"/>
                <a:ea typeface="Segoe UI" panose="020B0502040204020203" pitchFamily="34" charset="0"/>
                <a:cs typeface="Segoe UI" panose="020B0502040204020203" pitchFamily="34" charset="0"/>
              </a:rPr>
              <a:t>Base normativa: Art. 58 da Lei nº 8.666/1993</a:t>
            </a:r>
          </a:p>
        </p:txBody>
      </p:sp>
      <p:sp>
        <p:nvSpPr>
          <p:cNvPr id="4" name="Retângulo 3">
            <a:extLst>
              <a:ext uri="{FF2B5EF4-FFF2-40B4-BE49-F238E27FC236}">
                <a16:creationId xmlns:a16="http://schemas.microsoft.com/office/drawing/2014/main" id="{11362902-5D3D-46E9-AA6D-BC34E32CDD4D}"/>
              </a:ext>
            </a:extLst>
          </p:cNvPr>
          <p:cNvSpPr/>
          <p:nvPr/>
        </p:nvSpPr>
        <p:spPr>
          <a:xfrm>
            <a:off x="528371" y="4483893"/>
            <a:ext cx="10715808" cy="10987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700" marR="5080" algn="just">
              <a:lnSpc>
                <a:spcPct val="100000"/>
              </a:lnSpc>
              <a:spcBef>
                <a:spcPts val="105"/>
              </a:spcBef>
            </a:pPr>
            <a:r>
              <a:rPr lang="pt-BR" dirty="0">
                <a:solidFill>
                  <a:schemeClr val="tx1"/>
                </a:solidFill>
                <a:latin typeface="Segoe UI" panose="020B0502040204020203" pitchFamily="34" charset="0"/>
                <a:ea typeface="Segoe UI" panose="020B0502040204020203" pitchFamily="34" charset="0"/>
                <a:cs typeface="Segoe UI" panose="020B0502040204020203" pitchFamily="34" charset="0"/>
              </a:rPr>
              <a:t> </a:t>
            </a:r>
          </a:p>
          <a:p>
            <a:pPr marL="12700" marR="5080" algn="just">
              <a:lnSpc>
                <a:spcPct val="100000"/>
              </a:lnSpc>
              <a:spcBef>
                <a:spcPts val="105"/>
              </a:spcBef>
            </a:pPr>
            <a:r>
              <a:rPr lang="pt-BR" dirty="0">
                <a:solidFill>
                  <a:schemeClr val="tx1"/>
                </a:solidFill>
                <a:latin typeface="Segoe UI" panose="020B0502040204020203" pitchFamily="34" charset="0"/>
                <a:ea typeface="Segoe UI" panose="020B0502040204020203" pitchFamily="34" charset="0"/>
                <a:cs typeface="Segoe UI" panose="020B0502040204020203" pitchFamily="34" charset="0"/>
              </a:rPr>
              <a:t>Cláusulas exorbitantes são aquelas que “excedem do Direito Comum para  consignar uma vantagem ou uma restrição à Administração ou ao contratado”  (MEIRELLES, 2001, p. 203), provocando, portanto, uma desigualdade entre as  partes</a:t>
            </a:r>
          </a:p>
          <a:p>
            <a:pPr algn="just"/>
            <a:endParaRPr lang="pt-BR" spc="-5" dirty="0">
              <a:solidFill>
                <a:schemeClr val="tx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3389916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a:extLst>
              <a:ext uri="{FF2B5EF4-FFF2-40B4-BE49-F238E27FC236}">
                <a16:creationId xmlns:a16="http://schemas.microsoft.com/office/drawing/2014/main" id="{0F833573-78D5-44BF-B968-C523D5C3E751}"/>
              </a:ext>
            </a:extLst>
          </p:cNvPr>
          <p:cNvSpPr txBox="1"/>
          <p:nvPr/>
        </p:nvSpPr>
        <p:spPr>
          <a:xfrm>
            <a:off x="722142" y="211015"/>
            <a:ext cx="10747716" cy="1400383"/>
          </a:xfrm>
          <a:prstGeom prst="rect">
            <a:avLst/>
          </a:prstGeom>
          <a:noFill/>
        </p:spPr>
        <p:txBody>
          <a:bodyPr wrap="square" rtlCol="0">
            <a:spAutoFit/>
          </a:bodyPr>
          <a:lstStyle/>
          <a:p>
            <a:pPr algn="just"/>
            <a:r>
              <a:rPr lang="pt-BR" sz="3000" dirty="0">
                <a:latin typeface="Segoe UI Semibold" panose="020B0702040204020203" pitchFamily="34" charset="0"/>
                <a:cs typeface="Segoe UI Semibold" panose="020B0702040204020203" pitchFamily="34" charset="0"/>
              </a:rPr>
              <a:t>Ponto 02: Regime Jurídico dos Contratos Administrativos</a:t>
            </a:r>
          </a:p>
          <a:p>
            <a:pPr algn="just"/>
            <a:endParaRPr lang="pt-BR" sz="1500" dirty="0">
              <a:latin typeface="Segoe UI Semibold" panose="020B0702040204020203" pitchFamily="34" charset="0"/>
              <a:cs typeface="Segoe UI Semibold" panose="020B0702040204020203" pitchFamily="34" charset="0"/>
            </a:endParaRPr>
          </a:p>
          <a:p>
            <a:pPr algn="just"/>
            <a:r>
              <a:rPr lang="pt-BR" sz="2500" dirty="0">
                <a:latin typeface="Segoe UI Semibold" panose="020B0702040204020203" pitchFamily="34" charset="0"/>
                <a:cs typeface="Segoe UI Semibold" panose="020B0702040204020203" pitchFamily="34" charset="0"/>
              </a:rPr>
              <a:t>A Alteração Unilateral e o Direito ao Equilíbrio Econômico-Financeiro</a:t>
            </a:r>
          </a:p>
          <a:p>
            <a:pPr algn="just"/>
            <a:endParaRPr lang="pt-BR" sz="1500" dirty="0">
              <a:latin typeface="Segoe UI Semibold" panose="020B0702040204020203" pitchFamily="34" charset="0"/>
              <a:cs typeface="Segoe UI Semibold" panose="020B0702040204020203" pitchFamily="34" charset="0"/>
            </a:endParaRPr>
          </a:p>
        </p:txBody>
      </p:sp>
      <p:sp>
        <p:nvSpPr>
          <p:cNvPr id="8" name="Retângulo 7"/>
          <p:cNvSpPr/>
          <p:nvPr/>
        </p:nvSpPr>
        <p:spPr>
          <a:xfrm>
            <a:off x="334600" y="1435779"/>
            <a:ext cx="11135258" cy="4619213"/>
          </a:xfrm>
          <a:prstGeom prst="rect">
            <a:avLst/>
          </a:prstGeom>
        </p:spPr>
        <p:txBody>
          <a:bodyPr wrap="square">
            <a:spAutoFit/>
          </a:bodyPr>
          <a:lstStyle/>
          <a:p>
            <a:pPr marL="299085" indent="-286385" algn="ctr">
              <a:spcBef>
                <a:spcPts val="300"/>
              </a:spcBef>
              <a:buClr>
                <a:srgbClr val="CE5A3D"/>
              </a:buClr>
              <a:buFont typeface="Wingdings"/>
              <a:buChar char=""/>
              <a:tabLst>
                <a:tab pos="299720" algn="l"/>
              </a:tabLst>
            </a:pPr>
            <a:endParaRPr lang="pt-BR" sz="1000" b="1" spc="-5" dirty="0">
              <a:latin typeface="Segoe UI Semibold" panose="020B0702040204020203" pitchFamily="34" charset="0"/>
              <a:ea typeface="Segoe UI" panose="020B0502040204020203" pitchFamily="34" charset="0"/>
              <a:cs typeface="Arial"/>
            </a:endParaRPr>
          </a:p>
          <a:p>
            <a:pPr marL="299085" indent="-286385" algn="just">
              <a:spcBef>
                <a:spcPts val="300"/>
              </a:spcBef>
              <a:buClr>
                <a:srgbClr val="CE5A3D"/>
              </a:buClr>
              <a:buFont typeface="Wingdings"/>
              <a:buChar char=""/>
              <a:tabLst>
                <a:tab pos="299720" algn="l"/>
              </a:tabLst>
            </a:pPr>
            <a:r>
              <a:rPr lang="pt-BR" sz="1900" b="1" spc="-5" dirty="0">
                <a:latin typeface="Segoe UI" panose="020B0502040204020203" pitchFamily="34" charset="0"/>
                <a:ea typeface="Segoe UI" panose="020B0502040204020203" pitchFamily="34" charset="0"/>
                <a:cs typeface="Segoe UI" panose="020B0502040204020203" pitchFamily="34" charset="0"/>
              </a:rPr>
              <a:t>Base Normativa: </a:t>
            </a:r>
            <a:r>
              <a:rPr lang="pt-BR" sz="1900" spc="-5" dirty="0">
                <a:latin typeface="Segoe UI" panose="020B0502040204020203" pitchFamily="34" charset="0"/>
                <a:ea typeface="Segoe UI" panose="020B0502040204020203" pitchFamily="34" charset="0"/>
                <a:cs typeface="Segoe UI" panose="020B0502040204020203" pitchFamily="34" charset="0"/>
              </a:rPr>
              <a:t>art. 58, inciso I e art. 65, inciso I da Lei nº 8.666/1993</a:t>
            </a:r>
          </a:p>
          <a:p>
            <a:pPr marL="812800" lvl="1" indent="-342900" algn="just">
              <a:spcBef>
                <a:spcPts val="300"/>
              </a:spcBef>
              <a:buClr>
                <a:srgbClr val="CE5A3D"/>
              </a:buClr>
              <a:buFont typeface="Arial" panose="020B0604020202020204" pitchFamily="34" charset="0"/>
              <a:buChar char="•"/>
              <a:tabLst>
                <a:tab pos="299720" algn="l"/>
              </a:tabLst>
            </a:pPr>
            <a:r>
              <a:rPr lang="pt-BR" sz="1900" spc="-5" dirty="0">
                <a:latin typeface="Segoe UI" panose="020B0502040204020203" pitchFamily="34" charset="0"/>
                <a:ea typeface="Segoe UI" panose="020B0502040204020203" pitchFamily="34" charset="0"/>
                <a:cs typeface="Segoe UI" panose="020B0502040204020203" pitchFamily="34" charset="0"/>
              </a:rPr>
              <a:t>Alterações qualitativas (art. 65, I, a)</a:t>
            </a:r>
          </a:p>
          <a:p>
            <a:pPr marL="812800" lvl="1" indent="-342900" algn="just">
              <a:spcBef>
                <a:spcPts val="300"/>
              </a:spcBef>
              <a:buClr>
                <a:srgbClr val="CE5A3D"/>
              </a:buClr>
              <a:buFont typeface="Arial" panose="020B0604020202020204" pitchFamily="34" charset="0"/>
              <a:buChar char="•"/>
              <a:tabLst>
                <a:tab pos="299720" algn="l"/>
              </a:tabLst>
            </a:pPr>
            <a:r>
              <a:rPr lang="pt-BR" sz="1900" spc="-5" dirty="0">
                <a:latin typeface="Segoe UI" panose="020B0502040204020203" pitchFamily="34" charset="0"/>
                <a:ea typeface="Segoe UI" panose="020B0502040204020203" pitchFamily="34" charset="0"/>
                <a:cs typeface="Segoe UI" panose="020B0502040204020203" pitchFamily="34" charset="0"/>
              </a:rPr>
              <a:t>Alterações quantitativas (art. 65, I, b)</a:t>
            </a:r>
          </a:p>
          <a:p>
            <a:pPr marL="299085" indent="-286385" algn="just">
              <a:spcBef>
                <a:spcPts val="300"/>
              </a:spcBef>
              <a:buClr>
                <a:srgbClr val="CE5A3D"/>
              </a:buClr>
              <a:buFont typeface="Wingdings"/>
              <a:buChar char=""/>
              <a:tabLst>
                <a:tab pos="299720" algn="l"/>
              </a:tabLst>
            </a:pPr>
            <a:endParaRPr lang="pt-BR" sz="1000" spc="-5" dirty="0">
              <a:latin typeface="Arial"/>
              <a:ea typeface="Segoe UI" panose="020B0502040204020203" pitchFamily="34" charset="0"/>
              <a:cs typeface="Arial"/>
            </a:endParaRPr>
          </a:p>
          <a:p>
            <a:pPr marL="457200" indent="-360363">
              <a:lnSpc>
                <a:spcPct val="100000"/>
              </a:lnSpc>
              <a:spcBef>
                <a:spcPts val="580"/>
              </a:spcBef>
              <a:buClr>
                <a:srgbClr val="D15A3D"/>
              </a:buClr>
              <a:buSzPct val="95000"/>
              <a:buFont typeface="Wingdings"/>
              <a:buChar char=""/>
            </a:pPr>
            <a:r>
              <a:rPr lang="pt-BR" sz="1900" dirty="0">
                <a:latin typeface="Segoe UI" panose="020B0502040204020203" pitchFamily="34" charset="0"/>
                <a:ea typeface="Segoe UI" panose="020B0502040204020203" pitchFamily="34" charset="0"/>
                <a:cs typeface="Segoe UI" panose="020B0502040204020203" pitchFamily="34" charset="0"/>
              </a:rPr>
              <a:t>A </a:t>
            </a:r>
            <a:r>
              <a:rPr lang="pt-BR" sz="1900" spc="-5" dirty="0">
                <a:latin typeface="Segoe UI" panose="020B0502040204020203" pitchFamily="34" charset="0"/>
                <a:ea typeface="Segoe UI" panose="020B0502040204020203" pitchFamily="34" charset="0"/>
                <a:cs typeface="Segoe UI" panose="020B0502040204020203" pitchFamily="34" charset="0"/>
              </a:rPr>
              <a:t>prerrogativa </a:t>
            </a:r>
            <a:r>
              <a:rPr lang="pt-BR" sz="1900" dirty="0">
                <a:latin typeface="Segoe UI" panose="020B0502040204020203" pitchFamily="34" charset="0"/>
                <a:ea typeface="Segoe UI" panose="020B0502040204020203" pitchFamily="34" charset="0"/>
                <a:cs typeface="Segoe UI" panose="020B0502040204020203" pitchFamily="34" charset="0"/>
              </a:rPr>
              <a:t>de alterar cláusulas contratuais é preceito de ordem</a:t>
            </a:r>
            <a:r>
              <a:rPr lang="pt-BR" sz="1900" spc="-250" dirty="0">
                <a:latin typeface="Segoe UI" panose="020B0502040204020203" pitchFamily="34" charset="0"/>
                <a:ea typeface="Segoe UI" panose="020B0502040204020203" pitchFamily="34" charset="0"/>
                <a:cs typeface="Segoe UI" panose="020B0502040204020203" pitchFamily="34" charset="0"/>
              </a:rPr>
              <a:t> </a:t>
            </a:r>
            <a:r>
              <a:rPr lang="pt-BR" sz="1900" dirty="0">
                <a:latin typeface="Segoe UI" panose="020B0502040204020203" pitchFamily="34" charset="0"/>
                <a:ea typeface="Segoe UI" panose="020B0502040204020203" pitchFamily="34" charset="0"/>
                <a:cs typeface="Segoe UI" panose="020B0502040204020203" pitchFamily="34" charset="0"/>
              </a:rPr>
              <a:t>pública</a:t>
            </a:r>
          </a:p>
          <a:p>
            <a:pPr marL="457200" indent="-360363">
              <a:lnSpc>
                <a:spcPct val="100000"/>
              </a:lnSpc>
              <a:spcBef>
                <a:spcPts val="580"/>
              </a:spcBef>
              <a:buClr>
                <a:srgbClr val="D15A3D"/>
              </a:buClr>
              <a:buSzPct val="95000"/>
              <a:buFont typeface="Wingdings"/>
              <a:buChar char=""/>
            </a:pPr>
            <a:endParaRPr lang="pt-BR" sz="1000" b="1" dirty="0">
              <a:latin typeface="Segoe UI" panose="020B0502040204020203" pitchFamily="34" charset="0"/>
              <a:ea typeface="Segoe UI" panose="020B0502040204020203" pitchFamily="34" charset="0"/>
              <a:cs typeface="Segoe UI" panose="020B0502040204020203" pitchFamily="34" charset="0"/>
            </a:endParaRPr>
          </a:p>
          <a:p>
            <a:pPr marL="457200" indent="-360363">
              <a:lnSpc>
                <a:spcPct val="100000"/>
              </a:lnSpc>
              <a:spcBef>
                <a:spcPts val="580"/>
              </a:spcBef>
              <a:buClr>
                <a:srgbClr val="D15A3D"/>
              </a:buClr>
              <a:buSzPct val="95000"/>
              <a:buFont typeface="Wingdings"/>
              <a:buChar char=""/>
            </a:pPr>
            <a:r>
              <a:rPr lang="pt-BR" sz="1900" b="1" dirty="0">
                <a:latin typeface="Segoe UI" panose="020B0502040204020203" pitchFamily="34" charset="0"/>
                <a:ea typeface="Segoe UI" panose="020B0502040204020203" pitchFamily="34" charset="0"/>
                <a:cs typeface="Segoe UI" panose="020B0502040204020203" pitchFamily="34" charset="0"/>
              </a:rPr>
              <a:t>Objeto da alteração</a:t>
            </a:r>
            <a:r>
              <a:rPr lang="pt-BR" sz="1900" dirty="0">
                <a:latin typeface="Segoe UI" panose="020B0502040204020203" pitchFamily="34" charset="0"/>
                <a:ea typeface="Segoe UI" panose="020B0502040204020203" pitchFamily="34" charset="0"/>
                <a:cs typeface="Segoe UI" panose="020B0502040204020203" pitchFamily="34" charset="0"/>
              </a:rPr>
              <a:t>: cláusulas regulamentares da execução da</a:t>
            </a:r>
            <a:r>
              <a:rPr lang="pt-BR" sz="1900" spc="-180" dirty="0">
                <a:latin typeface="Segoe UI" panose="020B0502040204020203" pitchFamily="34" charset="0"/>
                <a:ea typeface="Segoe UI" panose="020B0502040204020203" pitchFamily="34" charset="0"/>
                <a:cs typeface="Segoe UI" panose="020B0502040204020203" pitchFamily="34" charset="0"/>
              </a:rPr>
              <a:t> </a:t>
            </a:r>
            <a:r>
              <a:rPr lang="pt-BR" sz="1900" dirty="0">
                <a:latin typeface="Segoe UI" panose="020B0502040204020203" pitchFamily="34" charset="0"/>
                <a:ea typeface="Segoe UI" panose="020B0502040204020203" pitchFamily="34" charset="0"/>
                <a:cs typeface="Segoe UI" panose="020B0502040204020203" pitchFamily="34" charset="0"/>
              </a:rPr>
              <a:t>prestação</a:t>
            </a:r>
          </a:p>
          <a:p>
            <a:pPr marL="457200" indent="-360363">
              <a:lnSpc>
                <a:spcPct val="100000"/>
              </a:lnSpc>
              <a:spcBef>
                <a:spcPts val="580"/>
              </a:spcBef>
              <a:buClr>
                <a:srgbClr val="D15A3D"/>
              </a:buClr>
              <a:buSzPct val="95000"/>
              <a:buFont typeface="Wingdings"/>
              <a:buChar char=""/>
            </a:pPr>
            <a:endParaRPr lang="pt-BR" sz="1000" dirty="0">
              <a:latin typeface="Segoe UI" panose="020B0502040204020203" pitchFamily="34" charset="0"/>
              <a:ea typeface="Segoe UI" panose="020B0502040204020203" pitchFamily="34" charset="0"/>
              <a:cs typeface="Segoe UI" panose="020B0502040204020203" pitchFamily="34" charset="0"/>
            </a:endParaRPr>
          </a:p>
          <a:p>
            <a:pPr marL="457200" indent="-360363">
              <a:lnSpc>
                <a:spcPct val="100000"/>
              </a:lnSpc>
              <a:spcBef>
                <a:spcPts val="580"/>
              </a:spcBef>
              <a:buClr>
                <a:srgbClr val="D15A3D"/>
              </a:buClr>
              <a:buSzPct val="95000"/>
              <a:buFont typeface="Wingdings"/>
              <a:buChar char=""/>
            </a:pPr>
            <a:r>
              <a:rPr lang="pt-BR" sz="1900" dirty="0">
                <a:latin typeface="Segoe UI" panose="020B0502040204020203" pitchFamily="34" charset="0"/>
                <a:ea typeface="Segoe UI" panose="020B0502040204020203" pitchFamily="34" charset="0"/>
                <a:cs typeface="Segoe UI" panose="020B0502040204020203" pitchFamily="34" charset="0"/>
              </a:rPr>
              <a:t>É excepcionalidade legal – segurança</a:t>
            </a:r>
            <a:r>
              <a:rPr lang="pt-BR" sz="1900" spc="-114" dirty="0">
                <a:latin typeface="Segoe UI" panose="020B0502040204020203" pitchFamily="34" charset="0"/>
                <a:ea typeface="Segoe UI" panose="020B0502040204020203" pitchFamily="34" charset="0"/>
                <a:cs typeface="Segoe UI" panose="020B0502040204020203" pitchFamily="34" charset="0"/>
              </a:rPr>
              <a:t> </a:t>
            </a:r>
            <a:r>
              <a:rPr lang="pt-BR" sz="1900" dirty="0">
                <a:latin typeface="Segoe UI" panose="020B0502040204020203" pitchFamily="34" charset="0"/>
                <a:ea typeface="Segoe UI" panose="020B0502040204020203" pitchFamily="34" charset="0"/>
                <a:cs typeface="Segoe UI" panose="020B0502040204020203" pitchFamily="34" charset="0"/>
              </a:rPr>
              <a:t>jurídica</a:t>
            </a:r>
          </a:p>
          <a:p>
            <a:pPr marL="457200" indent="-360363">
              <a:lnSpc>
                <a:spcPct val="100000"/>
              </a:lnSpc>
              <a:spcBef>
                <a:spcPts val="580"/>
              </a:spcBef>
              <a:buClr>
                <a:srgbClr val="D15A3D"/>
              </a:buClr>
              <a:buSzPct val="95000"/>
              <a:buFont typeface="Wingdings"/>
              <a:buChar char=""/>
            </a:pPr>
            <a:endParaRPr lang="pt-BR" sz="1000" dirty="0">
              <a:latin typeface="Segoe UI" panose="020B0502040204020203" pitchFamily="34" charset="0"/>
              <a:ea typeface="Segoe UI" panose="020B0502040204020203" pitchFamily="34" charset="0"/>
              <a:cs typeface="Segoe UI" panose="020B0502040204020203" pitchFamily="34" charset="0"/>
            </a:endParaRPr>
          </a:p>
          <a:p>
            <a:pPr marL="457200" indent="-360363">
              <a:lnSpc>
                <a:spcPct val="100000"/>
              </a:lnSpc>
              <a:spcBef>
                <a:spcPts val="580"/>
              </a:spcBef>
              <a:buClr>
                <a:srgbClr val="D15A3D"/>
              </a:buClr>
              <a:buSzPct val="95000"/>
              <a:buFont typeface="Wingdings"/>
              <a:buChar char=""/>
            </a:pPr>
            <a:r>
              <a:rPr lang="pt-BR" sz="1900" dirty="0">
                <a:latin typeface="Segoe UI" panose="020B0502040204020203" pitchFamily="34" charset="0"/>
                <a:ea typeface="Segoe UI" panose="020B0502040204020203" pitchFamily="34" charset="0"/>
                <a:cs typeface="Segoe UI" panose="020B0502040204020203" pitchFamily="34" charset="0"/>
              </a:rPr>
              <a:t>A ela se contrapõe a cláusula de segurança do</a:t>
            </a:r>
            <a:r>
              <a:rPr lang="pt-BR" sz="1900" spc="-275" dirty="0">
                <a:latin typeface="Segoe UI" panose="020B0502040204020203" pitchFamily="34" charset="0"/>
                <a:ea typeface="Segoe UI" panose="020B0502040204020203" pitchFamily="34" charset="0"/>
                <a:cs typeface="Segoe UI" panose="020B0502040204020203" pitchFamily="34" charset="0"/>
              </a:rPr>
              <a:t> </a:t>
            </a:r>
            <a:r>
              <a:rPr lang="pt-BR" sz="1900" dirty="0">
                <a:latin typeface="Segoe UI" panose="020B0502040204020203" pitchFamily="34" charset="0"/>
                <a:ea typeface="Segoe UI" panose="020B0502040204020203" pitchFamily="34" charset="0"/>
                <a:cs typeface="Segoe UI" panose="020B0502040204020203" pitchFamily="34" charset="0"/>
              </a:rPr>
              <a:t>particular:</a:t>
            </a:r>
          </a:p>
          <a:p>
            <a:pPr marL="559435" lvl="1" indent="-90170">
              <a:lnSpc>
                <a:spcPct val="100000"/>
              </a:lnSpc>
              <a:spcBef>
                <a:spcPts val="475"/>
              </a:spcBef>
              <a:buClr>
                <a:srgbClr val="D15A3D"/>
              </a:buClr>
              <a:buSzPct val="95000"/>
              <a:buFont typeface="Arial"/>
              <a:buChar char="•"/>
              <a:tabLst>
                <a:tab pos="560070" algn="l"/>
              </a:tabLst>
            </a:pPr>
            <a:r>
              <a:rPr lang="pt-BR" sz="1900" b="1" dirty="0">
                <a:latin typeface="Segoe UI" panose="020B0502040204020203" pitchFamily="34" charset="0"/>
                <a:ea typeface="Segoe UI" panose="020B0502040204020203" pitchFamily="34" charset="0"/>
                <a:cs typeface="Segoe UI" panose="020B0502040204020203" pitchFamily="34" charset="0"/>
              </a:rPr>
              <a:t>  Intangibilidade </a:t>
            </a:r>
            <a:r>
              <a:rPr lang="pt-BR" sz="1900" b="1" spc="-5" dirty="0">
                <a:latin typeface="Segoe UI" panose="020B0502040204020203" pitchFamily="34" charset="0"/>
                <a:ea typeface="Segoe UI" panose="020B0502040204020203" pitchFamily="34" charset="0"/>
                <a:cs typeface="Segoe UI" panose="020B0502040204020203" pitchFamily="34" charset="0"/>
              </a:rPr>
              <a:t>da </a:t>
            </a:r>
            <a:r>
              <a:rPr lang="pt-BR" sz="1900" b="1" dirty="0">
                <a:latin typeface="Segoe UI" panose="020B0502040204020203" pitchFamily="34" charset="0"/>
                <a:ea typeface="Segoe UI" panose="020B0502040204020203" pitchFamily="34" charset="0"/>
                <a:cs typeface="Segoe UI" panose="020B0502040204020203" pitchFamily="34" charset="0"/>
              </a:rPr>
              <a:t>equação econômico-financeira </a:t>
            </a:r>
            <a:r>
              <a:rPr lang="pt-BR" sz="1900" b="1" spc="-5" dirty="0">
                <a:latin typeface="Segoe UI" panose="020B0502040204020203" pitchFamily="34" charset="0"/>
                <a:ea typeface="Segoe UI" panose="020B0502040204020203" pitchFamily="34" charset="0"/>
                <a:cs typeface="Segoe UI" panose="020B0502040204020203" pitchFamily="34" charset="0"/>
              </a:rPr>
              <a:t>do</a:t>
            </a:r>
            <a:r>
              <a:rPr lang="pt-BR" sz="1900" b="1" spc="-110" dirty="0">
                <a:latin typeface="Segoe UI" panose="020B0502040204020203" pitchFamily="34" charset="0"/>
                <a:ea typeface="Segoe UI" panose="020B0502040204020203" pitchFamily="34" charset="0"/>
                <a:cs typeface="Segoe UI" panose="020B0502040204020203" pitchFamily="34" charset="0"/>
              </a:rPr>
              <a:t> </a:t>
            </a:r>
            <a:r>
              <a:rPr lang="pt-BR" sz="1900" b="1" dirty="0">
                <a:latin typeface="Segoe UI" panose="020B0502040204020203" pitchFamily="34" charset="0"/>
                <a:ea typeface="Segoe UI" panose="020B0502040204020203" pitchFamily="34" charset="0"/>
                <a:cs typeface="Segoe UI" panose="020B0502040204020203" pitchFamily="34" charset="0"/>
              </a:rPr>
              <a:t>contrato</a:t>
            </a:r>
            <a:endParaRPr lang="pt-BR" sz="1900" dirty="0">
              <a:latin typeface="Segoe UI" panose="020B0502040204020203" pitchFamily="34" charset="0"/>
              <a:ea typeface="Segoe UI" panose="020B0502040204020203" pitchFamily="34" charset="0"/>
              <a:cs typeface="Segoe UI" panose="020B0502040204020203" pitchFamily="34" charset="0"/>
            </a:endParaRPr>
          </a:p>
          <a:p>
            <a:pPr marL="299085" indent="-286385" algn="just">
              <a:spcBef>
                <a:spcPts val="300"/>
              </a:spcBef>
              <a:buClr>
                <a:srgbClr val="CE5A3D"/>
              </a:buClr>
              <a:buFont typeface="Wingdings"/>
              <a:buChar char=""/>
              <a:tabLst>
                <a:tab pos="299720" algn="l"/>
              </a:tabLst>
            </a:pPr>
            <a:endParaRPr lang="pt-BR" sz="1900" spc="-5" dirty="0">
              <a:latin typeface="Arial"/>
              <a:ea typeface="Segoe UI" panose="020B0502040204020203" pitchFamily="34" charset="0"/>
              <a:cs typeface="Arial"/>
            </a:endParaRPr>
          </a:p>
          <a:p>
            <a:pPr marL="299085" indent="-286385" algn="just">
              <a:spcBef>
                <a:spcPts val="300"/>
              </a:spcBef>
              <a:buClr>
                <a:srgbClr val="CE5A3D"/>
              </a:buClr>
              <a:buFont typeface="Wingdings"/>
              <a:buChar char=""/>
              <a:tabLst>
                <a:tab pos="299720" algn="l"/>
              </a:tabLst>
            </a:pPr>
            <a:endParaRPr lang="pt-BR" sz="1900" spc="-5" dirty="0">
              <a:latin typeface="Segoe UI" panose="020B0502040204020203" pitchFamily="34" charset="0"/>
              <a:ea typeface="Segoe UI" panose="020B0502040204020203" pitchFamily="34" charset="0"/>
              <a:cs typeface="Segoe UI" panose="020B0502040204020203" pitchFamily="34" charset="0"/>
            </a:endParaRPr>
          </a:p>
        </p:txBody>
      </p:sp>
      <p:sp>
        <p:nvSpPr>
          <p:cNvPr id="7" name="Retângulo 6">
            <a:extLst>
              <a:ext uri="{FF2B5EF4-FFF2-40B4-BE49-F238E27FC236}">
                <a16:creationId xmlns:a16="http://schemas.microsoft.com/office/drawing/2014/main" id="{11362902-5D3D-46E9-AA6D-BC34E32CDD4D}"/>
              </a:ext>
            </a:extLst>
          </p:cNvPr>
          <p:cNvSpPr/>
          <p:nvPr/>
        </p:nvSpPr>
        <p:spPr>
          <a:xfrm>
            <a:off x="334600" y="5625863"/>
            <a:ext cx="11585686" cy="10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pt-BR" sz="1600" dirty="0">
                <a:solidFill>
                  <a:prstClr val="black"/>
                </a:solidFill>
                <a:latin typeface="Segoe UI" panose="020B0502040204020203" pitchFamily="34" charset="0"/>
                <a:cs typeface="Segoe UI" panose="020B0502040204020203" pitchFamily="34" charset="0"/>
              </a:rPr>
              <a:t>“A construção da equação econômica exige a compreensão e alinhamento de elementos contratuais que, reunidos, permitirão a definição do quadro completo de expectativas. O interessado em integrar a relação contratual deverá observar, de um lado, as obrigações e riscos assumidos; e, noutra mão, as fontes de receitas e meios para restabelecimento das condições econômicas estimadas”. (AURÉLIO, 2017, p.310-311)</a:t>
            </a:r>
          </a:p>
        </p:txBody>
      </p:sp>
      <p:sp>
        <p:nvSpPr>
          <p:cNvPr id="9" name="Retângulo: Cantos Arredondados 8">
            <a:extLst>
              <a:ext uri="{FF2B5EF4-FFF2-40B4-BE49-F238E27FC236}">
                <a16:creationId xmlns:a16="http://schemas.microsoft.com/office/drawing/2014/main" id="{4F90041E-A5EF-4FB4-986C-EECCCB2C80BF}"/>
              </a:ext>
            </a:extLst>
          </p:cNvPr>
          <p:cNvSpPr/>
          <p:nvPr/>
        </p:nvSpPr>
        <p:spPr>
          <a:xfrm>
            <a:off x="8778240" y="2836162"/>
            <a:ext cx="3247556" cy="2283696"/>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100"/>
              </a:spcBef>
            </a:pPr>
            <a:r>
              <a:rPr lang="pt-BR" sz="1600" b="1" spc="-10" dirty="0">
                <a:solidFill>
                  <a:schemeClr val="tx1"/>
                </a:solidFill>
                <a:latin typeface="Segoe UI" panose="020B0502040204020203" pitchFamily="34" charset="0"/>
                <a:ea typeface="Segoe UI" panose="020B0502040204020203" pitchFamily="34" charset="0"/>
                <a:cs typeface="Segoe UI" panose="020B0502040204020203" pitchFamily="34" charset="0"/>
              </a:rPr>
              <a:t>Art. 65, </a:t>
            </a:r>
            <a:r>
              <a:rPr lang="pt-BR" sz="1600" b="1" spc="-5" dirty="0">
                <a:solidFill>
                  <a:schemeClr val="tx1"/>
                </a:solidFill>
                <a:latin typeface="Segoe UI" panose="020B0502040204020203" pitchFamily="34" charset="0"/>
                <a:ea typeface="Segoe UI" panose="020B0502040204020203" pitchFamily="34" charset="0"/>
                <a:cs typeface="Segoe UI" panose="020B0502040204020203" pitchFamily="34" charset="0"/>
              </a:rPr>
              <a:t>§1º </a:t>
            </a:r>
            <a:r>
              <a:rPr lang="pt-BR" sz="1600" b="1" dirty="0">
                <a:solidFill>
                  <a:schemeClr val="tx1"/>
                </a:solidFill>
                <a:latin typeface="Segoe UI" panose="020B0502040204020203" pitchFamily="34" charset="0"/>
                <a:ea typeface="Segoe UI" panose="020B0502040204020203" pitchFamily="34" charset="0"/>
                <a:cs typeface="Segoe UI" panose="020B0502040204020203" pitchFamily="34" charset="0"/>
              </a:rPr>
              <a:t>da Lei </a:t>
            </a:r>
            <a:r>
              <a:rPr lang="pt-BR" sz="1600" b="1" spc="-5" dirty="0">
                <a:solidFill>
                  <a:schemeClr val="tx1"/>
                </a:solidFill>
                <a:latin typeface="Segoe UI" panose="020B0502040204020203" pitchFamily="34" charset="0"/>
                <a:ea typeface="Segoe UI" panose="020B0502040204020203" pitchFamily="34" charset="0"/>
                <a:cs typeface="Segoe UI" panose="020B0502040204020203" pitchFamily="34" charset="0"/>
              </a:rPr>
              <a:t>8.666/1993</a:t>
            </a:r>
            <a:r>
              <a:rPr lang="pt-BR" sz="1600" spc="-5" dirty="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pt-BR" sz="1600" dirty="0">
                <a:solidFill>
                  <a:schemeClr val="tx1"/>
                </a:solidFill>
                <a:latin typeface="Segoe UI" panose="020B0502040204020203" pitchFamily="34" charset="0"/>
                <a:ea typeface="Segoe UI" panose="020B0502040204020203" pitchFamily="34" charset="0"/>
                <a:cs typeface="Segoe UI" panose="020B0502040204020203" pitchFamily="34" charset="0"/>
              </a:rPr>
              <a:t>O</a:t>
            </a:r>
            <a:r>
              <a:rPr lang="pt-BR" sz="1600" spc="60" dirty="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pt-BR" sz="1600" spc="-5" dirty="0">
                <a:solidFill>
                  <a:schemeClr val="tx1"/>
                </a:solidFill>
                <a:latin typeface="Segoe UI" panose="020B0502040204020203" pitchFamily="34" charset="0"/>
                <a:ea typeface="Segoe UI" panose="020B0502040204020203" pitchFamily="34" charset="0"/>
                <a:cs typeface="Segoe UI" panose="020B0502040204020203" pitchFamily="34" charset="0"/>
              </a:rPr>
              <a:t>contratado</a:t>
            </a:r>
            <a:r>
              <a:rPr lang="pt-BR" sz="1600" dirty="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pt-BR" sz="1600" spc="-5" dirty="0">
                <a:solidFill>
                  <a:schemeClr val="tx1"/>
                </a:solidFill>
                <a:latin typeface="Segoe UI" panose="020B0502040204020203" pitchFamily="34" charset="0"/>
                <a:ea typeface="Segoe UI" panose="020B0502040204020203" pitchFamily="34" charset="0"/>
                <a:cs typeface="Segoe UI" panose="020B0502040204020203" pitchFamily="34" charset="0"/>
              </a:rPr>
              <a:t>é obrigado a aceitar acréscimos e </a:t>
            </a:r>
            <a:r>
              <a:rPr lang="pt-BR" sz="1600" spc="200" dirty="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pt-BR" sz="1600" spc="-5" dirty="0">
                <a:solidFill>
                  <a:schemeClr val="tx1"/>
                </a:solidFill>
                <a:latin typeface="Segoe UI" panose="020B0502040204020203" pitchFamily="34" charset="0"/>
                <a:ea typeface="Segoe UI" panose="020B0502040204020203" pitchFamily="34" charset="0"/>
                <a:cs typeface="Segoe UI" panose="020B0502040204020203" pitchFamily="34" charset="0"/>
              </a:rPr>
              <a:t>supressões de </a:t>
            </a:r>
            <a:r>
              <a:rPr lang="pt-BR" sz="1600" dirty="0">
                <a:solidFill>
                  <a:schemeClr val="tx1"/>
                </a:solidFill>
                <a:latin typeface="Segoe UI" panose="020B0502040204020203" pitchFamily="34" charset="0"/>
                <a:ea typeface="Segoe UI" panose="020B0502040204020203" pitchFamily="34" charset="0"/>
                <a:cs typeface="Segoe UI" panose="020B0502040204020203" pitchFamily="34" charset="0"/>
              </a:rPr>
              <a:t>até </a:t>
            </a:r>
            <a:r>
              <a:rPr lang="pt-BR" sz="1600" spc="-5" dirty="0">
                <a:solidFill>
                  <a:schemeClr val="tx1"/>
                </a:solidFill>
                <a:latin typeface="Segoe UI" panose="020B0502040204020203" pitchFamily="34" charset="0"/>
                <a:ea typeface="Segoe UI" panose="020B0502040204020203" pitchFamily="34" charset="0"/>
                <a:cs typeface="Segoe UI" panose="020B0502040204020203" pitchFamily="34" charset="0"/>
              </a:rPr>
              <a:t>25% em obras, compras e serviços e  até </a:t>
            </a:r>
            <a:r>
              <a:rPr lang="pt-BR" sz="1600" spc="-10" dirty="0">
                <a:solidFill>
                  <a:schemeClr val="tx1"/>
                </a:solidFill>
                <a:latin typeface="Segoe UI" panose="020B0502040204020203" pitchFamily="34" charset="0"/>
                <a:ea typeface="Segoe UI" panose="020B0502040204020203" pitchFamily="34" charset="0"/>
                <a:cs typeface="Segoe UI" panose="020B0502040204020203" pitchFamily="34" charset="0"/>
              </a:rPr>
              <a:t>50</a:t>
            </a:r>
            <a:r>
              <a:rPr lang="pt-BR" sz="1600" spc="-5" dirty="0">
                <a:solidFill>
                  <a:schemeClr val="tx1"/>
                </a:solidFill>
                <a:latin typeface="Segoe UI" panose="020B0502040204020203" pitchFamily="34" charset="0"/>
                <a:ea typeface="Segoe UI" panose="020B0502040204020203" pitchFamily="34" charset="0"/>
                <a:cs typeface="Segoe UI" panose="020B0502040204020203" pitchFamily="34" charset="0"/>
              </a:rPr>
              <a:t>%</a:t>
            </a:r>
            <a:r>
              <a:rPr lang="pt-BR" sz="1600" dirty="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pt-BR" sz="1600" spc="-10" dirty="0">
                <a:solidFill>
                  <a:schemeClr val="tx1"/>
                </a:solidFill>
                <a:latin typeface="Segoe UI" panose="020B0502040204020203" pitchFamily="34" charset="0"/>
                <a:ea typeface="Segoe UI" panose="020B0502040204020203" pitchFamily="34" charset="0"/>
                <a:cs typeface="Segoe UI" panose="020B0502040204020203" pitchFamily="34" charset="0"/>
              </a:rPr>
              <a:t>e</a:t>
            </a:r>
            <a:r>
              <a:rPr lang="pt-BR" sz="1600" spc="-5" dirty="0">
                <a:solidFill>
                  <a:schemeClr val="tx1"/>
                </a:solidFill>
                <a:latin typeface="Segoe UI" panose="020B0502040204020203" pitchFamily="34" charset="0"/>
                <a:ea typeface="Segoe UI" panose="020B0502040204020203" pitchFamily="34" charset="0"/>
                <a:cs typeface="Segoe UI" panose="020B0502040204020203" pitchFamily="34" charset="0"/>
              </a:rPr>
              <a:t>m caso </a:t>
            </a:r>
            <a:r>
              <a:rPr lang="pt-BR" sz="1600" spc="-10" dirty="0">
                <a:solidFill>
                  <a:schemeClr val="tx1"/>
                </a:solidFill>
                <a:latin typeface="Segoe UI" panose="020B0502040204020203" pitchFamily="34" charset="0"/>
                <a:ea typeface="Segoe UI" panose="020B0502040204020203" pitchFamily="34" charset="0"/>
                <a:cs typeface="Segoe UI" panose="020B0502040204020203" pitchFamily="34" charset="0"/>
              </a:rPr>
              <a:t>d</a:t>
            </a:r>
            <a:r>
              <a:rPr lang="pt-BR" sz="1600" spc="-5" dirty="0">
                <a:solidFill>
                  <a:schemeClr val="tx1"/>
                </a:solidFill>
                <a:latin typeface="Segoe UI" panose="020B0502040204020203" pitchFamily="34" charset="0"/>
                <a:ea typeface="Segoe UI" panose="020B0502040204020203" pitchFamily="34" charset="0"/>
                <a:cs typeface="Segoe UI" panose="020B0502040204020203" pitchFamily="34" charset="0"/>
              </a:rPr>
              <a:t>e</a:t>
            </a:r>
            <a:r>
              <a:rPr lang="pt-BR" sz="1600" dirty="0">
                <a:solidFill>
                  <a:schemeClr val="tx1"/>
                </a:solidFill>
                <a:latin typeface="Segoe UI" panose="020B0502040204020203" pitchFamily="34" charset="0"/>
                <a:ea typeface="Segoe UI" panose="020B0502040204020203" pitchFamily="34" charset="0"/>
                <a:cs typeface="Segoe UI" panose="020B0502040204020203" pitchFamily="34" charset="0"/>
              </a:rPr>
              <a:t> ref</a:t>
            </a:r>
            <a:r>
              <a:rPr lang="pt-BR" sz="1600" spc="-10" dirty="0">
                <a:solidFill>
                  <a:schemeClr val="tx1"/>
                </a:solidFill>
                <a:latin typeface="Segoe UI" panose="020B0502040204020203" pitchFamily="34" charset="0"/>
                <a:ea typeface="Segoe UI" panose="020B0502040204020203" pitchFamily="34" charset="0"/>
                <a:cs typeface="Segoe UI" panose="020B0502040204020203" pitchFamily="34" charset="0"/>
              </a:rPr>
              <a:t>o</a:t>
            </a:r>
            <a:r>
              <a:rPr lang="pt-BR" sz="1600" spc="5" dirty="0">
                <a:solidFill>
                  <a:schemeClr val="tx1"/>
                </a:solidFill>
                <a:latin typeface="Segoe UI" panose="020B0502040204020203" pitchFamily="34" charset="0"/>
                <a:ea typeface="Segoe UI" panose="020B0502040204020203" pitchFamily="34" charset="0"/>
                <a:cs typeface="Segoe UI" panose="020B0502040204020203" pitchFamily="34" charset="0"/>
              </a:rPr>
              <a:t>r</a:t>
            </a:r>
            <a:r>
              <a:rPr lang="pt-BR" sz="1600" spc="-5" dirty="0">
                <a:solidFill>
                  <a:schemeClr val="tx1"/>
                </a:solidFill>
                <a:latin typeface="Segoe UI" panose="020B0502040204020203" pitchFamily="34" charset="0"/>
                <a:ea typeface="Segoe UI" panose="020B0502040204020203" pitchFamily="34" charset="0"/>
                <a:cs typeface="Segoe UI" panose="020B0502040204020203" pitchFamily="34" charset="0"/>
              </a:rPr>
              <a:t>ma </a:t>
            </a:r>
            <a:r>
              <a:rPr lang="pt-BR" sz="1600" spc="-10" dirty="0">
                <a:solidFill>
                  <a:schemeClr val="tx1"/>
                </a:solidFill>
                <a:latin typeface="Segoe UI" panose="020B0502040204020203" pitchFamily="34" charset="0"/>
                <a:ea typeface="Segoe UI" panose="020B0502040204020203" pitchFamily="34" charset="0"/>
                <a:cs typeface="Segoe UI" panose="020B0502040204020203" pitchFamily="34" charset="0"/>
              </a:rPr>
              <a:t>d</a:t>
            </a:r>
            <a:r>
              <a:rPr lang="pt-BR" sz="1600" spc="-5" dirty="0">
                <a:solidFill>
                  <a:schemeClr val="tx1"/>
                </a:solidFill>
                <a:latin typeface="Segoe UI" panose="020B0502040204020203" pitchFamily="34" charset="0"/>
                <a:ea typeface="Segoe UI" panose="020B0502040204020203" pitchFamily="34" charset="0"/>
                <a:cs typeface="Segoe UI" panose="020B0502040204020203" pitchFamily="34" charset="0"/>
              </a:rPr>
              <a:t>e e</a:t>
            </a:r>
            <a:r>
              <a:rPr lang="pt-BR" sz="1600" spc="-15" dirty="0">
                <a:solidFill>
                  <a:schemeClr val="tx1"/>
                </a:solidFill>
                <a:latin typeface="Segoe UI" panose="020B0502040204020203" pitchFamily="34" charset="0"/>
                <a:ea typeface="Segoe UI" panose="020B0502040204020203" pitchFamily="34" charset="0"/>
                <a:cs typeface="Segoe UI" panose="020B0502040204020203" pitchFamily="34" charset="0"/>
              </a:rPr>
              <a:t>d</a:t>
            </a:r>
            <a:r>
              <a:rPr lang="pt-BR" sz="1600" spc="-5" dirty="0">
                <a:solidFill>
                  <a:schemeClr val="tx1"/>
                </a:solidFill>
                <a:latin typeface="Segoe UI" panose="020B0502040204020203" pitchFamily="34" charset="0"/>
                <a:ea typeface="Segoe UI" panose="020B0502040204020203" pitchFamily="34" charset="0"/>
                <a:cs typeface="Segoe UI" panose="020B0502040204020203" pitchFamily="34" charset="0"/>
              </a:rPr>
              <a:t>ifício e e</a:t>
            </a:r>
            <a:r>
              <a:rPr lang="pt-BR" sz="1600" spc="-15" dirty="0">
                <a:solidFill>
                  <a:schemeClr val="tx1"/>
                </a:solidFill>
                <a:latin typeface="Segoe UI" panose="020B0502040204020203" pitchFamily="34" charset="0"/>
                <a:ea typeface="Segoe UI" panose="020B0502040204020203" pitchFamily="34" charset="0"/>
                <a:cs typeface="Segoe UI" panose="020B0502040204020203" pitchFamily="34" charset="0"/>
              </a:rPr>
              <a:t>q</a:t>
            </a:r>
            <a:r>
              <a:rPr lang="pt-BR" sz="1600" spc="-5" dirty="0">
                <a:solidFill>
                  <a:schemeClr val="tx1"/>
                </a:solidFill>
                <a:latin typeface="Segoe UI" panose="020B0502040204020203" pitchFamily="34" charset="0"/>
                <a:ea typeface="Segoe UI" panose="020B0502040204020203" pitchFamily="34" charset="0"/>
                <a:cs typeface="Segoe UI" panose="020B0502040204020203" pitchFamily="34" charset="0"/>
              </a:rPr>
              <a:t>u</a:t>
            </a:r>
            <a:r>
              <a:rPr lang="pt-BR" sz="1600" spc="-15" dirty="0">
                <a:solidFill>
                  <a:schemeClr val="tx1"/>
                </a:solidFill>
                <a:latin typeface="Segoe UI" panose="020B0502040204020203" pitchFamily="34" charset="0"/>
                <a:ea typeface="Segoe UI" panose="020B0502040204020203" pitchFamily="34" charset="0"/>
                <a:cs typeface="Segoe UI" panose="020B0502040204020203" pitchFamily="34" charset="0"/>
              </a:rPr>
              <a:t>i</a:t>
            </a:r>
            <a:r>
              <a:rPr lang="pt-BR" sz="1600" spc="-5" dirty="0">
                <a:solidFill>
                  <a:schemeClr val="tx1"/>
                </a:solidFill>
                <a:latin typeface="Segoe UI" panose="020B0502040204020203" pitchFamily="34" charset="0"/>
                <a:ea typeface="Segoe UI" panose="020B0502040204020203" pitchFamily="34" charset="0"/>
                <a:cs typeface="Segoe UI" panose="020B0502040204020203" pitchFamily="34" charset="0"/>
              </a:rPr>
              <a:t>p</a:t>
            </a:r>
            <a:r>
              <a:rPr lang="pt-BR" sz="1600" spc="-15" dirty="0">
                <a:solidFill>
                  <a:schemeClr val="tx1"/>
                </a:solidFill>
                <a:latin typeface="Segoe UI" panose="020B0502040204020203" pitchFamily="34" charset="0"/>
                <a:ea typeface="Segoe UI" panose="020B0502040204020203" pitchFamily="34" charset="0"/>
                <a:cs typeface="Segoe UI" panose="020B0502040204020203" pitchFamily="34" charset="0"/>
              </a:rPr>
              <a:t>a</a:t>
            </a:r>
            <a:r>
              <a:rPr lang="pt-BR" sz="1600" spc="-5" dirty="0">
                <a:solidFill>
                  <a:schemeClr val="tx1"/>
                </a:solidFill>
                <a:latin typeface="Segoe UI" panose="020B0502040204020203" pitchFamily="34" charset="0"/>
                <a:ea typeface="Segoe UI" panose="020B0502040204020203" pitchFamily="34" charset="0"/>
                <a:cs typeface="Segoe UI" panose="020B0502040204020203" pitchFamily="34" charset="0"/>
              </a:rPr>
              <a:t>me</a:t>
            </a:r>
            <a:r>
              <a:rPr lang="pt-BR" sz="1600" spc="-15" dirty="0">
                <a:solidFill>
                  <a:schemeClr val="tx1"/>
                </a:solidFill>
                <a:latin typeface="Segoe UI" panose="020B0502040204020203" pitchFamily="34" charset="0"/>
                <a:ea typeface="Segoe UI" panose="020B0502040204020203" pitchFamily="34" charset="0"/>
                <a:cs typeface="Segoe UI" panose="020B0502040204020203" pitchFamily="34" charset="0"/>
              </a:rPr>
              <a:t>n</a:t>
            </a:r>
            <a:r>
              <a:rPr lang="pt-BR" sz="1600" dirty="0">
                <a:solidFill>
                  <a:schemeClr val="tx1"/>
                </a:solidFill>
                <a:latin typeface="Segoe UI" panose="020B0502040204020203" pitchFamily="34" charset="0"/>
                <a:ea typeface="Segoe UI" panose="020B0502040204020203" pitchFamily="34" charset="0"/>
                <a:cs typeface="Segoe UI" panose="020B0502040204020203" pitchFamily="34" charset="0"/>
              </a:rPr>
              <a:t>to</a:t>
            </a:r>
            <a:r>
              <a:rPr lang="pt-BR" sz="1600" dirty="0">
                <a:latin typeface="Segoe UI" panose="020B0502040204020203" pitchFamily="34" charset="0"/>
                <a:ea typeface="Segoe UI" panose="020B0502040204020203" pitchFamily="34" charset="0"/>
                <a:cs typeface="Segoe UI" panose="020B0502040204020203" pitchFamily="34" charset="0"/>
              </a:rPr>
              <a:t>.</a:t>
            </a:r>
          </a:p>
        </p:txBody>
      </p:sp>
    </p:spTree>
    <p:extLst>
      <p:ext uri="{BB962C8B-B14F-4D97-AF65-F5344CB8AC3E}">
        <p14:creationId xmlns:p14="http://schemas.microsoft.com/office/powerpoint/2010/main" val="598997473"/>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772</TotalTime>
  <Words>2531</Words>
  <Application>Microsoft Office PowerPoint</Application>
  <PresentationFormat>Widescreen</PresentationFormat>
  <Paragraphs>349</Paragraphs>
  <Slides>20</Slides>
  <Notes>0</Notes>
  <HiddenSlides>0</HiddenSlides>
  <MMClips>0</MMClips>
  <ScaleCrop>false</ScaleCrop>
  <HeadingPairs>
    <vt:vector size="6" baseType="variant">
      <vt:variant>
        <vt:lpstr>Fontes usadas</vt:lpstr>
      </vt:variant>
      <vt:variant>
        <vt:i4>8</vt:i4>
      </vt:variant>
      <vt:variant>
        <vt:lpstr>Tema</vt:lpstr>
      </vt:variant>
      <vt:variant>
        <vt:i4>1</vt:i4>
      </vt:variant>
      <vt:variant>
        <vt:lpstr>Títulos de slides</vt:lpstr>
      </vt:variant>
      <vt:variant>
        <vt:i4>20</vt:i4>
      </vt:variant>
    </vt:vector>
  </HeadingPairs>
  <TitlesOfParts>
    <vt:vector size="29" baseType="lpstr">
      <vt:lpstr>Arial</vt:lpstr>
      <vt:lpstr>Calibri</vt:lpstr>
      <vt:lpstr>Calibri Light</vt:lpstr>
      <vt:lpstr>Courier New</vt:lpstr>
      <vt:lpstr>Segoe UI</vt:lpstr>
      <vt:lpstr>Segoe UI Semibold</vt:lpstr>
      <vt:lpstr>Verdana</vt:lpstr>
      <vt:lpstr>Wingdings</vt:lpstr>
      <vt:lpstr>Tema do Office</vt:lpstr>
      <vt:lpstr>Apresentação do PowerPoint</vt:lpstr>
      <vt:lpstr>Sumário de Aula</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Mariana</dc:creator>
  <cp:lastModifiedBy>Eduardo D. Araújo</cp:lastModifiedBy>
  <cp:revision>163</cp:revision>
  <dcterms:created xsi:type="dcterms:W3CDTF">2018-02-06T23:33:08Z</dcterms:created>
  <dcterms:modified xsi:type="dcterms:W3CDTF">2018-02-27T19:40:01Z</dcterms:modified>
</cp:coreProperties>
</file>