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4DEE-27CD-CB41-B211-D28487BB7774}" type="datetimeFigureOut">
              <a:rPr lang="en-US" smtClean="0"/>
              <a:pPr/>
              <a:t>10/27/2020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Márcia Terra da Silva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UNIP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52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4DEE-27CD-CB41-B211-D28487BB7774}" type="datetimeFigureOut">
              <a:rPr lang="en-US" smtClean="0"/>
              <a:pPr/>
              <a:t>10/27/2020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Márcia Terra da Silva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UNIP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047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4DEE-27CD-CB41-B211-D28487BB7774}" type="datetimeFigureOut">
              <a:rPr lang="en-US" smtClean="0"/>
              <a:pPr/>
              <a:t>10/27/2020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Márcia Terra da Silva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UNIP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5170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4DEE-27CD-CB41-B211-D28487BB7774}" type="datetimeFigureOut">
              <a:rPr lang="en-US" smtClean="0"/>
              <a:pPr/>
              <a:t>10/27/2020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Márcia Terra da Silva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UNIP</a:t>
            </a:r>
            <a:endParaRPr lang="pt-B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698625"/>
            <a:ext cx="8229600" cy="44592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8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4DEE-27CD-CB41-B211-D28487BB7774}" type="datetimeFigureOut">
              <a:rPr lang="en-US" smtClean="0"/>
              <a:pPr/>
              <a:t>10/27/2020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Márcia Terra da Silva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UNIP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056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4DEE-27CD-CB41-B211-D28487BB7774}" type="datetimeFigureOut">
              <a:rPr lang="en-US" smtClean="0"/>
              <a:pPr/>
              <a:t>10/27/2020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Márcia Terra da Silva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UNIP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052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4DEE-27CD-CB41-B211-D28487BB7774}" type="datetimeFigureOut">
              <a:rPr lang="en-US" smtClean="0"/>
              <a:pPr/>
              <a:t>10/27/2020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Márcia Terra da Silva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UNIP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304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4DEE-27CD-CB41-B211-D28487BB7774}" type="datetimeFigureOut">
              <a:rPr lang="en-US" smtClean="0"/>
              <a:pPr/>
              <a:t>10/27/2020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Márcia Terra da Silva</a:t>
            </a: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UNIP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514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4DEE-27CD-CB41-B211-D28487BB7774}" type="datetimeFigureOut">
              <a:rPr lang="en-US" smtClean="0"/>
              <a:pPr/>
              <a:t>10/27/2020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Márcia Terra da Silva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UNIP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32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4DEE-27CD-CB41-B211-D28487BB7774}" type="datetimeFigureOut">
              <a:rPr lang="en-US" smtClean="0"/>
              <a:pPr/>
              <a:t>10/27/2020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Márcia Terra da Silva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UNIP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132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4DEE-27CD-CB41-B211-D28487BB7774}" type="datetimeFigureOut">
              <a:rPr lang="en-US" smtClean="0"/>
              <a:pPr/>
              <a:t>10/27/2020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Márcia Terra da Silva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UNIP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790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4DEE-27CD-CB41-B211-D28487BB7774}" type="datetimeFigureOut">
              <a:rPr lang="en-US" smtClean="0"/>
              <a:pPr/>
              <a:t>10/27/2020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Márcia Terra da Silva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UNIP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507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34DEE-27CD-CB41-B211-D28487BB7774}" type="datetimeFigureOut">
              <a:rPr lang="en-US" smtClean="0"/>
              <a:pPr/>
              <a:t>10/27/2020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Márcia Terra da Silva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26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16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pt-BR" sz="3200" dirty="0"/>
              <a:t>Explicar o que são os pressupostos básicos para  </a:t>
            </a:r>
            <a:r>
              <a:rPr lang="pt-BR" sz="3200" dirty="0" err="1"/>
              <a:t>Schein</a:t>
            </a:r>
            <a:r>
              <a:rPr lang="pt-BR" sz="3200" dirty="0"/>
              <a:t>. Exemplifique com a Disney. </a:t>
            </a:r>
          </a:p>
        </p:txBody>
      </p:sp>
      <p:pic>
        <p:nvPicPr>
          <p:cNvPr id="9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34" y="1448687"/>
            <a:ext cx="6806863" cy="5236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842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15</Words>
  <Application>Microsoft Office PowerPoint</Application>
  <PresentationFormat>Apresentação no Ecrã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Explicar o que são os pressupostos básicos para  Schein. Exemplifique com a Disney.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Explicar o que são os pressupostos básicos para  Schein. Exemplifique com a Disney.</dc:title>
  <dc:creator>Marcia Terra</dc:creator>
  <cp:lastModifiedBy>Roberto Marx</cp:lastModifiedBy>
  <cp:revision>1</cp:revision>
  <dcterms:created xsi:type="dcterms:W3CDTF">2016-10-19T11:23:42Z</dcterms:created>
  <dcterms:modified xsi:type="dcterms:W3CDTF">2020-10-27T19:11:29Z</dcterms:modified>
</cp:coreProperties>
</file>