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4" r:id="rId2"/>
  </p:sldMasterIdLst>
  <p:notesMasterIdLst>
    <p:notesMasterId r:id="rId23"/>
  </p:notesMasterIdLst>
  <p:handoutMasterIdLst>
    <p:handoutMasterId r:id="rId24"/>
  </p:handoutMasterIdLst>
  <p:sldIdLst>
    <p:sldId id="265" r:id="rId3"/>
    <p:sldId id="282" r:id="rId4"/>
    <p:sldId id="268" r:id="rId5"/>
    <p:sldId id="273" r:id="rId6"/>
    <p:sldId id="274" r:id="rId7"/>
    <p:sldId id="276" r:id="rId8"/>
    <p:sldId id="277" r:id="rId9"/>
    <p:sldId id="284" r:id="rId10"/>
    <p:sldId id="283" r:id="rId11"/>
    <p:sldId id="295" r:id="rId12"/>
    <p:sldId id="296" r:id="rId13"/>
    <p:sldId id="291" r:id="rId14"/>
    <p:sldId id="285" r:id="rId15"/>
    <p:sldId id="286" r:id="rId16"/>
    <p:sldId id="289" r:id="rId17"/>
    <p:sldId id="288" r:id="rId18"/>
    <p:sldId id="290" r:id="rId19"/>
    <p:sldId id="293" r:id="rId20"/>
    <p:sldId id="294" r:id="rId21"/>
    <p:sldId id="270" r:id="rId2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Gomes do Carmo" initials="MGd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00A400"/>
    <a:srgbClr val="D1FFA3"/>
    <a:srgbClr val="7BB800"/>
    <a:srgbClr val="FFAB97"/>
    <a:srgbClr val="CC0000"/>
    <a:srgbClr val="003300"/>
    <a:srgbClr val="7D8046"/>
    <a:srgbClr val="CCFF65"/>
    <a:srgbClr val="B4A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501" autoAdjust="0"/>
  </p:normalViewPr>
  <p:slideViewPr>
    <p:cSldViewPr>
      <p:cViewPr varScale="1">
        <p:scale>
          <a:sx n="95" d="100"/>
          <a:sy n="95" d="100"/>
        </p:scale>
        <p:origin x="17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55DC3-EA31-4C71-85DB-E931EBCE47C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4BD926-33BF-45EA-B839-1667E1AB71DB}">
      <dgm:prSet phldrT="[Texto]" custT="1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r>
            <a:rPr lang="pt-BR" sz="3200" dirty="0" smtClean="0"/>
            <a:t>CT</a:t>
          </a:r>
          <a:endParaRPr lang="pt-BR" sz="3200" dirty="0"/>
        </a:p>
      </dgm:t>
    </dgm:pt>
    <dgm:pt modelId="{DC27CAD6-5A66-43E9-BCC4-727D810F2BB5}" type="parTrans" cxnId="{0C99A104-D00D-425A-8FE6-B8DF325089BC}">
      <dgm:prSet/>
      <dgm:spPr/>
      <dgm:t>
        <a:bodyPr/>
        <a:lstStyle/>
        <a:p>
          <a:endParaRPr lang="pt-BR"/>
        </a:p>
      </dgm:t>
    </dgm:pt>
    <dgm:pt modelId="{E49C99D2-D7E3-49E3-A45C-4F3DD69C5045}" type="sibTrans" cxnId="{0C99A104-D00D-425A-8FE6-B8DF325089BC}">
      <dgm:prSet/>
      <dgm:spPr/>
      <dgm:t>
        <a:bodyPr/>
        <a:lstStyle/>
        <a:p>
          <a:endParaRPr lang="pt-BR"/>
        </a:p>
      </dgm:t>
    </dgm:pt>
    <dgm:pt modelId="{E6F59468-70D6-4745-896A-7DE0A6A76F0A}">
      <dgm:prSet phldrT="[Texto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sz="3200" dirty="0" smtClean="0"/>
            <a:t>COT</a:t>
          </a:r>
          <a:endParaRPr lang="pt-BR" sz="3200" dirty="0"/>
        </a:p>
      </dgm:t>
    </dgm:pt>
    <dgm:pt modelId="{91D27409-7796-4348-A2D2-1C7583C0119B}" type="parTrans" cxnId="{85398C48-CA7E-48C1-9063-19CDAB8B8A7C}">
      <dgm:prSet/>
      <dgm:spPr/>
      <dgm:t>
        <a:bodyPr/>
        <a:lstStyle/>
        <a:p>
          <a:endParaRPr lang="pt-BR"/>
        </a:p>
      </dgm:t>
    </dgm:pt>
    <dgm:pt modelId="{5C5CE048-19CC-4C3C-985B-23504B0DEC68}" type="sibTrans" cxnId="{85398C48-CA7E-48C1-9063-19CDAB8B8A7C}">
      <dgm:prSet/>
      <dgm:spPr/>
      <dgm:t>
        <a:bodyPr/>
        <a:lstStyle/>
        <a:p>
          <a:endParaRPr lang="pt-BR"/>
        </a:p>
      </dgm:t>
    </dgm:pt>
    <dgm:pt modelId="{F783666A-D489-456F-9FF4-2F3251CFFE61}">
      <dgm:prSet phldrT="[Texto]" custT="1"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r>
            <a:rPr lang="pt-BR" sz="3200" dirty="0" smtClean="0"/>
            <a:t>COE</a:t>
          </a:r>
          <a:endParaRPr lang="pt-BR" sz="3200" dirty="0"/>
        </a:p>
      </dgm:t>
    </dgm:pt>
    <dgm:pt modelId="{BEEBDED2-4F71-4BCA-B5F6-9AEB236A0699}" type="parTrans" cxnId="{3FBAA383-021B-40E4-BF36-816EF40619F2}">
      <dgm:prSet/>
      <dgm:spPr/>
      <dgm:t>
        <a:bodyPr/>
        <a:lstStyle/>
        <a:p>
          <a:endParaRPr lang="pt-BR"/>
        </a:p>
      </dgm:t>
    </dgm:pt>
    <dgm:pt modelId="{09E2DF21-AA78-45E4-8063-438A69BCF82E}" type="sibTrans" cxnId="{3FBAA383-021B-40E4-BF36-816EF40619F2}">
      <dgm:prSet/>
      <dgm:spPr/>
      <dgm:t>
        <a:bodyPr/>
        <a:lstStyle/>
        <a:p>
          <a:endParaRPr lang="pt-BR"/>
        </a:p>
      </dgm:t>
    </dgm:pt>
    <dgm:pt modelId="{7DDDBE7A-CA91-4900-9100-92B9A0623761}" type="pres">
      <dgm:prSet presAssocID="{92755DC3-EA31-4C71-85DB-E931EBCE47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C305B6-4C3A-4D44-B158-9EA9A459BB72}" type="pres">
      <dgm:prSet presAssocID="{92755DC3-EA31-4C71-85DB-E931EBCE47C1}" presName="comp1" presStyleCnt="0"/>
      <dgm:spPr/>
    </dgm:pt>
    <dgm:pt modelId="{04C7B89E-B322-4927-B58B-4B9B616ADCCD}" type="pres">
      <dgm:prSet presAssocID="{92755DC3-EA31-4C71-85DB-E931EBCE47C1}" presName="circle1" presStyleLbl="node1" presStyleIdx="0" presStyleCnt="3"/>
      <dgm:spPr/>
      <dgm:t>
        <a:bodyPr/>
        <a:lstStyle/>
        <a:p>
          <a:endParaRPr lang="pt-BR"/>
        </a:p>
      </dgm:t>
    </dgm:pt>
    <dgm:pt modelId="{F7920434-9FFF-4859-896A-761C2EEA2D69}" type="pres">
      <dgm:prSet presAssocID="{92755DC3-EA31-4C71-85DB-E931EBCE47C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D2A4B-4981-400B-A3D5-7EB358C49CC8}" type="pres">
      <dgm:prSet presAssocID="{92755DC3-EA31-4C71-85DB-E931EBCE47C1}" presName="comp2" presStyleCnt="0"/>
      <dgm:spPr/>
    </dgm:pt>
    <dgm:pt modelId="{3B5432FC-161D-4CF1-BDCA-0512FB0BCA18}" type="pres">
      <dgm:prSet presAssocID="{92755DC3-EA31-4C71-85DB-E931EBCE47C1}" presName="circle2" presStyleLbl="node1" presStyleIdx="1" presStyleCnt="3"/>
      <dgm:spPr/>
      <dgm:t>
        <a:bodyPr/>
        <a:lstStyle/>
        <a:p>
          <a:endParaRPr lang="pt-BR"/>
        </a:p>
      </dgm:t>
    </dgm:pt>
    <dgm:pt modelId="{79729496-9E50-458F-8B77-B16180402F46}" type="pres">
      <dgm:prSet presAssocID="{92755DC3-EA31-4C71-85DB-E931EBCE47C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909EA4-A204-4D82-B44A-31A3BB231EA9}" type="pres">
      <dgm:prSet presAssocID="{92755DC3-EA31-4C71-85DB-E931EBCE47C1}" presName="comp3" presStyleCnt="0"/>
      <dgm:spPr/>
    </dgm:pt>
    <dgm:pt modelId="{248363D2-A8CE-4729-A010-A817E876CAD5}" type="pres">
      <dgm:prSet presAssocID="{92755DC3-EA31-4C71-85DB-E931EBCE47C1}" presName="circle3" presStyleLbl="node1" presStyleIdx="2" presStyleCnt="3"/>
      <dgm:spPr/>
      <dgm:t>
        <a:bodyPr/>
        <a:lstStyle/>
        <a:p>
          <a:endParaRPr lang="pt-BR"/>
        </a:p>
      </dgm:t>
    </dgm:pt>
    <dgm:pt modelId="{1DDC1668-DF17-45AF-AADA-95DB61413501}" type="pres">
      <dgm:prSet presAssocID="{92755DC3-EA31-4C71-85DB-E931EBCE47C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BAA383-021B-40E4-BF36-816EF40619F2}" srcId="{92755DC3-EA31-4C71-85DB-E931EBCE47C1}" destId="{F783666A-D489-456F-9FF4-2F3251CFFE61}" srcOrd="2" destOrd="0" parTransId="{BEEBDED2-4F71-4BCA-B5F6-9AEB236A0699}" sibTransId="{09E2DF21-AA78-45E4-8063-438A69BCF82E}"/>
    <dgm:cxn modelId="{6B0813E0-628B-496C-9E04-2F7FEB50BA47}" type="presOf" srcId="{E6F59468-70D6-4745-896A-7DE0A6A76F0A}" destId="{3B5432FC-161D-4CF1-BDCA-0512FB0BCA18}" srcOrd="0" destOrd="0" presId="urn:microsoft.com/office/officeart/2005/8/layout/venn2"/>
    <dgm:cxn modelId="{5E5434BC-750C-4B7C-8323-7F250FDE974B}" type="presOf" srcId="{0F4BD926-33BF-45EA-B839-1667E1AB71DB}" destId="{F7920434-9FFF-4859-896A-761C2EEA2D69}" srcOrd="1" destOrd="0" presId="urn:microsoft.com/office/officeart/2005/8/layout/venn2"/>
    <dgm:cxn modelId="{4D5AF5A3-C829-47E5-86C1-35435269EFE6}" type="presOf" srcId="{92755DC3-EA31-4C71-85DB-E931EBCE47C1}" destId="{7DDDBE7A-CA91-4900-9100-92B9A0623761}" srcOrd="0" destOrd="0" presId="urn:microsoft.com/office/officeart/2005/8/layout/venn2"/>
    <dgm:cxn modelId="{0C99A104-D00D-425A-8FE6-B8DF325089BC}" srcId="{92755DC3-EA31-4C71-85DB-E931EBCE47C1}" destId="{0F4BD926-33BF-45EA-B839-1667E1AB71DB}" srcOrd="0" destOrd="0" parTransId="{DC27CAD6-5A66-43E9-BCC4-727D810F2BB5}" sibTransId="{E49C99D2-D7E3-49E3-A45C-4F3DD69C5045}"/>
    <dgm:cxn modelId="{B4570F75-7A41-4545-856F-E67E2DE173BF}" type="presOf" srcId="{F783666A-D489-456F-9FF4-2F3251CFFE61}" destId="{248363D2-A8CE-4729-A010-A817E876CAD5}" srcOrd="0" destOrd="0" presId="urn:microsoft.com/office/officeart/2005/8/layout/venn2"/>
    <dgm:cxn modelId="{85398C48-CA7E-48C1-9063-19CDAB8B8A7C}" srcId="{92755DC3-EA31-4C71-85DB-E931EBCE47C1}" destId="{E6F59468-70D6-4745-896A-7DE0A6A76F0A}" srcOrd="1" destOrd="0" parTransId="{91D27409-7796-4348-A2D2-1C7583C0119B}" sibTransId="{5C5CE048-19CC-4C3C-985B-23504B0DEC68}"/>
    <dgm:cxn modelId="{CC3EB3BC-21D5-445B-8B64-27B3687A4AE8}" type="presOf" srcId="{F783666A-D489-456F-9FF4-2F3251CFFE61}" destId="{1DDC1668-DF17-45AF-AADA-95DB61413501}" srcOrd="1" destOrd="0" presId="urn:microsoft.com/office/officeart/2005/8/layout/venn2"/>
    <dgm:cxn modelId="{0BA26F2D-85F2-4F99-8F72-EA9DE896FABD}" type="presOf" srcId="{0F4BD926-33BF-45EA-B839-1667E1AB71DB}" destId="{04C7B89E-B322-4927-B58B-4B9B616ADCCD}" srcOrd="0" destOrd="0" presId="urn:microsoft.com/office/officeart/2005/8/layout/venn2"/>
    <dgm:cxn modelId="{3D73D66E-4385-47C4-AC84-1EAC3DEA6852}" type="presOf" srcId="{E6F59468-70D6-4745-896A-7DE0A6A76F0A}" destId="{79729496-9E50-458F-8B77-B16180402F46}" srcOrd="1" destOrd="0" presId="urn:microsoft.com/office/officeart/2005/8/layout/venn2"/>
    <dgm:cxn modelId="{897D44E6-8CC2-4F77-AAA2-94D4A60B3DD7}" type="presParOf" srcId="{7DDDBE7A-CA91-4900-9100-92B9A0623761}" destId="{7DC305B6-4C3A-4D44-B158-9EA9A459BB72}" srcOrd="0" destOrd="0" presId="urn:microsoft.com/office/officeart/2005/8/layout/venn2"/>
    <dgm:cxn modelId="{4395DBCD-1D49-4356-B5B9-1644C1BA0EDC}" type="presParOf" srcId="{7DC305B6-4C3A-4D44-B158-9EA9A459BB72}" destId="{04C7B89E-B322-4927-B58B-4B9B616ADCCD}" srcOrd="0" destOrd="0" presId="urn:microsoft.com/office/officeart/2005/8/layout/venn2"/>
    <dgm:cxn modelId="{727E5F06-3403-479A-9B30-61C7E25A6DDC}" type="presParOf" srcId="{7DC305B6-4C3A-4D44-B158-9EA9A459BB72}" destId="{F7920434-9FFF-4859-896A-761C2EEA2D69}" srcOrd="1" destOrd="0" presId="urn:microsoft.com/office/officeart/2005/8/layout/venn2"/>
    <dgm:cxn modelId="{DC69EC51-9BB8-4EB4-8BAA-80094F7BD82F}" type="presParOf" srcId="{7DDDBE7A-CA91-4900-9100-92B9A0623761}" destId="{67BD2A4B-4981-400B-A3D5-7EB358C49CC8}" srcOrd="1" destOrd="0" presId="urn:microsoft.com/office/officeart/2005/8/layout/venn2"/>
    <dgm:cxn modelId="{915EBF8C-C896-41D3-BAE9-A2232A84EDD9}" type="presParOf" srcId="{67BD2A4B-4981-400B-A3D5-7EB358C49CC8}" destId="{3B5432FC-161D-4CF1-BDCA-0512FB0BCA18}" srcOrd="0" destOrd="0" presId="urn:microsoft.com/office/officeart/2005/8/layout/venn2"/>
    <dgm:cxn modelId="{D41682A5-C86D-46D2-8E25-6E4946A8499D}" type="presParOf" srcId="{67BD2A4B-4981-400B-A3D5-7EB358C49CC8}" destId="{79729496-9E50-458F-8B77-B16180402F46}" srcOrd="1" destOrd="0" presId="urn:microsoft.com/office/officeart/2005/8/layout/venn2"/>
    <dgm:cxn modelId="{DEBD074D-F56E-4177-80AD-68F96DAB5F68}" type="presParOf" srcId="{7DDDBE7A-CA91-4900-9100-92B9A0623761}" destId="{DB909EA4-A204-4D82-B44A-31A3BB231EA9}" srcOrd="2" destOrd="0" presId="urn:microsoft.com/office/officeart/2005/8/layout/venn2"/>
    <dgm:cxn modelId="{86CC3510-7B07-4E7B-ABB0-28BC6BB21E65}" type="presParOf" srcId="{DB909EA4-A204-4D82-B44A-31A3BB231EA9}" destId="{248363D2-A8CE-4729-A010-A817E876CAD5}" srcOrd="0" destOrd="0" presId="urn:microsoft.com/office/officeart/2005/8/layout/venn2"/>
    <dgm:cxn modelId="{18DA1D9B-F2B1-47AB-B71E-C74FB8B056D1}" type="presParOf" srcId="{DB909EA4-A204-4D82-B44A-31A3BB231EA9}" destId="{1DDC1668-DF17-45AF-AADA-95DB614135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B0B4A-9E99-46D4-8402-7C72267094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4C046B-953A-4465-9A80-9133E7281796}">
      <dgm:prSet phldrT="[Texto]"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r>
            <a:rPr lang="pt-BR" dirty="0" smtClean="0"/>
            <a:t>COE</a:t>
          </a:r>
          <a:endParaRPr lang="pt-BR" dirty="0"/>
        </a:p>
      </dgm:t>
    </dgm:pt>
    <dgm:pt modelId="{C5E5EDDF-B680-45B9-A8DB-350DD519EA8E}" type="parTrans" cxnId="{66AF724D-4D01-4E8D-B545-67DA7AE5FDA9}">
      <dgm:prSet/>
      <dgm:spPr/>
      <dgm:t>
        <a:bodyPr/>
        <a:lstStyle/>
        <a:p>
          <a:endParaRPr lang="pt-BR"/>
        </a:p>
      </dgm:t>
    </dgm:pt>
    <dgm:pt modelId="{20115F8B-CEF9-4F30-8A51-E4710FAF75D1}" type="sibTrans" cxnId="{66AF724D-4D01-4E8D-B545-67DA7AE5FDA9}">
      <dgm:prSet/>
      <dgm:spPr/>
      <dgm:t>
        <a:bodyPr/>
        <a:lstStyle/>
        <a:p>
          <a:endParaRPr lang="pt-BR"/>
        </a:p>
      </dgm:t>
    </dgm:pt>
    <dgm:pt modelId="{20976EDB-2998-45E9-999F-485850B91464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Operações Mecânicas</a:t>
          </a:r>
          <a:endParaRPr lang="pt-BR" sz="1500" b="1" dirty="0">
            <a:solidFill>
              <a:schemeClr val="tx2"/>
            </a:solidFill>
          </a:endParaRPr>
        </a:p>
      </dgm:t>
    </dgm:pt>
    <dgm:pt modelId="{A21ACCE8-8AFB-43F8-937E-6E9F7AC09364}" type="parTrans" cxnId="{0C76DAE7-2ACA-49FC-9146-79A928A6A7FB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12089A1C-C4EC-4756-868D-62B26C1A455F}" type="sibTrans" cxnId="{0C76DAE7-2ACA-49FC-9146-79A928A6A7FB}">
      <dgm:prSet/>
      <dgm:spPr/>
      <dgm:t>
        <a:bodyPr/>
        <a:lstStyle/>
        <a:p>
          <a:endParaRPr lang="pt-BR"/>
        </a:p>
      </dgm:t>
    </dgm:pt>
    <dgm:pt modelId="{6E90C3F8-149C-4332-B00A-1445BE66EE2E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Mão de Obra</a:t>
          </a:r>
          <a:endParaRPr lang="pt-BR" sz="1500" b="1" dirty="0">
            <a:solidFill>
              <a:schemeClr val="tx2"/>
            </a:solidFill>
          </a:endParaRPr>
        </a:p>
      </dgm:t>
    </dgm:pt>
    <dgm:pt modelId="{5C74C9C1-67FD-40C9-AE13-F391A33CF784}" type="parTrans" cxnId="{8630892C-DFCC-41D7-A466-605FBE6BA176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9016D335-0DE8-4CF1-89AF-984E38E3E464}" type="sibTrans" cxnId="{8630892C-DFCC-41D7-A466-605FBE6BA176}">
      <dgm:prSet/>
      <dgm:spPr/>
      <dgm:t>
        <a:bodyPr/>
        <a:lstStyle/>
        <a:p>
          <a:endParaRPr lang="pt-BR"/>
        </a:p>
      </dgm:t>
    </dgm:pt>
    <dgm:pt modelId="{EF02C45A-EA84-4879-BBFE-2A2C58DD8053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Operações terceirizadas</a:t>
          </a:r>
          <a:endParaRPr lang="pt-BR" sz="1500" b="1" dirty="0">
            <a:solidFill>
              <a:schemeClr val="tx2"/>
            </a:solidFill>
          </a:endParaRPr>
        </a:p>
      </dgm:t>
    </dgm:pt>
    <dgm:pt modelId="{8B49D1A4-6344-465D-83EC-2E98D85195C8}" type="parTrans" cxnId="{0EC000E8-365F-4196-B728-43BDA7D76188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A9A1EB4F-1AA2-40B2-BF5F-095787E60D25}" type="sibTrans" cxnId="{0EC000E8-365F-4196-B728-43BDA7D76188}">
      <dgm:prSet/>
      <dgm:spPr/>
      <dgm:t>
        <a:bodyPr/>
        <a:lstStyle/>
        <a:p>
          <a:endParaRPr lang="pt-BR"/>
        </a:p>
      </dgm:t>
    </dgm:pt>
    <dgm:pt modelId="{7A54BA37-4F0A-46EC-920E-2DFD9C13BD43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Impostos e Tributos</a:t>
          </a:r>
          <a:endParaRPr lang="pt-BR" sz="1500" b="1" dirty="0">
            <a:solidFill>
              <a:schemeClr val="tx2"/>
            </a:solidFill>
          </a:endParaRPr>
        </a:p>
      </dgm:t>
    </dgm:pt>
    <dgm:pt modelId="{FE684BF7-5F6F-4CFD-B3D2-35EDB053F901}" type="parTrans" cxnId="{EEE86ADA-CFF6-470A-9181-D0C45FA2981B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0B2065AF-28A1-4D14-8369-67D275F35BA2}" type="sibTrans" cxnId="{EEE86ADA-CFF6-470A-9181-D0C45FA2981B}">
      <dgm:prSet/>
      <dgm:spPr/>
      <dgm:t>
        <a:bodyPr/>
        <a:lstStyle/>
        <a:p>
          <a:endParaRPr lang="pt-BR"/>
        </a:p>
      </dgm:t>
    </dgm:pt>
    <dgm:pt modelId="{D977FA7E-07F0-412D-8B8A-0144ED1FE9BA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Irrigação e Arrendamento</a:t>
          </a:r>
          <a:endParaRPr lang="pt-BR" sz="1500" b="1" dirty="0">
            <a:solidFill>
              <a:schemeClr val="tx2"/>
            </a:solidFill>
          </a:endParaRPr>
        </a:p>
      </dgm:t>
    </dgm:pt>
    <dgm:pt modelId="{16E4260A-81ED-4E09-82E6-3835B0C3D486}" type="parTrans" cxnId="{1DCAA658-08D2-4590-95E1-21915C8D92D5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D57BB24D-B8A5-4A1E-9CCB-3CEA58004F12}" type="sibTrans" cxnId="{1DCAA658-08D2-4590-95E1-21915C8D92D5}">
      <dgm:prSet/>
      <dgm:spPr/>
      <dgm:t>
        <a:bodyPr/>
        <a:lstStyle/>
        <a:p>
          <a:endParaRPr lang="pt-BR"/>
        </a:p>
      </dgm:t>
    </dgm:pt>
    <dgm:pt modelId="{784491C0-68CB-4564-BEF8-6CBF3F7B9205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Frete</a:t>
          </a:r>
          <a:endParaRPr lang="pt-BR" sz="1500" b="1" dirty="0">
            <a:solidFill>
              <a:schemeClr val="tx2"/>
            </a:solidFill>
          </a:endParaRPr>
        </a:p>
      </dgm:t>
    </dgm:pt>
    <dgm:pt modelId="{80446668-613E-4998-B686-75A15BA07153}" type="parTrans" cxnId="{9EED2A75-3843-4380-BA56-9F877CF2DE46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4B7B9921-EF82-45AE-8D6A-D121774EBB35}" type="sibTrans" cxnId="{9EED2A75-3843-4380-BA56-9F877CF2DE46}">
      <dgm:prSet/>
      <dgm:spPr/>
      <dgm:t>
        <a:bodyPr/>
        <a:lstStyle/>
        <a:p>
          <a:endParaRPr lang="pt-BR"/>
        </a:p>
      </dgm:t>
    </dgm:pt>
    <dgm:pt modelId="{F37241F7-1D8E-4E63-8DA9-957539068BD3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Custos Gerais</a:t>
          </a:r>
        </a:p>
      </dgm:t>
    </dgm:pt>
    <dgm:pt modelId="{1407C4D3-1775-4A11-8E3E-0B4E254A375C}" type="parTrans" cxnId="{B35E9618-EB9B-45D8-8746-14112F5ED17B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/>
        </a:p>
      </dgm:t>
    </dgm:pt>
    <dgm:pt modelId="{8CAEE88F-5981-4B76-AE53-3F268F334373}" type="sibTrans" cxnId="{B35E9618-EB9B-45D8-8746-14112F5ED17B}">
      <dgm:prSet/>
      <dgm:spPr/>
      <dgm:t>
        <a:bodyPr/>
        <a:lstStyle/>
        <a:p>
          <a:endParaRPr lang="pt-BR"/>
        </a:p>
      </dgm:t>
    </dgm:pt>
    <dgm:pt modelId="{8CD183BD-8313-471C-8EDF-4EA7B3CAC631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Insumos</a:t>
          </a:r>
          <a:endParaRPr lang="pt-BR" sz="1500" b="1" dirty="0">
            <a:solidFill>
              <a:schemeClr val="tx2"/>
            </a:solidFill>
          </a:endParaRPr>
        </a:p>
      </dgm:t>
    </dgm:pt>
    <dgm:pt modelId="{2F1B7985-0D88-46B3-A24B-245EC2B025BA}" type="sibTrans" cxnId="{E02F99EC-73A3-43C8-BB5E-359ACA6E8B0E}">
      <dgm:prSet/>
      <dgm:spPr/>
      <dgm:t>
        <a:bodyPr/>
        <a:lstStyle/>
        <a:p>
          <a:endParaRPr lang="pt-BR"/>
        </a:p>
      </dgm:t>
    </dgm:pt>
    <dgm:pt modelId="{02CAFE5C-EF94-4096-A8FF-27ADC6DF6295}" type="parTrans" cxnId="{E02F99EC-73A3-43C8-BB5E-359ACA6E8B0E}">
      <dgm:prSet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endParaRPr lang="pt-BR" dirty="0"/>
        </a:p>
      </dgm:t>
    </dgm:pt>
    <dgm:pt modelId="{67943B9C-EC1F-496D-9DDB-A41256111FDE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Beneficiamento, Armamento</a:t>
          </a:r>
          <a:endParaRPr lang="pt-BR" sz="1400" b="1" dirty="0">
            <a:solidFill>
              <a:schemeClr val="tx2"/>
            </a:solidFill>
          </a:endParaRPr>
        </a:p>
      </dgm:t>
    </dgm:pt>
    <dgm:pt modelId="{B3DF2B35-59A1-4456-BD76-2AA96DDF482A}" type="parTrans" cxnId="{AF62AC7A-E6B5-45CC-917A-1EC348A00B4C}">
      <dgm:prSet/>
      <dgm:spPr>
        <a:solidFill>
          <a:srgbClr val="00B050"/>
        </a:solidFill>
      </dgm:spPr>
      <dgm:t>
        <a:bodyPr/>
        <a:lstStyle/>
        <a:p>
          <a:endParaRPr lang="pt-BR"/>
        </a:p>
      </dgm:t>
    </dgm:pt>
    <dgm:pt modelId="{B517C365-E219-4BE6-9E96-E683A4CF16A2}" type="sibTrans" cxnId="{AF62AC7A-E6B5-45CC-917A-1EC348A00B4C}">
      <dgm:prSet/>
      <dgm:spPr/>
      <dgm:t>
        <a:bodyPr/>
        <a:lstStyle/>
        <a:p>
          <a:endParaRPr lang="pt-BR"/>
        </a:p>
      </dgm:t>
    </dgm:pt>
    <dgm:pt modelId="{3F4BE79E-F2FE-41CB-9879-116D61116F52}" type="pres">
      <dgm:prSet presAssocID="{0F6B0B4A-9E99-46D4-8402-7C72267094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2E341A-575D-4B07-A976-A8630777A535}" type="pres">
      <dgm:prSet presAssocID="{184C046B-953A-4465-9A80-9133E7281796}" presName="centerShape" presStyleLbl="node0" presStyleIdx="0" presStyleCnt="1" custScaleX="118651" custScaleY="114995"/>
      <dgm:spPr/>
      <dgm:t>
        <a:bodyPr/>
        <a:lstStyle/>
        <a:p>
          <a:endParaRPr lang="pt-BR"/>
        </a:p>
      </dgm:t>
    </dgm:pt>
    <dgm:pt modelId="{A503890A-7A5D-49CD-A6A4-8689BFF11E7B}" type="pres">
      <dgm:prSet presAssocID="{02CAFE5C-EF94-4096-A8FF-27ADC6DF6295}" presName="parTrans" presStyleLbl="sibTrans2D1" presStyleIdx="0" presStyleCnt="9" custScaleX="98653" custLinFactNeighborY="-4694"/>
      <dgm:spPr/>
      <dgm:t>
        <a:bodyPr/>
        <a:lstStyle/>
        <a:p>
          <a:endParaRPr lang="pt-BR"/>
        </a:p>
      </dgm:t>
    </dgm:pt>
    <dgm:pt modelId="{19300770-6258-4AC5-BB43-CC88E2696ABA}" type="pres">
      <dgm:prSet presAssocID="{02CAFE5C-EF94-4096-A8FF-27ADC6DF6295}" presName="connectorText" presStyleLbl="sibTrans2D1" presStyleIdx="0" presStyleCnt="9"/>
      <dgm:spPr/>
      <dgm:t>
        <a:bodyPr/>
        <a:lstStyle/>
        <a:p>
          <a:endParaRPr lang="pt-BR"/>
        </a:p>
      </dgm:t>
    </dgm:pt>
    <dgm:pt modelId="{B7CB0552-17E2-4E9D-965A-6B19CF137571}" type="pres">
      <dgm:prSet presAssocID="{8CD183BD-8313-471C-8EDF-4EA7B3CAC631}" presName="node" presStyleLbl="node1" presStyleIdx="0" presStyleCnt="9" custScaleX="131564" custScaleY="1136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D5684-3559-4D28-B013-5631A65FDF2E}" type="pres">
      <dgm:prSet presAssocID="{8B49D1A4-6344-465D-83EC-2E98D85195C8}" presName="parTrans" presStyleLbl="sibTrans2D1" presStyleIdx="1" presStyleCnt="9"/>
      <dgm:spPr/>
      <dgm:t>
        <a:bodyPr/>
        <a:lstStyle/>
        <a:p>
          <a:endParaRPr lang="pt-BR"/>
        </a:p>
      </dgm:t>
    </dgm:pt>
    <dgm:pt modelId="{A52B5A25-D5BD-4989-A345-5F33B1EAAAA8}" type="pres">
      <dgm:prSet presAssocID="{8B49D1A4-6344-465D-83EC-2E98D85195C8}" presName="connectorText" presStyleLbl="sibTrans2D1" presStyleIdx="1" presStyleCnt="9"/>
      <dgm:spPr/>
      <dgm:t>
        <a:bodyPr/>
        <a:lstStyle/>
        <a:p>
          <a:endParaRPr lang="pt-BR"/>
        </a:p>
      </dgm:t>
    </dgm:pt>
    <dgm:pt modelId="{E1DECC5A-BAFC-4C5F-AFF5-71BF41FE4C33}" type="pres">
      <dgm:prSet presAssocID="{EF02C45A-EA84-4879-BBFE-2A2C58DD8053}" presName="node" presStyleLbl="node1" presStyleIdx="1" presStyleCnt="9" custScaleX="131564" custScaleY="113607" custRadScaleRad="102758" custRadScaleInc="14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4FB8FA-2CDE-4C6D-8DB7-74195989CF54}" type="pres">
      <dgm:prSet presAssocID="{FE684BF7-5F6F-4CFD-B3D2-35EDB053F901}" presName="parTrans" presStyleLbl="sibTrans2D1" presStyleIdx="2" presStyleCnt="9"/>
      <dgm:spPr/>
      <dgm:t>
        <a:bodyPr/>
        <a:lstStyle/>
        <a:p>
          <a:endParaRPr lang="pt-BR"/>
        </a:p>
      </dgm:t>
    </dgm:pt>
    <dgm:pt modelId="{6EDD5257-BD66-448F-9260-C4239BD6F589}" type="pres">
      <dgm:prSet presAssocID="{FE684BF7-5F6F-4CFD-B3D2-35EDB053F901}" presName="connectorText" presStyleLbl="sibTrans2D1" presStyleIdx="2" presStyleCnt="9"/>
      <dgm:spPr/>
      <dgm:t>
        <a:bodyPr/>
        <a:lstStyle/>
        <a:p>
          <a:endParaRPr lang="pt-BR"/>
        </a:p>
      </dgm:t>
    </dgm:pt>
    <dgm:pt modelId="{83E2DA89-4DEE-416F-A296-836038EC65E8}" type="pres">
      <dgm:prSet presAssocID="{7A54BA37-4F0A-46EC-920E-2DFD9C13BD43}" presName="node" presStyleLbl="node1" presStyleIdx="2" presStyleCnt="9" custScaleX="131564" custScaleY="113708" custRadScaleRad="99551" custRadScaleInc="7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BEB7B4-A6C2-4BB9-9BBA-02B638F73D1B}" type="pres">
      <dgm:prSet presAssocID="{16E4260A-81ED-4E09-82E6-3835B0C3D486}" presName="parTrans" presStyleLbl="sibTrans2D1" presStyleIdx="3" presStyleCnt="9"/>
      <dgm:spPr/>
      <dgm:t>
        <a:bodyPr/>
        <a:lstStyle/>
        <a:p>
          <a:endParaRPr lang="pt-BR"/>
        </a:p>
      </dgm:t>
    </dgm:pt>
    <dgm:pt modelId="{8754C8E9-6344-4BBA-8EEA-225CD5B43A00}" type="pres">
      <dgm:prSet presAssocID="{16E4260A-81ED-4E09-82E6-3835B0C3D486}" presName="connectorText" presStyleLbl="sibTrans2D1" presStyleIdx="3" presStyleCnt="9"/>
      <dgm:spPr/>
      <dgm:t>
        <a:bodyPr/>
        <a:lstStyle/>
        <a:p>
          <a:endParaRPr lang="pt-BR"/>
        </a:p>
      </dgm:t>
    </dgm:pt>
    <dgm:pt modelId="{8D33EB84-C438-4D09-A88E-2A9777217FA1}" type="pres">
      <dgm:prSet presAssocID="{D977FA7E-07F0-412D-8B8A-0144ED1FE9BA}" presName="node" presStyleLbl="node1" presStyleIdx="3" presStyleCnt="9" custScaleX="131564" custScaleY="113607" custRadScaleRad="99443" custRadScaleInc="-79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88816-D33B-4D13-867A-87D9E25D1B53}" type="pres">
      <dgm:prSet presAssocID="{80446668-613E-4998-B686-75A15BA07153}" presName="parTrans" presStyleLbl="sibTrans2D1" presStyleIdx="4" presStyleCnt="9"/>
      <dgm:spPr/>
      <dgm:t>
        <a:bodyPr/>
        <a:lstStyle/>
        <a:p>
          <a:endParaRPr lang="pt-BR"/>
        </a:p>
      </dgm:t>
    </dgm:pt>
    <dgm:pt modelId="{F80C5935-394E-4A2A-BF1C-A06CB817CFD1}" type="pres">
      <dgm:prSet presAssocID="{80446668-613E-4998-B686-75A15BA07153}" presName="connectorText" presStyleLbl="sibTrans2D1" presStyleIdx="4" presStyleCnt="9"/>
      <dgm:spPr/>
      <dgm:t>
        <a:bodyPr/>
        <a:lstStyle/>
        <a:p>
          <a:endParaRPr lang="pt-BR"/>
        </a:p>
      </dgm:t>
    </dgm:pt>
    <dgm:pt modelId="{4D20FB43-C252-441A-8F1C-22EF529518E2}" type="pres">
      <dgm:prSet presAssocID="{784491C0-68CB-4564-BEF8-6CBF3F7B9205}" presName="node" presStyleLbl="node1" presStyleIdx="4" presStyleCnt="9" custScaleX="131564" custScaleY="113607" custRadScaleRad="99939" custRadScaleInc="-16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424357-A89D-47F8-8402-6C623FB6274D}" type="pres">
      <dgm:prSet presAssocID="{B3DF2B35-59A1-4456-BD76-2AA96DDF482A}" presName="parTrans" presStyleLbl="sibTrans2D1" presStyleIdx="5" presStyleCnt="9"/>
      <dgm:spPr/>
      <dgm:t>
        <a:bodyPr/>
        <a:lstStyle/>
        <a:p>
          <a:endParaRPr lang="pt-BR"/>
        </a:p>
      </dgm:t>
    </dgm:pt>
    <dgm:pt modelId="{BA1BC396-A6A6-4574-B87E-0AC92921526B}" type="pres">
      <dgm:prSet presAssocID="{B3DF2B35-59A1-4456-BD76-2AA96DDF482A}" presName="connectorText" presStyleLbl="sibTrans2D1" presStyleIdx="5" presStyleCnt="9"/>
      <dgm:spPr/>
      <dgm:t>
        <a:bodyPr/>
        <a:lstStyle/>
        <a:p>
          <a:endParaRPr lang="pt-BR"/>
        </a:p>
      </dgm:t>
    </dgm:pt>
    <dgm:pt modelId="{5846A0F5-4BE0-494B-8C33-B6F96BD2BB65}" type="pres">
      <dgm:prSet presAssocID="{67943B9C-EC1F-496D-9DDB-A41256111FDE}" presName="node" presStyleLbl="node1" presStyleIdx="5" presStyleCnt="9" custScaleX="154161" custScaleY="113607" custRadScaleRad="100176" custRadScaleInc="183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339597-1802-45BB-985A-00F6FB75929E}" type="pres">
      <dgm:prSet presAssocID="{1407C4D3-1775-4A11-8E3E-0B4E254A375C}" presName="parTrans" presStyleLbl="sibTrans2D1" presStyleIdx="6" presStyleCnt="9"/>
      <dgm:spPr/>
      <dgm:t>
        <a:bodyPr/>
        <a:lstStyle/>
        <a:p>
          <a:endParaRPr lang="pt-BR"/>
        </a:p>
      </dgm:t>
    </dgm:pt>
    <dgm:pt modelId="{DCFB4BA4-DC4B-48A3-BF3B-0A2A73661CAB}" type="pres">
      <dgm:prSet presAssocID="{1407C4D3-1775-4A11-8E3E-0B4E254A375C}" presName="connectorText" presStyleLbl="sibTrans2D1" presStyleIdx="6" presStyleCnt="9"/>
      <dgm:spPr/>
      <dgm:t>
        <a:bodyPr/>
        <a:lstStyle/>
        <a:p>
          <a:endParaRPr lang="pt-BR"/>
        </a:p>
      </dgm:t>
    </dgm:pt>
    <dgm:pt modelId="{3A89872E-AD93-446F-AC35-B24D41C15601}" type="pres">
      <dgm:prSet presAssocID="{F37241F7-1D8E-4E63-8DA9-957539068BD3}" presName="node" presStyleLbl="node1" presStyleIdx="6" presStyleCnt="9" custScaleX="131564" custScaleY="113607" custRadScaleRad="102339" custRadScaleInc="166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EFB55-C958-4163-8697-D73DE0E06AE8}" type="pres">
      <dgm:prSet presAssocID="{A21ACCE8-8AFB-43F8-937E-6E9F7AC09364}" presName="parTrans" presStyleLbl="sibTrans2D1" presStyleIdx="7" presStyleCnt="9" custScaleX="96510" custScaleY="99597" custLinFactNeighborX="-14595"/>
      <dgm:spPr/>
      <dgm:t>
        <a:bodyPr/>
        <a:lstStyle/>
        <a:p>
          <a:endParaRPr lang="pt-BR"/>
        </a:p>
      </dgm:t>
    </dgm:pt>
    <dgm:pt modelId="{54BC3CB6-40ED-469B-BA7A-85FD385B645A}" type="pres">
      <dgm:prSet presAssocID="{A21ACCE8-8AFB-43F8-937E-6E9F7AC09364}" presName="connectorText" presStyleLbl="sibTrans2D1" presStyleIdx="7" presStyleCnt="9"/>
      <dgm:spPr/>
      <dgm:t>
        <a:bodyPr/>
        <a:lstStyle/>
        <a:p>
          <a:endParaRPr lang="pt-BR"/>
        </a:p>
      </dgm:t>
    </dgm:pt>
    <dgm:pt modelId="{0F05E994-FEBE-4460-AF8F-4B8C58EF7674}" type="pres">
      <dgm:prSet presAssocID="{20976EDB-2998-45E9-999F-485850B91464}" presName="node" presStyleLbl="node1" presStyleIdx="7" presStyleCnt="9" custScaleX="131469" custScaleY="113607" custRadScaleRad="1063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A48DAF-0586-4148-932F-BEB35AF09352}" type="pres">
      <dgm:prSet presAssocID="{5C74C9C1-67FD-40C9-AE13-F391A33CF784}" presName="parTrans" presStyleLbl="sibTrans2D1" presStyleIdx="8" presStyleCnt="9" custScaleX="96807"/>
      <dgm:spPr/>
      <dgm:t>
        <a:bodyPr/>
        <a:lstStyle/>
        <a:p>
          <a:endParaRPr lang="pt-BR"/>
        </a:p>
      </dgm:t>
    </dgm:pt>
    <dgm:pt modelId="{5C086DCE-419E-4B1F-B371-EAD264938F36}" type="pres">
      <dgm:prSet presAssocID="{5C74C9C1-67FD-40C9-AE13-F391A33CF784}" presName="connectorText" presStyleLbl="sibTrans2D1" presStyleIdx="8" presStyleCnt="9"/>
      <dgm:spPr/>
      <dgm:t>
        <a:bodyPr/>
        <a:lstStyle/>
        <a:p>
          <a:endParaRPr lang="pt-BR"/>
        </a:p>
      </dgm:t>
    </dgm:pt>
    <dgm:pt modelId="{C33A6A3F-F060-4C3A-AF98-88E4CFE9F577}" type="pres">
      <dgm:prSet presAssocID="{6E90C3F8-149C-4332-B00A-1445BE66EE2E}" presName="node" presStyleLbl="node1" presStyleIdx="8" presStyleCnt="9" custScaleX="131564" custScaleY="113607" custRadScaleRad="103037" custRadScaleInc="-9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76DAE7-2ACA-49FC-9146-79A928A6A7FB}" srcId="{184C046B-953A-4465-9A80-9133E7281796}" destId="{20976EDB-2998-45E9-999F-485850B91464}" srcOrd="7" destOrd="0" parTransId="{A21ACCE8-8AFB-43F8-937E-6E9F7AC09364}" sibTransId="{12089A1C-C4EC-4756-868D-62B26C1A455F}"/>
    <dgm:cxn modelId="{E559F0FF-E684-4868-B668-A9192750886E}" type="presOf" srcId="{7A54BA37-4F0A-46EC-920E-2DFD9C13BD43}" destId="{83E2DA89-4DEE-416F-A296-836038EC65E8}" srcOrd="0" destOrd="0" presId="urn:microsoft.com/office/officeart/2005/8/layout/radial5"/>
    <dgm:cxn modelId="{1A60F09D-26E8-4E65-8587-96A55EE238F4}" type="presOf" srcId="{8CD183BD-8313-471C-8EDF-4EA7B3CAC631}" destId="{B7CB0552-17E2-4E9D-965A-6B19CF137571}" srcOrd="0" destOrd="0" presId="urn:microsoft.com/office/officeart/2005/8/layout/radial5"/>
    <dgm:cxn modelId="{971455C8-B038-4C61-8FB2-889A60F52870}" type="presOf" srcId="{80446668-613E-4998-B686-75A15BA07153}" destId="{F80C5935-394E-4A2A-BF1C-A06CB817CFD1}" srcOrd="1" destOrd="0" presId="urn:microsoft.com/office/officeart/2005/8/layout/radial5"/>
    <dgm:cxn modelId="{1DCAA658-08D2-4590-95E1-21915C8D92D5}" srcId="{184C046B-953A-4465-9A80-9133E7281796}" destId="{D977FA7E-07F0-412D-8B8A-0144ED1FE9BA}" srcOrd="3" destOrd="0" parTransId="{16E4260A-81ED-4E09-82E6-3835B0C3D486}" sibTransId="{D57BB24D-B8A5-4A1E-9CCB-3CEA58004F12}"/>
    <dgm:cxn modelId="{FA6E705E-C7B7-404D-95CB-A659C2454C8F}" type="presOf" srcId="{B3DF2B35-59A1-4456-BD76-2AA96DDF482A}" destId="{BA1BC396-A6A6-4574-B87E-0AC92921526B}" srcOrd="1" destOrd="0" presId="urn:microsoft.com/office/officeart/2005/8/layout/radial5"/>
    <dgm:cxn modelId="{5A5221F9-BD97-4C03-8D58-48837BB84699}" type="presOf" srcId="{80446668-613E-4998-B686-75A15BA07153}" destId="{33088816-D33B-4D13-867A-87D9E25D1B53}" srcOrd="0" destOrd="0" presId="urn:microsoft.com/office/officeart/2005/8/layout/radial5"/>
    <dgm:cxn modelId="{35E953A6-4490-4681-A205-C3046F531AF7}" type="presOf" srcId="{B3DF2B35-59A1-4456-BD76-2AA96DDF482A}" destId="{C5424357-A89D-47F8-8402-6C623FB6274D}" srcOrd="0" destOrd="0" presId="urn:microsoft.com/office/officeart/2005/8/layout/radial5"/>
    <dgm:cxn modelId="{E5EDF61E-7DCC-4660-82EA-B1CB48C4243F}" type="presOf" srcId="{D977FA7E-07F0-412D-8B8A-0144ED1FE9BA}" destId="{8D33EB84-C438-4D09-A88E-2A9777217FA1}" srcOrd="0" destOrd="0" presId="urn:microsoft.com/office/officeart/2005/8/layout/radial5"/>
    <dgm:cxn modelId="{283EB96B-C3EB-4A37-9625-2B5AB7D72DA3}" type="presOf" srcId="{FE684BF7-5F6F-4CFD-B3D2-35EDB053F901}" destId="{6EDD5257-BD66-448F-9260-C4239BD6F589}" srcOrd="1" destOrd="0" presId="urn:microsoft.com/office/officeart/2005/8/layout/radial5"/>
    <dgm:cxn modelId="{E02F99EC-73A3-43C8-BB5E-359ACA6E8B0E}" srcId="{184C046B-953A-4465-9A80-9133E7281796}" destId="{8CD183BD-8313-471C-8EDF-4EA7B3CAC631}" srcOrd="0" destOrd="0" parTransId="{02CAFE5C-EF94-4096-A8FF-27ADC6DF6295}" sibTransId="{2F1B7985-0D88-46B3-A24B-245EC2B025BA}"/>
    <dgm:cxn modelId="{0EC000E8-365F-4196-B728-43BDA7D76188}" srcId="{184C046B-953A-4465-9A80-9133E7281796}" destId="{EF02C45A-EA84-4879-BBFE-2A2C58DD8053}" srcOrd="1" destOrd="0" parTransId="{8B49D1A4-6344-465D-83EC-2E98D85195C8}" sibTransId="{A9A1EB4F-1AA2-40B2-BF5F-095787E60D25}"/>
    <dgm:cxn modelId="{AF62AC7A-E6B5-45CC-917A-1EC348A00B4C}" srcId="{184C046B-953A-4465-9A80-9133E7281796}" destId="{67943B9C-EC1F-496D-9DDB-A41256111FDE}" srcOrd="5" destOrd="0" parTransId="{B3DF2B35-59A1-4456-BD76-2AA96DDF482A}" sibTransId="{B517C365-E219-4BE6-9E96-E683A4CF16A2}"/>
    <dgm:cxn modelId="{4E7CCFB2-C0A0-4351-84D4-2C93A9DDF212}" type="presOf" srcId="{20976EDB-2998-45E9-999F-485850B91464}" destId="{0F05E994-FEBE-4460-AF8F-4B8C58EF7674}" srcOrd="0" destOrd="0" presId="urn:microsoft.com/office/officeart/2005/8/layout/radial5"/>
    <dgm:cxn modelId="{B0BF253A-029B-4DF0-A8F8-EFF32FE02620}" type="presOf" srcId="{EF02C45A-EA84-4879-BBFE-2A2C58DD8053}" destId="{E1DECC5A-BAFC-4C5F-AFF5-71BF41FE4C33}" srcOrd="0" destOrd="0" presId="urn:microsoft.com/office/officeart/2005/8/layout/radial5"/>
    <dgm:cxn modelId="{EEE86ADA-CFF6-470A-9181-D0C45FA2981B}" srcId="{184C046B-953A-4465-9A80-9133E7281796}" destId="{7A54BA37-4F0A-46EC-920E-2DFD9C13BD43}" srcOrd="2" destOrd="0" parTransId="{FE684BF7-5F6F-4CFD-B3D2-35EDB053F901}" sibTransId="{0B2065AF-28A1-4D14-8369-67D275F35BA2}"/>
    <dgm:cxn modelId="{2FBE376D-613F-408D-A759-AE904ECA5B9F}" type="presOf" srcId="{FE684BF7-5F6F-4CFD-B3D2-35EDB053F901}" destId="{DE4FB8FA-2CDE-4C6D-8DB7-74195989CF54}" srcOrd="0" destOrd="0" presId="urn:microsoft.com/office/officeart/2005/8/layout/radial5"/>
    <dgm:cxn modelId="{EDFDF047-1DEA-475E-8416-EBB8DC33D354}" type="presOf" srcId="{1407C4D3-1775-4A11-8E3E-0B4E254A375C}" destId="{4E339597-1802-45BB-985A-00F6FB75929E}" srcOrd="0" destOrd="0" presId="urn:microsoft.com/office/officeart/2005/8/layout/radial5"/>
    <dgm:cxn modelId="{CC2CDB0B-88C5-4BBD-AC18-F6E0F236C5A5}" type="presOf" srcId="{184C046B-953A-4465-9A80-9133E7281796}" destId="{802E341A-575D-4B07-A976-A8630777A535}" srcOrd="0" destOrd="0" presId="urn:microsoft.com/office/officeart/2005/8/layout/radial5"/>
    <dgm:cxn modelId="{FFC34183-A04A-43B2-89C5-C4466BAE61C5}" type="presOf" srcId="{8B49D1A4-6344-465D-83EC-2E98D85195C8}" destId="{A52B5A25-D5BD-4989-A345-5F33B1EAAAA8}" srcOrd="1" destOrd="0" presId="urn:microsoft.com/office/officeart/2005/8/layout/radial5"/>
    <dgm:cxn modelId="{4226CFA4-6550-407F-BFAA-BAC38305876A}" type="presOf" srcId="{8B49D1A4-6344-465D-83EC-2E98D85195C8}" destId="{E24D5684-3559-4D28-B013-5631A65FDF2E}" srcOrd="0" destOrd="0" presId="urn:microsoft.com/office/officeart/2005/8/layout/radial5"/>
    <dgm:cxn modelId="{B35E9618-EB9B-45D8-8746-14112F5ED17B}" srcId="{184C046B-953A-4465-9A80-9133E7281796}" destId="{F37241F7-1D8E-4E63-8DA9-957539068BD3}" srcOrd="6" destOrd="0" parTransId="{1407C4D3-1775-4A11-8E3E-0B4E254A375C}" sibTransId="{8CAEE88F-5981-4B76-AE53-3F268F334373}"/>
    <dgm:cxn modelId="{F705408C-3C39-47F0-AE0B-A790D0737B75}" type="presOf" srcId="{67943B9C-EC1F-496D-9DDB-A41256111FDE}" destId="{5846A0F5-4BE0-494B-8C33-B6F96BD2BB65}" srcOrd="0" destOrd="0" presId="urn:microsoft.com/office/officeart/2005/8/layout/radial5"/>
    <dgm:cxn modelId="{66AF724D-4D01-4E8D-B545-67DA7AE5FDA9}" srcId="{0F6B0B4A-9E99-46D4-8402-7C722670943E}" destId="{184C046B-953A-4465-9A80-9133E7281796}" srcOrd="0" destOrd="0" parTransId="{C5E5EDDF-B680-45B9-A8DB-350DD519EA8E}" sibTransId="{20115F8B-CEF9-4F30-8A51-E4710FAF75D1}"/>
    <dgm:cxn modelId="{D418ED4A-FC69-49E1-A53A-476204E40723}" type="presOf" srcId="{5C74C9C1-67FD-40C9-AE13-F391A33CF784}" destId="{F7A48DAF-0586-4148-932F-BEB35AF09352}" srcOrd="0" destOrd="0" presId="urn:microsoft.com/office/officeart/2005/8/layout/radial5"/>
    <dgm:cxn modelId="{1C09776A-9C38-479C-9547-10DE726B2B18}" type="presOf" srcId="{16E4260A-81ED-4E09-82E6-3835B0C3D486}" destId="{D0BEB7B4-A6C2-4BB9-9BBA-02B638F73D1B}" srcOrd="0" destOrd="0" presId="urn:microsoft.com/office/officeart/2005/8/layout/radial5"/>
    <dgm:cxn modelId="{1270FA44-1A56-4A8C-BCA2-D1A9CBDDEDA4}" type="presOf" srcId="{0F6B0B4A-9E99-46D4-8402-7C722670943E}" destId="{3F4BE79E-F2FE-41CB-9879-116D61116F52}" srcOrd="0" destOrd="0" presId="urn:microsoft.com/office/officeart/2005/8/layout/radial5"/>
    <dgm:cxn modelId="{8630892C-DFCC-41D7-A466-605FBE6BA176}" srcId="{184C046B-953A-4465-9A80-9133E7281796}" destId="{6E90C3F8-149C-4332-B00A-1445BE66EE2E}" srcOrd="8" destOrd="0" parTransId="{5C74C9C1-67FD-40C9-AE13-F391A33CF784}" sibTransId="{9016D335-0DE8-4CF1-89AF-984E38E3E464}"/>
    <dgm:cxn modelId="{A8C6008F-F6D7-48FA-A278-569906A01949}" type="presOf" srcId="{5C74C9C1-67FD-40C9-AE13-F391A33CF784}" destId="{5C086DCE-419E-4B1F-B371-EAD264938F36}" srcOrd="1" destOrd="0" presId="urn:microsoft.com/office/officeart/2005/8/layout/radial5"/>
    <dgm:cxn modelId="{ADB69B1B-6B64-4B07-8E73-06113505CCDC}" type="presOf" srcId="{16E4260A-81ED-4E09-82E6-3835B0C3D486}" destId="{8754C8E9-6344-4BBA-8EEA-225CD5B43A00}" srcOrd="1" destOrd="0" presId="urn:microsoft.com/office/officeart/2005/8/layout/radial5"/>
    <dgm:cxn modelId="{FE7C2CBB-EFA3-4B7B-833B-BD3CDC7305AB}" type="presOf" srcId="{6E90C3F8-149C-4332-B00A-1445BE66EE2E}" destId="{C33A6A3F-F060-4C3A-AF98-88E4CFE9F577}" srcOrd="0" destOrd="0" presId="urn:microsoft.com/office/officeart/2005/8/layout/radial5"/>
    <dgm:cxn modelId="{9EED2A75-3843-4380-BA56-9F877CF2DE46}" srcId="{184C046B-953A-4465-9A80-9133E7281796}" destId="{784491C0-68CB-4564-BEF8-6CBF3F7B9205}" srcOrd="4" destOrd="0" parTransId="{80446668-613E-4998-B686-75A15BA07153}" sibTransId="{4B7B9921-EF82-45AE-8D6A-D121774EBB35}"/>
    <dgm:cxn modelId="{1988640F-FCC0-437E-B231-0F16F61C0B56}" type="presOf" srcId="{A21ACCE8-8AFB-43F8-937E-6E9F7AC09364}" destId="{54BC3CB6-40ED-469B-BA7A-85FD385B645A}" srcOrd="1" destOrd="0" presId="urn:microsoft.com/office/officeart/2005/8/layout/radial5"/>
    <dgm:cxn modelId="{58879392-3E4E-44C8-B80F-38A549A24919}" type="presOf" srcId="{A21ACCE8-8AFB-43F8-937E-6E9F7AC09364}" destId="{860EFB55-C958-4163-8697-D73DE0E06AE8}" srcOrd="0" destOrd="0" presId="urn:microsoft.com/office/officeart/2005/8/layout/radial5"/>
    <dgm:cxn modelId="{370C23B6-641B-4215-814B-98785D8A4630}" type="presOf" srcId="{02CAFE5C-EF94-4096-A8FF-27ADC6DF6295}" destId="{19300770-6258-4AC5-BB43-CC88E2696ABA}" srcOrd="1" destOrd="0" presId="urn:microsoft.com/office/officeart/2005/8/layout/radial5"/>
    <dgm:cxn modelId="{8173D239-D1E5-43F4-BF03-69679A9443FA}" type="presOf" srcId="{1407C4D3-1775-4A11-8E3E-0B4E254A375C}" destId="{DCFB4BA4-DC4B-48A3-BF3B-0A2A73661CAB}" srcOrd="1" destOrd="0" presId="urn:microsoft.com/office/officeart/2005/8/layout/radial5"/>
    <dgm:cxn modelId="{FF90B1AB-52B6-4B3E-9AAC-FFEBDE7A19D5}" type="presOf" srcId="{02CAFE5C-EF94-4096-A8FF-27ADC6DF6295}" destId="{A503890A-7A5D-49CD-A6A4-8689BFF11E7B}" srcOrd="0" destOrd="0" presId="urn:microsoft.com/office/officeart/2005/8/layout/radial5"/>
    <dgm:cxn modelId="{23B7F457-BDDB-4C7F-8E0A-F0ECDE45B56D}" type="presOf" srcId="{F37241F7-1D8E-4E63-8DA9-957539068BD3}" destId="{3A89872E-AD93-446F-AC35-B24D41C15601}" srcOrd="0" destOrd="0" presId="urn:microsoft.com/office/officeart/2005/8/layout/radial5"/>
    <dgm:cxn modelId="{35E52239-B90E-4FFD-9350-06633580CF04}" type="presOf" srcId="{784491C0-68CB-4564-BEF8-6CBF3F7B9205}" destId="{4D20FB43-C252-441A-8F1C-22EF529518E2}" srcOrd="0" destOrd="0" presId="urn:microsoft.com/office/officeart/2005/8/layout/radial5"/>
    <dgm:cxn modelId="{F28BB534-F385-427D-8389-825A7AB2441A}" type="presParOf" srcId="{3F4BE79E-F2FE-41CB-9879-116D61116F52}" destId="{802E341A-575D-4B07-A976-A8630777A535}" srcOrd="0" destOrd="0" presId="urn:microsoft.com/office/officeart/2005/8/layout/radial5"/>
    <dgm:cxn modelId="{CADC9C1B-8A7A-4B7C-BD53-C7CAF9C0BF37}" type="presParOf" srcId="{3F4BE79E-F2FE-41CB-9879-116D61116F52}" destId="{A503890A-7A5D-49CD-A6A4-8689BFF11E7B}" srcOrd="1" destOrd="0" presId="urn:microsoft.com/office/officeart/2005/8/layout/radial5"/>
    <dgm:cxn modelId="{069117A8-1F19-471A-BB86-BA78C0F16A4B}" type="presParOf" srcId="{A503890A-7A5D-49CD-A6A4-8689BFF11E7B}" destId="{19300770-6258-4AC5-BB43-CC88E2696ABA}" srcOrd="0" destOrd="0" presId="urn:microsoft.com/office/officeart/2005/8/layout/radial5"/>
    <dgm:cxn modelId="{CE764257-7872-4B2C-9025-2755CAF56FE1}" type="presParOf" srcId="{3F4BE79E-F2FE-41CB-9879-116D61116F52}" destId="{B7CB0552-17E2-4E9D-965A-6B19CF137571}" srcOrd="2" destOrd="0" presId="urn:microsoft.com/office/officeart/2005/8/layout/radial5"/>
    <dgm:cxn modelId="{D7C9FECB-B288-43D9-885C-12884E3D5800}" type="presParOf" srcId="{3F4BE79E-F2FE-41CB-9879-116D61116F52}" destId="{E24D5684-3559-4D28-B013-5631A65FDF2E}" srcOrd="3" destOrd="0" presId="urn:microsoft.com/office/officeart/2005/8/layout/radial5"/>
    <dgm:cxn modelId="{FBB67B4F-097B-4D1F-8B2F-EBA5166DC95A}" type="presParOf" srcId="{E24D5684-3559-4D28-B013-5631A65FDF2E}" destId="{A52B5A25-D5BD-4989-A345-5F33B1EAAAA8}" srcOrd="0" destOrd="0" presId="urn:microsoft.com/office/officeart/2005/8/layout/radial5"/>
    <dgm:cxn modelId="{DB9FF071-EAB6-4DFF-84CB-E723953FCE01}" type="presParOf" srcId="{3F4BE79E-F2FE-41CB-9879-116D61116F52}" destId="{E1DECC5A-BAFC-4C5F-AFF5-71BF41FE4C33}" srcOrd="4" destOrd="0" presId="urn:microsoft.com/office/officeart/2005/8/layout/radial5"/>
    <dgm:cxn modelId="{91329DCD-6D9E-4D9D-BFA5-50555EAA720E}" type="presParOf" srcId="{3F4BE79E-F2FE-41CB-9879-116D61116F52}" destId="{DE4FB8FA-2CDE-4C6D-8DB7-74195989CF54}" srcOrd="5" destOrd="0" presId="urn:microsoft.com/office/officeart/2005/8/layout/radial5"/>
    <dgm:cxn modelId="{FB91B1AD-1E33-4686-9EFB-516D311725BD}" type="presParOf" srcId="{DE4FB8FA-2CDE-4C6D-8DB7-74195989CF54}" destId="{6EDD5257-BD66-448F-9260-C4239BD6F589}" srcOrd="0" destOrd="0" presId="urn:microsoft.com/office/officeart/2005/8/layout/radial5"/>
    <dgm:cxn modelId="{046836AD-849F-4651-AE51-37410203907A}" type="presParOf" srcId="{3F4BE79E-F2FE-41CB-9879-116D61116F52}" destId="{83E2DA89-4DEE-416F-A296-836038EC65E8}" srcOrd="6" destOrd="0" presId="urn:microsoft.com/office/officeart/2005/8/layout/radial5"/>
    <dgm:cxn modelId="{4D119BE1-A5A8-457C-8A06-9E433C193490}" type="presParOf" srcId="{3F4BE79E-F2FE-41CB-9879-116D61116F52}" destId="{D0BEB7B4-A6C2-4BB9-9BBA-02B638F73D1B}" srcOrd="7" destOrd="0" presId="urn:microsoft.com/office/officeart/2005/8/layout/radial5"/>
    <dgm:cxn modelId="{57863D8F-EB60-4AED-91BD-2B74D3DAD8DA}" type="presParOf" srcId="{D0BEB7B4-A6C2-4BB9-9BBA-02B638F73D1B}" destId="{8754C8E9-6344-4BBA-8EEA-225CD5B43A00}" srcOrd="0" destOrd="0" presId="urn:microsoft.com/office/officeart/2005/8/layout/radial5"/>
    <dgm:cxn modelId="{6B393943-6F24-4C18-8EEF-3582B168C7E1}" type="presParOf" srcId="{3F4BE79E-F2FE-41CB-9879-116D61116F52}" destId="{8D33EB84-C438-4D09-A88E-2A9777217FA1}" srcOrd="8" destOrd="0" presId="urn:microsoft.com/office/officeart/2005/8/layout/radial5"/>
    <dgm:cxn modelId="{CB31F9AB-2954-4B4A-A398-9FD2BF5F85CA}" type="presParOf" srcId="{3F4BE79E-F2FE-41CB-9879-116D61116F52}" destId="{33088816-D33B-4D13-867A-87D9E25D1B53}" srcOrd="9" destOrd="0" presId="urn:microsoft.com/office/officeart/2005/8/layout/radial5"/>
    <dgm:cxn modelId="{2D5B6DCE-BC36-47D3-9B78-5A5C959FA367}" type="presParOf" srcId="{33088816-D33B-4D13-867A-87D9E25D1B53}" destId="{F80C5935-394E-4A2A-BF1C-A06CB817CFD1}" srcOrd="0" destOrd="0" presId="urn:microsoft.com/office/officeart/2005/8/layout/radial5"/>
    <dgm:cxn modelId="{2DD85E79-F0F1-4F3E-8386-16A11EB86197}" type="presParOf" srcId="{3F4BE79E-F2FE-41CB-9879-116D61116F52}" destId="{4D20FB43-C252-441A-8F1C-22EF529518E2}" srcOrd="10" destOrd="0" presId="urn:microsoft.com/office/officeart/2005/8/layout/radial5"/>
    <dgm:cxn modelId="{CD977AB8-5D36-427D-83EE-99427669A5B0}" type="presParOf" srcId="{3F4BE79E-F2FE-41CB-9879-116D61116F52}" destId="{C5424357-A89D-47F8-8402-6C623FB6274D}" srcOrd="11" destOrd="0" presId="urn:microsoft.com/office/officeart/2005/8/layout/radial5"/>
    <dgm:cxn modelId="{4307E13E-8756-4074-AAE0-A47846945DDE}" type="presParOf" srcId="{C5424357-A89D-47F8-8402-6C623FB6274D}" destId="{BA1BC396-A6A6-4574-B87E-0AC92921526B}" srcOrd="0" destOrd="0" presId="urn:microsoft.com/office/officeart/2005/8/layout/radial5"/>
    <dgm:cxn modelId="{9FF3A6FF-AD7A-46B5-81A6-03D056FCDF07}" type="presParOf" srcId="{3F4BE79E-F2FE-41CB-9879-116D61116F52}" destId="{5846A0F5-4BE0-494B-8C33-B6F96BD2BB65}" srcOrd="12" destOrd="0" presId="urn:microsoft.com/office/officeart/2005/8/layout/radial5"/>
    <dgm:cxn modelId="{734A7B92-FF5C-4C98-AEC1-A2D9579F8D8D}" type="presParOf" srcId="{3F4BE79E-F2FE-41CB-9879-116D61116F52}" destId="{4E339597-1802-45BB-985A-00F6FB75929E}" srcOrd="13" destOrd="0" presId="urn:microsoft.com/office/officeart/2005/8/layout/radial5"/>
    <dgm:cxn modelId="{46DA52AD-D19B-4A42-9878-660BE23E1CE3}" type="presParOf" srcId="{4E339597-1802-45BB-985A-00F6FB75929E}" destId="{DCFB4BA4-DC4B-48A3-BF3B-0A2A73661CAB}" srcOrd="0" destOrd="0" presId="urn:microsoft.com/office/officeart/2005/8/layout/radial5"/>
    <dgm:cxn modelId="{88F00280-8B11-4319-AB83-3F23865FD6BE}" type="presParOf" srcId="{3F4BE79E-F2FE-41CB-9879-116D61116F52}" destId="{3A89872E-AD93-446F-AC35-B24D41C15601}" srcOrd="14" destOrd="0" presId="urn:microsoft.com/office/officeart/2005/8/layout/radial5"/>
    <dgm:cxn modelId="{6A84F4D7-3457-4365-B9F9-B942450712B5}" type="presParOf" srcId="{3F4BE79E-F2FE-41CB-9879-116D61116F52}" destId="{860EFB55-C958-4163-8697-D73DE0E06AE8}" srcOrd="15" destOrd="0" presId="urn:microsoft.com/office/officeart/2005/8/layout/radial5"/>
    <dgm:cxn modelId="{7329C00E-A98F-46FE-8892-4636D5032B91}" type="presParOf" srcId="{860EFB55-C958-4163-8697-D73DE0E06AE8}" destId="{54BC3CB6-40ED-469B-BA7A-85FD385B645A}" srcOrd="0" destOrd="0" presId="urn:microsoft.com/office/officeart/2005/8/layout/radial5"/>
    <dgm:cxn modelId="{773244A5-A21B-417B-B774-79A186262F7A}" type="presParOf" srcId="{3F4BE79E-F2FE-41CB-9879-116D61116F52}" destId="{0F05E994-FEBE-4460-AF8F-4B8C58EF7674}" srcOrd="16" destOrd="0" presId="urn:microsoft.com/office/officeart/2005/8/layout/radial5"/>
    <dgm:cxn modelId="{F7FEDDEB-4B6E-4B6E-967F-4098673244CE}" type="presParOf" srcId="{3F4BE79E-F2FE-41CB-9879-116D61116F52}" destId="{F7A48DAF-0586-4148-932F-BEB35AF09352}" srcOrd="17" destOrd="0" presId="urn:microsoft.com/office/officeart/2005/8/layout/radial5"/>
    <dgm:cxn modelId="{546A6AC2-7EB8-43E6-B7BF-667CF03FBAE0}" type="presParOf" srcId="{F7A48DAF-0586-4148-932F-BEB35AF09352}" destId="{5C086DCE-419E-4B1F-B371-EAD264938F36}" srcOrd="0" destOrd="0" presId="urn:microsoft.com/office/officeart/2005/8/layout/radial5"/>
    <dgm:cxn modelId="{CEEC9539-E9CD-48A2-8EF4-D159AD61BDA1}" type="presParOf" srcId="{3F4BE79E-F2FE-41CB-9879-116D61116F52}" destId="{C33A6A3F-F060-4C3A-AF98-88E4CFE9F577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B0B4A-9E99-46D4-8402-7C72267094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4C046B-953A-4465-9A80-9133E7281796}">
      <dgm:prSet phldrT="[Texto]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dirty="0" smtClean="0"/>
            <a:t>COT</a:t>
          </a:r>
          <a:endParaRPr lang="pt-BR" dirty="0"/>
        </a:p>
      </dgm:t>
    </dgm:pt>
    <dgm:pt modelId="{C5E5EDDF-B680-45B9-A8DB-350DD519EA8E}" type="parTrans" cxnId="{66AF724D-4D01-4E8D-B545-67DA7AE5FDA9}">
      <dgm:prSet/>
      <dgm:spPr/>
      <dgm:t>
        <a:bodyPr/>
        <a:lstStyle/>
        <a:p>
          <a:endParaRPr lang="pt-BR"/>
        </a:p>
      </dgm:t>
    </dgm:pt>
    <dgm:pt modelId="{20115F8B-CEF9-4F30-8A51-E4710FAF75D1}" type="sibTrans" cxnId="{66AF724D-4D01-4E8D-B545-67DA7AE5FDA9}">
      <dgm:prSet/>
      <dgm:spPr/>
      <dgm:t>
        <a:bodyPr/>
        <a:lstStyle/>
        <a:p>
          <a:endParaRPr lang="pt-BR"/>
        </a:p>
      </dgm:t>
    </dgm:pt>
    <dgm:pt modelId="{8CD183BD-8313-471C-8EDF-4EA7B3CAC631}">
      <dgm:prSet phldrT="[Texto]" custT="1"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r>
            <a:rPr lang="pt-BR" sz="2400" b="0" dirty="0" smtClean="0">
              <a:ln w="9525">
                <a:solidFill>
                  <a:schemeClr val="bg1"/>
                </a:solidFill>
              </a:ln>
              <a:solidFill>
                <a:schemeClr val="accent3"/>
              </a:solidFill>
            </a:rPr>
            <a:t>COE</a:t>
          </a:r>
          <a:endParaRPr lang="pt-BR" sz="3200" b="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gm:t>
    </dgm:pt>
    <dgm:pt modelId="{02CAFE5C-EF94-4096-A8FF-27ADC6DF6295}" type="parTrans" cxnId="{E02F99EC-73A3-43C8-BB5E-359ACA6E8B0E}">
      <dgm:prSet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endParaRPr lang="pt-BR" dirty="0"/>
        </a:p>
      </dgm:t>
    </dgm:pt>
    <dgm:pt modelId="{2F1B7985-0D88-46B3-A24B-245EC2B025BA}" type="sibTrans" cxnId="{E02F99EC-73A3-43C8-BB5E-359ACA6E8B0E}">
      <dgm:prSet/>
      <dgm:spPr/>
      <dgm:t>
        <a:bodyPr/>
        <a:lstStyle/>
        <a:p>
          <a:endParaRPr lang="pt-BR"/>
        </a:p>
      </dgm:t>
    </dgm:pt>
    <dgm:pt modelId="{784491C0-68CB-4564-BEF8-6CBF3F7B9205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2"/>
              </a:solidFill>
            </a:rPr>
            <a:t>Deprecia-ções</a:t>
          </a:r>
          <a:endParaRPr lang="pt-BR" sz="1800" b="1" dirty="0">
            <a:solidFill>
              <a:schemeClr val="tx2"/>
            </a:solidFill>
          </a:endParaRPr>
        </a:p>
      </dgm:t>
    </dgm:pt>
    <dgm:pt modelId="{80446668-613E-4998-B686-75A15BA07153}" type="parTrans" cxnId="{9EED2A75-3843-4380-BA56-9F877CF2DE46}">
      <dgm:prSet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endParaRPr lang="pt-BR"/>
        </a:p>
      </dgm:t>
    </dgm:pt>
    <dgm:pt modelId="{4B7B9921-EF82-45AE-8D6A-D121774EBB35}" type="sibTrans" cxnId="{9EED2A75-3843-4380-BA56-9F877CF2DE46}">
      <dgm:prSet/>
      <dgm:spPr/>
      <dgm:t>
        <a:bodyPr/>
        <a:lstStyle/>
        <a:p>
          <a:endParaRPr lang="pt-BR"/>
        </a:p>
      </dgm:t>
    </dgm:pt>
    <dgm:pt modelId="{3F4BE79E-F2FE-41CB-9879-116D61116F52}" type="pres">
      <dgm:prSet presAssocID="{0F6B0B4A-9E99-46D4-8402-7C72267094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2E341A-575D-4B07-A976-A8630777A535}" type="pres">
      <dgm:prSet presAssocID="{184C046B-953A-4465-9A80-9133E7281796}" presName="centerShape" presStyleLbl="node0" presStyleIdx="0" presStyleCnt="1" custScaleX="106207" custScaleY="102935" custLinFactNeighborX="-38360" custLinFactNeighborY="-320"/>
      <dgm:spPr/>
      <dgm:t>
        <a:bodyPr/>
        <a:lstStyle/>
        <a:p>
          <a:endParaRPr lang="pt-BR"/>
        </a:p>
      </dgm:t>
    </dgm:pt>
    <dgm:pt modelId="{A503890A-7A5D-49CD-A6A4-8689BFF11E7B}" type="pres">
      <dgm:prSet presAssocID="{02CAFE5C-EF94-4096-A8FF-27ADC6DF6295}" presName="parTrans" presStyleLbl="sibTrans2D1" presStyleIdx="0" presStyleCnt="2" custScaleX="123848" custLinFactNeighborY="944" custRadScaleRad="200025" custRadScaleInc="-2147483648"/>
      <dgm:spPr/>
      <dgm:t>
        <a:bodyPr/>
        <a:lstStyle/>
        <a:p>
          <a:endParaRPr lang="pt-BR"/>
        </a:p>
      </dgm:t>
    </dgm:pt>
    <dgm:pt modelId="{19300770-6258-4AC5-BB43-CC88E2696ABA}" type="pres">
      <dgm:prSet presAssocID="{02CAFE5C-EF94-4096-A8FF-27ADC6DF6295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CB0552-17E2-4E9D-965A-6B19CF137571}" type="pres">
      <dgm:prSet presAssocID="{8CD183BD-8313-471C-8EDF-4EA7B3CAC631}" presName="node" presStyleLbl="node1" presStyleIdx="0" presStyleCnt="2" custScaleX="131626" custScaleY="113505" custRadScaleRad="94052" custRadScaleInc="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88816-D33B-4D13-867A-87D9E25D1B53}" type="pres">
      <dgm:prSet presAssocID="{80446668-613E-4998-B686-75A15BA07153}" presName="parTrans" presStyleLbl="sibTrans2D1" presStyleIdx="1" presStyleCnt="2" custLinFactNeighborX="-9720" custLinFactNeighborY="-10364"/>
      <dgm:spPr/>
      <dgm:t>
        <a:bodyPr/>
        <a:lstStyle/>
        <a:p>
          <a:endParaRPr lang="pt-BR"/>
        </a:p>
      </dgm:t>
    </dgm:pt>
    <dgm:pt modelId="{F80C5935-394E-4A2A-BF1C-A06CB817CFD1}" type="pres">
      <dgm:prSet presAssocID="{80446668-613E-4998-B686-75A15BA0715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D20FB43-C252-441A-8F1C-22EF529518E2}" type="pres">
      <dgm:prSet presAssocID="{784491C0-68CB-4564-BEF8-6CBF3F7B9205}" presName="node" presStyleLbl="node1" presStyleIdx="1" presStyleCnt="2" custScaleX="189278" custScaleY="113505" custRadScaleRad="83359" custRadScaleInc="-9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9CC43F-AFA9-4A9C-A216-35B1ECE5C7E3}" type="presOf" srcId="{8CD183BD-8313-471C-8EDF-4EA7B3CAC631}" destId="{B7CB0552-17E2-4E9D-965A-6B19CF137571}" srcOrd="0" destOrd="0" presId="urn:microsoft.com/office/officeart/2005/8/layout/radial5"/>
    <dgm:cxn modelId="{E02F99EC-73A3-43C8-BB5E-359ACA6E8B0E}" srcId="{184C046B-953A-4465-9A80-9133E7281796}" destId="{8CD183BD-8313-471C-8EDF-4EA7B3CAC631}" srcOrd="0" destOrd="0" parTransId="{02CAFE5C-EF94-4096-A8FF-27ADC6DF6295}" sibTransId="{2F1B7985-0D88-46B3-A24B-245EC2B025BA}"/>
    <dgm:cxn modelId="{D9ABC3FB-D004-4211-B6D3-6F1ACA38AE26}" type="presOf" srcId="{784491C0-68CB-4564-BEF8-6CBF3F7B9205}" destId="{4D20FB43-C252-441A-8F1C-22EF529518E2}" srcOrd="0" destOrd="0" presId="urn:microsoft.com/office/officeart/2005/8/layout/radial5"/>
    <dgm:cxn modelId="{9EED2A75-3843-4380-BA56-9F877CF2DE46}" srcId="{184C046B-953A-4465-9A80-9133E7281796}" destId="{784491C0-68CB-4564-BEF8-6CBF3F7B9205}" srcOrd="1" destOrd="0" parTransId="{80446668-613E-4998-B686-75A15BA07153}" sibTransId="{4B7B9921-EF82-45AE-8D6A-D121774EBB35}"/>
    <dgm:cxn modelId="{FAE6BE91-8366-4556-8EA0-9E7FADAE6E31}" type="presOf" srcId="{184C046B-953A-4465-9A80-9133E7281796}" destId="{802E341A-575D-4B07-A976-A8630777A535}" srcOrd="0" destOrd="0" presId="urn:microsoft.com/office/officeart/2005/8/layout/radial5"/>
    <dgm:cxn modelId="{4822082F-1F08-4E62-A098-1C34D28F705D}" type="presOf" srcId="{0F6B0B4A-9E99-46D4-8402-7C722670943E}" destId="{3F4BE79E-F2FE-41CB-9879-116D61116F52}" srcOrd="0" destOrd="0" presId="urn:microsoft.com/office/officeart/2005/8/layout/radial5"/>
    <dgm:cxn modelId="{D4961DE5-D801-4007-914E-B89EDC1534B1}" type="presOf" srcId="{80446668-613E-4998-B686-75A15BA07153}" destId="{33088816-D33B-4D13-867A-87D9E25D1B53}" srcOrd="0" destOrd="0" presId="urn:microsoft.com/office/officeart/2005/8/layout/radial5"/>
    <dgm:cxn modelId="{483F2BB5-15E2-4537-ACA3-9AB392D87784}" type="presOf" srcId="{02CAFE5C-EF94-4096-A8FF-27ADC6DF6295}" destId="{A503890A-7A5D-49CD-A6A4-8689BFF11E7B}" srcOrd="0" destOrd="0" presId="urn:microsoft.com/office/officeart/2005/8/layout/radial5"/>
    <dgm:cxn modelId="{AC1F0253-A6CE-406C-A3B0-80881068F88A}" type="presOf" srcId="{80446668-613E-4998-B686-75A15BA07153}" destId="{F80C5935-394E-4A2A-BF1C-A06CB817CFD1}" srcOrd="1" destOrd="0" presId="urn:microsoft.com/office/officeart/2005/8/layout/radial5"/>
    <dgm:cxn modelId="{66AF724D-4D01-4E8D-B545-67DA7AE5FDA9}" srcId="{0F6B0B4A-9E99-46D4-8402-7C722670943E}" destId="{184C046B-953A-4465-9A80-9133E7281796}" srcOrd="0" destOrd="0" parTransId="{C5E5EDDF-B680-45B9-A8DB-350DD519EA8E}" sibTransId="{20115F8B-CEF9-4F30-8A51-E4710FAF75D1}"/>
    <dgm:cxn modelId="{B93A8F16-9009-4F56-BC4D-A4EF047B2735}" type="presOf" srcId="{02CAFE5C-EF94-4096-A8FF-27ADC6DF6295}" destId="{19300770-6258-4AC5-BB43-CC88E2696ABA}" srcOrd="1" destOrd="0" presId="urn:microsoft.com/office/officeart/2005/8/layout/radial5"/>
    <dgm:cxn modelId="{03BE62D0-6705-4387-A164-1C1AAEF2E332}" type="presParOf" srcId="{3F4BE79E-F2FE-41CB-9879-116D61116F52}" destId="{802E341A-575D-4B07-A976-A8630777A535}" srcOrd="0" destOrd="0" presId="urn:microsoft.com/office/officeart/2005/8/layout/radial5"/>
    <dgm:cxn modelId="{C267845E-62AF-4480-842B-2391178B16BE}" type="presParOf" srcId="{3F4BE79E-F2FE-41CB-9879-116D61116F52}" destId="{A503890A-7A5D-49CD-A6A4-8689BFF11E7B}" srcOrd="1" destOrd="0" presId="urn:microsoft.com/office/officeart/2005/8/layout/radial5"/>
    <dgm:cxn modelId="{2BEC188B-F301-44C6-8C2A-4906B57A2B9C}" type="presParOf" srcId="{A503890A-7A5D-49CD-A6A4-8689BFF11E7B}" destId="{19300770-6258-4AC5-BB43-CC88E2696ABA}" srcOrd="0" destOrd="0" presId="urn:microsoft.com/office/officeart/2005/8/layout/radial5"/>
    <dgm:cxn modelId="{6FC17D11-C222-4DB0-87FF-4162016246D9}" type="presParOf" srcId="{3F4BE79E-F2FE-41CB-9879-116D61116F52}" destId="{B7CB0552-17E2-4E9D-965A-6B19CF137571}" srcOrd="2" destOrd="0" presId="urn:microsoft.com/office/officeart/2005/8/layout/radial5"/>
    <dgm:cxn modelId="{16B6B4F6-526D-4061-B9A8-A88E54563B6B}" type="presParOf" srcId="{3F4BE79E-F2FE-41CB-9879-116D61116F52}" destId="{33088816-D33B-4D13-867A-87D9E25D1B53}" srcOrd="3" destOrd="0" presId="urn:microsoft.com/office/officeart/2005/8/layout/radial5"/>
    <dgm:cxn modelId="{06CE421B-168E-47BF-A10C-822F7E0A2061}" type="presParOf" srcId="{33088816-D33B-4D13-867A-87D9E25D1B53}" destId="{F80C5935-394E-4A2A-BF1C-A06CB817CFD1}" srcOrd="0" destOrd="0" presId="urn:microsoft.com/office/officeart/2005/8/layout/radial5"/>
    <dgm:cxn modelId="{0BBF343A-A6A8-440D-9B24-A18BCC3EA572}" type="presParOf" srcId="{3F4BE79E-F2FE-41CB-9879-116D61116F52}" destId="{4D20FB43-C252-441A-8F1C-22EF529518E2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6B0B4A-9E99-46D4-8402-7C72267094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4C046B-953A-4465-9A80-9133E7281796}">
      <dgm:prSet phldrT="[Texto]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r>
            <a:rPr lang="pt-BR" dirty="0" smtClean="0"/>
            <a:t>CT</a:t>
          </a:r>
          <a:endParaRPr lang="pt-BR" dirty="0"/>
        </a:p>
      </dgm:t>
    </dgm:pt>
    <dgm:pt modelId="{C5E5EDDF-B680-45B9-A8DB-350DD519EA8E}" type="parTrans" cxnId="{66AF724D-4D01-4E8D-B545-67DA7AE5FDA9}">
      <dgm:prSet/>
      <dgm:spPr/>
      <dgm:t>
        <a:bodyPr/>
        <a:lstStyle/>
        <a:p>
          <a:endParaRPr lang="pt-BR"/>
        </a:p>
      </dgm:t>
    </dgm:pt>
    <dgm:pt modelId="{20115F8B-CEF9-4F30-8A51-E4710FAF75D1}" type="sibTrans" cxnId="{66AF724D-4D01-4E8D-B545-67DA7AE5FDA9}">
      <dgm:prSet/>
      <dgm:spPr/>
      <dgm:t>
        <a:bodyPr/>
        <a:lstStyle/>
        <a:p>
          <a:endParaRPr lang="pt-BR"/>
        </a:p>
      </dgm:t>
    </dgm:pt>
    <dgm:pt modelId="{EF02C45A-EA84-4879-BBFE-2A2C58DD8053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Custo de Oportunidade da Terra</a:t>
          </a:r>
          <a:endParaRPr lang="pt-BR" sz="1500" b="1" dirty="0">
            <a:solidFill>
              <a:schemeClr val="tx2"/>
            </a:solidFill>
          </a:endParaRPr>
        </a:p>
      </dgm:t>
    </dgm:pt>
    <dgm:pt modelId="{8B49D1A4-6344-465D-83EC-2E98D85195C8}" type="parTrans" cxnId="{0EC000E8-365F-4196-B728-43BDA7D76188}">
      <dgm:prSet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endParaRPr lang="pt-BR"/>
        </a:p>
      </dgm:t>
    </dgm:pt>
    <dgm:pt modelId="{A9A1EB4F-1AA2-40B2-BF5F-095787E60D25}" type="sibTrans" cxnId="{0EC000E8-365F-4196-B728-43BDA7D76188}">
      <dgm:prSet/>
      <dgm:spPr/>
      <dgm:t>
        <a:bodyPr/>
        <a:lstStyle/>
        <a:p>
          <a:endParaRPr lang="pt-BR"/>
        </a:p>
      </dgm:t>
    </dgm:pt>
    <dgm:pt modelId="{BBF186D7-8A24-455E-8A6C-5AB205DCF47B}">
      <dgm:prSet phldrT="[Texto]" custT="1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endParaRPr lang="pt-BR" sz="3200" b="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gm:t>
    </dgm:pt>
    <dgm:pt modelId="{792824DA-157D-4809-864F-502C52524A6C}" type="parTrans" cxnId="{CE634578-B74D-4AEC-92BB-8E4B743CCAA5}">
      <dgm:prSet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endParaRPr lang="pt-BR"/>
        </a:p>
      </dgm:t>
    </dgm:pt>
    <dgm:pt modelId="{658D1363-43F3-4F03-8F49-1DE15357C250}" type="sibTrans" cxnId="{CE634578-B74D-4AEC-92BB-8E4B743CCAA5}">
      <dgm:prSet/>
      <dgm:spPr/>
      <dgm:t>
        <a:bodyPr/>
        <a:lstStyle/>
        <a:p>
          <a:endParaRPr lang="pt-BR"/>
        </a:p>
      </dgm:t>
    </dgm:pt>
    <dgm:pt modelId="{EBA29E0B-9697-4A14-9FA6-382EB765BE8C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1500" b="1" dirty="0" smtClean="0">
              <a:solidFill>
                <a:schemeClr val="tx2"/>
              </a:solidFill>
            </a:rPr>
            <a:t>Remuneração do Capital Imobilizado</a:t>
          </a:r>
          <a:endParaRPr lang="pt-BR" sz="1500" b="1" dirty="0">
            <a:solidFill>
              <a:schemeClr val="tx2"/>
            </a:solidFill>
          </a:endParaRPr>
        </a:p>
      </dgm:t>
    </dgm:pt>
    <dgm:pt modelId="{720861A6-819F-4414-B7A6-1838A72A0D40}" type="parTrans" cxnId="{E9684DD7-41A8-4F80-8036-245620DB2315}">
      <dgm:prSet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endParaRPr lang="pt-BR"/>
        </a:p>
      </dgm:t>
    </dgm:pt>
    <dgm:pt modelId="{5E165C2B-D214-470D-AD58-B670D02BE0F6}" type="sibTrans" cxnId="{E9684DD7-41A8-4F80-8036-245620DB2315}">
      <dgm:prSet/>
      <dgm:spPr/>
      <dgm:t>
        <a:bodyPr/>
        <a:lstStyle/>
        <a:p>
          <a:endParaRPr lang="pt-BR"/>
        </a:p>
      </dgm:t>
    </dgm:pt>
    <dgm:pt modelId="{3F4BE79E-F2FE-41CB-9879-116D61116F52}" type="pres">
      <dgm:prSet presAssocID="{0F6B0B4A-9E99-46D4-8402-7C72267094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2E341A-575D-4B07-A976-A8630777A535}" type="pres">
      <dgm:prSet presAssocID="{184C046B-953A-4465-9A80-9133E7281796}" presName="centerShape" presStyleLbl="node0" presStyleIdx="0" presStyleCnt="1" custScaleX="118651" custScaleY="114995"/>
      <dgm:spPr/>
      <dgm:t>
        <a:bodyPr/>
        <a:lstStyle/>
        <a:p>
          <a:endParaRPr lang="pt-BR"/>
        </a:p>
      </dgm:t>
    </dgm:pt>
    <dgm:pt modelId="{5E340813-F215-4A2D-86B7-C81A63B01E45}" type="pres">
      <dgm:prSet presAssocID="{792824DA-157D-4809-864F-502C52524A6C}" presName="parTrans" presStyleLbl="sibTrans2D1" presStyleIdx="0" presStyleCnt="3"/>
      <dgm:spPr/>
      <dgm:t>
        <a:bodyPr/>
        <a:lstStyle/>
        <a:p>
          <a:endParaRPr lang="pt-BR"/>
        </a:p>
      </dgm:t>
    </dgm:pt>
    <dgm:pt modelId="{3D807C8D-7282-4889-92B0-D3CA9F6730F4}" type="pres">
      <dgm:prSet presAssocID="{792824DA-157D-4809-864F-502C52524A6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058D9C2-BC2C-45DC-BB6A-C15854F3DC0B}" type="pres">
      <dgm:prSet presAssocID="{BBF186D7-8A24-455E-8A6C-5AB205DCF47B}" presName="node" presStyleLbl="node1" presStyleIdx="0" presStyleCnt="3" custScaleX="131433" custScaleY="113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4D5684-3559-4D28-B013-5631A65FDF2E}" type="pres">
      <dgm:prSet presAssocID="{8B49D1A4-6344-465D-83EC-2E98D85195C8}" presName="parTrans" presStyleLbl="sibTrans2D1" presStyleIdx="1" presStyleCnt="3"/>
      <dgm:spPr/>
      <dgm:t>
        <a:bodyPr/>
        <a:lstStyle/>
        <a:p>
          <a:endParaRPr lang="pt-BR"/>
        </a:p>
      </dgm:t>
    </dgm:pt>
    <dgm:pt modelId="{A52B5A25-D5BD-4989-A345-5F33B1EAAAA8}" type="pres">
      <dgm:prSet presAssocID="{8B49D1A4-6344-465D-83EC-2E98D85195C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1DECC5A-BAFC-4C5F-AFF5-71BF41FE4C33}" type="pres">
      <dgm:prSet presAssocID="{EF02C45A-EA84-4879-BBFE-2A2C58DD8053}" presName="node" presStyleLbl="node1" presStyleIdx="1" presStyleCnt="3" custScaleX="131564" custScaleY="113607" custRadScaleRad="109048" custRadScaleInc="-514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2C8C4-4E0C-41D2-8A37-183B2E45DD09}" type="pres">
      <dgm:prSet presAssocID="{720861A6-819F-4414-B7A6-1838A72A0D40}" presName="parTrans" presStyleLbl="sibTrans2D1" presStyleIdx="2" presStyleCnt="3"/>
      <dgm:spPr/>
      <dgm:t>
        <a:bodyPr/>
        <a:lstStyle/>
        <a:p>
          <a:endParaRPr lang="pt-BR"/>
        </a:p>
      </dgm:t>
    </dgm:pt>
    <dgm:pt modelId="{8561388F-DE33-43E9-97E1-7AE8C8E49861}" type="pres">
      <dgm:prSet presAssocID="{720861A6-819F-4414-B7A6-1838A72A0D40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64C1E142-A990-4159-9884-08D34C9596E3}" type="pres">
      <dgm:prSet presAssocID="{EBA29E0B-9697-4A14-9FA6-382EB765BE8C}" presName="node" presStyleLbl="node1" presStyleIdx="2" presStyleCnt="3" custScaleX="131633" custScaleY="113498" custRadScaleRad="110348" custRadScaleInc="500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7959F7-E356-44B8-9C6C-98EA26C7C224}" type="presOf" srcId="{8B49D1A4-6344-465D-83EC-2E98D85195C8}" destId="{A52B5A25-D5BD-4989-A345-5F33B1EAAAA8}" srcOrd="1" destOrd="0" presId="urn:microsoft.com/office/officeart/2005/8/layout/radial5"/>
    <dgm:cxn modelId="{D96A52EE-C874-49C6-B46B-1816CC6B2D66}" type="presOf" srcId="{792824DA-157D-4809-864F-502C52524A6C}" destId="{5E340813-F215-4A2D-86B7-C81A63B01E45}" srcOrd="0" destOrd="0" presId="urn:microsoft.com/office/officeart/2005/8/layout/radial5"/>
    <dgm:cxn modelId="{01D0005C-6A43-43AC-BA20-11D8CC7A281C}" type="presOf" srcId="{EF02C45A-EA84-4879-BBFE-2A2C58DD8053}" destId="{E1DECC5A-BAFC-4C5F-AFF5-71BF41FE4C33}" srcOrd="0" destOrd="0" presId="urn:microsoft.com/office/officeart/2005/8/layout/radial5"/>
    <dgm:cxn modelId="{B62FE13A-34B7-48B9-810F-95A290D87B2E}" type="presOf" srcId="{720861A6-819F-4414-B7A6-1838A72A0D40}" destId="{F222C8C4-4E0C-41D2-8A37-183B2E45DD09}" srcOrd="0" destOrd="0" presId="urn:microsoft.com/office/officeart/2005/8/layout/radial5"/>
    <dgm:cxn modelId="{CE634578-B74D-4AEC-92BB-8E4B743CCAA5}" srcId="{184C046B-953A-4465-9A80-9133E7281796}" destId="{BBF186D7-8A24-455E-8A6C-5AB205DCF47B}" srcOrd="0" destOrd="0" parTransId="{792824DA-157D-4809-864F-502C52524A6C}" sibTransId="{658D1363-43F3-4F03-8F49-1DE15357C250}"/>
    <dgm:cxn modelId="{BAFECE2F-2E81-416B-8A60-FBAF75C531E6}" type="presOf" srcId="{792824DA-157D-4809-864F-502C52524A6C}" destId="{3D807C8D-7282-4889-92B0-D3CA9F6730F4}" srcOrd="1" destOrd="0" presId="urn:microsoft.com/office/officeart/2005/8/layout/radial5"/>
    <dgm:cxn modelId="{F0609E1B-08C1-4DB0-B9FB-E97529577611}" type="presOf" srcId="{720861A6-819F-4414-B7A6-1838A72A0D40}" destId="{8561388F-DE33-43E9-97E1-7AE8C8E49861}" srcOrd="1" destOrd="0" presId="urn:microsoft.com/office/officeart/2005/8/layout/radial5"/>
    <dgm:cxn modelId="{0EC000E8-365F-4196-B728-43BDA7D76188}" srcId="{184C046B-953A-4465-9A80-9133E7281796}" destId="{EF02C45A-EA84-4879-BBFE-2A2C58DD8053}" srcOrd="1" destOrd="0" parTransId="{8B49D1A4-6344-465D-83EC-2E98D85195C8}" sibTransId="{A9A1EB4F-1AA2-40B2-BF5F-095787E60D25}"/>
    <dgm:cxn modelId="{E9684DD7-41A8-4F80-8036-245620DB2315}" srcId="{184C046B-953A-4465-9A80-9133E7281796}" destId="{EBA29E0B-9697-4A14-9FA6-382EB765BE8C}" srcOrd="2" destOrd="0" parTransId="{720861A6-819F-4414-B7A6-1838A72A0D40}" sibTransId="{5E165C2B-D214-470D-AD58-B670D02BE0F6}"/>
    <dgm:cxn modelId="{36BAA486-CE26-4D4D-89F0-DEF25BF175BD}" type="presOf" srcId="{BBF186D7-8A24-455E-8A6C-5AB205DCF47B}" destId="{F058D9C2-BC2C-45DC-BB6A-C15854F3DC0B}" srcOrd="0" destOrd="0" presId="urn:microsoft.com/office/officeart/2005/8/layout/radial5"/>
    <dgm:cxn modelId="{A3C21557-EB42-4CE7-BD38-0EAA8A121CE6}" type="presOf" srcId="{8B49D1A4-6344-465D-83EC-2E98D85195C8}" destId="{E24D5684-3559-4D28-B013-5631A65FDF2E}" srcOrd="0" destOrd="0" presId="urn:microsoft.com/office/officeart/2005/8/layout/radial5"/>
    <dgm:cxn modelId="{66AF724D-4D01-4E8D-B545-67DA7AE5FDA9}" srcId="{0F6B0B4A-9E99-46D4-8402-7C722670943E}" destId="{184C046B-953A-4465-9A80-9133E7281796}" srcOrd="0" destOrd="0" parTransId="{C5E5EDDF-B680-45B9-A8DB-350DD519EA8E}" sibTransId="{20115F8B-CEF9-4F30-8A51-E4710FAF75D1}"/>
    <dgm:cxn modelId="{F1D4EE2B-F70D-4D67-A1B1-1BE2E7755AF0}" type="presOf" srcId="{EBA29E0B-9697-4A14-9FA6-382EB765BE8C}" destId="{64C1E142-A990-4159-9884-08D34C9596E3}" srcOrd="0" destOrd="0" presId="urn:microsoft.com/office/officeart/2005/8/layout/radial5"/>
    <dgm:cxn modelId="{15676C34-E935-4DEF-B81B-0101632781C8}" type="presOf" srcId="{184C046B-953A-4465-9A80-9133E7281796}" destId="{802E341A-575D-4B07-A976-A8630777A535}" srcOrd="0" destOrd="0" presId="urn:microsoft.com/office/officeart/2005/8/layout/radial5"/>
    <dgm:cxn modelId="{B3FA02DB-AC50-4334-A417-55BB79142E28}" type="presOf" srcId="{0F6B0B4A-9E99-46D4-8402-7C722670943E}" destId="{3F4BE79E-F2FE-41CB-9879-116D61116F52}" srcOrd="0" destOrd="0" presId="urn:microsoft.com/office/officeart/2005/8/layout/radial5"/>
    <dgm:cxn modelId="{CAC73D06-CA80-43EB-BE11-316286DD0D4B}" type="presParOf" srcId="{3F4BE79E-F2FE-41CB-9879-116D61116F52}" destId="{802E341A-575D-4B07-A976-A8630777A535}" srcOrd="0" destOrd="0" presId="urn:microsoft.com/office/officeart/2005/8/layout/radial5"/>
    <dgm:cxn modelId="{4C81FE57-8980-4DD8-A47F-A908D611474B}" type="presParOf" srcId="{3F4BE79E-F2FE-41CB-9879-116D61116F52}" destId="{5E340813-F215-4A2D-86B7-C81A63B01E45}" srcOrd="1" destOrd="0" presId="urn:microsoft.com/office/officeart/2005/8/layout/radial5"/>
    <dgm:cxn modelId="{99BF661A-0745-4F27-93E7-D3249F7AC7F9}" type="presParOf" srcId="{5E340813-F215-4A2D-86B7-C81A63B01E45}" destId="{3D807C8D-7282-4889-92B0-D3CA9F6730F4}" srcOrd="0" destOrd="0" presId="urn:microsoft.com/office/officeart/2005/8/layout/radial5"/>
    <dgm:cxn modelId="{1EEC8144-6562-4FF7-95C1-45343AD4939F}" type="presParOf" srcId="{3F4BE79E-F2FE-41CB-9879-116D61116F52}" destId="{F058D9C2-BC2C-45DC-BB6A-C15854F3DC0B}" srcOrd="2" destOrd="0" presId="urn:microsoft.com/office/officeart/2005/8/layout/radial5"/>
    <dgm:cxn modelId="{26CEB42E-C829-4130-BAFA-5B73DB74A194}" type="presParOf" srcId="{3F4BE79E-F2FE-41CB-9879-116D61116F52}" destId="{E24D5684-3559-4D28-B013-5631A65FDF2E}" srcOrd="3" destOrd="0" presId="urn:microsoft.com/office/officeart/2005/8/layout/radial5"/>
    <dgm:cxn modelId="{ED16468A-F717-44C7-8DA2-61D2FF813F3D}" type="presParOf" srcId="{E24D5684-3559-4D28-B013-5631A65FDF2E}" destId="{A52B5A25-D5BD-4989-A345-5F33B1EAAAA8}" srcOrd="0" destOrd="0" presId="urn:microsoft.com/office/officeart/2005/8/layout/radial5"/>
    <dgm:cxn modelId="{29DF34D1-CC61-47E5-BB0A-30584B43104C}" type="presParOf" srcId="{3F4BE79E-F2FE-41CB-9879-116D61116F52}" destId="{E1DECC5A-BAFC-4C5F-AFF5-71BF41FE4C33}" srcOrd="4" destOrd="0" presId="urn:microsoft.com/office/officeart/2005/8/layout/radial5"/>
    <dgm:cxn modelId="{7418B993-90B0-4FED-BEFF-78B7C078E326}" type="presParOf" srcId="{3F4BE79E-F2FE-41CB-9879-116D61116F52}" destId="{F222C8C4-4E0C-41D2-8A37-183B2E45DD09}" srcOrd="5" destOrd="0" presId="urn:microsoft.com/office/officeart/2005/8/layout/radial5"/>
    <dgm:cxn modelId="{203F7580-7416-4104-AEDA-CCAF9D74317C}" type="presParOf" srcId="{F222C8C4-4E0C-41D2-8A37-183B2E45DD09}" destId="{8561388F-DE33-43E9-97E1-7AE8C8E49861}" srcOrd="0" destOrd="0" presId="urn:microsoft.com/office/officeart/2005/8/layout/radial5"/>
    <dgm:cxn modelId="{D280BCC7-CDF5-4CC5-BB0B-AAAA7A03CA34}" type="presParOf" srcId="{3F4BE79E-F2FE-41CB-9879-116D61116F52}" destId="{64C1E142-A990-4159-9884-08D34C9596E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55DC3-EA31-4C71-85DB-E931EBCE47C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4BD926-33BF-45EA-B839-1667E1AB71DB}">
      <dgm:prSet phldrT="[Texto]" custT="1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r>
            <a:rPr lang="pt-BR" sz="3200" dirty="0" smtClean="0"/>
            <a:t>CT</a:t>
          </a:r>
          <a:endParaRPr lang="pt-BR" sz="3200" dirty="0"/>
        </a:p>
      </dgm:t>
    </dgm:pt>
    <dgm:pt modelId="{DC27CAD6-5A66-43E9-BCC4-727D810F2BB5}" type="parTrans" cxnId="{0C99A104-D00D-425A-8FE6-B8DF325089BC}">
      <dgm:prSet/>
      <dgm:spPr/>
      <dgm:t>
        <a:bodyPr/>
        <a:lstStyle/>
        <a:p>
          <a:endParaRPr lang="pt-BR"/>
        </a:p>
      </dgm:t>
    </dgm:pt>
    <dgm:pt modelId="{E49C99D2-D7E3-49E3-A45C-4F3DD69C5045}" type="sibTrans" cxnId="{0C99A104-D00D-425A-8FE6-B8DF325089BC}">
      <dgm:prSet/>
      <dgm:spPr/>
      <dgm:t>
        <a:bodyPr/>
        <a:lstStyle/>
        <a:p>
          <a:endParaRPr lang="pt-BR"/>
        </a:p>
      </dgm:t>
    </dgm:pt>
    <dgm:pt modelId="{F783666A-D489-456F-9FF4-2F3251CFFE61}">
      <dgm:prSet phldrT="[Texto]" custT="1"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r>
            <a:rPr lang="pt-BR" sz="3200" dirty="0" smtClean="0"/>
            <a:t>CO</a:t>
          </a:r>
          <a:endParaRPr lang="pt-BR" sz="3200" dirty="0"/>
        </a:p>
      </dgm:t>
    </dgm:pt>
    <dgm:pt modelId="{BEEBDED2-4F71-4BCA-B5F6-9AEB236A0699}" type="parTrans" cxnId="{3FBAA383-021B-40E4-BF36-816EF40619F2}">
      <dgm:prSet/>
      <dgm:spPr/>
      <dgm:t>
        <a:bodyPr/>
        <a:lstStyle/>
        <a:p>
          <a:endParaRPr lang="pt-BR"/>
        </a:p>
      </dgm:t>
    </dgm:pt>
    <dgm:pt modelId="{09E2DF21-AA78-45E4-8063-438A69BCF82E}" type="sibTrans" cxnId="{3FBAA383-021B-40E4-BF36-816EF40619F2}">
      <dgm:prSet/>
      <dgm:spPr/>
      <dgm:t>
        <a:bodyPr/>
        <a:lstStyle/>
        <a:p>
          <a:endParaRPr lang="pt-BR"/>
        </a:p>
      </dgm:t>
    </dgm:pt>
    <dgm:pt modelId="{7DDDBE7A-CA91-4900-9100-92B9A0623761}" type="pres">
      <dgm:prSet presAssocID="{92755DC3-EA31-4C71-85DB-E931EBCE47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C305B6-4C3A-4D44-B158-9EA9A459BB72}" type="pres">
      <dgm:prSet presAssocID="{92755DC3-EA31-4C71-85DB-E931EBCE47C1}" presName="comp1" presStyleCnt="0"/>
      <dgm:spPr/>
    </dgm:pt>
    <dgm:pt modelId="{04C7B89E-B322-4927-B58B-4B9B616ADCCD}" type="pres">
      <dgm:prSet presAssocID="{92755DC3-EA31-4C71-85DB-E931EBCE47C1}" presName="circle1" presStyleLbl="node1" presStyleIdx="0" presStyleCnt="2"/>
      <dgm:spPr/>
      <dgm:t>
        <a:bodyPr/>
        <a:lstStyle/>
        <a:p>
          <a:endParaRPr lang="pt-BR"/>
        </a:p>
      </dgm:t>
    </dgm:pt>
    <dgm:pt modelId="{F7920434-9FFF-4859-896A-761C2EEA2D69}" type="pres">
      <dgm:prSet presAssocID="{92755DC3-EA31-4C71-85DB-E931EBCE47C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D2A4B-4981-400B-A3D5-7EB358C49CC8}" type="pres">
      <dgm:prSet presAssocID="{92755DC3-EA31-4C71-85DB-E931EBCE47C1}" presName="comp2" presStyleCnt="0"/>
      <dgm:spPr/>
    </dgm:pt>
    <dgm:pt modelId="{3B5432FC-161D-4CF1-BDCA-0512FB0BCA18}" type="pres">
      <dgm:prSet presAssocID="{92755DC3-EA31-4C71-85DB-E931EBCE47C1}" presName="circle2" presStyleLbl="node1" presStyleIdx="1" presStyleCnt="2"/>
      <dgm:spPr/>
      <dgm:t>
        <a:bodyPr/>
        <a:lstStyle/>
        <a:p>
          <a:endParaRPr lang="pt-BR"/>
        </a:p>
      </dgm:t>
    </dgm:pt>
    <dgm:pt modelId="{79729496-9E50-458F-8B77-B16180402F46}" type="pres">
      <dgm:prSet presAssocID="{92755DC3-EA31-4C71-85DB-E931EBCE47C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B26F31-F73E-43D5-BAE6-E4256505F0AC}" type="presOf" srcId="{F783666A-D489-456F-9FF4-2F3251CFFE61}" destId="{79729496-9E50-458F-8B77-B16180402F46}" srcOrd="1" destOrd="0" presId="urn:microsoft.com/office/officeart/2005/8/layout/venn2"/>
    <dgm:cxn modelId="{4D5AF5A3-C829-47E5-86C1-35435269EFE6}" type="presOf" srcId="{92755DC3-EA31-4C71-85DB-E931EBCE47C1}" destId="{7DDDBE7A-CA91-4900-9100-92B9A0623761}" srcOrd="0" destOrd="0" presId="urn:microsoft.com/office/officeart/2005/8/layout/venn2"/>
    <dgm:cxn modelId="{3FBAA383-021B-40E4-BF36-816EF40619F2}" srcId="{92755DC3-EA31-4C71-85DB-E931EBCE47C1}" destId="{F783666A-D489-456F-9FF4-2F3251CFFE61}" srcOrd="1" destOrd="0" parTransId="{BEEBDED2-4F71-4BCA-B5F6-9AEB236A0699}" sibTransId="{09E2DF21-AA78-45E4-8063-438A69BCF82E}"/>
    <dgm:cxn modelId="{0C99A104-D00D-425A-8FE6-B8DF325089BC}" srcId="{92755DC3-EA31-4C71-85DB-E931EBCE47C1}" destId="{0F4BD926-33BF-45EA-B839-1667E1AB71DB}" srcOrd="0" destOrd="0" parTransId="{DC27CAD6-5A66-43E9-BCC4-727D810F2BB5}" sibTransId="{E49C99D2-D7E3-49E3-A45C-4F3DD69C5045}"/>
    <dgm:cxn modelId="{0BA26F2D-85F2-4F99-8F72-EA9DE896FABD}" type="presOf" srcId="{0F4BD926-33BF-45EA-B839-1667E1AB71DB}" destId="{04C7B89E-B322-4927-B58B-4B9B616ADCCD}" srcOrd="0" destOrd="0" presId="urn:microsoft.com/office/officeart/2005/8/layout/venn2"/>
    <dgm:cxn modelId="{5E5434BC-750C-4B7C-8323-7F250FDE974B}" type="presOf" srcId="{0F4BD926-33BF-45EA-B839-1667E1AB71DB}" destId="{F7920434-9FFF-4859-896A-761C2EEA2D69}" srcOrd="1" destOrd="0" presId="urn:microsoft.com/office/officeart/2005/8/layout/venn2"/>
    <dgm:cxn modelId="{C07C7D5A-1BBB-4702-B102-86F7B52BA1B2}" type="presOf" srcId="{F783666A-D489-456F-9FF4-2F3251CFFE61}" destId="{3B5432FC-161D-4CF1-BDCA-0512FB0BCA18}" srcOrd="0" destOrd="0" presId="urn:microsoft.com/office/officeart/2005/8/layout/venn2"/>
    <dgm:cxn modelId="{897D44E6-8CC2-4F77-AAA2-94D4A60B3DD7}" type="presParOf" srcId="{7DDDBE7A-CA91-4900-9100-92B9A0623761}" destId="{7DC305B6-4C3A-4D44-B158-9EA9A459BB72}" srcOrd="0" destOrd="0" presId="urn:microsoft.com/office/officeart/2005/8/layout/venn2"/>
    <dgm:cxn modelId="{4395DBCD-1D49-4356-B5B9-1644C1BA0EDC}" type="presParOf" srcId="{7DC305B6-4C3A-4D44-B158-9EA9A459BB72}" destId="{04C7B89E-B322-4927-B58B-4B9B616ADCCD}" srcOrd="0" destOrd="0" presId="urn:microsoft.com/office/officeart/2005/8/layout/venn2"/>
    <dgm:cxn modelId="{727E5F06-3403-479A-9B30-61C7E25A6DDC}" type="presParOf" srcId="{7DC305B6-4C3A-4D44-B158-9EA9A459BB72}" destId="{F7920434-9FFF-4859-896A-761C2EEA2D69}" srcOrd="1" destOrd="0" presId="urn:microsoft.com/office/officeart/2005/8/layout/venn2"/>
    <dgm:cxn modelId="{DC69EC51-9BB8-4EB4-8BAA-80094F7BD82F}" type="presParOf" srcId="{7DDDBE7A-CA91-4900-9100-92B9A0623761}" destId="{67BD2A4B-4981-400B-A3D5-7EB358C49CC8}" srcOrd="1" destOrd="0" presId="urn:microsoft.com/office/officeart/2005/8/layout/venn2"/>
    <dgm:cxn modelId="{915EBF8C-C896-41D3-BAE9-A2232A84EDD9}" type="presParOf" srcId="{67BD2A4B-4981-400B-A3D5-7EB358C49CC8}" destId="{3B5432FC-161D-4CF1-BDCA-0512FB0BCA18}" srcOrd="0" destOrd="0" presId="urn:microsoft.com/office/officeart/2005/8/layout/venn2"/>
    <dgm:cxn modelId="{D41682A5-C86D-46D2-8E25-6E4946A8499D}" type="presParOf" srcId="{67BD2A4B-4981-400B-A3D5-7EB358C49CC8}" destId="{79729496-9E50-458F-8B77-B16180402F4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6B0B4A-9E99-46D4-8402-7C722670943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4C046B-953A-4465-9A80-9133E7281796}">
      <dgm:prSet phldrT="[Texto]"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r>
            <a:rPr lang="pt-BR" dirty="0" smtClean="0"/>
            <a:t>CARP</a:t>
          </a:r>
          <a:endParaRPr lang="pt-BR" dirty="0"/>
        </a:p>
      </dgm:t>
    </dgm:pt>
    <dgm:pt modelId="{C5E5EDDF-B680-45B9-A8DB-350DD519EA8E}" type="parTrans" cxnId="{66AF724D-4D01-4E8D-B545-67DA7AE5FDA9}">
      <dgm:prSet/>
      <dgm:spPr/>
      <dgm:t>
        <a:bodyPr/>
        <a:lstStyle/>
        <a:p>
          <a:endParaRPr lang="pt-BR"/>
        </a:p>
      </dgm:t>
    </dgm:pt>
    <dgm:pt modelId="{20115F8B-CEF9-4F30-8A51-E4710FAF75D1}" type="sibTrans" cxnId="{66AF724D-4D01-4E8D-B545-67DA7AE5FDA9}">
      <dgm:prSet/>
      <dgm:spPr/>
      <dgm:t>
        <a:bodyPr/>
        <a:lstStyle/>
        <a:p>
          <a:endParaRPr lang="pt-BR"/>
        </a:p>
      </dgm:t>
    </dgm:pt>
    <dgm:pt modelId="{8CD183BD-8313-471C-8EDF-4EA7B3CAC631}">
      <dgm:prSet phldrT="[Texto]" custT="1"/>
      <dgm:spPr>
        <a:solidFill>
          <a:srgbClr val="00A400"/>
        </a:solidFill>
        <a:ln>
          <a:solidFill>
            <a:srgbClr val="00A400"/>
          </a:solidFill>
        </a:ln>
      </dgm:spPr>
      <dgm:t>
        <a:bodyPr/>
        <a:lstStyle/>
        <a:p>
          <a:r>
            <a:rPr lang="pt-BR" sz="2400" b="0" dirty="0" smtClean="0">
              <a:ln w="9525">
                <a:solidFill>
                  <a:schemeClr val="bg1"/>
                </a:solidFill>
              </a:ln>
              <a:solidFill>
                <a:schemeClr val="accent3"/>
              </a:solidFill>
            </a:rPr>
            <a:t>CO</a:t>
          </a:r>
          <a:endParaRPr lang="pt-BR" sz="3200" b="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gm:t>
    </dgm:pt>
    <dgm:pt modelId="{02CAFE5C-EF94-4096-A8FF-27ADC6DF6295}" type="parTrans" cxnId="{E02F99EC-73A3-43C8-BB5E-359ACA6E8B0E}">
      <dgm:prSet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endParaRPr lang="pt-BR" dirty="0"/>
        </a:p>
      </dgm:t>
    </dgm:pt>
    <dgm:pt modelId="{2F1B7985-0D88-46B3-A24B-245EC2B025BA}" type="sibTrans" cxnId="{E02F99EC-73A3-43C8-BB5E-359ACA6E8B0E}">
      <dgm:prSet/>
      <dgm:spPr/>
      <dgm:t>
        <a:bodyPr/>
        <a:lstStyle/>
        <a:p>
          <a:endParaRPr lang="pt-BR"/>
        </a:p>
      </dgm:t>
    </dgm:pt>
    <dgm:pt modelId="{784491C0-68CB-4564-BEF8-6CBF3F7B9205}">
      <dgm:prSet phldrT="[Texto]" custT="1"/>
      <dgm:spPr>
        <a:solidFill>
          <a:srgbClr val="D1FFA3"/>
        </a:solidFill>
        <a:ln>
          <a:solidFill>
            <a:srgbClr val="D1FFA3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2"/>
              </a:solidFill>
            </a:rPr>
            <a:t>CT</a:t>
          </a:r>
          <a:endParaRPr lang="pt-BR" sz="1800" b="1" dirty="0">
            <a:solidFill>
              <a:schemeClr val="tx2"/>
            </a:solidFill>
          </a:endParaRPr>
        </a:p>
      </dgm:t>
    </dgm:pt>
    <dgm:pt modelId="{80446668-613E-4998-B686-75A15BA07153}" type="parTrans" cxnId="{9EED2A75-3843-4380-BA56-9F877CF2DE46}">
      <dgm:prSet/>
      <dgm:spPr>
        <a:solidFill>
          <a:srgbClr val="336600"/>
        </a:solidFill>
        <a:ln>
          <a:solidFill>
            <a:srgbClr val="336600"/>
          </a:solidFill>
        </a:ln>
      </dgm:spPr>
      <dgm:t>
        <a:bodyPr/>
        <a:lstStyle/>
        <a:p>
          <a:endParaRPr lang="pt-BR"/>
        </a:p>
      </dgm:t>
    </dgm:pt>
    <dgm:pt modelId="{4B7B9921-EF82-45AE-8D6A-D121774EBB35}" type="sibTrans" cxnId="{9EED2A75-3843-4380-BA56-9F877CF2DE46}">
      <dgm:prSet/>
      <dgm:spPr/>
      <dgm:t>
        <a:bodyPr/>
        <a:lstStyle/>
        <a:p>
          <a:endParaRPr lang="pt-BR"/>
        </a:p>
      </dgm:t>
    </dgm:pt>
    <dgm:pt modelId="{3F4BE79E-F2FE-41CB-9879-116D61116F52}" type="pres">
      <dgm:prSet presAssocID="{0F6B0B4A-9E99-46D4-8402-7C72267094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2E341A-575D-4B07-A976-A8630777A535}" type="pres">
      <dgm:prSet presAssocID="{184C046B-953A-4465-9A80-9133E7281796}" presName="centerShape" presStyleLbl="node0" presStyleIdx="0" presStyleCnt="1" custScaleX="106207" custScaleY="102935" custLinFactNeighborX="-38360" custLinFactNeighborY="-320"/>
      <dgm:spPr/>
      <dgm:t>
        <a:bodyPr/>
        <a:lstStyle/>
        <a:p>
          <a:endParaRPr lang="pt-BR"/>
        </a:p>
      </dgm:t>
    </dgm:pt>
    <dgm:pt modelId="{A503890A-7A5D-49CD-A6A4-8689BFF11E7B}" type="pres">
      <dgm:prSet presAssocID="{02CAFE5C-EF94-4096-A8FF-27ADC6DF6295}" presName="parTrans" presStyleLbl="sibTrans2D1" presStyleIdx="0" presStyleCnt="2" custScaleX="123848" custLinFactNeighborY="944" custRadScaleRad="200025" custRadScaleInc="-2147483648"/>
      <dgm:spPr/>
      <dgm:t>
        <a:bodyPr/>
        <a:lstStyle/>
        <a:p>
          <a:endParaRPr lang="pt-BR"/>
        </a:p>
      </dgm:t>
    </dgm:pt>
    <dgm:pt modelId="{19300770-6258-4AC5-BB43-CC88E2696ABA}" type="pres">
      <dgm:prSet presAssocID="{02CAFE5C-EF94-4096-A8FF-27ADC6DF6295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CB0552-17E2-4E9D-965A-6B19CF137571}" type="pres">
      <dgm:prSet presAssocID="{8CD183BD-8313-471C-8EDF-4EA7B3CAC631}" presName="node" presStyleLbl="node1" presStyleIdx="0" presStyleCnt="2" custScaleX="131626" custScaleY="113505" custRadScaleRad="94052" custRadScaleInc="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88816-D33B-4D13-867A-87D9E25D1B53}" type="pres">
      <dgm:prSet presAssocID="{80446668-613E-4998-B686-75A15BA07153}" presName="parTrans" presStyleLbl="sibTrans2D1" presStyleIdx="1" presStyleCnt="2" custLinFactNeighborX="-9720" custLinFactNeighborY="-10364"/>
      <dgm:spPr/>
      <dgm:t>
        <a:bodyPr/>
        <a:lstStyle/>
        <a:p>
          <a:endParaRPr lang="pt-BR"/>
        </a:p>
      </dgm:t>
    </dgm:pt>
    <dgm:pt modelId="{F80C5935-394E-4A2A-BF1C-A06CB817CFD1}" type="pres">
      <dgm:prSet presAssocID="{80446668-613E-4998-B686-75A15BA0715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D20FB43-C252-441A-8F1C-22EF529518E2}" type="pres">
      <dgm:prSet presAssocID="{784491C0-68CB-4564-BEF8-6CBF3F7B9205}" presName="node" presStyleLbl="node1" presStyleIdx="1" presStyleCnt="2" custScaleX="189278" custScaleY="113505" custRadScaleRad="83359" custRadScaleInc="-9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9CC43F-AFA9-4A9C-A216-35B1ECE5C7E3}" type="presOf" srcId="{8CD183BD-8313-471C-8EDF-4EA7B3CAC631}" destId="{B7CB0552-17E2-4E9D-965A-6B19CF137571}" srcOrd="0" destOrd="0" presId="urn:microsoft.com/office/officeart/2005/8/layout/radial5"/>
    <dgm:cxn modelId="{E02F99EC-73A3-43C8-BB5E-359ACA6E8B0E}" srcId="{184C046B-953A-4465-9A80-9133E7281796}" destId="{8CD183BD-8313-471C-8EDF-4EA7B3CAC631}" srcOrd="0" destOrd="0" parTransId="{02CAFE5C-EF94-4096-A8FF-27ADC6DF6295}" sibTransId="{2F1B7985-0D88-46B3-A24B-245EC2B025BA}"/>
    <dgm:cxn modelId="{D9ABC3FB-D004-4211-B6D3-6F1ACA38AE26}" type="presOf" srcId="{784491C0-68CB-4564-BEF8-6CBF3F7B9205}" destId="{4D20FB43-C252-441A-8F1C-22EF529518E2}" srcOrd="0" destOrd="0" presId="urn:microsoft.com/office/officeart/2005/8/layout/radial5"/>
    <dgm:cxn modelId="{9EED2A75-3843-4380-BA56-9F877CF2DE46}" srcId="{184C046B-953A-4465-9A80-9133E7281796}" destId="{784491C0-68CB-4564-BEF8-6CBF3F7B9205}" srcOrd="1" destOrd="0" parTransId="{80446668-613E-4998-B686-75A15BA07153}" sibTransId="{4B7B9921-EF82-45AE-8D6A-D121774EBB35}"/>
    <dgm:cxn modelId="{FAE6BE91-8366-4556-8EA0-9E7FADAE6E31}" type="presOf" srcId="{184C046B-953A-4465-9A80-9133E7281796}" destId="{802E341A-575D-4B07-A976-A8630777A535}" srcOrd="0" destOrd="0" presId="urn:microsoft.com/office/officeart/2005/8/layout/radial5"/>
    <dgm:cxn modelId="{4822082F-1F08-4E62-A098-1C34D28F705D}" type="presOf" srcId="{0F6B0B4A-9E99-46D4-8402-7C722670943E}" destId="{3F4BE79E-F2FE-41CB-9879-116D61116F52}" srcOrd="0" destOrd="0" presId="urn:microsoft.com/office/officeart/2005/8/layout/radial5"/>
    <dgm:cxn modelId="{D4961DE5-D801-4007-914E-B89EDC1534B1}" type="presOf" srcId="{80446668-613E-4998-B686-75A15BA07153}" destId="{33088816-D33B-4D13-867A-87D9E25D1B53}" srcOrd="0" destOrd="0" presId="urn:microsoft.com/office/officeart/2005/8/layout/radial5"/>
    <dgm:cxn modelId="{483F2BB5-15E2-4537-ACA3-9AB392D87784}" type="presOf" srcId="{02CAFE5C-EF94-4096-A8FF-27ADC6DF6295}" destId="{A503890A-7A5D-49CD-A6A4-8689BFF11E7B}" srcOrd="0" destOrd="0" presId="urn:microsoft.com/office/officeart/2005/8/layout/radial5"/>
    <dgm:cxn modelId="{AC1F0253-A6CE-406C-A3B0-80881068F88A}" type="presOf" srcId="{80446668-613E-4998-B686-75A15BA07153}" destId="{F80C5935-394E-4A2A-BF1C-A06CB817CFD1}" srcOrd="1" destOrd="0" presId="urn:microsoft.com/office/officeart/2005/8/layout/radial5"/>
    <dgm:cxn modelId="{66AF724D-4D01-4E8D-B545-67DA7AE5FDA9}" srcId="{0F6B0B4A-9E99-46D4-8402-7C722670943E}" destId="{184C046B-953A-4465-9A80-9133E7281796}" srcOrd="0" destOrd="0" parTransId="{C5E5EDDF-B680-45B9-A8DB-350DD519EA8E}" sibTransId="{20115F8B-CEF9-4F30-8A51-E4710FAF75D1}"/>
    <dgm:cxn modelId="{B93A8F16-9009-4F56-BC4D-A4EF047B2735}" type="presOf" srcId="{02CAFE5C-EF94-4096-A8FF-27ADC6DF6295}" destId="{19300770-6258-4AC5-BB43-CC88E2696ABA}" srcOrd="1" destOrd="0" presId="urn:microsoft.com/office/officeart/2005/8/layout/radial5"/>
    <dgm:cxn modelId="{03BE62D0-6705-4387-A164-1C1AAEF2E332}" type="presParOf" srcId="{3F4BE79E-F2FE-41CB-9879-116D61116F52}" destId="{802E341A-575D-4B07-A976-A8630777A535}" srcOrd="0" destOrd="0" presId="urn:microsoft.com/office/officeart/2005/8/layout/radial5"/>
    <dgm:cxn modelId="{C267845E-62AF-4480-842B-2391178B16BE}" type="presParOf" srcId="{3F4BE79E-F2FE-41CB-9879-116D61116F52}" destId="{A503890A-7A5D-49CD-A6A4-8689BFF11E7B}" srcOrd="1" destOrd="0" presId="urn:microsoft.com/office/officeart/2005/8/layout/radial5"/>
    <dgm:cxn modelId="{2BEC188B-F301-44C6-8C2A-4906B57A2B9C}" type="presParOf" srcId="{A503890A-7A5D-49CD-A6A4-8689BFF11E7B}" destId="{19300770-6258-4AC5-BB43-CC88E2696ABA}" srcOrd="0" destOrd="0" presId="urn:microsoft.com/office/officeart/2005/8/layout/radial5"/>
    <dgm:cxn modelId="{6FC17D11-C222-4DB0-87FF-4162016246D9}" type="presParOf" srcId="{3F4BE79E-F2FE-41CB-9879-116D61116F52}" destId="{B7CB0552-17E2-4E9D-965A-6B19CF137571}" srcOrd="2" destOrd="0" presId="urn:microsoft.com/office/officeart/2005/8/layout/radial5"/>
    <dgm:cxn modelId="{16B6B4F6-526D-4061-B9A8-A88E54563B6B}" type="presParOf" srcId="{3F4BE79E-F2FE-41CB-9879-116D61116F52}" destId="{33088816-D33B-4D13-867A-87D9E25D1B53}" srcOrd="3" destOrd="0" presId="urn:microsoft.com/office/officeart/2005/8/layout/radial5"/>
    <dgm:cxn modelId="{06CE421B-168E-47BF-A10C-822F7E0A2061}" type="presParOf" srcId="{33088816-D33B-4D13-867A-87D9E25D1B53}" destId="{F80C5935-394E-4A2A-BF1C-A06CB817CFD1}" srcOrd="0" destOrd="0" presId="urn:microsoft.com/office/officeart/2005/8/layout/radial5"/>
    <dgm:cxn modelId="{0BBF343A-A6A8-440D-9B24-A18BCC3EA572}" type="presParOf" srcId="{3F4BE79E-F2FE-41CB-9879-116D61116F52}" destId="{4D20FB43-C252-441A-8F1C-22EF529518E2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B89E-B322-4927-B58B-4B9B616ADCCD}">
      <dsp:nvSpPr>
        <dsp:cNvPr id="0" name=""/>
        <dsp:cNvSpPr/>
      </dsp:nvSpPr>
      <dsp:spPr>
        <a:xfrm>
          <a:off x="1313064" y="0"/>
          <a:ext cx="4280024" cy="4280024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CT</a:t>
          </a:r>
          <a:endParaRPr lang="pt-BR" sz="3200" kern="1200" dirty="0"/>
        </a:p>
      </dsp:txBody>
      <dsp:txXfrm>
        <a:off x="2705142" y="214001"/>
        <a:ext cx="1495868" cy="642003"/>
      </dsp:txXfrm>
    </dsp:sp>
    <dsp:sp modelId="{3B5432FC-161D-4CF1-BDCA-0512FB0BCA18}">
      <dsp:nvSpPr>
        <dsp:cNvPr id="0" name=""/>
        <dsp:cNvSpPr/>
      </dsp:nvSpPr>
      <dsp:spPr>
        <a:xfrm>
          <a:off x="1848067" y="1070005"/>
          <a:ext cx="3210018" cy="3210018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COT</a:t>
          </a:r>
          <a:endParaRPr lang="pt-BR" sz="3200" kern="1200" dirty="0"/>
        </a:p>
      </dsp:txBody>
      <dsp:txXfrm>
        <a:off x="2705142" y="1270632"/>
        <a:ext cx="1495868" cy="601878"/>
      </dsp:txXfrm>
    </dsp:sp>
    <dsp:sp modelId="{248363D2-A8CE-4729-A010-A817E876CAD5}">
      <dsp:nvSpPr>
        <dsp:cNvPr id="0" name=""/>
        <dsp:cNvSpPr/>
      </dsp:nvSpPr>
      <dsp:spPr>
        <a:xfrm>
          <a:off x="2383071" y="2140012"/>
          <a:ext cx="2140012" cy="2140012"/>
        </a:xfrm>
        <a:prstGeom prst="ellipse">
          <a:avLst/>
        </a:prstGeom>
        <a:solidFill>
          <a:srgbClr val="00A400"/>
        </a:solidFill>
        <a:ln w="25400" cap="flat" cmpd="sng" algn="ctr">
          <a:solidFill>
            <a:srgbClr val="00A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COE</a:t>
          </a:r>
          <a:endParaRPr lang="pt-BR" sz="3200" kern="1200" dirty="0"/>
        </a:p>
      </dsp:txBody>
      <dsp:txXfrm>
        <a:off x="2696468" y="2675015"/>
        <a:ext cx="1513216" cy="1070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41A-575D-4B07-A976-A8630777A535}">
      <dsp:nvSpPr>
        <dsp:cNvPr id="0" name=""/>
        <dsp:cNvSpPr/>
      </dsp:nvSpPr>
      <dsp:spPr>
        <a:xfrm>
          <a:off x="2848171" y="1700938"/>
          <a:ext cx="1179971" cy="1143613"/>
        </a:xfrm>
        <a:prstGeom prst="ellipse">
          <a:avLst/>
        </a:prstGeom>
        <a:solidFill>
          <a:srgbClr val="00A400"/>
        </a:solidFill>
        <a:ln w="25400" cap="flat" cmpd="sng" algn="ctr">
          <a:solidFill>
            <a:srgbClr val="00A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COE</a:t>
          </a:r>
          <a:endParaRPr lang="pt-BR" sz="3500" kern="1200" dirty="0"/>
        </a:p>
      </dsp:txBody>
      <dsp:txXfrm>
        <a:off x="3020974" y="1868416"/>
        <a:ext cx="834365" cy="808657"/>
      </dsp:txXfrm>
    </dsp:sp>
    <dsp:sp modelId="{A503890A-7A5D-49CD-A6A4-8689BFF11E7B}">
      <dsp:nvSpPr>
        <dsp:cNvPr id="0" name=""/>
        <dsp:cNvSpPr/>
      </dsp:nvSpPr>
      <dsp:spPr>
        <a:xfrm rot="16200000">
          <a:off x="3258246" y="1147377"/>
          <a:ext cx="359822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3312220" y="1281723"/>
        <a:ext cx="251875" cy="241116"/>
      </dsp:txXfrm>
    </dsp:sp>
    <dsp:sp modelId="{B7CB0552-17E2-4E9D-965A-6B19CF137571}">
      <dsp:nvSpPr>
        <dsp:cNvPr id="0" name=""/>
        <dsp:cNvSpPr/>
      </dsp:nvSpPr>
      <dsp:spPr>
        <a:xfrm>
          <a:off x="2816152" y="-61458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Insumos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2998333" y="95857"/>
        <a:ext cx="879648" cy="759586"/>
      </dsp:txXfrm>
    </dsp:sp>
    <dsp:sp modelId="{E24D5684-3559-4D28-B013-5631A65FDF2E}">
      <dsp:nvSpPr>
        <dsp:cNvPr id="0" name=""/>
        <dsp:cNvSpPr/>
      </dsp:nvSpPr>
      <dsp:spPr>
        <a:xfrm rot="18774720">
          <a:off x="3878394" y="1400219"/>
          <a:ext cx="368220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896020" y="1521044"/>
        <a:ext cx="257754" cy="241116"/>
      </dsp:txXfrm>
    </dsp:sp>
    <dsp:sp modelId="{E1DECC5A-BAFC-4C5F-AFF5-71BF41FE4C33}">
      <dsp:nvSpPr>
        <dsp:cNvPr id="0" name=""/>
        <dsp:cNvSpPr/>
      </dsp:nvSpPr>
      <dsp:spPr>
        <a:xfrm>
          <a:off x="4073495" y="383142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Operações terceirizadas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4255676" y="540457"/>
        <a:ext cx="879648" cy="759586"/>
      </dsp:txXfrm>
    </dsp:sp>
    <dsp:sp modelId="{DE4FB8FA-2CDE-4C6D-8DB7-74195989CF54}">
      <dsp:nvSpPr>
        <dsp:cNvPr id="0" name=""/>
        <dsp:cNvSpPr/>
      </dsp:nvSpPr>
      <dsp:spPr>
        <a:xfrm rot="21095412">
          <a:off x="4145903" y="1944469"/>
          <a:ext cx="307232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4146399" y="2031581"/>
        <a:ext cx="215062" cy="241116"/>
      </dsp:txXfrm>
    </dsp:sp>
    <dsp:sp modelId="{83E2DA89-4DEE-416F-A296-836038EC65E8}">
      <dsp:nvSpPr>
        <dsp:cNvPr id="0" name=""/>
        <dsp:cNvSpPr/>
      </dsp:nvSpPr>
      <dsp:spPr>
        <a:xfrm>
          <a:off x="4585941" y="1473510"/>
          <a:ext cx="1244010" cy="1075171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Impostos e Tributos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4768122" y="1630965"/>
        <a:ext cx="879648" cy="760261"/>
      </dsp:txXfrm>
    </dsp:sp>
    <dsp:sp modelId="{D0BEB7B4-A6C2-4BB9-9BBA-02B638F73D1B}">
      <dsp:nvSpPr>
        <dsp:cNvPr id="0" name=""/>
        <dsp:cNvSpPr/>
      </dsp:nvSpPr>
      <dsp:spPr>
        <a:xfrm rot="1704324">
          <a:off x="4050656" y="2489352"/>
          <a:ext cx="319092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4056419" y="2546955"/>
        <a:ext cx="223364" cy="241116"/>
      </dsp:txXfrm>
    </dsp:sp>
    <dsp:sp modelId="{8D33EB84-C438-4D09-A88E-2A9777217FA1}">
      <dsp:nvSpPr>
        <dsp:cNvPr id="0" name=""/>
        <dsp:cNvSpPr/>
      </dsp:nvSpPr>
      <dsp:spPr>
        <a:xfrm>
          <a:off x="4388079" y="2585765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Irrigação e Arrendamento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4570260" y="2743080"/>
        <a:ext cx="879648" cy="759586"/>
      </dsp:txXfrm>
    </dsp:sp>
    <dsp:sp modelId="{33088816-D33B-4D13-867A-87D9E25D1B53}">
      <dsp:nvSpPr>
        <dsp:cNvPr id="0" name=""/>
        <dsp:cNvSpPr/>
      </dsp:nvSpPr>
      <dsp:spPr>
        <a:xfrm rot="3998172">
          <a:off x="3617085" y="2899016"/>
          <a:ext cx="356828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649383" y="2930253"/>
        <a:ext cx="249780" cy="241116"/>
      </dsp:txXfrm>
    </dsp:sp>
    <dsp:sp modelId="{4D20FB43-C252-441A-8F1C-22EF529518E2}">
      <dsp:nvSpPr>
        <dsp:cNvPr id="0" name=""/>
        <dsp:cNvSpPr/>
      </dsp:nvSpPr>
      <dsp:spPr>
        <a:xfrm>
          <a:off x="3528388" y="3384373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Frete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3710569" y="3541688"/>
        <a:ext cx="879648" cy="759586"/>
      </dsp:txXfrm>
    </dsp:sp>
    <dsp:sp modelId="{C5424357-A89D-47F8-8402-6C623FB6274D}">
      <dsp:nvSpPr>
        <dsp:cNvPr id="0" name=""/>
        <dsp:cNvSpPr/>
      </dsp:nvSpPr>
      <dsp:spPr>
        <a:xfrm rot="6820524">
          <a:off x="2900494" y="2894598"/>
          <a:ext cx="353814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974877" y="2926365"/>
        <a:ext cx="247670" cy="241116"/>
      </dsp:txXfrm>
    </dsp:sp>
    <dsp:sp modelId="{5846A0F5-4BE0-494B-8C33-B6F96BD2BB65}">
      <dsp:nvSpPr>
        <dsp:cNvPr id="0" name=""/>
        <dsp:cNvSpPr/>
      </dsp:nvSpPr>
      <dsp:spPr>
        <a:xfrm>
          <a:off x="1986416" y="3384376"/>
          <a:ext cx="1457677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Beneficiamento, Armamento</a:t>
          </a:r>
          <a:endParaRPr lang="pt-BR" sz="1400" b="1" kern="1200" dirty="0">
            <a:solidFill>
              <a:schemeClr val="tx2"/>
            </a:solidFill>
          </a:endParaRPr>
        </a:p>
      </dsp:txBody>
      <dsp:txXfrm>
        <a:off x="2199888" y="3541691"/>
        <a:ext cx="1030733" cy="759586"/>
      </dsp:txXfrm>
    </dsp:sp>
    <dsp:sp modelId="{4E339597-1802-45BB-985A-00F6FB75929E}">
      <dsp:nvSpPr>
        <dsp:cNvPr id="0" name=""/>
        <dsp:cNvSpPr/>
      </dsp:nvSpPr>
      <dsp:spPr>
        <a:xfrm rot="9200004">
          <a:off x="2459471" y="2476652"/>
          <a:ext cx="345170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557515" y="2533787"/>
        <a:ext cx="241619" cy="241116"/>
      </dsp:txXfrm>
    </dsp:sp>
    <dsp:sp modelId="{3A89872E-AD93-446F-AC35-B24D41C15601}">
      <dsp:nvSpPr>
        <dsp:cNvPr id="0" name=""/>
        <dsp:cNvSpPr/>
      </dsp:nvSpPr>
      <dsp:spPr>
        <a:xfrm>
          <a:off x="1172645" y="2561034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Custos Gerais</a:t>
          </a:r>
        </a:p>
      </dsp:txBody>
      <dsp:txXfrm>
        <a:off x="1354826" y="2718349"/>
        <a:ext cx="879648" cy="759586"/>
      </dsp:txXfrm>
    </dsp:sp>
    <dsp:sp modelId="{860EFB55-C958-4163-8697-D73DE0E06AE8}">
      <dsp:nvSpPr>
        <dsp:cNvPr id="0" name=""/>
        <dsp:cNvSpPr/>
      </dsp:nvSpPr>
      <dsp:spPr>
        <a:xfrm rot="11400000">
          <a:off x="2287094" y="1910999"/>
          <a:ext cx="360001" cy="400241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394274" y="2000424"/>
        <a:ext cx="252001" cy="240145"/>
      </dsp:txXfrm>
    </dsp:sp>
    <dsp:sp modelId="{0F05E994-FEBE-4460-AF8F-4B8C58EF7674}">
      <dsp:nvSpPr>
        <dsp:cNvPr id="0" name=""/>
        <dsp:cNvSpPr/>
      </dsp:nvSpPr>
      <dsp:spPr>
        <a:xfrm>
          <a:off x="934019" y="1403686"/>
          <a:ext cx="1243111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Operações Mecânicas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1116068" y="1561001"/>
        <a:ext cx="879013" cy="759586"/>
      </dsp:txXfrm>
    </dsp:sp>
    <dsp:sp modelId="{F7A48DAF-0586-4148-932F-BEB35AF09352}">
      <dsp:nvSpPr>
        <dsp:cNvPr id="0" name=""/>
        <dsp:cNvSpPr/>
      </dsp:nvSpPr>
      <dsp:spPr>
        <a:xfrm rot="13681620">
          <a:off x="2643003" y="1387899"/>
          <a:ext cx="359874" cy="401860"/>
        </a:xfrm>
        <a:prstGeom prst="rightArrow">
          <a:avLst>
            <a:gd name="adj1" fmla="val 60000"/>
            <a:gd name="adj2" fmla="val 50000"/>
          </a:avLst>
        </a:prstGeom>
        <a:solidFill>
          <a:srgbClr val="00A400"/>
        </a:solidFill>
        <a:ln>
          <a:solidFill>
            <a:srgbClr val="00A4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733085" y="1508404"/>
        <a:ext cx="251912" cy="241116"/>
      </dsp:txXfrm>
    </dsp:sp>
    <dsp:sp modelId="{C33A6A3F-F060-4C3A-AF98-88E4CFE9F577}">
      <dsp:nvSpPr>
        <dsp:cNvPr id="0" name=""/>
        <dsp:cNvSpPr/>
      </dsp:nvSpPr>
      <dsp:spPr>
        <a:xfrm>
          <a:off x="1577789" y="358991"/>
          <a:ext cx="1244010" cy="1074216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Mão de Obra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1759970" y="516306"/>
        <a:ext cx="879648" cy="759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41A-575D-4B07-A976-A8630777A535}">
      <dsp:nvSpPr>
        <dsp:cNvPr id="0" name=""/>
        <dsp:cNvSpPr/>
      </dsp:nvSpPr>
      <dsp:spPr>
        <a:xfrm>
          <a:off x="1566182" y="1607566"/>
          <a:ext cx="1239259" cy="1201080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COT</a:t>
          </a:r>
          <a:endParaRPr lang="pt-BR" sz="3600" kern="1200" dirty="0"/>
        </a:p>
      </dsp:txBody>
      <dsp:txXfrm>
        <a:off x="1747667" y="1783460"/>
        <a:ext cx="876289" cy="849292"/>
      </dsp:txXfrm>
    </dsp:sp>
    <dsp:sp modelId="{A503890A-7A5D-49CD-A6A4-8689BFF11E7B}">
      <dsp:nvSpPr>
        <dsp:cNvPr id="0" name=""/>
        <dsp:cNvSpPr/>
      </dsp:nvSpPr>
      <dsp:spPr>
        <a:xfrm rot="18572523">
          <a:off x="2559916" y="1293978"/>
          <a:ext cx="439806" cy="396723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solidFill>
            <a:srgbClr val="33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2581539" y="1419213"/>
        <a:ext cx="320789" cy="238033"/>
      </dsp:txXfrm>
    </dsp:sp>
    <dsp:sp modelId="{B7CB0552-17E2-4E9D-965A-6B19CF137571}">
      <dsp:nvSpPr>
        <dsp:cNvPr id="0" name=""/>
        <dsp:cNvSpPr/>
      </dsp:nvSpPr>
      <dsp:spPr>
        <a:xfrm>
          <a:off x="2676942" y="20821"/>
          <a:ext cx="1535856" cy="1324414"/>
        </a:xfrm>
        <a:prstGeom prst="ellipse">
          <a:avLst/>
        </a:prstGeom>
        <a:solidFill>
          <a:srgbClr val="00A400"/>
        </a:solidFill>
        <a:ln w="25400" cap="flat" cmpd="sng" algn="ctr">
          <a:solidFill>
            <a:srgbClr val="00A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n w="9525">
                <a:solidFill>
                  <a:schemeClr val="bg1"/>
                </a:solidFill>
              </a:ln>
              <a:solidFill>
                <a:schemeClr val="accent3"/>
              </a:solidFill>
            </a:rPr>
            <a:t>COE</a:t>
          </a:r>
          <a:endParaRPr lang="pt-BR" sz="3200" b="0" kern="120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sp:txBody>
      <dsp:txXfrm>
        <a:off x="2901863" y="214777"/>
        <a:ext cx="1086014" cy="936502"/>
      </dsp:txXfrm>
    </dsp:sp>
    <dsp:sp modelId="{33088816-D33B-4D13-867A-87D9E25D1B53}">
      <dsp:nvSpPr>
        <dsp:cNvPr id="0" name=""/>
        <dsp:cNvSpPr/>
      </dsp:nvSpPr>
      <dsp:spPr>
        <a:xfrm rot="2593772">
          <a:off x="2651124" y="2571730"/>
          <a:ext cx="295149" cy="396723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solidFill>
            <a:srgbClr val="33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2663139" y="2620752"/>
        <a:ext cx="206604" cy="238033"/>
      </dsp:txXfrm>
    </dsp:sp>
    <dsp:sp modelId="{4D20FB43-C252-441A-8F1C-22EF529518E2}">
      <dsp:nvSpPr>
        <dsp:cNvPr id="0" name=""/>
        <dsp:cNvSpPr/>
      </dsp:nvSpPr>
      <dsp:spPr>
        <a:xfrm>
          <a:off x="2525969" y="2903717"/>
          <a:ext cx="2208559" cy="1324414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/>
              </a:solidFill>
            </a:rPr>
            <a:t>Deprecia-ções</a:t>
          </a:r>
          <a:endParaRPr lang="pt-BR" sz="1800" b="1" kern="1200" dirty="0">
            <a:solidFill>
              <a:schemeClr val="tx2"/>
            </a:solidFill>
          </a:endParaRPr>
        </a:p>
      </dsp:txBody>
      <dsp:txXfrm>
        <a:off x="2849405" y="3097673"/>
        <a:ext cx="1561687" cy="936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41A-575D-4B07-A976-A8630777A535}">
      <dsp:nvSpPr>
        <dsp:cNvPr id="0" name=""/>
        <dsp:cNvSpPr/>
      </dsp:nvSpPr>
      <dsp:spPr>
        <a:xfrm>
          <a:off x="2679389" y="1982958"/>
          <a:ext cx="1518478" cy="1471689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kern="1200" dirty="0" smtClean="0"/>
            <a:t>CT</a:t>
          </a:r>
          <a:endParaRPr lang="pt-BR" sz="6300" kern="1200" dirty="0"/>
        </a:p>
      </dsp:txBody>
      <dsp:txXfrm>
        <a:off x="2901765" y="2198482"/>
        <a:ext cx="1073726" cy="1040641"/>
      </dsp:txXfrm>
    </dsp:sp>
    <dsp:sp modelId="{5E340813-F215-4A2D-86B7-C81A63B01E45}">
      <dsp:nvSpPr>
        <dsp:cNvPr id="0" name=""/>
        <dsp:cNvSpPr/>
      </dsp:nvSpPr>
      <dsp:spPr>
        <a:xfrm rot="16200000">
          <a:off x="3318293" y="1519550"/>
          <a:ext cx="240670" cy="486343"/>
        </a:xfrm>
        <a:prstGeom prst="rightArrow">
          <a:avLst>
            <a:gd name="adj1" fmla="val 60000"/>
            <a:gd name="adj2" fmla="val 50000"/>
          </a:avLst>
        </a:prstGeom>
        <a:solidFill>
          <a:srgbClr val="003300"/>
        </a:solidFill>
        <a:ln>
          <a:solidFill>
            <a:srgbClr val="00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354394" y="1652920"/>
        <a:ext cx="168469" cy="291805"/>
      </dsp:txXfrm>
    </dsp:sp>
    <dsp:sp modelId="{F058D9C2-BC2C-45DC-BB6A-C15854F3DC0B}">
      <dsp:nvSpPr>
        <dsp:cNvPr id="0" name=""/>
        <dsp:cNvSpPr/>
      </dsp:nvSpPr>
      <dsp:spPr>
        <a:xfrm>
          <a:off x="2498606" y="-95208"/>
          <a:ext cx="1880044" cy="1624070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b="0" kern="120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sp:txBody>
      <dsp:txXfrm>
        <a:off x="2773932" y="142632"/>
        <a:ext cx="1329392" cy="1148390"/>
      </dsp:txXfrm>
    </dsp:sp>
    <dsp:sp modelId="{E24D5684-3559-4D28-B013-5631A65FDF2E}">
      <dsp:nvSpPr>
        <dsp:cNvPr id="0" name=""/>
        <dsp:cNvSpPr/>
      </dsp:nvSpPr>
      <dsp:spPr>
        <a:xfrm rot="21546360">
          <a:off x="4303992" y="2460131"/>
          <a:ext cx="255969" cy="486343"/>
        </a:xfrm>
        <a:prstGeom prst="rightArrow">
          <a:avLst>
            <a:gd name="adj1" fmla="val 60000"/>
            <a:gd name="adj2" fmla="val 50000"/>
          </a:avLst>
        </a:prstGeom>
        <a:solidFill>
          <a:srgbClr val="003300"/>
        </a:solidFill>
        <a:ln>
          <a:solidFill>
            <a:srgbClr val="00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03997" y="2557999"/>
        <a:ext cx="179178" cy="291805"/>
      </dsp:txXfrm>
    </dsp:sp>
    <dsp:sp modelId="{E1DECC5A-BAFC-4C5F-AFF5-71BF41FE4C33}">
      <dsp:nvSpPr>
        <dsp:cNvPr id="0" name=""/>
        <dsp:cNvSpPr/>
      </dsp:nvSpPr>
      <dsp:spPr>
        <a:xfrm>
          <a:off x="4680518" y="1872212"/>
          <a:ext cx="1881918" cy="1625057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Custo de Oportunidade da Terra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4956119" y="2110196"/>
        <a:ext cx="1330716" cy="1149089"/>
      </dsp:txXfrm>
    </dsp:sp>
    <dsp:sp modelId="{F222C8C4-4E0C-41D2-8A37-183B2E45DD09}">
      <dsp:nvSpPr>
        <dsp:cNvPr id="0" name=""/>
        <dsp:cNvSpPr/>
      </dsp:nvSpPr>
      <dsp:spPr>
        <a:xfrm rot="10803348">
          <a:off x="2298053" y="2474652"/>
          <a:ext cx="269477" cy="486343"/>
        </a:xfrm>
        <a:prstGeom prst="rightArrow">
          <a:avLst>
            <a:gd name="adj1" fmla="val 60000"/>
            <a:gd name="adj2" fmla="val 50000"/>
          </a:avLst>
        </a:prstGeom>
        <a:solidFill>
          <a:srgbClr val="003300"/>
        </a:solidFill>
        <a:ln>
          <a:solidFill>
            <a:srgbClr val="00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2378896" y="2571960"/>
        <a:ext cx="188634" cy="291805"/>
      </dsp:txXfrm>
    </dsp:sp>
    <dsp:sp modelId="{64C1E142-A990-4159-9884-08D34C9596E3}">
      <dsp:nvSpPr>
        <dsp:cNvPr id="0" name=""/>
        <dsp:cNvSpPr/>
      </dsp:nvSpPr>
      <dsp:spPr>
        <a:xfrm>
          <a:off x="288036" y="1904902"/>
          <a:ext cx="1882905" cy="1623498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2"/>
              </a:solidFill>
            </a:rPr>
            <a:t>Remuneração do Capital Imobilizado</a:t>
          </a:r>
          <a:endParaRPr lang="pt-BR" sz="1500" b="1" kern="1200" dirty="0">
            <a:solidFill>
              <a:schemeClr val="tx2"/>
            </a:solidFill>
          </a:endParaRPr>
        </a:p>
      </dsp:txBody>
      <dsp:txXfrm>
        <a:off x="563781" y="2142658"/>
        <a:ext cx="1331415" cy="1147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B89E-B322-4927-B58B-4B9B616ADCCD}">
      <dsp:nvSpPr>
        <dsp:cNvPr id="0" name=""/>
        <dsp:cNvSpPr/>
      </dsp:nvSpPr>
      <dsp:spPr>
        <a:xfrm>
          <a:off x="1313064" y="0"/>
          <a:ext cx="4280024" cy="4280024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CT</a:t>
          </a:r>
          <a:endParaRPr lang="pt-BR" sz="3200" kern="1200" dirty="0"/>
        </a:p>
      </dsp:txBody>
      <dsp:txXfrm>
        <a:off x="2329570" y="321001"/>
        <a:ext cx="2247012" cy="727604"/>
      </dsp:txXfrm>
    </dsp:sp>
    <dsp:sp modelId="{3B5432FC-161D-4CF1-BDCA-0512FB0BCA18}">
      <dsp:nvSpPr>
        <dsp:cNvPr id="0" name=""/>
        <dsp:cNvSpPr/>
      </dsp:nvSpPr>
      <dsp:spPr>
        <a:xfrm>
          <a:off x="1848067" y="1070005"/>
          <a:ext cx="3210018" cy="3210018"/>
        </a:xfrm>
        <a:prstGeom prst="ellipse">
          <a:avLst/>
        </a:prstGeom>
        <a:solidFill>
          <a:srgbClr val="00A400"/>
        </a:solidFill>
        <a:ln w="25400" cap="flat" cmpd="sng" algn="ctr">
          <a:solidFill>
            <a:srgbClr val="00A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</a:t>
          </a:r>
          <a:endParaRPr lang="pt-BR" sz="3200" kern="1200" dirty="0"/>
        </a:p>
      </dsp:txBody>
      <dsp:txXfrm>
        <a:off x="2318164" y="1872510"/>
        <a:ext cx="2269825" cy="1605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41A-575D-4B07-A976-A8630777A535}">
      <dsp:nvSpPr>
        <dsp:cNvPr id="0" name=""/>
        <dsp:cNvSpPr/>
      </dsp:nvSpPr>
      <dsp:spPr>
        <a:xfrm>
          <a:off x="1566182" y="1607566"/>
          <a:ext cx="1239259" cy="1201080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CARP</a:t>
          </a:r>
          <a:endParaRPr lang="pt-BR" sz="2800" kern="1200" dirty="0"/>
        </a:p>
      </dsp:txBody>
      <dsp:txXfrm>
        <a:off x="1747667" y="1783460"/>
        <a:ext cx="876289" cy="849292"/>
      </dsp:txXfrm>
    </dsp:sp>
    <dsp:sp modelId="{A503890A-7A5D-49CD-A6A4-8689BFF11E7B}">
      <dsp:nvSpPr>
        <dsp:cNvPr id="0" name=""/>
        <dsp:cNvSpPr/>
      </dsp:nvSpPr>
      <dsp:spPr>
        <a:xfrm rot="18572523">
          <a:off x="2559916" y="1293978"/>
          <a:ext cx="439806" cy="396723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solidFill>
            <a:srgbClr val="33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2581539" y="1419213"/>
        <a:ext cx="320789" cy="238033"/>
      </dsp:txXfrm>
    </dsp:sp>
    <dsp:sp modelId="{B7CB0552-17E2-4E9D-965A-6B19CF137571}">
      <dsp:nvSpPr>
        <dsp:cNvPr id="0" name=""/>
        <dsp:cNvSpPr/>
      </dsp:nvSpPr>
      <dsp:spPr>
        <a:xfrm>
          <a:off x="2676942" y="20821"/>
          <a:ext cx="1535856" cy="1324414"/>
        </a:xfrm>
        <a:prstGeom prst="ellipse">
          <a:avLst/>
        </a:prstGeom>
        <a:solidFill>
          <a:srgbClr val="00A400"/>
        </a:solidFill>
        <a:ln w="25400" cap="flat" cmpd="sng" algn="ctr">
          <a:solidFill>
            <a:srgbClr val="00A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n w="9525">
                <a:solidFill>
                  <a:schemeClr val="bg1"/>
                </a:solidFill>
              </a:ln>
              <a:solidFill>
                <a:schemeClr val="accent3"/>
              </a:solidFill>
            </a:rPr>
            <a:t>CO</a:t>
          </a:r>
          <a:endParaRPr lang="pt-BR" sz="3200" b="0" kern="1200" dirty="0">
            <a:ln w="9525">
              <a:solidFill>
                <a:schemeClr val="bg1"/>
              </a:solidFill>
            </a:ln>
            <a:solidFill>
              <a:schemeClr val="accent3"/>
            </a:solidFill>
          </a:endParaRPr>
        </a:p>
      </dsp:txBody>
      <dsp:txXfrm>
        <a:off x="2901863" y="214777"/>
        <a:ext cx="1086014" cy="936502"/>
      </dsp:txXfrm>
    </dsp:sp>
    <dsp:sp modelId="{33088816-D33B-4D13-867A-87D9E25D1B53}">
      <dsp:nvSpPr>
        <dsp:cNvPr id="0" name=""/>
        <dsp:cNvSpPr/>
      </dsp:nvSpPr>
      <dsp:spPr>
        <a:xfrm rot="2593772">
          <a:off x="2651124" y="2571730"/>
          <a:ext cx="295149" cy="396723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solidFill>
            <a:srgbClr val="33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2663139" y="2620752"/>
        <a:ext cx="206604" cy="238033"/>
      </dsp:txXfrm>
    </dsp:sp>
    <dsp:sp modelId="{4D20FB43-C252-441A-8F1C-22EF529518E2}">
      <dsp:nvSpPr>
        <dsp:cNvPr id="0" name=""/>
        <dsp:cNvSpPr/>
      </dsp:nvSpPr>
      <dsp:spPr>
        <a:xfrm>
          <a:off x="2525969" y="2903717"/>
          <a:ext cx="2208559" cy="1324414"/>
        </a:xfrm>
        <a:prstGeom prst="ellipse">
          <a:avLst/>
        </a:prstGeom>
        <a:solidFill>
          <a:srgbClr val="D1FFA3"/>
        </a:solidFill>
        <a:ln w="25400" cap="flat" cmpd="sng" algn="ctr">
          <a:solidFill>
            <a:srgbClr val="D1F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2"/>
              </a:solidFill>
            </a:rPr>
            <a:t>CT</a:t>
          </a:r>
          <a:endParaRPr lang="pt-BR" sz="1800" b="1" kern="1200" dirty="0">
            <a:solidFill>
              <a:schemeClr val="tx2"/>
            </a:solidFill>
          </a:endParaRPr>
        </a:p>
      </dsp:txBody>
      <dsp:txXfrm>
        <a:off x="2849405" y="3097673"/>
        <a:ext cx="1561687" cy="93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Droid Sans Fallback" charset="0"/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Droid Sans Fallback" charset="0"/>
              </a:defRPr>
            </a:lvl1pPr>
          </a:lstStyle>
          <a:p>
            <a:pPr>
              <a:defRPr/>
            </a:pPr>
            <a:fld id="{FB1DB32B-90E1-D54B-ACF0-B947FDB82F0C}" type="datetimeFigureOut">
              <a:rPr lang="pt-BR"/>
              <a:pPr>
                <a:defRPr/>
              </a:pPr>
              <a:t>26/06/17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Droid Sans Fallback" charset="0"/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Droid Sans Fallback" charset="0"/>
              </a:defRPr>
            </a:lvl1pPr>
          </a:lstStyle>
          <a:p>
            <a:pPr>
              <a:defRPr/>
            </a:pPr>
            <a:fld id="{E419206C-9E7B-9A49-A455-2BFBF4A0E777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7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5148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4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dirty="0" smtClean="0">
                <a:latin typeface="Times New Roman" charset="0"/>
              </a:rPr>
              <a:t>(*)</a:t>
            </a:r>
            <a:r>
              <a:rPr lang="pt-BR" baseline="0" dirty="0" smtClean="0">
                <a:latin typeface="Times New Roman" charset="0"/>
              </a:rPr>
              <a:t> é para lembrar que são inseridos os dados no programa, , no ano seguinte ao levantamento, do Último ano fiscal. Exemplo: Se os painéis foram realizados em 2016, serão inseridos em 2017, mas são dados referentes ao ano anterior.</a:t>
            </a:r>
            <a:endParaRPr lang="pt-B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9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04C86E40-F39D-6F49-81EC-42117E047A2C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7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8013" cy="8704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72332A5-8A23-7A49-A215-06727CDC390F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5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101758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10175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9E780916-0E26-9748-B4D7-FA8EF04CD61B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5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B0E9-6690-4EA6-B1A8-B53B2C3B9001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D6F4-2F2F-284B-999E-0F03CCF6361F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3D41-8148-5B41-A3E8-1E84EE0F60BC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F30E-6A55-5649-B611-05D91881BE27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F074-DE77-F045-9538-14BA6CDAABEB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0DF2-9E68-0B4E-9180-D17651EB708A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B606-5822-1A46-9D49-CF164B2607CD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B7E2-4393-A949-ACB9-A84B45C4FFD1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07B4-C0E0-FA4A-8EA2-F3B1D261DD10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7B1B-CFF8-FB4C-98FD-24DE241264BA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2E77-05C1-BF4A-ACF2-A1CF00471D84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A554-3F78-844C-AEAD-E32B4461016A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8876-36F1-1442-A46A-7E2F208A8E60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EF57-03C5-8D4E-A025-CE4E65328FEA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30DC-314C-4C41-B7C5-3A5DF13112EF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8704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C5BC0DA-39DA-9449-882D-7DC9E033B567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2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EBA1-03AC-1F4D-B39E-B723837AC608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27D5-369D-1046-9914-4123669505DE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8642-0363-4445-949F-74A4BE682C9B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C086-7196-C843-A445-96DFFB5828E4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9863-A277-EC40-880D-651960537395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C505-A31A-D242-958D-EBB656624D6A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940B-713C-6043-99B5-B071D04A49B8}" type="datetimeFigureOut">
              <a:rPr lang="en-US"/>
              <a:pPr>
                <a:defRPr/>
              </a:pPr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1D16-837B-B04C-B0DE-0A85124CF9F4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24DB8947-6736-C946-8FC7-8C20B140FAEC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2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8704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8704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2013B24C-53F1-AA42-BF51-E677FBAF078A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E07184F-90A5-A547-AEA5-C0447B6A26FE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8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3CDE337E-2CAD-9F4A-9B36-7537BEE8170D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EE129BF5-7304-4D45-B80B-19A3C9173229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7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0563BF72-3487-4742-95F5-12B2FC52C4D4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4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ED20BEDC-3BDC-A947-B4B6-81C5A5ECCE45}" type="slidenum">
              <a:rPr lang="pt-BR"/>
              <a:pPr>
                <a:defRPr/>
              </a:pPr>
              <a:t>‹n.º›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3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 logo CEPEA.png"/>
          <p:cNvPicPr>
            <a:picLocks noChangeAspect="1"/>
          </p:cNvPicPr>
          <p:nvPr userDrawn="1"/>
        </p:nvPicPr>
        <p:blipFill>
          <a:blip r:embed="rId14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00463"/>
            <a:ext cx="438626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427538" y="476250"/>
            <a:ext cx="4716462" cy="215900"/>
          </a:xfrm>
          <a:prstGeom prst="rect">
            <a:avLst/>
          </a:prstGeom>
          <a:solidFill>
            <a:srgbClr val="B4A8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8E86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pic>
        <p:nvPicPr>
          <p:cNvPr id="1029" name="Picture 5" descr="blank-paper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41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cepea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80988"/>
            <a:ext cx="12255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16113"/>
            <a:ext cx="9144000" cy="4941887"/>
          </a:xfrm>
          <a:prstGeom prst="rect">
            <a:avLst/>
          </a:prstGeom>
          <a:solidFill>
            <a:srgbClr val="B4A8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-28575"/>
            <a:ext cx="9144000" cy="1944688"/>
          </a:xfrm>
          <a:prstGeom prst="rect">
            <a:avLst/>
          </a:prstGeom>
          <a:solidFill>
            <a:srgbClr val="8E86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cxnSp>
        <p:nvCxnSpPr>
          <p:cNvPr id="15364" name="Straight Connector 6"/>
          <p:cNvCxnSpPr>
            <a:cxnSpLocks noChangeShapeType="1"/>
          </p:cNvCxnSpPr>
          <p:nvPr/>
        </p:nvCxnSpPr>
        <p:spPr bwMode="auto">
          <a:xfrm>
            <a:off x="1691680" y="3140968"/>
            <a:ext cx="0" cy="1944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289877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1605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38213"/>
            <a:ext cx="17287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62438" y="3282861"/>
            <a:ext cx="612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 w="19050">
                  <a:noFill/>
                </a:ln>
                <a:latin typeface="+mj-lt"/>
              </a:rPr>
              <a:t>Custos de Produção de Grãos – Soja e Milho</a:t>
            </a:r>
            <a:endParaRPr lang="pt-BR" sz="3600" b="1" dirty="0">
              <a:ln w="19050">
                <a:solidFill>
                  <a:schemeClr val="bg1"/>
                </a:solidFill>
              </a:ln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0" y="3657600"/>
          <a:ext cx="40386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40386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153400" cy="1935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Plano de Contas em uma planilha de custo de produção de soja e Milho</a:t>
            </a:r>
            <a:endParaRPr lang="pt-BR" sz="54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D35B49-A5C0-491C-B3B0-7D537FA6F4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0" y="3657600"/>
          <a:ext cx="40386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40386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153400" cy="1935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Rateio de Custos</a:t>
            </a:r>
            <a:endParaRPr lang="pt-BR" sz="54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D35B49-A5C0-491C-B3B0-7D537FA6F4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8013" cy="996156"/>
          </a:xfrm>
        </p:spPr>
        <p:txBody>
          <a:bodyPr/>
          <a:lstStyle/>
          <a:p>
            <a:r>
              <a:rPr lang="pt-BR" sz="4800" b="1" dirty="0" smtClean="0"/>
              <a:t>Rateio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8013" cy="9179719"/>
          </a:xfrm>
        </p:spPr>
        <p:txBody>
          <a:bodyPr/>
          <a:lstStyle/>
          <a:p>
            <a:r>
              <a:rPr lang="pt-BR" dirty="0" smtClean="0"/>
              <a:t>Arrendamento e Custos Gerais</a:t>
            </a:r>
          </a:p>
          <a:p>
            <a:pPr lvl="1"/>
            <a:r>
              <a:rPr lang="pt-BR" u="sng" dirty="0" smtClean="0"/>
              <a:t>Receita</a:t>
            </a:r>
          </a:p>
          <a:p>
            <a:pPr lvl="1"/>
            <a:r>
              <a:rPr lang="pt-BR" u="sng" dirty="0" smtClean="0"/>
              <a:t>Área</a:t>
            </a:r>
          </a:p>
          <a:p>
            <a:pPr lvl="1"/>
            <a:r>
              <a:rPr lang="pt-BR" dirty="0" smtClean="0"/>
              <a:t>Importância da Cultura</a:t>
            </a:r>
          </a:p>
          <a:p>
            <a:r>
              <a:rPr lang="pt-BR" dirty="0" smtClean="0"/>
              <a:t>Corretivos e adubação verde/cobertura</a:t>
            </a:r>
          </a:p>
          <a:p>
            <a:pPr lvl="1"/>
            <a:r>
              <a:rPr lang="pt-BR" u="sng" dirty="0" smtClean="0"/>
              <a:t>Anos e culturas que se aproveitam</a:t>
            </a:r>
          </a:p>
          <a:p>
            <a:r>
              <a:rPr lang="pt-BR" dirty="0" smtClean="0"/>
              <a:t>Mão de Obra</a:t>
            </a:r>
            <a:endParaRPr lang="pt-BR" dirty="0"/>
          </a:p>
          <a:p>
            <a:pPr lvl="1"/>
            <a:r>
              <a:rPr lang="pt-BR" u="sng" dirty="0"/>
              <a:t>Utilização de Máquinas (operações mecânicas)</a:t>
            </a:r>
          </a:p>
          <a:p>
            <a:pPr lvl="1"/>
            <a:r>
              <a:rPr lang="pt-BR" dirty="0" smtClean="0"/>
              <a:t>Receita</a:t>
            </a:r>
            <a:endParaRPr lang="pt-BR" dirty="0"/>
          </a:p>
          <a:p>
            <a:pPr lvl="1"/>
            <a:r>
              <a:rPr lang="pt-BR" dirty="0"/>
              <a:t>Área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3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0" y="3657600"/>
          <a:ext cx="40386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40386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153400" cy="1935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APURAÇÃO DA LUCRATIVIDADE</a:t>
            </a:r>
            <a:endParaRPr lang="pt-BR" sz="54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D35B49-A5C0-491C-B3B0-7D537FA6F4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2997200"/>
          <a:ext cx="48514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529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48514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1493838"/>
            <a:ext cx="86868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>
                <a:latin typeface="Tahoma" pitchFamily="34" charset="0"/>
                <a:cs typeface="Times New Roman" pitchFamily="18" charset="0"/>
              </a:rPr>
              <a:t>Refere-se ao valor monetário operacional da atividade capaz de pagar o Custo Operacional (CO)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95600" y="4876800"/>
            <a:ext cx="5715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i="1" dirty="0">
                <a:latin typeface="Tahoma" pitchFamily="34" charset="0"/>
                <a:cs typeface="Times New Roman" pitchFamily="18" charset="0"/>
              </a:rPr>
              <a:t>RLO 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: Receita Líquida Operacional da atividade </a:t>
            </a:r>
            <a:r>
              <a:rPr lang="pt-BR" sz="2000" i="1" dirty="0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2000" i="1" dirty="0" smtClean="0">
                <a:latin typeface="Tahoma" pitchFamily="34" charset="0"/>
                <a:cs typeface="Times New Roman" pitchFamily="18" charset="0"/>
              </a:rPr>
              <a:t>RB: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Receita </a:t>
            </a:r>
            <a:r>
              <a:rPr lang="pt-BR" sz="2000" dirty="0" smtClean="0">
                <a:latin typeface="Tahoma" pitchFamily="34" charset="0"/>
                <a:cs typeface="Times New Roman" pitchFamily="18" charset="0"/>
              </a:rPr>
              <a:t>Bruta</a:t>
            </a:r>
            <a:r>
              <a:rPr lang="pt-BR" sz="2000" dirty="0" smtClean="0"/>
              <a:t> </a:t>
            </a:r>
            <a:r>
              <a:rPr lang="pt-BR" sz="2000" i="1" dirty="0"/>
              <a:t>i</a:t>
            </a:r>
          </a:p>
          <a:p>
            <a:pPr eaLnBrk="1" hangingPunct="1"/>
            <a:r>
              <a:rPr lang="pt-BR" sz="2000" i="1" dirty="0">
                <a:latin typeface="Tahoma" pitchFamily="34" charset="0"/>
                <a:cs typeface="Times New Roman" pitchFamily="18" charset="0"/>
              </a:rPr>
              <a:t>CO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 : Custo Operacional </a:t>
            </a:r>
            <a:r>
              <a:rPr lang="pt-BR" sz="2000" dirty="0"/>
              <a:t> da atividade </a:t>
            </a:r>
            <a:r>
              <a:rPr lang="pt-BR" sz="2000" i="1" dirty="0"/>
              <a:t>i</a:t>
            </a:r>
          </a:p>
          <a:p>
            <a:pPr eaLnBrk="1" hangingPunct="1"/>
            <a:endParaRPr lang="pt-BR" sz="2000" dirty="0">
              <a:latin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24130"/>
              </p:ext>
            </p:extLst>
          </p:nvPr>
        </p:nvGraphicFramePr>
        <p:xfrm>
          <a:off x="3276600" y="3605213"/>
          <a:ext cx="4267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ção" r:id="rId5" imgW="1130040" imgH="228600" progId="Equation.3">
                  <p:embed/>
                </p:oleObj>
              </mc:Choice>
              <mc:Fallback>
                <p:oleObj name="Equação" r:id="rId5" imgW="1130040" imgH="228600" progId="Equation.3">
                  <p:embed/>
                  <p:pic>
                    <p:nvPicPr>
                      <p:cNvPr id="553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05213"/>
                        <a:ext cx="42672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371600" y="762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B0001D"/>
                </a:solidFill>
                <a:latin typeface="Tahoma" pitchFamily="34" charset="0"/>
              </a:rPr>
              <a:t>RECEITA LÍQUIDA OPERACIONAL</a:t>
            </a:r>
            <a:endParaRPr lang="en-US" sz="2400" b="1">
              <a:solidFill>
                <a:srgbClr val="B0001D"/>
              </a:solidFill>
              <a:latin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7B0E9-6690-4EA6-B1A8-B53B2C3B90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2997200"/>
          <a:ext cx="48514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6322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48514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04800" y="1493838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>
                <a:latin typeface="Tahoma" pitchFamily="34" charset="0"/>
                <a:cs typeface="Times New Roman" pitchFamily="18" charset="0"/>
              </a:rPr>
              <a:t>Refere-se ao valor monetário recebido capaz de pagar o Custo Total (CT)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895600" y="4876800"/>
            <a:ext cx="57150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i="1" dirty="0">
                <a:latin typeface="Tahoma" pitchFamily="34" charset="0"/>
                <a:cs typeface="Times New Roman" pitchFamily="18" charset="0"/>
              </a:rPr>
              <a:t>RLT 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: Receita Líquida Total da atividade </a:t>
            </a:r>
            <a:r>
              <a:rPr lang="pt-BR" sz="2000" i="1" dirty="0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2000" i="1" dirty="0" smtClean="0">
                <a:latin typeface="Tahoma" pitchFamily="34" charset="0"/>
                <a:cs typeface="Times New Roman" pitchFamily="18" charset="0"/>
              </a:rPr>
              <a:t>RB: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Receita </a:t>
            </a:r>
            <a:r>
              <a:rPr lang="pt-BR" sz="2000" dirty="0" smtClean="0">
                <a:latin typeface="Tahoma" pitchFamily="34" charset="0"/>
                <a:cs typeface="Times New Roman" pitchFamily="18" charset="0"/>
              </a:rPr>
              <a:t>Bruta</a:t>
            </a:r>
            <a:r>
              <a:rPr lang="pt-BR" sz="2000" dirty="0" smtClean="0"/>
              <a:t> </a:t>
            </a:r>
            <a:r>
              <a:rPr lang="pt-BR" sz="2000" i="1" dirty="0"/>
              <a:t>i</a:t>
            </a:r>
          </a:p>
          <a:p>
            <a:pPr eaLnBrk="1" hangingPunct="1"/>
            <a:r>
              <a:rPr lang="pt-BR" sz="2000" i="1" dirty="0" smtClean="0">
                <a:latin typeface="Tahoma" pitchFamily="34" charset="0"/>
                <a:cs typeface="Times New Roman" pitchFamily="18" charset="0"/>
              </a:rPr>
              <a:t>CT</a:t>
            </a:r>
            <a:r>
              <a:rPr lang="pt-BR" sz="2000" dirty="0">
                <a:latin typeface="Tahoma" pitchFamily="34" charset="0"/>
                <a:cs typeface="Times New Roman" pitchFamily="18" charset="0"/>
              </a:rPr>
              <a:t>: Custo Total da atividade </a:t>
            </a:r>
            <a:r>
              <a:rPr lang="pt-BR" sz="2000" dirty="0"/>
              <a:t>da atividade </a:t>
            </a:r>
            <a:r>
              <a:rPr lang="pt-BR" sz="2000" i="1" dirty="0"/>
              <a:t>i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89164"/>
              </p:ext>
            </p:extLst>
          </p:nvPr>
        </p:nvGraphicFramePr>
        <p:xfrm>
          <a:off x="3300413" y="3581400"/>
          <a:ext cx="4219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ção" r:id="rId5" imgW="1117440" imgH="241200" progId="Equation.3">
                  <p:embed/>
                </p:oleObj>
              </mc:Choice>
              <mc:Fallback>
                <p:oleObj name="Equação" r:id="rId5" imgW="1117440" imgH="24120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3581400"/>
                        <a:ext cx="42195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371600" y="762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 b="1">
                <a:solidFill>
                  <a:srgbClr val="B0001D"/>
                </a:solidFill>
                <a:latin typeface="Tahoma" pitchFamily="34" charset="0"/>
              </a:rPr>
              <a:t>RECEITA LÍQUIDA TOTAL</a:t>
            </a:r>
            <a:endParaRPr lang="en-US" sz="2400" b="1">
              <a:solidFill>
                <a:srgbClr val="B0001D"/>
              </a:solidFill>
              <a:latin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7B0E9-6690-4EA6-B1A8-B53B2C3B90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0" y="2997200"/>
          <a:ext cx="48514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97200"/>
                        <a:ext cx="48514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53388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990000"/>
                </a:solidFill>
                <a:latin typeface="Tahoma" pitchFamily="34" charset="0"/>
              </a:rPr>
              <a:t>Retorno Real aplicado (</a:t>
            </a:r>
            <a:r>
              <a:rPr lang="pt-BR" i="1" smtClean="0">
                <a:solidFill>
                  <a:srgbClr val="990000"/>
                </a:solidFill>
                <a:latin typeface="Tahoma" pitchFamily="34" charset="0"/>
              </a:rPr>
              <a:t>rr</a:t>
            </a:r>
            <a:r>
              <a:rPr lang="pt-BR" smtClean="0">
                <a:solidFill>
                  <a:srgbClr val="990000"/>
                </a:solidFill>
                <a:latin typeface="Tahoma" pitchFamily="34" charset="0"/>
              </a:rPr>
              <a:t>)</a:t>
            </a:r>
            <a:endParaRPr lang="en-US" smtClean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" y="1860550"/>
            <a:ext cx="7696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>
                <a:latin typeface="Tahoma" pitchFamily="34" charset="0"/>
                <a:cs typeface="Times New Roman" pitchFamily="18" charset="0"/>
              </a:rPr>
              <a:t>Refere-se ao retorno real (</a:t>
            </a:r>
            <a:r>
              <a:rPr lang="pt-BR" sz="3200" b="1" i="1">
                <a:latin typeface="Tahoma" pitchFamily="34" charset="0"/>
                <a:cs typeface="Times New Roman" pitchFamily="18" charset="0"/>
              </a:rPr>
              <a:t>rr</a:t>
            </a:r>
            <a:r>
              <a:rPr lang="pt-BR" sz="3200" b="1">
                <a:latin typeface="Tahoma" pitchFamily="34" charset="0"/>
                <a:cs typeface="Times New Roman" pitchFamily="18" charset="0"/>
              </a:rPr>
              <a:t>) que cada atividade gera para a unidade de negócio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00400" y="536575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i="1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pt-BR" sz="16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16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400">
                <a:latin typeface="Tahoma" pitchFamily="34" charset="0"/>
                <a:cs typeface="Times New Roman" pitchFamily="18" charset="0"/>
              </a:rPr>
              <a:t>retorno real da atividade 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1400" i="1">
                <a:latin typeface="Tahoma" pitchFamily="34" charset="0"/>
                <a:cs typeface="Times New Roman" pitchFamily="18" charset="0"/>
              </a:rPr>
              <a:t>RLO</a:t>
            </a:r>
            <a:r>
              <a:rPr lang="pt-BR" sz="1400" i="1" baseline="-25000">
                <a:latin typeface="Tahoma" pitchFamily="34" charset="0"/>
                <a:cs typeface="Times New Roman" pitchFamily="18" charset="0"/>
              </a:rPr>
              <a:t>i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>
                <a:latin typeface="Tahoma" pitchFamily="34" charset="0"/>
                <a:cs typeface="Times New Roman" pitchFamily="18" charset="0"/>
              </a:rPr>
              <a:t>: Receita Líquida Operacional da atividade 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1400" i="1">
                <a:latin typeface="Tahoma" pitchFamily="34" charset="0"/>
                <a:cs typeface="Times New Roman" pitchFamily="18" charset="0"/>
              </a:rPr>
              <a:t>CO</a:t>
            </a:r>
            <a:r>
              <a:rPr lang="pt-BR" sz="1400" i="1" baseline="-25000">
                <a:latin typeface="Tahoma" pitchFamily="34" charset="0"/>
                <a:cs typeface="Times New Roman" pitchFamily="18" charset="0"/>
              </a:rPr>
              <a:t>i</a:t>
            </a:r>
            <a:r>
              <a:rPr lang="pt-BR" sz="1400">
                <a:latin typeface="Tahoma" pitchFamily="34" charset="0"/>
                <a:cs typeface="Times New Roman" pitchFamily="18" charset="0"/>
              </a:rPr>
              <a:t> : Custo Operacional da atividade 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1400" i="1">
                <a:latin typeface="Tahoma" pitchFamily="34" charset="0"/>
                <a:cs typeface="Times New Roman" pitchFamily="18" charset="0"/>
              </a:rPr>
              <a:t>RLT</a:t>
            </a:r>
            <a:r>
              <a:rPr lang="pt-BR" sz="1400" i="1" baseline="-25000">
                <a:latin typeface="Tahoma" pitchFamily="34" charset="0"/>
                <a:cs typeface="Times New Roman" pitchFamily="18" charset="0"/>
              </a:rPr>
              <a:t>i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>
                <a:latin typeface="Tahoma" pitchFamily="34" charset="0"/>
                <a:cs typeface="Times New Roman" pitchFamily="18" charset="0"/>
              </a:rPr>
              <a:t>: Receita Líquida Total da atividade 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pt-BR" sz="1400" i="1">
                <a:latin typeface="Tahoma" pitchFamily="34" charset="0"/>
                <a:cs typeface="Times New Roman" pitchFamily="18" charset="0"/>
              </a:rPr>
              <a:t>CT</a:t>
            </a:r>
            <a:r>
              <a:rPr lang="pt-BR" sz="1400" i="1" baseline="-25000">
                <a:latin typeface="Tahoma" pitchFamily="34" charset="0"/>
                <a:cs typeface="Times New Roman" pitchFamily="18" charset="0"/>
              </a:rPr>
              <a:t>i</a:t>
            </a:r>
            <a:r>
              <a:rPr lang="pt-BR" sz="1400">
                <a:latin typeface="Tahoma" pitchFamily="34" charset="0"/>
                <a:cs typeface="Times New Roman" pitchFamily="18" charset="0"/>
              </a:rPr>
              <a:t> : Custo Total da atividade </a:t>
            </a:r>
            <a:r>
              <a:rPr lang="pt-BR" sz="1400" i="1">
                <a:latin typeface="Tahoma" pitchFamily="34" charset="0"/>
                <a:cs typeface="Times New Roman" pitchFamily="18" charset="0"/>
              </a:rPr>
              <a:t>i</a:t>
            </a: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3214688" y="4049713"/>
          <a:ext cx="19780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5" imgW="787400" imgH="431800" progId="Equation.3">
                  <p:embed/>
                </p:oleObj>
              </mc:Choice>
              <mc:Fallback>
                <p:oleObj name="Equation" r:id="rId5" imgW="787400" imgH="431800" progId="Equation.3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049713"/>
                        <a:ext cx="19780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6194425" y="4038600"/>
          <a:ext cx="1882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748975" imgH="431613" progId="Equation.3">
                  <p:embed/>
                </p:oleObj>
              </mc:Choice>
              <mc:Fallback>
                <p:oleObj name="Equation" r:id="rId7" imgW="748975" imgH="431613" progId="Equation.3">
                  <p:embed/>
                  <p:pic>
                    <p:nvPicPr>
                      <p:cNvPr id="57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4038600"/>
                        <a:ext cx="18827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410200" y="4298950"/>
            <a:ext cx="51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>
                <a:latin typeface="Tahoma" pitchFamily="34" charset="0"/>
              </a:rPr>
              <a:t>ou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D35B49-A5C0-491C-B3B0-7D537FA6F4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0" y="3657600"/>
          <a:ext cx="40386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4850794" imgH="3860317" progId="">
                  <p:embed/>
                </p:oleObj>
              </mc:Choice>
              <mc:Fallback>
                <p:oleObj r:id="rId3" imgW="4850794" imgH="3860317" progId="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40386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8153400" cy="1935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Produtividade e Preço de Nivelamento</a:t>
            </a:r>
            <a:endParaRPr lang="pt-BR" sz="5400" b="1" dirty="0" smtClean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DD35B49-A5C0-491C-B3B0-7D537FA6F4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8013" cy="1013420"/>
          </a:xfrm>
        </p:spPr>
        <p:txBody>
          <a:bodyPr/>
          <a:lstStyle/>
          <a:p>
            <a:r>
              <a:rPr lang="pt-BR" b="1" dirty="0" smtClean="0"/>
              <a:t>Preço de Nivelamento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556" y="1712127"/>
            <a:ext cx="8228013" cy="5760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Preço de Nivelamento (PN)</a:t>
            </a:r>
          </a:p>
          <a:p>
            <a:endParaRPr lang="pt-B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15979"/>
              </p:ext>
            </p:extLst>
          </p:nvPr>
        </p:nvGraphicFramePr>
        <p:xfrm>
          <a:off x="2411760" y="2708920"/>
          <a:ext cx="37338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ção" r:id="rId3" imgW="1485720" imgH="419040" progId="Equation.3">
                  <p:embed/>
                </p:oleObj>
              </mc:Choice>
              <mc:Fallback>
                <p:oleObj name="Equação" r:id="rId3" imgW="1485720" imgH="419040" progId="Equation.3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708920"/>
                        <a:ext cx="3733800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 bwMode="auto">
          <a:xfrm>
            <a:off x="2051720" y="270892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93232"/>
              </p:ext>
            </p:extLst>
          </p:nvPr>
        </p:nvGraphicFramePr>
        <p:xfrm>
          <a:off x="2411760" y="4149080"/>
          <a:ext cx="37338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ção" r:id="rId5" imgW="1485720" imgH="419040" progId="Equation.3">
                  <p:embed/>
                </p:oleObj>
              </mc:Choice>
              <mc:Fallback>
                <p:oleObj name="Equação" r:id="rId5" imgW="1485720" imgH="41904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49080"/>
                        <a:ext cx="3733800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 bwMode="auto">
          <a:xfrm>
            <a:off x="2051720" y="414908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572213"/>
              </p:ext>
            </p:extLst>
          </p:nvPr>
        </p:nvGraphicFramePr>
        <p:xfrm>
          <a:off x="2490788" y="5621338"/>
          <a:ext cx="3575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ção" r:id="rId7" imgW="1422360" imgH="393480" progId="Equation.3">
                  <p:embed/>
                </p:oleObj>
              </mc:Choice>
              <mc:Fallback>
                <p:oleObj name="Equação" r:id="rId7" imgW="1422360" imgH="39348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621338"/>
                        <a:ext cx="35750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/>
          <p:cNvSpPr/>
          <p:nvPr/>
        </p:nvSpPr>
        <p:spPr bwMode="auto">
          <a:xfrm>
            <a:off x="2051720" y="558924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590695"/>
            <a:ext cx="8228013" cy="1013420"/>
          </a:xfrm>
        </p:spPr>
        <p:txBody>
          <a:bodyPr/>
          <a:lstStyle/>
          <a:p>
            <a:r>
              <a:rPr lang="pt-BR" b="1" dirty="0" smtClean="0"/>
              <a:t>Produtividade de Nivelamento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556" y="1712127"/>
            <a:ext cx="8228013" cy="5760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Produtividade de Nivelamento (</a:t>
            </a:r>
            <a:r>
              <a:rPr lang="pt-BR" dirty="0" err="1" smtClean="0"/>
              <a:t>ProdN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6243"/>
              </p:ext>
            </p:extLst>
          </p:nvPr>
        </p:nvGraphicFramePr>
        <p:xfrm>
          <a:off x="2028825" y="2676525"/>
          <a:ext cx="44989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ção" r:id="rId3" imgW="1790640" imgH="444240" progId="Equation.3">
                  <p:embed/>
                </p:oleObj>
              </mc:Choice>
              <mc:Fallback>
                <p:oleObj name="Equação" r:id="rId3" imgW="1790640" imgH="44424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676525"/>
                        <a:ext cx="449897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 bwMode="auto">
          <a:xfrm>
            <a:off x="2051720" y="270892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87113"/>
              </p:ext>
            </p:extLst>
          </p:nvPr>
        </p:nvGraphicFramePr>
        <p:xfrm>
          <a:off x="2028825" y="4117975"/>
          <a:ext cx="44989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ção" r:id="rId5" imgW="1790640" imgH="444240" progId="Equation.3">
                  <p:embed/>
                </p:oleObj>
              </mc:Choice>
              <mc:Fallback>
                <p:oleObj name="Equação" r:id="rId5" imgW="1790640" imgH="44424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4117975"/>
                        <a:ext cx="449897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12"/>
          <p:cNvSpPr/>
          <p:nvPr/>
        </p:nvSpPr>
        <p:spPr bwMode="auto">
          <a:xfrm>
            <a:off x="2051720" y="414908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53052"/>
              </p:ext>
            </p:extLst>
          </p:nvPr>
        </p:nvGraphicFramePr>
        <p:xfrm>
          <a:off x="2108200" y="5589588"/>
          <a:ext cx="43418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ção" r:id="rId7" imgW="1726920" imgH="419040" progId="Equation.3">
                  <p:embed/>
                </p:oleObj>
              </mc:Choice>
              <mc:Fallback>
                <p:oleObj name="Equação" r:id="rId7" imgW="1726920" imgH="419040" progId="Equation.3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589588"/>
                        <a:ext cx="4341813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/>
          <p:cNvSpPr/>
          <p:nvPr/>
        </p:nvSpPr>
        <p:spPr bwMode="auto">
          <a:xfrm>
            <a:off x="2051720" y="5589240"/>
            <a:ext cx="4608512" cy="1224136"/>
          </a:xfrm>
          <a:prstGeom prst="rect">
            <a:avLst/>
          </a:prstGeom>
          <a:noFill/>
          <a:ln w="25400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4868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Propriedade Típica</a:t>
            </a: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Levantamento</a:t>
            </a:r>
            <a:endParaRPr lang="pt-BR" sz="3600" b="1" dirty="0">
              <a:solidFill>
                <a:srgbClr val="7D804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773" y="2751615"/>
            <a:ext cx="2470524" cy="1200329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50">
                <a:solidFill>
                  <a:schemeClr val="tx2"/>
                </a:solidFill>
              </a:defRPr>
            </a:lvl1pPr>
          </a:lstStyle>
          <a:p>
            <a:r>
              <a:rPr lang="pt-B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29 Painéis/ano 15 estudos de caso (algodão)</a:t>
            </a:r>
            <a:endParaRPr lang="pt-B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360" y="4610750"/>
            <a:ext cx="2027350" cy="369332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50">
                <a:solidFill>
                  <a:schemeClr val="tx2"/>
                </a:solidFill>
              </a:defRPr>
            </a:lvl1pPr>
          </a:lstStyle>
          <a:p>
            <a:r>
              <a:rPr lang="pt-BR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 Estados</a:t>
            </a:r>
            <a:endParaRPr lang="pt-BR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4062" y="5805264"/>
            <a:ext cx="1811326" cy="830997"/>
          </a:xfrm>
          <a:prstGeom prst="rect">
            <a:avLst/>
          </a:prstGeom>
          <a:solidFill>
            <a:srgbClr val="7BB800"/>
          </a:solidFill>
          <a:ln>
            <a:solidFill>
              <a:srgbClr val="7BB8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50">
                <a:solidFill>
                  <a:schemeClr val="tx2"/>
                </a:solidFill>
              </a:defRPr>
            </a:lvl1pPr>
          </a:lstStyle>
          <a:p>
            <a:r>
              <a:rPr lang="pt-B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Mais de 150 estruturas de custo</a:t>
            </a:r>
            <a:endParaRPr lang="pt-B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1589469" y="4176962"/>
            <a:ext cx="2" cy="34727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1589237" y="5301208"/>
            <a:ext cx="2" cy="3767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19727" r="25210"/>
          <a:stretch/>
        </p:blipFill>
        <p:spPr>
          <a:xfrm>
            <a:off x="3635896" y="1874778"/>
            <a:ext cx="4680520" cy="4761483"/>
          </a:xfrm>
          <a:prstGeom prst="rect">
            <a:avLst/>
          </a:prstGeom>
        </p:spPr>
      </p:pic>
      <p:sp>
        <p:nvSpPr>
          <p:cNvPr id="4" name="Estrela de 4 Pontas 3"/>
          <p:cNvSpPr/>
          <p:nvPr/>
        </p:nvSpPr>
        <p:spPr bwMode="auto">
          <a:xfrm>
            <a:off x="5652120" y="3926361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Estrela de 4 Pontas 10"/>
          <p:cNvSpPr/>
          <p:nvPr/>
        </p:nvSpPr>
        <p:spPr bwMode="auto">
          <a:xfrm>
            <a:off x="4932040" y="2071854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strela de 4 Pontas 11"/>
          <p:cNvSpPr/>
          <p:nvPr/>
        </p:nvSpPr>
        <p:spPr bwMode="auto">
          <a:xfrm>
            <a:off x="5705032" y="4787830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Estrela de 4 Pontas 12"/>
          <p:cNvSpPr/>
          <p:nvPr/>
        </p:nvSpPr>
        <p:spPr bwMode="auto">
          <a:xfrm>
            <a:off x="6467719" y="3706117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Estrela de 4 Pontas 13"/>
          <p:cNvSpPr/>
          <p:nvPr/>
        </p:nvSpPr>
        <p:spPr bwMode="auto">
          <a:xfrm>
            <a:off x="6238922" y="4257915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Estrela de 4 Pontas 14"/>
          <p:cNvSpPr/>
          <p:nvPr/>
        </p:nvSpPr>
        <p:spPr bwMode="auto">
          <a:xfrm>
            <a:off x="6773613" y="4658964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Estrela de 4 Pontas 15"/>
          <p:cNvSpPr/>
          <p:nvPr/>
        </p:nvSpPr>
        <p:spPr bwMode="auto">
          <a:xfrm>
            <a:off x="5796136" y="5822109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Estrela de 4 Pontas 16"/>
          <p:cNvSpPr/>
          <p:nvPr/>
        </p:nvSpPr>
        <p:spPr bwMode="auto">
          <a:xfrm>
            <a:off x="6520325" y="5647612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Estrela de 4 Pontas 17"/>
          <p:cNvSpPr/>
          <p:nvPr/>
        </p:nvSpPr>
        <p:spPr bwMode="auto">
          <a:xfrm>
            <a:off x="6048164" y="5308832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strela de 4 Pontas 18"/>
          <p:cNvSpPr/>
          <p:nvPr/>
        </p:nvSpPr>
        <p:spPr bwMode="auto">
          <a:xfrm>
            <a:off x="7236620" y="3905443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strela de 4 Pontas 19"/>
          <p:cNvSpPr/>
          <p:nvPr/>
        </p:nvSpPr>
        <p:spPr bwMode="auto">
          <a:xfrm>
            <a:off x="6719747" y="3087841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Estrela de 4 Pontas 20"/>
          <p:cNvSpPr/>
          <p:nvPr/>
        </p:nvSpPr>
        <p:spPr bwMode="auto">
          <a:xfrm>
            <a:off x="6943155" y="3383260"/>
            <a:ext cx="504056" cy="398653"/>
          </a:xfrm>
          <a:prstGeom prst="star4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941888"/>
          </a:xfrm>
          <a:prstGeom prst="rect">
            <a:avLst/>
          </a:prstGeom>
          <a:solidFill>
            <a:srgbClr val="B4A8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4913313"/>
            <a:ext cx="9144000" cy="1944687"/>
          </a:xfrm>
          <a:prstGeom prst="rect">
            <a:avLst/>
          </a:prstGeom>
          <a:solidFill>
            <a:srgbClr val="8E86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27200" y="1196975"/>
            <a:ext cx="5692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600" b="1" i="1" dirty="0">
                <a:latin typeface="Calibri" charset="0"/>
                <a:cs typeface="Calibri" charset="0"/>
              </a:rPr>
              <a:t>Obrigado!</a:t>
            </a:r>
          </a:p>
        </p:txBody>
      </p:sp>
      <p:pic>
        <p:nvPicPr>
          <p:cNvPr id="19460" name="Picture 3" descr="blank-pap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80" y="3696494"/>
            <a:ext cx="21605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logo cepe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13994"/>
            <a:ext cx="17287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95288" y="6207125"/>
            <a:ext cx="84248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200" baseline="30000" dirty="0">
                <a:latin typeface="Calibri" charset="0"/>
                <a:cs typeface="Calibri" charset="0"/>
              </a:rPr>
              <a:t>Av. Pádua Dias, 11 - CEP 13.418-900 Piracicaba, SP - Brasil •  +55 (19) 3429-8819 -  </a:t>
            </a:r>
            <a:r>
              <a:rPr lang="it-IT" sz="2200" b="1" baseline="30000" dirty="0">
                <a:latin typeface="Calibri" charset="0"/>
                <a:cs typeface="Calibri" charset="0"/>
              </a:rPr>
              <a:t>www.cepea.esalq.usp.br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5847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Renato Garcia Ribeiro</a:t>
            </a:r>
          </a:p>
          <a:p>
            <a:r>
              <a:rPr lang="pt-BR" b="1" i="1" dirty="0" smtClean="0"/>
              <a:t>rribeiro@cepea.org.br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4868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Propriedade Típica</a:t>
            </a: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Levantamento</a:t>
            </a:r>
            <a:endParaRPr lang="pt-BR" sz="3600" b="1" dirty="0">
              <a:solidFill>
                <a:srgbClr val="7D804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501" y="1945827"/>
            <a:ext cx="2160241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dirty="0" smtClean="0">
                <a:solidFill>
                  <a:schemeClr val="tx2"/>
                </a:solidFill>
              </a:rPr>
              <a:t>Reunião </a:t>
            </a:r>
            <a:r>
              <a:rPr lang="pt-BR" sz="1450" u="sng" dirty="0" smtClean="0">
                <a:solidFill>
                  <a:schemeClr val="tx2"/>
                </a:solidFill>
              </a:rPr>
              <a:t>à campo </a:t>
            </a:r>
            <a:r>
              <a:rPr lang="pt-BR" sz="1450" dirty="0" smtClean="0">
                <a:solidFill>
                  <a:schemeClr val="tx2"/>
                </a:solidFill>
              </a:rPr>
              <a:t>com produtores, consultores, agrônomos e representantes comerciais.</a:t>
            </a:r>
            <a:endParaRPr lang="pt-BR" sz="1450" dirty="0">
              <a:solidFill>
                <a:schemeClr val="tx2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2699792" y="2266748"/>
            <a:ext cx="360040" cy="242517"/>
          </a:xfrm>
          <a:prstGeom prst="rightArrow">
            <a:avLst/>
          </a:prstGeom>
          <a:solidFill>
            <a:srgbClr val="B4A875"/>
          </a:solidFill>
          <a:ln w="9525" cap="flat" cmpd="sng" algn="ctr">
            <a:solidFill>
              <a:srgbClr val="B4A87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>
            <a:off x="6037232" y="2201099"/>
            <a:ext cx="360040" cy="242517"/>
          </a:xfrm>
          <a:prstGeom prst="rightArrow">
            <a:avLst/>
          </a:prstGeom>
          <a:solidFill>
            <a:srgbClr val="B4A875"/>
          </a:solidFill>
          <a:ln w="9525" cap="flat" cmpd="sng" algn="ctr">
            <a:solidFill>
              <a:srgbClr val="B4A87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406975" y="2039575"/>
            <a:ext cx="16993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dirty="0" smtClean="0">
                <a:solidFill>
                  <a:schemeClr val="tx2"/>
                </a:solidFill>
              </a:rPr>
              <a:t>Alimentação da planilha de Painel</a:t>
            </a:r>
            <a:endParaRPr lang="pt-BR" sz="1450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021545" y="2127445"/>
            <a:ext cx="115085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50" dirty="0" smtClean="0">
                <a:solidFill>
                  <a:schemeClr val="tx2"/>
                </a:solidFill>
              </a:rPr>
              <a:t>Validação dos dados</a:t>
            </a:r>
            <a:endParaRPr lang="pt-BR" sz="145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1623"/>
            <a:ext cx="6336704" cy="3567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68132475"/>
              </p:ext>
            </p:extLst>
          </p:nvPr>
        </p:nvGraphicFramePr>
        <p:xfrm>
          <a:off x="-756592" y="2204864"/>
          <a:ext cx="690615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471592" y="2913715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Custo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Custo Operacional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Custo Operacional Efetivo</a:t>
            </a:r>
          </a:p>
        </p:txBody>
      </p:sp>
    </p:spTree>
    <p:extLst>
      <p:ext uri="{BB962C8B-B14F-4D97-AF65-F5344CB8AC3E}">
        <p14:creationId xmlns:p14="http://schemas.microsoft.com/office/powerpoint/2010/main" val="21504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47884008"/>
              </p:ext>
            </p:extLst>
          </p:nvPr>
        </p:nvGraphicFramePr>
        <p:xfrm>
          <a:off x="1187624" y="2276872"/>
          <a:ext cx="68767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47664" y="1807831"/>
            <a:ext cx="5904656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Custo Operacional Efetivo ou Custo Operacional</a:t>
            </a:r>
            <a:endParaRPr lang="pt-BR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Estrela de 5 Pontas 3"/>
          <p:cNvSpPr/>
          <p:nvPr/>
        </p:nvSpPr>
        <p:spPr bwMode="auto">
          <a:xfrm>
            <a:off x="6494028" y="5517232"/>
            <a:ext cx="216024" cy="288032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841733"/>
            <a:ext cx="36004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Custo Operacional Total</a:t>
            </a:r>
            <a:endParaRPr lang="pt-BR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1865702"/>
              </p:ext>
            </p:extLst>
          </p:nvPr>
        </p:nvGraphicFramePr>
        <p:xfrm>
          <a:off x="1205626" y="2325481"/>
          <a:ext cx="68767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is 1"/>
          <p:cNvSpPr/>
          <p:nvPr/>
        </p:nvSpPr>
        <p:spPr bwMode="auto">
          <a:xfrm>
            <a:off x="4346561" y="4005064"/>
            <a:ext cx="936104" cy="720080"/>
          </a:xfrm>
          <a:prstGeom prst="mathPlus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44585315"/>
              </p:ext>
            </p:extLst>
          </p:nvPr>
        </p:nvGraphicFramePr>
        <p:xfrm>
          <a:off x="1205626" y="2420888"/>
          <a:ext cx="68767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841733"/>
            <a:ext cx="36004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Custo Total</a:t>
            </a:r>
            <a:endParaRPr lang="pt-BR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3968" y="242655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COT</a:t>
            </a:r>
            <a:endParaRPr lang="pt-BR" sz="2000" b="1" dirty="0"/>
          </a:p>
        </p:txBody>
      </p:sp>
      <p:sp>
        <p:nvSpPr>
          <p:cNvPr id="7" name="Elipse 6"/>
          <p:cNvSpPr/>
          <p:nvPr/>
        </p:nvSpPr>
        <p:spPr bwMode="auto">
          <a:xfrm>
            <a:off x="4067944" y="2868221"/>
            <a:ext cx="1152128" cy="1080120"/>
          </a:xfrm>
          <a:prstGeom prst="ellipse">
            <a:avLst/>
          </a:prstGeom>
          <a:solidFill>
            <a:srgbClr val="00A400"/>
          </a:solidFill>
          <a:ln w="9525" cap="flat" cmpd="sng" algn="ctr">
            <a:solidFill>
              <a:srgbClr val="00A4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3968" y="3208226"/>
            <a:ext cx="75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COE</a:t>
            </a:r>
            <a:endParaRPr lang="pt-BR" sz="2000" b="1" dirty="0"/>
          </a:p>
        </p:txBody>
      </p:sp>
      <p:sp>
        <p:nvSpPr>
          <p:cNvPr id="9" name="Mais 8"/>
          <p:cNvSpPr/>
          <p:nvPr/>
        </p:nvSpPr>
        <p:spPr bwMode="auto">
          <a:xfrm>
            <a:off x="5598114" y="3724674"/>
            <a:ext cx="594066" cy="447333"/>
          </a:xfrm>
          <a:prstGeom prst="mathPlus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Mais 9"/>
          <p:cNvSpPr/>
          <p:nvPr/>
        </p:nvSpPr>
        <p:spPr bwMode="auto">
          <a:xfrm>
            <a:off x="2771800" y="3701747"/>
            <a:ext cx="594066" cy="447333"/>
          </a:xfrm>
          <a:prstGeom prst="mathPlus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60762534"/>
              </p:ext>
            </p:extLst>
          </p:nvPr>
        </p:nvGraphicFramePr>
        <p:xfrm>
          <a:off x="-756592" y="2204864"/>
          <a:ext cx="690615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471592" y="2913715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Custo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Custo Operacional</a:t>
            </a:r>
          </a:p>
        </p:txBody>
      </p:sp>
    </p:spTree>
    <p:extLst>
      <p:ext uri="{BB962C8B-B14F-4D97-AF65-F5344CB8AC3E}">
        <p14:creationId xmlns:p14="http://schemas.microsoft.com/office/powerpoint/2010/main" val="33547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60750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rgbClr val="7D8046"/>
                </a:solidFill>
              </a:rPr>
              <a:t>Cepea</a:t>
            </a:r>
            <a:endParaRPr lang="pt-BR" sz="3600" b="1" dirty="0" smtClean="0">
              <a:solidFill>
                <a:srgbClr val="7D804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7D8046"/>
                </a:solidFill>
              </a:rPr>
              <a:t>Análise dos Coeficientes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841733"/>
            <a:ext cx="3600400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dirty="0" smtClean="0">
                <a:ln/>
                <a:solidFill>
                  <a:schemeClr val="accent4"/>
                </a:solidFill>
              </a:rPr>
              <a:t>Custo Total</a:t>
            </a:r>
            <a:endParaRPr lang="pt-BR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54635647"/>
              </p:ext>
            </p:extLst>
          </p:nvPr>
        </p:nvGraphicFramePr>
        <p:xfrm>
          <a:off x="1205626" y="2325481"/>
          <a:ext cx="687676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is 1"/>
          <p:cNvSpPr/>
          <p:nvPr/>
        </p:nvSpPr>
        <p:spPr bwMode="auto">
          <a:xfrm>
            <a:off x="4346561" y="4005064"/>
            <a:ext cx="936104" cy="720080"/>
          </a:xfrm>
          <a:prstGeom prst="mathPlus">
            <a:avLst/>
          </a:prstGeom>
          <a:solidFill>
            <a:srgbClr val="33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442</Words>
  <Application>Microsoft Macintosh PowerPoint</Application>
  <PresentationFormat>Apresentação na tela (4:3)</PresentationFormat>
  <Paragraphs>118</Paragraphs>
  <Slides>20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Calibri</vt:lpstr>
      <vt:lpstr>Droid Sans Fallback</vt:lpstr>
      <vt:lpstr>ＭＳ Ｐゴシック</vt:lpstr>
      <vt:lpstr>Symbol</vt:lpstr>
      <vt:lpstr>Tahoma</vt:lpstr>
      <vt:lpstr>Times New Roman</vt:lpstr>
      <vt:lpstr>Arial</vt:lpstr>
      <vt:lpstr>Tema do Office</vt:lpstr>
      <vt:lpstr>Custom Design</vt:lpstr>
      <vt:lpstr>Equação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Rateio</vt:lpstr>
      <vt:lpstr>Apresentação do PowerPoint</vt:lpstr>
      <vt:lpstr>Apresentação do PowerPoint</vt:lpstr>
      <vt:lpstr>Apresentação do PowerPoint</vt:lpstr>
      <vt:lpstr>Retorno Real aplicado (rr)</vt:lpstr>
      <vt:lpstr>Apresentação do PowerPoint</vt:lpstr>
      <vt:lpstr>Preço de Nivelamento</vt:lpstr>
      <vt:lpstr>Produtividade de Nivelamento</vt:lpstr>
      <vt:lpstr>Apresentação do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 Silva</dc:creator>
  <cp:lastModifiedBy>mikaela souza</cp:lastModifiedBy>
  <cp:revision>261</cp:revision>
  <cp:lastPrinted>1601-01-01T00:00:00Z</cp:lastPrinted>
  <dcterms:created xsi:type="dcterms:W3CDTF">2012-03-13T19:46:07Z</dcterms:created>
  <dcterms:modified xsi:type="dcterms:W3CDTF">2017-06-26T13:39:51Z</dcterms:modified>
</cp:coreProperties>
</file>