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60" r:id="rId2"/>
    <p:sldMasterId id="2147483718" r:id="rId3"/>
  </p:sldMasterIdLst>
  <p:notesMasterIdLst>
    <p:notesMasterId r:id="rId16"/>
  </p:notesMasterIdLst>
  <p:handoutMasterIdLst>
    <p:handoutMasterId r:id="rId17"/>
  </p:handoutMasterIdLst>
  <p:sldIdLst>
    <p:sldId id="425" r:id="rId4"/>
    <p:sldId id="404" r:id="rId5"/>
    <p:sldId id="429" r:id="rId6"/>
    <p:sldId id="426" r:id="rId7"/>
    <p:sldId id="363" r:id="rId8"/>
    <p:sldId id="347" r:id="rId9"/>
    <p:sldId id="348" r:id="rId10"/>
    <p:sldId id="350" r:id="rId11"/>
    <p:sldId id="351" r:id="rId12"/>
    <p:sldId id="427" r:id="rId13"/>
    <p:sldId id="428" r:id="rId14"/>
    <p:sldId id="279" r:id="rId15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4BA37-1E87-4FBD-AB23-D03FBEE996E3}" v="1" dt="2023-08-13T12:48:37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o Freire Sampaio Costa" userId="fa827ff9-4a47-4587-ab8b-1e4f87e01d0a" providerId="ADAL" clId="{9194BA37-1E87-4FBD-AB23-D03FBEE996E3}"/>
    <pc:docChg chg="undo custSel addSld delSld modSld sldOrd">
      <pc:chgData name="Marcelo Freire Sampaio Costa" userId="fa827ff9-4a47-4587-ab8b-1e4f87e01d0a" providerId="ADAL" clId="{9194BA37-1E87-4FBD-AB23-D03FBEE996E3}" dt="2023-08-13T12:48:37.282" v="1925"/>
      <pc:docMkLst>
        <pc:docMk/>
      </pc:docMkLst>
      <pc:sldChg chg="del">
        <pc:chgData name="Marcelo Freire Sampaio Costa" userId="fa827ff9-4a47-4587-ab8b-1e4f87e01d0a" providerId="ADAL" clId="{9194BA37-1E87-4FBD-AB23-D03FBEE996E3}" dt="2023-08-13T11:54:12.605" v="427" actId="47"/>
        <pc:sldMkLst>
          <pc:docMk/>
          <pc:sldMk cId="4075842395" sldId="313"/>
        </pc:sldMkLst>
      </pc:sldChg>
      <pc:sldChg chg="modSp mod">
        <pc:chgData name="Marcelo Freire Sampaio Costa" userId="fa827ff9-4a47-4587-ab8b-1e4f87e01d0a" providerId="ADAL" clId="{9194BA37-1E87-4FBD-AB23-D03FBEE996E3}" dt="2023-08-13T11:53:10.217" v="423" actId="207"/>
        <pc:sldMkLst>
          <pc:docMk/>
          <pc:sldMk cId="2011596110" sldId="350"/>
        </pc:sldMkLst>
        <pc:spChg chg="mod">
          <ac:chgData name="Marcelo Freire Sampaio Costa" userId="fa827ff9-4a47-4587-ab8b-1e4f87e01d0a" providerId="ADAL" clId="{9194BA37-1E87-4FBD-AB23-D03FBEE996E3}" dt="2023-08-13T11:53:10.217" v="423" actId="207"/>
          <ac:spMkLst>
            <pc:docMk/>
            <pc:sldMk cId="2011596110" sldId="350"/>
            <ac:spMk id="5" creationId="{00000000-0000-0000-0000-000000000000}"/>
          </ac:spMkLst>
        </pc:spChg>
      </pc:sldChg>
      <pc:sldChg chg="modSp mod">
        <pc:chgData name="Marcelo Freire Sampaio Costa" userId="fa827ff9-4a47-4587-ab8b-1e4f87e01d0a" providerId="ADAL" clId="{9194BA37-1E87-4FBD-AB23-D03FBEE996E3}" dt="2023-08-13T12:31:00.262" v="1756" actId="207"/>
        <pc:sldMkLst>
          <pc:docMk/>
          <pc:sldMk cId="3053592773" sldId="351"/>
        </pc:sldMkLst>
        <pc:spChg chg="mod">
          <ac:chgData name="Marcelo Freire Sampaio Costa" userId="fa827ff9-4a47-4587-ab8b-1e4f87e01d0a" providerId="ADAL" clId="{9194BA37-1E87-4FBD-AB23-D03FBEE996E3}" dt="2023-08-13T12:31:00.262" v="1756" actId="207"/>
          <ac:spMkLst>
            <pc:docMk/>
            <pc:sldMk cId="3053592773" sldId="351"/>
            <ac:spMk id="5" creationId="{00000000-0000-0000-0000-000000000000}"/>
          </ac:spMkLst>
        </pc:spChg>
      </pc:sldChg>
      <pc:sldChg chg="del">
        <pc:chgData name="Marcelo Freire Sampaio Costa" userId="fa827ff9-4a47-4587-ab8b-1e4f87e01d0a" providerId="ADAL" clId="{9194BA37-1E87-4FBD-AB23-D03FBEE996E3}" dt="2023-08-13T11:54:13.175" v="428" actId="47"/>
        <pc:sldMkLst>
          <pc:docMk/>
          <pc:sldMk cId="4123047528" sldId="352"/>
        </pc:sldMkLst>
      </pc:sldChg>
      <pc:sldChg chg="del">
        <pc:chgData name="Marcelo Freire Sampaio Costa" userId="fa827ff9-4a47-4587-ab8b-1e4f87e01d0a" providerId="ADAL" clId="{9194BA37-1E87-4FBD-AB23-D03FBEE996E3}" dt="2023-08-13T11:54:14.332" v="429" actId="47"/>
        <pc:sldMkLst>
          <pc:docMk/>
          <pc:sldMk cId="3509261133" sldId="353"/>
        </pc:sldMkLst>
      </pc:sldChg>
      <pc:sldChg chg="modSp mod ord">
        <pc:chgData name="Marcelo Freire Sampaio Costa" userId="fa827ff9-4a47-4587-ab8b-1e4f87e01d0a" providerId="ADAL" clId="{9194BA37-1E87-4FBD-AB23-D03FBEE996E3}" dt="2023-08-13T12:48:37.282" v="1925"/>
        <pc:sldMkLst>
          <pc:docMk/>
          <pc:sldMk cId="1940101513" sldId="404"/>
        </pc:sldMkLst>
        <pc:spChg chg="mod">
          <ac:chgData name="Marcelo Freire Sampaio Costa" userId="fa827ff9-4a47-4587-ab8b-1e4f87e01d0a" providerId="ADAL" clId="{9194BA37-1E87-4FBD-AB23-D03FBEE996E3}" dt="2023-08-13T12:48:37.282" v="1925"/>
          <ac:spMkLst>
            <pc:docMk/>
            <pc:sldMk cId="1940101513" sldId="404"/>
            <ac:spMk id="5" creationId="{00000000-0000-0000-0000-000000000000}"/>
          </ac:spMkLst>
        </pc:spChg>
      </pc:sldChg>
      <pc:sldChg chg="del">
        <pc:chgData name="Marcelo Freire Sampaio Costa" userId="fa827ff9-4a47-4587-ab8b-1e4f87e01d0a" providerId="ADAL" clId="{9194BA37-1E87-4FBD-AB23-D03FBEE996E3}" dt="2023-08-13T11:50:42.209" v="416" actId="47"/>
        <pc:sldMkLst>
          <pc:docMk/>
          <pc:sldMk cId="3679907236" sldId="424"/>
        </pc:sldMkLst>
      </pc:sldChg>
      <pc:sldChg chg="modSp add mod">
        <pc:chgData name="Marcelo Freire Sampaio Costa" userId="fa827ff9-4a47-4587-ab8b-1e4f87e01d0a" providerId="ADAL" clId="{9194BA37-1E87-4FBD-AB23-D03FBEE996E3}" dt="2023-08-13T11:45:54.607" v="113" actId="255"/>
        <pc:sldMkLst>
          <pc:docMk/>
          <pc:sldMk cId="2916028548" sldId="425"/>
        </pc:sldMkLst>
        <pc:spChg chg="mod">
          <ac:chgData name="Marcelo Freire Sampaio Costa" userId="fa827ff9-4a47-4587-ab8b-1e4f87e01d0a" providerId="ADAL" clId="{9194BA37-1E87-4FBD-AB23-D03FBEE996E3}" dt="2023-08-13T11:45:54.607" v="113" actId="255"/>
          <ac:spMkLst>
            <pc:docMk/>
            <pc:sldMk cId="2916028548" sldId="425"/>
            <ac:spMk id="5" creationId="{00000000-0000-0000-0000-000000000000}"/>
          </ac:spMkLst>
        </pc:spChg>
      </pc:sldChg>
      <pc:sldChg chg="modSp add mod">
        <pc:chgData name="Marcelo Freire Sampaio Costa" userId="fa827ff9-4a47-4587-ab8b-1e4f87e01d0a" providerId="ADAL" clId="{9194BA37-1E87-4FBD-AB23-D03FBEE996E3}" dt="2023-08-13T12:05:08.505" v="1251" actId="115"/>
        <pc:sldMkLst>
          <pc:docMk/>
          <pc:sldMk cId="754020506" sldId="426"/>
        </pc:sldMkLst>
        <pc:spChg chg="mod">
          <ac:chgData name="Marcelo Freire Sampaio Costa" userId="fa827ff9-4a47-4587-ab8b-1e4f87e01d0a" providerId="ADAL" clId="{9194BA37-1E87-4FBD-AB23-D03FBEE996E3}" dt="2023-08-13T12:05:08.505" v="1251" actId="115"/>
          <ac:spMkLst>
            <pc:docMk/>
            <pc:sldMk cId="754020506" sldId="426"/>
            <ac:spMk id="5" creationId="{00000000-0000-0000-0000-000000000000}"/>
          </ac:spMkLst>
        </pc:spChg>
      </pc:sldChg>
      <pc:sldChg chg="modSp add mod">
        <pc:chgData name="Marcelo Freire Sampaio Costa" userId="fa827ff9-4a47-4587-ab8b-1e4f87e01d0a" providerId="ADAL" clId="{9194BA37-1E87-4FBD-AB23-D03FBEE996E3}" dt="2023-08-13T12:14:21.214" v="1619" actId="6549"/>
        <pc:sldMkLst>
          <pc:docMk/>
          <pc:sldMk cId="3687285203" sldId="427"/>
        </pc:sldMkLst>
        <pc:spChg chg="mod">
          <ac:chgData name="Marcelo Freire Sampaio Costa" userId="fa827ff9-4a47-4587-ab8b-1e4f87e01d0a" providerId="ADAL" clId="{9194BA37-1E87-4FBD-AB23-D03FBEE996E3}" dt="2023-08-13T12:14:21.214" v="1619" actId="6549"/>
          <ac:spMkLst>
            <pc:docMk/>
            <pc:sldMk cId="3687285203" sldId="427"/>
            <ac:spMk id="5" creationId="{00000000-0000-0000-0000-000000000000}"/>
          </ac:spMkLst>
        </pc:spChg>
      </pc:sldChg>
      <pc:sldChg chg="modSp add mod">
        <pc:chgData name="Marcelo Freire Sampaio Costa" userId="fa827ff9-4a47-4587-ab8b-1e4f87e01d0a" providerId="ADAL" clId="{9194BA37-1E87-4FBD-AB23-D03FBEE996E3}" dt="2023-08-13T12:20:39.196" v="1716" actId="6549"/>
        <pc:sldMkLst>
          <pc:docMk/>
          <pc:sldMk cId="8667466" sldId="428"/>
        </pc:sldMkLst>
        <pc:spChg chg="mod">
          <ac:chgData name="Marcelo Freire Sampaio Costa" userId="fa827ff9-4a47-4587-ab8b-1e4f87e01d0a" providerId="ADAL" clId="{9194BA37-1E87-4FBD-AB23-D03FBEE996E3}" dt="2023-08-13T12:20:39.196" v="1716" actId="6549"/>
          <ac:spMkLst>
            <pc:docMk/>
            <pc:sldMk cId="8667466" sldId="428"/>
            <ac:spMk id="5" creationId="{00000000-0000-0000-0000-000000000000}"/>
          </ac:spMkLst>
        </pc:spChg>
      </pc:sldChg>
      <pc:sldChg chg="add">
        <pc:chgData name="Marcelo Freire Sampaio Costa" userId="fa827ff9-4a47-4587-ab8b-1e4f87e01d0a" providerId="ADAL" clId="{9194BA37-1E87-4FBD-AB23-D03FBEE996E3}" dt="2023-08-13T12:31:37.856" v="1757" actId="2890"/>
        <pc:sldMkLst>
          <pc:docMk/>
          <pc:sldMk cId="3383599464" sldId="429"/>
        </pc:sldMkLst>
      </pc:sldChg>
    </pc:docChg>
  </pc:docChgLst>
  <pc:docChgLst>
    <pc:chgData name="Marcelo Freire Sampaio Costa" userId="fa827ff9-4a47-4587-ab8b-1e4f87e01d0a" providerId="ADAL" clId="{C063823D-B0A9-4493-864A-9F2F7ABD11B0}"/>
    <pc:docChg chg="undo custSel addSld delSld modSld">
      <pc:chgData name="Marcelo Freire Sampaio Costa" userId="fa827ff9-4a47-4587-ab8b-1e4f87e01d0a" providerId="ADAL" clId="{C063823D-B0A9-4493-864A-9F2F7ABD11B0}" dt="2023-07-27T21:11:31.511" v="41" actId="20577"/>
      <pc:docMkLst>
        <pc:docMk/>
      </pc:docMkLst>
      <pc:sldChg chg="add del">
        <pc:chgData name="Marcelo Freire Sampaio Costa" userId="fa827ff9-4a47-4587-ab8b-1e4f87e01d0a" providerId="ADAL" clId="{C063823D-B0A9-4493-864A-9F2F7ABD11B0}" dt="2023-07-27T21:10:40.910" v="37" actId="47"/>
        <pc:sldMkLst>
          <pc:docMk/>
          <pc:sldMk cId="0" sldId="279"/>
        </pc:sldMkLst>
      </pc:sldChg>
      <pc:sldChg chg="add del">
        <pc:chgData name="Marcelo Freire Sampaio Costa" userId="fa827ff9-4a47-4587-ab8b-1e4f87e01d0a" providerId="ADAL" clId="{C063823D-B0A9-4493-864A-9F2F7ABD11B0}" dt="2023-07-27T21:10:37.940" v="34" actId="47"/>
        <pc:sldMkLst>
          <pc:docMk/>
          <pc:sldMk cId="4075842395" sldId="313"/>
        </pc:sldMkLst>
      </pc:sldChg>
      <pc:sldChg chg="del">
        <pc:chgData name="Marcelo Freire Sampaio Costa" userId="fa827ff9-4a47-4587-ab8b-1e4f87e01d0a" providerId="ADAL" clId="{C063823D-B0A9-4493-864A-9F2F7ABD11B0}" dt="2023-07-27T21:10:13.107" v="3" actId="47"/>
        <pc:sldMkLst>
          <pc:docMk/>
          <pc:sldMk cId="469203915" sldId="342"/>
        </pc:sldMkLst>
      </pc:sldChg>
      <pc:sldChg chg="add del">
        <pc:chgData name="Marcelo Freire Sampaio Costa" userId="fa827ff9-4a47-4587-ab8b-1e4f87e01d0a" providerId="ADAL" clId="{C063823D-B0A9-4493-864A-9F2F7ABD11B0}" dt="2023-07-27T21:10:35.650" v="32" actId="47"/>
        <pc:sldMkLst>
          <pc:docMk/>
          <pc:sldMk cId="2011596110" sldId="350"/>
        </pc:sldMkLst>
      </pc:sldChg>
      <pc:sldChg chg="add del">
        <pc:chgData name="Marcelo Freire Sampaio Costa" userId="fa827ff9-4a47-4587-ab8b-1e4f87e01d0a" providerId="ADAL" clId="{C063823D-B0A9-4493-864A-9F2F7ABD11B0}" dt="2023-07-27T21:10:36.592" v="33" actId="47"/>
        <pc:sldMkLst>
          <pc:docMk/>
          <pc:sldMk cId="3053592773" sldId="351"/>
        </pc:sldMkLst>
      </pc:sldChg>
      <pc:sldChg chg="add del">
        <pc:chgData name="Marcelo Freire Sampaio Costa" userId="fa827ff9-4a47-4587-ab8b-1e4f87e01d0a" providerId="ADAL" clId="{C063823D-B0A9-4493-864A-9F2F7ABD11B0}" dt="2023-07-27T21:10:38.972" v="35" actId="47"/>
        <pc:sldMkLst>
          <pc:docMk/>
          <pc:sldMk cId="4123047528" sldId="352"/>
        </pc:sldMkLst>
      </pc:sldChg>
      <pc:sldChg chg="add del">
        <pc:chgData name="Marcelo Freire Sampaio Costa" userId="fa827ff9-4a47-4587-ab8b-1e4f87e01d0a" providerId="ADAL" clId="{C063823D-B0A9-4493-864A-9F2F7ABD11B0}" dt="2023-07-27T21:10:39.946" v="36" actId="47"/>
        <pc:sldMkLst>
          <pc:docMk/>
          <pc:sldMk cId="3509261133" sldId="353"/>
        </pc:sldMkLst>
      </pc:sldChg>
      <pc:sldChg chg="del">
        <pc:chgData name="Marcelo Freire Sampaio Costa" userId="fa827ff9-4a47-4587-ab8b-1e4f87e01d0a" providerId="ADAL" clId="{C063823D-B0A9-4493-864A-9F2F7ABD11B0}" dt="2023-07-27T21:10:10.826" v="0" actId="47"/>
        <pc:sldMkLst>
          <pc:docMk/>
          <pc:sldMk cId="1510556733" sldId="362"/>
        </pc:sldMkLst>
      </pc:sldChg>
      <pc:sldChg chg="del">
        <pc:chgData name="Marcelo Freire Sampaio Costa" userId="fa827ff9-4a47-4587-ab8b-1e4f87e01d0a" providerId="ADAL" clId="{C063823D-B0A9-4493-864A-9F2F7ABD11B0}" dt="2023-07-27T21:10:23.890" v="4" actId="47"/>
        <pc:sldMkLst>
          <pc:docMk/>
          <pc:sldMk cId="1696081835" sldId="364"/>
        </pc:sldMkLst>
      </pc:sldChg>
      <pc:sldChg chg="del">
        <pc:chgData name="Marcelo Freire Sampaio Costa" userId="fa827ff9-4a47-4587-ab8b-1e4f87e01d0a" providerId="ADAL" clId="{C063823D-B0A9-4493-864A-9F2F7ABD11B0}" dt="2023-07-27T21:10:11.204" v="1" actId="47"/>
        <pc:sldMkLst>
          <pc:docMk/>
          <pc:sldMk cId="962088218" sldId="403"/>
        </pc:sldMkLst>
      </pc:sldChg>
      <pc:sldChg chg="modSp mod">
        <pc:chgData name="Marcelo Freire Sampaio Costa" userId="fa827ff9-4a47-4587-ab8b-1e4f87e01d0a" providerId="ADAL" clId="{C063823D-B0A9-4493-864A-9F2F7ABD11B0}" dt="2023-07-27T21:11:31.511" v="41" actId="20577"/>
        <pc:sldMkLst>
          <pc:docMk/>
          <pc:sldMk cId="1940101513" sldId="404"/>
        </pc:sldMkLst>
        <pc:spChg chg="mod">
          <ac:chgData name="Marcelo Freire Sampaio Costa" userId="fa827ff9-4a47-4587-ab8b-1e4f87e01d0a" providerId="ADAL" clId="{C063823D-B0A9-4493-864A-9F2F7ABD11B0}" dt="2023-07-27T21:11:31.511" v="41" actId="20577"/>
          <ac:spMkLst>
            <pc:docMk/>
            <pc:sldMk cId="1940101513" sldId="404"/>
            <ac:spMk id="5" creationId="{00000000-0000-0000-0000-000000000000}"/>
          </ac:spMkLst>
        </pc:spChg>
      </pc:sldChg>
      <pc:sldChg chg="del">
        <pc:chgData name="Marcelo Freire Sampaio Costa" userId="fa827ff9-4a47-4587-ab8b-1e4f87e01d0a" providerId="ADAL" clId="{C063823D-B0A9-4493-864A-9F2F7ABD11B0}" dt="2023-07-27T21:10:24.430" v="5" actId="47"/>
        <pc:sldMkLst>
          <pc:docMk/>
          <pc:sldMk cId="1042744653" sldId="405"/>
        </pc:sldMkLst>
      </pc:sldChg>
      <pc:sldChg chg="del">
        <pc:chgData name="Marcelo Freire Sampaio Costa" userId="fa827ff9-4a47-4587-ab8b-1e4f87e01d0a" providerId="ADAL" clId="{C063823D-B0A9-4493-864A-9F2F7ABD11B0}" dt="2023-07-27T21:10:24.767" v="6" actId="47"/>
        <pc:sldMkLst>
          <pc:docMk/>
          <pc:sldMk cId="1701357658" sldId="406"/>
        </pc:sldMkLst>
      </pc:sldChg>
      <pc:sldChg chg="del">
        <pc:chgData name="Marcelo Freire Sampaio Costa" userId="fa827ff9-4a47-4587-ab8b-1e4f87e01d0a" providerId="ADAL" clId="{C063823D-B0A9-4493-864A-9F2F7ABD11B0}" dt="2023-07-27T21:10:25.052" v="7" actId="47"/>
        <pc:sldMkLst>
          <pc:docMk/>
          <pc:sldMk cId="2687554766" sldId="407"/>
        </pc:sldMkLst>
      </pc:sldChg>
      <pc:sldChg chg="del">
        <pc:chgData name="Marcelo Freire Sampaio Costa" userId="fa827ff9-4a47-4587-ab8b-1e4f87e01d0a" providerId="ADAL" clId="{C063823D-B0A9-4493-864A-9F2F7ABD11B0}" dt="2023-07-27T21:10:25.309" v="8" actId="47"/>
        <pc:sldMkLst>
          <pc:docMk/>
          <pc:sldMk cId="429256452" sldId="408"/>
        </pc:sldMkLst>
      </pc:sldChg>
      <pc:sldChg chg="del">
        <pc:chgData name="Marcelo Freire Sampaio Costa" userId="fa827ff9-4a47-4587-ab8b-1e4f87e01d0a" providerId="ADAL" clId="{C063823D-B0A9-4493-864A-9F2F7ABD11B0}" dt="2023-07-27T21:10:25.545" v="9" actId="47"/>
        <pc:sldMkLst>
          <pc:docMk/>
          <pc:sldMk cId="3093196411" sldId="409"/>
        </pc:sldMkLst>
      </pc:sldChg>
      <pc:sldChg chg="del">
        <pc:chgData name="Marcelo Freire Sampaio Costa" userId="fa827ff9-4a47-4587-ab8b-1e4f87e01d0a" providerId="ADAL" clId="{C063823D-B0A9-4493-864A-9F2F7ABD11B0}" dt="2023-07-27T21:10:25.793" v="10" actId="47"/>
        <pc:sldMkLst>
          <pc:docMk/>
          <pc:sldMk cId="2976704469" sldId="410"/>
        </pc:sldMkLst>
      </pc:sldChg>
      <pc:sldChg chg="del">
        <pc:chgData name="Marcelo Freire Sampaio Costa" userId="fa827ff9-4a47-4587-ab8b-1e4f87e01d0a" providerId="ADAL" clId="{C063823D-B0A9-4493-864A-9F2F7ABD11B0}" dt="2023-07-27T21:10:26.452" v="13" actId="47"/>
        <pc:sldMkLst>
          <pc:docMk/>
          <pc:sldMk cId="2469715212" sldId="411"/>
        </pc:sldMkLst>
      </pc:sldChg>
      <pc:sldChg chg="del">
        <pc:chgData name="Marcelo Freire Sampaio Costa" userId="fa827ff9-4a47-4587-ab8b-1e4f87e01d0a" providerId="ADAL" clId="{C063823D-B0A9-4493-864A-9F2F7ABD11B0}" dt="2023-07-27T21:10:27.522" v="18" actId="47"/>
        <pc:sldMkLst>
          <pc:docMk/>
          <pc:sldMk cId="3300329994" sldId="412"/>
        </pc:sldMkLst>
      </pc:sldChg>
      <pc:sldChg chg="del">
        <pc:chgData name="Marcelo Freire Sampaio Costa" userId="fa827ff9-4a47-4587-ab8b-1e4f87e01d0a" providerId="ADAL" clId="{C063823D-B0A9-4493-864A-9F2F7ABD11B0}" dt="2023-07-27T21:10:12.359" v="2" actId="47"/>
        <pc:sldMkLst>
          <pc:docMk/>
          <pc:sldMk cId="596458699" sldId="413"/>
        </pc:sldMkLst>
      </pc:sldChg>
      <pc:sldChg chg="del">
        <pc:chgData name="Marcelo Freire Sampaio Costa" userId="fa827ff9-4a47-4587-ab8b-1e4f87e01d0a" providerId="ADAL" clId="{C063823D-B0A9-4493-864A-9F2F7ABD11B0}" dt="2023-07-27T21:10:27.114" v="16" actId="47"/>
        <pc:sldMkLst>
          <pc:docMk/>
          <pc:sldMk cId="3874053435" sldId="414"/>
        </pc:sldMkLst>
      </pc:sldChg>
      <pc:sldChg chg="del">
        <pc:chgData name="Marcelo Freire Sampaio Costa" userId="fa827ff9-4a47-4587-ab8b-1e4f87e01d0a" providerId="ADAL" clId="{C063823D-B0A9-4493-864A-9F2F7ABD11B0}" dt="2023-07-27T21:10:26.017" v="11" actId="47"/>
        <pc:sldMkLst>
          <pc:docMk/>
          <pc:sldMk cId="3982197209" sldId="415"/>
        </pc:sldMkLst>
      </pc:sldChg>
      <pc:sldChg chg="del">
        <pc:chgData name="Marcelo Freire Sampaio Costa" userId="fa827ff9-4a47-4587-ab8b-1e4f87e01d0a" providerId="ADAL" clId="{C063823D-B0A9-4493-864A-9F2F7ABD11B0}" dt="2023-07-27T21:10:26.904" v="15" actId="47"/>
        <pc:sldMkLst>
          <pc:docMk/>
          <pc:sldMk cId="3562074606" sldId="416"/>
        </pc:sldMkLst>
      </pc:sldChg>
      <pc:sldChg chg="del">
        <pc:chgData name="Marcelo Freire Sampaio Costa" userId="fa827ff9-4a47-4587-ab8b-1e4f87e01d0a" providerId="ADAL" clId="{C063823D-B0A9-4493-864A-9F2F7ABD11B0}" dt="2023-07-27T21:10:27.993" v="20" actId="47"/>
        <pc:sldMkLst>
          <pc:docMk/>
          <pc:sldMk cId="3772423234" sldId="417"/>
        </pc:sldMkLst>
      </pc:sldChg>
      <pc:sldChg chg="del">
        <pc:chgData name="Marcelo Freire Sampaio Costa" userId="fa827ff9-4a47-4587-ab8b-1e4f87e01d0a" providerId="ADAL" clId="{C063823D-B0A9-4493-864A-9F2F7ABD11B0}" dt="2023-07-27T21:10:28.161" v="21" actId="47"/>
        <pc:sldMkLst>
          <pc:docMk/>
          <pc:sldMk cId="2865158182" sldId="419"/>
        </pc:sldMkLst>
      </pc:sldChg>
      <pc:sldChg chg="del">
        <pc:chgData name="Marcelo Freire Sampaio Costa" userId="fa827ff9-4a47-4587-ab8b-1e4f87e01d0a" providerId="ADAL" clId="{C063823D-B0A9-4493-864A-9F2F7ABD11B0}" dt="2023-07-27T21:10:28.590" v="23" actId="47"/>
        <pc:sldMkLst>
          <pc:docMk/>
          <pc:sldMk cId="2134419306" sldId="420"/>
        </pc:sldMkLst>
      </pc:sldChg>
      <pc:sldChg chg="del">
        <pc:chgData name="Marcelo Freire Sampaio Costa" userId="fa827ff9-4a47-4587-ab8b-1e4f87e01d0a" providerId="ADAL" clId="{C063823D-B0A9-4493-864A-9F2F7ABD11B0}" dt="2023-07-27T21:10:27.316" v="17" actId="47"/>
        <pc:sldMkLst>
          <pc:docMk/>
          <pc:sldMk cId="2923475622" sldId="421"/>
        </pc:sldMkLst>
      </pc:sldChg>
      <pc:sldChg chg="del">
        <pc:chgData name="Marcelo Freire Sampaio Costa" userId="fa827ff9-4a47-4587-ab8b-1e4f87e01d0a" providerId="ADAL" clId="{C063823D-B0A9-4493-864A-9F2F7ABD11B0}" dt="2023-07-27T21:10:26.228" v="12" actId="47"/>
        <pc:sldMkLst>
          <pc:docMk/>
          <pc:sldMk cId="1766647851" sldId="422"/>
        </pc:sldMkLst>
      </pc:sldChg>
      <pc:sldChg chg="del">
        <pc:chgData name="Marcelo Freire Sampaio Costa" userId="fa827ff9-4a47-4587-ab8b-1e4f87e01d0a" providerId="ADAL" clId="{C063823D-B0A9-4493-864A-9F2F7ABD11B0}" dt="2023-07-27T21:10:28.365" v="22" actId="47"/>
        <pc:sldMkLst>
          <pc:docMk/>
          <pc:sldMk cId="1627495775" sldId="423"/>
        </pc:sldMkLst>
      </pc:sldChg>
      <pc:sldChg chg="del">
        <pc:chgData name="Marcelo Freire Sampaio Costa" userId="fa827ff9-4a47-4587-ab8b-1e4f87e01d0a" providerId="ADAL" clId="{C063823D-B0A9-4493-864A-9F2F7ABD11B0}" dt="2023-07-27T21:10:28.776" v="24" actId="47"/>
        <pc:sldMkLst>
          <pc:docMk/>
          <pc:sldMk cId="2302572984" sldId="425"/>
        </pc:sldMkLst>
      </pc:sldChg>
      <pc:sldChg chg="del">
        <pc:chgData name="Marcelo Freire Sampaio Costa" userId="fa827ff9-4a47-4587-ab8b-1e4f87e01d0a" providerId="ADAL" clId="{C063823D-B0A9-4493-864A-9F2F7ABD11B0}" dt="2023-07-27T21:10:26.690" v="14" actId="47"/>
        <pc:sldMkLst>
          <pc:docMk/>
          <pc:sldMk cId="2908385105" sldId="426"/>
        </pc:sldMkLst>
      </pc:sldChg>
      <pc:sldChg chg="del">
        <pc:chgData name="Marcelo Freire Sampaio Costa" userId="fa827ff9-4a47-4587-ab8b-1e4f87e01d0a" providerId="ADAL" clId="{C063823D-B0A9-4493-864A-9F2F7ABD11B0}" dt="2023-07-27T21:10:27.751" v="19" actId="47"/>
        <pc:sldMkLst>
          <pc:docMk/>
          <pc:sldMk cId="2014960715" sldId="427"/>
        </pc:sldMkLst>
      </pc:sldChg>
      <pc:sldChg chg="add del">
        <pc:chgData name="Marcelo Freire Sampaio Costa" userId="fa827ff9-4a47-4587-ab8b-1e4f87e01d0a" providerId="ADAL" clId="{C063823D-B0A9-4493-864A-9F2F7ABD11B0}" dt="2023-07-27T21:10:47.238" v="39" actId="47"/>
        <pc:sldMkLst>
          <pc:docMk/>
          <pc:sldMk cId="1651951614" sldId="4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6092" cy="485162"/>
          </a:xfrm>
          <a:prstGeom prst="rect">
            <a:avLst/>
          </a:prstGeom>
          <a:noFill/>
          <a:ln>
            <a:noFill/>
          </a:ln>
        </p:spPr>
        <p:txBody>
          <a:bodyPr vert="horz" wrap="none" lIns="93323" tIns="46652" rIns="93323" bIns="46652" anchor="t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500" b="0" i="0" u="none" strike="noStrike" kern="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95362" y="0"/>
            <a:ext cx="2986092" cy="485162"/>
          </a:xfrm>
          <a:prstGeom prst="rect">
            <a:avLst/>
          </a:prstGeom>
          <a:noFill/>
          <a:ln>
            <a:noFill/>
          </a:ln>
        </p:spPr>
        <p:txBody>
          <a:bodyPr vert="horz" wrap="none" lIns="93323" tIns="46652" rIns="93323" bIns="46652" anchor="t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500" b="0" i="0" u="none" strike="noStrike" kern="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9225198"/>
            <a:ext cx="2986092" cy="485162"/>
          </a:xfrm>
          <a:prstGeom prst="rect">
            <a:avLst/>
          </a:prstGeom>
          <a:noFill/>
          <a:ln>
            <a:noFill/>
          </a:ln>
        </p:spPr>
        <p:txBody>
          <a:bodyPr vert="horz" wrap="none" lIns="93323" tIns="46652" rIns="93323" bIns="46652" anchor="b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500" b="0" i="0" u="none" strike="noStrike" kern="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95362" y="9225198"/>
            <a:ext cx="2986092" cy="485162"/>
          </a:xfrm>
          <a:prstGeom prst="rect">
            <a:avLst/>
          </a:prstGeom>
          <a:noFill/>
          <a:ln>
            <a:noFill/>
          </a:ln>
        </p:spPr>
        <p:txBody>
          <a:bodyPr vert="horz" wrap="none" lIns="93323" tIns="46652" rIns="93323" bIns="46652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44DDD84-7510-4AE2-A3C5-07B09A238FC0}" type="slidenum">
              <a:t>‹nº›</a:t>
            </a:fld>
            <a:endParaRPr lang="pt-BR" sz="1500" b="0" i="0" u="none" strike="noStrike" kern="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22758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Move="1" noResize="1"/>
          </p:cNvSpPr>
          <p:nvPr/>
        </p:nvSpPr>
        <p:spPr>
          <a:xfrm>
            <a:off x="0" y="0"/>
            <a:ext cx="6881810" cy="9710735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6652" rIns="93323" bIns="46652" anchor="ctr" anchorCtr="1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3" name="Forma Livre 2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6" name="Forma Livre 5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7" name="Forma Livre 6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8" name="Forma Livre 7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9" name="Forma Livre 8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0" name="Forma Livre 9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1" name="Forma Livre 10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2" name="Forma Livre 11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3" name="Forma Livre 12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6" name="Forma Livre 15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7" name="Forma Livre 16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8" name="Forma Livre 17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19" name="Forma Livre 18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20" name="Forma Livre 19"/>
          <p:cNvSpPr/>
          <p:nvPr/>
        </p:nvSpPr>
        <p:spPr>
          <a:xfrm>
            <a:off x="0" y="0"/>
            <a:ext cx="6881810" cy="971073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21" name="Espaço Reservado para Imagem de Slide 20"/>
          <p:cNvSpPr>
            <a:spLocks noGrp="1" noRot="1" noChangeAspect="1"/>
          </p:cNvSpPr>
          <p:nvPr>
            <p:ph type="sldImg" idx="2"/>
          </p:nvPr>
        </p:nvSpPr>
        <p:spPr>
          <a:xfrm>
            <a:off x="1362071" y="817565"/>
            <a:ext cx="4124328" cy="30940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22" name="Espaço Reservado para Anotações 21"/>
          <p:cNvSpPr txBox="1">
            <a:spLocks noGrp="1"/>
          </p:cNvSpPr>
          <p:nvPr>
            <p:ph type="body" sz="quarter" idx="3"/>
          </p:nvPr>
        </p:nvSpPr>
        <p:spPr>
          <a:xfrm>
            <a:off x="654225" y="4249783"/>
            <a:ext cx="5540495" cy="454531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23" name="Espaço Reservado para Cabeçalho 2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6474" cy="4534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lang="pt-BR" sz="15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Segoe UI" pitchFamily="2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24" name="Espaço Reservado para Data 23"/>
          <p:cNvSpPr txBox="1">
            <a:spLocks noGrp="1"/>
          </p:cNvSpPr>
          <p:nvPr>
            <p:ph type="dt" idx="1"/>
          </p:nvPr>
        </p:nvSpPr>
        <p:spPr>
          <a:xfrm>
            <a:off x="3894996" y="0"/>
            <a:ext cx="2956474" cy="4534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lang="pt-BR" sz="15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Segoe UI" pitchFamily="2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25" name="Espaço Reservado para Rodapé 24"/>
          <p:cNvSpPr txBox="1">
            <a:spLocks noGrp="1"/>
          </p:cNvSpPr>
          <p:nvPr>
            <p:ph type="ftr" sz="quarter" idx="4"/>
          </p:nvPr>
        </p:nvSpPr>
        <p:spPr>
          <a:xfrm>
            <a:off x="0" y="9225198"/>
            <a:ext cx="2956474" cy="4534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lang="pt-BR" sz="15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Segoe UI" pitchFamily="2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26" name="Espaço Reservado para Número de Slide 25"/>
          <p:cNvSpPr txBox="1">
            <a:spLocks noGrp="1"/>
          </p:cNvSpPr>
          <p:nvPr>
            <p:ph type="sldNum" sz="quarter" idx="5"/>
          </p:nvPr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lang="pt-BR" sz="15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Segoe UI" pitchFamily="2"/>
                <a:cs typeface="Segoe UI" pitchFamily="2"/>
              </a:defRPr>
            </a:lvl1pPr>
          </a:lstStyle>
          <a:p>
            <a:pPr lvl="0"/>
            <a:fld id="{D32A531F-12E3-4389-AD5F-33F45F0696BA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323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50"/>
      </a:spcBef>
      <a:spcAft>
        <a:spcPts val="0"/>
      </a:spcAft>
      <a:buNone/>
      <a:tabLst>
        <a:tab pos="0" algn="l"/>
        <a:tab pos="448915" algn="l"/>
        <a:tab pos="898196" algn="l"/>
        <a:tab pos="1347478" algn="l"/>
        <a:tab pos="1796759" algn="l"/>
        <a:tab pos="2246040" algn="l"/>
        <a:tab pos="2695322" algn="l"/>
        <a:tab pos="3144603" algn="l"/>
        <a:tab pos="3593875" algn="l"/>
        <a:tab pos="4043156" algn="l"/>
        <a:tab pos="4492438" algn="l"/>
        <a:tab pos="4941719" algn="l"/>
        <a:tab pos="5391000" algn="l"/>
        <a:tab pos="5840281" algn="l"/>
        <a:tab pos="6289563" algn="l"/>
        <a:tab pos="6738844" algn="l"/>
        <a:tab pos="7188116" algn="l"/>
        <a:tab pos="7637397" algn="l"/>
        <a:tab pos="8086679" algn="l"/>
        <a:tab pos="8535960" algn="l"/>
        <a:tab pos="8985241" algn="l"/>
      </a:tabLst>
      <a:defRPr lang="pt-BR" sz="1200" b="0" i="0" u="none" strike="noStrike" kern="0" cap="none" spc="0" baseline="0">
        <a:solidFill>
          <a:srgbClr val="000000"/>
        </a:solidFill>
        <a:highlight>
          <a:srgbClr val="FFFFFF"/>
        </a:highlight>
        <a:uFillTx/>
        <a:latin typeface="Times New Roman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1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73564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10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93775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11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3786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EE79C9-1A49-4373-91EA-EFADE3ADE367}" type="slidenum">
              <a:t>12</a:t>
            </a:fld>
            <a:endParaRPr lang="pt-BR" sz="1500" b="0" i="0" u="none" strike="noStrike" kern="0" cap="none" spc="0" baseline="0" dirty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2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18663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3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30447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4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03000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5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48995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6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51969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7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92615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8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92548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25"/>
          <p:cNvSpPr txBox="1"/>
          <p:nvPr/>
        </p:nvSpPr>
        <p:spPr>
          <a:xfrm>
            <a:off x="3894996" y="9225198"/>
            <a:ext cx="2956474" cy="4534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4814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20D773-9F0D-4672-A905-6828D4CC3CD0}" type="slidenum">
              <a:t>9</a:t>
            </a:fld>
            <a:endParaRPr lang="pt-BR" sz="1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Segoe UI" pitchFamily="2"/>
              <a:cs typeface="Segoe UI" pitchFamily="2"/>
            </a:endParaRPr>
          </a:p>
        </p:txBody>
      </p:sp>
      <p:sp>
        <p:nvSpPr>
          <p:cNvPr id="3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57313" y="817563"/>
            <a:ext cx="4165600" cy="3125787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Forma Livre 2"/>
          <p:cNvSpPr/>
          <p:nvPr/>
        </p:nvSpPr>
        <p:spPr>
          <a:xfrm>
            <a:off x="654591" y="4250167"/>
            <a:ext cx="5570835" cy="457704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3323" tIns="48527" rIns="93323" bIns="48527" anchor="ctr" anchorCtr="0" compatLnSpc="1">
            <a:noAutofit/>
          </a:bodyPr>
          <a:lstStyle/>
          <a:p>
            <a:pPr marL="0" marR="0" lvl="0" indent="0" algn="l" defTabSz="94814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5484" algn="l"/>
                <a:tab pos="931334" algn="l"/>
                <a:tab pos="1397203" algn="l"/>
                <a:tab pos="1863062" algn="l"/>
                <a:tab pos="2328921" algn="l"/>
                <a:tab pos="2794781" algn="l"/>
                <a:tab pos="3260640" algn="l"/>
                <a:tab pos="3726490" algn="l"/>
                <a:tab pos="4192350" algn="l"/>
                <a:tab pos="4658209" algn="l"/>
                <a:tab pos="5124069" algn="l"/>
                <a:tab pos="5589928" algn="l"/>
                <a:tab pos="6055787" algn="l"/>
                <a:tab pos="6521647" algn="l"/>
                <a:tab pos="6987506" algn="l"/>
                <a:tab pos="7453356" algn="l"/>
                <a:tab pos="7919216" algn="l"/>
                <a:tab pos="8385075" algn="l"/>
                <a:tab pos="8850934" algn="l"/>
                <a:tab pos="9316794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5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5486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2A1701-29D7-4618-8758-25E6052D1060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14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2572B2-715C-4163-93C7-5142F436EE10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14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6492870" y="609603"/>
            <a:ext cx="1935163" cy="545623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685800" y="609603"/>
            <a:ext cx="5654677" cy="545623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C3391D-8846-4032-BA76-7F5739588B72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84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63F385-72B7-4E82-8132-C8766607CB0E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16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31AE95-952F-4F21-82B7-E838F19D4C64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0395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BF5A33-6F51-4A26-8ABD-5787F801E5BB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250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3794129" cy="40846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632322" y="1981203"/>
            <a:ext cx="3795710" cy="40846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6B9023-F902-4B0C-9C2D-40B06C041A52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4142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E31C53-5501-4005-ACFE-07C81B9FD253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2888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Número de Slide 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6FBB59-923C-4DD9-ACDD-2A0F257EA195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0027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D514FB-80C5-4533-ADA0-5D8B59C587DE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8318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5BD470-C934-4C1F-9433-FF299B5ED1A9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835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32F6E4-8984-4C0C-BE00-9D388005B27A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9526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/>
            </a:lvl1pPr>
          </a:lstStyle>
          <a:p>
            <a:pPr lvl="0"/>
            <a:endParaRPr lang="pt-BR" dirty="0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39C53D-4344-4229-AABD-282B1BA4187B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5130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C03C12-DB05-435C-9509-F84C7E80F3F3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4936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6492870" y="609603"/>
            <a:ext cx="1935163" cy="545623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685800" y="609603"/>
            <a:ext cx="5654677" cy="545623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9D9280-1021-4611-8EA8-A3E0A9B5ADD6}" type="slidenum"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9336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6B075E-7483-4B67-948B-BD4F19884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4905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241D2D-2264-4DCE-A124-7CE2D749D08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685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1C1E5C-A1FB-4F55-B562-5B762CE2E5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7935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34514E-715D-4D7B-9C27-B22AB2801C5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31243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E7BFBB-6966-4C4A-BB2F-57E2406D84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684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40D84D-20A6-481C-859E-1234E672624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6790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6B6822-3415-4167-B20D-346158B10C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77119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683C94-0DE6-43B2-A34B-77C923B75471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47857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03CF63-DFB0-4CB6-B234-A8D6939013D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5456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5F7B40-93E5-4126-B9A6-02FD7B0773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057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3FC749-5263-46DC-974A-F229F51CFB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0728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3FC749-5263-46DC-974A-F229F51CFBE7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4506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3FC749-5263-46DC-974A-F229F51CFB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54612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3FC749-5263-46DC-974A-F229F51CFBE7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3249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3FC749-5263-46DC-974A-F229F51CFB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1244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556087-7F6D-407E-AC2C-852FF9BDA33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3942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EFA1E7-9E8C-4F5D-9EBC-4D8A691267D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596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3794129" cy="40846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4632322" y="1981203"/>
            <a:ext cx="3795710" cy="40846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C0A1E2-3172-4076-BC4C-68BB963E017B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67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2400" b="1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CAC7F4-B14D-44D9-88A1-E7CDB3FFF334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910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Número de Slide 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2929EB-29CB-4FD1-8F55-F68CD7817D0C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267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6E3254-AD61-4816-B55C-17F885D07418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9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30E46F-0980-45EC-8882-CA0700446E73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584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/>
            </a:lvl1pPr>
          </a:lstStyle>
          <a:p>
            <a:pPr lvl="0"/>
            <a:endParaRPr lang="pt-BR" dirty="0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 marL="0" indent="0">
              <a:tabLst>
                <a:tab pos="342717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362" algn="l"/>
                <a:tab pos="5390644" algn="l"/>
                <a:tab pos="5839916" algn="l"/>
                <a:tab pos="6289197" algn="l"/>
                <a:tab pos="6738478" algn="l"/>
                <a:tab pos="7187760" algn="l"/>
                <a:tab pos="7637041" algn="l"/>
                <a:tab pos="8086322" algn="l"/>
                <a:tab pos="8535603" algn="l"/>
                <a:tab pos="8984876" algn="l"/>
              </a:tabLst>
              <a:defRPr sz="1600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F08D20-2F30-4748-9060-3770D3C24C0B}" type="slidenum"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558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685800" y="609484"/>
            <a:ext cx="7742160" cy="11131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1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85800" y="1980718"/>
            <a:ext cx="7742160" cy="40849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Forma Livre 3"/>
          <p:cNvSpPr/>
          <p:nvPr/>
        </p:nvSpPr>
        <p:spPr>
          <a:xfrm>
            <a:off x="685800" y="624851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3124075" y="6248515"/>
            <a:ext cx="2895840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6553084" y="6248515"/>
            <a:ext cx="1874876" cy="426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lang="pt-B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icrosoft YaHei" pitchFamily="2"/>
              </a:defRPr>
            </a:lvl1pPr>
          </a:lstStyle>
          <a:p>
            <a:pPr lvl="0"/>
            <a:fld id="{B048AB5E-9BD5-44AF-B69D-C3AE14B80E6C}" type="slidenum"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448915" algn="l"/>
          <a:tab pos="898196" algn="l"/>
          <a:tab pos="1347478" algn="l"/>
          <a:tab pos="1796759" algn="l"/>
          <a:tab pos="2246040" algn="l"/>
          <a:tab pos="2695322" algn="l"/>
          <a:tab pos="3144603" algn="l"/>
          <a:tab pos="3593875" algn="l"/>
          <a:tab pos="4043156" algn="l"/>
          <a:tab pos="4492438" algn="l"/>
          <a:tab pos="4941719" algn="l"/>
          <a:tab pos="5391000" algn="l"/>
          <a:tab pos="5840281" algn="l"/>
          <a:tab pos="6289563" algn="l"/>
          <a:tab pos="6738844" algn="l"/>
          <a:tab pos="7188116" algn="l"/>
          <a:tab pos="7637397" algn="l"/>
          <a:tab pos="8086679" algn="l"/>
          <a:tab pos="8535960" algn="l"/>
          <a:tab pos="8985241" algn="l"/>
        </a:tabLst>
        <a:defRPr lang="pt-BR" sz="4400" b="0" i="0" u="none" strike="noStrike" kern="0" cap="none" spc="0" baseline="0">
          <a:solidFill>
            <a:srgbClr val="000000"/>
          </a:solidFill>
          <a:highlight>
            <a:srgbClr val="FFFFFF"/>
          </a:highlight>
          <a:uFillTx/>
          <a:latin typeface="Times New Roman" pitchFamily="18"/>
          <a:ea typeface="Microsoft YaHei" pitchFamily="2"/>
        </a:defRPr>
      </a:lvl1pPr>
    </p:titleStyle>
    <p:bodyStyle>
      <a:lvl1pPr marL="342717" marR="0" lvl="0" indent="-342717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None/>
        <a:tabLst>
          <a:tab pos="342717" algn="l"/>
          <a:tab pos="448915" algn="l"/>
          <a:tab pos="898196" algn="l"/>
          <a:tab pos="1347478" algn="l"/>
          <a:tab pos="1796759" algn="l"/>
          <a:tab pos="2246040" algn="l"/>
          <a:tab pos="2695312" algn="l"/>
          <a:tab pos="3144594" algn="l"/>
          <a:tab pos="3593875" algn="l"/>
          <a:tab pos="4043156" algn="l"/>
          <a:tab pos="4492437" algn="l"/>
          <a:tab pos="4941353" algn="l"/>
          <a:tab pos="5390634" algn="l"/>
          <a:tab pos="5839916" algn="l"/>
          <a:tab pos="6289197" algn="l"/>
          <a:tab pos="6738478" algn="l"/>
          <a:tab pos="7187759" algn="l"/>
          <a:tab pos="7637032" algn="l"/>
          <a:tab pos="8086313" algn="l"/>
          <a:tab pos="8535594" algn="l"/>
          <a:tab pos="8984875" algn="l"/>
        </a:tabLst>
        <a:defRPr lang="pt-BR" sz="3200" b="0" i="0" u="none" strike="noStrike" kern="0" cap="none" spc="0" baseline="0">
          <a:solidFill>
            <a:srgbClr val="000000"/>
          </a:solidFill>
          <a:highlight>
            <a:srgbClr val="FFFFFF"/>
          </a:highlight>
          <a:uFillTx/>
          <a:latin typeface="Times New Roman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685800" y="609484"/>
            <a:ext cx="7742160" cy="11131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1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685800" y="1980718"/>
            <a:ext cx="7742160" cy="40849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Forma Livre 3"/>
          <p:cNvSpPr/>
          <p:nvPr/>
        </p:nvSpPr>
        <p:spPr>
          <a:xfrm>
            <a:off x="685800" y="6248515"/>
            <a:ext cx="1905115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3124075" y="6248515"/>
            <a:ext cx="2895840" cy="45720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6553084" y="6248515"/>
            <a:ext cx="1874876" cy="426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215642" marR="0" lvl="0" indent="-187195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Segoe UI" pitchFamily="2"/>
              </a:defRPr>
            </a:lvl1pPr>
          </a:lstStyle>
          <a:p>
            <a:pPr lvl="0"/>
            <a:fld id="{BB9653CE-CCD0-4369-BDA6-45132DF04590}" type="slidenum"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448915" algn="l"/>
          <a:tab pos="898196" algn="l"/>
          <a:tab pos="1347478" algn="l"/>
          <a:tab pos="1796759" algn="l"/>
          <a:tab pos="2246040" algn="l"/>
          <a:tab pos="2695322" algn="l"/>
          <a:tab pos="3144603" algn="l"/>
          <a:tab pos="3593875" algn="l"/>
          <a:tab pos="4043156" algn="l"/>
          <a:tab pos="4492438" algn="l"/>
          <a:tab pos="4941719" algn="l"/>
          <a:tab pos="5391000" algn="l"/>
          <a:tab pos="5840281" algn="l"/>
          <a:tab pos="6289563" algn="l"/>
          <a:tab pos="6738844" algn="l"/>
          <a:tab pos="7188116" algn="l"/>
          <a:tab pos="7637397" algn="l"/>
          <a:tab pos="8086679" algn="l"/>
          <a:tab pos="8535960" algn="l"/>
          <a:tab pos="8985241" algn="l"/>
        </a:tabLst>
        <a:defRPr lang="pt-BR" sz="4400" b="0" i="0" u="none" strike="noStrike" kern="1200" cap="none" spc="0" baseline="0">
          <a:solidFill>
            <a:srgbClr val="000000"/>
          </a:solidFill>
          <a:highlight>
            <a:srgbClr val="FFFFFF"/>
          </a:highlight>
          <a:uFillTx/>
          <a:latin typeface="Times New Roman" pitchFamily="18"/>
          <a:ea typeface="Microsoft YaHei" pitchFamily="2"/>
        </a:defRPr>
      </a:lvl1pPr>
    </p:titleStyle>
    <p:bodyStyle>
      <a:lvl1pPr marL="342717" marR="0" lvl="0" indent="-342717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None/>
        <a:tabLst>
          <a:tab pos="342717" algn="l"/>
          <a:tab pos="448915" algn="l"/>
          <a:tab pos="898196" algn="l"/>
          <a:tab pos="1347478" algn="l"/>
          <a:tab pos="1796759" algn="l"/>
          <a:tab pos="2246040" algn="l"/>
          <a:tab pos="2695312" algn="l"/>
          <a:tab pos="3144594" algn="l"/>
          <a:tab pos="3593875" algn="l"/>
          <a:tab pos="4043156" algn="l"/>
          <a:tab pos="4492437" algn="l"/>
          <a:tab pos="4941353" algn="l"/>
          <a:tab pos="5390634" algn="l"/>
          <a:tab pos="5839916" algn="l"/>
          <a:tab pos="6289197" algn="l"/>
          <a:tab pos="6738478" algn="l"/>
          <a:tab pos="7187759" algn="l"/>
          <a:tab pos="7637032" algn="l"/>
          <a:tab pos="8086313" algn="l"/>
          <a:tab pos="8535594" algn="l"/>
          <a:tab pos="8984875" algn="l"/>
        </a:tabLst>
        <a:defRPr lang="pt-BR" sz="3200" b="0" i="0" u="none" strike="noStrike" kern="1200" cap="none" spc="0" baseline="0">
          <a:solidFill>
            <a:srgbClr val="000000"/>
          </a:solidFill>
          <a:highlight>
            <a:srgbClr val="FFFFFF"/>
          </a:highlight>
          <a:uFillTx/>
          <a:latin typeface="Times New Roman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lvl="0"/>
            <a:fld id="{B048AB5E-9BD5-44AF-B69D-C3AE14B80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099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4" Type="http://schemas.openxmlformats.org/officeDocument/2006/relationships/hyperlink" Target="mailto:Marcelo.costa@mpt.mp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65163" y="243840"/>
            <a:ext cx="7197077" cy="564987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341281" indent="-312843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kern="0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Bodoni MT Black" panose="02070A03080606020203" pitchFamily="18" charset="0"/>
                <a:ea typeface="Microsoft YaHei" pitchFamily="2"/>
                <a:cs typeface="Microsoft YaHei" pitchFamily="2"/>
              </a:rPr>
              <a:t>UNIVERSIDADE DE SÃO PAULO </a:t>
            </a:r>
          </a:p>
          <a:p>
            <a:pPr marL="341281" indent="-312843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kern="0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Bodoni MT Black" panose="02070A03080606020203" pitchFamily="18" charset="0"/>
                <a:ea typeface="Microsoft YaHei" pitchFamily="2"/>
                <a:cs typeface="Microsoft YaHei" pitchFamily="2"/>
              </a:rPr>
              <a:t>FACULDADE DE DIREITO</a:t>
            </a:r>
          </a:p>
          <a:p>
            <a:pPr marL="341281" indent="-312843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kern="0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Bodoni MT Black" panose="02070A03080606020203" pitchFamily="18" charset="0"/>
                <a:ea typeface="Microsoft YaHei" pitchFamily="2"/>
                <a:cs typeface="Microsoft YaHei" pitchFamily="2"/>
              </a:rPr>
              <a:t>EXECUÇÃO TRABALHISTA</a:t>
            </a:r>
          </a:p>
          <a:p>
            <a:pPr marL="341281" indent="-312843" algn="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1281" algn="l"/>
                <a:tab pos="790196" algn="l"/>
                <a:tab pos="1239477" algn="l"/>
                <a:tab pos="1688759" algn="l"/>
                <a:tab pos="2138040" algn="l"/>
                <a:tab pos="2587321" algn="l"/>
                <a:tab pos="3036603" algn="l"/>
                <a:tab pos="3485884" algn="l"/>
                <a:tab pos="3935156" algn="l"/>
                <a:tab pos="4384437" algn="l"/>
                <a:tab pos="4833719" algn="l"/>
                <a:tab pos="5283000" algn="l"/>
                <a:tab pos="5732281" algn="l"/>
                <a:tab pos="6181562" algn="l"/>
                <a:tab pos="6630844" algn="l"/>
                <a:tab pos="7080125" algn="l"/>
                <a:tab pos="7529397" algn="l"/>
                <a:tab pos="7978678" algn="l"/>
                <a:tab pos="8427960" algn="l"/>
                <a:tab pos="8877241" algn="l"/>
                <a:tab pos="9326522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kern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kern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600" b="1" kern="0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PROF. MARCELO FREIRE SAMPAIO COSTA.</a:t>
            </a:r>
          </a:p>
          <a:p>
            <a:pPr marL="342717" indent="-312843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717" algn="l"/>
                <a:tab pos="791632" algn="l"/>
                <a:tab pos="1240913" algn="l"/>
                <a:tab pos="1690195" algn="l"/>
                <a:tab pos="2139476" algn="l"/>
                <a:tab pos="2588757" algn="l"/>
                <a:tab pos="3038039" algn="l"/>
                <a:tab pos="3487320" algn="l"/>
                <a:tab pos="3936592" algn="l"/>
                <a:tab pos="4385873" algn="l"/>
                <a:tab pos="4835155" algn="l"/>
                <a:tab pos="5284436" algn="l"/>
                <a:tab pos="5733717" algn="l"/>
                <a:tab pos="6182998" algn="l"/>
                <a:tab pos="6632280" algn="l"/>
                <a:tab pos="7081561" algn="l"/>
                <a:tab pos="7530833" algn="l"/>
                <a:tab pos="7980114" algn="l"/>
                <a:tab pos="8429396" algn="l"/>
                <a:tab pos="8878677" algn="l"/>
                <a:tab pos="932795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kern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indent="14288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342717" algn="l"/>
                <a:tab pos="791632" algn="l"/>
                <a:tab pos="1240913" algn="l"/>
                <a:tab pos="1690195" algn="l"/>
                <a:tab pos="2139476" algn="l"/>
                <a:tab pos="2588757" algn="l"/>
                <a:tab pos="3038039" algn="l"/>
                <a:tab pos="3487320" algn="l"/>
                <a:tab pos="3936592" algn="l"/>
                <a:tab pos="4385873" algn="l"/>
                <a:tab pos="4835155" algn="l"/>
                <a:tab pos="5284436" algn="l"/>
                <a:tab pos="5733717" algn="l"/>
                <a:tab pos="6182998" algn="l"/>
                <a:tab pos="6632280" algn="l"/>
                <a:tab pos="7081561" algn="l"/>
                <a:tab pos="7530833" algn="l"/>
                <a:tab pos="7980114" algn="l"/>
                <a:tab pos="8429396" algn="l"/>
                <a:tab pos="8878677" algn="l"/>
                <a:tab pos="9327958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kern="0" dirty="0">
                <a:solidFill>
                  <a:srgbClr val="00B05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AULA: </a:t>
            </a:r>
            <a:r>
              <a:rPr lang="pt-BR" sz="2800" b="1" u="sng" kern="0" dirty="0">
                <a:solidFill>
                  <a:srgbClr val="00B05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TEORIA GERAL</a:t>
            </a:r>
          </a:p>
          <a:p>
            <a:pPr algn="just">
              <a:defRPr/>
            </a:pPr>
            <a:endParaRPr lang="pt-BR" sz="2800" b="1" kern="0" dirty="0">
              <a:solidFill>
                <a:srgbClr val="00B050"/>
              </a:solidFill>
              <a:latin typeface="Century Gothic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916028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55003" y="264160"/>
            <a:ext cx="7374720" cy="6527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algn="just"/>
            <a:r>
              <a:rPr lang="pt-BR" sz="2200" b="1" i="0" u="none" strike="noStrike" baseline="0" dirty="0">
                <a:latin typeface="Century Gothic" panose="020B0502020202020204" pitchFamily="34" charset="0"/>
              </a:rPr>
              <a:t>RO EM MS. ATO COATOR PRATICADO NA VIGÊNCIA DO CPC/15. EXECUÇÃO. PENHORA DE 50% DOS PROVENTOS DE APOSENTADORIA RECEBÍVEIS</a:t>
            </a:r>
            <a:r>
              <a:rPr lang="pt-BR" sz="2200" b="1" i="0" u="none" strike="noStrike" baseline="0" dirty="0">
                <a:solidFill>
                  <a:srgbClr val="FF0000"/>
                </a:solidFill>
                <a:latin typeface="Century Gothic" panose="020B0502020202020204" pitchFamily="34" charset="0"/>
              </a:rPr>
              <a:t>. PARTICULARIDADE DO CASO CONCRETO. PERCEBIMENTO DE SALÁRIO MÍNIMO. IMPOSSIBILIDADE DE PENHORA. ARTS. 1º, III, E 7º, IV, DA CF.88. PRINCÍPIO DA DIGNIDADE DA PESSOA HUMANA. CONHECIMENTO E NÃO PROVIMENTO</a:t>
            </a:r>
            <a:r>
              <a:rPr lang="pt-BR" sz="2200" b="1" i="0" u="none" strike="noStrike" baseline="0" dirty="0">
                <a:latin typeface="Century Gothic" panose="020B0502020202020204" pitchFamily="34" charset="0"/>
              </a:rPr>
              <a:t>. I. O art. 7º, Inciso IV, da CRFB prevê dentre os direitos e garantias fundamentais </a:t>
            </a:r>
            <a:r>
              <a:rPr lang="pt-BR" sz="2200" b="1" dirty="0">
                <a:latin typeface="Century Gothic" panose="020B0502020202020204" pitchFamily="34" charset="0"/>
              </a:rPr>
              <a:t>o</a:t>
            </a:r>
            <a:r>
              <a:rPr lang="pt-BR" sz="2200" b="1" i="0" u="none" strike="noStrike" baseline="0" dirty="0">
                <a:latin typeface="Century Gothic" panose="020B0502020202020204" pitchFamily="34" charset="0"/>
              </a:rPr>
              <a:t> salário mínimo,..., erigindo-o como instrumento de preservação da dignidade da pessoa humana. II. No caso concreto, durante a fase de execução da ação, ao verificar que o executado recebia proventos de aposentadoria, o magistrado da 33ª </a:t>
            </a:r>
            <a:r>
              <a:rPr lang="pt-BR" sz="2200" b="1" i="0" u="none" strike="noStrike" baseline="0" dirty="0" err="1">
                <a:latin typeface="Century Gothic" panose="020B0502020202020204" pitchFamily="34" charset="0"/>
              </a:rPr>
              <a:t>VTde</a:t>
            </a:r>
            <a:r>
              <a:rPr lang="pt-BR" sz="2200" b="1" i="0" u="none" strike="noStrike" baseline="0" dirty="0">
                <a:latin typeface="Century Gothic" panose="020B0502020202020204" pitchFamily="34" charset="0"/>
              </a:rPr>
              <a:t> SP determinou a penhora de 50% de seus ganhos líquidos (</a:t>
            </a:r>
            <a:r>
              <a:rPr lang="pt-BR" sz="2200" b="1" i="0" u="none" strike="noStrike" baseline="0" dirty="0" err="1">
                <a:latin typeface="Century Gothic" panose="020B0502020202020204" pitchFamily="34" charset="0"/>
              </a:rPr>
              <a:t>arts</a:t>
            </a:r>
            <a:r>
              <a:rPr lang="pt-BR" sz="2200" b="1" i="0" u="none" strike="noStrike" baseline="0" dirty="0">
                <a:latin typeface="Century Gothic" panose="020B0502020202020204" pitchFamily="34" charset="0"/>
              </a:rPr>
              <a:t>. 833, § 2º, e 529 do CPC). III. ... o executado impetrou MS alegando a impenhorabilidade dos proventos de aposentadoria. </a:t>
            </a:r>
            <a:endParaRPr lang="pt-BR" sz="2200" b="1" kern="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85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55003" y="264160"/>
            <a:ext cx="7374720" cy="652704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algn="just"/>
            <a:r>
              <a:rPr lang="pt-BR" sz="2200" b="1" i="0" u="none" strike="noStrike" baseline="0" dirty="0">
                <a:latin typeface="Century Gothic" panose="020B0502020202020204" pitchFamily="34" charset="0"/>
              </a:rPr>
              <a:t>VI. ... não obstante a alteração na jurisprudência dessa Corte Superior, admitindo possível penhora de vencimentos realizados (CPC de 2015) para satisfação de débitos de natureza trabalhista, ... limitada a 50% do montante recebível, observou-se que o caso dos autos possui particularidades. </a:t>
            </a:r>
            <a:r>
              <a:rPr lang="pt-BR" sz="2200" b="1" i="0" u="none" strike="noStrike" baseline="0" dirty="0">
                <a:solidFill>
                  <a:srgbClr val="FF0000"/>
                </a:solidFill>
                <a:latin typeface="Century Gothic" panose="020B0502020202020204" pitchFamily="34" charset="0"/>
              </a:rPr>
              <a:t>VII. Da leitura dos documentos colacionados com a inicial, ficou comprovado que o executado, hoje com 75 anos de idade, percebe proventos de aposentadoria no valor de um salário mínimo. </a:t>
            </a:r>
            <a:r>
              <a:rPr lang="pt-BR" sz="2200" b="1" i="0" u="none" strike="noStrike" baseline="0" dirty="0">
                <a:solidFill>
                  <a:srgbClr val="00B050"/>
                </a:solidFill>
                <a:latin typeface="Century Gothic" panose="020B0502020202020204" pitchFamily="34" charset="0"/>
              </a:rPr>
              <a:t>VIII. </a:t>
            </a:r>
            <a:r>
              <a:rPr lang="pt-BR" sz="2200" b="1" i="0" u="sng" strike="noStrike" baseline="0" dirty="0">
                <a:solidFill>
                  <a:srgbClr val="00B050"/>
                </a:solidFill>
                <a:latin typeface="Century Gothic" panose="020B0502020202020204" pitchFamily="34" charset="0"/>
              </a:rPr>
              <a:t>Destarte, realizando-se uma ponderação entre o direito do exequente de ver seu crédito satisfeito e a própria subsistência do executado, o qual seria condenado a sobreviver com metade de um salário mínimo até a satisfação total do débito, concluiu-se que este se sobressai em detrimento daquele</a:t>
            </a:r>
            <a:r>
              <a:rPr lang="pt-BR" sz="2200" b="1" i="0" u="none" strike="noStrike" baseline="0" dirty="0">
                <a:latin typeface="Century Gothic" panose="020B0502020202020204" pitchFamily="34" charset="0"/>
              </a:rPr>
              <a:t>, com base na dignidade da pessoa humana </a:t>
            </a:r>
            <a:r>
              <a:rPr lang="pt-BR" sz="2200" b="1" i="0" u="none" strike="noStrike" baseline="0" dirty="0">
                <a:solidFill>
                  <a:srgbClr val="FF0000"/>
                </a:solidFill>
                <a:latin typeface="Century Gothic" panose="020B0502020202020204" pitchFamily="34" charset="0"/>
              </a:rPr>
              <a:t>(art. 1º, III, da CF). </a:t>
            </a:r>
            <a:r>
              <a:rPr lang="pt-BR" sz="2200" b="1" i="0" u="none" strike="noStrike" baseline="0" dirty="0">
                <a:latin typeface="Century Gothic" panose="020B0502020202020204" pitchFamily="34" charset="0"/>
              </a:rPr>
              <a:t>IX. RO a que se nega provimento. </a:t>
            </a:r>
            <a:r>
              <a:rPr lang="pt-BR" sz="2200" b="1" i="0" u="none" strike="noStrike" baseline="0" dirty="0">
                <a:solidFill>
                  <a:srgbClr val="FF0000"/>
                </a:solidFill>
                <a:latin typeface="Century Gothic" panose="020B0502020202020204" pitchFamily="34" charset="0"/>
              </a:rPr>
              <a:t>TST-RO-1002653-49.2018.5.02.0000</a:t>
            </a:r>
          </a:p>
        </p:txBody>
      </p:sp>
    </p:spTree>
    <p:extLst>
      <p:ext uri="{BB962C8B-B14F-4D97-AF65-F5344CB8AC3E}">
        <p14:creationId xmlns:p14="http://schemas.microsoft.com/office/powerpoint/2010/main" val="8667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3999" y="0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071722" y="351001"/>
            <a:ext cx="8001000" cy="544982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1" u="none" strike="noStrike" kern="120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1" u="none" strike="noStrike" kern="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1" u="none" strike="noStrike" kern="120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 dirty="0">
              <a:solidFill>
                <a:srgbClr val="CC0000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4400" b="1" i="0" u="none" strike="noStrike" kern="1200" cap="none" spc="0" baseline="0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lgerian" pitchFamily="82"/>
                <a:ea typeface="Microsoft YaHei" pitchFamily="2"/>
                <a:cs typeface="Microsoft YaHei" pitchFamily="2"/>
              </a:rPr>
              <a:t>FIM - obrigado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i="0" u="none" strike="noStrike" kern="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Algerian" pitchFamily="82"/>
              <a:ea typeface="Microsoft YaHei" pitchFamily="2"/>
              <a:cs typeface="Microsoft YaHei" pitchFamily="2"/>
              <a:hlinkClick r:id="rId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i="0" u="none" strike="noStrike" kern="0" cap="none" spc="0" baseline="0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Century Gothic" panose="020B0502020202020204" pitchFamily="34" charset="0"/>
                <a:ea typeface="Microsoft YaHei" pitchFamily="2"/>
                <a:cs typeface="Microsoft YaHei" pitchFamily="2"/>
                <a:hlinkClick r:id="rId4"/>
              </a:rPr>
              <a:t>marcelo.costa@mpt.mp.br</a:t>
            </a:r>
            <a:endParaRPr lang="pt-BR" sz="2800" b="1" i="0" u="none" strike="noStrike" kern="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anose="020B0502020202020204" pitchFamily="34" charset="0"/>
              <a:ea typeface="Microsoft YaHei" pitchFamily="2"/>
              <a:cs typeface="Microsoft YaHei" pitchFamily="2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kern="0" dirty="0">
                <a:solidFill>
                  <a:srgbClr val="000099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anose="020B0502020202020204" pitchFamily="34" charset="0"/>
                <a:ea typeface="Microsoft YaHei" pitchFamily="2"/>
                <a:cs typeface="Microsoft YaHei" pitchFamily="2"/>
              </a:rPr>
              <a:t>marcelofreiresampaiocosta@gmail.com</a:t>
            </a:r>
            <a:endParaRPr lang="pt-BR" sz="2800" b="1" i="0" u="none" strike="noStrike" kern="120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anose="020B0502020202020204" pitchFamily="34" charset="0"/>
              <a:ea typeface="Microsoft YaHei" pitchFamily="2"/>
              <a:cs typeface="Microsoft YaHei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200" b="1" i="0" u="none" strike="noStrike" kern="1200" cap="none" spc="0" baseline="0" dirty="0">
              <a:solidFill>
                <a:srgbClr val="000099"/>
              </a:solidFill>
              <a:effectLst>
                <a:outerShdw dist="17962" dir="2700000">
                  <a:srgbClr val="000000"/>
                </a:outerShdw>
              </a:effectLst>
              <a:uFillTx/>
              <a:latin typeface="Century Gothic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476362" y="1700281"/>
            <a:ext cx="6572158" cy="192384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65163" y="243840"/>
            <a:ext cx="7197077" cy="554215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600" b="1" u="sng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/>
                <a:cs typeface="Arial" pitchFamily="34"/>
              </a:rPr>
              <a:t>OBJETIVOS DA AULA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6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/>
              <a:cs typeface="Arial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6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/>
              <a:cs typeface="Arial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/>
                <a:cs typeface="Arial" pitchFamily="34"/>
              </a:rPr>
              <a:t>- PREMISSAS GERAIS DO DIREITO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/>
              <a:cs typeface="Arial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/>
              <a:cs typeface="Arial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/>
                <a:cs typeface="Arial" pitchFamily="34"/>
              </a:rPr>
              <a:t>- PONDERAÇÃO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/>
              <a:cs typeface="Arial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/>
              <a:cs typeface="Arial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/>
                <a:cs typeface="Arial" pitchFamily="34"/>
              </a:rPr>
              <a:t>- PONDERAÇÃO E A EXECUÇÃO TRABALHISTA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600" b="1" kern="0" dirty="0">
              <a:solidFill>
                <a:srgbClr val="000000"/>
              </a:solidFill>
              <a:latin typeface="Century Gothic" pitchFamily="34"/>
              <a:cs typeface="Arial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600" b="1" kern="0" dirty="0">
              <a:solidFill>
                <a:srgbClr val="000000"/>
              </a:solidFill>
              <a:latin typeface="Century Gothic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94010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65163" y="243840"/>
            <a:ext cx="7197077" cy="64962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600" b="1" kern="0" dirty="0">
                <a:solidFill>
                  <a:srgbClr val="00B050"/>
                </a:solidFill>
                <a:latin typeface="Century Gothic" pitchFamily="34"/>
                <a:cs typeface="Arial" pitchFamily="34"/>
              </a:rPr>
              <a:t>1. </a:t>
            </a:r>
            <a:r>
              <a:rPr lang="pt-BR" sz="2600" b="1" u="sng" kern="0" dirty="0">
                <a:solidFill>
                  <a:srgbClr val="00B050"/>
                </a:solidFill>
                <a:latin typeface="Century Gothic" pitchFamily="34"/>
                <a:cs typeface="Arial" pitchFamily="34"/>
              </a:rPr>
              <a:t>PREMISSAS GERAIS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600" b="1" kern="0" dirty="0">
              <a:solidFill>
                <a:srgbClr val="000000"/>
              </a:solidFill>
              <a:latin typeface="Century Gothic" pitchFamily="34"/>
              <a:cs typeface="Arial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600" b="1" kern="0" dirty="0">
                <a:solidFill>
                  <a:srgbClr val="000000"/>
                </a:solidFill>
                <a:latin typeface="Century Gothic" pitchFamily="34"/>
                <a:cs typeface="Arial" pitchFamily="34"/>
              </a:rPr>
              <a:t>i) </a:t>
            </a:r>
            <a:r>
              <a:rPr lang="pt-BR" sz="2600" b="1" kern="0" dirty="0">
                <a:solidFill>
                  <a:srgbClr val="0070C0"/>
                </a:solidFill>
                <a:latin typeface="Century Gothic" pitchFamily="34"/>
                <a:cs typeface="Arial" pitchFamily="34"/>
              </a:rPr>
              <a:t>interpretação sistemática do estudo do direito</a:t>
            </a:r>
            <a:r>
              <a:rPr lang="pt-BR" sz="2600" b="1" kern="0" dirty="0">
                <a:solidFill>
                  <a:srgbClr val="000000"/>
                </a:solidFill>
                <a:latin typeface="Century Gothic" pitchFamily="34"/>
                <a:cs typeface="Arial" pitchFamily="34"/>
              </a:rPr>
              <a:t>: direito não pode ser interpretado em tiras </a:t>
            </a:r>
            <a:r>
              <a:rPr lang="pt-BR" sz="2600" b="1" kern="0" dirty="0">
                <a:solidFill>
                  <a:srgbClr val="00B050"/>
                </a:solidFill>
                <a:latin typeface="Century Gothic" pitchFamily="34"/>
                <a:cs typeface="Arial" pitchFamily="34"/>
              </a:rPr>
              <a:t>(Min. Eros Grau)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600" b="1" kern="0" dirty="0">
              <a:solidFill>
                <a:srgbClr val="002060"/>
              </a:solidFill>
              <a:latin typeface="Century Gothic" pitchFamily="34"/>
              <a:cs typeface="Arial" pitchFamily="34"/>
            </a:endParaRPr>
          </a:p>
          <a:p>
            <a:pPr algn="just">
              <a:defRPr/>
            </a:pPr>
            <a:r>
              <a:rPr lang="pt-BR" sz="2600" b="1" kern="0" dirty="0" err="1">
                <a:latin typeface="Century Gothic" panose="020B0502020202020204" pitchFamily="34" charset="0"/>
                <a:cs typeface="Arial" pitchFamily="34"/>
              </a:rPr>
              <a:t>ii</a:t>
            </a:r>
            <a:r>
              <a:rPr lang="pt-BR" sz="2600" b="1" kern="0" dirty="0">
                <a:latin typeface="Century Gothic" panose="020B0502020202020204" pitchFamily="34" charset="0"/>
                <a:cs typeface="Arial" pitchFamily="34"/>
              </a:rPr>
              <a:t>) Aplicação dos direitos fundamentais nas relações entre particulares: premissas gerais</a:t>
            </a:r>
          </a:p>
          <a:p>
            <a:pPr algn="just">
              <a:defRPr/>
            </a:pPr>
            <a:endParaRPr lang="pt-BR" sz="2600" b="1" kern="0" dirty="0">
              <a:latin typeface="Century Gothic" panose="020B0502020202020204" pitchFamily="34" charset="0"/>
              <a:cs typeface="Arial" pitchFamily="34"/>
            </a:endParaRPr>
          </a:p>
          <a:p>
            <a:pPr algn="just">
              <a:defRPr/>
            </a:pPr>
            <a:r>
              <a:rPr lang="pt-BR" sz="2600" b="1" kern="0" dirty="0" err="1">
                <a:latin typeface="Century Gothic" panose="020B0502020202020204" pitchFamily="34" charset="0"/>
                <a:cs typeface="Arial" pitchFamily="34"/>
              </a:rPr>
              <a:t>iii</a:t>
            </a:r>
            <a:r>
              <a:rPr lang="pt-BR" sz="2600" b="1" kern="0" dirty="0">
                <a:latin typeface="Century Gothic" panose="020B0502020202020204" pitchFamily="34" charset="0"/>
                <a:cs typeface="Arial" pitchFamily="34"/>
              </a:rPr>
              <a:t>)- </a:t>
            </a:r>
            <a:r>
              <a:rPr lang="pt-BR" sz="2600" b="1" kern="0" dirty="0">
                <a:solidFill>
                  <a:srgbClr val="0070C0"/>
                </a:solidFill>
                <a:latin typeface="Century Gothic" panose="020B0502020202020204" pitchFamily="34" charset="0"/>
                <a:cs typeface="Arial" pitchFamily="34"/>
              </a:rPr>
              <a:t>sistema jurídico formado por normas regras e normas princípios</a:t>
            </a:r>
            <a:endParaRPr lang="pt-BR" sz="2600" b="1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600" b="1" kern="0" dirty="0">
              <a:solidFill>
                <a:srgbClr val="000000"/>
              </a:solidFill>
              <a:latin typeface="Century Gothic" pitchFamily="34"/>
              <a:cs typeface="Arial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600" b="1" kern="0" dirty="0">
                <a:solidFill>
                  <a:srgbClr val="000000"/>
                </a:solidFill>
                <a:latin typeface="Century Gothic" pitchFamily="34"/>
                <a:cs typeface="Arial" pitchFamily="34"/>
              </a:rPr>
              <a:t>- </a:t>
            </a:r>
            <a:r>
              <a:rPr lang="pt-BR" sz="2600" b="1" kern="0" dirty="0">
                <a:solidFill>
                  <a:srgbClr val="00B050"/>
                </a:solidFill>
                <a:latin typeface="Century Gothic" pitchFamily="34"/>
                <a:cs typeface="Arial" pitchFamily="34"/>
              </a:rPr>
              <a:t>normas-regras e normas-princípios</a:t>
            </a:r>
            <a:r>
              <a:rPr lang="pt-BR" sz="2600" b="1" kern="0" dirty="0">
                <a:solidFill>
                  <a:srgbClr val="000000"/>
                </a:solidFill>
                <a:latin typeface="Century Gothic" pitchFamily="34"/>
                <a:cs typeface="Arial" pitchFamily="34"/>
              </a:rPr>
              <a:t>: </a:t>
            </a:r>
            <a:r>
              <a:rPr lang="pt-BR" sz="2600" b="1" kern="0" dirty="0">
                <a:solidFill>
                  <a:srgbClr val="FF0000"/>
                </a:solidFill>
                <a:latin typeface="Century Gothic" pitchFamily="34"/>
                <a:cs typeface="Arial" pitchFamily="34"/>
              </a:rPr>
              <a:t>conceito; distinções e semelhanças; </a:t>
            </a:r>
            <a:r>
              <a:rPr lang="pt-BR" sz="2600" b="1" u="sng" kern="0" dirty="0">
                <a:solidFill>
                  <a:srgbClr val="FF0000"/>
                </a:solidFill>
                <a:latin typeface="Century Gothic" pitchFamily="34"/>
                <a:cs typeface="Arial" pitchFamily="34"/>
              </a:rPr>
              <a:t>ideia de ponderação</a:t>
            </a:r>
            <a:endParaRPr lang="pt-BR" sz="2600" b="1" u="sng" kern="0" dirty="0">
              <a:solidFill>
                <a:srgbClr val="FF0000"/>
              </a:solidFill>
              <a:latin typeface="Century Gothic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38359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65163" y="243840"/>
            <a:ext cx="7197077" cy="64654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algn="just">
              <a:defRPr/>
            </a:pPr>
            <a:r>
              <a:rPr lang="pt-BR" sz="2600" b="1" kern="0" dirty="0">
                <a:solidFill>
                  <a:srgbClr val="00B050"/>
                </a:solidFill>
                <a:latin typeface="Century Gothic" pitchFamily="34"/>
              </a:rPr>
              <a:t>2. </a:t>
            </a:r>
            <a:r>
              <a:rPr lang="pt-BR" sz="2600" b="1" u="sng" kern="0" dirty="0">
                <a:solidFill>
                  <a:srgbClr val="00B050"/>
                </a:solidFill>
                <a:latin typeface="Century Gothic" pitchFamily="34"/>
              </a:rPr>
              <a:t>PONDERAÇÃO</a:t>
            </a:r>
          </a:p>
          <a:p>
            <a:pPr algn="just">
              <a:defRPr/>
            </a:pPr>
            <a:endParaRPr lang="pt-BR" sz="26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pt-BR" sz="2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- longa história com assunto ponderação</a:t>
            </a:r>
            <a:endParaRPr lang="pt-B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endParaRPr lang="pt-BR" sz="2600" b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- distinção entre </a:t>
            </a:r>
            <a:r>
              <a:rPr lang="pt-BR" sz="2600" b="1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normas-regras e </a:t>
            </a:r>
            <a:r>
              <a:rPr lang="pt-BR" sz="2600" b="1" u="sng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normas-princípios</a:t>
            </a:r>
          </a:p>
          <a:p>
            <a:pPr algn="just">
              <a:defRPr/>
            </a:pPr>
            <a:endParaRPr lang="pt-BR" sz="2600" b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- ideias de </a:t>
            </a:r>
            <a:r>
              <a:rPr lang="pt-BR" sz="2600" b="1" dirty="0">
                <a:solidFill>
                  <a:srgbClr val="00B05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dimensão de peso, força </a:t>
            </a:r>
            <a:r>
              <a:rPr lang="pt-BR" sz="2600" b="1" dirty="0" err="1">
                <a:solidFill>
                  <a:srgbClr val="00B05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deôntica</a:t>
            </a:r>
            <a:r>
              <a:rPr lang="pt-BR" sz="2600" b="1" dirty="0">
                <a:solidFill>
                  <a:srgbClr val="00B05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 dos princípios, e discricionariedade da jurisdição </a:t>
            </a:r>
            <a:r>
              <a:rPr lang="pt-BR" sz="2400" b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(positivismo ao pós-positivismo)</a:t>
            </a:r>
          </a:p>
          <a:p>
            <a:pPr algn="just">
              <a:defRPr/>
            </a:pPr>
            <a:endParaRPr lang="pt-BR" sz="2600" b="1" dirty="0"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- </a:t>
            </a:r>
            <a:r>
              <a:rPr lang="pt-BR" sz="2600" b="1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conflitos principiológicos:</a:t>
            </a: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 razões opostas, que, tomadas individualmente, são suficientes para sustentar correção de qualquer posição adotada   </a:t>
            </a:r>
          </a:p>
        </p:txBody>
      </p:sp>
    </p:spTree>
    <p:extLst>
      <p:ext uri="{BB962C8B-B14F-4D97-AF65-F5344CB8AC3E}">
        <p14:creationId xmlns:p14="http://schemas.microsoft.com/office/powerpoint/2010/main" val="75402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65163" y="243840"/>
            <a:ext cx="7197077" cy="649626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algn="just">
              <a:defRPr/>
            </a:pPr>
            <a:r>
              <a:rPr lang="pt-BR" sz="2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- superação do mecanismo de </a:t>
            </a:r>
            <a:r>
              <a:rPr lang="pt-BR" sz="26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subsunção clássico </a:t>
            </a:r>
            <a:r>
              <a:rPr lang="pt-BR" sz="2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(arte clássica)</a:t>
            </a:r>
            <a:r>
              <a:rPr lang="pt-BR" sz="26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</a:t>
            </a:r>
          </a:p>
          <a:p>
            <a:pPr algn="just">
              <a:defRPr/>
            </a:pPr>
            <a:endParaRPr lang="pt-BR" sz="26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pt-BR" sz="26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pt-BR" sz="2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técnica </a:t>
            </a:r>
            <a:r>
              <a:rPr lang="pt-BR" sz="2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 ponderação </a:t>
            </a:r>
            <a:r>
              <a:rPr lang="pt-BR" sz="26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(arte moderna)</a:t>
            </a:r>
            <a:r>
              <a:rPr lang="pt-BR" sz="2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  </a:t>
            </a:r>
          </a:p>
          <a:p>
            <a:pPr algn="just">
              <a:defRPr/>
            </a:pPr>
            <a:endParaRPr lang="pt-BR" sz="2600" b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- raciocínio mais complexo em que é </a:t>
            </a:r>
            <a:r>
              <a:rPr lang="pt-BR" sz="2600" b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inviável </a:t>
            </a: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aplicação do mecanismo clássico de subsunção</a:t>
            </a:r>
          </a:p>
          <a:p>
            <a:pPr algn="just">
              <a:defRPr/>
            </a:pPr>
            <a:endParaRPr lang="pt-BR" sz="2600" b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- tem espaço nos chamados </a:t>
            </a:r>
            <a:r>
              <a:rPr lang="pt-BR" sz="2600" b="1" dirty="0">
                <a:solidFill>
                  <a:srgbClr val="7030A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casos difíceis e duvidosos </a:t>
            </a: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(ações de controle de constitucionalidade e recursos envolvendo </a:t>
            </a:r>
            <a:r>
              <a:rPr lang="pt-BR" sz="2600" b="1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ações coletivas, como exemplo</a:t>
            </a: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)</a:t>
            </a:r>
          </a:p>
          <a:p>
            <a:pPr algn="just">
              <a:defRPr/>
            </a:pPr>
            <a:endParaRPr lang="pt-BR" sz="2600" b="1" dirty="0"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- protagonismo jurisdicional + importância da fundamentação  (</a:t>
            </a:r>
            <a:r>
              <a:rPr lang="pt-BR" sz="2600" b="1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art. 93, IX, CF</a:t>
            </a: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304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65163" y="203200"/>
            <a:ext cx="7207237" cy="64654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algn="just">
              <a:defRPr/>
            </a:pPr>
            <a:r>
              <a:rPr lang="pt-BR" sz="2600" b="1" kern="0" dirty="0">
                <a:latin typeface="Century Gothic" pitchFamily="34"/>
              </a:rPr>
              <a:t>-pressupostos à realização da </a:t>
            </a:r>
            <a:r>
              <a:rPr lang="pt-BR" sz="2600" b="1" kern="0" dirty="0">
                <a:solidFill>
                  <a:srgbClr val="7030A0"/>
                </a:solidFill>
                <a:latin typeface="Century Gothic" pitchFamily="34"/>
              </a:rPr>
              <a:t>técnica da ponderação</a:t>
            </a:r>
            <a:r>
              <a:rPr lang="pt-BR" sz="2600" b="1" kern="0" dirty="0">
                <a:latin typeface="Century Gothic" pitchFamily="34"/>
              </a:rPr>
              <a:t>  </a:t>
            </a:r>
          </a:p>
          <a:p>
            <a:pPr algn="just">
              <a:defRPr/>
            </a:pPr>
            <a:endParaRPr lang="pt-BR" sz="2600" b="1" kern="0" dirty="0">
              <a:latin typeface="Century Gothic" pitchFamily="34"/>
            </a:endParaRPr>
          </a:p>
          <a:p>
            <a:pPr algn="just">
              <a:defRPr/>
            </a:pPr>
            <a:r>
              <a:rPr lang="pt-BR" sz="2400" b="1" kern="0" dirty="0">
                <a:latin typeface="Century Gothic" pitchFamily="34"/>
              </a:rPr>
              <a:t>i) pluralidade de direitos igualmente válidos   </a:t>
            </a:r>
          </a:p>
          <a:p>
            <a:pPr algn="just">
              <a:defRPr/>
            </a:pPr>
            <a:r>
              <a:rPr lang="pt-BR" sz="2400" b="1" kern="0" dirty="0" err="1">
                <a:latin typeface="Century Gothic" pitchFamily="34"/>
              </a:rPr>
              <a:t>ii</a:t>
            </a:r>
            <a:r>
              <a:rPr lang="pt-BR" sz="2400" b="1" kern="0" dirty="0">
                <a:latin typeface="Century Gothic" pitchFamily="34"/>
              </a:rPr>
              <a:t>) impossibilidade do exercício simultâneo desses direitos</a:t>
            </a:r>
          </a:p>
          <a:p>
            <a:pPr algn="just">
              <a:defRPr/>
            </a:pPr>
            <a:r>
              <a:rPr lang="pt-BR" sz="2400" b="1" kern="0" dirty="0" err="1">
                <a:latin typeface="Century Gothic" pitchFamily="34"/>
              </a:rPr>
              <a:t>iii</a:t>
            </a:r>
            <a:r>
              <a:rPr lang="pt-BR" sz="2400" b="1" kern="0" dirty="0">
                <a:latin typeface="Century Gothic" pitchFamily="34"/>
              </a:rPr>
              <a:t>) presença de enunciados normativos, normas-princípios, abstratamente válidas, </a:t>
            </a:r>
            <a:r>
              <a:rPr lang="pt-BR" sz="2400" b="1" kern="0" dirty="0">
                <a:solidFill>
                  <a:srgbClr val="FF0000"/>
                </a:solidFill>
                <a:latin typeface="Century Gothic" pitchFamily="34"/>
              </a:rPr>
              <a:t>porém colidentes</a:t>
            </a:r>
          </a:p>
          <a:p>
            <a:pPr algn="just">
              <a:defRPr/>
            </a:pPr>
            <a:r>
              <a:rPr lang="pt-BR" sz="2400" b="1" kern="0" dirty="0" err="1">
                <a:latin typeface="Century Gothic" pitchFamily="34"/>
              </a:rPr>
              <a:t>iv</a:t>
            </a:r>
            <a:r>
              <a:rPr lang="pt-BR" sz="2400" b="1" kern="0" dirty="0">
                <a:latin typeface="Century Gothic" pitchFamily="34"/>
              </a:rPr>
              <a:t>) necessidade de solução de </a:t>
            </a:r>
            <a:r>
              <a:rPr lang="pt-BR" sz="2400" b="1" kern="0" dirty="0">
                <a:solidFill>
                  <a:srgbClr val="FF0000"/>
                </a:solidFill>
                <a:latin typeface="Century Gothic" pitchFamily="34"/>
              </a:rPr>
              <a:t>casos difíceis ou duvidosos </a:t>
            </a:r>
          </a:p>
          <a:p>
            <a:pPr algn="just">
              <a:defRPr/>
            </a:pPr>
            <a:endParaRPr lang="pt-BR" sz="2400" b="1" kern="0" dirty="0">
              <a:solidFill>
                <a:srgbClr val="FF0000"/>
              </a:solidFill>
              <a:latin typeface="Century Gothic" pitchFamily="34"/>
            </a:endParaRPr>
          </a:p>
          <a:p>
            <a:pPr algn="just">
              <a:defRPr/>
            </a:pPr>
            <a:r>
              <a:rPr lang="pt-BR" sz="2400" b="1" kern="0" dirty="0">
                <a:solidFill>
                  <a:srgbClr val="7030A0"/>
                </a:solidFill>
                <a:latin typeface="Century Gothic" pitchFamily="34"/>
              </a:rPr>
              <a:t>“A subsunção é um quadro geométrico com três cores distintas e nítidas. A ponderação é pintura de arte moderna, com várias cores sobrepostas. Ambas podem ser péssimas obras de arte caso mal aplicadas” (Barroso)</a:t>
            </a:r>
            <a:r>
              <a:rPr lang="pt-BR" sz="2400" b="1" kern="0" dirty="0">
                <a:solidFill>
                  <a:srgbClr val="FF0000"/>
                </a:solidFill>
                <a:latin typeface="Century Gothic" pitchFamily="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938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65163" y="345440"/>
            <a:ext cx="7136117" cy="63423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100000"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/>
              </a:rPr>
              <a:t>-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/>
              </a:rPr>
              <a:t>CPC de 2015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/>
              </a:rPr>
              <a:t> como mudança de paradigma no assunto PONDERAÇÃO    </a:t>
            </a:r>
            <a:endParaRPr lang="pt-BR" sz="2400" b="1" i="0" strike="noStrike" kern="1200" cap="none" spc="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  <a:latin typeface="Century Gothic" pitchFamily="34"/>
            </a:endParaRPr>
          </a:p>
          <a:p>
            <a:pPr algn="just">
              <a:defRPr/>
            </a:pPr>
            <a:endParaRPr lang="pt-BR" sz="2400" b="1" kern="0" dirty="0">
              <a:latin typeface="Century Gothic" pitchFamily="34"/>
            </a:endParaRPr>
          </a:p>
          <a:p>
            <a:pPr algn="just">
              <a:defRPr/>
            </a:pPr>
            <a:r>
              <a:rPr lang="pt-BR" sz="2400" b="1" kern="0" dirty="0">
                <a:latin typeface="Century Gothic" pitchFamily="34"/>
              </a:rPr>
              <a:t>- CAP I. Normas Fundamentais do Proc. Civil</a:t>
            </a:r>
          </a:p>
          <a:p>
            <a:pPr algn="just">
              <a:defRPr/>
            </a:pPr>
            <a:endParaRPr lang="pt-BR" sz="2600" b="1" kern="0" dirty="0">
              <a:latin typeface="Century Gothic" pitchFamily="34"/>
            </a:endParaRPr>
          </a:p>
          <a:p>
            <a:pPr algn="just"/>
            <a:r>
              <a:rPr lang="pt-BR" sz="2200" b="1" kern="0" dirty="0">
                <a:latin typeface="Century Gothic" panose="020B0502020202020204" pitchFamily="34" charset="0"/>
              </a:rPr>
              <a:t>- </a:t>
            </a:r>
            <a:r>
              <a:rPr lang="pt-BR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Art. 1º. O processo civil será ordenado, disciplinado e interpretado </a:t>
            </a:r>
            <a:r>
              <a:rPr lang="pt-BR" sz="2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conforme os valores e as normas fundamentais </a:t>
            </a:r>
            <a:r>
              <a:rPr lang="pt-BR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estabelecidos na Constituição da República Federativa do Brasil, observando-se as disposições deste Código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b="1" dirty="0">
                <a:latin typeface="Century Gothic" panose="020B0502020202020204" pitchFamily="34" charset="0"/>
              </a:rPr>
              <a:t>- </a:t>
            </a:r>
            <a:r>
              <a:rPr lang="pt-BR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Art. 489, § 2o No caso de colisão entre normas, o juiz deve justificar o objeto e os critérios gerais da </a:t>
            </a:r>
            <a:r>
              <a:rPr lang="pt-BR" sz="2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ponderação efetuada</a:t>
            </a:r>
            <a:r>
              <a:rPr lang="pt-BR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enunciando as razões que autorizam a interferência na norma afastada e as premissas fáticas que fundamentam a conclusão</a:t>
            </a:r>
          </a:p>
          <a:p>
            <a:pPr algn="just"/>
            <a:endParaRPr lang="pt-BR" sz="2100" b="1" dirty="0">
              <a:latin typeface="Century Gothic" panose="020B0502020202020204" pitchFamily="34" charset="0"/>
            </a:endParaRPr>
          </a:p>
          <a:p>
            <a:pPr algn="just"/>
            <a:r>
              <a:rPr lang="pt-BR" sz="2100" b="1" dirty="0">
                <a:latin typeface="Century Gothic" panose="020B0502020202020204" pitchFamily="34" charset="0"/>
              </a:rPr>
              <a:t>- Ex. </a:t>
            </a:r>
            <a:r>
              <a:rPr lang="pt-BR" sz="21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ADPF 52 </a:t>
            </a:r>
            <a:r>
              <a:rPr lang="pt-BR" sz="2100" b="1" dirty="0">
                <a:latin typeface="Century Gothic" panose="020B0502020202020204" pitchFamily="34" charset="0"/>
              </a:rPr>
              <a:t>– Caso dos Fetos </a:t>
            </a:r>
            <a:r>
              <a:rPr lang="pt-BR" sz="2100" b="1" dirty="0" err="1">
                <a:latin typeface="Century Gothic" panose="020B0502020202020204" pitchFamily="34" charset="0"/>
              </a:rPr>
              <a:t>Anencéfalos</a:t>
            </a:r>
            <a:endParaRPr lang="pt-BR" sz="2100" b="1" kern="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4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95643" y="142240"/>
            <a:ext cx="7309958" cy="686559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algn="just">
              <a:tabLst>
                <a:tab pos="1616075" algn="l"/>
              </a:tabLst>
            </a:pPr>
            <a:r>
              <a:rPr lang="pt-BR" sz="21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ACP. MPT. INDÚSTRIA TABAGISTA. PROVADORES DE CIGARROS.PAINEL DE AVALIAÇÃO SENSORIAL-. OBRIGAÇÃO DE NÃO FAZER. VEDAÇÃO DE ATIVIDADE PROFISSIONAL. LIVRE EXERCÍCIO DE QUALQUER OFÍCIO OU PROFISSÃO - ART. 5º, XIII, CF. NOCIVIDADE INERENTE À EXPOSIÇÃO DE SERES HUMANOS A AGENTES FUMÍGENOS. ATIVIDADE LÍCITA SUSCETÍVEL DE CAUSAR DANOS. DIREITO À INDENIZAÇÃO</a:t>
            </a:r>
            <a:r>
              <a:rPr lang="pt-BR" sz="21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1. Inconteste, à luz das regras da experiência ditadas pela observação do que ordinariamente acontece, a grave lesão à saúde advinda da exposição de empregados a agentes </a:t>
            </a:r>
            <a:r>
              <a:rPr lang="pt-BR" sz="2100" b="1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fumígenos</a:t>
            </a:r>
            <a:r>
              <a:rPr lang="pt-BR" sz="21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forma sistemática, mediante experimentação de cigarros no denominado -Painel de Avaliação Sensorial. 2. O labor prestado em condições adversas ou gravosas à saúde não justifica, contudo, a proibição de atividade profissional. Tanto a CF quanto o próprio Direito do Trabalho não vedam o labor em condições de risco à saúde ou à integridade física do empregado. Inteligência dos artigos 189, 193 e 194 da CLT, NR 9, NR 15, Anexos 13 e 13-A, do MTE.</a:t>
            </a:r>
            <a:endParaRPr lang="pt-BR" sz="2100" b="1" kern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tabLst>
                <a:tab pos="1616075" algn="l"/>
              </a:tabLst>
            </a:pPr>
            <a:endParaRPr lang="pt-BR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9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71277" y="1187284"/>
            <a:ext cx="9144000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Forma Livre 2"/>
          <p:cNvSpPr/>
          <p:nvPr/>
        </p:nvSpPr>
        <p:spPr>
          <a:xfrm>
            <a:off x="1238399" y="0"/>
            <a:ext cx="7905600" cy="58103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orma Livre 3"/>
          <p:cNvSpPr/>
          <p:nvPr/>
        </p:nvSpPr>
        <p:spPr>
          <a:xfrm>
            <a:off x="1214277" y="878043"/>
            <a:ext cx="6629400" cy="143352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none" lIns="90004" tIns="46798" rIns="90004" bIns="46798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555003" y="132080"/>
            <a:ext cx="7288674" cy="609615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algn="just">
              <a:defRPr/>
            </a:pPr>
            <a:r>
              <a:rPr lang="pt-BR" sz="2600" b="1" kern="0" dirty="0">
                <a:solidFill>
                  <a:srgbClr val="92D050"/>
                </a:solidFill>
                <a:latin typeface="Century Gothic" pitchFamily="34"/>
              </a:rPr>
              <a:t>3. </a:t>
            </a:r>
            <a:r>
              <a:rPr lang="pt-BR" sz="2600" b="1" u="sng" kern="0" dirty="0">
                <a:solidFill>
                  <a:srgbClr val="92D050"/>
                </a:solidFill>
                <a:latin typeface="Century Gothic" pitchFamily="34"/>
              </a:rPr>
              <a:t>PONDERAÇÃO E EXECUÇÃO TRABALHISTA</a:t>
            </a:r>
          </a:p>
          <a:p>
            <a:pPr algn="just">
              <a:defRPr/>
            </a:pPr>
            <a:endParaRPr lang="pt-BR" sz="26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just">
              <a:defRPr/>
            </a:pPr>
            <a:r>
              <a:rPr lang="pt-BR" sz="26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- aplicação da técnica da ponderação na via executiva</a:t>
            </a:r>
            <a:endParaRPr lang="pt-B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endParaRPr lang="pt-BR" sz="2600" b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- atividade executiva tem características próprias, contudo, não afasta a realização da técnica da ponderação</a:t>
            </a:r>
            <a:endParaRPr lang="pt-BR" sz="2600" b="1" dirty="0">
              <a:solidFill>
                <a:srgbClr val="FF0000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endParaRPr lang="pt-BR" sz="2600" b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- superação do mito da ausência de cognição em sede executiva</a:t>
            </a:r>
            <a:endParaRPr lang="pt-BR" sz="2600" b="1" dirty="0">
              <a:solidFill>
                <a:srgbClr val="7030A0"/>
              </a:solidFill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endParaRPr lang="pt-BR" sz="2600" b="1" dirty="0">
              <a:effectLst>
                <a:outerShdw dist="17962" dir="2700000">
                  <a:srgbClr val="000000"/>
                </a:outerShdw>
              </a:effectLst>
              <a:latin typeface="Century Gothic" pitchFamily="34"/>
              <a:ea typeface="Microsoft YaHei" pitchFamily="2"/>
              <a:cs typeface="Microsoft YaHei" pitchFamily="2"/>
            </a:endParaRPr>
          </a:p>
          <a:p>
            <a:pPr algn="just">
              <a:defRPr/>
            </a:pP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- </a:t>
            </a:r>
            <a:r>
              <a:rPr lang="pt-BR" sz="2600" b="1" u="sng" dirty="0">
                <a:solidFill>
                  <a:srgbClr val="FF0000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RESUMO</a:t>
            </a:r>
            <a:r>
              <a:rPr lang="pt-BR" sz="2600" b="1" dirty="0">
                <a:effectLst>
                  <a:outerShdw dist="17962" dir="2700000">
                    <a:srgbClr val="000000"/>
                  </a:outerShdw>
                </a:effectLst>
                <a:latin typeface="Century Gothic" pitchFamily="34"/>
                <a:ea typeface="Microsoft YaHei" pitchFamily="2"/>
                <a:cs typeface="Microsoft YaHei" pitchFamily="2"/>
              </a:rPr>
              <a:t>: atividade cognitiva, inobstante caraterísticas próprias, não se afasta a realização da ponderação</a:t>
            </a:r>
            <a:endParaRPr lang="pt-BR" sz="2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592773"/>
      </p:ext>
    </p:extLst>
  </p:cSld>
  <p:clrMapOvr>
    <a:masterClrMapping/>
  </p:clrMapOvr>
</p:sld>
</file>

<file path=ppt/theme/theme1.xml><?xml version="1.0" encoding="utf-8"?>
<a:theme xmlns:a="http://schemas.openxmlformats.org/drawingml/2006/main" name="Padr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ítulo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511aacd-8b6e-4fe1-8773-9724e26e88a3}" enabled="0" method="" siteId="{d511aacd-8b6e-4fe1-8773-9724e26e88a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19270</TotalTime>
  <Words>1039</Words>
  <Application>Microsoft Office PowerPoint</Application>
  <PresentationFormat>Apresentação na tela (4:3)</PresentationFormat>
  <Paragraphs>98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12</vt:i4>
      </vt:variant>
    </vt:vector>
  </HeadingPairs>
  <TitlesOfParts>
    <vt:vector size="24" baseType="lpstr">
      <vt:lpstr>Algerian</vt:lpstr>
      <vt:lpstr>Arial</vt:lpstr>
      <vt:lpstr>Bodoni MT Black</vt:lpstr>
      <vt:lpstr>Calibri</vt:lpstr>
      <vt:lpstr>Century Gothic</vt:lpstr>
      <vt:lpstr>Liberation Serif</vt:lpstr>
      <vt:lpstr>Times New Roman</vt:lpstr>
      <vt:lpstr>Trebuchet MS</vt:lpstr>
      <vt:lpstr>Wingdings 3</vt:lpstr>
      <vt:lpstr>Padrão</vt:lpstr>
      <vt:lpstr>Título1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WXP</dc:creator>
  <cp:lastModifiedBy>Marcelo Freire Sampaio Costa</cp:lastModifiedBy>
  <cp:revision>1503</cp:revision>
  <cp:lastPrinted>2017-12-04T16:04:57Z</cp:lastPrinted>
  <dcterms:created xsi:type="dcterms:W3CDTF">2004-11-08T23:06:22Z</dcterms:created>
  <dcterms:modified xsi:type="dcterms:W3CDTF">2023-08-13T12:48:37Z</dcterms:modified>
</cp:coreProperties>
</file>