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862822-003F-4864-B30D-7126E600E42E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52F3B9-DA0F-49A1-9988-E36ED2429E8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Semântica: comunicação e informação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John Lyons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72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Teoria dos sistemas de sinais, isto é, sistemas para a transmissão de informação através de um canal.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Entre os sistemas de sinais, tem-se: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Natural – historicamente dado.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Artificial – sistemas deliberadamente construídos.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Semiótica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0909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principais sistemas de sinais empregues pelo ser humano para a transmissão de informação, se bem que não são os únicos, são as línguas.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Um sinal é informativo se tornar o receptor sabedor de algo que ignorava anteriormente. Informativo significa, por consequência, significativo para o receptor.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Línguas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43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 significado do emissor envolve a noção de intenção e o significado para o receptor, a noção de valor. </a:t>
            </a:r>
          </a:p>
          <a:p>
            <a:pPr algn="just"/>
            <a:r>
              <a:rPr lang="pt-BR" dirty="0" smtClean="0"/>
              <a:t>Ou seja, intenção do emissor e valor do receptor.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Sendo assim,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comunicação bem sucedida depende, não apenas da recepção do sinal pelo receptor [...], mas também de reconhecer a intenção comunicativa do emissor de dar uma resposta comportamental ou cognitiva adequada.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Emissor e receptor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626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pt-BR" dirty="0" smtClean="0"/>
              <a:t>Possibilidade de algumas proposições serem mais acessíveis do que outras.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pt-BR" dirty="0" smtClean="0"/>
              <a:t>Diferenças entre proposições conhecidas a priori e as conhecidas a posteriori.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pt-BR" dirty="0" smtClean="0"/>
              <a:t>Não há distinção entre proposições consideradas empiricamente verdadeiras e as que foram aprendidas por um processo de raciocínio.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pt-BR" dirty="0" smtClean="0"/>
              <a:t>Não se teve em conta conhecimentos ou crenças acerca uns dos outros no decurso de sua interação.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43001" y="548680"/>
            <a:ext cx="9295521" cy="1054250"/>
          </a:xfrm>
        </p:spPr>
        <p:txBody>
          <a:bodyPr/>
          <a:lstStyle/>
          <a:p>
            <a:r>
              <a:rPr lang="pt-BR" sz="4000" dirty="0" smtClean="0"/>
              <a:t>Deficiências do processo comunicativo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8399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Informação de sinal </a:t>
            </a:r>
            <a:r>
              <a:rPr lang="pt-BR" dirty="0" smtClean="0"/>
              <a:t>– quanto </a:t>
            </a:r>
            <a:r>
              <a:rPr lang="pt-BR" dirty="0" smtClean="0"/>
              <a:t>mais provável um sinal de ser utilizado, menor informação de sinal ele contém.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Ou </a:t>
            </a:r>
            <a:r>
              <a:rPr lang="pt-BR" dirty="0" smtClean="0"/>
              <a:t>seja, se a ocorrência de um sinal particular for totalmente previsível, não trará nenhuma informação.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43001" y="548680"/>
            <a:ext cx="9295521" cy="1054250"/>
          </a:xfrm>
        </p:spPr>
        <p:txBody>
          <a:bodyPr/>
          <a:lstStyle/>
          <a:p>
            <a:r>
              <a:rPr lang="pt-BR" sz="4000" dirty="0" smtClean="0"/>
              <a:t>Informação de sinal e informação semântica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4424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Informação semântica – reduz a incerteza quanto ao que a mensagem é. Quanto maior for a probabilidade lógica de uma proposição, tanto menor será seu conteúdo de informação semântica.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43001" y="548680"/>
            <a:ext cx="9295521" cy="1054250"/>
          </a:xfrm>
        </p:spPr>
        <p:txBody>
          <a:bodyPr/>
          <a:lstStyle/>
          <a:p>
            <a:r>
              <a:rPr lang="pt-BR" sz="4000" dirty="0" smtClean="0"/>
              <a:t>Informação de sinal e informação semântica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2350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Sintaxe, semântica e pragmática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John Lyons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5849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SINTAXE - É o estudo das relações formais dos signos entre si.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SEMÂNTICA – estudo das relações dos signos com os objetos aos quais são aplicáveis (estuda os sistemas de linguagem construídos</a:t>
            </a:r>
            <a:r>
              <a:rPr lang="pt-BR" i="1" dirty="0"/>
              <a:t> - </a:t>
            </a:r>
            <a:r>
              <a:rPr lang="pt-BR" i="1" dirty="0" err="1"/>
              <a:t>Carnap</a:t>
            </a:r>
            <a:r>
              <a:rPr lang="pt-BR" dirty="0" smtClean="0"/>
              <a:t>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PRAGMÁTICA – estudo da relação dos signos com os interpretadores (investigação empírica das línguas naturais </a:t>
            </a:r>
            <a:r>
              <a:rPr lang="pt-BR" i="1" dirty="0" smtClean="0"/>
              <a:t>- </a:t>
            </a:r>
            <a:r>
              <a:rPr lang="pt-BR" i="1" dirty="0" err="1" smtClean="0"/>
              <a:t>Carnap</a:t>
            </a:r>
            <a:r>
              <a:rPr lang="pt-BR" dirty="0" smtClean="0"/>
              <a:t>).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Sintaxe, semântica e pragmática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6855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sintaxe definida por </a:t>
            </a:r>
            <a:r>
              <a:rPr lang="pt-BR" i="1" dirty="0" err="1" smtClean="0"/>
              <a:t>Carnap</a:t>
            </a:r>
            <a:r>
              <a:rPr lang="pt-BR" dirty="0" smtClean="0"/>
              <a:t> não limita explicitamente as relações combinatórias entre as palavras.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Sintaxe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659953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</TotalTime>
  <Words>403</Words>
  <Application>Microsoft Office PowerPoint</Application>
  <PresentationFormat>Apresentação na tela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Capa Dura</vt:lpstr>
      <vt:lpstr>Semântica: comunicação e informação</vt:lpstr>
      <vt:lpstr>Línguas</vt:lpstr>
      <vt:lpstr>Emissor e receptor</vt:lpstr>
      <vt:lpstr>Deficiências do processo comunicativo</vt:lpstr>
      <vt:lpstr>Informação de sinal e informação semântica</vt:lpstr>
      <vt:lpstr>Informação de sinal e informação semântica</vt:lpstr>
      <vt:lpstr>Sintaxe, semântica e pragmática</vt:lpstr>
      <vt:lpstr>Sintaxe, semântica e pragmática</vt:lpstr>
      <vt:lpstr>Sintaxe</vt:lpstr>
      <vt:lpstr>Semiótica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Semântica: comunicação e informação</dc:title>
  <dc:creator>admcbd</dc:creator>
  <cp:lastModifiedBy>admcbd</cp:lastModifiedBy>
  <cp:revision>5</cp:revision>
  <dcterms:created xsi:type="dcterms:W3CDTF">2015-03-23T17:09:28Z</dcterms:created>
  <dcterms:modified xsi:type="dcterms:W3CDTF">2015-03-24T14:32:44Z</dcterms:modified>
</cp:coreProperties>
</file>