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86" r:id="rId4"/>
    <p:sldId id="302" r:id="rId5"/>
    <p:sldId id="292" r:id="rId6"/>
    <p:sldId id="306" r:id="rId7"/>
    <p:sldId id="294" r:id="rId8"/>
    <p:sldId id="307" r:id="rId9"/>
    <p:sldId id="308" r:id="rId10"/>
    <p:sldId id="309" r:id="rId11"/>
    <p:sldId id="303" r:id="rId12"/>
    <p:sldId id="304" r:id="rId13"/>
    <p:sldId id="305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54:42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 3703 455 0,'0'0'13'0,"0"0"25"16,0 0-24-16,0 0 12 16,0 0-4-16,0 0 10 15,0 0 16-15,0 0-1 16,-73-36-19-16,73 35-2 15,0 1 6-15,0-3-18 16,0 3 9-16,0 0-16 16,0 0 7-16,0 0-11 15,0 0 5-15,0 0-2 16,0 0 8-16,0-1 11 16,0-4-15-16,0-2 5 0,2-8-14 15,18-2 11-15,7 0-8 16,2-1-6-16,4 2 2 15,7-2 0-15,6 3-1 16,6 1 2-16,8-1-6 16,2 1 11-16,1 4-7 15,4-3 5-15,-2 1-8 16,2 3 4-16,-3 1 0 16,-3 4-2-16,-3 1-4 15,-7 3 0-15,-2 0-8 16,-4 0 4-16,1 0 7 15,3 0-6-15,-2 0 15 0,4 0-10 16,3 0 4-16,0 0 0 16,3 0 0-16,8 0-1 15,4 0-2-15,6 0 5 16,3 0-6 0,6 0 8-16,-3-2-8 0,4-1 0 15,5-1 3-15,1-1-1 16,2 5 0-16,3 0 0 15,-3 0-2-15,-3 0 2 16,-5 0-18-16,0 9 15 16,-3 5-12-16,2 0 9 15,4-1-4-15,-1 2 4 16,0-3 6-16,4-5 2 16,9 2-5-16,3-7 10 15,4-2-7-15,-1 0 6 0,-3 0-8 16,3 0 6-16,-4 0-4 15,-2 0 2-15,-1 0 0 16,-4 0 0-16,-3 0 2 16,-1 0-4-16,1-2 5 15,-1-2-2-15,5-1 0 16,-3 0-2-16,-1-1 1 16,-1 3 0-16,5 0-1 15,-1 1 3-15,3-2-4 16,1 1 4-16,-5 0-3 15,-3 1 6-15,-2-1-10 16,4 2 8-16,1 1-5 0,0-2 2 16,-1 0 0-16,3 1-2 15,0-5 4 1,0 1-4-16,2-4 4 0,0 4-3 16,-2-2 6-16,-3 2-9 15,1 3 4-15,5 2 0 16,1 0-1-16,2 0 3 15,-1 0-6-15,-1 0 9 16,-2 0-7-16,2 0 8 16,5 0-12-16,-1-2 9 15,2-5-6-15,-6 3 3 16,-5 1 0-16,-4 1-2 16,-3 2 5-16,1 0-4 0,-2 0 4 15,0 0-4 1,4 0 6-16,3 0-9 0,4 0 4 15,4 0 0-15,4 4-1 16,-9 0 3-16,1 4-6 16,0 1 8-16,1-2-5 15,2-2 5-15,5 0-8 16,1-3 6-16,2-2-3 16,5 0 1-16,-3 0 0 15,3 0 0-15,-2 0 3 16,-6 0 0-16,6 0-2 15,7 0 1-15,-1 0 3 16,4-2-3-16,-3-6-1 0,1-1 6 16,-2 2 14-16,7-3-14 15,-2 0 2-15,-6-4-6 16,-1-1 8-16,-5 0-7 16,-1 1-1-16,-5 2 2 15,-5 3 1-15,-5 4-5 16,0 2 0-16,1 1-1 15,1 2 5-15,1 0-2 16,-2 0-3-16,3 0 4 16,-1 0 2-16,4 0-10 15,5 0 4-15,0 0 0 16,-5 0 0-16,-3 0 5 16,-6 0-11-16,-3 0 13 15,-3 0-7-15,-2 0 6 0,-2 0-12 16,5 2 8-1,1-2-2-15,6 0 0 0,13 0 0 16,1 0-2-16,5 0 6 16,2 0-3-16,-2-2 0 15,2 1-2-15,-3-2 5 16,1 3-9-16,-11 0 5 16,-2 0 0-16,-7 0-1 15,-2 9 3-15,-1 3-8 16,-2 2 12-16,1 0-7 15,1 1 6-15,4 2-9 16,6 2 7-16,4 1-5 16,-1 1 2-16,-1 1-1 0,-2 0-3 15,1 0 8-15,3 0-7 16,4-1 6-16,2 4-6 16,-2-1 7-16,-1 0-7 15,-1-2 3-15,-1 3 0 16,-3-2-2-16,0-1 5 15,-3 5-9-15,0-4 14 16,3 4-9-16,-3-4 7 16,2 2-12-16,-3-5 8 15,-5 2-3-15,-3-5 1 16,-2 0-1-16,-3-1-4 16,-1-2 10-16,-4-3-5 0,-10 1 2 15,-9-3 2-15,-8-4 0 16,-9 2 12-16,-10-5-2 15,-3 0-1-15,-10 0 5 16,-8-2-1-16,-4 0 8 16,-5 0-15-16,-5 0 40 15,0 0-17-15,0 0 12 16,0 0-29-16,0 0-5 16,0 0-11-16,0 0-7 15,0 4-41-15,0-4-152 16,0 0-430-16</inkml:trace>
  <inkml:trace contextRef="#ctx0" brushRef="#br0" timeOffset="14036.44">7281 3921 610 0,'0'0'38'0,"0"0"-38"16,0 0 0-16,0 0 5 0,0 0 3 16,0 0 3-16,0 0-5 15,0 0 9-15,0 0-9 16,0 0 22-16,0 0-18 15,99-12-2-15,-42 12-6 16,15 5-2-16,11-3 0 16,8-2 0-16,9 2 1 15,3 1 1-15,3 0-2 16,9 3 4-16,0-1 3 16,6 4-6-16,-1 0 3 15,0 2-3-15,7 4-1 0,1-1 0 16,-1 6 1-1,-4 1-2-15,-3 0 7 0,-4-2-7 16,1 2 4-16,4-3-5 16,-3-2 5-16,2 0-6 15,-3 2 3-15,3-1-2 16,-2 0 0-16,3-1 4 16,1-3-6-16,1-1 8 15,4 3-3-15,-3-4 2 16,-1 2-6-16,-5-3 2 15,-2 2 1-15,2 0-2 16,3 0 2-16,1 0-2 0,-1 4 6 16,1-4-3-1,3 0 0-15,0 1-2 0,2-8 3 16,7 0-2-16,6-5 0 16,7 0 1-16,5 0 3 15,-1 0-3-15,3-7-1 16,-1-3 4-16,2 0-1 15,-8 2 0-15,-2-1-6 16,0-3 3-16,-7 0 0 16,0-7-2-16,3-3 2 15,-5-6-3-15,0-2 5 16,-7-2-2-16,-2-7 0 16,-4 3 0-16,-3-5 1 15,-4-4-2-15,-5-3 1 0,-6-4 0 16,0-4 3-16,-7-4-2 15,-4 2 5-15,-7-7-1 16,-7 1 18-16,0-4-17 16,-7-6 16-16,4-5-3 15,-8-2 3-15,-7-4 1 16,-7-1-14-16,-12-7 7 16,-12-1-14-16,-19-4 10 15,-12-4-7-15,0 2 3 16,-16 3-2-16,-18 0-4 15,-11 2-1-15,-8-3-1 16,-7-2 0-16,-6 9 4 16,-13 7-9-16,-6 6 12 0,-10 6-16 15,-14 3 17-15,-9 6-16 16,-11 3 5-16,-6 2-5 16,-11 0 5-16,-5 7-7 15,-9 0 8-15,-12 5-1 16,-6 2-4-16,-9 2 12 15,-9 2-10-15,-3 4 4 16,-5 6 0-16,-8 4-7 16,-2 1 1-16,-5 6 6 15,-2 1 0-15,8 4-6 16,1 2 11-16,4 3-12 16,10 5 15-16,-3 4-9 0,2 0 4 15,8 2-2-15,-9 14 0 16,-3 7-2-16,0 3-6 15,-9 6 16-15,6 4-12 16,4 4 8-16,-3 2-8 16,2 4 5-16,9 3-3 15,12-1 2-15,12 1 0 16,24 2 0-16,11-1 1 16,19 6-4-16,13 4 5 15,6 3-9-15,1 5 7 16,2 0-2-16,6 2-4 15,-2 7 3-15,5 2 2 16,5 8 0-16,2 1-2 16,9-2 6-16,6-5-3 15,7-6 3-15,10 0-6 0,4-1 2 16,10 0 0-16,6 2 0 16,8 0-1-16,9-1 2 15,9-3-2-15,0 0 0 16,0-5 4-16,17-9-8 15,11-2 8-15,5-10-3 16,-2-9 1-16,-2-6 0 16,-11-11 2-16,-7-6 1 15,-7-8 6-15,-2 0 0 16,-2-4 25-16,0-2-9 16,0 0 8-16,0 0-9 15,0 0 13-15,0 0-10 0,-13 0-18 16,-7 0-9-16,-5 0-1 15,2 0-28-15,-4 0-68 16,18 0-90-16,-2 0-138 16</inkml:trace>
  <inkml:trace contextRef="#ctx0" brushRef="#br0" timeOffset="15768.49">3223 4160 557 0,'0'0'54'0,"0"0"-54"16,0 0-25-16,0 0 25 16,0 0 6-16,0 0 1 15,158-65 6-15,-75 30 5 16,15-2 0-16,10-6 6 16,15-7-18-16,10-8 7 15,13-4-6-15,9-2 11 16,8-1-2-16,0 9 0 15,-7 4 7-15,-9 4-2 16,-10 11-8-16,-13 0-11 16,-16 11 7-16,-17 8-7 0,-24 6 1 15,-25 8-3 1,-22 4 0-16,-20 0-12 0,0 0 12 16,-14 0 5-16,-28 12-5 15,-14 10-3-15,-12 0-41 16,-3 4-19-16,-4 1-49 15,46-16-30-15,2-2-50 16</inkml:trace>
  <inkml:trace contextRef="#ctx0" brushRef="#br0" timeOffset="16186.87">3802 4182 513 0,'0'0'0'16,"0"0"0"-16,0 0 0 16,0 0 5-16,0 0 7 15,0 0 11-15,129 44-10 16,-55-65 5-16,17-7-5 16,12-8 1-16,11-9 9 15,11-5 15-15,2-4-23 16,6-6 6-16,1-2-1 15,-6 4-2-15,5 3 0 16,-3 6-8-16,-6 4 8 16,-10 0-14-16,-9 8 15 15,-23 2-9-15,-19 10 6 0,-19 6 1 16,-20 10-1-16,-13 7-6 16,-11 2-7-16,0 0 39 15,-8 0 10-15,-28 0-48 16,-11 0-3-16,-10 16-2 15,-7 4-16-15,-2 2-22 16,-7 2-27-16,-6 8-29 16,48-20-84-16,-2 2-93 15</inkml:trace>
  <inkml:trace contextRef="#ctx0" brushRef="#br0" timeOffset="16634.03">3725 4363 354 0,'0'0'5'16,"0"0"-3"-16,0 0 6 15,173-32-3-15,-88 6 19 16,11-8 16-16,11 1 29 15,10-10 3-15,6 1-38 16,-1-6-9-16,-2 2-4 16,-3-5 8-16,-7 3-15 0,-12 2 3 15,-11 4 2-15,-17 4 5 16,-14 9-3-16,-14 12-6 16,-19 4-5-1,-17 13-9-15,-3 0 18 0,-3 0 39 16,0 0 30-16,0 0-38 15,0 0-12-15,-5 0-19 16,1 0-14-16,4 0-3 16,0 0 0-16,0 0-4 15,0 0 3-15,0 0-5 16,0 0 1-16,0 0-3 16,0-1-25-16,0 1 1 0,0 0-11 15,-2 0-30-15,-2 0-84 16,-5 0-131-16</inkml:trace>
  <inkml:trace contextRef="#ctx0" brushRef="#br0" timeOffset="24326.44">4638 5661 485 0,'0'0'60'16,"0"0"-32"-16,0 0 34 15,0 0 10-15,0 0-12 16,0 0 5-16,0 0-9 15,0 5-5-15,0-5-17 16,0 0-7-16,0 0-3 16,0 0-11-16,0 0 2 15,0 0-14-15,2 0 6 16,-2 0-6-16,2 0-2 16,0 0 0-16,6 0 1 0,-2 0-3 15,4 0 5-15,5 0-6 16,-4 0 8-16,3 0-6 15,-1 0 6-15,3 5-8 16,-1-1 4-16,2-1-1 16,1 1 0-16,0 1-1 15,-2-1 1-15,0 0 1 16,-1-2-3-16,1 1 6 16,-1 0-5-16,-1-3 2 15,3 1-2-15,-1-1-4 16,-1 5 1-16,3-2 1 15,1 0-2-15,-2-1 3 0,3 2 5 16,0-3-6 0,0 1 2-16,3-2 1 0,-5 0-5 15,6 2 6-15,-4-2-11 16,5 3 8-16,2-3 1 16,2 2 2-16,4-2-5 15,3 0 10-15,3 0-5 16,4 0 3-16,-3 0-5 15,-2 0 2-15,-1 0-2 16,-3 0 0-16,0 0 1 16,-5 0-1-16,-1 0 4 15,-2 0-3-15,4 0 5 16,-3 0-8-16,-3 0 6 0,3 0-5 16,2 0 2-1,3 0-5-15,0 0 4 0,7 0 4 16,-2-5-6-16,2 0 8 15,-6 1-2-15,-2-1-1 16,-2 2-2-16,-6 1 1 16,-1 2 0-16,-2 0-1 15,-2 0 1-15,2 0-2 16,-2 0 6-16,1 0-2 16,4 0-1-16,-3 0-1 15,3 0 2-15,-2 0-3 16,6 0 1-16,2 0 0 15,2 0-2-15,3 0 4 16,-1 0-2-16,4 0 2 0,-2 2 5 16,3 0-3-16,2-1-2 15,4-1 0-15,3 0 3 16,-3 0-2-16,1 0 0 16,-2 0-2-16,-5 0 3 15,-4 0 2-15,3 0-5 16,-4 0 5-16,0 0-6 15,4 0 6-15,-2 0-4 16,-1 0 0-16,-2 0 3 16,0 0-4-16,-1 0 0 15,-2 0 4-15,3-3-3 16,-5-2 1-16,-1 1-4 16,-2 3 1-16,1 1 0 15,-5-4-1-15,5 0 3 16,-5 0-8-16,0-1 12 0,-2 1-8 15,1 3 5-15,0-1-6 16,3-2 5-16,1 1-4 16,0 1 2-16,6 0 0 15,-1 2-1-15,9-1 2 16,-1 1-5-16,0-2 9 16,2 0-5-16,-4 2 3 15,3 0-5-15,-4 0 2 16,-3 0-1-16,2-2 1 15,-4 2 0-15,0 0-1 0,-1 0 5 16,-1 0-4 0,2 0 1-16,-1 0-2 0,4 0 2 15,0 0-2-15,0 0 1 16,3 0 0-16,-3 0-2 16,2 0 5-16,0 0-5 15,1-3 5-15,2-1-3 16,2 3 6-16,2-3-9 15,-3-2 3-15,1 1 0 16,-2 0-2-16,-4-2 5 16,-3 3-7-16,-2 1 9 15,-4 1-4-15,4-1 1 16,-2 3-4-16,0 0 3 16,-3 0-2-16,3 0 1 15,-4 0 0-15,2 0-2 0,2 0 4 16,-1 0-5-16,0 0 7 15,5 0-2-15,0 0 1 16,2 0-6-16,0 0 2 16,1 0 1-16,-1 0-2 15,-2 0 4-15,0 0-7 16,2 0 10-16,0 0-6 16,4 0 5-16,-2 3-7 15,0-3 5-15,-2 0-2 16,3 4 0-16,-3-3 0 15,4 5-2-15,-1 2 5 16,1-1-8-16,4 0 11 0,-6 1-5 16,3-3 0-1,-2 0-2-15,1-3 1 0,-2 3 0 16,-1-1-1-16,3-1 2 16,-1-1-5-16,-2 3 9 15,3-3-6-15,-4 0 5 16,0 0-7-16,-2-2 6 15,2 0-5-15,0 0 2 16,-2 0 0-16,3 0-1 16,-1 0 3-16,-2 0-6 15,2 0 8-15,0 4-4 16,0 0 3-16,3-3-5 16,-1 3 2-16,0 1 0 0,-3 1-2 15,5-4 4-15,0 2-5 16,2-3 6-16,0-1-2 15,3 2 4-15,-2-2-9 16,1 0 6-16,0 2-3 16,1-2 1-16,1 3 0 15,-3 1-1-15,-5-4 1 16,0 2-3-16,-2 1 6 16,1 2-2-16,-3 1 0 15,0-2-2-15,0 0 0 16,0-3 1-16,0 2 1 15,-2-1 1-15,4 0-4 0,0-2 6 16,0 0-1 0,5 0 0-16,-2 0-4 0,0 0 3 15,-2 0-3-15,-5 0 1 16,-3 0 0-16,-1 0-1 16,-4 0 2-16,2 0-3 15,-3 0 8-15,-1 0-6 16,1 0 4-16,0 0-6 15,-2 0 2-15,-3-2 0 16,-2 2 0-16,-4 0 1 16,-4 0-4-16,0 0 7 15,-1 0-6-15,3 0 7 16,2 0-8-16,2 0 5 0,2 0-3 16,3 0 1-16,-2 0 0 15,6 0-1-15,2 0 5 16,3 0-8-16,4 0 8 15,3-2-3-15,2 2 2 16,3 0-4-16,4 0 1 16,1-3 0-16,4 2 1 15,5-3 1-15,1-2 1 16,-2-3-1-16,0 4 7 16,-2-2-8-16,-3 0 2 15,-1 3-1-15,-2 0-2 16,-4 0 0-16,0 4 1 15,-5-3-3-15,0 2 6 16,2-2-5-16,1 2 5 0,-1-1-3 16,2 0 3-16,-1 2-7 15,-5-3 3-15,0 3-1 16,0 0 0-16,-2 0 2 16,0 0-6-16,-3 0 10 15,3 0-4-15,0 0 3 16,2 0-7-16,2 0 3 15,0 0 0-15,3 0 0 16,1 0 0-16,2 0-3 16,1 0 7-16,3 0-8 15,-1 0 9-15,2 0-6 16,-2 0 3-16,3 0-4 0,2 0 2 16,-1 0 0-16,3 0-1 15,-3 0 3 1,4 0-6-16,-2 0 8 0,1 0-3 15,2 0 3-15,-2 0-8 16,1 3 7-16,4-1-5 16,-3-2 2-16,0 2 0 15,0-2-2-15,-2 0 4 16,0 1-5-16,0-1 8 16,-3 3-5-16,-3-2 2 15,3-1-4-15,0 0 2 0,-3 0 0 16,-1 0-1-1,-5 0 3-15,-1 0-6 16,-3 0 8-16,0 0-6 16,-4 0 5-16,2 0-6 0,0 0 2 15,-4 0 0-15,1 0 1 16,-3 0-1-16,0 0-1 16,2 3 4-16,1 1-6 15,4 0 8-15,-1-2-4 16,7 2 3-16,-1-1-6 15,6-1 3-15,1 1 0 16,0-1 0-16,4 0 1 16,-3 0-6-16,2-2 11 15,-5 0-7-15,3 0 5 16,-3 3-7-16,-2-3 4 0,1 0-2 16,0 0 1-16,-3 5 0 15,1-3-3 1,-1-2 6-16,-1 2-5 0,4-2 5 15,-4 2-4-15,2-2 6 16,2 0-8-16,-1 0 3 16,0 0 0-16,-3 0-2 15,1 1 4-15,2 2-7 16,0 1 10-16,1-4-5 16,4 0 4-16,4 0-7 15,7 0 5-15,-1 0-4 16,3 0 2-16,-5 0 0 15,1 0-3-15,-4 0 5 16,2 0-8-16,-6 0 12 0,3 0-8 16,-5 0 5-16,1 0-6 15,0 0 2-15,1 0 1 16,-4 0-1-16,-4 0 2 16,-1 0-6-16,0 0 10 15,0 0-5-15,-4 0 5 16,0 0-10-16,-2 0 7 15,-4 0-4-15,3 0 2 16,-4 0 0-16,-3 0-1 16,-4 0 3-16,-3 0-6 15,-3 0 9-15,-3 0-6 16,2 0 2-16,-3 0-2 0,3 0 1 16,0 0 0-16,1 0-2 15,-1 0 4 1,4 0-6-16,-1 0 8 0,3 0-4 15,1 0 3-15,2-2-6 16,1-3 4-16,-5 4-2 16,1-3 1-16,-7 2 0 15,-2 2-2-15,-1-2 4 16,2 2-5-16,-4-3 6 16,0 3-4-16,-2 0 5 15,-1 0-6-15,-1 0 2 16,0 0 0-16,0 0 0 15,0 0 2-15,0 0 7 0,0 0 2 16,0 0 18 0,-1 0-26-16,-8-3 12 0,2 1-9 15,3 2 5-15,4 0-7 16,0 0-2-16,-2 0-2 16,2 0 5-16,0 0-10 15,0-2 10-15,0 2-11 16,0 0 10-16,0 0-8 15,0 0 4-15,0 0 0 16,0 0-1-16,0 0 3 16,0 0-7-16,-2 0 11 15,2 0 0-15,-3 0-4 16,1 0 3-16,2 0-4 0,-2 0 9 16,0 0-1-16,0-2-1 15,0 2 4-15,2 0-8 16,0 0 10-16,0 0-10 15,0 0 14-15,0 0-15 16,0 0 13-16,0 0-7 16,0 0 0-16,0 0 2 15,0 0-10-15,0 0 1 16,0 0 4-16,0 0-3 16,0 0 1-16,-3 0-8 15,3 0 7-15,0 0-5 16,0 0 2-16,0 0-1 15,0 0-2-15,0 0 3 16,0 0-5-16,0 0 10 0,0 0-11 16,0 0 1-16,0 0-2 15,0 0-9-15,0 0-6 16,0 0 11-16,0 0-2 16,0 0 12-16,0 0 1 15,0 0 0-15,0-3 3 16,0 3-4-16,0-2 4 15,0 2-4-15,0 0 1 16,0 0-1-16,0 0-1 16,0 0 2-16,0 0-4 0,0 0 8 15,0 0-2 1,0 0 3-16,0 0-4 0,0 0 1 16,0 0 4-16,0 0 1 15,0 0-6-15,0 0 7 16,0 0-6-16,0 0 7 15,0 0-6-15,0 0-1 16,0 0 0-16,0 0-3 16,0 0 1-16,0 0 0 15,0 0-2-15,0 0 5 16,0 0-4-16,0 0 4 16,0-2 2-16,0 2 1 15,0 0-10-15,0 0 4 16,0 0 0-16,0 0 0 15,0 0 2-15,0 0-7 16,-2 0 10-16,2 0-3 16,0 0 3-16,-3 0-6 0,1-1 3 15,-1 1-1-15,2 0-1 16,1-2 0-16,-2 0-2 16,2 0 6-16,-3-1-8 15,1 2 8-15,0 1-5 16,0-2 6-16,0 0-7 15,0 2 2-15,-1-3 0 16,3 3-3-16,-2 0 6 16,2 0-9-16,0-1 12 15,-2-2-6-15,-1 2 6 16,1-6-11-16,-2 2 6 16,-4-5-2-16,3-3 1 0,-7-1 0 15,5-4-2-15,-1-6 1 16,1-3-3-16,0-8 8 15,-2 0-6-15,1-9 4 16,-6-5-4-16,1-1-3 16,-2-2-6-16,-1 3 5 15,3 7-9-15,-4 4 12 16,5 4 3-16,-2 2-9 16,3-2 13-16,-2 2-8 15,5 0 4-15,-3 0-1 16,2 2 1-16,-3-1-1 15,2 1-1-15,-3 1 4 16,0 0-5-16,-3 3 7 16,3 2-5-16,-6 2 3 0,3 2-4 15,-1 2 0-15,-2 3 2 16,-2 3 1-16,1 1 1 16,-4 3-2-16,2 4 3 15,-1 0 6-15,-6 4-7 16,-2 0-2-16,-5 0 4 15,-7 2-6-15,-3 12 2 16,-6 4 0-16,-7 0-5 16,-2 2 10-16,-6-2-8 15,-6 1 8-15,-3-4-8 16,5-1 5-16,-1-2-4 0,3-4 0 16,-2 2-2-1,-5-1 4-15,-4-1-9 0,-5 0 8 16,0-2-2-16,-3 1-5 15,0-2 13-15,-1 1-10 16,0-1-1-16,-3-1 6 16,3 3-3-16,5-4 2 15,1 1-1-15,3-1 2 16,7-1-2-16,-3-2 4 16,6 0-7-16,-3 0 7 15,-3 0-4-15,4 0-1 16,1 0-1-16,7 0 3 15,1 0-3-15,-1-2 3 16,-3-1 0-16,-2 3-6 0,-1 0 12 16,-1 0-10-16,0 0 6 15,-2 0-2-15,-3 0 1 16,-2 0 0-16,-5 0-3 16,-1 0 7-16,-3 0-6 15,-2 0 6-15,-1 0-4 16,-1 0 3-16,2 0-4 15,-5 0 1-15,1 0 0 16,-3 0-2-16,5 0 2 16,1 0-4-16,8 0 8 15,0 0-6-15,6 0 6 16,-1 0-8-16,4 0 4 0,6 0-1 16,5 0 1-16,2-4 0 15,0-1-1-15,-3 0 3 16,1 0-5-16,-4 1 7 15,-1 0-3-15,1-1 1 16,-3 1-4-16,3 3 2 16,-4-1 0-16,3 0 0 15,-2-1 0-15,-6 1-4 16,3-3 10-16,-7 1-4 16,-2-3 2-16,-2 0-8 15,-2 0 2-15,0-2 1 16,1 2 0-16,-3 2-1 15,-4 3-1-15,2 2 6 16,-1-3-8-16,2 3 10 0,2 0-6 16,1-2 4-16,6 2-5 15,-2-4 2-15,5 1 0 16,5-2-1-16,2-1 3 16,4 2-6-16,-1-1 9 15,-4-2-4-15,-3 2 5 16,-8-4-10-16,-2 4 4 15,2 0-1-15,-4-2-1 16,6 1 0-16,-2 1 0 16,-4 1 3-16,0 2-7 15,-2 0 12-15,0 1-9 16,5-4 6-16,-3 1-6 0,0 1 3 16,0 0 0-16,-2 3-2 15,-3-2 6-15,0 2-8 16,3 0 8-16,0 0-2 15,0 0 3-15,-4 0-10 16,-3 0 9-16,5 0-7 16,0 0 3-16,8-2-2 15,4-2 0-15,0 3 3 16,2-1-7-16,-1-1 12 16,0-1-9-16,-2 2 5 15,1 0-4-15,-2-2-6 16,1 2-7-16,5 0 13 15,-1-2-5-15,2 0 4 16,3-1 4-16,3 2-6 0,4-1 7 16,4 2-4-16,2-1-2 15,4 0 3-15,5-1-2 16,3 2 2-16,0 0-2 16,1 0 6-16,1 2-7 15,2 0 8-15,3 0-4 16,2 0 2-16,2 0-4 15,1 0-2-15,0 0 1 16,4 0 2-16,1 6-5 16,6 4 4-16,-3-1 4 15,9-4-8-15,2 3 12 16,4-4-12-16,2 0 6 0,3 2-1 16,1 1 0-16,-1-2-1 15,0 2 0-15,-3-2 4 16,0 2-4-16,-2-2 6 15,3 1-5-15,-1 0 4 16,0 0-6-16,1 3 3 16,-1-2 0-16,-2 0-2 15,3 5 3-15,-5-4-5 16,6-1 8-16,-2 3-4 16,-4-3 4-16,2 2-8 15,-2-1 6-15,-1-2-4 16,2 2 2-16,1-2 0 15,-1 1-3-15,2-2 5 16,0-1-7-16,1 3-3 0,-3-4 3 16,1 1-10-16,1 1 10 15,-4-1-4-15,1 0 5 16,-5 1 4-16,-2 4-8 16,-4 1 3-16,-4 4-8 15,-4 2 11-15,1 2-7 16,4-4 8-16,4-2-1 15,5-2 0-15,5-2 1 16,1 2-1-16,-2-1 0 16,1 3 2-16,-3 1-4 15,3 1 8-15,3-2-7 16,-4 2 5-16,3 0-4 0,3 2 0 16,-3 0 1-16,0 2-2 15,2 3 6-15,-2-2-8 16,5 6 10-16,-1 1-4 15,5 4 2-15,0 3-4 16,0 6 2-16,0 0-2 16,0 0 0-16,0-3 1 15,0 0-2-15,0-4 6 16,9 1-1-16,4-4-3 16,1-2 7-16,1-5-3 15,2-3-2-15,0-2-2 16,-1-3 0-16,-2-2 3 15,3-4-1-15,-4-3-1 0,1 0 3 16,1-5-4 0,3 0 0-16,5 0-21 0,0-3-61 15,-13-6-146-15,-3 1-167 16</inkml:trace>
  <inkml:trace contextRef="#ctx0" brushRef="#br0" timeOffset="25658.43">16987 4800 330 0,'0'0'108'0,"0"0"-38"0,0 0-10 16,146-95 0-16,-98 61-7 16,8-1-7-16,14-3-6 15,1-3 9-15,2 5-10 16,-5 7 5-16,-11 7-17 15,-14 8-1-15,-14 9-16 16,-14 5 2-16,-8 0 4 16,-7 0-1-16,0 10 31 15,0 3-2-15,0-2-1 16,0 3-18-16,-5-4 6 0,-6 1-9 16,2-3 0-16,3-2-4 15,-2-2-17-15,4-4 1 16,0 1 0-16,-3 3-4 15,1 1-45-15,-5 2-50 16,10-5-140-16,-1-2-178 16</inkml:trace>
  <inkml:trace contextRef="#ctx0" brushRef="#br0" timeOffset="26823.88">17832 4506 391 0,'0'0'103'16,"0"0"-39"-16,0 0 7 15,0 0 5-15,0 0-13 16,0 0-4-16,52-32-22 16,-48 55 32-16,5 9-28 15,-6 3-2-15,3 2-22 16,-6 2 7-16,0-8-14 0,0 1 4 16,0-11-11-16,0-7-2 15,0-3 4-15,0-6-3 16,0-5 8-16,0 0-3 15,-6 0 14-15,3-11-11 16,-6-18-7-16,1-9-2 16,2-6-1-16,4-4 0 15,0 2-3-15,-2 4 1 16,0 7 4-16,-1 11-2 16,3 10 3-16,0 8-5 15,0 6 2-15,2 0 0 16,0 0-11-16,0 10 1 15,0 14 7-15,0 0 6 16,11-2-6-16,6-3 8 0,3-7-10 16,1-8-4-16,-1-4-3 15,4 0-8-15,-4 0 6 16,-4-11 14-16,-1-8 0 16,-6-5 8-16,0-1-5 15,-6 2 10-15,-1 2-8 16,-2 7 21-16,0 7-14 15,0 5 6-15,0 2-8 16,0 0-6-16,2 0-4 16,7 14 2-16,4 13-1 15,3 2 9-15,2-4-1 16,3-2-8-16,0-7-2 0,1-8 1 16,-2-7-6-16,1-1 1 15,3 0-15-15,-5 0 19 16,0-15-3-16,-3-3 3 15,-6-3 2-15,-5 5 2 16,-3 5-1-16,-2 2-2 16,0 9 5-16,0 0 3 15,0 7 0-15,0 25-8 16,0 6 11-16,0 3-11 16,5-6 4-16,15-7-4 15,0-6 0-15,7-8-9 16,-1-8 2-16,2-6-9 0,2 0-3 15,-6 0 11 1,-1-10 1-16,-6-8 0 0,-7-3 14 16,-8-6-7-16,-2 1 2 15,0 2 0-15,-5-1 1 16,-12 7-2-16,-4 5 8 16,2 3-2-16,-2 3 9 15,6 2-9-15,3 0 4 16,6 1-9-16,4 3-2 15,2-1 0-15,-2 2 0 16,-1 0-1-16,-3-3-3 16,-4-1 2-16,0 0 1 15,-9-4-6-15,-4 2 7 16,0-2-2-16,-2 2-11 16,3 4 8-16,2 2-1 0,4 0-5 15,1 7-4-15,6 22 13 16,2 8-5-16,7 1 7 15,0-2-14-15,9-8-36 16,18-4-11-16,0-6-24 16,6-8-22-16,8-4 9 15,3-6-42-15,-26 0-51 16,-3-2-167-16</inkml:trace>
  <inkml:trace contextRef="#ctx0" brushRef="#br0" timeOffset="27523.8">18844 4363 445 0,'0'0'143'0,"0"0"-36"15,0 0 25-15,0 0-15 16,0 0-29-16,0 0-26 16,-127-40-25-16,90 59-6 15,8 0 9-15,6 3-30 16,8-2-2-16,10-3-5 15,5-7-6-15,0-3 0 16,0-3-10-16,14-2-3 16,10-2-9-16,4 0 13 15,5-16 1-15,-4-11-3 0,-3-6-14 16,-5-3 18-16,0-6 10 16,-6-6 0-16,-3 4 4 15,-10 0-4-15,-2 8 10 16,0 6 2-16,-6 9 14 15,-10 12-13-15,3 9 16 16,-2 0-15-16,5 7-7 16,-1 32-7-16,4 12 6 15,7 10-6-15,0-3 3 16,0-1-7-16,14-10 9 16,7-4-10-16,4-12 2 15,0-8-2-15,-1-12-14 16,1-7 1-16,-3-4 4 15,3 0 7-15,-1-4 4 0,-3-20-8 16,-4-2 11 0,-3 0-15-16,-11 0 14 0,5 6-7 15,-4 8 7-15,-2 3-1 16,0 9 0-16,0 0 1 16,4 0-14-16,0 9 13 15,5 8 2-15,1 4 23 16,3-5-22-16,1-5 0 15,-1-6 1-15,-3-3-2 16,-1-2 3-16,-3 0-3 16,-3 0 11-16,-5-18-7 15,0-1 21-15,0-4-9 16,-11 2 10-16,-14 2-18 0,-4 5 7 16,0 6-10-16,-3 6-3 15,-1 2-2-15,2 0-5 16,2 14-14-16,0 10-57 15,23-12-52-15,4 0-200 16</inkml:trace>
  <inkml:trace contextRef="#ctx0" brushRef="#br0" timeOffset="28555.39">19629 4218 549 0,'0'0'77'16,"0"0"-49"-16,0 0 5 15,0 0 58-15,0 0-9 16,0 0-4-16,67 59-21 16,-56-29-14-16,2-2-1 0,1-4-23 15,-3-4-2 1,-2-6-13-16,-6-7 1 0,0-2-5 16,-1-5 2-16,-2 0 7 15,0 0-4-15,0 0 9 16,0 0-12-16,0-19 7 15,0-8-2-15,0-7-11 16,6-2 7-16,4 2-6 16,7 8 1-16,0 10-1 15,-1 8 2-15,1 8-3 16,3 0 0-16,-2 2 6 16,0 24-2-16,2 8 0 15,0 0 7-15,-4-2-4 16,1-6-3-16,-1-6 0 15,0-6 3-15,-5-7-6 0,0-2-10 16,-2-5 6-16,-2 0-14 16,4 0 16-16,3-19-1 15,-4-8 4-15,1 1 1 16,-2 2 0-16,-2-1-1 16,0 12 4-16,-3 3-5 15,0 6 6-15,1 4-6 16,6 0-1-16,7 7 4 15,4 18 10-15,5 2-2 16,2-6-5-16,2-3-2 16,1-5-1-16,-1-4 4 15,-4-7-8-15,-3-2 4 0,-6 0-2 16,-5 0-4-16,-4-14 6 16,-9-9 5-16,0-3-2 15,0-3 4-15,-25-1-7 16,-10 6 1-16,-5 2 5 15,2 10-7-15,0 10 3 16,7 2 17-16,6 0-18 16,10 0-1-16,6 16 0 15,9 0-8-15,0-2 8 16,0 0-16-16,5-7 6 16,17-1-13-16,4-6 11 15,5 0-2-15,3 0 14 16,0-13 2-16,1-9 0 15,-1-2 1-15,-3 2-2 0,0 0 8 16,-2 4-2-16,-2 3 21 16,-5 8-13-16,-2 4 2 15,2 3-6-15,1 0 4 16,1 10 7-16,3 15-2 16,-1 5-5-16,-1-2-8 15,-2 0 8-15,-1-6-15 16,-2-5 0-16,0-5-16 15,-1-5-12-15,2-5-25 16,-1-2-25-16,1 0-63 16,-2-21-47-16,-15 7 2 0,-4-6-73 15</inkml:trace>
  <inkml:trace contextRef="#ctx0" brushRef="#br0" timeOffset="29106.11">20898 4062 636 0,'0'0'114'15,"0"0"-86"-15,0 0 35 16,0 0-8-16,0 0 3 16,0 0-23-16,0 0-5 15,68 51-1-15,-47-30-14 16,-2-1 5-16,-3-1-12 16,-6-3 8-16,-1-6-15 15,-5-2 2-15,-2-4-2 16,-2-4-1-16,2 0 0 0,-2 0 2 15,0 0-5-15,4 0 3 16,-1-12-2-16,-1-7 4 16,4-4-4-16,2 0 3 15,0 10-2-15,1 2 1 16,-3 10-5-16,2 1 4 16,1 0-12-16,-3 0 8 15,3 13 5-15,0 7 3 16,0-2-3-16,-1-1 0 15,0-5-3-15,-2-6-6 16,-3-2-10-16,0-4-10 16,-3 0 13-16,3 0-7 15,-1 0 23-15,0-12-2 0,5-7 2 16,2 0 0-16,0 1 1 16,2 4-1-16,-2 0 0 15,2 6 3 1,0 5 1-16,3 3 11 0,1 0-4 15,3 0 26-15,2 0-13 16,-1 14-5-16,5-3-17 16,0-1-2-16,1-5 0 15,4-3-35-15,-3-2-26 16,8 0-22-16,0 0-87 16,-1-3 40-16,-2-14 19 15,-24 12-113-15</inkml:trace>
  <inkml:trace contextRef="#ctx0" brushRef="#br0" timeOffset="29738">21647 3938 258 0,'0'0'376'15,"0"0"-268"-15,0 0-23 16,-137 0 8-16,95 20-35 16,7 4-12-16,10-4-21 15,11-2-7-15,12-4-18 16,2-2-5-16,0-1-20 15,18-4-19-15,18-5-1 16,6-2 27-16,3 0-8 16,-1-2-34-16,-6-14 31 15,-4 2 3-15,-10 0 26 16,-8 8 0-16,-7 2 11 0,-7 2 17 16,-2 2 22-16,0 0 11 15,0 0-26-15,0 0-18 16,0 0-8-16,0 0-9 15,9 0-2-15,4 0-8 16,10-6-6-16,4-4 13 16,6-6-22-16,0-2 3 15,5-10 12-15,-3-6 6 16,0-11 2-16,-5-8 4 16,-7-7 10-16,-16-2 1 15,-7-1 18-15,0 5 0 16,-20 8-13-16,-14 12 11 0,1 13 10 15,-1 15 29 1,4 10-43-16,3 0 9 0,-2 21-19 16,2 23-8-16,8 14-3 15,11 12-2-15,8 8-2 16,8 1 0-16,28-5 1 16,9-9 2-16,6-7-6 15,7-12 6-15,2-9 0 16,0-8-3-16,-4-11-5 15,-9-9 2-15,-11-5 1 16,-9-4 1-16,-12 0 2 16,-6 0 5-16,-2 0-5 15,-5 0 16-15,-2-5-16 16,0-7-1-16,0 3-41 16,-18 4-32-16,-14 5-96 0,15 0-90 15,-5 0-143-15</inkml:trace>
  <inkml:trace contextRef="#ctx0" brushRef="#br0" timeOffset="30323.45">19170 4916 675 0,'0'0'119'15,"0"0"-109"-15,0 0 38 16,0 0 8-16,0 0 3 0,0 0 2 16,105 14-23-16,-17-30-5 15,33-16-17-15,28-8-1 16,25-10-10-16,22-2 8 15,12-4-11-15,-3 2 11 16,-4 2-4-16,-14 3 2 16,-20 9-4-16,-18 7-4 15,-17 7 13-15,-21 5-1 16,-22 12 8-16,-27 2-7 16,-26 7 18-16,-21 0-27 15,-15 0 16-15,0 0 35 16,0 0 12-16,-10 0-26 0,-12 0-30 15,-1 0-9-15,5 0 1 16,12 0-12-16,4 0-2 16,2 0-37-16,0 0-93 15,0 0-73-15,0 0-242 16</inkml:trace>
  <inkml:trace contextRef="#ctx0" brushRef="#br0" timeOffset="38429.41">17077 5680 572 0,'0'0'19'0,"0"0"9"16,0 0-24-16,0 0 40 15,0 0 17-15,0 0-1 16,0 0-44-16,0 0 5 0,8 0-9 16,-8 0 15-1,0 0-3-15,0 0 2 0,0 0-9 16,0 0-10-16,0 0-5 15,0 0-2-15,0 0-7 16,5 0-84-16,-5 0-83 16,0 0-178-16</inkml:trace>
  <inkml:trace contextRef="#ctx0" brushRef="#br0" timeOffset="41959.66">2843 6717 556 0,'0'0'28'16,"0"0"-20"-16,0 0 57 15,0 0-22-15,0 0 11 16,0 0-6-16,0 0-5 16,-6 0-7-16,6 0-11 15,0 0-9-15,0 0-12 0,0 0 4 16,0 0-6 0,0 0 5-16,0 3-3 0,0-2-6 15,0 2 3-15,0 1-1 16,2-1 0-16,9 1 2 15,3-1-7-15,3 1 10 16,1-1-2-16,5-1 1 16,-2 3-8-16,2-1 7 15,0-1-6-15,0 5 3 16,3-1 0-16,0 1-1 16,1 1 3-16,2-2-7 15,0 0 11-15,4 0-5 16,0-4 2-16,4 2-5 15,1-1 2-15,-1-3 0 0,3-1-2 16,1 3 4-16,3 1-5 16,-2-2 6-16,3 1-3 15,0 0 3-15,-3-1-6 16,0 0 5-16,1 0-5 16,-3-1 3-16,0 1 0 15,0 3-2-15,0-3 4 16,-2 0-9-16,-3 1 14 15,4-1-8-15,-4 3 5 16,1-3-7-16,-4 0 3 16,3 1 0-16,-2 0-1 15,-1 1 2-15,4-3-4 16,-3 4 7-16,2-1-4 0,1-1 2 16,-1 0-4-16,1 1 4 15,3 1-3-15,-2 2 1 16,1-1-1-16,2-2-1 15,0-1 4-15,0 0-7 16,2-1 11-16,1 0-7 16,0 2 5-16,3-2-8 15,-2-1 4-15,2 2 0 16,0-1 0-16,-3 0 1 16,3 0-4-16,4 1 7 15,-4-3-4-15,8 0 2 16,-1 0-4-16,1 0 4 0,0 0-4 15,-1 0 2-15,-5 0-2 16,-1 0 2-16,1 0 0 16,-3 0-4-16,5 0 9 15,1 0-7-15,3 0 5 16,4-7-6-16,2 2 2 16,0-2 1-16,0 0-1 15,-1 0 1-15,-2-1-5 16,-1 0 10-16,-2 4-5 15,-4-4 2-15,2 6-4 16,-3-2 5-16,-2 0-6 16,0 0 2-16,1-2-3 15,0-1 4-15,3 2-12 16,-2-1 9-16,2 1 1 16,1 0-5-16,1 1 9 0,0-2-4 15,5 1 3-15,5 0-2 16,1-2 1-16,1 2 0 15,0-2-3-15,2 0 7 16,-5 0-5-16,2 4 3 16,1-3-4-16,4-2 3 15,3 1-4-15,3-1 3 16,2 3 0-16,0 0-1 16,2 1 4-16,-2 1-8 15,-1-4 10-15,2 1-5 16,0 1 2-16,1-2-3 0,-2 1 1 15,-3 3 0-15,0-2 0 16,-1 4 0-16,-1-2-4 16,-1 1 8-16,7 0-3 15,0 2-1-15,-1-1 0 16,1 1 2-16,-1 0-4 16,-6-3 2-16,1 1-1 15,-1 2-1-15,2 0 3 16,3 0-6-16,-2 0 10 15,6 0-6-15,-5 0 6 16,-1-4-10-16,-3 4 5 16,1-3-1-16,-2 0 0 15,-2 1 1-15,1 0-2 16,-4 2 4-16,-2-2-3 0,1 0 2 16,-2-2-2-1,3-1 1-15,1 0-2 0,4-2 2 16,1 0-2-16,-1 3 1 15,0-2 1-15,0 0-4 16,-5 3 8-16,-1-2-6 16,1 1 5-16,1 0-6 15,3 0 2-15,4 1 0 16,-1 0 1-16,2 1-3 16,-3 0 3-16,-2 2 0 15,-1 0-3-15,-4 0 6 16,0 0-6-16,1 0 6 0,-2 0-6 15,0 0 3-15,1 0 0 16,0 0-1-16,-2 0 3 16,-1 0-6-16,-3 0 8 15,-2 2-4-15,2 0 5 16,-4-2-9-16,-2 3 5 16,-4-3-2-16,-7 3 1 15,-6 1 0-15,-5 0-3 16,-7-2 5-16,-6 2-3 15,-3 0 2-15,-8-2-1 16,2 0 1-16,-6-2-2 16,-2 2 0-16,0-2 1 15,0 0 7-15,0 0-5 16,0 0 12-16,0 0-10 16,0 0 20-16,0 0-23 0,0 0 5 15,0 0-3-15,0 0-2 16,0 0-1-16,0 0 2 15,0 0-3-15,0 0 6 16,0 0 3-16,0 0-3 16,0 0 10-16,0 0-13 15,0 0-1-15,0 0-1 16,0 0 0-16,0 0-1 16,0 0 4-16,0 0-7 15,0 0 9-15,0 0-3 0,0 0 3 16,0 0-3-1,0 0-2-15,0 0 11 0,0 0-2 16,0 0-3-16,0 0-3 16,0 0 1-16,0 0-8 15,2 0-18-15,-2 0-66 16,0 0-174-16</inkml:trace>
  <inkml:trace contextRef="#ctx0" brushRef="#br0" timeOffset="52848.48">3630 7351 340 0,'0'0'29'0,"0"0"-9"15,0 0 54-15,0 0-14 16,0 0-8-16,-124-70 6 16,97 59-1-16,0-1-18 15,-2-1-11-15,-2 3 9 16,0-1-2-16,-7 2-15 0,-2 3-19 15,-3 0 5-15,1-2-3 16,-4 0 8-16,5-1-11 16,-6 2 9-16,3-1-8 15,-1-5 2-15,-2 5 1 16,-2 2 6-16,-2-2 1 16,-2 2-5-16,-3 2 12 15,-2 1-18-15,-5 1 10 16,-1 2-4-16,-3 0-7 15,0 0 1-15,-2 0 0 16,-3 0-2-16,-2 4 1 16,1 3 0-16,-2 5 2 15,-4-2 11-15,1 3-8 16,1 1 3-16,-4 0-2 16,6 6-10-16,4 0 4 0,7 2 1 15,6-1-5-15,6 2 11 16,2-1-12-16,6 0 13 15,1 1-5-15,3 3 4 16,-1 5-8-16,2 7 2 16,1 4 0-16,0 4 0 15,4 1 0-15,1-4-5 16,5 2 13-16,1 1-11 16,0 2 8-16,4 0-10 15,5 0 4-15,3 5 0 16,5-3-5-16,10-1 5 15,0-4 0-15,0-3-2 0,19-4 1 16,14 0-1 0,5-4-1-16,7-6-2 0,4-3 6 15,2-6 0-15,5-1 1 16,6 0-1-16,0 1 4 16,3 1-8-16,3-1 11 15,0 0-6-15,8-1 0 16,11 1-2-16,9-8 4 15,5 1-7-15,1-9 4 16,3 0-3-16,1-3 2 16,4 0 2-16,1 0-2 15,1 0 5-15,-3 0-3 16,-7 0 6-16,-4 0-10 0,-4 0 3 16,-5 0-1-1,-5 0 1-15,0 4 0 0,-5 6-3 16,-1-2 8-16,6 1-5 15,3 0 2-15,1-3-2 16,1-2 3-16,0 0-6 16,1-2 2-16,3 0 1 15,4-2-2-15,5 0 4 16,4 0-8-16,3 0 12 16,0 0-5-16,-3 0 5 15,-1 0-11-15,0 5 5 16,-5 2 0-16,1 3 0 0,-4 2 2 15,3-2-4 1,6 0 5-16,-2-1 7 0,4-2-7 16,-8 1-3-16,-2 3 0 15,-3-4-1 1,1-1 0-16,-3 1 1 0,1-4-2 16,-3-1 5-16,-1 0-8 15,-3-2 11-15,0 0-7 16,2 0 6-16,2 0-8 15,5 0 5-15,1 0-2 16,5 0 5-16,8 0-1 16,4-10 4-16,5-5-6 15,1-4 9-15,-1-3-10 16,1-4 7-16,4-2-4 16,1-4-2-16,1-2 3 0,-2-2 0 15,-4 2 2-15,1-3-5 16,-7-1-3-16,-5-1 7 15,-7-4-3-15,-6 3 2 16,-9-2-9-16,-6 6 5 16,-12 3-1-16,-18 4 0 15,-13 7-2-15,-16 2 0 16,-13-1 4-16,-9 2 0 16,0-5-1-16,-11-1 5 15,-16-5-2-15,-8 2-4 16,-8-2 0-16,-10 0 0 15,-3 2-3-15,-8-2 9 0,-2 2-12 16,1 0 12-16,-3-1-10 16,-4 4 10-16,-1 1-11 15,-5 2 6-15,-2 1-2 16,-1 2-1-16,-1 2-1 16,-6 4 2-16,2 0 2 15,-7 5-2-15,-5 1 4 16,-3 2-6-16,1 3 10 15,-2 0-10-15,-1 1 3 16,-2 1 0-16,-2 0-1 16,0-3 7-16,4 2-12 15,5-3 12-15,5-2-9 16,-1-3 8-16,3 1-9 16,-4-2 4-16,7 2 0 15,-3 4-2-15,-1 2 2 16,-1 2-3-16,-3 0 6 0,-3 0-3 15,1 0 1-15,2 12-1 16,-1 5 5-16,1-2-5 16,-7-1 0-16,3-2 0 15,2-3 1-15,4-1 2 16,7-2 0-16,2-5 1 16,5 2 9-16,2-3-11 15,6 0-1-15,6 0 4 16,1 0-8-16,3-13 3 15,2 1 0-15,-1 0-3 16,1-1 7-16,2 0-4 0,0 3 1 16,0 2 3-16,3 2-1 15,-3 2 2-15,4 2-1 16,-1-2 4-16,1 1 3 16,-4-2-10-16,3 1 11 15,-8-1-10-15,2-2 21 16,-3 3-22-16,-1-2 16 15,5 0-12-15,4-2 4 16,6 0-9-16,2 1 1 16,9-4-4-16,2-1-11 15,11 3 1-15,6-3-36 16,9 7-14-16,7-1-60 16,4 6-106-16,0 0-133 15</inkml:trace>
  <inkml:trace contextRef="#ctx0" brushRef="#br0" timeOffset="56412.35">11585 9956 659 0,'0'0'5'0,"0"0"-1"15,0 0-4-15,0 0 22 16,0 0 24-16,0 0 16 16,0 0-18-16,-21-5 6 15,21 4-19-15,0 1 4 16,0-2-15-16,0 2 6 16,0 0-17-16,0 0-6 0,0 0-3 15,0 0 0-15,0 0-3 16,7 0 6-16,7 0-7 15,7 0 10-15,4 0-4 16,4 0 3-16,2 0-9 16,4 0 5-16,4 0-1 15,0 0 0-15,2 0 2 16,3-2-6-16,6 0 9 16,-6-3-4-16,3 5 1 15,-1 0-2-15,2 0 2 16,-4 0-4-16,3 0 2 15,1 0 0-15,2 0-2 16,4 0 5-16,4 5-8 0,2 1 12 16,0 2-7-16,0-2 2 15,3 0-4-15,-3 2 1 16,7-1 0-16,1-2 0 16,7 2 1-16,2-2-3 15,4-1 7-15,1 1-3 16,-2-5 1-16,1 0-1 15,-1 0 2-15,-2 0-4 16,2 0 1-16,2 0 0 16,1 0-1-16,2 0 4 15,-3 0-5-15,8 0 7 16,1 0 1-16,5-3-1 0,-3-1-8 16,-1-1 4-1,-7 3-2-15,-8-5 1 0,-5 5 0 16,-5-1-2-16,-7 3 6 15,-4 0 1-15,-10 0-5 16,-8 0 13-16,-9 0-8 16,-11 0 10-16,-7 0-5 15,-7 0 0-15,-4 0 8 16,0 0 5-16,0 0 21 16,0 0-20-16,0 0 12 15,0 0-26-15,0 0 6 16,0 0-11-16,0 0 3 15,0 0-1-15,0 0-4 0,-2 0 9 16,-2 0-11-16,-1 0 18 16,1 0-17-16,2 0 4 15,-3 0-1-15,1 0-8 16,1 0 4-16,-4 0-1 16,5 0 0-16,-2 0 1 15,0 0-7-15,2 0-7 16,-1-5-3-16,3 1-62 15,0-7-4-15,0-4-62 16,18-3-32-16,-4 8-41 16,-1 2-123-16</inkml:trace>
  <inkml:trace contextRef="#ctx0" brushRef="#br0" timeOffset="58392.91">11448 8504 442 0,'0'0'12'0,"-58"102"-9"15,38-44 3 1,0 7-2-16,5 0 21 0,3 1 16 15,10-1 5-15,2 3 0 16,0 0-25-16,0 4 0 16,18 3-12-16,4 3 17 15,7 3-22-15,5 0 7 16,7 8-2-16,7 3-2 16,10 2 3-16,11 4-8 15,6 0 1-15,14 1-1 16,12 0 0-16,6-8 2 15,9-2-8-15,11-12 6 16,14-7-4-16,8-11 2 16,5-9-1-16,6-13 0 15,-2-9 2-15,3-6-6 16,2-10 11-16,-5-9-5 16,2-3 4-16,1 0-6 0,4 0 2 15,6-13 3-15,-1-7 1 16,-1-5-5-16,-4-4 5 15,-4-8-3-15,-7-9 11 16,-5-9 6-16,-11-6 18 16,-6-6-7-16,-7 0 10 15,-13-4-9-15,-4 3 0 16,-10 6-7-16,-9 0-16 16,-12 0 14-16,-17 3-20 15,-18-5 23-15,-17 0-23 0,-15-6 4 16,-10-8-6-1,0-4 11-15,-19-7-2 0,-24-3-5 16,-15-6-4-16,-13 3 7 16,-16 1-5-16,-5 8 0 15,-10 4 13-15,-7 6-15 16,-10 3 13-16,-11 7-13 16,-9 6 0-16,-13 6-1 15,-13 11 3-15,-13 2-5 16,-16 11 11-16,-12 4-8 15,-11 3 1-15,-11 9-2 16,-6 10-10-16,-4 4 6 16,-5 4-1-16,2 33-8 15,-4 7 1-15,6 12-20 16,6 11 2-16,12 2-23 0,10 3 10 16,9 2-21-16,13-5 14 15,12-2 2-15,17-2 5 16,13 5-30-16,124-51-68 15,6 1-171-15</inkml:trace>
  <inkml:trace contextRef="#ctx0" brushRef="#br0" timeOffset="67850.41">1917 12721 632 0,'0'0'10'16,"0"0"-3"-16,0 0-3 15,0 0 29-15,0 0-7 0,0 0 16 16,0 0 3-16,0 0-15 16,0 0-8-16,-21-38-11 15,26 26 5-15,5 2-16 16,6 4 7-16,3 0-7 16,0 2 3-16,8 0-3 15,2 0 0-15,8-2 0 16,11 0 0-16,5 0 1 15,7-3 4-15,10 0-10 16,3 1 12-16,3-1-7 16,4 0 4-16,-2 0-6 0,1 2 2 15,-4 0-1 1,1 2 0-16,-3 1-3 0,0 2 4 16,-1-1-4-16,-4 3 3 15,4 0 2-15,2 0-2 16,1 0 0-16,6 0-1 15,-1 0 1-15,-2 0 1 16,3 5-1-16,-1-1 3 16,0-1-7-16,7-1 10 15,2 3-7-15,3-1 7 16,-3-1-10-16,-2 2 6 16,-5 1-2-16,-2-2 1 15,-3 0-1-15,-5 2-2 16,0 1 6-16,2-4-4 15,-3-1 2-15,-2 0-2 0,-1-2 5 16,0 2-7 0,2-2 3-16,8 0 0 0,1 0-2 15,0 0 4-15,-2 0-6 16,-1 0 6-16,0 0-9 16,-2 0 10-16,-1 0-8 15,3-6 3-15,2 3 1 16,-1 0 1-16,3-1 0 15,-5 2-3-15,-2-2 7 16,3-3-5-16,-2 4 3 16,-3-4-3-16,5 2 3 15,-2-4-4-15,0 2 2 0,4-1 0 16,-5 0-3 0,3 0 7-16,4 2-10 15,2-5 11-15,5 1-12 0,-5 5 8 16,1-4-2-16,-7 4-7 15,-3 2-1-15,1-1-4 16,2 4 0-16,-5-1 10 16,2-2-1-16,-3 1 2 15,-4-2 4-15,-3 1-4 16,-5-4-1-16,-4 5 2 16,-1-1-4-16,-2 1 1 15,-2 0 3-15,-1 2-7 16,-6 0 6-16,-1 0-7 15,5 0 8-15,-4 0-2 16,1 0 2-16,-4 0-2 0,3 0 2 16,1 0 0-16,-1 0 1 15,3 0-2-15,2 0 3 16,3 0-2-16,3 0 2 16,5 0-1-16,-1 4 2 15,3 1-4-15,0 2 2 16,0-2 0-16,1 3-2 15,2 0 4-15,4 5-6 16,2 1 8-16,-1-1-8 16,-1 1 7-16,1-1-6 15,-2-6 6-15,-1 0-4 16,-1-3 1-16,1-3 0 0,-3-1-2 16,0 0 4-1,5 0 0-15,1 0-1 0,1 0 0 16,2 0 3-16,-1-3-6 15,-3-1 2-15,1-1 0 16,1 3-1-16,5 1 5 16,-1 1-8-16,1 0 8 15,-5 0-3-15,-2 0 1 16,-5 0-4-16,-2 0 2 16,1-2-2-16,-1-2 2 15,0 0 0-15,-2 2-3 16,-2 0 7-16,0 2-7 15,-8 0 6-15,0 0-2 0,-2 0 2 16,-1 0-5 0,-3 0 4-16,-1 0-2 0,1 2 7 15,2 0-5-15,3-1 10 16,-2-1-11-16,5 0 16 16,1 0-17-16,1 0 9 15,2 0-9-15,2 0 3 16,-3 0-1-16,1 0-2 15,-1 0 2-15,3 0 2 16,0 0-2-16,4 0 0 16,0-3 0-16,0-2 2 15,0 0-6-15,-2-2 2 0,-7 2 0 16,-2 0-1 0,1 3 3-16,-4 0-6 0,1 1 8 15,0-1 1-15,2 2-1 16,1-2-2-16,0-3-1 15,3 1-1-15,-2 1 0 16,4 1 0-16,-4-3-1 16,0 4 5-16,-1-2-6 15,-2-1 5-15,2 4-3 16,-2-1 2-16,0 1-4 16,5 0 2-16,-2 0 0 15,2 0-1-15,1 0 5 16,2 0-8-16,2-3 10 15,-1 3-5-15,3-1 3 16,6 1-5-16,0-3 2 0,5 3-2 16,4-2 1-16,0 0 0 15,1 0-2-15,-5 1 5 16,0-1-7-16,1 0 8 16,1-1-5-16,6 1 4 15,-4-2-6-15,3-1 2 16,-2-2 1-16,-2-1-1 15,-3 2 2-15,-4 0-4 16,-3 3 6-16,2-2-3 16,-4 1 5-16,2 2-9 15,3 1 7-15,-2-1-6 16,-3 2 3-16,5 0 0 16,-1 0-2-16,12-3 7 0,3 1-10 15,1 2 10-15,3 0-8 16,-4 0 9-16,-2 0-11 15,2 0 5-15,0 0 0 16,0 0-3-16,4 0 5 16,0 0-6-16,-2 0 8 15,-6 5 1-15,4 0-4 16,-9 1 8-16,3 0-8 16,-2 3 8-16,-1-1-8 15,-1-1 0-15,-2 1 1 16,1 3 0-16,-1-2 5 15,2 2-6-15,1-1 13 0,7-3-12 16,0 4 5 0,3-3-7-16,-2-1 1 0,-1 1-1 15,-2-1 4-15,-1-2-8 16,2 0 10-16,2 0-2 16,3 4-3-16,-3-2 1 15,-2 2 0-15,-2-1-2 16,0 2 0-16,-4-2 0 15,3 0-1-15,-2 2 2 16,1 0-3-16,0 2 8 16,-3 0-5-16,0 0 4 15,-2-2-7-15,0 0 2 16,3 0 0-16,3-3-1 16,6 5 3-16,1-7-5 0,-4 4 9 15,1-4-4-15,-4 2 0 16,-4-2-4-16,5 1 5 15,-3 3-5-15,2-2 2 16,-2 3 0-16,-2-1-1 16,-4 0 4-16,-2-1-7 15,-6 2 10-15,-2 2-8 16,-4-2 7-16,-4 0-7 16,-2-2 2-16,-3 3 0 15,-2-4-2-15,-1 2 4 16,-1-1-6-16,-2-3 8 15,-5 1-2-15,-2 1 2 16,-2-2-8-16,0 2 5 0,-1-1-2 16,2-5 1-1,1 1 0-15,-1 0-2 0,0-2 4 16,6 0-5-16,5 0 9 16,1 0-6-16,7 0 4 15,0 0-7-15,0-5 3 16,1-5 0-16,-5-2-1 15,3-5 1-15,1 1-6 16,0-4 6-16,3-2-2 16,0-2 4-16,4-4-6 0,7-2 8 15,4-6-5 1,9-6 1-16,5-6 0 16,-1-3 2-16,-3 0 0 15,-10 0-3-15,-13 1 8 0,-15 4-7 16,-10-4 6-16,-6-1-5 15,-6 0-1-15,-3-5 6 16,-3 0 8-16,-5-5 3 16,-1-1 10-16,-2-1-10 15,-1 0 16-15,-2 1-20 16,0 6 5-16,0 3-12 16,0 5 5-16,0 4-6 15,-12 0 1-15,-5 2 8 16,-3 1-7-16,-9 2 5 15,-5 3-7-15,-3 0 15 16,-6 1-15-16,-4 3-5 16,-6-2 3-16,-3 2-1 0,-11-2 0 15,-6 4 2-15,-8-2-6 16,-6 0 9-16,-8 3-5 16,-10 0 1-16,-13 0-5 15,-7 4 7-15,-9-1-10 16,-4-1 3-16,-2 3 0 15,-6 0 1-15,-5 2-2 16,-7 0 0-16,-7 2 6 16,-5 2-8-16,-4 4 8 15,-9 2-6-15,-1 1 1 0,-4 4 2 16,-3 0-4 0,3 0-2-16,-1 2 2 0,-7-2 8 15,-3 1-4-15,-1 5 0 16,-7 1 0-16,-6 0 5 15,0 0-10-15,1 0 3 16,4 0-1-16,7 1 0 16,4 7 5-16,8 2-8 15,6-3 12-15,4 6-3 16,3-1 4-16,4 2-11 16,3 2 4-16,8 0-4 15,9 0 3-15,8 1-1 16,3-4-2-16,7 3 8 15,7 1-4-15,9 0 2 16,9 4-4-16,9-3 4 0,12 1-4 16,9 3 2-16,3-1-5 15,4 1 5-15,6 2-4 16,3 0 0-16,5 4 8 16,9-2-11-16,5 3 11 15,4 4-8-15,1 1 2 16,6 0 0-16,-1 2 2 15,-1 1-10-15,-5 2 2 16,0 2-5-16,-6-1 10 16,2 0 5-16,5 1-5 15,-1 0 4-15,9 1-4 16,6-4 3-16,9 1 0 0,10-3-2 16,6 1 3-16,0 6-5 15,9-5 8-15,17 0-5 16,5-3 6-16,10 4-8 15,3 0 5-15,6-1-2 16,10-2 4-16,0 1-3 16,4-1 8-16,3 0-9 15,9 1 16-15,4-3-11 16,-2 0 8-16,-1-4-13 16,-9-2 7-16,-5-4-6 15,-7-4 0-15,-6-8 5 16,0-1-5-16,-8-8 6 15,-7-3-5-15,-2 0 9 16,-10 0-8-16,-5 0-1 16,-9-8-1-16,-5 1 1 0,-4-4 0 15,0 3 0-15,0 3-4 16,-25 5-27-16,-10 0-42 16,13 10-151-16,4 4-138 15</inkml:trace>
  <inkml:trace contextRef="#ctx0" brushRef="#br0" timeOffset="69115.82">22540 12114 718 0,'0'0'16'16,"0"0"-16"-16,0 0-15 15,0 0 15-15,0 0 14 16,0 0-5-16,145-14-7 15,-96 14 4-15,-4 17-4 16,-1 12 18-16,-3 9-2 0,-6 8 14 16,1 14 1-16,-7 13 14 15,-6 8 14-15,-6 12-14 16,-8 1 6-16,-4-2-19 16,-5-1 11-16,0-12-20 15,0-6 8-15,-14-13-17 16,0-11 2-16,3-10-6 15,2-11-5-15,5-11-1 16,2-8-2-16,2-5-1 16,0-4-2-16,0 0-2 15,0 0-4-15,-2 0 1 16,2 0-18-16,0 0-15 0,0-4 9 16,0-12-39-16,0 0-47 15,0 6-103-15,0 2-243 16</inkml:trace>
  <inkml:trace contextRef="#ctx0" brushRef="#br0" timeOffset="71264.64">20927 13906 607 0,'0'0'60'15,"0"0"-57"-15,0 0 7 16,0 0 25-16,0 0-2 0,0 0 3 16,0 0 1-16,0 96-3 15,13-37-16-15,0 0 25 16,-2 4-16-16,3 1 2 15,-1-6-21-15,-2-6-2 16,-1-12 0-16,-2-12-3 16,-4-16-3-16,1-5 3 15,-3-7-8-15,-1 0 0 16,2-7 5-16,3-22 9 16,-4-14-9-16,0-6-18 15,-2 0-11-15,0 1 1 16,2 6-15-16,4 7 43 15,5 12 0-15,-2 12 5 16,5 11-5-16,2 0 0 16,1 21 13-16,6 18 25 0,1 10-15 15,1 1-13-15,-4-6 2 16,-2-5-10-16,-4-12 14 16,-1-13-14-16,-5-8-2 15,-1-6-2-15,2 0-9 16,-2-6 0-16,1-23 7 15,-1-10-1-15,-2-5-30 16,-2-4-3-16,-4 4-14 16,0 6 18-16,0 9 21 15,0 16 10-15,5 11 3 0,3 2-2 16,4 14 2 0,7 21 47-16,2 11-1 0,1-3-28 15,1-5 2 1,-4-10-8-16,0-8-3 0,0-10-9 15,-3-4-2-15,-3-6-3 16,1 0-26-16,-1-6 19 16,-4-17-5-16,0-6 3 15,-5 5-25-15,-1 2 18 16,-1 6 7-16,-1 10 10 16,4 6 4-16,5 0-9 15,3 12 9-15,7 15 32 16,2 4 1-16,5-1-13 0,-3-2 2 15,1-6-4 1,0-8-1-16,-6-7-16 0,2-7-1 16,-3 0 2-16,1-11-1 15,-5-18 13-15,-3-12-14 16,-9-3 0-16,-2-2-29 16,-6-2 8-16,-32 2-36 15,-12 8-12-15,-1 12 15 16,2 8 51-16,4 13 3 15,12 5 40-15,6 0-3 16,14 12 3-16,9 9 9 16,4-1-17-16,0-3-4 15,25-3-22-15,17-7-3 16,9-7-1-16,7 0-1 16,7-21 1-16,4-8 1 15,-6-3 1-15,-3-2 2 0,-9 3-3 16,-14 4-1-16,-10 6-4 15,-14 9-2-15,-5 6-5 16,-6 4 9-16,-2 2 4 16,0 0 16-16,0 0 4 15,0 8 10-15,-8 18-11 16,-7 6 2-16,-1 9-10 16,5-1 18-16,4 0-2 15,6-4-10-15,1-5-1 16,0-6-20-16,0-6 0 15,4-10-1-15,11-5-4 0,8-4-6 16,1 0-11-16,5-20 0 16,1-17 18-16,-4-6-12 15,-6-9-2-15,-2-8 0 16,-9 0-9-16,-7-7 24 16,-2 6 6-16,0 2-4 15,-20 2 4-15,-11 18-6 16,2 9 2-16,4 14 1 15,7 16 13-15,5 0 13 16,7 16-21-16,1 24 5 16,5 10 11-16,0 4-13 15,3-1 8-15,16-7-12 0,7-7 2 16,4-11-6 0,-1-7 0-16,0-10-4 0,0-9 0 15,-5-2 2-15,0 0-17 16,-1-17 15-16,-5-9 0 15,-4-6-5-15,1 6-4 16,-6 7 0-16,0 6 13 16,-1 8-5-16,4 5 4 15,1 0 1-15,5 12 7 16,7 13 15-16,0 4-4 16,1-2-6-16,-2-8 0 15,1-9-8-15,0-6-2 16,-3-4-2-16,-2 0 4 0,-4-17 10 15,-3-16-5-15,-9-6 6 16,-4-7-13-16,0 0 3 16,-13 2-5-16,-16 6 0 15,-2 15-1-15,0 9 1 16,2 14-4-16,2 0 6 16,-1 15-5-16,7 24 1 15,1 14-5-15,6 5-7 16,12 9-61-16,2-42-101 15,0-4-149-15</inkml:trace>
  <inkml:trace contextRef="#ctx0" brushRef="#br0" timeOffset="72229.35">22275 14626 748 0,'0'0'133'0,"0"0"-130"0,0 0-3 15,0 0 75-15,0 0-24 16,91 108 0-16,-66-76-24 15,0-3 4-15,-5-8-28 16,-8 0 5-16,0-12-7 16,-7-2 1-16,-3-5-2 15,0-2-7-15,-2 0-5 16,3 0-20-16,1-26 22 16,4-8-5-16,4-9-5 15,5 3 2-15,2 0 17 16,0 13-8-16,2 8 9 15,1 13-1-15,1 6 5 16,3 0 4-16,0 22 9 16,3 15 20-16,0-2-20 15,-2 0-2-15,0-8-8 0,-2-8-2 16,-6-7-5 0,0-8-3-16,1-4-4 0,-5 0-15 15,-4-16 1-15,-2-13 0 16,-6-11 13-16,-3-2-14 15,0 0-1-15,0 7 16 16,0 6 7-16,-3 15 0 16,3 8 3-16,0 6-6 15,0 0 6-15,7 12 14 16,17 12 15-16,6 4-4 16,3 0-18-16,2-10-6 15,1-7-3-15,-1-8 1 16,2-3-4-16,-4 0 5 15,-4-6 1-15,-7-20-1 0,-8-10 5 16,-12-3-8-16,-2-2 5 16,-9 1-5-16,-27 1-9 15,-14 9 0-15,-1 13-18 16,-2 14 21-16,5 3 6 16,5 4 2-16,5 23 0 15,13-4 21-15,6 6-9 16,9-1-1-16,10-4-8 15,0-6-5-15,0-1-1 16,19-17-10-16,10 0 11 16,4 0 0-16,7-13 6 15,1-20-4-15,0-2 5 16,-1-5-5-16,-1-5-2 16,-6 10 1-16,-4 6 2 0,-9 9-6 15,-4 14 9-15,-5 6-2 16,5 0 1-16,1 4 17 15,8 20-6-15,1 6-2 16,-5-3-10-16,-2-4-4 16,2-4 0-16,-3-11-5 15,-1-7-11-15,-1-1-35 16,-5 0-34-16,-4-25-28 16,-5-10-45-16,-2 14-79 15,0-3-176-15</inkml:trace>
  <inkml:trace contextRef="#ctx0" brushRef="#br0" timeOffset="73378.3">23367 14021 52 0,'0'0'667'0,"0"0"-639"15,0 0-18-15,0 0 100 16,0 0-7-16,0 0-33 16,81 116-24-16,-54-64 3 15,-1-8-28-15,-2-7-5 16,-1-14-15-16,-5-11-1 15,-3-8 0-15,-3-4-9 16,-6 0 9-16,3-25 0 16,-5-18-7-16,-4-11-4 15,0-4-16-15,0 2-18 0,0 4 0 16,0 3 30 0,0 16 15-16,0 12-4 0,0 12 9 15,0 9-4-15,0 0-1 16,0 0 9-16,8 13 15 15,9 11 14-15,3-2-16 16,0-1-13-16,-2-8-1 16,0-4-7-16,-3-7 0 15,-1-2 2-15,-3 0 5 16,2-9-6-16,-1-15 6 16,-4-8-5-16,-1 0 0 15,-5 2-3-15,2 2-5 0,0 7 5 16,-3 4-1-1,2 7-3-15,-3 8 7 0,2 2-7 16,2 0-2-16,3 0 6 16,5 0 4-16,0 10 4 15,-1-3-3-15,1-4-3 16,1-3-2-16,1 0 5 16,-1 0-1-16,3 0-1 15,-1-18 3-15,-2-1-5 16,0 2 1-16,-1-1-2 15,-4 4 0-15,0 4-2 16,-4 4 6-16,0 1-4 16,0 2 1-16,1 3-1 15,2 0 4-15,0 0-4 16,4-2 2-16,0 0-1 0,2-3 1 16,0 0-1-16,1-5 1 15,-1-4 2-15,-1-8 5 16,-1-7-7-16,-8-3 0 15,0 1 1-15,-3-1-3 16,0 1 0-16,-4 7-14 16,-14 10 5-16,0 11-3 15,0 3 9-15,-3 0-9 16,0 27 10-16,3 9 2 16,3 0 8-16,8 0-4 15,3-6 1-15,4-7 0 16,0-10-4-16,0-6-2 15,4-7-1-15,18 0-6 16,3-12 16-16,4-20-2 0,0-12-6 16,0-13 1-16,-5-3-1 15,1-8 2-15,-3 0-6 16,-9 2 8-16,-10-1-7 16,-3-3 3-16,-3-8-13 15,-27-2-17-15,-8 5-1 16,-5 19-12-16,5 24 35 15,9 18 8-15,6 14 20 16,13 0 0-16,6 18-6 16,4 23 6-16,0 9-8 15,17 8 10-15,26 8-13 16,11 0 4-16,10 0-4 16,3-4-2-16,-1-12-7 0,1-6 2 15,-2-10-2-15,-5-13 5 16,-7-11 6-16,-5-4-2 15,-13-6 11-15,-12 0-11 16,-8 0 1-16,-9 0 9 16,-3 0-8-16,-3-8 10 15,0-4-15-15,0 0 7 16,0 2-13-16,-11 3-15 16,-8 7-46-16,2 0-22 15,-3 3-50-15,8 9-178 16,1 2-265-16</inkml:trace>
  <inkml:trace contextRef="#ctx0" brushRef="#br0" timeOffset="73827.73">23425 14816 990 0,'0'0'0'0,"0"0"-57"16,0 0 57-16,0 0 35 0,0 0 7 16,0 0 5-16,127-67-13 15,-48-10-22-15,13-11 9 16,11-2-4-16,0 1 24 15,-8 7-13-15,-11 17-10 16,-22 7-15-16,-18 17-1 16,-17 15-2-16,-11 8 3 15,-9 8 12-15,-3 6 19 16,-4-1 14-16,0 5-4 16,0 0 2-16,0 0-13 15,0 0-10-15,0 0-5 16,0 0-14-16,2 0-4 0,-2 0 6 15,5 0-9-15,-1 0 9 16,2-3-12-16,4-1 3 16,-1-1-35-16,-1 0-64 15,0-3-59-15,-8 3-139 16,0 1-565-16</inkml:trace>
  <inkml:trace contextRef="#ctx0" brushRef="#br0" timeOffset="77074.19">2911 14444 730 0,'0'0'0'0,"0"0"-9"0,0 0 9 16,0 0 31-16,0 0-8 16,0 0-4-16,138-12-5 15,-103 7 15-15,3 5-16 16,7-4 4-16,9 1-16 15,15-4 73-15,13-1-49 16,12 3-24-16,6-4 0 16,4 0 3-16,4-4-3 15,-1-1-1-15,8 2 0 16,1 6 3-16,0-2-1 16,1 4-2-16,-5 4 0 15,5 0 0-15,1 0 2 16,0 0-1-16,5 0 2 15,3-2 5-15,9-2-6 0,5-4 9 16,0 1-3-16,6-4 0 16,-4 2-1-16,1 4 0 15,-1-4 1-15,0 6-6 16,-1-1 3-16,1-1-4 16,-2-2 1-16,1 1 1 15,5 2-3-15,-1 2 0 16,5-6 0-16,-2 3 0 15,-1 4 1-15,-2 1-6 16,3 0 10-16,-5 0-7 16,-6 0 5-16,0 0-5 15,-7 0 2-15,2 1 0 16,0 12 0-16,5-7 2 0,3 7-4 16,1-10 6-1,5 3-6-15,-5 2 6 0,-4-4-8 16,4 4 3-16,-2 2 0 15,-4 0-1-15,-4 2 2 16,2-2-1-16,-7 0 3 16,1-2-6-16,3 2 9 15,6-3-6-15,1-2 5 16,2 0-8-16,0 3 4 16,1 0-2-16,-2 6 1 15,2-3 0-15,-1 6-1 16,-4-3 4-16,2-1 0 0,-4 4-1 15,6-8-2 1,4 3 4-16,-1-1-4 0,3-2 1 16,-2 0-2-16,-12-1 2 15,-4-4 0-15,-10 1-4 16,-6 4 8-16,-16-3-6 16,-10 2 2-16,-12 1 0 15,-10-6-6-15,-8 1 1 16,-8 1 3-16,-6-5 1 15,-6 7-1-15,-8-5 4 16,-2 2-4-16,-9 3 5 16,-3-4-6-16,-6 1 4 15,-1-4-1-15,-6 0 0 0,0 0 0 16,0 0 7 0,0 0 0-16,0 0 15 0,0 0-8 15,0 0 10-15,0 0-20 16,0 0 8-16,0 0-9 15,0 0 4-15,0 0 0 16,0 0-7-16,0 0 1 16,0 0-1-16,0 0-6 15,0 0-50-15,0 0-88 16,0 0-156-16</inkml:trace>
  <inkml:trace contextRef="#ctx0" brushRef="#br0" timeOffset="88313.39">17740 4698 271 0,'0'0'0'0,"0"0"-20"16,0 0 20 0,0 0 24-16,0 0 25 0,0 0 7 15,0 0-7-15,0 0 6 16,0 0-7-16,0 0 5 15,0 82 12-15,3-75-19 16,-3-2-22-16,2 1 28 16,5 1-22-16,1-2-14 15,6 4 14-15,9-2-5 16,10 1 3-16,9-1-28 16,16-3 9-16,9-4-8 15,7 0-1-15,6 0 11 16,9-7-19-16,10-10 14 0,4-6-7 15,8 0 2-15,-5 4 6 16,-6 5 20-16,-11 4-15 16,-17 7 5-16,-18 3-15 15,-20 0-2-15,-15 0 0 16,-9 0-4-16,-10 0 2 16,0 0 2-16,0 0 17 15,0 0 1-15,-8 0 20 16,-7 0-23-16,1 0 7 15,5 0-21-15,3 0-1 16,6 0-2-16,0 0-34 16,0 0-35-16,0 0-98 15,2 0-99-15,7 0-247 16</inkml:trace>
  <inkml:trace contextRef="#ctx0" brushRef="#br0" timeOffset="89245.97">19188 4868 675 0,'0'0'15'0,"0"0"-15"16,0 0-42-16,140 9 40 15,-76-23 4-15,11-3 2 16,12-3 4-16,19-1 17 16,10-2-18-16,0-1-6 15,3 0 19-15,-9 2 0 16,0 2 8-16,2 2-18 15,-8 3 0-15,-6-2-1 16,-12 0 5-16,-6 5 2 16,-10-5-10-16,-7 3 12 15,-9 2-1-15,-12 2 21 0,-10 2-15 16,-13 4 5 0,-10 2-17-16,-7 2 6 0,-2 0 5 15,0 0 3-15,0 0 1 16,-13 0-16-16,-20-3-1 15,-12 3 1-15,-6 0-10 16,-11 0-1-16,-5 0-3 16,-1 0 0-16,-4 12-17 15,-1 3 9-15,2-1 4 16,2-2 8-16,5 2-6 16,8-2-3-16,11-2 12 15,16-4-8-15,18-4 0 16,11 0 1-16,0-2-53 15,33 0-9-15,30 0 52 0,22 0-25 16,24-6 7-16,16-14-17 16,6-3 28-16,6 2 8 15,-4-3 12-15,-9 1 0 16,-9 4 1-16,-15 2 0 16,-15 6 3-16,-19 0-7 15,-18 10 8-15,-31-2-4 16,-17 3 0-16,-13 0 0 15,-45 0 12-15,-19 3 6 16,-12 9-2-16,-5-1 6 16,1-1 22-16,5-2-13 15,16-1 0-15,18-7-16 16,19 0 8-16,22 0-15 16,13 0 5-16,0 0-13 0,21-8-17 15,29-10 10-15,19-4-2 16,11 2 6-16,5-3-10 15,1 3 2-15,-3 3-15 16,-9-1 24-16,-16 7 4 16,-20 3-1-16,-21 6 5 15,-12 2-6-15,-5 0 26 16,0 0 25-16,-22 0-5 16,-19 0-46-16,-10 12-3 15,-2 8-27-15,3 1-42 16,31-9-41-16,4-7-164 0</inkml:trace>
  <inkml:trace contextRef="#ctx0" brushRef="#br0" timeOffset="91894.46">2558 6490 278 0,'0'0'15'0,"0"0"-10"15,0 0-5 1,0 0 16-16,0 0 9 0,0 0 18 15,0 0 26-15,33 0 14 16,-33 0-40-16,0 0-1 16,0 0-13-16,3 0 3 15,-3 0-12-15,2 0-9 16,-2 0-4-16,4 0-5 16,5 0 3-16,5 0-5 15,3 0 11-15,4 0-10 16,3 0-2-16,2 3 2 15,2 3-1-15,1 0 0 16,4 2 0-16,5-1-4 16,6 4 8-16,5-1-5 15,5-2 2-15,2 2-1 0,9-3 1 16,-3 0-1-16,7-2 0 16,0 0-1-16,3-1 0 15,3-1 1-15,4 6-3 16,3-1 6-16,0 0-9 15,1 4 1-15,-5-3 1 16,2-2-4-16,0 0 5 16,3 2-5-16,-1 2-2 15,1-2 4-15,-5 1-7 16,-3 3 3-16,-4-2-9 16,-1 1 14-16,-2 1-15 15,0-4 10-15,1 1 3 16,0-3-2-16,-2-4 2 0,-2 0-8 15,-3-3 5-15,-4 0-14 16,-4 0 23-16,-10 0-10 16,-5 0 3-16,-12 0-13 15,-12 0-15-15,-15 0-34 16,0 0 70-16,-5 0 0 16,-24 0 24-16,-6 0 8 15,-11 0 1-15,-4 0-3 16,-4 0-7-16,-4 0-6 15,0 0-15-15,-3 0 5 16,0 0 4-16,-4 0-1 16,1 0-10-16,-4 0 4 15,5 0-5-15,3 0 4 0,4 0-5 16,6-3 2-16,3 0 0 16,5-5-1-16,10 1 3 15,6 0-2-15,13-2 1 16,3 1 12-16,10 0 13 15,0 0-14-15,2 2-12 16,25 2 0-16,9 2-3 16,2 0 1-16,4 2 1 15,2 0-8-15,1 0 7 16,5 0 4-16,-2 0-4 16,6 0 2-16,4 0-2 15,2 4 1-15,5 2 1 16,3-2-1-16,1 0 2 0,6-2-3 15,3 0 5-15,1-2-1 16,6 0-1-16,3 0-1 16,1 0 3-16,-2 0-6 15,-8 0 3-15,-2 0 0 16,-4 0-1-16,-1 0 1 16,1 0-2-16,2 0 4 15,-1 0-3-15,0 0 4 16,-2 0-5-16,1 0 2 15,-2 3 0-15,2-3-1 16,5 1 2-16,1-1-3 16,1 0 4-16,2 0-2 15,1 0 4-15,2 0-7 0,0 0 4 16,4 0-2 0,-1-4 1-16,1 4 0 0,-3 0 0 15,-2 0-1-15,-3 0-1 16,1 0 4-16,2 0-2 15,1 0 1-15,0 0-2 16,-4 0-3-16,-1 0 2 16,-4 0 1-16,-3 0 1 15,-8 0-2-15,-5 0 3 16,-9 3-7-16,-14 1-6 16,-14 1-5-16,-12-1-33 15,-11 1-30-15,0-3 26 0,-22 0 54 16,-9-2 2-1,-7 0-2-15,14 0-44 0,5 0-156 16</inkml:trace>
  <inkml:trace contextRef="#ctx0" brushRef="#br0" timeOffset="94207.45">4353 6529 493 0,'0'0'4'0,"0"0"2"16,0 0 3-16,0 0 39 15,127-48-9-15,-103 39 17 16,0 4 0-16,1 3-6 15,2-4-10-15,1 0-11 16,4 2 15-16,7 0-24 0,3 1-11 16,5 2-8-1,10-1 1-15,5 0 0 0,10 0-3 16,1-1 1 0,1 3 0-16,4 0-1 0,3 0 3 15,3 0-6-15,0 0 10 16,-1 7-8-16,-4 4 6 15,-6 4-8-15,1-4 1 16,-3 6 0-16,2-3 0 16,1-1-2-16,-3 1 4 15,1-2 1-15,-3 3-4 16,-2-1 9-16,-3-4-8 16,3 4 4-16,-2 0-2 15,4 0-1-15,-2 0 2 16,4-2-2-16,3-2 4 0,1 0-6 15,1 1 10-15,4-6-13 16,5 3 6-16,1-2 0 16,6 0-4-16,0 2 4 15,-3 0 0-15,0 2 0 16,1 0-3-16,3-1 8 16,3-2-6-16,9 2 5 15,-1-5-6-15,1 0 5 16,2-3-4-16,3-1 2 15,-2 0 0-15,4 0-4 16,-1 0 8-16,1 0-7 16,6 5 7-16,5-3-3 0,-1 1 2 15,1 1-6-15,-3 1 1 16,3-1 0-16,-1-1 2 16,5 2 0-16,3-1-4 15,-3-1 8-15,2 2-2 16,0-2 1-16,-1 0-5 15,3-3 5-15,3 0-4 16,0 0 1-16,-4 0 0 16,-6 0-1-16,-10 0 3 15,-11-4-4-15,-6-5 5 16,-10 1-2-16,-17 3 2 16,-23 1 0-16,-15-1-1 15,-18 1 5-15,-14 4 3 0,0-3 35 16,0 1 27-1,-20 0-56-15,-6-2 13 0,4 1-20 16,3 2-2-16,5-2-5 16,8 3-4-16,1 0-13 15,5 0-45-15,0 0-79 16,0 0-97-16,0 0-150 16</inkml:trace>
  <inkml:trace contextRef="#ctx0" brushRef="#br0" timeOffset="95656.73">7070 5138 718 0,'0'0'59'0,"0"0"-29"15,0 0-14-15,0 0 29 16,0 0 9-16,0 0-29 16,0 0 3-16,5 1-4 15,-5-1-22-15,0 0-2 0,0 0 0 16,2 0 0-1,13 0-70-15,10 4-1 0,-14-2-73 16,0-2-169-16</inkml:trace>
  <inkml:trace contextRef="#ctx0" brushRef="#br0" timeOffset="97987.38">5200 14120 379 0,'0'0'46'16,"0"0"-6"-16,0 0 4 15,0 0 24-15,0 0 8 0,0 0-31 16,0 0 9-1,-40-15-4-15,37 15-1 0,-1-2-12 16,-1 0 8-16,1-3-15 16,2 5-4-16,-2-5 5 15,-1 1-10-15,2 0 5 16,1 1-17-16,0-1 16 16,2 3-18-16,-2 1 12 15,2-2-12-15,0 2-4 16,0-2-3-16,0 2-4 15,0-2 2-15,14-5 4 16,17 6-5-16,6-5 8 0,11 3-10 16,2 1 3-1,6-1-4-15,7-1-13 0,1-1-9 16,6 1 13-16,-1 0 1 16,2 0 0-16,9 0-9 15,10 3 21-15,7-4 4 16,6 5 2-16,2 0-4 15,-3 0-1-15,-2 0-1 16,1 5-9-16,-5-5 0 16,-5 4-13-16,-6-3 4 15,-7 3-5-15,-14 0 9 16,-6 0-7-16,-11 1 0 16,-7-5 12-16,-7 0 5 15,-12 0-1-15,-8 0 7 16,-8 0-3-16,-5 0 3 0,0 0 15 15,0 0-5-15,-20 0-4 16,-9 0 3-16,-11 0 6 16,-7 0-12-16,-7 0 1 15,-6 0-8-15,-3 5 10 16,-5 9-6-16,-9-1 4 16,-2 3-5-16,-6-2 3 15,-2 0-2-15,-5 0 0 16,-6 2 0-16,-9 1 3 15,-4 6 1-15,-5 0 0 16,4-4-2-16,12-3 9 16,13-5 7-16,15-4 17 0,15-2-12 15,12-5 2 1,6 0-3-16,11 0-12 0,11 0 15 16,5 0-11-16,9 0 0 15,3 0-7-15,0 0-7 16,0 0 2-16,5 0 1 15,36 0-3-15,13-5 1 16,15 3-1-16,8 0 4 16,10 2-6-16,9 0 6 15,14-3-5-15,6-2 3 16,4-3-4-16,3-2 2 16,-8-2 0-16,-6 1 0 15,-11 4 1-15,-17 2-5 0,-21 5 10 16,-20 0-6-1,-20 0 6-15,-11 0-3 0,-7 0 4 16,-2 0 22-16,0 0 2 16,0 0-2-16,0 0-1 15,0 0-19-15,0 0 2 16,0 0-9-16,0 0-4 16,-2 0-34-16,2 0-52 15,0 0-72-15,-2 0-183 16</inkml:trace>
  <inkml:trace contextRef="#ctx0" brushRef="#br0" timeOffset="105914.52">639 15593 299 0,'0'0'61'0,"0"0"-2"0,0 0 18 16,0 0-11-16,0 0 3 16,0 0-32-16,0 0 8 15,0 0 2-15,114 61 0 16,-88-52-15-16,8 1-14 15,3-3 0-15,4 8-18 16,2-7 2-16,7 6 0 16,1 0-4-16,7 4 2 15,2 3 0-15,8 2 0 16,6 0 3-16,7 0-6 16,5 3 6-16,7-4-3 15,9-3 2-15,12-5-4 0,9-2 0 16,8-7 2-16,8-1 0 15,6 0 0-15,5 1 0 16,10-1 2-16,2-1 0 16,4 3 0-16,-2 4-1 15,10 3 3-15,7-1-4 16,4 2 0-16,8 3 0 16,-1-2 0-16,-1 3-2 15,-1 4-2-15,-3-4 5 16,0 4-5-16,-4 4-10 15,3-4 4-15,3 0-3 16,1 2 2-16,1-5-7 16,-4 2-7-16,1-7 4 0,-5 4 14 15,0-1 4-15,-3 1 2 16,-2-4 0-16,8 3-6 16,1 2 7-16,2-7-3 15,5 5 3-15,-4-2 0 16,-1-5 2-16,-1 2-5 15,-2-4 6-15,-3 2-3 16,4-7 1-16,5 2 0 16,-4 1-1-16,1 2 0 15,-4-4 0-15,-2 6-1 16,-3 3-1-16,-1-4 4 16,-5-1-1-16,-3 2 1 0,5 2-3 15,1-2 3-15,3-6-4 16,1 1 2-16,-9-5 0 15,-2 5-1-15,-2 3 3 16,-3 2-6-16,0 2 8 16,-7-1-5-16,3-8 6 15,6 6-10-15,-2-6 6 16,2-1-2-16,0-2-2 16,-7 0-12-16,-1 0 3 15,-7-10 2-15,-6-4 4 16,-7-4 7-16,-6 2-2 15,-3-1-2-15,-5-2 0 16,-1-3-15-16,-4-4 7 16,-3 1 10-16,-6-4-4 0,-12 0 3 15,-8-5 4-15,-5 3-2 16,-3-6 3-16,-4-3-2 16,-6 4 0-16,-2 1 0 15,-9-6 3-15,0 3-1 16,-4 1 11-16,-6-2-3 15,-3 6 20-15,-2-2-12 16,-7 4-5-16,-2 3-9 16,-2-6 2-16,-3 7-2 15,2-5 8-15,2-5 0 16,-4 2-1-16,-4 0 4 0,-5-5-6 16,-6-2 11-16,-7-1-19 15,-7-1 8-15,-1-2-8 16,-3 0 8-16,0 2 9 15,-7 0-6-15,-17 4 5 16,-3-1-3-16,-4 2 10 16,-7-1-20-16,-4 3-5 15,-2 1 0-15,-9 10 0 16,-4-4 4-16,-5 6 1 16,-5 2-10-16,-8 0 9 15,0 4-8-15,-7-5 6 16,-5 6-11-16,-3-5 7 15,1 0 2-15,0 0-7 0,-2 0 5 16,-3-2 2 0,-10 2-4-16,-4-1 3 0,0 5 1 15,-2 0-4-15,3-4 8 16,0 4-8-16,0 0 4 16,-2 3-3-16,1 4 3 15,4-3 0-15,-3 5 0 16,-2 2 0-16,-7 2-5 15,0 5 11-15,-2 0-8 16,-3 0 4-16,-1 0-4 16,-5 0 3-16,1 0-1 15,9 0 0-15,-2 5-1 0,1 2-2 16,0-2 6 0,-5 3-3-16,-1 2 2 0,-5-4-3 15,-3 4 4-15,-3-3-3 16,1 5 0-16,-3-3 0 15,-1 1 1-15,-2 2 4 16,6-2-8-16,4 3 10 16,6-4-11-16,3 4 9 15,1-4-7-15,-1 1 2 16,1 3 0-16,1-8 2 16,-5 8 0-16,7-5 1 15,-4 6 0-15,1 0 2 16,-3 2-2-16,-3 2-6 0,7-4 3 15,3 0 0 1,6-4-3-16,6-6 2 0,3 0-1 16,-1-4 4-1,2 0-6-15,1 0 9 0,1 5-5 16,0-5 3-16,1 3-6 16,-1-1 2-16,-1-2 0 15,1 0-1-15,2 0-2 16,-2 2 2-16,-9-2 4 15,3 0-6-15,-2 0 7 16,6 0-6-16,11 0 3 16,4 0-3-16,0-4 3 15,3-12 0-15,0 2-1 16,3 0 2-16,4-4-5 0,1-1 8 16,1 4-8-16,0-5 7 15,-2-1-4-15,2 2 1 16,-1-3 0-16,5 1-1 15,1-1-2-15,2 4 2 16,2 0 2-16,-3 2-2 16,2 0 4-16,-8 2-6 15,-1-3 6-15,1 2-6 16,2-2 3-16,5 8 0 16,4-8-1-16,0 3 3 15,-5 1-3-15,0 1 4 16,-2 0-4-16,0 0 4 15,0-3-6-15,-2 1 3 16,-1 2 0-16,-2 0 0 16,-2 3 2-16,-1 0-7 0,-1 4 11 15,-4 1-8-15,1 2 6 16,1 2-8-16,2 0 2 16,4 0 2-16,-3 0-2 15,-4 0 2-15,-4 0 0 16,1 0 3-16,1 0-5 15,4 0 5-15,7 0-5 16,-2 0 6-16,3 0-8 16,-5 6 4-16,0-3 0 15,3 2-2-15,-1 1 5 16,1 2-7-16,-4-2 8 16,0 6-3-16,-3-5 1 0,2 7-4 15,-7 1 4-15,4 2-4 16,-1 2 2-16,0 8-1 15,-1-4-5-15,-2 5 10 16,-4 2-4-16,1-4 0 16,3 0 1-16,4-4 3 15,6-3-7-15,9-7 3 16,6-1 0-16,5 0 0 16,10-6 3-16,0 0-6 15,5-5 7-15,5 0 4 16,6 0-6-16,2 0 3 15,4 0-2-15,4-3-3 16,5-3 0-16,3 1-2 0,2 2 1 16,4-1 2-1,3 4 2-15,0 0-1 0,2 0-4 16,-2 0 1-16,-1 0-3 16,-6 3-11-16,-4 17 14 15,-4 14 1-15,-4 2-2 16,-1 3 0-16,2 2 4 15,6-1-7-15,6 0 9 16,8 1-8-16,0 2 7 16,6 3-4-16,33-1 1 15,7-5 0-15,6-4 0 16,4-7 1-16,-1 0 0 16,-2-3 0-16,1 0 2 0,-7-3 1 15,-5 0-8-15,0-1 3 16,-1-3 0-16,7-2-10 15,6 1-79-15,-36-18-48 16,4 0-86-16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57:50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13015 1191 313 0,'0'0'102'0,"0"0"-54"16,0 0 15-16,0 0-9 0,0 0 4 15,0 0-9-15,0 0 6 16,0 0-3-16,23-8-1 16,-23 8 9-16,0 0-12 15,0 0-6-15,0 0-15 16,0 0 1-16,0 0-13 16,0 0 4-16,0 0-10 15,0 0-1-15,0 0-5 16,0 0-2-16,0 0 1 15,0 0 0-15,0 0 3 0,0 0-5 16,0 0 5 0,0 0-4-16,0 0 3 15,0 0-1-15,0 0 0 0,0-6 4 16,0-7-1 0,0 0 8-16,-5-3-12 0,-9-2 10 15,-4 0-11-15,-2 4 5 16,-4 2-5-16,-3 3 0 15,-3 8-1-15,-2 1-7 16,-2 0 7-16,-1 0-10 16,-4 8 7-16,5 16 5 15,-3 5-11-15,6 10 15 16,9 3-10-16,5 5 4 16,12 4-4-16,5 0 3 15,0 2 0-15,2 2-2 0,18-9 6 16,7-6-1-16,2-7 1 15,5-8-3-15,3-7 4 16,3-10 0-16,3-4 5 16,1-4-1-16,-2 0 13 15,-3 0-15-15,-6 0 3 16,-6-6-6-16,-5 0 4 16,-4 2-6-16,-4 0-2 15,-1 1-25-15,0 3-42 16,-2-5-51-16,-11 3-94 15,0-3-268-15</inkml:trace>
  <inkml:trace contextRef="#ctx0" brushRef="#br0" timeOffset="567">13382 979 519 0,'0'0'135'16,"0"0"-111"-16,0 0 10 16,0 0 38-16,15 127 3 15,-2-80-10-15,0 3-25 16,3-4-12-16,0-2-2 16,-3-4-6-16,2-2-9 0,-5 0 11 15,0-1-9-15,0 1 0 16,-6-4-4-16,0-2-3 15,1-4-4-15,-1-8-2 16,-2-5 0-16,-1-12-11 16,2-3-38-16,0 0-69 15,0-3-37-15,-3-14 40 16,0-3-209-16</inkml:trace>
  <inkml:trace contextRef="#ctx0" brushRef="#br0" timeOffset="915.62">13644 935 539 0,'0'0'82'15,"0"0"-36"-15,38 129 19 16,-20-83 8-16,3 3-18 16,2-2-3-16,-1 2-9 0,1-8-18 15,-6-4-12 1,1-2-3-16,-5-3 9 0,-3-5-11 16,1-1 4-16,-5 1-9 15,-1-3 1-15,1-2-2 16,2-2-4-16,-4-4 2 15,0-6-16-15,-2-4-39 16,-2-4-48-16,0-2-31 16,0 0-56-16,0 0-135 15</inkml:trace>
  <inkml:trace contextRef="#ctx0" brushRef="#br0" timeOffset="1198.78">13640 1377 635 0,'0'0'149'0,"0"0"-123"16,0 0 9-16,0 0 2 15,0 0 3-15,0 0 3 16,31-18-17-16,-12 17-12 15,5-1-11-15,-1-3 7 16,-2 3-6-16,-2 0-1 16,-5-1-2-16,-3 1-2 0,-2-1-8 15,2-3-42-15,0-2-55 16,-10 4-54-16,-1-4-167 16</inkml:trace>
  <inkml:trace contextRef="#ctx0" brushRef="#br0" timeOffset="1914.48">14072 1194 97 0,'0'0'543'0,"0"0"-482"16,0 0-31-16,0 0 41 15,0 121-11-15,0-91-25 16,0 1 0-16,0 0-13 16,0-4 6-16,0-5 0 15,0-4-7-15,3-7-14 0,2 1 0 16,5-3-1-16,-4-6-6 16,3 2 0-16,5-1 0 15,1-2 1-15,7-2 0 16,1 0-2-16,3 0-4 15,-1 0-18-15,0 0-1 16,-5-14-10-16,-5-7-13 16,-1-1-17-16,-8-6-28 15,-3-2 4-15,-3 1 11 16,0-2-22-16,0 5 13 16,0 3 33-16,0 6 53 15,-5 7 34-15,5 5 49 16,0 5 16-16,0 0-23 15,0 0-3-15,0 3-11 0,0 23 27 16,11 8-6-16,5 10-26 16,4 4 0-16,-4 5-10 15,-1 1 5-15,-6-6-18 16,-2-4 6-16,-1-3-11 16,-4-8-5-16,1-5-11 15,-1-4-2-15,-2-10-9 16,0-2-2-16,0-4 0 15,0-4-3-15,0 1-30 0,0-5-55 16,0 0-45 0,0 0-120-16,-5 0-234 0</inkml:trace>
  <inkml:trace contextRef="#ctx0" brushRef="#br0" timeOffset="16432.91">5568 8995 793 0,'0'0'48'0,"0"0"-41"15,0 0 0-15,0 0 16 16,0 0 29-16,0 0 5 16,0 0-25-16,0 0-18 15,-102 7-12-15,102-7-4 0,8 1 2 16,17 2 0-16,-1-2 0 15,5 2 2 1,7-3-5-16,6 0 6 0,10 0 0 16,8 0 0-16,9 0-5 15,8-13 4-15,8-1-2 16,9 0 0-16,1-2 0 16,2 0-3-16,1 2 6 15,0 2-4-15,0 0 3 16,-3 2-3-16,-2-2 2 15,-5 0-2-15,-5-2-1 16,-1-2 1-16,-1 2 0 16,-10 2 1-16,-13 0-3 15,-16 6 7-15,-13 2-4 16,-13 4 6-16,-9 0-8 0,-7 0 4 16,0 0 15-16,0 0 12 15,0 0 3-15,0 0 2 16,0 0-9-16,0 0 1 15,0 0-15-15,-7 0 6 16,0 0-17-16,0 0 6 16,1 0-3-16,6 0 1 15,-2 0 6-15,2 0-7 16,0 0 7-16,0 0-8 16,0 0 9-16,0 0-9 0,0 0 4 15,0 0-5-15,0 0 3 16,0 0-4-16,0 0 0 15,0 0 2-15,-3 0 1 16,1 0 3-16,0 0-5 16,-2 0 6-16,-2 0-5 15,2 0 2-15,0 0-3 16,-1 0 5-16,1 0 2 16,-2 0-5-16,-2 0 4 15,4 0-5-15,0 0 9 16,-1 0-9-16,1 0 3 15,-1 0-3-15,0 0 0 16,3 0-2-16,0 0 0 0,2 0 1 16,0 0 4-16,0 0-3 15,0 0 1-15,0 0 2 16,0 0 0-16,0 0-8 16,0 0 3-16,0 0 0 15,0 0-1-15,0 0 3 16,0 0-6-16,0 0 8 15,0 0-4-15,0 0 5 16,0 0-7-16,0 0 6 16,-2 0-5-16,0 0 1 15,-6 0 0-15,3 0-3 16,0 0 6-16,-2 0-5 16,4 0 6-16,0 0-3 15,-2-2 3-15,3 2-7 0,2-3 3 16,-2 2 0-16,0 1 0 15,2 0 2-15,0 0-6 16,0 0 8-16,0 0-3 16,0 0 4-16,0 0-4 15,0 0 3-15,0 0-3 16,0 0-1-16,-2 0 2 16,2 0-1-16,0 0 3 15,0 0-5-15,0 0 5 16,0 0-4-16,0 0 5 15,0 0-8-15,0 0 3 0,0 0 0 16,0 0-2 0,0 0 5-16,0 0-6 0,-3 0 9 15,3 0-3-15,-2 0 0 16,-3 0-5-16,3 0 5 16,0 0-4-16,0 0 1 15,2 0 0-15,-3 0-2 16,3 0 6-16,0 0-7 15,0 0 8-15,0 0-2 16,0 0 1-16,0-2-4 16,0 2 0-16,-2 0 0 15,2-2 1-15,-3 2 2 16,3 0-5-16,-1 0 7 16,1 0-4-16,0 0 3 15,0 0-7-15,0 0 6 0,0 0-5 16,0 0 2-16,0 0 0 15,0 0-2-15,0 0 5 16,0 0-8-16,0 0 11 16,0 0-6-16,0 0 5 15,0 0-10-15,0 0 5 16,0 0 0-16,0 0 0 16,0 0 1-16,0 0-5 15,0 0 9-15,0 0-5 16,0 0 5-16,0 0-7 15,0-2 5-15,0 0-3 16,0 2 0-16,0-3 0 16,0 3-1-16,-2 0 4 15,0 0-4-15,-1 0 6 0,1 0-1 16,2 0 1-16,-2 0-5 16,2 0 2-16,0 0-2 15,-3 0 1-15,3 0 1 16,0-3-3-16,-2 3 6 15,2 0-4-15,-3 0 3 16,2 0-8-16,1 0 4 16,0 0-8-16,0 0-57 15,0 0-135-15,6 0-178 16</inkml:trace>
  <inkml:trace contextRef="#ctx0" brushRef="#br0" timeOffset="29304.69">11528 10718 610 0,'0'0'78'0,"0"0"-59"16,0 0 33-16,0 0 6 16,0 0-23-16,0 0-6 15,0 0 23-15,0 0-27 16,0 0-4-16,125 101-9 0,-105-66 2 16,-2 3 5-16,2 5-10 15,-2 8 5-15,-3 10-8 16,1 7 13-16,-3 10-16 15,-1 4 7-15,-1 7-8 16,-3-2 1-16,-2-2-3 16,-2-3-20-16,-4-4 20 15,0-1 6-15,0 3 0 16,0-3-5-16,0-2 9 16,0-9-8-16,0-9 8 15,0-5-3-15,0-8 2 16,0-4 6-16,0-6-9 15,0-4 3-15,0-7-8 0,0 0 5 16,0-2-3-16,0-7-2 16,0-1 0-16,0-1-2 15,0-5 0-15,0-4 1 16,-2-3 0-16,2 0 2 16,0 0-6-16,0 0 8 15,0 0-9-15,0 0 4 16,0 0 0-16,0 0-8 15,0 0 0-15,0 0-9 16,0 0 6-16,0-1 5 16,0-12 13-16,-2-1-12 15,2-2-4-15,0 1 5 0,0-6-2 16,0 3 2-16,0 0 2 16,0 2 3-16,6 4-1 15,1 5 3-15,-1 0-4 16,1 3 5-16,-2 4 1 15,1 0-2-15,-1 0 2 16,-3 0 0-16,0 0 1 16,-2 0 6-16,0 0 1 15,0 4 6-15,-13 6-15 16,-13 2 9-16,-4-2-12 16,-7 0 4-16,-4-4-3 15,1-3-2-15,0-3-2 16,9 0-5-16,4 0-3 15,11 0 11-15,7 0-3 0,5 0 6 16,4 0-5-16,0 0 2 16,0 0-3-16,0 3-2 15,15 8 5-15,10 4 4 16,4 7 2-16,2 2 9 16,0 5-3-16,-2 1 21 15,-2 2-10-15,-4 0 0 16,-6-3-7-16,1-2 0 15,-7-8-7-15,-3 0-1 16,0-11-1-16,-6-3-7 16,-2-5 10-16,0 0-9 15,0-1 17-15,0-25-9 16,-12-10-7-16,6-6-2 0,4-5-1 16,2 7-3-16,0 4 3 15,8 8-2-15,5 8 6 16,-1 8 1-16,-5 6-3 15,-2 6-2-15,-5 0-3 16,0 0 1-16,0 0-28 16,0 0-44-16,0 0-67 15,0 3-179-15,2 4-380 16</inkml:trace>
  <inkml:trace contextRef="#ctx0" brushRef="#br0" timeOffset="31434.94">14803 9964 36 0,'0'0'398'0,"0"0"-398"15,0 0-206 1</inkml:trace>
  <inkml:trace contextRef="#ctx0" brushRef="#br0" timeOffset="52565.28">14356 14610 257 0,'0'0'209'0,"0"0"-147"15,0 0 9-15,0 0 30 16,0 0-25-16,0 0-24 16,50-88 11-16,-50 68-12 15,0 1 7-15,-13 4-8 16,-4 1-9-16,-4 1 4 16,-1 8-11-16,-7-4-11 15,4 9-15-15,1 0 1 16,1 0-3-16,7 5-5 0,3 13-2 15,4 8 1-15,9 0-7 16,0 6-9-16,0-4-28 16,22-3-31-16,12-2-20 15,8-5-95-15,-24-18-34 16,0 0-200-16</inkml:trace>
  <inkml:trace contextRef="#ctx0" brushRef="#br0" timeOffset="52898.87">14656 14454 800 0,'0'0'147'0,"0"0"-72"15,0 0 4-15,0 0-39 16,0 0-15-16,0 0-17 16,6 86 0-16,14-68-6 15,3-6-4-15,4-4-1 16,2-8 1-16,0 0-8 15,-5 0-1-15,-2-3-2 16,-9-18 13-16,-8 1 6 16,-5-6-3-16,0 1 3 15,-8 4-4-15,-19 3 8 16,-6 10 0-16,-4 2 3 16,-1 6 3-16,5 0-7 15,4 9-2-15,4 14-6 16,12 0-1-16,9 4 0 15,4-5-8-15,0-1-57 0,20-6-61 16,18-7-111-16,-18-8-20 16</inkml:trace>
  <inkml:trace contextRef="#ctx0" brushRef="#br0" timeOffset="53380.51">15009 14430 816 0,'0'0'140'0,"0"0"-98"16,0 0 36-16,0 0-4 16,81 104-44-16,-54-56-13 15,0 3-7-15,-3-5-1 0,-2-3-6 16,-2 1-1-16,-4-3 2 16,-5-7-4-16,-1-6 0 15,-7-9-1-15,-3-8-6 16,0-6-15-16,0-5-12 15,0-3 6-15,0-28-73 16,-7-10-36-16,-12-18 21 16,1-13 10-16,-6-6-51 15,-5-4-24-15,-4 3 134 16,3 10 47-16,4 11 204 16,6 15-27-16,7 15-34 15,5 10-15-15,6 10-31 16,2 4-30-16,0 4-38 0,27 0-25 15,14 0 12-15,9 12-3 16,1 10-9-16,-4 0-4 16,-6 7 0-16,-14-2-1 15,-12 4-4-15,-15-1 5 16,0 2 0-16,-6-2 15 16,-28-6-14-16,-3-8 11 15,-2-6-10-15,-1-10-2 16,5 0-45-16,8 0-58 15,20 0-135-15,5-8-286 0</inkml:trace>
  <inkml:trace contextRef="#ctx0" brushRef="#br0" timeOffset="54298.79">9732 14365 615 0,'0'0'400'15,"0"0"-325"-15,0 0-55 16,0 0 58-16,0 0-33 16,0 0-5-16,0 0-27 15,39 106-2-15,-25-92-9 16,-3 1 1-16,1-3-3 15,-6 0-1-15,1-2-15 16,-5 2-60-16,0-6-46 16,-2-6-38-16,0 0-144 15</inkml:trace>
  <inkml:trace contextRef="#ctx0" brushRef="#br0" timeOffset="54481.18">9680 14209 785 0,'0'0'111'0,"0"0"-64"16,0 0-7-16,0 0-19 16,0 0-21-16,0 0-7 15,12-32-48-15,-6 32-150 16,3 0-157-16</inkml:trace>
  <inkml:trace contextRef="#ctx0" brushRef="#br0" timeOffset="55412.59">10028 14367 720 0,'0'0'86'16,"0"0"-17"-16,0 0 18 15,0 0-35-15,58 109-15 16,-49-91-18-16,-5 0-15 16,1-4 8-16,-5-4-11 15,0-5 1-15,0 0 0 16,0-5 0-16,0 0-2 16,0 0-1-16,0 0-4 0,0 0-15 15,0-10 6 1,0-4 14-16,0 4 1 0,0-5 0 15,0 6 1-15,0 3-2 16,0 4 1-16,0 2-1 16,0 0-5-16,0 0-2 15,0 0-8-15,0 2 15 16,0 10 1-16,0-9 6 16,0 4-6-16,0-3 8 15,0 0-8-15,0 0 1 16,0-4 3-16,0 1-5 15,0-1 6-15,0 0-6 16,0 0 13-16,0 0-7 16,0 0 4-16,0 0-10 0,-3 0 0 15,-3-1-1-15,-1-7-7 16,3 2 5-16,2-2 3 16,0 2 3-16,2 0-3 15,-3 0 1-15,1 6 1 16,2-5-2-16,-3 5 1 15,3 0 2-15,0 0-1 16,0 0-2-16,0 0-1 16,0 12 1-16,0 17 15 15,16 5-8-15,4 7 1 16,7 5-4-16,0 0 1 16,-3 1-1-16,0 2-3 15,0-5 1-15,-8-5-1 0,1-6 3 16,-6-8-3-16,-5-11-2 15,-4-5 3-15,1-9-2 16,-3 0 2-16,0-2-2 16,0-26-18-16,-13-9-26 15,-8-6 23-15,-4-7-4 16,-5-7 2-16,-2-3-36 16,-6-6-2-16,3 4 8 15,4-1 23-15,6 10 23 16,12 12 7-16,9 9 4 15,4 10 0-15,0 6 20 16,6 8-4-16,19 0 8 0,2 6 3 16,3 2-4-1,7 0-9-15,-4 0-1 0,2 10 2 16,-3 10-8-16,-8 3 5 16,-6 4-3-16,-9-1 16 15,-7 2-7-15,-2 3 5 16,0-7-11-16,-4 2-2 15,-21-6-7-15,1-3-7 16,1-3 0-16,-2-3-46 16,16-11-71-16,-1 0-189 15</inkml:trace>
  <inkml:trace contextRef="#ctx0" brushRef="#br0" timeOffset="66369.55">14119 7931 26 0,'0'0'50'16,"0"0"1"-16,0 0-6 15,0 0-31-15,16 106-10 16,-10-90-4-16,3-3 4 16,2-1-4-16,2-3-4 15,3-3-2-15,-1-2-4 0,1-2-16 16,-14-2-36-16,3 0-8 15</inkml:trace>
  <inkml:trace contextRef="#ctx0" brushRef="#br0" timeOffset="66534.57">14296 8122 29 0,'0'0'59'15,"0"0"-13"-15,0 0 1 16,0 0 2-16,0 0-17 16,0 0-25-16,66 9-7 15,-55-13 0-15,-5-1 0 16,6 0-9-16,-6 1-23 15,1-2-8-15,4-2 10 16,1-1 6-16,3 2-7 16,5-3-12-16,-15 8 9 15</inkml:trace>
  <inkml:trace contextRef="#ctx0" brushRef="#br0" timeOffset="67783.52">15307 7517 144 0,'0'0'71'0,"0"0"-45"16,0 0 18-16,0 0-32 16,0 0 9-16,0 0-9 15,0-14-1-15,-10 21 7 16,0 7 3-16,-1 1 12 16,-1-2 10-16,-3 2-4 15,-4-3 2-15,-1 5-1 0,-6-2-4 16,-3 6-8-1,-2-1-1-15,-4 2-5 0,-5 0-7 16,8 2-4-16,1-2 8 16,2 0-16-16,6 2 6 15,1-4-8-15,-2 2 2 16,1-2-3-16,1 2 0 16,0-2 1-16,-3 2 1 15,1 0-1-15,-1 0 1 16,-2 1 1-16,1-1-1 15,2-2-2-15,-1-2 0 16,4-4 1-16,4 0 0 16,1-2 0-16,1-3 6 15,-4 2-7-15,-1-1 7 16,0-2-7-16,0 0 3 0,2-2-2 16,1 0-1-16,-1-2 2 15,1-4-2-15,-2 0 6 16,-1 0-1-16,-1 0 2 15,-2 0-5-15,-6 0 6 16,0 0-7-16,-1 0 0 16,6 0-1-16,-3-7 0 15,6-2 0-15,0-3 2 16,1 0-3-16,0-2 4 16,2 0-1-16,-2-3-1 15,0 6-2-15,0-4 1 16,-1 3-2-16,4-2 0 0,-1-3-6 15,-1 0 6-15,3-1-7 16,-3 0 9-16,2 0 0 16,-1-1-1-16,5-2 2 15,1 1-2-15,8 1-5 16,4-1 4-16,0 3-1 16,0 1 3-16,0 2-2 15,0 0 6-15,0 5-3 16,-9-4-1-16,-6 3 2 15,-3-1-1-15,0 2-2 16,5 1 1-16,2 4 0 16,3 1-1-16,6 2 3 15,-1 1-4-15,3 0 2 16,0 0 0-16,0 0-5 16,0 0 4-16,0 0 0 0,0 0 1 15,3 4 0-15,-1 0 0 16,1 1-3-16,0 0 6 15,3 2-3-15,5 0 0 16,2 3-21-16,-6-7-104 16,-5-3-180-16</inkml:trace>
  <inkml:trace contextRef="#ctx0" brushRef="#br0" timeOffset="69481.77">9834 8085 369 0,'0'0'28'0,"0"0"-6"16,0 0-10-16,0 0-4 15,0 0-7-15,128-65 2 16,-97 51-2-16,0-3 0 0,0 0 1 16,2-5-3-16,3-1 1 15,-3-4 0-15,3-3 3 16,1 0-1-16,0 2 13 15,-4 2 1-15,-6 1 4 16,-5 6-7-16,-8 5 7 16,-8 4 5-16,-2 6-5 15,-4 2 5-15,0 2 10 16,0 0 3-16,-2 0-20 16,-15 0-2-16,1 0 2 0,1 8-1 15,1 1-15 1,3 2 8-16,-5-2-6 0,-7 3-2 15,-2 1 4-15,-14 3-3 16,-1 1 1-16,-5 0-1 16,3-1 0-16,4 0 0 15,5 0-5-15,4-2 4 16,4 0-4-16,3 2 2 16,2 0-1-16,0 2 1 15,0-1 0-15,2-1-1 16,2-2 3-16,5-3 0 15,4-2 0-15,3-1-4 16,2-1-2-16,2 2 3 16,0 1 0-16,0 0 2 15,6 7 1-15,6-5-1 0,-1 9 3 16,0-1-3 0,2 0 1-16,3 2 0 0,1 2 2 15,2-2-4-15,1 2 3 16,-5 3 0-16,-2-4-2 15,0 4 4-15,-1 0-2 16,0-2 2-16,3 1-2 16,-1-4-3-16,5-2 1 15,4-2 1-15,1-2 2 16,1-4-4-16,-1-4 4 16,-2 0-3-16,-5-6 4 15,-5 0-4-15,-5-2 2 0,-5 0-3 16,-2 0 5-1,0 0 23-15,0 0 22 0,0 0-28 16,-9 0-11-16,-1 0 9 16,-2 0-15-16,3 0 4 15,7 0-6-15,-3 0 2 16,5 0-4-16,0 0-1 16,0 0-2-16,0 0-28 15,0 0-63-15,0 0-62 16,0 0-149-16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18T12:59:27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1711 3096 559 0,'0'0'39'0,"-131"-8"-20"15,90 8 17-15,12 0-6 16,12 0-1-16,0 0 6 16,7 0-3-16,4 0 26 15,0-1 3-15,4-5-12 16,2 1-49-16,0-5 1 16,0-4 1-16,0-3-4 15,18-2 2-15,22-1-9 16,14 1 6-16,21 1 5 15,20 5-2-15,9-2 0 16,16 1 0-16,12 2-2 16,6 7 2-16,10 0 0 15,3 5 0-15,-1 0-1 16,3 0 2-16,1 0-3 0,4 0 4 16,7 5-5-16,2 0-14 15,0 6-10-15,-3 0 4 16,-11 6 16-16,-10 1-2 15,-9 1-3-15,-20 2 7 16,-21-3-7-16,-20-4 9 16,-26-5-6-16,-20 0-6 15,-20-6-21-15,-7-3 15 16,-28 0 21-16,-27 0 7 16,-26 0-2-16,-14 0 0 15,-18-12 9-15,-17 3 0 0,-14-2 21 16,-21 2-29-1,-10 1 4-15,-2 1 4 0,0 2 5 16,7 3-9-16,12-2-5 16,7 4 19-16,6 0-18 15,2 0-3-15,9 4 0 16,12 10 40-16,14 1-13 16,22-1 13-16,19 3-43 15,18-3 1-15,18-4-2 16,15-5 2-16,16 1-7 15,0 3-15-15,38 8-1 16,29 8 21-16,25 3-6 0,26 0 5 16,19 0 2-1,27 0 0-15,11 0 0 0,15-1-2 16,15-9 2 0,18-7 2-16,6-7-1 0,10-4 3 15,-3 0-4-15,-13-1-7 16,-9-20 4-16,-17 1-11 15,-17-1 0-15,-15-4-14 16,-18-1 6-16,-22-2-11 16,-20-4 6-16,-32 4-18 15,-33 2 14-15,-28 4 4 16,-12 3-5-16,-39 5 31 16,-27-2-7-16,-24 2 8 15,-12 1 2-15,-12-3-1 16,-13 0-1-16,-6 1-1 0,-12 6-12 15,-5 6 7-15,-1 3 4 16,1 0 2-16,5 0 6 16,13 14 10-16,13 7 1 15,13 0-2-15,20 4 10 16,19-4-19-16,25-7 4 16,30 4-3-16,12 3-7 15,40 5-19-15,41 4 19 16,24 4 0-16,26-3 4 15,23-6-7-15,22-4 7 0,25 0 3 16,13-7-6 0,15-5 10-16,17-5 3 0,3-4 2 15,1 0 0-15,-11 0-9 16,-24-13-4-16,-17-5-1 16,-26-6 4-16,-24-6-3 15,-28-3-5-15,-25-4 4 16,-27-1-2-16,-26 0 0 15,-32 1 1-15,-10-9 14 16,-23 2 8-16,-36-4 3 16,-14 2-12-16,-16 8-2 15,-13 6-12-15,-12 10 4 16,-4 10-3-16,0 8-2 16,6 4 2-16,10 0 2 15,14 0 1-15,20 10 1 0,20 4-10 16,25-5 5-1,20 5-3-15,3 6-15 0,38 5-5 16,30 5 10-16,29 2 3 16,23-5 7-16,23-4-3 15,19-5 5-15,9-6 2 16,9-5 1-16,5-5 1 16,-8-2-3-16,-9 0 0 15,-21-12-5-15,-26-12 3 16,-30 0-11-16,-26 1 5 15,-32 9 0-15,-27 3 8 16,-6-2 1-16,-39 3 19 0,-24 3-18 16,-12-2 11-1,-10 7-2-15,-9 2 4 0,-4 0-5 16,-9 0 2-16,0 0 18 16,13 12-13-16,17 2-7 15,23-2-5-15,25-4-8 16,18 3 3-16,11 2-9 15,17 9-20-15,41 6 7 16,32 4 12-16,27-3-10 16,24-7 15-16,26-4-8 15,16-8 12-15,14-2 0 16,3-6-4-16,-1-2 5 16,-17 0 0-16,-16 0-1 15,-13-11-1-15,-33-10 1 16,-28 3 2-16,-35 5-2 0,-37 3-2 15,-20 3 3-15,-39-4 14 16,-42 1-9-16,-22 1 2 16,-12 1-7-16,-9 5 12 15,-4 1-12-15,5 2 14 16,10 0-9-16,17 0 7 16,20 0-11-16,25 6 1 15,22 2-2-15,23 0-5 16,6 2 0-16,28 6-29 15,34 4 28-15,26-3-1 16,23-1 6-16,27-4 2 16,17-4 0-16,26-3 0 15,14 0 0-15,1-5-1 0,1 0 0 16,-17 0-2-16,-14-6 4 16,-18-14-2-16,-25-5 0 15,-28 2 0-15,-30 3 0 16,-27 5 6-16,-27 3-2 15,-11 2 19-15,-19-3 39 16,-28-5-48-16,-23-3-1 16,-13 5 1-16,-10 2-2 15,-8 4-12-15,1 0 5 16,7 6 1-16,10 0-1 16,14 1 2-16,18 3-7 15,17-3 0-15,19 1 3 16,15 2-9-16,0 0-6 15,24 6-24-15,32 19 20 0,29 3 16 16,24 0-5-16,27-5 2 16,18-1-3-16,6-4 3 15,8-4 0-15,-8-1 6 16,-4-4-2-16,-15-2 1 16,-21-5-3-16,-27-2 1 15,-34 3-4-15,-33-3 1 16,-26 0-12-16,-8 0 15 15,-48 0 16-15,-27 0 1 16,-19 0-9-16,-15 0 4 0,-7 0-10 16,-8 0 13-1,1 0-2-15,4 0-9 0,6 0 5 16,12 7-9-16,13 5 0 16,21 2 5-16,21-2-7 15,23-4 2-15,24 0-2 16,7 3-8-16,32 6-29 15,30 3 25-15,25 0 3 16,22-4 7-16,18-4 0 16,13-2 1-16,6-3 6 15,-4-4-6-15,-2-3 6 16,-11 0-4-16,-15 0 1 16,-24 0-6-16,-28-2 4 15,-31-8-3-15,-22 0 1 16,-9-2 8-16,-21-2 31 0,-31-4-13 15,-25 2 6-15,-21 2-12 16,-17 3-13-16,-10 6-2 16,-2 3 5-16,-2 2 2 15,-1 0-6-15,8 0 13 16,10 0-13-16,14 6 5 16,22 4-5-16,21 2-4 15,27-4-5-15,20 0 3 16,8 6 3-16,12 4-36 15,36 10 15-15,23 4 4 16,20-2 8-16,21-5-13 16,12-10 8-16,11 2 6 15,3-3 5-15,0 0 3 16,-7 1-2-16,-10-3-1 0,-17-5 3 16,-25-5 0-16,-31-2-7 15,-27 0 6-15,-21 0 4 16,-24 0 16-16,-44-14 1 15,-27-6-10-15,-21-2 1 16,-18-3-8-16,-17 3 2 16,-12-2 1-16,-20 4-5 15,-15 0 2-15,-12 4-4 16,-19 6-2-16,-22 10-6 16,-13 0-13-16,-26 25-22 15,-18 29-37-15,-21 22 3 0,-24 24-19 16,-22 20-43-1,253-64-41-15,-3 7-87 0</inkml:trace>
  <inkml:trace contextRef="#ctx0" brushRef="#br0" timeOffset="10290.19">7596 14904 8 0,'0'0'464'0,"0"0"-435"16,0 0-6-16,0 0 33 16,0 0-2-16,0 0-2 15,0 0-18-15,0 0-8 16,0 0-11-16,0 0 6 16,0-5 8-16,0 5 10 0,0 0-1 15,0 0-15-15,0 0 0 16,0 0-13-16,0 0 11 15,0 0-16-15,0 0 4 16,0 0-7-16,0 0 0 16,0 0 1-16,4 0-3 15,1 0 1-15,0 0 2 16,10 2 6-16,0 15-5 16,5 10 8-16,3 3-9 15,1 6 4-15,-1 8-6 16,-2 13-1-16,1 3 3 15,-7 4-1-15,-3 2-3 16,3-6 6-16,-2-4-4 16,-4-10 3-16,0-11-7 0,-4-8 3 15,1-8 0-15,-2-7 0 16,-1-8-3-16,-1-4 2 16,-2 0-14-16,2-23 12 15,-2-15 3-15,0-8 0 16,3-13 0-16,1-2-1 15,2-1 1-15,4 2 0 16,3 13 0-16,-2 18 1 16,5 12-4-16,-1 13 6 15,5 4 0-15,3 9-2 16,1 18 3-16,0 13 1 16,-3 9-3-16,-4-5 5 15,0-3-5-15,-2-4 7 0,-4-7-8 16,-3-7 4-16,-2-9-4 15,0-2-2-15,-4-12 1 16,-2 0 0-16,2 0-7 16,1-11 5-16,-1-17-1 15,0-8 6-15,0-5-6 16,2-5 8-16,3 0-5 16,3 8 4-16,3 11-6 15,0 14 2-15,7 13-1 16,5 0 1-16,8 36 3 15,2 17 17-15,4 1-11 16,-3-2 8-16,-1 2-6 0,-4-10-1 16,-4-10-10-16,-4-9 0 15,-8-12-1-15,-7-9-1 16,0-4-3-16,-8-4-18 16,0-28 11-16,0-8-11 15,0-4 5-15,-10 0-13 16,-7-4 6-16,-3 12-6 15,7 4 19-15,3 14 9 16,4 10 2-16,6 8-3 16,0 3 3-16,0 34 1 15,6 3 13-15,14 4 18 16,1-3-11-16,2-9 9 16,0-6-7-16,1-5-8 0,-1-10-1 15,-3-8-9-15,0-3-4 16,-4 0 4-16,-3-18 7 15,-2-11-10-15,-1 0 4 16,-8-2-4-16,-2 4-2 16,0 5-1-16,0 6-5 15,-5 6 5-15,-15 4 3 16,-3 4-2-16,-1 2 2 16,1 0-2-16,3 0 3 15,5 4-2-15,4 4 2 16,7-4 4-16,4-4 4 15,0 0-10-15,0 0-6 0,24-23 6 16,14-8 5-16,6-5-3 16,10-1-4-16,0 3 5 15,-3 8-4-15,-5 6 1 16,-8 4 0-16,-7 10-2 16,-6 2 4-16,-7 4-2 15,-5 0 0-15,-5-3 3 16,-6 3-1-16,-2 0 5 15,0 0 7-15,0 0 9 16,0 0-4-16,-19 5-17 16,-5 11-2-16,-5 9 5 15,0 4-3-15,2 12 1 16,-1 3-6-16,9-4 2 16,9 6-1-16,10-7 1 15,0-2 2-15,0-3-4 0,19-8 7 16,8-1-6-16,9-16 3 15,-3-3-2-15,-2-6-5 16,2 0 6-16,-4-12-4 16,-4-20 0-16,-4-6 4 15,-9-8-5-15,-4-3 3 16,-8-12-3-16,0-7 1 16,-8-5 8-16,-21-3-4 15,-6 10 1-15,-9 8-1 16,-10 18 0-16,3 8 1 15,6 11 0-15,14 16 0 16,11 5 8-16,11 0 0 0,9 0 2 16,0 23-10-16,2 15 6 15,32 13-5-15,10 11 6 16,12 7 3-16,4 6-7 16,0 5 10-16,-2-5-10 15,-2-9 13-15,-3-16-16 16,-4-9-2-16,-4-14 2 15,-9-5-2-15,-9-8 1 16,-12-6-5-16,-3-4-1 16,-10-4-21-16,0 0-7 15,-2-26-16-15,0-10 13 16,0-12-22-16,0-7-11 16,0 2-11-16,6-5 7 0,6-7 33 15,1 14 18 1,-2 6 23-16,-4 17 2 0,-3 14 13 15,-4 11-2-15,0 3 43 16,0 6 34-16,0 25-28 16,-4 17-15-16,-7 8-4 15,0 9-3-15,4-3-11 16,2-4 9-16,5-16-20 16,0-8-8-16,0-12-8 15,0-12-4-15,7-5-5 16,9-5-7-16,4-5 9 15,-3-22-9-15,1-12 12 0,-5-6-13 16,1-7 13-16,-5 1-15 16,1 2 16-16,-2 14 2 15,-1 12-1-15,1 21 0 16,6 2-3-16,6 25 3 16,4 18 8-16,5 6 8 15,-2-7-7-15,-2-9 5 16,-6-8-13-16,2-13 0 15,-5-12-1-15,-1 0-6 16,-2-14 4-16,-6-26 2 16,-5-10-2-16,-2-12-20 15,0-5 12-15,-6-8-12 16,-21-3 11-16,-4 5-4 16,0 4 11-16,4 11 3 15,2 22-1-15,8 14 2 0,3 18 0 16,8 4 8-16,0 23 6 15,6 23 4-15,0 14-7 16,8 15 10-16,21 10-4 16,11 7 4-16,9 1 9 15,5-7-3-15,7-6 4 16,5-10-21-16,0-16 0 16,-1-10-7-16,-9-17-6 15,-12-9 0-15,-11-14 3 16,-8-4-1-16,-11 0-2 15,-8 0-3-15,-6-13-22 16,0-12-15-16,-16 0-42 0,-19-8-46 16,10 19-148-1</inkml:trace>
  <inkml:trace contextRef="#ctx0" brushRef="#br0" timeOffset="11522.98">8662 14939 219 0,'-145'-16'478'0,"21"16"-468"16,3 27-4-16,-4 14 34 15,0 8 25-15,9 2 24 16,10 5-65-16,11 1 24 0,20-3 1 15,17-8-22 1,26-6-5-16,32-6 0 0,9-8-4 16,65-8-16-16,31-10 2 15,31-8-3-15,13 0-1 16,14-22 0-16,1-23-3 16,4-13 2-16,-2-3-12 15,-7-11 5-15,-17 1-11 16,-23 13 6-16,-30 3-5 15,-37 20 10-15,-37 9 6 16,-17 10-22-16,-70 9 24 16,-39 7 1-16,-39 0 15 15,-20 0 4-15,-13 32 12 16,2 11-19-16,16 18 14 16,20 4 2-16,25 5 11 0,40-1-2 15,34-11-33 1,46-10 10-16,29-15-14 0,75-16 0 15,47-17 2-15,33 0-2 16,33-40-1-16,12-16-7 16,3-8-29-16,1-13-9 15,-24 1 6-15,-26 6-7 16,-33 10 39-16,-47 14 7 16,-44 14-3-16,-48 14-32 15,-13 12-21-15,-67 6 54 16,-30 0 2-16,-18 24 31 15,-7 10 1-15,5 8 21 0,13 14-5 16,25-1 0-16,22 3-17 16,30-10-10-16,27-11-16 15,2-2-5-15,60-3-1 16,28-10 0-16,18 5-1 16,14-15 3-16,7 2-3 15,0-5 1-15,-4 0-5 16,-11-4-43-16,-18-1-5 15,-16-4-21-15,-26 0-25 16,-52 0-124-16,0 0-115 16</inkml:trace>
  <inkml:trace contextRef="#ctx0" brushRef="#br0" timeOffset="13319.79">5499 14113 781 0,'0'0'27'0,"0"0"11"0,0 0 28 15,0 0-25-15,0 0-4 16,0 0-9-16,2 6 13 16,27 34 10-16,0 6-25 15,2 2-14-15,-2-4-12 16,-6-4 1-16,-3-12 5 16,-3-11-12-16,-6-9 4 15,-2-8-17-15,-6 0-20 16,0-21 9-16,-1-16 9 15,-2-11 5-15,0 3 10 0,0-5 6 16,0 8-1 0,0 5 6-16,0 11-3 0,4 13-2 15,15 13 8-15,6 0-1 16,6 18 15-16,4 20 6 16,1 3-6-16,0-2-9 15,-5-7-11-15,-1-13 0 16,-9-16-2-16,0-3 0 15,-5 0-5-15,-8-18-3 16,-8-13-2-16,0-4-1 16,0-5 10-16,-2 4 1 15,-12 1-3-15,6 12 6 0,1 5-6 16,7 9 3-16,0 8-1 16,0 1-6-1,9 0 7-15,13 0 0 0,2 0 1 16,1 6 2-16,-1-6 0 15,-3 0-1-15,-4 0 2 16,-4-6-6-16,-3-15 3 16,-6-1-1-16,-2 0 1 15,-2 4 0-15,0 8 0 16,0 2 2-16,5 6 0 16,4 2 0-16,10 0 1 15,8 0 8-15,4 12-4 16,6-2-5-16,-2-8 0 0,-3-2-2 15,-2 0 2 1,-4-14-3-16,-9-18 4 0,-3-7-1 16,-14-2-3-16,0-2 3 15,-2 4-3-15,-27 7-1 16,-12 6-1-16,-4 7-7 16,-6 9 3-16,-1 9-13 15,6 1 13-15,5 6-2 16,16 20 8-16,8 3-8 15,13 0 8-15,4-5 3 16,0-8-3-16,21-7 0 16,8-9-1-16,4 0-1 15,2-17 4-15,1-15 0 16,-4-7 3-16,0-5-5 16,-4-6 0-16,0-1 3 0,-3-4-2 15,-5 3 1-15,-5 8-3 16,-6 6 4-16,-7 15-1 15,-2 10 1-15,0 8 0 16,0 5 1-16,-6 0 5 16,-7 33-9-16,-1 15 3 15,1 8 6-15,7 6-1 16,3-4 11-16,3-12 1 16,0-11 6-16,5-17-26 15,12-13 0-15,5-5-6 16,3-4 6-16,2-31 0 15,-4-14 2-15,-6-6-3 0,-7-8 2 16,-6 1-2 0,-4 2-4-16,0 2 0 0,-13 6 9 15,-17 4-4-15,-8 7 2 16,1 15-2-16,0 12 2 16,11 14-1-16,10 0 3 15,7 11-1-15,9 22 11 16,0 7-12-16,16 5 2 15,17-4-4-15,3-7 0 16,6-7-1-16,0-11-1 16,-3-6 1-16,1-10 2 15,-9 0-7-15,0-2 6 16,-4-20-2-16,-11-5 1 0,1-1 0 16,-8-4-3-1,-5 1 1-15,2-1 2 0,-6 7 2 16,2 7-4-16,0 8 7 15,9 8-8-15,7 2 7 16,6 0-3-16,12 10 2 16,0 4 3-16,0-5-5 15,-1-8 4-15,0-1-8 16,-8 0 9-16,-4-18-2 16,-13-8-2-16,-10-1 4 15,0-4-2-15,-9 1 0 16,-26 4-2-16,-5 6 0 15,-3 6-1-15,0 8 1 16,13 6-4-16,3 0 7 0,7 20-10 16,11 15-8-16,5 11-38 15,4 5-73-15,0-30-56 16,4 3-101-16</inkml:trace>
  <inkml:trace contextRef="#ctx0" brushRef="#br0" timeOffset="15085.2">6757 14229 382 0,'0'0'438'15,"0"0"-414"-15,0 0 7 16,0 0 14-16,0 0-27 16,0 0 16-16,0 0 2 15,159-61-16-15,-110 86-17 16,-7-1-1-16,-6-6 3 16,-9-4-8-16,-9-5 3 15,-8-9-3-15,-2 0-9 16,-4 0-5-16,-4-23 15 15,0-12 2-15,0-6-2 0,0 1 5 16,0 1-3-16,-2 14 2 16,2 7-4-16,0 10 4 15,5 8-2-15,14 0 3 16,7 0 10-16,2 5-3 16,1 4-10-16,-7-7 4 15,-1-2-1-15,-4 0 1 16,-1-8 0-16,-8-18-5 15,1-3 1-15,-8-3-3 16,-1 0-7-16,0 2-5 16,0 6 3-16,0 2-5 15,0 8 15-15,0 11 4 16,0 3-4-16,0 0 3 16,10 0-1-16,17 0 23 0,0 9-4 15,2-1-11-15,0-6-8 16,-2-2 4-16,-7 0-2 15,-5-4 6-15,-5-11-7 16,-10-8 6-16,0 0-4 16,-16 0-2-16,-15 2-1 15,-9 7 2-15,-3 5-4 16,-1 6-10-16,2 3 2 16,3 0-1-16,12 3 9 15,10 11 0-15,7-5-1 16,8-2-6-16,2-5 5 0,0-2 2 15,0 0-4 1,10 0 5-16,5-18 1 0,3-17 7 16,-1 2-5-16,4-6-2 15,1 3 1-15,2 4 3 16,6 3 13-16,3 10-2 16,7 12 17-16,0 7 2 15,3 0-3-15,-3 5-26 16,-7 14 3-16,-4-5-7 15,-4-1-2-15,-7-6-1 16,-1-7-6-16,-6 0-15 16,-6-8-12-16,-5-21 20 0,0-7-7 15,-5-6 15 1,-14 2-9-16,-2 1 13 0,4 5-1 16,5 8 4-16,6 6 1 15,3 11-1-15,3 4 9 16,0 5-6-16,3 0 25 15,19 0 3-15,3 5-2 16,3 0-13-16,-3-2-11 16,0-2-5-16,-5-1 0 15,-3 0-2-15,-5 0-2 16,-3-12 2-16,-4-2 0 16,-2-1-2-16,-3-2 8 15,0 3-6-15,0 2 2 16,0 5 0-16,0 2 0 15,0 3 2-15,0 2-6 0,0 0 6 16,10 0-2 0,1 0 5-16,4 0 2 0,-1 0-4 15,1 0-2-15,1 0-1 16,-5-11 0-16,0-4 1 16,-2-1 1-16,-2-2-2 15,-1 0 4-15,-2 4-1 16,-1 4 1-16,-3 0-4 15,0 6 2-15,0 2 9 16,0 2 9-16,0 0-6 16,0-2 4-16,0 0-18 15,3 0 0-15,3-4 2 0,3-3-5 16,2 0 6 0,-2-5-5-16,0 0 2 0,-3-2 0 15,2 0-1-15,-6 0 3 16,-2-1-5-16,0 3 7 15,0 3 0-15,-8 3-1 16,-7 5-2-16,4 3 0 16,-3 0-1-16,6 8 0 15,4 16 1-15,4 1 4 16,0-2-5-16,0-2 4 16,12-7-4-16,7-8 0 15,0-6-8-15,2 0 8 16,-1-9-3-16,-3-18 3 15,-5-5-3-15,-6-6 6 16,-3-6-7-16,-3-4 10 0,0-1-5 16,-3-4 2-1,-20 4-5-15,-3 3 3 0,-12 4-1 16,-9 5 0-16,-8 10-9 16,-5 8-1-16,4 12-14 15,15 7 24-15,15 0 0 16,13 0 0-16,10 17 6 15,3 4-6-15,0 4 5 16,16 2-1-16,18-1 4 16,10 4-4-16,10-2 10 15,8-1-12-15,5-1 21 16,5-1-19-16,-6-4 7 0,-3-9-4 16,-1 1 4-1,-2-6 3-15,-4-2-7 0,-7 0 10 16,-6-5-15-16,-12 0 5 15,-10 0-6-15,-2 0 0 16,-13 0-1-16,-6-3-2 16,0-9-11-16,0-3-15 15,-9 1-25-15,-15-7-35 16,-8-2-30-16,17 14-122 16,1 1-149-16</inkml:trace>
  <inkml:trace contextRef="#ctx0" brushRef="#br0" timeOffset="18380.9">14716 12874 175 0,'0'0'52'16,"0"0"-47"-16,0 0-2 16,0 0 2-16,0 0-4 15,0 0 5-15,0 0-1 0,0 0 3 16,29-2 2 0,-27-1 3-16,2 3-11 0,-2-2-1 15,2-1-1-15,-3 1-16 16,-1-1-50-16,0 3-107 15</inkml:trace>
  <inkml:trace contextRef="#ctx0" brushRef="#br0" timeOffset="20037.54">14691 12833 148 0,'0'0'0'16,"0"0"-17"-16,0 0-53 15</inkml:trace>
  <inkml:trace contextRef="#ctx0" brushRef="#br0" timeOffset="22394.41">10682 12767 334 0,'0'0'272'16,"0"0"-216"-16,0 0-10 16,0 0-3-16,0 0-11 15,0 0-19-15,0 0 9 16,19-29 13-16,6 20-16 16,2 3-7-16,0 0-9 15,4 4 8-15,1 2-8 16,5 0 1-16,3 0-2 15,-3 0-4-15,6 0 2 16,-1 0 0-16,5 0-1 16,2 4 3-16,2-2-3 15,3-2 3-15,2 0 10 16,2 0-9-16,-1 0-4 0,3 0 1 16,4-4 0-16,-2-4 0 15,-2-1 1-15,0 4-2 16,-5-1 4-16,1 2-3 15,-4 2 1-15,-1-1-1 16,-2 3 5-16,-2 0-8 16,-3 0 3-16,-1 0-1 15,1 0 1-15,-2 0 0 16,3 0-1-16,-3 0 5 16,-3 0-6-16,-4 0 6 15,-3 0-6-15,-5 0 2 16,-4 5 0-16,-2-1 0 0,-3-2 0 15,1 0-4-15,-4 0 6 16,5 0-3-16,-3-2 2 16,1 3-1-16,6 0 3 15,5-1-4-15,2 0 1 16,10-2 0-16,3 0-2 16,8 0 5-16,6 0-7 15,2-10 9-15,8-4-5 16,1 2 3-16,3 0-6 15,-3 2 5-15,0 2-2 16,-4 1 0-16,0 4 0 16,-5 1-1-16,-3 0 3 15,-1 2 5-15,-4 0-4 0,-1 0 3 16,-3 0-4 0,2 0-3-16,-6 0 1 15,-3 0 0-15,-1-5-3 0,-5 4 6 16,1-1-6-16,-5 0 6 15,-4 2-2-15,-2 0 2 16,-3 0-4-16,-7 0 2 16,-1 0-1-16,-3 4 0 15,-1-3 0-15,-2 4-1 16,1-3 3-16,-3-2-1 16,1 2 0-16,7-2-1 15,-1 0 1-15,1 0-1 16,-1 0 0-16,1 0 0 0,-4 0-2 15,-1 0 3-15,1 0-3 16,-6 0 4-16,0 0-3 16,2 0 5-16,1 0-7 15,3 0 4-15,-2 0-1 16,3 0 0-16,1 0 0 16,0-2-2-16,5-2 4 15,-2 1-2-15,1 0 2 16,-4 1-3-16,5-2 3 15,-2 1-4-15,-1 3 2 16,1 0 0-16,1 0-1 16,-3 0 3-16,-2 0-5 15,-1-1 6-15,-6-1-3 16,-2 0 2-16,-2 0-4 0,0-2 4 16,0 1-1-16,0-2 0 15,0 3-1-15,0 2 0 16,0-2 3-16,0 2-1 15,0 0 0-15,0 0 5 16,0 0-4-16,0 0 7 16,0 0-2-16,0 0 1 15,0 0 8-15,0 0-6 16,0 0 0-16,-2-3-10 16,-2 3 10-16,-1 0-8 0,0 0 10 15,1 0-7 1,4 0 3-16,-2 0-2 0,2 9-7 15,0 15 1 1,0 6 3-16,0 6-1 0,8 2-3 16,2 0 3-16,1-1 0 15,-3-10-3-15,0-4 0 16,-2-10 0-16,-1-3 0 16,-1-7 1-16,-2-3-3 15,-2 0 4-15,0 0-1 16,0-22 1-16,0-9-1 15,-4-7-1-15,-15-2-2 16,-2-6-7-16,-4 2-8 16,-4 0 4-16,4 6 0 15,3 7 12-15,7 9 2 0,2 7-1 16,3 6 2 0,6 7 3-16,0 1 1 0,1 1-3 15,3 0-3-15,0 0-3 16,0 1-2-16,0 10 10 15,7-1-8-15,13-5 6 16,5 0-4-16,3-1 2 16,6-3 0-16,0 2 1 15,-1-2-1-15,0 4 3 16,-4 3-4-16,-4-1 7 16,-3 2-2-16,-6 3 8 15,-10 0-11-15,-4 4 12 16,-2 0-1-16,0 2-6 15,0-2-2-15,-13 0-4 0,-5-1-2 16,-1-2 4-16,1 1-8 16,0-2 1-16,7 2 3 15,0-1-2-15,1 0 1 16,4-2 0-16,1-2-4 16,3 1 5-16,2-3-16 15,0-2 4-15,0-1-9 16,0-4-11-16,0 0-51 15,0 0-24-15,9 0-15 16,-5 0-27-16,-2 0-91 16</inkml:trace>
  <inkml:trace contextRef="#ctx0" brushRef="#br0" timeOffset="30702.93">3905 12529 443 0,'0'0'60'16,"0"0"2"-16,0 0 43 16,0 0-6-16,-117 6 2 15,109-6-6-15,1 0-27 16,5 0-16-16,-2 0-25 16,4 0 12-16,0 0-15 0,0 0-11 15,0 0-13 1,0 0 1-16,2 0-1 0,22 0 1 15,8 0 6-15,8 0-5 16,2 0 5-16,5-5-5 16,-3-3 2-16,3-1-2 15,-3-1 0-15,-1-3 1 16,2 3-1-16,0 1 2 16,-1 2-3-16,-3 1 9 15,1 6-9-15,-4 0 9 16,-1 0-9-16,-2 0 4 15,-1 0-4-15,0 0 2 16,-3 0 3-16,0 0-2 16,-2 2 3-16,2 0-5 0,1 0 17 15,-1-2-17-15,0 0 6 16,-2 0-8-16,-2 0 5 16,-3 0-3-16,-2 0 0 15,-1 0 4-15,0 0-6 16,1 0 2-16,3 0 3 15,1 0-1-15,4 0-4 16,2 0 2-16,-1 0-1 16,0 0-1-16,0 3 0 15,0-2 1-15,-2 2-2 16,0-3 5-16,0 0 1 16,-2 0-4-16,-2 0-2 15,1 0 3-15,-2 0-4 16,1 0 1-16,0 0 1 0,-3 0-2 15,2 0 4-15,-1 5-5 16,1-1 6-16,-1 3-4 16,1-4 5-16,-2 1-5 15,3-1 1-15,0-3 0 16,-3 0-2-16,1 0 3 16,5 0-5-16,-1 0 8 15,2 0-2-15,0 0 0 16,-2 0-4-16,2 0 2 15,-5 0-1-15,0 0 1 16,3 0-1-16,-2 0-1 0,-1 0 4 16,1 0-4-1,-1 0 5-15,4 0-3 0,-2 0 3 16,0 0-5-16,3 0 2 16,-2 0 0-16,2 0-2 15,-2-5 4-15,0 3-6 16,-2-1 8-16,-2-4-6 15,0 2 6-15,0-2-8 16,-1 1 4-16,-6 1-1 16,6-2-2-16,-4 1-4 15,1-2 6-15,2 2-12 16,-4 2 9-16,1-1-1 16,3-2 1-16,-2 2 0 15,-1 0 1-15,-1 3-1 16,0-2 3-16,-2 3 0 0,-3 1-3 15,-5-2 1-15,-1 2 4 16,-2 0-4-16,-1 0 5 16,-3 0-4-16,0 0 4 15,0 0 1-15,0 0-3 16,-20 0 1-16,-7 0-2 16,-7 0-3-16,-5 0 2 15,-5 0-10-15,7 0 9 16,1 0-10-16,7 0 10 15,5 2-1-15,0 7 4 16,6-1 0-16,-4 2 1 16,5-2-2-16,-4 1 6 0,-2-4-5 15,-2 6 3-15,-6-1-5 16,-3-1 2-16,-1 4 0 16,-2-3 0-16,-4 2 0 15,1-2-2-15,0-1 3 16,2-2-3-16,0-1 4 15,0-2-2-15,3-3 4 16,0-1-7-16,7 2 3 16,4 3 0-16,-3-1 0 15,1 1 1-15,0 2-5 16,2-2 9-16,-3 0-6 16,3-2 4-16,-5 2-5 15,-2-3 2-15,-3 0 0 16,-2 1 0-16,-2-3 0 0,1 3-2 15,-1-1 3-15,-5 0-3 16,1 0 4-16,-1-2-4 16,1 2 4-16,2-2-4 15,0 0 1-15,2 0 1 16,0 0-1-16,3 0 0 16,1 0-2-16,1-8 6 15,2-2-6-15,0 0 5 16,0 0-4-16,-2 2 1 15,2-3 0-15,0 4 0 16,-3-1 1-16,4-1-2 0,-4 4 4 16,1-1-4-1,0 2 5-15,-1-3-3 0,3 4 4 16,0 1-7-16,0-3 3 16,-1 5-1-16,0 0-1 15,0 0-7-15,-1 0-4 16,-4 0-5-16,-2 0 9 15,3 0-1-15,-2 0 9 16,0 0 0-16,0 0 0 16,-2 0-1-16,5 0-2 15,-2 0 2-15,6 0 1 16,3 0-1-16,3 0 3 16,0 0-4-16,3 0-4 15,2 0 5-15,4 0 2 16,8 0 0-16,0 0-1 0,6 0 0 15,2 0 1-15,0 0-8 16,0 0 8-16,4 0 0 16,15 0-3-16,3-5 4 15,1-1-3-15,1 2 2 16,0-3 0-16,1 2-1 16,4-2 4-16,2 4-5 15,3 1 4-15,7 2 1 16,5-2-1-16,3-1-4 15,6-1 2-15,3 1 0 16,4-1 0-16,0-1 1 16,1 1-4-16,-3 3 8 0,-2 1-4 15,-2 0 2-15,0 0-1 16,0 0-2-16,-3 0 7 16,-3 0-5-16,5 0 2 15,-3 0 6-15,-2 0-2 16,2-7 3-16,-3-1-10 15,0 0 5-15,-5 0-3 16,3 2-4-16,-3 2 4 16,3 4-3-16,-4 0 0 15,-5 0 1-15,0 0-4 16,-4 0 8-16,4 0-6 16,-5 0 4-16,-3-2-6 15,0-4 6-15,-1 0-5 16,0-2 2-16,-3 5 0 15,-1-2-1-15,4 1 2 0,-2 4-4 16,2-3 7-16,-2 3-6 16,2-3 6-16,0 1-8 15,-2-2 5-15,2 2-1 16,0-1 0-16,-1-2 0 16,4 3-3-16,-4-2 6 15,2 3-4-15,-6-4 4 16,2 1-6-16,-3 0-2 15,0 0 5-15,-4 1-4 16,1 3-6-16,1 0 5 16,-2 0-6-16,2 0 9 15,1 0-6-15,1 0 5 0,0 0-5 16,2 0 7-16,-3-5-7 16,1 3 5-16,-3-3-4 15,-3 5-10-15,-1 0 12 16,0-3-7-16,-3 1 10 15,1 0-7-15,-1 2 8 16,1 0-9-16,-1 0 1 16,3 0-4-16,-3 0-3 15,3 0 12-15,-3 0-6 16,0 0 6-16,-2 0 0 16,-1 0-1-16,3 0 6 15,-4 0-4-15,-1 0 3 16,1 0-1-16,-2 0 0 0,0 0 0 15,-5 0-2-15,2 0-5 16,-3 0 8-16,-1 0-12 16,0 0 10-16,0 0 2 15,0 0 8-15,-12 0-6 16,-8 0-2-16,-8 0 0 16,-4 0 0-16,-8 0-1 15,-7 0-8-15,-2 7-5 16,4 0-29-16,-1 3 22 15,3 0 0-15,-1 2 12 16,1 0 9-16,-3 2 0 16,1 0 1-16,0 0 0 0,0-2 13 15,3 2-8-15,0-2 6 16,2 0-6-16,-2 0 4 16,-1-2-5-16,1 0-4 15,0-2 3-15,-1 1-4 16,1-4 6-16,-5-1-6 15,-2-1 6-15,-2-1-3 16,-5 0-3-16,0 0 1 16,-7-2-1-16,5 0 0 15,4 0 3-15,-2 0-6 16,4 0 6-16,3 0-3 16,2 0 3-16,-2 0-5 15,3 0 4-15,-4 0-4 0,-1 0 2 16,0 0 0-1,-1 0-1-15,-1 0 2 0,-1-2-2 16,-2-2 3-16,-1-1-1 16,-1 2 0-16,2 1-1 15,6 0 0-15,4 2 0 16,7-2 3-16,2 2-3 16,6-3 9-16,2 3-4 15,2-1 14-15,3-2-12 16,0 2 8-16,0-2-9 15,8-1 11-15,2 0-5 16,3 0-7-16,7 2-4 0,2 1-1 16,2-3-8-1,0-3-24-15,21-3-4 0,25-2-32 16,16-2-52-16,-33 8-98 16,1 2-218-16</inkml:trace>
  <inkml:trace contextRef="#ctx0" brushRef="#br0" timeOffset="38161.6">22038 13946 609 0,'0'0'187'0,"0"0"-158"15,0 0-10-15,0 0 75 16,0 0-57-16,0 0-23 15,0 0-14-15,0 0 2 0,0 0 3 16,141 7-5 0,-98-7 0-16,1 0 4 0,6 0-2 15,0 2 1 1,6-2-6-16,0 2 5 0,4-2-3 16,5 0 1-16,6 0 0 15,7 0 2-15,5 0 16 16,1 0-7-16,3 0-10 15,6 0 11-15,2 0-10 16,-4-2 3-16,-7 2-5 16,-5 0 2-16,-5 0 2 15,-3 0 18-15,-4 0-3 16,-1 7-11-16,-1 2 0 16,-1-4 3-16,-1-2-4 0,-5-2-6 15,-10-1 6 1,-3 0-1-16,-6 0-2 0,-10 0-4 15,-8 0 2-15,-7 0 4 16,-5 0-5-16,-5 0 10 16,-2 0-6-16,-2 0 14 15,0 0-6-15,0 0 11 16,0 0 2-16,0 0-3 16,0 0 6-16,0 0-19 15,0 0 11-15,0 0-20 16,0 0-2-16,0 0 2 15,0 0-2-15,0 0-6 16,0 0-33-16,0 0-36 0,-2 0-86 16,-8 0-138-1,-4 0-444-15</inkml:trace>
  <inkml:trace contextRef="#ctx0" brushRef="#br0" timeOffset="39494.1">19957 14125 604 0,'0'0'52'0,"0"0"-48"0,0 0 55 16,0 0-5-1,0 0-5-15,0 0-9 0,91 108 5 16,-68-83-18-16,-2-4 1 15,2-1 1-15,-3 0-13 16,-2 0 18-16,0 3-16 16,-5-2-2-16,1 0-5 15,-4-2 2-15,-1-3-5 16,-4 0-7-16,-2-3 4 16,-3-3-4-16,0-6 5 15,0-4-5-15,2 0 7 16,0 0-8-16,0 0 0 15,2-11-8-15,7-14 5 16,3-3 0-16,1 0-3 16,8 0-12-16,1 3 1 0,3-1 14 15,2 2-3-15,-2 4 2 16,-1 6 7-16,-3 0-5 16,-5 4 2-16,-5 4 0 15,-1 0 0-15,-4 1 3 16,-1-2-1-16,-3-3-1 15,-2-2 8-15,-2-3-8 16,0 1 3-16,0-6-4 16,-4 5 1-16,-9-1 1 15,-3 2-1-15,5 4-1 16,2 4 3-16,0-1-2 16,3 5-1-16,3-1-1 0,1 3-31 15,2 0-60-15,0-4-173 16,0 4-182-16</inkml:trace>
  <inkml:trace contextRef="#ctx0" brushRef="#br0" timeOffset="40026.9">20631 14529 659 0,'0'0'120'16,"0"0"-61"-16,0 0 32 16,0 0-16-16,0 0-49 0,0 0-6 15,24 85 0-15,-4-79-6 16,-1-4-6-16,4-2 1 15,2 0 6-15,-4 0-9 16,0-21 12-16,-3-2-15 16,-5-1 5-16,-9-1-7 15,-4-2 7-15,0 1-3 16,-8 4 5-16,-19 4 6 16,-7 5-6-16,-3 13 24 15,-1 0-6-15,-3 2-8 16,8 23-9-16,8 1-11 15,12 4-11-15,13 0-31 16,0 4-73-16,9-29-149 16,10 0-469-16</inkml:trace>
  <inkml:trace contextRef="#ctx0" brushRef="#br0" timeOffset="44574.52">21374 12994 675 0,'0'0'67'15,"0"0"-15"-15,0 0 42 16,0 0 10-16,0 0-49 16,0 0-20-16,-36 0-2 15,36 0-20-15,0-2-2 16,0-5-8-16,0-2 8 15,16-8-8-15,9-1-3 16,4-7 0-16,-2-3-2 16,-1-2-8-16,-8-3-14 15,-2 4 13-15,-7 0-9 0,-7 5 19 16,0 4 1-16,-2 6 2 16,0 5 1-16,0 6 1 15,-18 3-3-15,1 0 4 16,1 18 0-16,-2 18-4 15,7 4 2-15,9 4 1 16,2-3-2-16,0-5 0 16,24-9-4-16,10-4 1 15,3-9 0-15,4-12-1 16,1-2-4-16,-2 0 4 16,-2-16 2-16,-5-10-4 15,-8-5-2-15,-7-2 6 16,-7-4-5-16,-4 1 3 15,-5 4 1-15,-2 6 0 16,0 11-1-16,0 6 4 0,0 7 4 16,0 2-6-16,0 0 8 15,0 0-7-15,0 23-2 16,0 4 1-16,11 1 0 16,6-2-2-16,5 1 2 15,3-4-1-15,0-2 4 16,2-3-6-16,-2-4 6 15,-9-2-5-15,-3-2 5 16,-7-4-4-16,-6 3 1 16,0 3 0-16,0 1 1 15,-20 0 1-15,-11 2 3 16,-3-5-2-16,5-3 1 0,6-4 0 16,4-3-5-16,11 0 1 15,6 0-2-15,2 0-13 16,0-18-42-16,23-6 34 15,16-4 0-15,9-2-2 16,4-5-36-16,-3 0 1 16,-3-4-15-16,-3 0 22 15,-9-6 8-15,-8 1 21 16,-6 3 13-16,-6 0 11 16,-5 3 4-16,-7 4-1 15,-2 4 9-15,0 6-6 16,0 8 6-16,-11 5-1 15,-1 9 17-15,6 2 0 0,2 0-18 16,0 22-6-16,4 13-4 16,0 7 21-16,0 8-7 15,0 6 10-15,8 0 1 16,-2 0 12-16,0-6-6 16,2-8-11-16,-6-8-7 15,3-5-5-15,-3-11 1 16,0-7-9-16,-1-8 11 15,2-3-10-15,2 0-2 16,6-6 6-16,4-20 2 16,6-4-7-16,4-3-1 15,0 8-4-15,5 4-7 0,-1 5 9 16,-3 7 3 0,-1 2-2-16,-7 7 2 0,-5 0-3 15,-4 0 3-15,-4 0 1 16,0 7 4-16,-5 1-4 15,0-1 11-15,0 1-5 16,0-4 10-16,0 1-9 16,-5-3 3-16,-7-2-9 15,0 0 0-15,-5 0 0 16,-1 0 0-16,-2 0-4 16,-2 3 5-16,3 6-3 15,-4 4 3-15,6 4-6 16,7 2 4-16,4 2-2 15,3-3 1-15,3 0-3 16,0-7 0-16,12-2-3 16,10-3 6-16,4-6-13 0,2 0 4 15,-2 0-5-15,-4 0 5 16,-1-16-1-16,-1 4 10 16,-3-2 1-16,2 2 0 15,-7 4 12-15,-1 1-13 16,3 6 8-16,-1 1-6 15,1 0-1-15,5 0 3 16,4 4-1-16,2 4-3 16,-1-4 0-16,3-4-1 15,-2 0 2-15,-4 0-3 16,-1 0 6-16,-4 0-9 0,-2-8 0 16,-8-7 5-16,-3-3-1 15,-3-2 0-15,0 0 0 16,-5 2-3-16,-13 4 4 15,-6 4 0-15,0 4 5 16,1 6-3-16,1 0 4 16,4 2-1-16,0 19 7 15,7 0-10-15,3 3 1 16,8-4-2-16,0-6 1 16,0-3-4-16,6-7 0 15,16-4-3-15,5 0-2 16,-1-12 2-16,3-12-8 15,-2-6-8-15,-4-7 9 16,-6-1 9-16,-3-6 2 16,-3-2 2-16,-7-4 13 0,-4 2-8 15,0 10 2-15,0 10-6 16,-2 12 5-16,-7 13 11 16,1 3-3-16,-2 3-15 15,1 29 1-15,1 14 6 16,4 8-6-16,1 4 4 15,3 2-4-15,0-6 6 16,0-5-7-16,5-11 3 16,9-13-3-16,7-11-6 15,-1-11 5-15,2-3-8 16,3-8 8-16,-3-21-9 16,1-6 3-16,-1 0-18 0,-6 5 23 15,-3 4-1-15,-2 8 2 16,-6 8 1-16,1 6 0 15,-2 4-4-15,1 0 4 16,1 8 0-16,4 16 7 16,-2 0 5-16,3-1-10 15,1-9 0-15,-1-5-2 16,3-7 2-16,0-2-5 16,3 0 6-16,-4-9-1 15,-3-14-1-15,-2 0 12 16,-6-3-4-16,-2 1 10 0,0 6-2 15,0 2-5-15,-18 5 0 16,-9 4-7-16,-8 4-5 16,-7 4 0-16,-6 0-9 15,-3 7-46-15,-6 8-34 16,34-7-74-16,1-2-82 16</inkml:trace>
  <inkml:trace contextRef="#ctx0" brushRef="#br0" timeOffset="44772.18">22107 12596 880 0,'0'0'97'15,"0"0"-66"-15,0 0 7 16,0 0 29-16,139-102-42 15,-92 88-25-15,2 6 0 16,-36 8-92-16,-2 0-178 16</inkml:trace>
  <inkml:trace contextRef="#ctx0" brushRef="#br0" timeOffset="45722.63">23715 12847 706 0,'0'0'125'0,"0"0"-114"0,0 0-1 16,0 0 32-16,111-135-16 15,-99 86-12-15,-10-1-4 16,-2-1-4-16,-2 2-4 15,-29 0-4-15,-8 3-6 16,4 11-2-16,3 15 3 16,14 8 7-16,7 12 5 15,7 0-4-15,2 27 2 16,2 25-1-16,0 17 12 16,2 13-7-16,23 5 15 15,4 10-10-15,-4 0-2 16,-4-5-9-16,-6-8 2 15,-1-16-3-15,-4-15 0 16,-4-16 0-16,-1-12 3 0,-3-14-3 16,0-4 1-16,-2-7 5 15,0-5-6-15,0-29-16 16,0-14-32-16,0-10 9 16,0-4-11-16,0 6-13 15,0 10 37-15,0 13 22 16,0 12 4-16,12 10 0 15,-6 8 12-15,1 3 0 16,-1 0 2-16,4 0 1 16,0 12 1-16,0 4-3 15,3 2-7-15,-2-4 4 16,2-6-7-16,1-2 0 0,-4-6-3 16,2 0 0-16,-4 0 0 15,1-11 1-15,-2-9 14 16,-3 1-13-16,2 0 6 15,-4 7 0-15,-2 7 19 16,0 2-7-16,0 3 0 16,0 0-19-16,0 0 0 15,4 0 1-15,4 8-2 16,4 2 0-16,1-3 3 16,3-3-5-16,-3-4 3 15,4 0-2-15,-5 0-12 16,-1 0 12-16,1 0-4 15,-3-7 5-15,-4 2 0 0,0 0 2 16,-2 5-4 0,2 0-4-16,-1 0 5 0,0 0-4 15,3 0 4-15,2 6 1 16,2 3-3-16,0-4-48 16,3-3-30-16,1 0-10 15,-13-2-30-15,3 0-92 16</inkml:trace>
  <inkml:trace contextRef="#ctx0" brushRef="#br0" timeOffset="46121.25">24382 12874 307 0,'0'0'284'0,"0"0"-228"15,0 0 13-15,0 0 22 16,0 0-23-16,0 0-13 15,-72-35-20-15,43 35-26 16,2 15-6-16,6 5-1 16,3-1-4-16,13-3 1 15,5-2-10-15,0-5-12 16,4-5-21-16,19-4 9 16,4 0-26-16,2-23 21 15,0-9-7-15,-8-6 8 16,-2-4 12-16,-9-4 27 15,-2-2 1-15,-4-4 15 16,-4-7 22-16,0 1-10 0,0 3 17 16,0 8-11-16,0 15-6 15,-9 14 16-15,4 12 15 16,3 6-43-16,2 0-16 16,0 30-3-16,0 15 3 15,0 3-1-15,0 1-101 16,20 0-17-16,-11-35-57 15,3-2-287-15</inkml:trace>
  <inkml:trace contextRef="#ctx0" brushRef="#br0" timeOffset="46472.45">24602 12761 710 0,'0'0'65'16,"0"0"-53"-16,0 0 65 15,0 0-15-15,-114 58-29 16,110-47-33-16,4-6 0 16,0 2-5-16,0-6 1 15,18-1-4-15,2 0 2 16,2 0 3-16,1 0-13 16,-2-8 16-16,-3 1 6 15,-3 0 0-15,-9 5-5 16,-2 2-1-16,-1 0 2 15,-3 0-2-15,0 0 1 0,0 0 0 16,0 0-2-16,4 0 5 16,0 0-9-16,0 0-21 15,2 0-17-15,-4 0-8 16,0 0 8-16,-2 0-1 16,1-1-12-16,-1-10 11 15,0 5-55-15,0 1-85 16</inkml:trace>
  <inkml:trace contextRef="#ctx0" brushRef="#br0" timeOffset="46804.36">24908 12483 686 0,'0'0'81'15,"0"0"-73"-15,0 0 22 16,0 0 28-16,-77 151-6 16,46-68-26-16,3 5 10 15,1 7-20-15,1-3 5 16,-4-2-9-16,6 2 0 15,1-5-11-15,4-5-1 16,5-7 0-16,2-24-34 0,7-17-15 16,5-24-42-16,0-10-22 15,0-16-45-15,0-16-111 16</inkml:trace>
  <inkml:trace contextRef="#ctx0" brushRef="#br0" timeOffset="47087.4">24829 13229 481 0,'0'0'103'0,"0"0"-48"0,0 0 20 15,0 0-12-15,0 0-11 16,0 0-20-16,31 82-18 16,-14-82-3-16,3 0-2 15,-3-14 6-15,6-17-6 16,-5-1 10-16,-3-2-11 15,-6 2-6-15,-9 6 17 16,0 6-8-16,-2 6 7 16,-20 7 13-16,-7 7-6 15,-10 0-24-15,-1 7 3 16,1 21-3-16,0 7-1 16,10 1-39-16,10 4-101 15,17-29-107-15</inkml:trace>
  <inkml:trace contextRef="#ctx0" brushRef="#br0" timeOffset="64103.79">5115 8843 276 0,'0'0'95'15,"0"0"-58"-15,0 0 34 16,0 0-5-16,0 0-7 15,0 0-20-15,0 0-1 16,0 0-14-16,0 0 2 16,0 0 4-16,0 0 2 15,0 0 12-15,-27-3-6 16,27 3 5-16,0 0-8 16,0 0 1-16,0 0-19 15,0 0-1-15,0 0-14 0,0 0-2 16,0 0 1-16,0 0 0 15,18 3 3-15,9 1-2 16,9-2 6-16,8-2-7 16,4 0 0-16,9 0 2 15,-2 0-6-15,-1 0 3 16,-5-2 0-16,-5 0-1 16,-3 0 4-16,-7 2-5 15,-10 0 6-15,-9 0-5 16,-4 0 5-16,-8 0-2 0,-3 0 1 15,0 0 15 1,0 0 13-16,0 0-8 0,0 0 5 16,0 0-19-16,0-3 2 15,0 0-8-15,0 1-6 16,0 0-6-16,0 2-37 16,0 0-65-16,0 0-177 15,0 0-400-15</inkml:trace>
  <inkml:trace contextRef="#ctx0" brushRef="#br0" timeOffset="82002.71">13274 10351 135 0,'0'0'344'0,"0"0"-285"15,0 0-10-15,0 0 25 16,0 0-28-16,0 0-2 15,0 0-13-15,0 0 8 16,0 0-7-16,0 0 10 16,0 0-6-16,0 0 3 0,0 0-7 15,0 0-4 1,0 0-3-16,0 0-3 0,0 0 0 16,0 0-7-16,0 0 8 15,0 0-14-15,0 0 4 16,0 0-10-16,0 0 1 15,0 0-4-15,0 0 0 16,0 0-1-16,0 0-1 16,0 0 0-16,0 0 4 15,0 0 0-15,4 0 0 16,0 0 2-16,3 0-3 16,-4 0 0-16,6 6 1 15,-3-3-1-15,3 0-2 16,0-1 5-16,2 0-3 15,2-2 0-15,3 0 0 0,1 0 3 16,4 0-5-16,2 0 1 16,-2 0 0-16,2 0-1 15,0 5 3-15,1 0-5 16,1 1 7-16,1-3-5 16,-1 2 5-16,3-3-6 15,1-2 3-15,0 2-2 16,-4-2 0-16,0 2 1 15,-6 2-2-15,2-4 6 16,-3 4-3-16,-1-4 0 16,3 0-2-16,1 2 3 15,-2 0-4-15,0 0 2 0,0 5 0 16,-1-2-1 0,3 2 1-16,-2 0-2 0,-1 0 4 15,0-2-1-15,0-1 2 16,2 0-5-16,-3 0 3 15,6 0-1-15,-1-4 0 16,1 0 0-16,1 0-1 16,-2 0 5-16,1 0-1 15,-1 0-3-15,2 0 4 16,-3 0-2-16,-1 0-4 16,-3 0 3-16,1 2-1 15,0-2 0-15,2 4 3 16,3-4-5-16,-1 2 6 15,0 1-2-15,2-3 2 16,-1 3-8-16,4-1 4 0,-2-2 0 16,-4 2-1-16,4-2 1 15,0 0-1-15,-2 0 3 16,7 0-2-16,-6 0 3 16,3 0-3-16,0 0 3 15,0 0-5-15,0 0 2 16,-1 0 0-16,-1 0 0 15,2 0 1-15,-3 0-4 16,2 0 7-16,-1 0-4 16,0 0 4-16,-2 0-7 0,-2 0 4 15,2 0-2 1,-1 0 0-16,-1 2 1 0,0 2 0 16,-1 0 2-16,3-2-3 15,-3-2 4-15,2 0-3 16,1 0 2-16,-4 0-4 15,4 0 2-15,-2 0 0 16,5 0-1-16,1 0 2 16,-1 0-3-16,3 0 4 15,0 0-1-15,0 0 3 16,0 0-6-16,2 0 4 16,-2 0-3-16,0 0 1 15,-2 0 0-15,-2 0 6 0,-5 0-2 16,-3 0 12-1,1 0-1-15,-5 0 22 0,-1 0-11 16,-3 0 0 0,-3 0-6-16,-4 0 4 0,-2 0 5 15,0 0-12-15,0 0 6 16,0 0-9-16,0 0 12 16,0 0-20-16,0 0 5 15,0 0-11-15,0 0-2 16,-4-5-30-16,-5 5-75 15,2 0-110-15,0 0-266 16</inkml:trace>
  <inkml:trace contextRef="#ctx0" brushRef="#br0" timeOffset="83417.62">5090 12235 693 0,'0'0'35'0,"0"0"-33"15,0 0 19-15,0 0 10 0,0 0-15 16,0 0 4-1,0 0-13-15,19 19 1 0,-11-17-8 16,5 2 0-16,3 0-35 16,-12-4-107-16,1 0-297 15</inkml:trace>
  <inkml:trace contextRef="#ctx0" brushRef="#br0" timeOffset="83634.03">5273 12346 674 0,'0'0'3'15,"0"0"-3"-15,0 0-52 16,0 0 46-16,0 0-33 15,0 0-61-15,25 2-306 16</inkml:trace>
  <inkml:trace contextRef="#ctx0" brushRef="#br0" timeOffset="83802.41">5273 12346 650 0,'81'34'67'0,"-81"-34"-62"0,0 0 3 16,0 0-8-16,11-14-26 15,-5 6-82-15,4-4-273 16</inkml:trace>
  <inkml:trace contextRef="#ctx0" brushRef="#br0" timeOffset="83983.55">5518 12354 569 0,'0'0'31'0,"0"0"-31"16,0 0-21-16,0 0 1 15,0 0-111-15,0 0-226 16</inkml:trace>
  <inkml:trace contextRef="#ctx0" brushRef="#br0" timeOffset="84167.7">5518 12354 616 0,'106'18'97'0,"-106"-16"-53"0,0-2-4 15,0 0 27-15,0 0-67 16,0-6 0-16,4-11-4 16,16-8-82-16,-9 15-102 15,0 2-169-15</inkml:trace>
  <inkml:trace contextRef="#ctx0" brushRef="#br0" timeOffset="84317.91">5748 12280 542 0,'0'0'57'16,"0"0"-29"-16,0 0 32 16,0 0-15-16,0 0-26 15,0 0-19-15,0 22 0 16,13-22-26-16,-6-4-120 16,0-4-272-16</inkml:trace>
  <inkml:trace contextRef="#ctx0" brushRef="#br0" timeOffset="84500.12">5973 12276 630 0,'0'0'51'15,"0"0"-51"-15,0 0 0 16,0 0-6-16,0 0-54 0,0 0-80 15,31-36-272 1</inkml:trace>
  <inkml:trace contextRef="#ctx0" brushRef="#br0" timeOffset="84683.32">5973 12276 648 0,'151'-100'56'15,"-151"101"-50"-15,0 2 7 16,0-1-13-16,5-2-2 16,1 4-6-16,2-3-14 15,0 3-67-15,-3-4-62 16,-3 0-121-16</inkml:trace>
  <inkml:trace contextRef="#ctx0" brushRef="#br0" timeOffset="86915.72">22765 14231 85 0,'0'0'0'16</inkml:trace>
  <inkml:trace contextRef="#ctx0" brushRef="#br0" timeOffset="87209.71">23095 13950 217 0,'0'0'0'16</inkml:trace>
  <inkml:trace contextRef="#ctx0" brushRef="#br0" timeOffset="87746.6">23095 13950 498 0,'35'76'102'15,"-35"-76"-84"-15,0 0 19 16,0 0 35-16,4 0-5 16,-2 0-11-16,-2 0 10 15,0 0-32-15,0 0-6 16,0 0-15-16,0 0 8 16,0 0-5-16,0 0-11 15,0 0 2-15,0 0-5 16,0 0 6-16,0 0-6 15,0 0 1-15,0 0 0 16,0 0-3-16,0 0 2 16,0 0-2-16,0 0 2 0,0 0 0 15,0 0-2 1,0 0 4-16,0 0-4 0,0 0 0 16,0 0-1-16,0 0-31 15,0 0-27-15,0 0-85 16,0 0-87-16,0 0-293 15</inkml:trace>
  <inkml:trace contextRef="#ctx0" brushRef="#br0" timeOffset="94590.91">15940 9435 181 0,'0'0'132'15,"0"0"-132"-15,0 0-35 16,0 0-30-16,0 0-64 16</inkml:trace>
  <inkml:trace contextRef="#ctx0" brushRef="#br0" timeOffset="95656.03">15940 9435 486 0,'-122'-130'60'0,"122"127"-18"0,0-1 27 16,0-1 7 0,0 5-11-16,0 0-4 0,0 0-27 15,0 0-1-15,2-3-11 16,4-1 11-16,-1 2-7 16,1-1-3-16,-2 0-1 15,-1 1-12-15,2 0 6 16,-3 0-13-16,2 0 17 15,3-2-19-15,1 2 9 16,4-1-9-16,1-4 4 16,8 0-5-16,3 0 1 15,5-1-2-15,5 2 6 16,-1 2-4-16,4 0 0 16,-1 1-2-16,0 3 3 15,7 0-4-15,-4 0 2 0,11 0 0 16,-4 0 1-16,3 7 2 15,0 6-6-15,0 1 6 16,-1 1-2-16,-2 2 6 16,-5-2-12-16,1 3 9 15,-7 2-5-15,-4-1 1 16,-4 2 0-16,2 4-4 16,0 1 10-16,2-3 3 15,5 1-4-15,2 1 0 16,0-2-1-16,0 1-6 15,-5 1 2-15,1-4 0 16,-5 6 0-16,-5-1 1 0,-2 2-2 16,-4 2 5-1,0 4 0-15,0 3 0 0,-2-2-8 16,-3 0 8-16,0-5-7 16,-4-4 3-16,-5 0 0 15,1-2-3-15,-3 0 6 16,-2 6-4-16,2 2 6 15,-2 3-4-15,0 6 1 16,0 1-4-16,0 0 2 16,2-3 0-16,4-9 0 15,-5-2 1-15,2-5-6 16,-1 2 10-16,0-1-4 16,-2-1 4-16,0 2-8 0,0-1 6 15,0 2-5 1,0 1 2-16,0-2 0 0,0 4-2 15,0-3 5-15,0 3-8 16,-4-2 10-16,0-3-5 16,1-4 3-16,0-2-6 15,3-1 2-15,0 2 1 16,-2-1 0-16,0 2 0 16,-2 0-3-16,-3 0 7 15,1 2-3-15,-4 0 1 16,4-3-4-16,-1-4 6 15,3-1-6-15,-1-4 2 16,3-2-1-16,0 0 0 16,-1-1 2-16,1-4-4 0,2-3 8 15,-2 0-4-15,2 0 5 16,0 0-11-16,0 0 7 16,0 0-3-16,0 0 1 15,0 0 0-15,0 0-5 16,0-10 5-16,0-4-4 15,0 0-38-15,0-4-38 16,0 10-116-16,-2 0-157 16</inkml:trace>
  <inkml:trace contextRef="#ctx0" brushRef="#br0" timeOffset="97324.31">18075 9544 696 0,'0'0'86'0,"0"0"-43"15,0 0-9-15,0 0 37 16,0 0-25-16,0 0-32 16,0 0 9-16,0 69-8 15,0-17-3-15,-4 4 8 16,-5 4 3-16,-2 1 5 15,-2-3-20-15,-1-5 12 16,5-7-19-16,5-7 1 16,4-11 3-16,0-5-9 15,0-11 4-15,2 0-2 16,18-5 1-16,4 0 2 16,7-6 13-16,6 2-6 15,3-3 18-15,4 0-20 16,3 0 4-16,1 0-5 0,4 0 1 15,-7-3-3-15,-4-3 0 16,-7 2-6-16,-4 4-2 16,-10 0 0-16,-7 0-33 15,-5 0-18-15,-2 0-43 16,-6-1-56-16,0-1-104 16,-8-3-290-16</inkml:trace>
  <inkml:trace contextRef="#ctx0" brushRef="#br0" timeOffset="97537.57">18165 9944 722 0,'0'0'119'16,"0"0"-95"-16,0 0 22 16,0 0 42-16,0 0-30 15,0 0-16-15,120-44-29 16,-89 39-13-16,-2 2-1 15,-4 1-32-15,-10 0-37 16,-6-5-13-16,-9-5-100 16,0 7-68-16</inkml:trace>
  <inkml:trace contextRef="#ctx0" brushRef="#br0" timeOffset="97737.28">18175 9636 680 0,'0'0'92'0,"0"0"-73"16,0 0 46-16,0 0 13 16,0 0-39-16,143 0 3 15,-101-5-38-15,-1-7-4 16,-7 0-11-16,-8-5-21 16,-8 2-33-16,-10-3-67 15,-5-2 7-15,-3 12-31 16,0-3-77-16</inkml:trace>
  <inkml:trace contextRef="#ctx0" brushRef="#br0" timeOffset="98153.39">17727 9046 753 0,'0'0'31'0,"0"0"-24"16,0 0 19-16,0 0 15 15,0 0 4-15,152-67-13 16,-74 59-16-16,5 1-15 16,-2-4 2-16,5-1 0 15,-8-2 0-15,-3 2 0 0,-5 3-5 16,-15-2 4-1,-12 9-2-15,-14 2 0 0,-12 0-2 16,-5 0 2-16,-3 0 0 16,-3 8 7-16,-1 9 1 15,-3 2 13-15,-2 3-12 16,0 2 11-16,0 3 1 16,-2 2 8-16,-16 3-9 15,0 1-10-15,3-6-6 16,1-1 1-16,3-6-10 15,7-3-2-15,4-8-60 16,0-9-133-16,0 0-99 0</inkml:trace>
  <inkml:trace contextRef="#ctx0" brushRef="#br0" timeOffset="99335.45">17886 10706 710 0,'0'0'65'0,"0"0"-41"15,0 0 76-15,-9 110-17 16,-6-70-46-16,-2 3-10 15,2-2-19-15,-3 5-5 16,1 0-3-16,-8 5 4 16,3-1-8-16,-7-1 9 15,-5 0-3-15,-2-1 4 16,-1-2-9-16,-6 2 7 16,1 5-7-16,-5-1 3 15,-4 2 0-15,-2-2-1 16,-3-1 2-16,0-4-2 15,-2 1 6-15,2-2-6 16,1-1 4-16,-1 3-6 0,2-2 3 16,1 3-1-1,2-5-1-15,-4-4 2 0,3 4-3 16,-7-3 6-16,-3-1-3 16,-2-1 4-16,-3 1-6 15,-3 1 4-15,2-2-4 16,1 3 2-16,-4-2 0 15,1-4-2-15,-1-1 6 16,2-5-8-16,6-4 9 16,10-3-7-16,5 2 5 15,8-5-6-15,3 4 3 16,4-2 0-16,-3-2 0 16,0 2 2-16,5-4-5 0,-1-4 8 15,8-4 2 1,9-3-6-16,4-4 20 0,5-1 0 15,6 0 3-15,-2-2-24 16,2 0 1-16,0 0-3 16,-2 2 4-16,0 2-4 15,0 0 6-15,0-2-2 16,0 3 4-16,2-3-9 16,0-2 3-16,0 0 0 15,0 0 0-15,0 0-1 16,0 0-1-16,0 0 4 15,0 0 1-15,0 0-1 16,0 0-1-16,0 0 2 16,0 0-1-16,0-2-2 0,0-5-3 15,0 3-14 1,0 3-47-16,2-4-44 0,0 1-116 16,-2 2-88-16</inkml:trace>
  <inkml:trace contextRef="#ctx0" brushRef="#br0" timeOffset="100135.04">15575 12526 456 0,'0'0'94'0,"0"0"-65"16,0 0 26-16,0 0-11 15,0 0-1-15,0 0 23 16,0 0-38-16,11 61 6 0,-11-39-6 16,-15 3 7-16,-2 0-2 15,-3-1-6-15,-3 0-3 16,3-2-14-16,3-2 13 16,-1-2-11-16,7-1 8 15,2-2-17-15,3-3 5 16,3 2-8-16,3-4 0 15,0 1-1-15,0-6 1 16,4 2-5-16,14-6 10 16,2-1 2-16,5 0-7 15,2 0 7-15,-2 0-6 16,-2 0 2-16,-2 0-3 16,-5 0 0-16,-3 0-3 15,-5 0 7-15,-4 3-7 0,2-3 7 16,-6 0-6-16,0 0 8 15,0 0-7-15,0 0 3 16,0 0-2-16,0 0 0 16,0-3 3-16,0-1-4 15,0 0 6-15,0 3 1 16,0-2-2-16,0-1-8 16,0 0 9-16,0-3-5 15,0-4 4-15,0-1-4 16,0-1 5-16,0-2-3 15,0-1 2-15,0 0 1 16,0-2-1-16,0-1 1 16,0 0-7-16,0-3 3 0,-10 5-1 15,0-3 0-15,-1 7 1 16,-4 5-4-16,7 2 7 16,-4 4-10-16,6 2-1 15,2 0-21-15,-1 0-38 16,3 16-27-16,2-6-89 15,0 0-127-15</inkml:trace>
  <inkml:trace contextRef="#ctx0" brushRef="#br0" timeOffset="108809.94">18149 3612 297 0,'0'0'51'16,"0"0"-4"-16,0 0 29 16,-125-29-5-16,108 23 12 15,1-2-25-15,6 5 18 16,4-4-23-16,-1 1 10 15,5 2-6-15,0 1-5 0,2 3-11 16,0-3-8-16,0 3-5 16,0 0-13-16,0 0 7 15,0 0-14-15,0 0 12 16,0 0-15-16,0 0-2 16,0 0-3-16,0 0 0 15,14 0 4-15,8 0 3 16,6 6-1-16,3 0-5 15,8-2 10-15,4 0-10 16,10-4 18-16,5 0-17 16,2 0 0-16,0 0-2 15,-2 4 0-15,-3-2-2 0,-1 4 7 16,-3-1-11 0,1 0 13-16,-6 2-8 0,4 0 6 15,-2-1-8-15,2-2 3 16,-1 2 0-16,2-3 0 15,-2 3 0-15,-1-1-4 16,2-1 9-16,-1 2-6 16,-2-2 4-16,0 3-5 15,-1-4 6-15,6 1-8 16,4-2 4-16,4 1 0 16,6-3-1-16,1 0 4 15,-3 0-7-15,2 0 9 16,-9 0-10-16,3 0 9 15,-2 0-7-15,2 0 3 0,3 0 0 16,-1 0-1 0,4 0 1-16,1 0-4 0,-5 4 9 15,0-3-6-15,-4 3 3 16,-2 1-4-16,-1-1 6 16,-1 1-7-16,4-2 3 15,0-3 0-15,2 0 0 16,5 0 0-16,1 0-5 15,2 0 10-15,-3 0-5 16,-1 0 6-16,-2-4-10 16,5 0 5-16,2 0-2 15,5-1 1-15,-1 1 0 16,-1 0-1-16,-1 3 3 0,-4-4-6 16,2 3 8-1,3 0-8-15,-1 2 7 0,5 0-6 16,-3 0 3-16,-2 0 0 15,-3 0-3-15,-4 0 7 16,-6 0-11-16,-5 0 14 16,-1 0-8-16,-5 0 6 15,-1 0-9-15,-3 0 4 16,-1 0 0-16,-2-3-3 16,1-2 3-16,-6-1 0 15,-4 2 5-15,-4-2-4 16,-5 2 0-16,-6 0 5 0,-6 1-3 15,-5 3 0-15,-3 0 0 16,-2 0 7-16,0 0 17 16,0 0-14-16,0 0 11 15,0 0-9-15,0-1 14 16,0 1-17-16,0 0 8 16,0 0-13-16,0 0 4 15,0 0-5-15,0 0-3 16,0 0 6-16,0 0-7 15,0 0 6-15,0 0-6 16,0 0 4-16,0 0-2 16,0 0-4-16,0 0 1 15,0 0 2-15,0 0-3 16,0 0 6-16,0 0-10 16,0 0 11-16,0 0-8 0,0 0 9 15,0 0-14-15,0 0 6 16,0 0 0-16,0 0 0 15,0 0 1-15,0 0-3 16,0 0 5-16,0 0 2 16,0 0-4-16,0 0-1 15,0 0 3-15,0 0-6 16,0-2 2-16,0 2-2 16,0 0 1-16,0 0 4 15,0 0-6-15,0 0 11 16,0 0-6-16,0 0 4 15,0 0-10-15,0 0 7 0,0 0-4 16,0 0 2 0,0 0-1-16,0 0-1 0,0 0 4 15,0 0-5-15,0 0 6 16,0 0-6-16,0 0 6 16,0 0-4-16,0 0 1 15,0 0-1-15,0 0 0 16,0 0 2-16,0 0-5 15,0 0 8-15,0 0-8 16,0-2 4-16,0 2 0 16,0-1-18-16,0-7-37 15,0 1-97-15,0-5-184 16</inkml:trace>
  <inkml:trace contextRef="#ctx0" brushRef="#br0" timeOffset="112356.78">14296 5409 426 0,'0'0'73'15,"0"0"-42"-15,0 0 14 16,0 0 3-16,0 0 1 16,0 0-8-16,0 0-4 0,6-21 2 15,-4 16 1-15,0 0 9 16,0-3-12-16,-2 1 13 16,0-5-28-16,0-2 1 15,0-3-11-15,0-7-5 16,0-5-4-16,0-3-2 15,-8-2-1-15,-2-1 4 16,-1-6-3-16,-1 1 1 16,0-2-2-16,-4-1 2 15,0 0-4-15,-2-1 2 16,3-1 0-16,-3 5-2 16,1 0 5-16,3 2-6 0,5 2 7 15,3 0-6-15,3 0 6 16,3 0-8-16,0 0 4 15,0-2 0-15,0-2-1 16,3 1 3-16,-1 3-5 16,-2 0 6-16,0 2 0 15,0 3-3-15,0-1 1 16,0 5 3-16,0 3-3 16,0-2 0-16,0 1 0 15,0 2 0-15,0-5 2 16,0 2-4-16,0-3 5 15,0 3 4-15,2 1-8 16,0 6 10-16,0 1-10 0,-1 4 4 16,-1 2-1-1,0 0-3-15,3-3 3 0,-3 1-1 16,0-1 5-16,3-3-4 16,-3 4 7-16,0 0-10 15,0 2 7-15,0 4 0 16,2 5 1-16,-2 0 4 15,0 3-7-15,0 0 8 16,0 0-13-16,0 0 11 16,0 0-8-16,0 0-6 15,0 0 1-15,0 0 2 16,0 0-3-16,0 0 2 16,2 0-1-16,-2 0-1 15,0 0 0-15,0 0 6 0,0 0 2 16,0 8-4-16,0 0 7 15,0-2-7-15,0 1 5 16,-7 0 0-16,-5-3-5 16,-2 0 2-16,-2-2 1 15,-5 2-2-15,0 1-2 16,-9 4-1-16,-3-1-14 16,-3 0-4-16,-1-1 0 15,4-2 9-15,2-3 6 16,8-2 4-16,10 0 1 15,3 0-1-15,6 0 8 16,4 0-8-16,0 0-1 16,0-10-4-16,0-4 5 0,0-4-3 15,14 0 9-15,5-2-12 16,4 2 14-16,-3 2-9 16,0 2 4-16,4-1-5 15,1 4 4-15,1-1-3 16,6-3 1-16,-5 3 0 15,-2 1-2-15,-9 3 6 16,-3 0-4-16,-7 3 1 16,1 3 3-16,-7 0-1 15,0 2 0-15,0 0-2 0,0 0 3 16,0 0 6 0,0 0-7-16,0 0 1 0,0 0 1 15,4 0-7-15,3 0 7 16,2 2-3-16,0 10 1 15,-1-1 1-15,-1-1 0 16,3-1-3-16,-6 0 1 16,4 1 1-16,-3-2-1 15,4-3 1-15,-4 0 0 16,-1-1 1-16,-2-3-7 16,-2 2 3-16,0-3 0 15,0 0 5-15,0 4-4 16,0 0 4-16,0 5-3 15,0-2 11-15,-13 1-12 16,-5-3 7-16,-5 0-6 0,-3-4 1 16,-3 2-2-1,-5-3-1-15,-1 0 0 0,-1 0 3 16,3 0-6-16,2 0 6 16,8 3-6-16,7-3 6 15,7 1-6-15,7-1 2 16,0 0 1-16,2 0-2 15,0 0-3-15,0 0 5 16,0 0 0-16,0 0 7 16,13 0-7-16,6 0 7 15,1-1-5-15,-3 1-4 16,1 0 2-16,-3 0-3 0,1 0-12 16,-3 0-50-1,1 0-43-15,-3 0-73 0,-11 0-54 16,0 0-242-16</inkml:trace>
  <inkml:trace contextRef="#ctx0" brushRef="#br0" timeOffset="114104.41">22364 13918 217 0,'0'0'41'15,"0"0"-41"-15,120-28-8 16,-93 28 8-16,-4 0 0 15,-4 0 20-15,0 0 3 16,-2 0-15-16,-3 5 5 0,0-2 0 16,1 3-4-16,1-4-5 15,5 1-4-15,6-3-7 16,2 0-14-16,5 0 2 16,6 3-15-16,7-1 7 15,-31-2-27-15,3 0-48 16</inkml:trace>
  <inkml:trace contextRef="#ctx0" brushRef="#br0" timeOffset="115986.03">23599 4770 485 0,'0'0'95'15,"0"0"-47"-15,0 0 14 16,0 0 9-16,0 0-11 15,0 0-24-15,0 0 12 16,2-6-22-16,3 6-6 0,1 0-9 16,4 0 25-16,3 11-6 15,3 5-8-15,1 3 5 16,1 4-10-16,4 0 7 16,1 3-15-16,-1 5 12 15,1-3-17-15,-4 0 5 16,-1 2-8-16,-5-4 2 15,-1-2 3-15,-8-4-4 16,1-4 3-16,-5-6-5 16,0-4 16-16,0-3-13 15,0 0 8-15,0-3-2 0,0 0 11 16,0 0-7 0,0 0-2-16,0 0-2 0,0-8-6 15,0-10-6-15,0 0-6 16,0 1 9-16,2-4 0 15,18 3-1-15,5-1-4 16,5 6 4-16,7-3-2 16,0-1 1-16,1 5 0 15,1-5 4-15,-9 3-3 16,0-3 6-16,-13 3-4 16,-6 1-1-16,-6-1 5 15,-5-3 0-15,0-2 2 16,0-2 3-16,-16 0-9 15,-1-2 9-15,-4 5-9 0,5 1 5 16,3 4 0-16,5 7-11 16,0 2 5-16,3 2-3 15,4 2 2-15,1 0-6 16,0 0-5-16,0 0-55 16,0 0-33-16,0 0-57 15,0 0-88-15,0 0-164 16</inkml:trace>
  <inkml:trace contextRef="#ctx0" brushRef="#br0" timeOffset="118456.51">24143 5293 399 0,'0'0'131'0,"0"0"-65"15,0 0 22-15,0 0 6 16,0 0-3-16,0 0-19 15,0 0-22-15,5-4 3 16,-3 3-18-16,0-5 3 16,0-5-11-16,2-6 10 15,-1-6-29-15,-1-2 2 16,0-2-10-16,1 5 1 0,-3 6-1 16,2 6 2-16,-2 4-3 15,0 6 5-15,0 0 0 16,0 0-3-16,0 0-1 15,0 6-11-15,0 20 11 16,5 6 1-16,-3 4-1 16,0 0 0-16,-2-1 0 15,0-6-9-15,0 2-46 16,0-4-26-16,0-1-52 16,0-23-72-16,-9-1-154 15</inkml:trace>
  <inkml:trace contextRef="#ctx0" brushRef="#br0" timeOffset="120847.36">25068 7375 147 0,'0'0'467'0,"0"0"-399"15,0 0-16-15,0 0 64 16,0 0-12-16,0 0-35 0,0 0-19 15,20-36-4-15,-20 28-20 16,0 0 9-16,-14 0-21 16,-9-2-1-1,-11 0-10-15,-15 2-3 0,-7 0 3 16,-11 4-1-16,-1 4-4 16,-2 0 4-16,-1 0 0 15,4 7 2-15,-2 10-6 16,4 0 6-16,0 6-6 15,0 7 2-15,3 7 0 16,-2 4-1-16,4 4 4 16,2 1-5-16,8 2 6 15,6-1-6-15,6 6 3 16,3-1-2-16,5 0-2 16,6 0 3-16,2 3-1 0,1 2 4 15,0 4-7-15,0 7 10 16,1-2-2-16,3 2-2 15,0-2-2-15,2-2 4 16,-1 3-5-16,3-1 1 16,-2 2 0-16,-1 1-2 15,-2-5 7-15,-5-5-4 16,1-6 1-16,-2-9 9 16,-3-4-10-16,-4-6 5 15,-4-4-4-15,-5-2 7 16,-7-4-1-16,-5-4-5 15,1-4 1-15,6-4 1 0,8-5 12 16,3-5-5-16,3-2 4 16,0 0-14-16,-2 0 2 15,1 0-4-15,3-14 0 16,2-3-1-16,3 0 4 16,-1-7-6-16,0-7 6 15,8-9-3-15,-1-7 6 16,5-11-3-16,11-5 2 15,2-8-5-15,0-5 14 16,0 2-12-16,0 2 12 16,2 4-13-16,3 0 16 15,-1 1-9-15,0-5-1 0,0 0-2 16,-4-2-5 0,0-1 0-16,0-1 1 0,0-2-3 15,-4 4 7-15,-21-3-8 16,-9 6 9-16,-3 4-3 15,-5 4 1-15,-7 5-6 16,-4 3 2-16,-2 5 0 16,-5 0-2-16,-2 0 1 15,-5 1 1-15,-4-5 0 16,0-4 3-16,-5-2-3 16,3-5-2-16,1-1-1 15,3 4 0-15,6 3 3 16,5 1-3-16,0 5 1 15,3 1 4-15,-4 6-7 16,-1 6-6-16,5 6-10 0,5 4-21 16,11 7 19-1,14 7-29-15,9 9 14 0,16 3-2 16,0 4-50-16,7 0-67 16,27 27-25-16,-10-7-9 15,1 6-333-15</inkml:trace>
  <inkml:trace contextRef="#ctx0" brushRef="#br0" timeOffset="121531.1">23022 8828 167 0,'0'0'717'0,"0"0"-651"0,0 0-31 16,0 0 44-16,0 0-21 15,0 0-43-15,0 0-4 16,25 0-9-16,17-7 1 16,9 1-3-16,12-2 2 15,10 0-4-15,10 0 7 16,-1-1-4-16,-6 6-1 16,-12 1-5-16,-10 2-21 15,-9 0-7-15,-17 0-9 16,-8 0-2-16,-11 0-2 15,-9 0-55-15,0 2 22 16,-24-2 25-16,-19 0-93 0,15 0-82 16,0 0-23-1</inkml:trace>
  <inkml:trace contextRef="#ctx0" brushRef="#br0" timeOffset="121780.2">23047 8724 187 0,'0'0'346'0,"0"0"-300"15,0 0-46-15,0 0 62 16,0 0-13-16,0 0-2 16,0 0 32-16,23-12-52 15,31 7-8-15,9-6-14 16,9 4 25-16,-2-4 2 16,1 6-27-16,-8-4-4 0,-12 2 2 15,-11 4-6-15,-15-1-11 16,-15 4-45-16,-10 0-32 15,0-5 22-15,-17-4 1 16,-20-3-57-16,12 5-93 16</inkml:trace>
  <inkml:trace contextRef="#ctx0" brushRef="#br0" timeOffset="122263.27">23008 8538 591 0,'0'0'190'0,"0"0"-190"15,0 0 0-15,0 0 28 0,0 0 12 16,116 0-4-16,-59 0-5 16,7 2-26-16,-2-2 15 15,-2 0-11-15,-8 0-7 16,-10 0-2-16,-9 0 2 16,-6 0-5-16,-13 0-11 15,-7 3 8-15,-7-3-49 16,0 0 0-16,-14 0 24 15,-24 0-13-15,-15 0-39 16,-15-3 7-16,-7-3-93 16,-6 3-8-16,2 0 14 15,7 3 85-15,12 0 78 16,11 0 110-16,13 0 80 0,16 0-65 16,11 0-32-16,9 0-13 15,0 0-16 1,18 0-10-16,20 0 6 0,15 0 4 15,14 0-25-15,10 0-12 16,13 0-17-16,0 0 4 16,-1-4-1-16,-11 2-1 15,-16 0-1-15,-17 2-9 16,-20 0-4-16,-14 0-9 16,-11 0-28-16,0 0-14 15,-32 4 47-15,-19 0-55 16,-12-1-23-16,-12-2-14 15,-8-1 28-15,50 0-40 0,2 0-73 16</inkml:trace>
  <inkml:trace contextRef="#ctx0" brushRef="#br0" timeOffset="122845.81">22955 8532 454 0,'0'0'88'16,"0"0"-51"-16,0 0 46 15,161 11-28-15,-81-11-21 16,9 0-18-16,3 0-4 15,-10 0-7-15,-6 0-4 16,-18 0 4-16,-16 0-4 16,-17 0-2-16,-17 0-7 15,-8 0-10-15,-6 0-5 0,-36 0 14 16,-16 0-17-16,-16 0-64 16,-6-7 34-16,-3-1 51 15,-1-2-16-15,12-4-42 16,10 4 31-16,12 2 32 15,13 7 36-15,10-2 9 16,13 3-12-16,8 0-1 16,6 0 10-16,0 0-10 15,16 0-15-15,17 0 5 16,11 3-12-16,12 0 19 16,9-1-23-16,11-2 2 15,-1 0-2-15,4 0 4 16,-6 0 7-16,-13 0-8 15,-13 0-6-15,-18 0-3 16,-16 0-3-16,-13-4-16 16,0-2-9-16,-27 0-6 0,-29-3 7 15,-15 6-23-15,-20-3-29 16,-9 3 64-16,4 0 15 16,7 3 19-16,19 0 12 15,21 0 53-15,16 0 1 16,15 0 3-16,14 0-16 15,4 0-36-15,5 8-33 16,34 2 6-16,15 0 2 16,16-3-4-16,5 0 0 15,10 0-4-15,-2-2-3 0,-10 2-15 16,-10-4-10 0,-6-1-42-16,-14 6-27 0,-40-8-68 15,-3 0-281-15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1CC01-2FB3-4FB4-8C1B-1E8ADCCEA1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81EBD-3B68-435B-8455-3A17E97B4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15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Manning</a:t>
            </a:r>
            <a:r>
              <a:rPr lang="pt-BR" baseline="0" dirty="0"/>
              <a:t> e Woody </a:t>
            </a:r>
            <a:r>
              <a:rPr lang="pt-BR" baseline="0" dirty="0" err="1"/>
              <a:t>Biopol</a:t>
            </a:r>
            <a:r>
              <a:rPr lang="pt-BR" baseline="0" dirty="0"/>
              <a:t>. 1991 (31): 569-586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683"/>
            <a:ext cx="7772400" cy="1559877"/>
          </a:xfrm>
        </p:spPr>
        <p:txBody>
          <a:bodyPr anchor="b">
            <a:normAutofit/>
          </a:bodyPr>
          <a:lstStyle>
            <a:lvl1pPr algn="ctr">
              <a:defRPr sz="4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5302"/>
            <a:ext cx="6858000" cy="79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7643DA-4BDB-479A-B2A7-B1B4A2D85FF5}"/>
              </a:ext>
            </a:extLst>
          </p:cNvPr>
          <p:cNvSpPr txBox="1">
            <a:spLocks/>
          </p:cNvSpPr>
          <p:nvPr userDrawn="1"/>
        </p:nvSpPr>
        <p:spPr>
          <a:xfrm>
            <a:off x="1143000" y="3309430"/>
            <a:ext cx="6858000" cy="79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Profa. Dra. Patricia Targon Campana</a:t>
            </a:r>
          </a:p>
          <a:p>
            <a:r>
              <a:rPr lang="pt-BR" sz="1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Grupo de Biomateriais e Espectroscopia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F78E08-0153-45F7-9C53-CD8F5732AE5C}"/>
              </a:ext>
            </a:extLst>
          </p:cNvPr>
          <p:cNvSpPr txBox="1"/>
          <p:nvPr userDrawn="1"/>
        </p:nvSpPr>
        <p:spPr>
          <a:xfrm>
            <a:off x="1437130" y="4047567"/>
            <a:ext cx="252222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pcampana@usp.br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Sala 339C – Titanic 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ramal: 3091-8883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59F45D-6DC1-456E-B3D0-CC9B046D0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70" y="5093094"/>
            <a:ext cx="1163040" cy="4371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3BBB96-4C6E-497E-A105-57E8AFCF7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0" y="4414395"/>
            <a:ext cx="949679" cy="2476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17554C-D7E7-4AF9-AB6C-A7E3FF2B3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9" y="5933539"/>
            <a:ext cx="1163040" cy="21579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31D9018-F32C-4213-BD67-B332732E3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7" y="4851377"/>
            <a:ext cx="731344" cy="73134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7AC1E61-F0CE-4159-B163-5041155FAC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" y="4296892"/>
            <a:ext cx="505433" cy="36512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1B0DF1-EF33-46A2-8A8D-123FF5C37DED}"/>
              </a:ext>
            </a:extLst>
          </p:cNvPr>
          <p:cNvSpPr txBox="1"/>
          <p:nvPr userDrawn="1"/>
        </p:nvSpPr>
        <p:spPr>
          <a:xfrm>
            <a:off x="6201829" y="4098172"/>
            <a:ext cx="355625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sciencenebula.tumblr.com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/Campana.PT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@</a:t>
            </a:r>
            <a:r>
              <a:rPr lang="pt-BR" sz="1600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profaPCampana</a:t>
            </a:r>
            <a:endParaRPr lang="pt-BR" sz="1600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671181-7975-45C1-956B-8D22C5DE4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0" y="5659113"/>
            <a:ext cx="490575" cy="4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F07F7B-C10C-453D-8C94-C34C296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A65260-E62B-46B8-8004-7F2F46C788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0288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FE1387-EC4C-421B-8877-A208D91AD2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87391" y="996948"/>
            <a:ext cx="4626768" cy="487203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 dirty="0"/>
              <a:t>Referências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97DD2-078C-41BE-8BFA-07844B38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968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63968-BE93-458F-9C4A-330A4BE3EC7F}" type="datetime1">
              <a:rPr lang="pt-BR" smtClean="0"/>
              <a:pPr/>
              <a:t>18/10/2023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FA93E-F9DF-40F4-B6A0-CB7D0FF9F1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2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91E04-0D60-43EA-ACF1-E877FBA00FAC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007E-E4FA-49D8-90A6-D81FE5355AF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67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6FF6-ADD5-4AF7-8D6F-63FB16786B4E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A4B053-78B5-4588-B446-96B617E6FE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6"/>
            <a:ext cx="2391910" cy="7686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67EDE5-B216-4416-BAB7-CCECF2F152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6524"/>
            <a:ext cx="961000" cy="9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ExtraLight" panose="020B0303030403020204" pitchFamily="34" charset="0"/>
          <a:ea typeface="Source Sans Pro ExtraLight" panose="020B03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pplied-physics-learning-centre.blogspot.com.br/2015/02/infrared-spectroscopy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960F-D61C-473A-A4C6-D65531EB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pt-BR" sz="4100" dirty="0"/>
              <a:t>Absorção vibracional: espectroscopia no </a:t>
            </a:r>
            <a:r>
              <a:rPr lang="pt-BR" sz="4100" dirty="0" err="1"/>
              <a:t>infra-vermelho</a:t>
            </a:r>
            <a:r>
              <a:rPr lang="pt-BR" sz="4100" dirty="0"/>
              <a:t>.</a:t>
            </a:r>
            <a:endParaRPr lang="pt-BR" sz="4100" kern="0" dirty="0">
              <a:solidFill>
                <a:schemeClr val="tx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42093-28CB-49F4-A54E-1F166ACF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Caracterização de Biomoléculas - BBM5007</a:t>
            </a:r>
          </a:p>
        </p:txBody>
      </p:sp>
    </p:spTree>
    <p:extLst>
      <p:ext uri="{BB962C8B-B14F-4D97-AF65-F5344CB8AC3E}">
        <p14:creationId xmlns:p14="http://schemas.microsoft.com/office/powerpoint/2010/main" val="29053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E04-0D60-43EA-ACF1-E877FBA00FAC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007E-E4FA-49D8-90A6-D81FE5355AF7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57918"/>
              </p:ext>
            </p:extLst>
          </p:nvPr>
        </p:nvGraphicFramePr>
        <p:xfrm>
          <a:off x="107141" y="810752"/>
          <a:ext cx="8929718" cy="54292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4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369">
                <a:tc>
                  <a:txBody>
                    <a:bodyPr/>
                    <a:lstStyle/>
                    <a:p>
                      <a:pPr algn="ctr"/>
                      <a:endParaRPr lang="pt-BR" sz="1700" dirty="0"/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Bond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Base </a:t>
                      </a:r>
                      <a:r>
                        <a:rPr lang="pt-BR" sz="1700" dirty="0" err="1"/>
                        <a:t>Value</a:t>
                      </a:r>
                      <a:endParaRPr lang="pt-BR" sz="1700" dirty="0"/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Strength / Shape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err="1"/>
                        <a:t>Comments</a:t>
                      </a:r>
                      <a:endParaRPr lang="pt-BR" sz="1700" dirty="0"/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15"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1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C=O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1715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s, "finger"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Exact position depends on type of carbonyl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9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2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O-H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3600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s, brd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Broad due to H bonding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15"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3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N-H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/>
                        <a:t>3500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m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Can tell primary from secondary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12"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4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C-O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1100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s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Also check for OH and C=O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220"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5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C=C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1650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w alkene  </a:t>
                      </a:r>
                      <a:br>
                        <a:rPr lang="pt-BR" sz="1700"/>
                      </a:br>
                      <a:r>
                        <a:rPr lang="pt-BR" sz="1700"/>
                        <a:t>m-s aromatic 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Alkene w due to low polarity  </a:t>
                      </a:r>
                      <a:br>
                        <a:rPr lang="en-US" sz="1700"/>
                      </a:br>
                      <a:r>
                        <a:rPr lang="en-US" sz="1700"/>
                        <a:t>Aromatic usually in pairs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12"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6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CºC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2150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w, sharp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Most obvious in terminal alkynes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0024"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7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C-H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3000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s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As hybridisation of C changes sp3-sp2-sp, the frequency increases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812"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8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CºN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2250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/>
                        <a:t>m, sharp</a:t>
                      </a:r>
                    </a:p>
                  </a:txBody>
                  <a:tcPr marL="30104" marR="30104" marT="15052" marB="150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Characteristic since little else around it</a:t>
                      </a:r>
                    </a:p>
                  </a:txBody>
                  <a:tcPr marL="30104" marR="30104" marT="15052" marB="1505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E04-0D60-43EA-ACF1-E877FBA00FAC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007E-E4FA-49D8-90A6-D81FE5355AF7}" type="slidenum">
              <a:rPr lang="pt-BR" smtClean="0"/>
              <a:pPr/>
              <a:t>11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23B29E4-F538-4252-B3E0-F57E9629EF88}"/>
              </a:ext>
            </a:extLst>
          </p:cNvPr>
          <p:cNvGrpSpPr/>
          <p:nvPr/>
        </p:nvGrpSpPr>
        <p:grpSpPr>
          <a:xfrm>
            <a:off x="214282" y="552939"/>
            <a:ext cx="7485752" cy="3282353"/>
            <a:chOff x="285720" y="0"/>
            <a:chExt cx="7485752" cy="3282353"/>
          </a:xfrm>
        </p:grpSpPr>
        <p:pic>
          <p:nvPicPr>
            <p:cNvPr id="8" name="Picture 2" descr="image01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0"/>
              <a:ext cx="7200000" cy="3282353"/>
            </a:xfrm>
            <a:prstGeom prst="rect">
              <a:avLst/>
            </a:prstGeom>
            <a:noFill/>
          </p:spPr>
        </p:pic>
        <p:sp>
          <p:nvSpPr>
            <p:cNvPr id="9" name="CaixaDeTexto 8"/>
            <p:cNvSpPr txBox="1"/>
            <p:nvPr/>
          </p:nvSpPr>
          <p:spPr>
            <a:xfrm>
              <a:off x="285720" y="214290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 que acontece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45A51FB-3C4E-49E7-9E2E-D27A11BC580E}"/>
              </a:ext>
            </a:extLst>
          </p:cNvPr>
          <p:cNvGrpSpPr/>
          <p:nvPr/>
        </p:nvGrpSpPr>
        <p:grpSpPr>
          <a:xfrm>
            <a:off x="214282" y="3835292"/>
            <a:ext cx="7914380" cy="2570305"/>
            <a:chOff x="214282" y="3835292"/>
            <a:chExt cx="7914380" cy="2570305"/>
          </a:xfrm>
        </p:grpSpPr>
        <p:pic>
          <p:nvPicPr>
            <p:cNvPr id="50178" name="Picture 2" descr="image01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3978168"/>
              <a:ext cx="7200000" cy="2427429"/>
            </a:xfrm>
            <a:prstGeom prst="rect">
              <a:avLst/>
            </a:prstGeom>
            <a:noFill/>
          </p:spPr>
        </p:pic>
        <p:sp>
          <p:nvSpPr>
            <p:cNvPr id="10" name="CaixaDeTexto 9"/>
            <p:cNvSpPr txBox="1"/>
            <p:nvPr/>
          </p:nvSpPr>
          <p:spPr>
            <a:xfrm>
              <a:off x="214282" y="3835292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 que medimos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E04-0D60-43EA-ACF1-E877FBA00FAC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007E-E4FA-49D8-90A6-D81FE5355AF7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9" name="Picture 2" descr="Image result for IR spectrometer scheme"/>
          <p:cNvPicPr>
            <a:picLocks noChangeAspect="1" noChangeArrowheads="1"/>
          </p:cNvPicPr>
          <p:nvPr/>
        </p:nvPicPr>
        <p:blipFill>
          <a:blip r:embed="rId2"/>
          <a:srcRect l="64340" t="47223" r="31876" b="45833"/>
          <a:stretch>
            <a:fillRect/>
          </a:stretch>
        </p:blipFill>
        <p:spPr bwMode="auto">
          <a:xfrm rot="3174314">
            <a:off x="7415483" y="3265078"/>
            <a:ext cx="428628" cy="357190"/>
          </a:xfrm>
          <a:prstGeom prst="rect">
            <a:avLst/>
          </a:prstGeom>
          <a:noFill/>
        </p:spPr>
      </p:pic>
      <p:pic>
        <p:nvPicPr>
          <p:cNvPr id="8" name="Picture 2" descr="Image result for IR spectrometer scheme"/>
          <p:cNvPicPr>
            <a:picLocks noChangeAspect="1" noChangeArrowheads="1"/>
          </p:cNvPicPr>
          <p:nvPr/>
        </p:nvPicPr>
        <p:blipFill>
          <a:blip r:embed="rId2"/>
          <a:srcRect l="68755" t="29167" r="4121" b="20833"/>
          <a:stretch>
            <a:fillRect/>
          </a:stretch>
        </p:blipFill>
        <p:spPr bwMode="auto">
          <a:xfrm>
            <a:off x="6072166" y="4149708"/>
            <a:ext cx="3071834" cy="2571768"/>
          </a:xfrm>
          <a:prstGeom prst="rect">
            <a:avLst/>
          </a:prstGeom>
          <a:noFill/>
        </p:spPr>
      </p:pic>
      <p:pic>
        <p:nvPicPr>
          <p:cNvPr id="51202" name="Picture 2" descr="Image result for IR spectrometer scheme"/>
          <p:cNvPicPr>
            <a:picLocks noChangeAspect="1" noChangeArrowheads="1"/>
          </p:cNvPicPr>
          <p:nvPr/>
        </p:nvPicPr>
        <p:blipFill>
          <a:blip r:embed="rId2"/>
          <a:srcRect l="3154" t="5555" r="35029" b="8333"/>
          <a:stretch>
            <a:fillRect/>
          </a:stretch>
        </p:blipFill>
        <p:spPr bwMode="auto">
          <a:xfrm>
            <a:off x="0" y="724711"/>
            <a:ext cx="700092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E04-0D60-43EA-ACF1-E877FBA00FAC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007E-E4FA-49D8-90A6-D81FE5355AF7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52226" name="Picture 2" descr="Image result for dispersive ir spectrometer scheme"/>
          <p:cNvPicPr>
            <a:picLocks noChangeAspect="1" noChangeArrowheads="1"/>
          </p:cNvPicPr>
          <p:nvPr/>
        </p:nvPicPr>
        <p:blipFill>
          <a:blip r:embed="rId2"/>
          <a:srcRect l="3175" t="2761" r="2368" b="2946"/>
          <a:stretch>
            <a:fillRect/>
          </a:stretch>
        </p:blipFill>
        <p:spPr bwMode="auto">
          <a:xfrm>
            <a:off x="972000" y="730510"/>
            <a:ext cx="7200000" cy="5808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2876" y="1428737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t> Além das citadas nos </a:t>
            </a:r>
            <a:r>
              <a:rPr i="1"/>
              <a:t>slides</a:t>
            </a:r>
            <a:r>
              <a:t> temos:</a:t>
            </a:r>
          </a:p>
          <a:p>
            <a:pPr marL="342900" indent="-342900"/>
            <a:endParaRPr/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hlinkClick r:id="rId2"/>
              </a:rPr>
              <a:t>http://applied-physics-learning-centre.blogspot.com.br/2015/02/infrared-spectroscopy.html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034" y="1460123"/>
            <a:ext cx="8143932" cy="3691426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pt-BR" sz="3600" dirty="0"/>
              <a:t>Conteúdo:</a:t>
            </a:r>
          </a:p>
          <a:p>
            <a:pPr marL="0" indent="0">
              <a:spcBef>
                <a:spcPts val="400"/>
              </a:spcBef>
              <a:buNone/>
            </a:pPr>
            <a:endParaRPr lang="pt-BR" sz="3600" dirty="0"/>
          </a:p>
          <a:p>
            <a:pPr>
              <a:spcBef>
                <a:spcPts val="400"/>
              </a:spcBef>
            </a:pPr>
            <a:r>
              <a:rPr lang="pt-BR" sz="3600" dirty="0"/>
              <a:t>O processo de absorção no infra-vermelho</a:t>
            </a:r>
          </a:p>
          <a:p>
            <a:pPr>
              <a:spcBef>
                <a:spcPts val="400"/>
              </a:spcBef>
            </a:pPr>
            <a:r>
              <a:rPr lang="pt-BR" sz="3600" dirty="0"/>
              <a:t>Instrumentação</a:t>
            </a:r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1BB1-831A-4F8D-9358-2C30A21AEDE3}" type="datetime1">
              <a:rPr lang="pt-BR" smtClean="0"/>
              <a:pPr/>
              <a:t>18/10/2023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A93E-F9DF-40F4-B6A0-CB7D0FF9F1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6728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444301"/>
              </p:ext>
            </p:extLst>
          </p:nvPr>
        </p:nvGraphicFramePr>
        <p:xfrm>
          <a:off x="610367" y="2061895"/>
          <a:ext cx="7818438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10500" imgH="3393445" progId="Word.Document.8">
                  <p:embed/>
                </p:oleObj>
              </mc:Choice>
              <mc:Fallback>
                <p:oleObj name="Document" r:id="rId2" imgW="6210500" imgH="3393445" progId="Word.Document.8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67" y="2061895"/>
                        <a:ext cx="7818438" cy="422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0367" y="968310"/>
            <a:ext cx="7467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FAIXA DO ESPECTRO UTILIZADO EM ESPECTROSCOPIAS DE MOLÉCULAS BIOLÓGICAS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872" y="490111"/>
            <a:ext cx="91440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Absorção no infra-vermelho (IR, </a:t>
            </a:r>
            <a:r>
              <a:rPr lang="pt-BR" sz="3200" i="1" dirty="0" err="1"/>
              <a:t>Infra-Red</a:t>
            </a:r>
            <a:r>
              <a:rPr lang="pt-BR" sz="3200" dirty="0"/>
              <a:t>)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46A-11A7-4730-A0D9-6EE3AC1A1FBB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0B62-15A0-40F5-B65B-A1FE91B2C86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75872" y="1702961"/>
            <a:ext cx="86439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/>
              <a:t>Se dá pelo acoplamento do dipolo oscilante da ligação com o campo eletromagnético da radiação incidente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Processo quantizado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Alterações de energia da ordem de 8 a 40kJ/mol: estiramento e dobramento das ligações)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A radiação absorvida aumenta a amplitude dos movimentos vibracionais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Moléculas simétricas não absorvem no IR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Um espectro IR é a impressão digital da molécula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E1094B9-27AD-B6C6-C94F-C778AAD49CFF}"/>
                  </a:ext>
                </a:extLst>
              </p14:cNvPr>
              <p14:cNvContentPartPr/>
              <p14:nvPr/>
            </p14:nvContentPartPr>
            <p14:xfrm>
              <a:off x="230040" y="391680"/>
              <a:ext cx="8653680" cy="559512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E1094B9-27AD-B6C6-C94F-C778AAD49C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680" y="382320"/>
                <a:ext cx="8672400" cy="561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24088" y="573388"/>
            <a:ext cx="5133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Modos de estiramento e dobramento</a:t>
            </a:r>
            <a:endParaRPr sz="2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9154" name="Picture 2" descr="Image result for vibrational mo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37112"/>
            <a:ext cx="7200000" cy="234750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967" y="1197918"/>
            <a:ext cx="8929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Os mais simples são: estiramento (</a:t>
            </a:r>
            <a:r>
              <a:rPr lang="pt-BR" i="1" dirty="0" err="1"/>
              <a:t>stretching</a:t>
            </a:r>
            <a:r>
              <a:rPr lang="pt-BR" dirty="0"/>
              <a:t>) e dobramento (</a:t>
            </a:r>
            <a:r>
              <a:rPr lang="pt-BR" i="1" dirty="0" err="1"/>
              <a:t>bending</a:t>
            </a:r>
            <a:r>
              <a:rPr lang="pt-BR" dirty="0"/>
              <a:t>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Em qualquer molécula de 3 ou mais átomos, com pelo menos dois idênticos, haverá dois modos de estiramento: simétrico e assimétrico:</a:t>
            </a:r>
          </a:p>
          <a:p>
            <a:endParaRPr lang="pt-BR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738211"/>
              </p:ext>
            </p:extLst>
          </p:nvPr>
        </p:nvGraphicFramePr>
        <p:xfrm>
          <a:off x="2780850" y="1980034"/>
          <a:ext cx="2413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413440" imgH="635040" progId="ACD.ChemSketch.20">
                  <p:embed/>
                </p:oleObj>
              </mc:Choice>
              <mc:Fallback>
                <p:oleObj name="ChemSketch" r:id="rId3" imgW="2413440" imgH="635040" progId="ACD.ChemSketch.20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850" y="1980034"/>
                        <a:ext cx="2413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de seta reta 10"/>
          <p:cNvCxnSpPr/>
          <p:nvPr/>
        </p:nvCxnSpPr>
        <p:spPr>
          <a:xfrm>
            <a:off x="2980442" y="2313219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o 11"/>
          <p:cNvSpPr/>
          <p:nvPr/>
        </p:nvSpPr>
        <p:spPr>
          <a:xfrm rot="5400000">
            <a:off x="4493826" y="1754466"/>
            <a:ext cx="857256" cy="857256"/>
          </a:xfrm>
          <a:prstGeom prst="arc">
            <a:avLst>
              <a:gd name="adj1" fmla="val 16376003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F14E-A9AA-47AC-BC95-29EE1D1B6296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6BD1-D88F-4577-A25D-769B3FF7D4A4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53252" name="Picture 4" descr="Image result for scissoring wag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023" y="1006945"/>
            <a:ext cx="6850888" cy="514353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63BF9109-8225-81F9-4896-818D6526CF75}"/>
                  </a:ext>
                </a:extLst>
              </p14:cNvPr>
              <p14:cNvContentPartPr/>
              <p14:nvPr/>
            </p14:nvContentPartPr>
            <p14:xfrm>
              <a:off x="1967760" y="336600"/>
              <a:ext cx="3547800" cy="504180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63BF9109-8225-81F9-4896-818D6526CF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8400" y="327240"/>
                <a:ext cx="3566520" cy="506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643702" y="6381749"/>
            <a:ext cx="2133600" cy="476251"/>
          </a:xfrm>
        </p:spPr>
        <p:txBody>
          <a:bodyPr/>
          <a:lstStyle/>
          <a:p>
            <a:fld id="{65FE4464-4E86-42DC-952C-DA4837CAA0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8130" name="Picture 2" descr="image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080432" cy="4139609"/>
          </a:xfrm>
          <a:prstGeom prst="rect">
            <a:avLst/>
          </a:prstGeom>
          <a:noFill/>
        </p:spPr>
      </p:pic>
      <p:sp>
        <p:nvSpPr>
          <p:cNvPr id="130" name="Retângulo 129"/>
          <p:cNvSpPr/>
          <p:nvPr/>
        </p:nvSpPr>
        <p:spPr>
          <a:xfrm>
            <a:off x="0" y="585789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https://chem.libretexts.org/Textbook_Maps/Organic_Chemistry_Textbook_Maps/Map%3A_Organic_Chemistry_With_a_Biological_Emphasis_(Soderberg)/Chapter_04%3A_Structure_Determination_I/4.3%3A__Infrared_spectroscopy</a:t>
            </a:r>
          </a:p>
        </p:txBody>
      </p:sp>
      <p:sp>
        <p:nvSpPr>
          <p:cNvPr id="131" name="CaixaDeTexto 130"/>
          <p:cNvSpPr txBox="1"/>
          <p:nvPr/>
        </p:nvSpPr>
        <p:spPr>
          <a:xfrm>
            <a:off x="281093" y="832683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Absorções fundamentais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873F0B4-334D-C937-0DB1-E107772C31DE}"/>
                  </a:ext>
                </a:extLst>
              </p14:cNvPr>
              <p14:cNvContentPartPr/>
              <p14:nvPr/>
            </p14:nvContentPartPr>
            <p14:xfrm>
              <a:off x="522720" y="994680"/>
              <a:ext cx="8509320" cy="46155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873F0B4-334D-C937-0DB1-E107772C31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360" y="985320"/>
                <a:ext cx="8528040" cy="463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1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E04-0D60-43EA-ACF1-E877FBA00FAC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007E-E4FA-49D8-90A6-D81FE5355AF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2844" y="1171200"/>
            <a:ext cx="8883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Bandas harmônicas:</a:t>
            </a:r>
            <a:r>
              <a:rPr lang="pt-BR" dirty="0"/>
              <a:t> de </a:t>
            </a:r>
            <a:r>
              <a:rPr lang="pt-BR" dirty="0">
                <a:latin typeface="Symbol" pitchFamily="18" charset="2"/>
              </a:rPr>
              <a:t>n </a:t>
            </a:r>
            <a:r>
              <a:rPr lang="pt-BR" dirty="0"/>
              <a:t>para </a:t>
            </a:r>
            <a:r>
              <a:rPr lang="pt-BR" dirty="0" err="1"/>
              <a:t>n</a:t>
            </a:r>
            <a:r>
              <a:rPr lang="pt-BR" dirty="0" err="1">
                <a:latin typeface="Symbol" pitchFamily="18" charset="2"/>
              </a:rPr>
              <a:t>n</a:t>
            </a:r>
            <a:r>
              <a:rPr lang="pt-BR" dirty="0">
                <a:latin typeface="Symbol" pitchFamily="18" charset="2"/>
              </a:rPr>
              <a:t>,</a:t>
            </a:r>
            <a:r>
              <a:rPr lang="pt-BR" dirty="0"/>
              <a:t> sendo n= inteiro</a:t>
            </a:r>
          </a:p>
          <a:p>
            <a:endParaRPr lang="pt-BR" dirty="0"/>
          </a:p>
          <a:p>
            <a:r>
              <a:rPr lang="pt-BR" b="1" dirty="0"/>
              <a:t>Bandas de combinação:</a:t>
            </a:r>
            <a:r>
              <a:rPr lang="pt-BR" dirty="0"/>
              <a:t> originadas do acoplamento de duas freqüências vibracionais de forma que:</a:t>
            </a:r>
          </a:p>
          <a:p>
            <a:endParaRPr lang="pt-BR" dirty="0"/>
          </a:p>
          <a:p>
            <a:r>
              <a:rPr lang="pt-BR" dirty="0">
                <a:latin typeface="Symbol" pitchFamily="18" charset="2"/>
              </a:rPr>
              <a:t>n </a:t>
            </a:r>
            <a:r>
              <a:rPr lang="pt-BR" dirty="0"/>
              <a:t>= </a:t>
            </a:r>
            <a:r>
              <a:rPr lang="pt-BR" dirty="0">
                <a:latin typeface="Symbol" pitchFamily="18" charset="2"/>
              </a:rPr>
              <a:t>n</a:t>
            </a:r>
            <a:r>
              <a:rPr lang="pt-BR" baseline="-25000" dirty="0">
                <a:latin typeface="+mj-lt"/>
              </a:rPr>
              <a:t>1</a:t>
            </a:r>
            <a:r>
              <a:rPr lang="pt-BR" dirty="0">
                <a:latin typeface="+mj-lt"/>
              </a:rPr>
              <a:t> + </a:t>
            </a:r>
            <a:r>
              <a:rPr lang="pt-BR" dirty="0">
                <a:latin typeface="Symbol" pitchFamily="18" charset="2"/>
              </a:rPr>
              <a:t>n</a:t>
            </a:r>
            <a:r>
              <a:rPr lang="pt-BR" baseline="-25000" dirty="0">
                <a:latin typeface="+mj-lt"/>
              </a:rPr>
              <a:t>2</a:t>
            </a:r>
            <a:endParaRPr lang="pt-BR" baseline="-25000" dirty="0"/>
          </a:p>
          <a:p>
            <a:endParaRPr lang="pt-BR" dirty="0"/>
          </a:p>
          <a:p>
            <a:r>
              <a:rPr lang="pt-BR" b="1" dirty="0"/>
              <a:t>Bandas de diferença:</a:t>
            </a:r>
            <a:r>
              <a:rPr lang="pt-BR" dirty="0"/>
              <a:t> originadas do acoplamento de duas freqüências vibracionais de forma que:</a:t>
            </a:r>
          </a:p>
          <a:p>
            <a:endParaRPr lang="pt-BR" dirty="0"/>
          </a:p>
          <a:p>
            <a:r>
              <a:rPr lang="pt-BR" dirty="0">
                <a:latin typeface="Symbol" pitchFamily="18" charset="2"/>
              </a:rPr>
              <a:t>n </a:t>
            </a:r>
            <a:r>
              <a:rPr lang="pt-BR" dirty="0"/>
              <a:t>= </a:t>
            </a:r>
            <a:r>
              <a:rPr lang="pt-BR" dirty="0">
                <a:latin typeface="Symbol" pitchFamily="18" charset="2"/>
              </a:rPr>
              <a:t>n</a:t>
            </a:r>
            <a:r>
              <a:rPr lang="pt-BR" baseline="-25000" dirty="0"/>
              <a:t>1</a:t>
            </a:r>
            <a:r>
              <a:rPr lang="pt-BR" dirty="0"/>
              <a:t> - </a:t>
            </a:r>
            <a:r>
              <a:rPr lang="pt-BR" dirty="0">
                <a:latin typeface="Symbol" pitchFamily="18" charset="2"/>
              </a:rPr>
              <a:t>n</a:t>
            </a:r>
            <a:r>
              <a:rPr lang="pt-BR" baseline="-25000" dirty="0"/>
              <a:t>2</a:t>
            </a:r>
          </a:p>
          <a:p>
            <a:endParaRPr lang="pt-BR" dirty="0"/>
          </a:p>
          <a:p>
            <a:r>
              <a:rPr lang="pt-BR" dirty="0"/>
              <a:t>Quando uma freqüência fundamental acopla-se a uma freqüência harmônica ou de combinação temos a </a:t>
            </a:r>
            <a:r>
              <a:rPr lang="pt-BR" b="1" dirty="0"/>
              <a:t>Ressonância de Fermi</a:t>
            </a:r>
          </a:p>
          <a:p>
            <a:endParaRPr lang="pt-BR" b="1" dirty="0"/>
          </a:p>
          <a:p>
            <a:r>
              <a:rPr lang="pt-BR" dirty="0"/>
              <a:t>Acoplamento de freqüências rotacionais:</a:t>
            </a:r>
            <a:r>
              <a:rPr lang="pt-BR" b="1" dirty="0"/>
              <a:t> estrutura fina</a:t>
            </a:r>
          </a:p>
          <a:p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27AE4D1-B390-4E53-9CD5-1AEEA220959B}"/>
              </a:ext>
            </a:extLst>
          </p:cNvPr>
          <p:cNvGrpSpPr/>
          <p:nvPr/>
        </p:nvGrpSpPr>
        <p:grpSpPr>
          <a:xfrm>
            <a:off x="207086" y="2597809"/>
            <a:ext cx="1040038" cy="22614"/>
            <a:chOff x="102938" y="1812198"/>
            <a:chExt cx="1040038" cy="22614"/>
          </a:xfrm>
        </p:grpSpPr>
        <p:cxnSp>
          <p:nvCxnSpPr>
            <p:cNvPr id="9" name="Conector reto 8"/>
            <p:cNvCxnSpPr/>
            <p:nvPr/>
          </p:nvCxnSpPr>
          <p:spPr>
            <a:xfrm>
              <a:off x="102938" y="1817458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502816" y="1833224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962976" y="1812198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D92429E-964A-4EF8-AA9F-CD5A81F49B8B}"/>
              </a:ext>
            </a:extLst>
          </p:cNvPr>
          <p:cNvGrpSpPr/>
          <p:nvPr/>
        </p:nvGrpSpPr>
        <p:grpSpPr>
          <a:xfrm>
            <a:off x="207086" y="3963506"/>
            <a:ext cx="928694" cy="1588"/>
            <a:chOff x="142844" y="3213098"/>
            <a:chExt cx="928694" cy="1588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142844" y="3213098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500034" y="3213098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891538" y="3213098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ector reto 14"/>
          <p:cNvCxnSpPr/>
          <p:nvPr/>
        </p:nvCxnSpPr>
        <p:spPr>
          <a:xfrm>
            <a:off x="2436943" y="1265731"/>
            <a:ext cx="18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245919" y="1265731"/>
            <a:ext cx="18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1E04-0D60-43EA-ACF1-E877FBA00FAC}" type="datetime1">
              <a:rPr lang="pt-BR" smtClean="0"/>
              <a:pPr/>
              <a:t>18/10/2023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007E-E4FA-49D8-90A6-D81FE5355AF7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4274" name="Picture 2" descr="https://www2.chemistry.msu.edu/faculty/reusch/virttxtjml/Spectrpy/Images/vanil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47017"/>
            <a:ext cx="7924800" cy="343852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85720" y="5000636"/>
            <a:ext cx="8286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https://www2.chemistry.msu.edu/faculty/reusch/virttxtjml/Spectrpy/InfraRed/infrared.htm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0AEC4405-7262-48DE-B7AE-661222F0866F}" vid="{E0BF38AC-3B6D-43E7-9560-B592B6859E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</Template>
  <TotalTime>113</TotalTime>
  <Words>471</Words>
  <Application>Microsoft Office PowerPoint</Application>
  <PresentationFormat>Apresentação na tela (4:3)</PresentationFormat>
  <Paragraphs>115</Paragraphs>
  <Slides>14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Source Sans Pro</vt:lpstr>
      <vt:lpstr>Source Sans Pro ExtraLight</vt:lpstr>
      <vt:lpstr>Source Sans Pro Light</vt:lpstr>
      <vt:lpstr>Symbol</vt:lpstr>
      <vt:lpstr>Tema do Office</vt:lpstr>
      <vt:lpstr>Document</vt:lpstr>
      <vt:lpstr>ChemSketch</vt:lpstr>
      <vt:lpstr>Absorção vibracional: espectroscopia no infra-vermelho.</vt:lpstr>
      <vt:lpstr>Apresentação do PowerPoint</vt:lpstr>
      <vt:lpstr>Apresentação do PowerPoint</vt:lpstr>
      <vt:lpstr>Absorção no infra-vermelho (IR, Infra-Red)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Absorção vibracional: espectroscopia no infra-vermelho.</dc:title>
  <dc:creator>Usuário do Windows</dc:creator>
  <cp:lastModifiedBy>Patricia Targon Campana</cp:lastModifiedBy>
  <cp:revision>5</cp:revision>
  <dcterms:created xsi:type="dcterms:W3CDTF">2018-09-11T18:44:19Z</dcterms:created>
  <dcterms:modified xsi:type="dcterms:W3CDTF">2023-10-18T13:01:40Z</dcterms:modified>
</cp:coreProperties>
</file>