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91" r:id="rId3"/>
    <p:sldId id="257" r:id="rId4"/>
    <p:sldId id="284" r:id="rId5"/>
    <p:sldId id="261" r:id="rId6"/>
    <p:sldId id="285" r:id="rId7"/>
    <p:sldId id="288" r:id="rId8"/>
    <p:sldId id="289" r:id="rId9"/>
    <p:sldId id="293" r:id="rId10"/>
    <p:sldId id="294" r:id="rId11"/>
    <p:sldId id="295" r:id="rId12"/>
    <p:sldId id="296" r:id="rId13"/>
    <p:sldId id="297" r:id="rId14"/>
    <p:sldId id="305" r:id="rId15"/>
    <p:sldId id="298" r:id="rId16"/>
    <p:sldId id="299" r:id="rId17"/>
    <p:sldId id="300" r:id="rId18"/>
    <p:sldId id="301" r:id="rId19"/>
    <p:sldId id="303" r:id="rId20"/>
    <p:sldId id="302" r:id="rId21"/>
    <p:sldId id="30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é Roberto Piqueira" initials="JRP" lastIdx="1" clrIdx="0">
    <p:extLst>
      <p:ext uri="{19B8F6BF-5375-455C-9EA6-DF929625EA0E}">
        <p15:presenceInfo xmlns:p15="http://schemas.microsoft.com/office/powerpoint/2012/main" userId="b95a21d6d254aa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5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7765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460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129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1572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7233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9998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7946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66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335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702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23/10/2020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591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23/10/2020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815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23/10/2020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161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23/10/2020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738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23/10/2020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883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23/10/2020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584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0BD1-7F05-438D-954E-805872EFCE90}" type="datetimeFigureOut">
              <a:rPr lang="pt-BR" smtClean="0"/>
              <a:t>23/10/2020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18845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40EB3-6C45-4612-9ACB-1CBA33F74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>
                <a:latin typeface="Arial Black" panose="020B0A04020102020204" pitchFamily="34" charset="0"/>
              </a:rPr>
              <a:t>Controle não Linear</a:t>
            </a: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PTC 3417</a:t>
            </a: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 </a:t>
            </a:r>
            <a:r>
              <a:rPr lang="pt-BR" sz="3600">
                <a:latin typeface="Arial Black" panose="020B0A04020102020204" pitchFamily="34" charset="0"/>
              </a:rPr>
              <a:t>(23/10/2020</a:t>
            </a:r>
            <a:r>
              <a:rPr lang="pt-BR" sz="3600" dirty="0">
                <a:latin typeface="Arial Black" panose="020B0A04020102020204" pitchFamily="34" charset="0"/>
              </a:rPr>
              <a:t>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B2D143-E542-486C-8132-887342E08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José Roberto Castilho Piqueira</a:t>
            </a:r>
          </a:p>
          <a:p>
            <a:r>
              <a:rPr lang="pt-BR" dirty="0"/>
              <a:t>(piqueira@lac.usp.br)</a:t>
            </a:r>
          </a:p>
        </p:txBody>
      </p:sp>
    </p:spTree>
    <p:extLst>
      <p:ext uri="{BB962C8B-B14F-4D97-AF65-F5344CB8AC3E}">
        <p14:creationId xmlns:p14="http://schemas.microsoft.com/office/powerpoint/2010/main" val="2124131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5C49F-75F4-4B4E-8B3E-9FC2444D8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Lorenz (continuação)</a:t>
            </a:r>
          </a:p>
        </p:txBody>
      </p:sp>
      <p:pic>
        <p:nvPicPr>
          <p:cNvPr id="9" name="Espaço Reservado para Conteúdo 8">
            <a:extLst>
              <a:ext uri="{FF2B5EF4-FFF2-40B4-BE49-F238E27FC236}">
                <a16:creationId xmlns:a16="http://schemas.microsoft.com/office/drawing/2014/main" id="{2FF4CE9F-9BEC-460C-BCCC-92D36278B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5004" y="2142639"/>
            <a:ext cx="9751848" cy="250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250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C4EEC-B33B-4A14-A075-25773F26A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Lorenz (continuação 2)</a:t>
            </a:r>
            <a:br>
              <a:rPr lang="pt-BR" dirty="0"/>
            </a:b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CA2AFAF-9CF7-4E1C-A36B-4C65FF10C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Mudança de base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48880F2-9944-4E4E-AA8D-94E9166FE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280" y="2647850"/>
            <a:ext cx="4276913" cy="179033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32C3189A-D5CC-43F1-B7F7-D1D28BF02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596" y="4471640"/>
            <a:ext cx="4289597" cy="1920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3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E5FC2-FBDC-4A68-B9EB-4F2D76E84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Lorenz (continuação 3)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981C8890-CF37-43FC-8352-FDB44DC60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Equações no novo sistema de coordenadas</a:t>
            </a:r>
          </a:p>
          <a:p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1EB20DE-F535-453D-895A-14867339F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049" y="2607197"/>
            <a:ext cx="7685590" cy="3472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75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85629-3E83-4585-A4A8-514A9C4EA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Lorenz (continuação 4)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6C07F7-52F7-4AD8-BC3B-09FA77C48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Forma mais amigável</a:t>
            </a:r>
          </a:p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C5E7F97-263B-4D47-A2D7-CE531483E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754" y="2621666"/>
            <a:ext cx="8821993" cy="229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463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7465FD-22EC-4EB6-8A92-E1533F4FA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Slide que falta no raciocínio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45669DD2-6CBC-4658-9FF7-0308AEF720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2818" y="1930400"/>
            <a:ext cx="6342314" cy="382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05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306A3-6DDC-49AC-A9CC-63B5FAB76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Lorenz: eixo u ficou  direção central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803A038-D623-4150-9235-D86C1CAE2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 = w = 0 e integrando: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9D9CFD1-9B50-4EB2-B306-CD6345105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96" y="2832480"/>
            <a:ext cx="7387564" cy="97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80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B29E67-B627-4F10-9A27-864CCC753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Resumo</a:t>
            </a:r>
          </a:p>
        </p:txBody>
      </p:sp>
      <p:pic>
        <p:nvPicPr>
          <p:cNvPr id="9" name="Espaço Reservado para Conteúdo 8">
            <a:extLst>
              <a:ext uri="{FF2B5EF4-FFF2-40B4-BE49-F238E27FC236}">
                <a16:creationId xmlns:a16="http://schemas.microsoft.com/office/drawing/2014/main" id="{9AEA5485-280F-45B3-8DD2-3C2C8C9737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1906" y="1880797"/>
            <a:ext cx="6546935" cy="178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318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ABF59-4CB0-4D7D-8CFF-CD3A3D5E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 prático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50DBAC9-2EAB-4057-83ED-77EC2D281D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067" y="2094241"/>
            <a:ext cx="7754315" cy="133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66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ABF59-4CB0-4D7D-8CFF-CD3A3D5E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Equacionando a variedade central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13D31D5-216F-4949-B882-DE370804F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058" y="1813909"/>
            <a:ext cx="9880654" cy="242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152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ABF59-4CB0-4D7D-8CFF-CD3A3D5E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Projetando o sistema sobre a variedade central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AE28555-6380-49D4-9684-0BE7DF32D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413" y="1905234"/>
            <a:ext cx="7719459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14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B119A6-D8DC-42F8-A3BA-3109A508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Variedades Centrais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F2F8CC-AC3F-4E93-916C-8D8EE3F74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Estabilidade de soluções de equilíbrio nas vizinhanças de pontos não hiperbólicos</a:t>
            </a:r>
          </a:p>
          <a:p>
            <a:endParaRPr lang="pt-BR" dirty="0"/>
          </a:p>
          <a:p>
            <a:r>
              <a:rPr lang="pt-BR" dirty="0"/>
              <a:t>Estabilidade orbital relativa a mapas de Poincaré com pontos fixos não hiperbólicos</a:t>
            </a:r>
          </a:p>
          <a:p>
            <a:endParaRPr lang="pt-BR" dirty="0"/>
          </a:p>
          <a:p>
            <a:r>
              <a:rPr lang="pt-BR" dirty="0"/>
              <a:t>Clássico: </a:t>
            </a:r>
            <a:r>
              <a:rPr lang="pt-BR" dirty="0" err="1"/>
              <a:t>Liapunov</a:t>
            </a:r>
            <a:endParaRPr lang="pt-BR" dirty="0"/>
          </a:p>
          <a:p>
            <a:r>
              <a:rPr lang="pt-BR" dirty="0"/>
              <a:t>Dinâmica: Variedades Centrais</a:t>
            </a:r>
          </a:p>
        </p:txBody>
      </p:sp>
    </p:spTree>
    <p:extLst>
      <p:ext uri="{BB962C8B-B14F-4D97-AF65-F5344CB8AC3E}">
        <p14:creationId xmlns:p14="http://schemas.microsoft.com/office/powerpoint/2010/main" val="2076713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ABF59-4CB0-4D7D-8CFF-CD3A3D5E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Representação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45F4A21-D78F-4BB7-8972-8C95CEC8C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7614" y="1566817"/>
            <a:ext cx="6944810" cy="441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632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ABF59-4CB0-4D7D-8CFF-CD3A3D5E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de Henry-</a:t>
            </a:r>
            <a:r>
              <a:rPr lang="pt-BR" dirty="0" err="1"/>
              <a:t>Carr</a:t>
            </a: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B2746E2-4C91-4A84-A2AA-0E5B2D2D1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729" y="2151056"/>
            <a:ext cx="9516852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178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Variedades centrais e bifurcações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33DC4-0175-4A4C-BE0D-35E5C97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B3F013-3297-4996-A613-C43164D67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255" y="2043990"/>
            <a:ext cx="7969441" cy="78842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EF14ABC-A146-45E6-A12C-E304879B5F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3529361"/>
            <a:ext cx="9686294" cy="78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62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AADB3D-3249-4769-AB0C-3BC5ED0C0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Tarefa- Exercício 6: 09/11/2020 (identificar as bifurcações do equilíbrio)</a:t>
            </a:r>
          </a:p>
        </p:txBody>
      </p:sp>
      <p:pic>
        <p:nvPicPr>
          <p:cNvPr id="8" name="Espaço Reservado para Conteúdo 7">
            <a:extLst>
              <a:ext uri="{FF2B5EF4-FFF2-40B4-BE49-F238E27FC236}">
                <a16:creationId xmlns:a16="http://schemas.microsoft.com/office/drawing/2014/main" id="{8F82D40C-5354-4FDE-83D9-76434DA85F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9282" y="2034251"/>
            <a:ext cx="6313738" cy="212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0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0B3A0-94F1-4BDA-9507-AE318152D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Começando com um exemplo</a:t>
            </a:r>
          </a:p>
        </p:txBody>
      </p:sp>
      <p:pic>
        <p:nvPicPr>
          <p:cNvPr id="8" name="Espaço Reservado para Conteúdo 7">
            <a:extLst>
              <a:ext uri="{FF2B5EF4-FFF2-40B4-BE49-F238E27FC236}">
                <a16:creationId xmlns:a16="http://schemas.microsoft.com/office/drawing/2014/main" id="{D5E40624-94D9-4758-A1A0-6709BEA0A9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7005" y="1690687"/>
            <a:ext cx="1935829" cy="91869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AFFA07FD-2241-46A1-BDDC-AD456A8D0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0459" y="2847748"/>
            <a:ext cx="3711853" cy="581251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D1977D6D-6500-424F-AFE3-6D8723155F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4304" y="3519785"/>
            <a:ext cx="1230888" cy="58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16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D8FEDF-2666-4B9B-893F-A29F74DF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Trajetórias: eliminando o tempo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3D5A96-6CF6-48CC-A565-C62876FEE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864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7FA39DC-040A-454F-BB54-83ED50FE7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726" y="1733301"/>
            <a:ext cx="3433917" cy="46990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54778ECE-51CB-4E47-9101-225EB29597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5327" y="2376261"/>
            <a:ext cx="5741043" cy="341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87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EAFD9-FBE1-4BA4-98B7-5A703A6F9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da Variedade Central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F3FF09-620B-4D81-B8AB-91A0C3C08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64096AA-A141-48D4-95C4-DBF0DED39D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057" y="1563727"/>
            <a:ext cx="8774728" cy="395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227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32A9D-370A-4D12-BBB1-B729903B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Variedades: estável; instável; central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502E4964-C1BD-4D6E-B29B-182978A285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3260" y="1690688"/>
            <a:ext cx="5990651" cy="462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74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4B6F1-A338-4B8B-8B48-75CF3AAB9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Lorenz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8394E5-0C90-402D-B543-3F3260AFB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</a:t>
            </a:r>
          </a:p>
          <a:p>
            <a:r>
              <a:rPr lang="pt-BR" dirty="0"/>
              <a:t>Comportamento em torno do ponto de equilíbrio para  </a:t>
            </a:r>
            <a:r>
              <a:rPr lang="el-GR" dirty="0"/>
              <a:t>ϱ</a:t>
            </a:r>
            <a:r>
              <a:rPr lang="pt-BR" dirty="0"/>
              <a:t> = 1</a:t>
            </a:r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6C88B92-E360-42ED-8175-0CFB472A7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8270" y="3144643"/>
            <a:ext cx="3666288" cy="179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91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843</TotalTime>
  <Words>178</Words>
  <Application>Microsoft Office PowerPoint</Application>
  <PresentationFormat>Widescreen</PresentationFormat>
  <Paragraphs>41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Trebuchet MS</vt:lpstr>
      <vt:lpstr>Wingdings 3</vt:lpstr>
      <vt:lpstr>Facetado</vt:lpstr>
      <vt:lpstr>Controle não Linear PTC 3417  (23/10/2020)</vt:lpstr>
      <vt:lpstr>Variedades Centrais</vt:lpstr>
      <vt:lpstr>Variedades centrais e bifurcações</vt:lpstr>
      <vt:lpstr>Tarefa- Exercício 6: 09/11/2020 (identificar as bifurcações do equilíbrio)</vt:lpstr>
      <vt:lpstr>Começando com um exemplo</vt:lpstr>
      <vt:lpstr>Trajetórias: eliminando o tempo</vt:lpstr>
      <vt:lpstr>Teorema da Variedade Central</vt:lpstr>
      <vt:lpstr>Variedades: estável; instável; central</vt:lpstr>
      <vt:lpstr>Exemplo: Lorenz</vt:lpstr>
      <vt:lpstr>Lorenz (continuação)</vt:lpstr>
      <vt:lpstr>Lorenz (continuação 2) </vt:lpstr>
      <vt:lpstr>Lorenz (continuação 3)</vt:lpstr>
      <vt:lpstr>Lorenz (continuação 4)</vt:lpstr>
      <vt:lpstr>Slide que falta no raciocínio</vt:lpstr>
      <vt:lpstr>Lorenz: eixo u ficou  direção central</vt:lpstr>
      <vt:lpstr>Resumo</vt:lpstr>
      <vt:lpstr>Algoritmo prático</vt:lpstr>
      <vt:lpstr>Equacionando a variedade central</vt:lpstr>
      <vt:lpstr>Projetando o sistema sobre a variedade central</vt:lpstr>
      <vt:lpstr>Representação</vt:lpstr>
      <vt:lpstr>Teorema de Henry-Carr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quântica da informação: impossibilidade de copia, entrelaçamento e teletransporte</dc:title>
  <dc:creator>José Roberto Piqueira</dc:creator>
  <cp:lastModifiedBy>José Roberto Piqueira</cp:lastModifiedBy>
  <cp:revision>88</cp:revision>
  <dcterms:created xsi:type="dcterms:W3CDTF">2019-06-28T19:51:26Z</dcterms:created>
  <dcterms:modified xsi:type="dcterms:W3CDTF">2020-10-23T15:41:40Z</dcterms:modified>
</cp:coreProperties>
</file>