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2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66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47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3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26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0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94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56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5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7E7F-DF73-4E4C-AE65-772A645CF7D5}" type="datetimeFigureOut">
              <a:rPr lang="pt-BR" smtClean="0"/>
              <a:t>01/05/2015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F7AB-839A-43AB-86E7-DFBA52A6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2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Trabalhos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Apresentação - 24/06</a:t>
            </a:r>
          </a:p>
          <a:p>
            <a:r>
              <a:rPr lang="pt-BR" dirty="0" smtClean="0">
                <a:sym typeface="Wingdings" pitchFamily="2" charset="2"/>
              </a:rPr>
              <a:t>Juliano e </a:t>
            </a:r>
            <a:r>
              <a:rPr lang="pt-BR" dirty="0" err="1" smtClean="0">
                <a:sym typeface="Wingdings" pitchFamily="2" charset="2"/>
              </a:rPr>
              <a:t>Lenise</a:t>
            </a:r>
            <a:r>
              <a:rPr lang="pt-BR" dirty="0" smtClean="0">
                <a:sym typeface="Wingdings" pitchFamily="2" charset="2"/>
              </a:rPr>
              <a:t>  Pará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George e Túlio  Maranhão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Bruno H </a:t>
            </a:r>
            <a:r>
              <a:rPr lang="pt-BR" dirty="0" err="1" smtClean="0">
                <a:sym typeface="Wingdings" pitchFamily="2" charset="2"/>
              </a:rPr>
              <a:t>Tapia</a:t>
            </a:r>
            <a:r>
              <a:rPr lang="pt-BR" dirty="0" smtClean="0">
                <a:sym typeface="Wingdings" pitchFamily="2" charset="2"/>
              </a:rPr>
              <a:t> e Sina  Bahia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Eleonora e Otávio  Alagoas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endParaRPr lang="pt-BR" dirty="0" smtClean="0">
              <a:sym typeface="Wingdings" pitchFamily="2" charset="2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Apresentação - 26/06</a:t>
            </a:r>
          </a:p>
          <a:p>
            <a:r>
              <a:rPr lang="pt-BR" dirty="0" smtClean="0"/>
              <a:t>Lucas Zava e Leonardo </a:t>
            </a:r>
            <a:r>
              <a:rPr lang="pt-BR" dirty="0" smtClean="0">
                <a:sym typeface="Wingdings" pitchFamily="2" charset="2"/>
              </a:rPr>
              <a:t> Minas Gerais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endParaRPr lang="pt-BR" dirty="0" smtClean="0">
              <a:sym typeface="Wingdings" pitchFamily="2" charset="2"/>
            </a:endParaRPr>
          </a:p>
          <a:p>
            <a:r>
              <a:rPr lang="pt-BR" smtClean="0">
                <a:sym typeface="Wingdings" pitchFamily="2" charset="2"/>
              </a:rPr>
              <a:t>Mateus </a:t>
            </a:r>
            <a:r>
              <a:rPr lang="pt-BR" smtClean="0">
                <a:sym typeface="Wingdings" pitchFamily="2" charset="2"/>
              </a:rPr>
              <a:t>e </a:t>
            </a:r>
            <a:r>
              <a:rPr lang="pt-BR" dirty="0" smtClean="0">
                <a:sym typeface="Wingdings" pitchFamily="2" charset="2"/>
              </a:rPr>
              <a:t>Bruno J </a:t>
            </a:r>
            <a:r>
              <a:rPr lang="pt-BR" dirty="0" err="1" smtClean="0">
                <a:sym typeface="Wingdings" pitchFamily="2" charset="2"/>
              </a:rPr>
              <a:t>Morinel</a:t>
            </a:r>
            <a:r>
              <a:rPr lang="pt-BR" dirty="0" smtClean="0">
                <a:sym typeface="Wingdings" pitchFamily="2" charset="2"/>
              </a:rPr>
              <a:t>  Paraná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Lucas Augusto  Goiás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7</a:t>
            </a:r>
            <a:endParaRPr lang="pt-BR" dirty="0" smtClean="0">
              <a:sym typeface="Wingdings" pitchFamily="2" charset="2"/>
            </a:endParaRPr>
          </a:p>
          <a:p>
            <a:endParaRPr lang="pt-BR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26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Trabalhos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</dc:title>
  <dc:creator>Elaine</dc:creator>
  <cp:lastModifiedBy>Elaine</cp:lastModifiedBy>
  <cp:revision>2</cp:revision>
  <dcterms:created xsi:type="dcterms:W3CDTF">2015-05-01T20:54:30Z</dcterms:created>
  <dcterms:modified xsi:type="dcterms:W3CDTF">2015-05-01T20:57:40Z</dcterms:modified>
</cp:coreProperties>
</file>